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6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613B-4D04-4087-9FD0-21310AFB5EDE}" type="datetimeFigureOut">
              <a:rPr lang="en-US" smtClean="0"/>
              <a:t>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B569-7808-421D-9B98-E3D379E12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6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613B-4D04-4087-9FD0-21310AFB5EDE}" type="datetimeFigureOut">
              <a:rPr lang="en-US" smtClean="0"/>
              <a:t>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B569-7808-421D-9B98-E3D379E12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21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613B-4D04-4087-9FD0-21310AFB5EDE}" type="datetimeFigureOut">
              <a:rPr lang="en-US" smtClean="0"/>
              <a:t>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B569-7808-421D-9B98-E3D379E12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78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613B-4D04-4087-9FD0-21310AFB5EDE}" type="datetimeFigureOut">
              <a:rPr lang="en-US" smtClean="0"/>
              <a:t>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B569-7808-421D-9B98-E3D379E12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38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613B-4D04-4087-9FD0-21310AFB5EDE}" type="datetimeFigureOut">
              <a:rPr lang="en-US" smtClean="0"/>
              <a:t>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B569-7808-421D-9B98-E3D379E12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59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613B-4D04-4087-9FD0-21310AFB5EDE}" type="datetimeFigureOut">
              <a:rPr lang="en-US" smtClean="0"/>
              <a:t>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B569-7808-421D-9B98-E3D379E12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2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613B-4D04-4087-9FD0-21310AFB5EDE}" type="datetimeFigureOut">
              <a:rPr lang="en-US" smtClean="0"/>
              <a:t>1/19/2013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B569-7808-421D-9B98-E3D379E12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94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613B-4D04-4087-9FD0-21310AFB5EDE}" type="datetimeFigureOut">
              <a:rPr lang="en-US" smtClean="0"/>
              <a:t>1/19/2013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B569-7808-421D-9B98-E3D379E12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37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613B-4D04-4087-9FD0-21310AFB5EDE}" type="datetimeFigureOut">
              <a:rPr lang="en-US" smtClean="0"/>
              <a:t>1/19/2013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B569-7808-421D-9B98-E3D379E12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17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613B-4D04-4087-9FD0-21310AFB5EDE}" type="datetimeFigureOut">
              <a:rPr lang="en-US" smtClean="0"/>
              <a:t>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B569-7808-421D-9B98-E3D379E12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96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613B-4D04-4087-9FD0-21310AFB5EDE}" type="datetimeFigureOut">
              <a:rPr lang="en-US" smtClean="0"/>
              <a:t>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B569-7808-421D-9B98-E3D379E12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46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1613B-4D04-4087-9FD0-21310AFB5EDE}" type="datetimeFigureOut">
              <a:rPr lang="en-US" smtClean="0"/>
              <a:t>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DB569-7808-421D-9B98-E3D379E12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20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drunkathome.no-ip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Drunk@Home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MS4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632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D@H Android App!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D@H Team proudly </a:t>
            </a:r>
          </a:p>
          <a:p>
            <a:pPr marL="0" indent="0">
              <a:buNone/>
            </a:pPr>
            <a:r>
              <a:rPr lang="en-US" dirty="0" smtClean="0"/>
              <a:t>presents an exclusive Android </a:t>
            </a:r>
          </a:p>
          <a:p>
            <a:pPr marL="0" indent="0">
              <a:buNone/>
            </a:pPr>
            <a:r>
              <a:rPr lang="en-US" dirty="0" smtClean="0"/>
              <a:t>App!</a:t>
            </a:r>
          </a:p>
          <a:p>
            <a:r>
              <a:rPr lang="en-US" dirty="0" smtClean="0"/>
              <a:t>Just Install the .</a:t>
            </a:r>
            <a:r>
              <a:rPr lang="en-US" dirty="0" err="1" smtClean="0"/>
              <a:t>apk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Available on the </a:t>
            </a:r>
            <a:r>
              <a:rPr lang="en-US" dirty="0" err="1" smtClean="0"/>
              <a:t>Github</a:t>
            </a:r>
            <a:r>
              <a:rPr lang="en-US" dirty="0" smtClean="0"/>
              <a:t> page</a:t>
            </a:r>
          </a:p>
          <a:p>
            <a:pPr marL="0" indent="0">
              <a:buNone/>
            </a:pPr>
            <a:r>
              <a:rPr lang="en-US" dirty="0" smtClean="0"/>
              <a:t>And Have Fun!</a:t>
            </a:r>
            <a:endParaRPr lang="en-US" dirty="0"/>
          </a:p>
        </p:txBody>
      </p:sp>
      <p:pic>
        <p:nvPicPr>
          <p:cNvPr id="1026" name="Picture 2" descr="C:\Users\ASoli\Desktop\New folder (3)\Screenshot_2013-01-19-14-07-3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268760"/>
            <a:ext cx="3215928" cy="535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396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App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Android app features the same (but redesigned for Android!) Search By Ingredients Feature! </a:t>
            </a:r>
            <a:endParaRPr lang="en-US" dirty="0"/>
          </a:p>
        </p:txBody>
      </p:sp>
      <p:pic>
        <p:nvPicPr>
          <p:cNvPr id="2050" name="Picture 2" descr="C:\Users\ASoli\Desktop\New folder (3)\Screenshot_2013-01-19-14-13-4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155000"/>
            <a:ext cx="5542277" cy="332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35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App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Android App also Features </a:t>
            </a:r>
          </a:p>
          <a:p>
            <a:pPr marL="0" indent="0">
              <a:buNone/>
            </a:pPr>
            <a:r>
              <a:rPr lang="en-US" dirty="0" smtClean="0"/>
              <a:t>a Search By Name Feature </a:t>
            </a:r>
          </a:p>
          <a:p>
            <a:pPr marL="0" indent="0">
              <a:buNone/>
            </a:pPr>
            <a:r>
              <a:rPr lang="en-US" sz="2800" dirty="0" smtClean="0"/>
              <a:t>(although with no auto-complete…)</a:t>
            </a:r>
          </a:p>
          <a:p>
            <a:r>
              <a:rPr lang="en-US" sz="2800" dirty="0" smtClean="0"/>
              <a:t>This will soon turn to “Search By</a:t>
            </a:r>
          </a:p>
          <a:p>
            <a:pPr marL="0" indent="0">
              <a:buNone/>
            </a:pPr>
            <a:r>
              <a:rPr lang="en-US" sz="2800" dirty="0" smtClean="0"/>
              <a:t>List” Feature that will be available </a:t>
            </a:r>
          </a:p>
          <a:p>
            <a:pPr marL="0" indent="0">
              <a:buNone/>
            </a:pPr>
            <a:r>
              <a:rPr lang="en-US" sz="2800" dirty="0" smtClean="0"/>
              <a:t>Only for our exclusive android users</a:t>
            </a:r>
          </a:p>
        </p:txBody>
      </p:sp>
      <p:pic>
        <p:nvPicPr>
          <p:cNvPr id="3074" name="Picture 2" descr="C:\Users\ASoli\Desktop\New folder (3)\Screenshot_2013-01-19-14-14-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872" y="1772816"/>
            <a:ext cx="2750706" cy="4584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4132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D@H Rating/Commenting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D@H is Proud To present a Rating/Commenting System to our Cocktails!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29119"/>
            <a:ext cx="7142730" cy="3750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3744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Rating/Commenting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on the “Add Rating or Comment” Button to add your own rating/comment!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708920"/>
            <a:ext cx="4929733" cy="3662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6079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Page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Admin Page went through an all-around overhaul, and now has exciting new features!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15622"/>
            <a:ext cx="8656290" cy="4088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9795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Out the “HELP” section on the website</a:t>
            </a:r>
            <a:r>
              <a:rPr lang="en-US" dirty="0" smtClean="0"/>
              <a:t>!</a:t>
            </a:r>
          </a:p>
          <a:p>
            <a:r>
              <a:rPr lang="en-US" dirty="0" smtClean="0"/>
              <a:t>The DB Now Features REAL Cocktails and Ingredients!</a:t>
            </a:r>
          </a:p>
          <a:p>
            <a:r>
              <a:rPr lang="en-US" dirty="0" smtClean="0"/>
              <a:t>Go and check it out!</a:t>
            </a:r>
          </a:p>
          <a:p>
            <a:pPr marL="0" indent="0" algn="ctr">
              <a:buNone/>
            </a:pPr>
            <a:r>
              <a:rPr lang="en-US" dirty="0" smtClean="0">
                <a:hlinkClick r:id="rId2"/>
              </a:rPr>
              <a:t>HTTP://drunkathome.no-ip.org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260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176</Words>
  <Application>Microsoft Office PowerPoint</Application>
  <PresentationFormat>On-screen Show (4:3)</PresentationFormat>
  <Paragraphs>29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Drunk@Home</vt:lpstr>
      <vt:lpstr>D@H Android App!</vt:lpstr>
      <vt:lpstr>Android App Cont.</vt:lpstr>
      <vt:lpstr>Android App Cont.</vt:lpstr>
      <vt:lpstr>D@H Rating/Commenting System</vt:lpstr>
      <vt:lpstr>Rating/Commenting Cont.</vt:lpstr>
      <vt:lpstr>Admin Page Changes</vt:lpstr>
      <vt:lpstr>Other Changes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Drunk@Home</dc:title>
  <dc:creator>ASoliD</dc:creator>
  <cp:lastModifiedBy>ASoliD</cp:lastModifiedBy>
  <cp:revision>7</cp:revision>
  <dcterms:created xsi:type="dcterms:W3CDTF">2013-01-19T12:06:25Z</dcterms:created>
  <dcterms:modified xsi:type="dcterms:W3CDTF">2013-01-19T16:16:27Z</dcterms:modified>
</cp:coreProperties>
</file>