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80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1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4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6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2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7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2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6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0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621887-77AD-442D-A510-249908D87F0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C9D789-E2C1-4534-AC5E-81A0E5F0D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2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3759" y="4801368"/>
            <a:ext cx="4018241" cy="1654848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:- </a:t>
            </a:r>
            <a:r>
              <a:rPr lang="en-IN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800" b="1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Mosheer khan</a:t>
            </a:r>
            <a:endParaRPr lang="en-IN" sz="4800" b="1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746" y="678873"/>
            <a:ext cx="10640291" cy="1454728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PIZZA  SALES PROJECT</a:t>
            </a:r>
            <a:endParaRPr lang="en-IN" sz="7200" b="1" u="sng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4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9" y="207818"/>
            <a:ext cx="11831755" cy="64879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850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193964"/>
            <a:ext cx="12095018" cy="64977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2027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21091" cy="1325563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2170"/>
            <a:ext cx="12095018" cy="550343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KPI’S REQUIRMENT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tx1"/>
                </a:solidFill>
              </a:rPr>
              <a:t>We need to analyse key indication for our pizza data sales data to gain insight into our business performance .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tx1"/>
                </a:solidFill>
              </a:rPr>
              <a:t>Specification, we want to calculate the following metrics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Total Revenue </a:t>
            </a:r>
            <a:r>
              <a:rPr lang="en-IN" sz="2400" dirty="0" smtClean="0">
                <a:solidFill>
                  <a:schemeClr val="tx1"/>
                </a:solidFill>
              </a:rPr>
              <a:t>: The sum of the total price of all pizza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Average Order </a:t>
            </a:r>
            <a:r>
              <a:rPr lang="en-IN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</a:t>
            </a: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alue </a:t>
            </a:r>
            <a:r>
              <a:rPr lang="en-IN" sz="2400" dirty="0" smtClean="0">
                <a:solidFill>
                  <a:schemeClr val="tx1"/>
                </a:solidFill>
              </a:rPr>
              <a:t>: The average amount spent per order , calculated by dividing the total revenue by the total number of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Total Pizza Sold </a:t>
            </a:r>
            <a:r>
              <a:rPr lang="en-IN" sz="2400" dirty="0" smtClean="0">
                <a:solidFill>
                  <a:schemeClr val="tx1"/>
                </a:solidFill>
              </a:rPr>
              <a:t>: The sum of the quantity of all pizzas sold.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Average Pizzas Per Orders </a:t>
            </a:r>
            <a:r>
              <a:rPr lang="en-IN" sz="2400" dirty="0" smtClean="0">
                <a:solidFill>
                  <a:schemeClr val="tx1"/>
                </a:solidFill>
              </a:rPr>
              <a:t>: The average number of pizza sold per orders, calculated by dividing the total number of pizzas sold by the total number of orders.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412"/>
            <a:ext cx="10515600" cy="1034618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206"/>
            <a:ext cx="12192000" cy="611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 REQUIREMENT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tx1"/>
                </a:solidFill>
              </a:rPr>
              <a:t>We would like to visualize various aspects of our pizza sales data to gain insights and understand key trends. We have identified the following requirements for creating charts.</a:t>
            </a:r>
            <a:endParaRPr lang="en-IN" sz="2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Daily Trends for Total Orders :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Create a bar charts that display the daily trends of total orders over a specific time periods. This charts will help us identify any patterns or fluctuation in order volumes on a daily basis.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Monthly Trends for Total Orders :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Create a line charts that illustrate the hourly trends of total orders throughout the day. This charts will allow us to identify peak hours or periods of high orders activity.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Percentage of sales by Pizza Category :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Create a pie charts that shows the distribution of sales across different pizza category. This charts will provide insights into the popularity of various pizza categories and their contribution to overall sales.</a:t>
            </a:r>
            <a:endParaRPr lang="en-I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12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IN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Percentage of Sales by Pizza Size 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Generate a pie chart the represents the percentage of sales attributed pizza sizes. This charts will help us understand customer performance for pizza sizes and their impact on sales.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Total Pizzas Sold by Pizza Category 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Create a funnel charts that presents the total number of pizzas sold for each pizza category. This charts will allow us to compare the sales performance of different pizza category.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Top </a:t>
            </a:r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Best Sellers by Revenue, Total Quantity and Total Orders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Create </a:t>
            </a:r>
            <a:r>
              <a:rPr lang="en-IN" dirty="0" smtClean="0">
                <a:solidFill>
                  <a:schemeClr val="tx1"/>
                </a:solidFill>
              </a:rPr>
              <a:t>a bar charts highlighting the top 5 best sellers pizzas based on the Revenue, Total Quantity, Total orders. This charts will help us </a:t>
            </a:r>
            <a:r>
              <a:rPr lang="en-IN" dirty="0" err="1" smtClean="0">
                <a:solidFill>
                  <a:schemeClr val="tx1"/>
                </a:solidFill>
              </a:rPr>
              <a:t>indentify</a:t>
            </a:r>
            <a:r>
              <a:rPr lang="en-IN" dirty="0" smtClean="0">
                <a:solidFill>
                  <a:schemeClr val="tx1"/>
                </a:solidFill>
              </a:rPr>
              <a:t> the most popular pizza options.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Bottom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Best Sellers by Revenue, Total Quantity and Total Orders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Create a bar </a:t>
            </a:r>
            <a:r>
              <a:rPr lang="en-IN" dirty="0" smtClean="0">
                <a:solidFill>
                  <a:schemeClr val="tx1"/>
                </a:solidFill>
              </a:rPr>
              <a:t>charts showcasing the bottom 5 worst selling pizzas based </a:t>
            </a:r>
            <a:r>
              <a:rPr lang="en-IN" dirty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n the </a:t>
            </a:r>
            <a:r>
              <a:rPr lang="en-IN" dirty="0" err="1" smtClean="0">
                <a:solidFill>
                  <a:schemeClr val="tx1"/>
                </a:solidFill>
              </a:rPr>
              <a:t>the</a:t>
            </a:r>
            <a:r>
              <a:rPr lang="en-IN" dirty="0" smtClean="0">
                <a:solidFill>
                  <a:schemeClr val="tx1"/>
                </a:solidFill>
              </a:rPr>
              <a:t> Revenue, Total Quantity, Total Orders. This charts will enable us to identity understand or less popular pizza options.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33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927" y="2601480"/>
            <a:ext cx="6693964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Thanks…</a:t>
            </a:r>
            <a:endParaRPr lang="en-IN" sz="66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415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99</TotalTime>
  <Words>453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Centaur</vt:lpstr>
      <vt:lpstr>Corbel</vt:lpstr>
      <vt:lpstr>Depth</vt:lpstr>
      <vt:lpstr>Presented by :-   Mosheer khan</vt:lpstr>
      <vt:lpstr>PowerPoint Presentation</vt:lpstr>
      <vt:lpstr>PowerPoint Presentation</vt:lpstr>
      <vt:lpstr>PROBLEM STATEMENT  </vt:lpstr>
      <vt:lpstr>PROBLEM STATMENT</vt:lpstr>
      <vt:lpstr>PowerPoint Presentation</vt:lpstr>
      <vt:lpstr>PowerPoint Presentation</vt:lpstr>
    </vt:vector>
  </TitlesOfParts>
  <Company>Dell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:-   Mosheer khan</dc:title>
  <dc:creator>Mosheer</dc:creator>
  <cp:lastModifiedBy>Mosheer</cp:lastModifiedBy>
  <cp:revision>9</cp:revision>
  <dcterms:created xsi:type="dcterms:W3CDTF">2024-03-08T10:53:38Z</dcterms:created>
  <dcterms:modified xsi:type="dcterms:W3CDTF">2024-03-08T12:32:59Z</dcterms:modified>
</cp:coreProperties>
</file>