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427" r:id="rId2"/>
    <p:sldId id="276" r:id="rId3"/>
    <p:sldId id="432" r:id="rId4"/>
    <p:sldId id="428" r:id="rId5"/>
    <p:sldId id="434" r:id="rId6"/>
    <p:sldId id="438" r:id="rId7"/>
    <p:sldId id="436" r:id="rId8"/>
    <p:sldId id="437" r:id="rId9"/>
    <p:sldId id="27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EDED"/>
    <a:srgbClr val="4E4E4E"/>
    <a:srgbClr val="C0C0C0"/>
    <a:srgbClr val="000000"/>
    <a:srgbClr val="256570"/>
    <a:srgbClr val="4B81B3"/>
    <a:srgbClr val="A2A2A2"/>
    <a:srgbClr val="454B54"/>
    <a:srgbClr val="898383"/>
    <a:srgbClr val="2C37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530" autoAdjust="0"/>
    <p:restoredTop sz="94621" autoAdjust="0"/>
  </p:normalViewPr>
  <p:slideViewPr>
    <p:cSldViewPr snapToGrid="0">
      <p:cViewPr varScale="1">
        <p:scale>
          <a:sx n="71" d="100"/>
          <a:sy n="71" d="100"/>
        </p:scale>
        <p:origin x="738" y="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28A5834-2B6D-49EB-9916-ED348CAE2C3F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701E933C-7B25-40CF-8107-65FB60D19414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800" dirty="0" smtClean="0"/>
            <a:t>Log in/Sign up</a:t>
          </a:r>
          <a:endParaRPr lang="en-GB" sz="1800" dirty="0"/>
        </a:p>
      </dgm:t>
    </dgm:pt>
    <dgm:pt modelId="{9299EE49-96E1-4DF8-A92F-35F62E307652}" type="parTrans" cxnId="{2543AC60-A072-4800-9BD0-9360B35E27A9}">
      <dgm:prSet/>
      <dgm:spPr/>
      <dgm:t>
        <a:bodyPr/>
        <a:lstStyle/>
        <a:p>
          <a:endParaRPr lang="en-GB"/>
        </a:p>
      </dgm:t>
    </dgm:pt>
    <dgm:pt modelId="{0CCEABE3-B119-4052-8438-162878E0210D}" type="sibTrans" cxnId="{2543AC60-A072-4800-9BD0-9360B35E27A9}">
      <dgm:prSet/>
      <dgm:spPr/>
      <dgm:t>
        <a:bodyPr/>
        <a:lstStyle/>
        <a:p>
          <a:endParaRPr lang="en-GB"/>
        </a:p>
      </dgm:t>
    </dgm:pt>
    <dgm:pt modelId="{F3CEC68E-F56D-413B-84DD-C9E491DE5A21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800" dirty="0" smtClean="0"/>
            <a:t>Area select</a:t>
          </a:r>
          <a:endParaRPr lang="en-GB" sz="1800" dirty="0"/>
        </a:p>
      </dgm:t>
    </dgm:pt>
    <dgm:pt modelId="{C02EC557-BA71-4002-BBCD-3DCE6F6F133C}" type="parTrans" cxnId="{0F275273-2231-4F20-AEC7-F013F4803C7B}">
      <dgm:prSet/>
      <dgm:spPr/>
      <dgm:t>
        <a:bodyPr/>
        <a:lstStyle/>
        <a:p>
          <a:endParaRPr lang="en-GB"/>
        </a:p>
      </dgm:t>
    </dgm:pt>
    <dgm:pt modelId="{237AAE70-9532-4A76-B1F1-8CE4C68CA9EE}" type="sibTrans" cxnId="{0F275273-2231-4F20-AEC7-F013F4803C7B}">
      <dgm:prSet/>
      <dgm:spPr/>
      <dgm:t>
        <a:bodyPr/>
        <a:lstStyle/>
        <a:p>
          <a:endParaRPr lang="en-GB"/>
        </a:p>
      </dgm:t>
    </dgm:pt>
    <dgm:pt modelId="{7B72B0FA-664B-4306-B852-87F68991C525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600" dirty="0" smtClean="0"/>
            <a:t>Doctor’s </a:t>
          </a:r>
          <a:r>
            <a:rPr lang="en-US" sz="1600" dirty="0" err="1" smtClean="0"/>
            <a:t>catagory</a:t>
          </a:r>
          <a:endParaRPr lang="en-GB" sz="1600" dirty="0"/>
        </a:p>
      </dgm:t>
    </dgm:pt>
    <dgm:pt modelId="{296362DC-321E-4B11-BAF2-27D3B4203CD9}" type="parTrans" cxnId="{975FDA29-ABC1-4107-9438-A3EE5DADBA76}">
      <dgm:prSet/>
      <dgm:spPr/>
      <dgm:t>
        <a:bodyPr/>
        <a:lstStyle/>
        <a:p>
          <a:endParaRPr lang="en-GB"/>
        </a:p>
      </dgm:t>
    </dgm:pt>
    <dgm:pt modelId="{BD784BDB-1CEF-444D-8F01-1F062B3C8EF2}" type="sibTrans" cxnId="{975FDA29-ABC1-4107-9438-A3EE5DADBA76}">
      <dgm:prSet/>
      <dgm:spPr/>
      <dgm:t>
        <a:bodyPr/>
        <a:lstStyle/>
        <a:p>
          <a:endParaRPr lang="en-GB"/>
        </a:p>
      </dgm:t>
    </dgm:pt>
    <dgm:pt modelId="{9DF943E5-196E-48EB-9D80-5F21B047E79E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800" dirty="0" smtClean="0"/>
            <a:t>Doctor list</a:t>
          </a:r>
          <a:endParaRPr lang="en-GB" sz="1800" dirty="0"/>
        </a:p>
      </dgm:t>
    </dgm:pt>
    <dgm:pt modelId="{6012B257-BEF5-4C2E-8421-7F02D87C46F8}" type="parTrans" cxnId="{6BCAB848-6B04-4F47-AC29-2668DF797836}">
      <dgm:prSet/>
      <dgm:spPr/>
      <dgm:t>
        <a:bodyPr/>
        <a:lstStyle/>
        <a:p>
          <a:endParaRPr lang="en-GB"/>
        </a:p>
      </dgm:t>
    </dgm:pt>
    <dgm:pt modelId="{DAED5A24-71E7-4C72-B387-1B1B12E6F2D5}" type="sibTrans" cxnId="{6BCAB848-6B04-4F47-AC29-2668DF797836}">
      <dgm:prSet/>
      <dgm:spPr/>
      <dgm:t>
        <a:bodyPr/>
        <a:lstStyle/>
        <a:p>
          <a:endParaRPr lang="en-GB"/>
        </a:p>
      </dgm:t>
    </dgm:pt>
    <dgm:pt modelId="{3311956F-6853-4278-9F78-A9D291D9599F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800" dirty="0" smtClean="0"/>
            <a:t>Doctor profile</a:t>
          </a:r>
          <a:endParaRPr lang="en-GB" sz="1800" dirty="0"/>
        </a:p>
      </dgm:t>
    </dgm:pt>
    <dgm:pt modelId="{8452EA39-40F0-47F6-9AC7-6C88D832355A}" type="parTrans" cxnId="{CCC719A3-FB64-418E-8211-D06967331D7B}">
      <dgm:prSet/>
      <dgm:spPr/>
      <dgm:t>
        <a:bodyPr/>
        <a:lstStyle/>
        <a:p>
          <a:endParaRPr lang="en-GB"/>
        </a:p>
      </dgm:t>
    </dgm:pt>
    <dgm:pt modelId="{A3ACA046-D8F7-46EA-B4F6-3C41B42A3D2C}" type="sibTrans" cxnId="{CCC719A3-FB64-418E-8211-D06967331D7B}">
      <dgm:prSet/>
      <dgm:spPr/>
      <dgm:t>
        <a:bodyPr/>
        <a:lstStyle/>
        <a:p>
          <a:endParaRPr lang="en-GB"/>
        </a:p>
      </dgm:t>
    </dgm:pt>
    <dgm:pt modelId="{91F98D61-2892-4908-A097-408F3F604827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800" dirty="0" smtClean="0"/>
            <a:t>Make appointment</a:t>
          </a:r>
          <a:endParaRPr lang="en-GB" sz="1800" dirty="0"/>
        </a:p>
      </dgm:t>
    </dgm:pt>
    <dgm:pt modelId="{CA16AA82-6EE0-45AF-9B28-3ECA45069AEA}" type="parTrans" cxnId="{CFC35687-702B-4579-9644-7E988AFD8C7E}">
      <dgm:prSet/>
      <dgm:spPr/>
      <dgm:t>
        <a:bodyPr/>
        <a:lstStyle/>
        <a:p>
          <a:endParaRPr lang="en-GB"/>
        </a:p>
      </dgm:t>
    </dgm:pt>
    <dgm:pt modelId="{5D8D169D-8A22-4FFA-9B07-7F34B395BE2C}" type="sibTrans" cxnId="{CFC35687-702B-4579-9644-7E988AFD8C7E}">
      <dgm:prSet/>
      <dgm:spPr/>
      <dgm:t>
        <a:bodyPr/>
        <a:lstStyle/>
        <a:p>
          <a:endParaRPr lang="en-GB"/>
        </a:p>
      </dgm:t>
    </dgm:pt>
    <dgm:pt modelId="{E67FF5E9-FA42-4185-8E2A-F38064123CA7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800" dirty="0" smtClean="0"/>
            <a:t>Access lab test reports</a:t>
          </a:r>
          <a:endParaRPr lang="en-GB" sz="1800" dirty="0"/>
        </a:p>
      </dgm:t>
    </dgm:pt>
    <dgm:pt modelId="{DD861A61-FD7E-488B-8E6D-4CCE74EACBD9}" type="parTrans" cxnId="{8E1CCEAE-667D-4E29-BD72-DABB4062CEF6}">
      <dgm:prSet/>
      <dgm:spPr/>
      <dgm:t>
        <a:bodyPr/>
        <a:lstStyle/>
        <a:p>
          <a:endParaRPr lang="en-GB"/>
        </a:p>
      </dgm:t>
    </dgm:pt>
    <dgm:pt modelId="{658A0A36-2CCF-430C-A5CF-4330F4192FB2}" type="sibTrans" cxnId="{8E1CCEAE-667D-4E29-BD72-DABB4062CEF6}">
      <dgm:prSet/>
      <dgm:spPr/>
      <dgm:t>
        <a:bodyPr/>
        <a:lstStyle/>
        <a:p>
          <a:endParaRPr lang="en-GB"/>
        </a:p>
      </dgm:t>
    </dgm:pt>
    <dgm:pt modelId="{84AE5688-093F-4AA0-AD20-A7B4C89DC268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800" dirty="0" smtClean="0"/>
            <a:t>Log out</a:t>
          </a:r>
          <a:endParaRPr lang="en-GB" sz="1800" dirty="0"/>
        </a:p>
      </dgm:t>
    </dgm:pt>
    <dgm:pt modelId="{6BC03C6C-3BAE-494B-9F84-8BBA56C56B55}" type="parTrans" cxnId="{E138983E-3371-4277-8536-E56A5EDA4EC2}">
      <dgm:prSet/>
      <dgm:spPr/>
      <dgm:t>
        <a:bodyPr/>
        <a:lstStyle/>
        <a:p>
          <a:endParaRPr lang="en-GB"/>
        </a:p>
      </dgm:t>
    </dgm:pt>
    <dgm:pt modelId="{7F2A7900-5481-4D9F-9A6D-BB0757C9F10F}" type="sibTrans" cxnId="{E138983E-3371-4277-8536-E56A5EDA4EC2}">
      <dgm:prSet/>
      <dgm:spPr/>
      <dgm:t>
        <a:bodyPr/>
        <a:lstStyle/>
        <a:p>
          <a:endParaRPr lang="en-GB"/>
        </a:p>
      </dgm:t>
    </dgm:pt>
    <dgm:pt modelId="{8E3F8B94-84C3-4889-95A4-DA9A63DBA376}" type="pres">
      <dgm:prSet presAssocID="{128A5834-2B6D-49EB-9916-ED348CAE2C3F}" presName="cycle" presStyleCnt="0">
        <dgm:presLayoutVars>
          <dgm:dir/>
          <dgm:resizeHandles val="exact"/>
        </dgm:presLayoutVars>
      </dgm:prSet>
      <dgm:spPr/>
    </dgm:pt>
    <dgm:pt modelId="{C5F85632-1A2E-4FE2-AF66-16B8BCB505A9}" type="pres">
      <dgm:prSet presAssocID="{701E933C-7B25-40CF-8107-65FB60D19414}" presName="node" presStyleLbl="node1" presStyleIdx="0" presStyleCnt="8" custRadScaleRad="100301" custRadScaleInc="-4680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006EF982-6D40-4F30-9B56-92E88B531014}" type="pres">
      <dgm:prSet presAssocID="{0CCEABE3-B119-4052-8438-162878E0210D}" presName="sibTrans" presStyleLbl="sibTrans2D1" presStyleIdx="0" presStyleCnt="8"/>
      <dgm:spPr/>
    </dgm:pt>
    <dgm:pt modelId="{0730998D-98FA-497E-B41E-6B346D73BB7F}" type="pres">
      <dgm:prSet presAssocID="{0CCEABE3-B119-4052-8438-162878E0210D}" presName="connectorText" presStyleLbl="sibTrans2D1" presStyleIdx="0" presStyleCnt="8"/>
      <dgm:spPr/>
    </dgm:pt>
    <dgm:pt modelId="{01B34588-C99C-428D-95BE-AA088E3111B0}" type="pres">
      <dgm:prSet presAssocID="{F3CEC68E-F56D-413B-84DD-C9E491DE5A21}" presName="node" presStyleLbl="node1" presStyleIdx="1" presStyleCnt="8">
        <dgm:presLayoutVars>
          <dgm:bulletEnabled val="1"/>
        </dgm:presLayoutVars>
      </dgm:prSet>
      <dgm:spPr/>
    </dgm:pt>
    <dgm:pt modelId="{4570DFB8-38BB-4646-BFBF-FFDED4955E5B}" type="pres">
      <dgm:prSet presAssocID="{237AAE70-9532-4A76-B1F1-8CE4C68CA9EE}" presName="sibTrans" presStyleLbl="sibTrans2D1" presStyleIdx="1" presStyleCnt="8"/>
      <dgm:spPr/>
    </dgm:pt>
    <dgm:pt modelId="{EBA932A3-8D53-4519-8FCE-072E259707C5}" type="pres">
      <dgm:prSet presAssocID="{237AAE70-9532-4A76-B1F1-8CE4C68CA9EE}" presName="connectorText" presStyleLbl="sibTrans2D1" presStyleIdx="1" presStyleCnt="8"/>
      <dgm:spPr/>
    </dgm:pt>
    <dgm:pt modelId="{E869E5F1-76D2-4A55-B367-689622B63175}" type="pres">
      <dgm:prSet presAssocID="{7B72B0FA-664B-4306-B852-87F68991C525}" presName="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B2A127A1-539C-4579-A959-73D664D3C92D}" type="pres">
      <dgm:prSet presAssocID="{BD784BDB-1CEF-444D-8F01-1F062B3C8EF2}" presName="sibTrans" presStyleLbl="sibTrans2D1" presStyleIdx="2" presStyleCnt="8"/>
      <dgm:spPr/>
    </dgm:pt>
    <dgm:pt modelId="{BBF7D14C-284E-4ED4-BCBF-98D8B3FE8819}" type="pres">
      <dgm:prSet presAssocID="{BD784BDB-1CEF-444D-8F01-1F062B3C8EF2}" presName="connectorText" presStyleLbl="sibTrans2D1" presStyleIdx="2" presStyleCnt="8"/>
      <dgm:spPr/>
    </dgm:pt>
    <dgm:pt modelId="{3F96002C-0B39-4271-9876-7D7C1C729149}" type="pres">
      <dgm:prSet presAssocID="{9DF943E5-196E-48EB-9D80-5F21B047E79E}" presName="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A7EEE904-CC93-46AE-9A1F-8705322C3272}" type="pres">
      <dgm:prSet presAssocID="{DAED5A24-71E7-4C72-B387-1B1B12E6F2D5}" presName="sibTrans" presStyleLbl="sibTrans2D1" presStyleIdx="3" presStyleCnt="8"/>
      <dgm:spPr/>
    </dgm:pt>
    <dgm:pt modelId="{DE11D7C1-3107-4417-A345-591822E35527}" type="pres">
      <dgm:prSet presAssocID="{DAED5A24-71E7-4C72-B387-1B1B12E6F2D5}" presName="connectorText" presStyleLbl="sibTrans2D1" presStyleIdx="3" presStyleCnt="8"/>
      <dgm:spPr/>
    </dgm:pt>
    <dgm:pt modelId="{7ACECFE5-C32C-447B-A091-0E352A37A74F}" type="pres">
      <dgm:prSet presAssocID="{3311956F-6853-4278-9F78-A9D291D9599F}" presName="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B90952FC-B26A-4E98-AE51-ABF78DBAB0D5}" type="pres">
      <dgm:prSet presAssocID="{A3ACA046-D8F7-46EA-B4F6-3C41B42A3D2C}" presName="sibTrans" presStyleLbl="sibTrans2D1" presStyleIdx="4" presStyleCnt="8"/>
      <dgm:spPr/>
    </dgm:pt>
    <dgm:pt modelId="{266D060D-FF8D-4294-8FA0-9C6DCE92333D}" type="pres">
      <dgm:prSet presAssocID="{A3ACA046-D8F7-46EA-B4F6-3C41B42A3D2C}" presName="connectorText" presStyleLbl="sibTrans2D1" presStyleIdx="4" presStyleCnt="8"/>
      <dgm:spPr/>
    </dgm:pt>
    <dgm:pt modelId="{703294FC-0FBD-4424-A60B-949BDC2A0B51}" type="pres">
      <dgm:prSet presAssocID="{91F98D61-2892-4908-A097-408F3F604827}" presName="node" presStyleLbl="node1" presStyleIdx="5" presStyleCnt="8">
        <dgm:presLayoutVars>
          <dgm:bulletEnabled val="1"/>
        </dgm:presLayoutVars>
      </dgm:prSet>
      <dgm:spPr/>
    </dgm:pt>
    <dgm:pt modelId="{BF330EE8-D850-4E3D-BE0A-B8629AF72EBD}" type="pres">
      <dgm:prSet presAssocID="{5D8D169D-8A22-4FFA-9B07-7F34B395BE2C}" presName="sibTrans" presStyleLbl="sibTrans2D1" presStyleIdx="5" presStyleCnt="8"/>
      <dgm:spPr/>
    </dgm:pt>
    <dgm:pt modelId="{E19ABA8F-8BCD-48D8-B637-8372729B3508}" type="pres">
      <dgm:prSet presAssocID="{5D8D169D-8A22-4FFA-9B07-7F34B395BE2C}" presName="connectorText" presStyleLbl="sibTrans2D1" presStyleIdx="5" presStyleCnt="8"/>
      <dgm:spPr/>
    </dgm:pt>
    <dgm:pt modelId="{E88E8C99-654E-444A-8A4D-2E0C0846B480}" type="pres">
      <dgm:prSet presAssocID="{E67FF5E9-FA42-4185-8E2A-F38064123CA7}" presName="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496FCCCB-6A8A-4728-AD83-0E1E0B7F93ED}" type="pres">
      <dgm:prSet presAssocID="{658A0A36-2CCF-430C-A5CF-4330F4192FB2}" presName="sibTrans" presStyleLbl="sibTrans2D1" presStyleIdx="6" presStyleCnt="8"/>
      <dgm:spPr/>
    </dgm:pt>
    <dgm:pt modelId="{B21E34E8-ECB6-47A8-849F-1D5F52598BD4}" type="pres">
      <dgm:prSet presAssocID="{658A0A36-2CCF-430C-A5CF-4330F4192FB2}" presName="connectorText" presStyleLbl="sibTrans2D1" presStyleIdx="6" presStyleCnt="8"/>
      <dgm:spPr/>
    </dgm:pt>
    <dgm:pt modelId="{EF2579FB-DEED-4523-A625-D43C8B454037}" type="pres">
      <dgm:prSet presAssocID="{84AE5688-093F-4AA0-AD20-A7B4C89DC268}" presName="node" presStyleLbl="node1" presStyleIdx="7" presStyleCnt="8">
        <dgm:presLayoutVars>
          <dgm:bulletEnabled val="1"/>
        </dgm:presLayoutVars>
      </dgm:prSet>
      <dgm:spPr/>
    </dgm:pt>
    <dgm:pt modelId="{BA6BAE79-7C9C-461F-89B9-662906E28CB9}" type="pres">
      <dgm:prSet presAssocID="{7F2A7900-5481-4D9F-9A6D-BB0757C9F10F}" presName="sibTrans" presStyleLbl="sibTrans2D1" presStyleIdx="7" presStyleCnt="8"/>
      <dgm:spPr/>
    </dgm:pt>
    <dgm:pt modelId="{BCC8CBC7-2759-4705-9837-A12D24CCD033}" type="pres">
      <dgm:prSet presAssocID="{7F2A7900-5481-4D9F-9A6D-BB0757C9F10F}" presName="connectorText" presStyleLbl="sibTrans2D1" presStyleIdx="7" presStyleCnt="8"/>
      <dgm:spPr/>
    </dgm:pt>
  </dgm:ptLst>
  <dgm:cxnLst>
    <dgm:cxn modelId="{9B6F25A2-F185-4699-837F-BAAD45165A7B}" type="presOf" srcId="{E67FF5E9-FA42-4185-8E2A-F38064123CA7}" destId="{E88E8C99-654E-444A-8A4D-2E0C0846B480}" srcOrd="0" destOrd="0" presId="urn:microsoft.com/office/officeart/2005/8/layout/cycle2"/>
    <dgm:cxn modelId="{BA4EDBE2-476B-44F8-A8AE-E0BFBDE17DC2}" type="presOf" srcId="{658A0A36-2CCF-430C-A5CF-4330F4192FB2}" destId="{B21E34E8-ECB6-47A8-849F-1D5F52598BD4}" srcOrd="1" destOrd="0" presId="urn:microsoft.com/office/officeart/2005/8/layout/cycle2"/>
    <dgm:cxn modelId="{C378CED1-E500-48B8-8D63-F8412FE27A90}" type="presOf" srcId="{DAED5A24-71E7-4C72-B387-1B1B12E6F2D5}" destId="{A7EEE904-CC93-46AE-9A1F-8705322C3272}" srcOrd="0" destOrd="0" presId="urn:microsoft.com/office/officeart/2005/8/layout/cycle2"/>
    <dgm:cxn modelId="{E138983E-3371-4277-8536-E56A5EDA4EC2}" srcId="{128A5834-2B6D-49EB-9916-ED348CAE2C3F}" destId="{84AE5688-093F-4AA0-AD20-A7B4C89DC268}" srcOrd="7" destOrd="0" parTransId="{6BC03C6C-3BAE-494B-9F84-8BBA56C56B55}" sibTransId="{7F2A7900-5481-4D9F-9A6D-BB0757C9F10F}"/>
    <dgm:cxn modelId="{D0FE3E40-97FF-43C7-9101-B43DCB77EF1D}" type="presOf" srcId="{237AAE70-9532-4A76-B1F1-8CE4C68CA9EE}" destId="{EBA932A3-8D53-4519-8FCE-072E259707C5}" srcOrd="1" destOrd="0" presId="urn:microsoft.com/office/officeart/2005/8/layout/cycle2"/>
    <dgm:cxn modelId="{13A3192A-DB0E-4205-98D9-461D99783D98}" type="presOf" srcId="{BD784BDB-1CEF-444D-8F01-1F062B3C8EF2}" destId="{BBF7D14C-284E-4ED4-BCBF-98D8B3FE8819}" srcOrd="1" destOrd="0" presId="urn:microsoft.com/office/officeart/2005/8/layout/cycle2"/>
    <dgm:cxn modelId="{F07051EA-7686-4147-88AE-D68B220705CE}" type="presOf" srcId="{128A5834-2B6D-49EB-9916-ED348CAE2C3F}" destId="{8E3F8B94-84C3-4889-95A4-DA9A63DBA376}" srcOrd="0" destOrd="0" presId="urn:microsoft.com/office/officeart/2005/8/layout/cycle2"/>
    <dgm:cxn modelId="{EFFD7DF9-73E1-4C52-A7DB-409F281CCE40}" type="presOf" srcId="{84AE5688-093F-4AA0-AD20-A7B4C89DC268}" destId="{EF2579FB-DEED-4523-A625-D43C8B454037}" srcOrd="0" destOrd="0" presId="urn:microsoft.com/office/officeart/2005/8/layout/cycle2"/>
    <dgm:cxn modelId="{0F275273-2231-4F20-AEC7-F013F4803C7B}" srcId="{128A5834-2B6D-49EB-9916-ED348CAE2C3F}" destId="{F3CEC68E-F56D-413B-84DD-C9E491DE5A21}" srcOrd="1" destOrd="0" parTransId="{C02EC557-BA71-4002-BBCD-3DCE6F6F133C}" sibTransId="{237AAE70-9532-4A76-B1F1-8CE4C68CA9EE}"/>
    <dgm:cxn modelId="{38C70A46-66C9-490A-B3D4-81A9ECDEA29D}" type="presOf" srcId="{3311956F-6853-4278-9F78-A9D291D9599F}" destId="{7ACECFE5-C32C-447B-A091-0E352A37A74F}" srcOrd="0" destOrd="0" presId="urn:microsoft.com/office/officeart/2005/8/layout/cycle2"/>
    <dgm:cxn modelId="{CFC35687-702B-4579-9644-7E988AFD8C7E}" srcId="{128A5834-2B6D-49EB-9916-ED348CAE2C3F}" destId="{91F98D61-2892-4908-A097-408F3F604827}" srcOrd="5" destOrd="0" parTransId="{CA16AA82-6EE0-45AF-9B28-3ECA45069AEA}" sibTransId="{5D8D169D-8A22-4FFA-9B07-7F34B395BE2C}"/>
    <dgm:cxn modelId="{76361E24-3C61-473C-A67B-5A56DB79287D}" type="presOf" srcId="{91F98D61-2892-4908-A097-408F3F604827}" destId="{703294FC-0FBD-4424-A60B-949BDC2A0B51}" srcOrd="0" destOrd="0" presId="urn:microsoft.com/office/officeart/2005/8/layout/cycle2"/>
    <dgm:cxn modelId="{6BCAB848-6B04-4F47-AC29-2668DF797836}" srcId="{128A5834-2B6D-49EB-9916-ED348CAE2C3F}" destId="{9DF943E5-196E-48EB-9D80-5F21B047E79E}" srcOrd="3" destOrd="0" parTransId="{6012B257-BEF5-4C2E-8421-7F02D87C46F8}" sibTransId="{DAED5A24-71E7-4C72-B387-1B1B12E6F2D5}"/>
    <dgm:cxn modelId="{8E1CCEAE-667D-4E29-BD72-DABB4062CEF6}" srcId="{128A5834-2B6D-49EB-9916-ED348CAE2C3F}" destId="{E67FF5E9-FA42-4185-8E2A-F38064123CA7}" srcOrd="6" destOrd="0" parTransId="{DD861A61-FD7E-488B-8E6D-4CCE74EACBD9}" sibTransId="{658A0A36-2CCF-430C-A5CF-4330F4192FB2}"/>
    <dgm:cxn modelId="{02A0B79A-116A-4F57-B001-8AFCADA19185}" type="presOf" srcId="{A3ACA046-D8F7-46EA-B4F6-3C41B42A3D2C}" destId="{266D060D-FF8D-4294-8FA0-9C6DCE92333D}" srcOrd="1" destOrd="0" presId="urn:microsoft.com/office/officeart/2005/8/layout/cycle2"/>
    <dgm:cxn modelId="{1E0A2D12-C877-43AE-812D-A851D1AAB558}" type="presOf" srcId="{A3ACA046-D8F7-46EA-B4F6-3C41B42A3D2C}" destId="{B90952FC-B26A-4E98-AE51-ABF78DBAB0D5}" srcOrd="0" destOrd="0" presId="urn:microsoft.com/office/officeart/2005/8/layout/cycle2"/>
    <dgm:cxn modelId="{93CB9A26-3944-4CE0-87C0-AE10629E4EDD}" type="presOf" srcId="{7B72B0FA-664B-4306-B852-87F68991C525}" destId="{E869E5F1-76D2-4A55-B367-689622B63175}" srcOrd="0" destOrd="0" presId="urn:microsoft.com/office/officeart/2005/8/layout/cycle2"/>
    <dgm:cxn modelId="{CCC719A3-FB64-418E-8211-D06967331D7B}" srcId="{128A5834-2B6D-49EB-9916-ED348CAE2C3F}" destId="{3311956F-6853-4278-9F78-A9D291D9599F}" srcOrd="4" destOrd="0" parTransId="{8452EA39-40F0-47F6-9AC7-6C88D832355A}" sibTransId="{A3ACA046-D8F7-46EA-B4F6-3C41B42A3D2C}"/>
    <dgm:cxn modelId="{28A4E3F6-B28B-4B47-AEDF-A252C7EA4FDF}" type="presOf" srcId="{F3CEC68E-F56D-413B-84DD-C9E491DE5A21}" destId="{01B34588-C99C-428D-95BE-AA088E3111B0}" srcOrd="0" destOrd="0" presId="urn:microsoft.com/office/officeart/2005/8/layout/cycle2"/>
    <dgm:cxn modelId="{C05C5D6A-D9B3-4BA0-BB38-2D18258A951C}" type="presOf" srcId="{658A0A36-2CCF-430C-A5CF-4330F4192FB2}" destId="{496FCCCB-6A8A-4728-AD83-0E1E0B7F93ED}" srcOrd="0" destOrd="0" presId="urn:microsoft.com/office/officeart/2005/8/layout/cycle2"/>
    <dgm:cxn modelId="{99A577FC-20AC-4677-8087-47E6A6182921}" type="presOf" srcId="{0CCEABE3-B119-4052-8438-162878E0210D}" destId="{006EF982-6D40-4F30-9B56-92E88B531014}" srcOrd="0" destOrd="0" presId="urn:microsoft.com/office/officeart/2005/8/layout/cycle2"/>
    <dgm:cxn modelId="{2543AC60-A072-4800-9BD0-9360B35E27A9}" srcId="{128A5834-2B6D-49EB-9916-ED348CAE2C3F}" destId="{701E933C-7B25-40CF-8107-65FB60D19414}" srcOrd="0" destOrd="0" parTransId="{9299EE49-96E1-4DF8-A92F-35F62E307652}" sibTransId="{0CCEABE3-B119-4052-8438-162878E0210D}"/>
    <dgm:cxn modelId="{1912D4D8-08F9-4F04-B0D8-C66A2C8B0A1E}" type="presOf" srcId="{5D8D169D-8A22-4FFA-9B07-7F34B395BE2C}" destId="{BF330EE8-D850-4E3D-BE0A-B8629AF72EBD}" srcOrd="0" destOrd="0" presId="urn:microsoft.com/office/officeart/2005/8/layout/cycle2"/>
    <dgm:cxn modelId="{3286392A-F2A1-42C0-A1FD-26F51F2AD729}" type="presOf" srcId="{9DF943E5-196E-48EB-9D80-5F21B047E79E}" destId="{3F96002C-0B39-4271-9876-7D7C1C729149}" srcOrd="0" destOrd="0" presId="urn:microsoft.com/office/officeart/2005/8/layout/cycle2"/>
    <dgm:cxn modelId="{776A94EA-B27B-45D7-A5B6-C0BB7E6BD948}" type="presOf" srcId="{DAED5A24-71E7-4C72-B387-1B1B12E6F2D5}" destId="{DE11D7C1-3107-4417-A345-591822E35527}" srcOrd="1" destOrd="0" presId="urn:microsoft.com/office/officeart/2005/8/layout/cycle2"/>
    <dgm:cxn modelId="{7DA536CA-EDDC-4FBE-AFBB-32172F0A3FB9}" type="presOf" srcId="{BD784BDB-1CEF-444D-8F01-1F062B3C8EF2}" destId="{B2A127A1-539C-4579-A959-73D664D3C92D}" srcOrd="0" destOrd="0" presId="urn:microsoft.com/office/officeart/2005/8/layout/cycle2"/>
    <dgm:cxn modelId="{F185E715-73CE-42D5-BE1E-4F73D21CE0AC}" type="presOf" srcId="{0CCEABE3-B119-4052-8438-162878E0210D}" destId="{0730998D-98FA-497E-B41E-6B346D73BB7F}" srcOrd="1" destOrd="0" presId="urn:microsoft.com/office/officeart/2005/8/layout/cycle2"/>
    <dgm:cxn modelId="{FD8E3BAC-43C1-482F-935F-74CD815A8017}" type="presOf" srcId="{701E933C-7B25-40CF-8107-65FB60D19414}" destId="{C5F85632-1A2E-4FE2-AF66-16B8BCB505A9}" srcOrd="0" destOrd="0" presId="urn:microsoft.com/office/officeart/2005/8/layout/cycle2"/>
    <dgm:cxn modelId="{4F962A6C-E360-400E-AB62-2912F6C58942}" type="presOf" srcId="{7F2A7900-5481-4D9F-9A6D-BB0757C9F10F}" destId="{BA6BAE79-7C9C-461F-89B9-662906E28CB9}" srcOrd="0" destOrd="0" presId="urn:microsoft.com/office/officeart/2005/8/layout/cycle2"/>
    <dgm:cxn modelId="{0A9D1824-BA37-454C-91A0-7C6A5653E2C8}" type="presOf" srcId="{237AAE70-9532-4A76-B1F1-8CE4C68CA9EE}" destId="{4570DFB8-38BB-4646-BFBF-FFDED4955E5B}" srcOrd="0" destOrd="0" presId="urn:microsoft.com/office/officeart/2005/8/layout/cycle2"/>
    <dgm:cxn modelId="{48D2E3C0-3424-4748-BBAA-4F3EB257EC9E}" type="presOf" srcId="{5D8D169D-8A22-4FFA-9B07-7F34B395BE2C}" destId="{E19ABA8F-8BCD-48D8-B637-8372729B3508}" srcOrd="1" destOrd="0" presId="urn:microsoft.com/office/officeart/2005/8/layout/cycle2"/>
    <dgm:cxn modelId="{464DB967-A291-4E51-8B59-FD9CA96C62E8}" type="presOf" srcId="{7F2A7900-5481-4D9F-9A6D-BB0757C9F10F}" destId="{BCC8CBC7-2759-4705-9837-A12D24CCD033}" srcOrd="1" destOrd="0" presId="urn:microsoft.com/office/officeart/2005/8/layout/cycle2"/>
    <dgm:cxn modelId="{975FDA29-ABC1-4107-9438-A3EE5DADBA76}" srcId="{128A5834-2B6D-49EB-9916-ED348CAE2C3F}" destId="{7B72B0FA-664B-4306-B852-87F68991C525}" srcOrd="2" destOrd="0" parTransId="{296362DC-321E-4B11-BAF2-27D3B4203CD9}" sibTransId="{BD784BDB-1CEF-444D-8F01-1F062B3C8EF2}"/>
    <dgm:cxn modelId="{EFE89666-DA89-4B16-80B0-363A7CB2111A}" type="presParOf" srcId="{8E3F8B94-84C3-4889-95A4-DA9A63DBA376}" destId="{C5F85632-1A2E-4FE2-AF66-16B8BCB505A9}" srcOrd="0" destOrd="0" presId="urn:microsoft.com/office/officeart/2005/8/layout/cycle2"/>
    <dgm:cxn modelId="{AD0C04F3-A8BA-40E5-9602-784F2D87CF01}" type="presParOf" srcId="{8E3F8B94-84C3-4889-95A4-DA9A63DBA376}" destId="{006EF982-6D40-4F30-9B56-92E88B531014}" srcOrd="1" destOrd="0" presId="urn:microsoft.com/office/officeart/2005/8/layout/cycle2"/>
    <dgm:cxn modelId="{EAB07AD9-6D9B-4049-B517-1B7FB3684CB5}" type="presParOf" srcId="{006EF982-6D40-4F30-9B56-92E88B531014}" destId="{0730998D-98FA-497E-B41E-6B346D73BB7F}" srcOrd="0" destOrd="0" presId="urn:microsoft.com/office/officeart/2005/8/layout/cycle2"/>
    <dgm:cxn modelId="{12832C62-5B5B-4AA5-9D12-149C0DD954DA}" type="presParOf" srcId="{8E3F8B94-84C3-4889-95A4-DA9A63DBA376}" destId="{01B34588-C99C-428D-95BE-AA088E3111B0}" srcOrd="2" destOrd="0" presId="urn:microsoft.com/office/officeart/2005/8/layout/cycle2"/>
    <dgm:cxn modelId="{A7152CBB-31EE-4079-A248-71830D73CC42}" type="presParOf" srcId="{8E3F8B94-84C3-4889-95A4-DA9A63DBA376}" destId="{4570DFB8-38BB-4646-BFBF-FFDED4955E5B}" srcOrd="3" destOrd="0" presId="urn:microsoft.com/office/officeart/2005/8/layout/cycle2"/>
    <dgm:cxn modelId="{4FEAF678-D61F-437B-A785-E1B7483E80A7}" type="presParOf" srcId="{4570DFB8-38BB-4646-BFBF-FFDED4955E5B}" destId="{EBA932A3-8D53-4519-8FCE-072E259707C5}" srcOrd="0" destOrd="0" presId="urn:microsoft.com/office/officeart/2005/8/layout/cycle2"/>
    <dgm:cxn modelId="{9AE324E0-A955-4826-A581-BC29D65AF88E}" type="presParOf" srcId="{8E3F8B94-84C3-4889-95A4-DA9A63DBA376}" destId="{E869E5F1-76D2-4A55-B367-689622B63175}" srcOrd="4" destOrd="0" presId="urn:microsoft.com/office/officeart/2005/8/layout/cycle2"/>
    <dgm:cxn modelId="{8A7DF3D1-92F2-4DC0-8C42-9179F388E1AB}" type="presParOf" srcId="{8E3F8B94-84C3-4889-95A4-DA9A63DBA376}" destId="{B2A127A1-539C-4579-A959-73D664D3C92D}" srcOrd="5" destOrd="0" presId="urn:microsoft.com/office/officeart/2005/8/layout/cycle2"/>
    <dgm:cxn modelId="{4A77EF86-580B-4C85-84E2-09AF50EF7560}" type="presParOf" srcId="{B2A127A1-539C-4579-A959-73D664D3C92D}" destId="{BBF7D14C-284E-4ED4-BCBF-98D8B3FE8819}" srcOrd="0" destOrd="0" presId="urn:microsoft.com/office/officeart/2005/8/layout/cycle2"/>
    <dgm:cxn modelId="{456FD13C-493E-40A2-AFB3-1B67B231A068}" type="presParOf" srcId="{8E3F8B94-84C3-4889-95A4-DA9A63DBA376}" destId="{3F96002C-0B39-4271-9876-7D7C1C729149}" srcOrd="6" destOrd="0" presId="urn:microsoft.com/office/officeart/2005/8/layout/cycle2"/>
    <dgm:cxn modelId="{261C3DCB-1691-4CF6-86BC-5DE5624CCD3D}" type="presParOf" srcId="{8E3F8B94-84C3-4889-95A4-DA9A63DBA376}" destId="{A7EEE904-CC93-46AE-9A1F-8705322C3272}" srcOrd="7" destOrd="0" presId="urn:microsoft.com/office/officeart/2005/8/layout/cycle2"/>
    <dgm:cxn modelId="{B07D1CC5-EA02-4F98-86AD-6CB1CBFA14F3}" type="presParOf" srcId="{A7EEE904-CC93-46AE-9A1F-8705322C3272}" destId="{DE11D7C1-3107-4417-A345-591822E35527}" srcOrd="0" destOrd="0" presId="urn:microsoft.com/office/officeart/2005/8/layout/cycle2"/>
    <dgm:cxn modelId="{4B3D68FD-0181-4F1B-98C4-0963209892B4}" type="presParOf" srcId="{8E3F8B94-84C3-4889-95A4-DA9A63DBA376}" destId="{7ACECFE5-C32C-447B-A091-0E352A37A74F}" srcOrd="8" destOrd="0" presId="urn:microsoft.com/office/officeart/2005/8/layout/cycle2"/>
    <dgm:cxn modelId="{A3377FD6-1103-4685-B785-6D4396AE3887}" type="presParOf" srcId="{8E3F8B94-84C3-4889-95A4-DA9A63DBA376}" destId="{B90952FC-B26A-4E98-AE51-ABF78DBAB0D5}" srcOrd="9" destOrd="0" presId="urn:microsoft.com/office/officeart/2005/8/layout/cycle2"/>
    <dgm:cxn modelId="{75D04FCB-CB5E-4C4E-A5EF-010F4329A718}" type="presParOf" srcId="{B90952FC-B26A-4E98-AE51-ABF78DBAB0D5}" destId="{266D060D-FF8D-4294-8FA0-9C6DCE92333D}" srcOrd="0" destOrd="0" presId="urn:microsoft.com/office/officeart/2005/8/layout/cycle2"/>
    <dgm:cxn modelId="{99B60C49-F53C-4B6C-A827-9A5F66E459AE}" type="presParOf" srcId="{8E3F8B94-84C3-4889-95A4-DA9A63DBA376}" destId="{703294FC-0FBD-4424-A60B-949BDC2A0B51}" srcOrd="10" destOrd="0" presId="urn:microsoft.com/office/officeart/2005/8/layout/cycle2"/>
    <dgm:cxn modelId="{3F72D0FD-936E-4EFA-AA48-1EFEAB5AAF16}" type="presParOf" srcId="{8E3F8B94-84C3-4889-95A4-DA9A63DBA376}" destId="{BF330EE8-D850-4E3D-BE0A-B8629AF72EBD}" srcOrd="11" destOrd="0" presId="urn:microsoft.com/office/officeart/2005/8/layout/cycle2"/>
    <dgm:cxn modelId="{D3412BE3-F5FE-4D10-AA9E-88FE337F2B79}" type="presParOf" srcId="{BF330EE8-D850-4E3D-BE0A-B8629AF72EBD}" destId="{E19ABA8F-8BCD-48D8-B637-8372729B3508}" srcOrd="0" destOrd="0" presId="urn:microsoft.com/office/officeart/2005/8/layout/cycle2"/>
    <dgm:cxn modelId="{69773380-9DD9-4467-98FE-783BB55C020B}" type="presParOf" srcId="{8E3F8B94-84C3-4889-95A4-DA9A63DBA376}" destId="{E88E8C99-654E-444A-8A4D-2E0C0846B480}" srcOrd="12" destOrd="0" presId="urn:microsoft.com/office/officeart/2005/8/layout/cycle2"/>
    <dgm:cxn modelId="{0009A403-07A0-4C5C-9D3A-494E036CF125}" type="presParOf" srcId="{8E3F8B94-84C3-4889-95A4-DA9A63DBA376}" destId="{496FCCCB-6A8A-4728-AD83-0E1E0B7F93ED}" srcOrd="13" destOrd="0" presId="urn:microsoft.com/office/officeart/2005/8/layout/cycle2"/>
    <dgm:cxn modelId="{4F970C34-92EA-427E-8BA6-919E6483C21A}" type="presParOf" srcId="{496FCCCB-6A8A-4728-AD83-0E1E0B7F93ED}" destId="{B21E34E8-ECB6-47A8-849F-1D5F52598BD4}" srcOrd="0" destOrd="0" presId="urn:microsoft.com/office/officeart/2005/8/layout/cycle2"/>
    <dgm:cxn modelId="{914CDEA5-07B3-4A73-85C3-CCCCE6C56963}" type="presParOf" srcId="{8E3F8B94-84C3-4889-95A4-DA9A63DBA376}" destId="{EF2579FB-DEED-4523-A625-D43C8B454037}" srcOrd="14" destOrd="0" presId="urn:microsoft.com/office/officeart/2005/8/layout/cycle2"/>
    <dgm:cxn modelId="{0BC204C8-EE14-41F9-BA47-64C306CE7BCF}" type="presParOf" srcId="{8E3F8B94-84C3-4889-95A4-DA9A63DBA376}" destId="{BA6BAE79-7C9C-461F-89B9-662906E28CB9}" srcOrd="15" destOrd="0" presId="urn:microsoft.com/office/officeart/2005/8/layout/cycle2"/>
    <dgm:cxn modelId="{1C7921C8-D70F-451C-A819-6D98B4761011}" type="presParOf" srcId="{BA6BAE79-7C9C-461F-89B9-662906E28CB9}" destId="{BCC8CBC7-2759-4705-9837-A12D24CCD033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F85632-1A2E-4FE2-AF66-16B8BCB505A9}">
      <dsp:nvSpPr>
        <dsp:cNvPr id="0" name=""/>
        <dsp:cNvSpPr/>
      </dsp:nvSpPr>
      <dsp:spPr>
        <a:xfrm>
          <a:off x="3671494" y="0"/>
          <a:ext cx="1125023" cy="1125023"/>
        </a:xfrm>
        <a:prstGeom prst="ellipse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Log in/Sign up</a:t>
          </a:r>
          <a:endParaRPr lang="en-GB" sz="1800" kern="1200" dirty="0"/>
        </a:p>
      </dsp:txBody>
      <dsp:txXfrm>
        <a:off x="3836250" y="164756"/>
        <a:ext cx="795511" cy="795511"/>
      </dsp:txXfrm>
    </dsp:sp>
    <dsp:sp modelId="{006EF982-6D40-4F30-9B56-92E88B531014}">
      <dsp:nvSpPr>
        <dsp:cNvPr id="0" name=""/>
        <dsp:cNvSpPr/>
      </dsp:nvSpPr>
      <dsp:spPr>
        <a:xfrm rot="1321553">
          <a:off x="4866535" y="693059"/>
          <a:ext cx="318894" cy="37969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600" kern="1200"/>
        </a:p>
      </dsp:txBody>
      <dsp:txXfrm>
        <a:off x="4870026" y="751059"/>
        <a:ext cx="223226" cy="227817"/>
      </dsp:txXfrm>
    </dsp:sp>
    <dsp:sp modelId="{01B34588-C99C-428D-95BE-AA088E3111B0}">
      <dsp:nvSpPr>
        <dsp:cNvPr id="0" name=""/>
        <dsp:cNvSpPr/>
      </dsp:nvSpPr>
      <dsp:spPr>
        <a:xfrm>
          <a:off x="5272181" y="647560"/>
          <a:ext cx="1125023" cy="1125023"/>
        </a:xfrm>
        <a:prstGeom prst="ellipse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Area select</a:t>
          </a:r>
          <a:endParaRPr lang="en-GB" sz="1800" kern="1200" dirty="0"/>
        </a:p>
      </dsp:txBody>
      <dsp:txXfrm>
        <a:off x="5436937" y="812316"/>
        <a:ext cx="795511" cy="795511"/>
      </dsp:txXfrm>
    </dsp:sp>
    <dsp:sp modelId="{4570DFB8-38BB-4646-BFBF-FFDED4955E5B}">
      <dsp:nvSpPr>
        <dsp:cNvPr id="0" name=""/>
        <dsp:cNvSpPr/>
      </dsp:nvSpPr>
      <dsp:spPr>
        <a:xfrm rot="4050000">
          <a:off x="6005213" y="1792425"/>
          <a:ext cx="298671" cy="37969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600" kern="1200"/>
        </a:p>
      </dsp:txBody>
      <dsp:txXfrm>
        <a:off x="6032869" y="1826974"/>
        <a:ext cx="209070" cy="227817"/>
      </dsp:txXfrm>
    </dsp:sp>
    <dsp:sp modelId="{E869E5F1-76D2-4A55-B367-689622B63175}">
      <dsp:nvSpPr>
        <dsp:cNvPr id="0" name=""/>
        <dsp:cNvSpPr/>
      </dsp:nvSpPr>
      <dsp:spPr>
        <a:xfrm>
          <a:off x="5918362" y="2207581"/>
          <a:ext cx="1125023" cy="1125023"/>
        </a:xfrm>
        <a:prstGeom prst="ellipse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Doctor’s </a:t>
          </a:r>
          <a:r>
            <a:rPr lang="en-US" sz="1600" kern="1200" dirty="0" err="1" smtClean="0"/>
            <a:t>catagory</a:t>
          </a:r>
          <a:endParaRPr lang="en-GB" sz="1600" kern="1200" dirty="0"/>
        </a:p>
      </dsp:txBody>
      <dsp:txXfrm>
        <a:off x="6083118" y="2372337"/>
        <a:ext cx="795511" cy="795511"/>
      </dsp:txXfrm>
    </dsp:sp>
    <dsp:sp modelId="{B2A127A1-539C-4579-A959-73D664D3C92D}">
      <dsp:nvSpPr>
        <dsp:cNvPr id="0" name=""/>
        <dsp:cNvSpPr/>
      </dsp:nvSpPr>
      <dsp:spPr>
        <a:xfrm rot="6750000">
          <a:off x="6011682" y="3352446"/>
          <a:ext cx="298671" cy="37969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600" kern="1200"/>
        </a:p>
      </dsp:txBody>
      <dsp:txXfrm rot="10800000">
        <a:off x="6073627" y="3386995"/>
        <a:ext cx="209070" cy="227817"/>
      </dsp:txXfrm>
    </dsp:sp>
    <dsp:sp modelId="{3F96002C-0B39-4271-9876-7D7C1C729149}">
      <dsp:nvSpPr>
        <dsp:cNvPr id="0" name=""/>
        <dsp:cNvSpPr/>
      </dsp:nvSpPr>
      <dsp:spPr>
        <a:xfrm>
          <a:off x="5272181" y="3767602"/>
          <a:ext cx="1125023" cy="1125023"/>
        </a:xfrm>
        <a:prstGeom prst="ellipse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Doctor list</a:t>
          </a:r>
          <a:endParaRPr lang="en-GB" sz="1800" kern="1200" dirty="0"/>
        </a:p>
      </dsp:txBody>
      <dsp:txXfrm>
        <a:off x="5436937" y="3932358"/>
        <a:ext cx="795511" cy="795511"/>
      </dsp:txXfrm>
    </dsp:sp>
    <dsp:sp modelId="{A7EEE904-CC93-46AE-9A1F-8705322C3272}">
      <dsp:nvSpPr>
        <dsp:cNvPr id="0" name=""/>
        <dsp:cNvSpPr/>
      </dsp:nvSpPr>
      <dsp:spPr>
        <a:xfrm rot="9450000">
          <a:off x="4913156" y="4460122"/>
          <a:ext cx="298671" cy="37969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600" kern="1200"/>
        </a:p>
      </dsp:txBody>
      <dsp:txXfrm rot="10800000">
        <a:off x="4999347" y="4518917"/>
        <a:ext cx="209070" cy="227817"/>
      </dsp:txXfrm>
    </dsp:sp>
    <dsp:sp modelId="{7ACECFE5-C32C-447B-A091-0E352A37A74F}">
      <dsp:nvSpPr>
        <dsp:cNvPr id="0" name=""/>
        <dsp:cNvSpPr/>
      </dsp:nvSpPr>
      <dsp:spPr>
        <a:xfrm>
          <a:off x="3712160" y="4413784"/>
          <a:ext cx="1125023" cy="1125023"/>
        </a:xfrm>
        <a:prstGeom prst="ellipse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Doctor profile</a:t>
          </a:r>
          <a:endParaRPr lang="en-GB" sz="1800" kern="1200" dirty="0"/>
        </a:p>
      </dsp:txBody>
      <dsp:txXfrm>
        <a:off x="3876916" y="4578540"/>
        <a:ext cx="795511" cy="795511"/>
      </dsp:txXfrm>
    </dsp:sp>
    <dsp:sp modelId="{B90952FC-B26A-4E98-AE51-ABF78DBAB0D5}">
      <dsp:nvSpPr>
        <dsp:cNvPr id="0" name=""/>
        <dsp:cNvSpPr/>
      </dsp:nvSpPr>
      <dsp:spPr>
        <a:xfrm rot="12150000">
          <a:off x="3353135" y="4466592"/>
          <a:ext cx="298671" cy="37969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600" kern="1200"/>
        </a:p>
      </dsp:txBody>
      <dsp:txXfrm rot="10800000">
        <a:off x="3439326" y="4559675"/>
        <a:ext cx="209070" cy="227817"/>
      </dsp:txXfrm>
    </dsp:sp>
    <dsp:sp modelId="{703294FC-0FBD-4424-A60B-949BDC2A0B51}">
      <dsp:nvSpPr>
        <dsp:cNvPr id="0" name=""/>
        <dsp:cNvSpPr/>
      </dsp:nvSpPr>
      <dsp:spPr>
        <a:xfrm>
          <a:off x="2152139" y="3767602"/>
          <a:ext cx="1125023" cy="1125023"/>
        </a:xfrm>
        <a:prstGeom prst="ellipse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Make appointment</a:t>
          </a:r>
          <a:endParaRPr lang="en-GB" sz="1800" kern="1200" dirty="0"/>
        </a:p>
      </dsp:txBody>
      <dsp:txXfrm>
        <a:off x="2316895" y="3932358"/>
        <a:ext cx="795511" cy="795511"/>
      </dsp:txXfrm>
    </dsp:sp>
    <dsp:sp modelId="{BF330EE8-D850-4E3D-BE0A-B8629AF72EBD}">
      <dsp:nvSpPr>
        <dsp:cNvPr id="0" name=""/>
        <dsp:cNvSpPr/>
      </dsp:nvSpPr>
      <dsp:spPr>
        <a:xfrm rot="14850000">
          <a:off x="2245459" y="3368065"/>
          <a:ext cx="298671" cy="37969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600" kern="1200"/>
        </a:p>
      </dsp:txBody>
      <dsp:txXfrm rot="10800000">
        <a:off x="2307404" y="3485394"/>
        <a:ext cx="209070" cy="227817"/>
      </dsp:txXfrm>
    </dsp:sp>
    <dsp:sp modelId="{E88E8C99-654E-444A-8A4D-2E0C0846B480}">
      <dsp:nvSpPr>
        <dsp:cNvPr id="0" name=""/>
        <dsp:cNvSpPr/>
      </dsp:nvSpPr>
      <dsp:spPr>
        <a:xfrm>
          <a:off x="1505957" y="2207581"/>
          <a:ext cx="1125023" cy="1125023"/>
        </a:xfrm>
        <a:prstGeom prst="ellipse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Access lab test reports</a:t>
          </a:r>
          <a:endParaRPr lang="en-GB" sz="1800" kern="1200" dirty="0"/>
        </a:p>
      </dsp:txBody>
      <dsp:txXfrm>
        <a:off x="1670713" y="2372337"/>
        <a:ext cx="795511" cy="795511"/>
      </dsp:txXfrm>
    </dsp:sp>
    <dsp:sp modelId="{496FCCCB-6A8A-4728-AD83-0E1E0B7F93ED}">
      <dsp:nvSpPr>
        <dsp:cNvPr id="0" name=""/>
        <dsp:cNvSpPr/>
      </dsp:nvSpPr>
      <dsp:spPr>
        <a:xfrm rot="17550000">
          <a:off x="2238989" y="1808044"/>
          <a:ext cx="298671" cy="37969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600" kern="1200"/>
        </a:p>
      </dsp:txBody>
      <dsp:txXfrm>
        <a:off x="2266645" y="1925373"/>
        <a:ext cx="209070" cy="227817"/>
      </dsp:txXfrm>
    </dsp:sp>
    <dsp:sp modelId="{EF2579FB-DEED-4523-A625-D43C8B454037}">
      <dsp:nvSpPr>
        <dsp:cNvPr id="0" name=""/>
        <dsp:cNvSpPr/>
      </dsp:nvSpPr>
      <dsp:spPr>
        <a:xfrm>
          <a:off x="2152139" y="647560"/>
          <a:ext cx="1125023" cy="1125023"/>
        </a:xfrm>
        <a:prstGeom prst="ellipse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Log out</a:t>
          </a:r>
          <a:endParaRPr lang="en-GB" sz="1800" kern="1200" dirty="0"/>
        </a:p>
      </dsp:txBody>
      <dsp:txXfrm>
        <a:off x="2316895" y="812316"/>
        <a:ext cx="795511" cy="795511"/>
      </dsp:txXfrm>
    </dsp:sp>
    <dsp:sp modelId="{BA6BAE79-7C9C-461F-89B9-662906E28CB9}">
      <dsp:nvSpPr>
        <dsp:cNvPr id="0" name=""/>
        <dsp:cNvSpPr/>
      </dsp:nvSpPr>
      <dsp:spPr>
        <a:xfrm rot="20214955">
          <a:off x="3327520" y="699541"/>
          <a:ext cx="279084" cy="37969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600" kern="1200"/>
        </a:p>
      </dsp:txBody>
      <dsp:txXfrm>
        <a:off x="3330872" y="791894"/>
        <a:ext cx="195359" cy="2278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6D0601-24D1-4243-BFD2-053D374A8230}" type="datetimeFigureOut">
              <a:rPr lang="en-US" smtClean="0"/>
              <a:t>21/09/06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F3E677-5D4F-4C56-B104-01504E7F8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1336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7754-EB69-4271-83F0-4EC217497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263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7754-EB69-4271-83F0-4EC217497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072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7754-EB69-4271-83F0-4EC217497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032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Image Layou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1259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7754-EB69-4271-83F0-4EC217497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27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7754-EB69-4271-83F0-4EC217497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035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7754-EB69-4271-83F0-4EC217497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447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7754-EB69-4271-83F0-4EC217497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196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7754-EB69-4271-83F0-4EC217497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82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7754-EB69-4271-83F0-4EC217497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502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7754-EB69-4271-83F0-4EC217497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046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7754-EB69-4271-83F0-4EC217497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38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hyperlink" Target="http://powerpoint.sage-fox.com/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A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077754-EB69-4271-83F0-4EC2174974DC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Rectangle 18"/>
          <p:cNvSpPr/>
          <p:nvPr userDrawn="1"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hlinkClick r:id="rId14" tooltip="Free PowerPoint"/>
            <a:extLst>
              <a:ext uri="{FF2B5EF4-FFF2-40B4-BE49-F238E27FC236}">
                <a16:creationId xmlns:a16="http://schemas.microsoft.com/office/drawing/2014/main" xmlns="" id="{6125816E-32FE-42AF-9085-F064C0068452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6240" y="6757593"/>
            <a:ext cx="365760" cy="100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907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9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powerpoint.sage-fox.com/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jp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hlinkClick r:id="rId3"/>
            <a:extLst>
              <a:ext uri="{FF2B5EF4-FFF2-40B4-BE49-F238E27FC236}">
                <a16:creationId xmlns:a16="http://schemas.microsoft.com/office/drawing/2014/main" xmlns="" id="{CDD9F5D4-D434-4248-81D9-A2F942579445}"/>
              </a:ext>
            </a:extLst>
          </p:cNvPr>
          <p:cNvSpPr txBox="1">
            <a:spLocks noChangeAspect="1"/>
          </p:cNvSpPr>
          <p:nvPr/>
        </p:nvSpPr>
        <p:spPr>
          <a:xfrm>
            <a:off x="7585949" y="4405777"/>
            <a:ext cx="3666501" cy="369332"/>
          </a:xfrm>
          <a:prstGeom prst="rect">
            <a:avLst/>
          </a:prstGeom>
          <a:solidFill>
            <a:srgbClr val="454B54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</p:spPr>
        <p:txBody>
          <a:bodyPr wrap="square" rtlCol="0" anchor="ctr" anchorCtr="1">
            <a:spAutoFit/>
          </a:bodyPr>
          <a:lstStyle/>
          <a:p>
            <a:pPr algn="r"/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Bahnschrift SemiBold SemiConden" panose="020B0502040204020203" pitchFamily="34" charset="0"/>
                <a:cs typeface="Estrangelo Edessa" panose="03080600000000000000" pitchFamily="66" charset="0"/>
              </a:rPr>
              <a:t>By –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Bahnschrift SemiBold SemiConden" panose="020B0502040204020203" pitchFamily="34" charset="0"/>
                <a:cs typeface="Estrangelo Edessa" panose="03080600000000000000" pitchFamily="66" charset="0"/>
              </a:rPr>
              <a:t>September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Bahnschrift SemiBold SemiConden" panose="020B0502040204020203" pitchFamily="34" charset="0"/>
                <a:cs typeface="Estrangelo Edessa" panose="03080600000000000000" pitchFamily="66" charset="0"/>
              </a:rPr>
              <a:t> 07,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Bahnschrift SemiBold SemiConden" panose="020B0502040204020203" pitchFamily="34" charset="0"/>
                <a:cs typeface="Estrangelo Edessa" panose="03080600000000000000" pitchFamily="66" charset="0"/>
              </a:rPr>
              <a:t>2021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0163B3B1-BCF5-4509-A661-D01CE1A229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395" y="1487020"/>
            <a:ext cx="4677055" cy="189960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6575395" y="3757699"/>
            <a:ext cx="50560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AN ADDRESS FOR HEALTH AND CARE</a:t>
            </a:r>
          </a:p>
        </p:txBody>
      </p:sp>
    </p:spTree>
    <p:extLst>
      <p:ext uri="{BB962C8B-B14F-4D97-AF65-F5344CB8AC3E}">
        <p14:creationId xmlns:p14="http://schemas.microsoft.com/office/powerpoint/2010/main" val="897684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xmlns="" id="{FF9234DD-E881-438F-9D28-C83C7949C455}"/>
              </a:ext>
            </a:extLst>
          </p:cNvPr>
          <p:cNvSpPr/>
          <p:nvPr/>
        </p:nvSpPr>
        <p:spPr>
          <a:xfrm>
            <a:off x="484292" y="1201855"/>
            <a:ext cx="11433387" cy="4178364"/>
          </a:xfrm>
          <a:prstGeom prst="rect">
            <a:avLst/>
          </a:prstGeom>
          <a:solidFill>
            <a:srgbClr val="256570">
              <a:alpha val="4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846667" y="1653365"/>
            <a:ext cx="2438400" cy="2438400"/>
          </a:xfrm>
          <a:prstGeom prst="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6350"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610187" y="1653365"/>
            <a:ext cx="2438400" cy="2438400"/>
          </a:xfrm>
          <a:prstGeom prst="rect">
            <a:avLst/>
          </a:pr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6350"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348628" y="1653365"/>
            <a:ext cx="2438400" cy="2438400"/>
          </a:xfrm>
          <a:prstGeom prst="rect">
            <a:avLst/>
          </a:prstGeom>
          <a:blipFill dpi="0"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6350"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112148" y="1655474"/>
            <a:ext cx="2438400" cy="2438400"/>
          </a:xfrm>
          <a:prstGeom prst="rect">
            <a:avLst/>
          </a:prstGeom>
          <a:blipFill dpi="0"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6350"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bg1"/>
              </a:solidFill>
            </a:endParaRPr>
          </a:p>
        </p:txBody>
      </p:sp>
      <p:sp>
        <p:nvSpPr>
          <p:cNvPr id="41" name="Text Placeholder 3"/>
          <p:cNvSpPr txBox="1">
            <a:spLocks/>
          </p:cNvSpPr>
          <p:nvPr/>
        </p:nvSpPr>
        <p:spPr>
          <a:xfrm>
            <a:off x="999067" y="4526237"/>
            <a:ext cx="2133600" cy="257040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67" b="1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2" name="Text Placeholder 3"/>
          <p:cNvSpPr txBox="1">
            <a:spLocks/>
          </p:cNvSpPr>
          <p:nvPr/>
        </p:nvSpPr>
        <p:spPr>
          <a:xfrm flipH="1">
            <a:off x="999067" y="4918229"/>
            <a:ext cx="2133600" cy="383714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Bahnschrift SemiBold" panose="020B0502040204020203" pitchFamily="34" charset="0"/>
              </a:rPr>
              <a:t>Mohammad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Bahnschrift SemiBold" panose="020B0502040204020203" pitchFamily="34" charset="0"/>
              </a:rPr>
              <a:t>Moshfique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Bahnschrift SemiBold" panose="020B0502040204020203" pitchFamily="34" charset="0"/>
              </a:rPr>
              <a:t> Uddin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846667" y="4841072"/>
            <a:ext cx="2438400" cy="2117"/>
          </a:xfrm>
          <a:prstGeom prst="line">
            <a:avLst/>
          </a:prstGeom>
          <a:ln w="1905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 Placeholder 3"/>
          <p:cNvSpPr txBox="1">
            <a:spLocks/>
          </p:cNvSpPr>
          <p:nvPr/>
        </p:nvSpPr>
        <p:spPr>
          <a:xfrm>
            <a:off x="846667" y="5208395"/>
            <a:ext cx="2438400" cy="689707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33" b="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1" name="Text Placeholder 3"/>
          <p:cNvSpPr txBox="1">
            <a:spLocks/>
          </p:cNvSpPr>
          <p:nvPr/>
        </p:nvSpPr>
        <p:spPr>
          <a:xfrm>
            <a:off x="3782267" y="4516970"/>
            <a:ext cx="2133600" cy="257040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67" b="1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2" name="Text Placeholder 3"/>
          <p:cNvSpPr txBox="1">
            <a:spLocks/>
          </p:cNvSpPr>
          <p:nvPr/>
        </p:nvSpPr>
        <p:spPr>
          <a:xfrm flipH="1">
            <a:off x="3782267" y="4866974"/>
            <a:ext cx="2133600" cy="257040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Bahnschrift SemiBold" panose="020B0502040204020203" pitchFamily="34" charset="0"/>
              </a:rPr>
              <a:t>Rohit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Bahnschrift SemiBold" panose="020B0502040204020203" pitchFamily="34" charset="0"/>
              </a:rPr>
              <a:t> Roy</a:t>
            </a:r>
          </a:p>
        </p:txBody>
      </p:sp>
      <p:cxnSp>
        <p:nvCxnSpPr>
          <p:cNvPr id="53" name="Straight Connector 52"/>
          <p:cNvCxnSpPr/>
          <p:nvPr/>
        </p:nvCxnSpPr>
        <p:spPr>
          <a:xfrm>
            <a:off x="3629867" y="4831805"/>
            <a:ext cx="2438400" cy="2117"/>
          </a:xfrm>
          <a:prstGeom prst="line">
            <a:avLst/>
          </a:prstGeom>
          <a:ln w="1905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 Placeholder 3"/>
          <p:cNvSpPr txBox="1">
            <a:spLocks/>
          </p:cNvSpPr>
          <p:nvPr/>
        </p:nvSpPr>
        <p:spPr>
          <a:xfrm>
            <a:off x="3629867" y="5199128"/>
            <a:ext cx="2438400" cy="689707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33" b="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1" name="Text Placeholder 3"/>
          <p:cNvSpPr txBox="1">
            <a:spLocks/>
          </p:cNvSpPr>
          <p:nvPr/>
        </p:nvSpPr>
        <p:spPr>
          <a:xfrm>
            <a:off x="6515430" y="4510006"/>
            <a:ext cx="2133600" cy="257040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67" b="1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2" name="Text Placeholder 3"/>
          <p:cNvSpPr txBox="1">
            <a:spLocks/>
          </p:cNvSpPr>
          <p:nvPr/>
        </p:nvSpPr>
        <p:spPr>
          <a:xfrm flipH="1">
            <a:off x="6515430" y="4860010"/>
            <a:ext cx="2133600" cy="257040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Bahnschrift SemiBold" panose="020B0502040204020203" pitchFamily="34" charset="0"/>
              </a:rPr>
              <a:t>Tamzid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Bahnschrift SemiBold" panose="020B0502040204020203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Bahnschrift SemiBold" panose="020B0502040204020203" pitchFamily="34" charset="0"/>
              </a:rPr>
              <a:t>Alam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Bahnschrift SemiBold" panose="020B0502040204020203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Bahnschrift SemiBold" panose="020B0502040204020203" pitchFamily="34" charset="0"/>
              </a:rPr>
              <a:t>Alvi</a:t>
            </a:r>
            <a:endParaRPr lang="en-US" dirty="0">
              <a:solidFill>
                <a:schemeClr val="bg1">
                  <a:lumMod val="75000"/>
                </a:schemeClr>
              </a:solidFill>
              <a:latin typeface="Bahnschrift SemiBold" panose="020B0502040204020203" pitchFamily="34" charset="0"/>
            </a:endParaRPr>
          </a:p>
        </p:txBody>
      </p:sp>
      <p:cxnSp>
        <p:nvCxnSpPr>
          <p:cNvPr id="63" name="Straight Connector 62"/>
          <p:cNvCxnSpPr/>
          <p:nvPr/>
        </p:nvCxnSpPr>
        <p:spPr>
          <a:xfrm>
            <a:off x="6363030" y="4824841"/>
            <a:ext cx="2438400" cy="2117"/>
          </a:xfrm>
          <a:prstGeom prst="line">
            <a:avLst/>
          </a:prstGeom>
          <a:ln w="1905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 Placeholder 3"/>
          <p:cNvSpPr txBox="1">
            <a:spLocks/>
          </p:cNvSpPr>
          <p:nvPr/>
        </p:nvSpPr>
        <p:spPr>
          <a:xfrm>
            <a:off x="6363030" y="5192164"/>
            <a:ext cx="2438400" cy="689707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33" b="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1" name="Text Placeholder 3"/>
          <p:cNvSpPr txBox="1">
            <a:spLocks/>
          </p:cNvSpPr>
          <p:nvPr/>
        </p:nvSpPr>
        <p:spPr>
          <a:xfrm>
            <a:off x="9270501" y="4503042"/>
            <a:ext cx="2133600" cy="257040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67" b="1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2" name="Text Placeholder 3"/>
          <p:cNvSpPr txBox="1">
            <a:spLocks/>
          </p:cNvSpPr>
          <p:nvPr/>
        </p:nvSpPr>
        <p:spPr>
          <a:xfrm flipH="1">
            <a:off x="9270501" y="4853046"/>
            <a:ext cx="2133600" cy="257040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Bahnschrift SemiBold" panose="020B0502040204020203" pitchFamily="34" charset="0"/>
              </a:rPr>
              <a:t>Nusrat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Bahnschrift SemiBold" panose="020B0502040204020203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Bahnschrift SemiBold" panose="020B0502040204020203" pitchFamily="34" charset="0"/>
              </a:rPr>
              <a:t>Pathan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Bahnschrift SemiBold" panose="020B0502040204020203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Bahnschrift SemiBold" panose="020B0502040204020203" pitchFamily="34" charset="0"/>
              </a:rPr>
              <a:t>Meem</a:t>
            </a:r>
            <a:endParaRPr lang="en-US" dirty="0">
              <a:solidFill>
                <a:schemeClr val="bg1">
                  <a:lumMod val="75000"/>
                </a:schemeClr>
              </a:solidFill>
              <a:latin typeface="Bahnschrift SemiBold" panose="020B0502040204020203" pitchFamily="34" charset="0"/>
            </a:endParaRPr>
          </a:p>
        </p:txBody>
      </p:sp>
      <p:cxnSp>
        <p:nvCxnSpPr>
          <p:cNvPr id="73" name="Straight Connector 72"/>
          <p:cNvCxnSpPr/>
          <p:nvPr/>
        </p:nvCxnSpPr>
        <p:spPr>
          <a:xfrm>
            <a:off x="9118101" y="4817877"/>
            <a:ext cx="2438400" cy="2117"/>
          </a:xfrm>
          <a:prstGeom prst="line">
            <a:avLst/>
          </a:prstGeom>
          <a:ln w="1905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 Placeholder 3"/>
          <p:cNvSpPr txBox="1">
            <a:spLocks/>
          </p:cNvSpPr>
          <p:nvPr/>
        </p:nvSpPr>
        <p:spPr>
          <a:xfrm>
            <a:off x="9118101" y="5185200"/>
            <a:ext cx="2438400" cy="689707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33" b="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11C56A58-9565-45AF-AF85-286A85A1CDFA}"/>
              </a:ext>
            </a:extLst>
          </p:cNvPr>
          <p:cNvGrpSpPr/>
          <p:nvPr/>
        </p:nvGrpSpPr>
        <p:grpSpPr>
          <a:xfrm>
            <a:off x="-695676" y="231150"/>
            <a:ext cx="13255353" cy="782950"/>
            <a:chOff x="-695676" y="231150"/>
            <a:chExt cx="13255353" cy="78295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xmlns="" id="{AFEA5BE2-DAAF-4B76-AA82-318504569F4E}"/>
                </a:ext>
              </a:extLst>
            </p:cNvPr>
            <p:cNvSpPr/>
            <p:nvPr/>
          </p:nvSpPr>
          <p:spPr>
            <a:xfrm>
              <a:off x="0" y="234582"/>
              <a:ext cx="12192000" cy="769441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  <a:shade val="30000"/>
                    <a:satMod val="115000"/>
                  </a:schemeClr>
                </a:gs>
                <a:gs pos="50000">
                  <a:schemeClr val="bg1">
                    <a:lumMod val="75000"/>
                    <a:shade val="67500"/>
                    <a:satMod val="115000"/>
                  </a:schemeClr>
                </a:gs>
                <a:gs pos="100000">
                  <a:schemeClr val="bg1">
                    <a:lumMod val="75000"/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5" name="Group 74"/>
            <p:cNvGrpSpPr/>
            <p:nvPr/>
          </p:nvGrpSpPr>
          <p:grpSpPr>
            <a:xfrm>
              <a:off x="-695676" y="231150"/>
              <a:ext cx="8709033" cy="782950"/>
              <a:chOff x="-535878" y="843004"/>
              <a:chExt cx="8709033" cy="782950"/>
            </a:xfrm>
          </p:grpSpPr>
          <p:sp>
            <p:nvSpPr>
              <p:cNvPr id="77" name="TextBox 76"/>
              <p:cNvSpPr txBox="1"/>
              <p:nvPr/>
            </p:nvSpPr>
            <p:spPr>
              <a:xfrm>
                <a:off x="4030132" y="843004"/>
                <a:ext cx="41430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solidFill>
                    <a:schemeClr val="bg1">
                      <a:lumMod val="85000"/>
                    </a:schemeClr>
                  </a:solidFill>
                  <a:latin typeface="Candara" panose="020E0502030303020204" pitchFamily="34" charset="0"/>
                </a:endParaRPr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-535878" y="856513"/>
                <a:ext cx="5508978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400" b="1" dirty="0">
                    <a:latin typeface="Bahnschrift SemiBold" panose="020B0502040204020203" pitchFamily="34" charset="0"/>
                    <a:cs typeface="Times New Roman" panose="02020603050405020304" pitchFamily="18" charset="0"/>
                  </a:rPr>
                  <a:t>Contributors</a:t>
                </a: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111D162C-8CB5-4BA4-9BB1-29AAD1FA0A31}"/>
                </a:ext>
              </a:extLst>
            </p:cNvPr>
            <p:cNvSpPr txBox="1"/>
            <p:nvPr/>
          </p:nvSpPr>
          <p:spPr>
            <a:xfrm>
              <a:off x="11636400" y="326914"/>
              <a:ext cx="92327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/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37625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25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25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25" accel="50000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25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25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25" accel="50000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25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"/>
                            </p:stCondLst>
                            <p:childTnLst>
                              <p:par>
                                <p:cTn id="16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25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25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25" accel="50000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25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25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25" accel="50000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25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25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25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25" accel="50000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25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25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25" accel="50000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25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750"/>
                            </p:stCondLst>
                            <p:childTnLst>
                              <p:par>
                                <p:cTn id="38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25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25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25" accel="50000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25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25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25" accel="50000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25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42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000"/>
                            </p:stCondLst>
                            <p:childTnLst>
                              <p:par>
                                <p:cTn id="5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000"/>
                            </p:stCondLst>
                            <p:childTnLst>
                              <p:par>
                                <p:cTn id="6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000"/>
                            </p:stCondLst>
                            <p:childTnLst>
                              <p:par>
                                <p:cTn id="67" presetID="42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0"/>
                            </p:stCondLst>
                            <p:childTnLst>
                              <p:par>
                                <p:cTn id="73" presetID="42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6000"/>
                            </p:stCondLst>
                            <p:childTnLst>
                              <p:par>
                                <p:cTn id="7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7000"/>
                            </p:stCondLst>
                            <p:childTnLst>
                              <p:par>
                                <p:cTn id="8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8000"/>
                            </p:stCondLst>
                            <p:childTnLst>
                              <p:par>
                                <p:cTn id="91" presetID="42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9000"/>
                            </p:stCondLst>
                            <p:childTnLst>
                              <p:par>
                                <p:cTn id="97" presetID="42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0000"/>
                            </p:stCondLst>
                            <p:childTnLst>
                              <p:par>
                                <p:cTn id="10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1000"/>
                            </p:stCondLst>
                            <p:childTnLst>
                              <p:par>
                                <p:cTn id="10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2000"/>
                            </p:stCondLst>
                            <p:childTnLst>
                              <p:par>
                                <p:cTn id="115" presetID="42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3000"/>
                            </p:stCondLst>
                            <p:childTnLst>
                              <p:par>
                                <p:cTn id="121" presetID="42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14000"/>
                            </p:stCondLst>
                            <p:childTnLst>
                              <p:par>
                                <p:cTn id="12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5000"/>
                            </p:stCondLst>
                            <p:childTnLst>
                              <p:par>
                                <p:cTn id="13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10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16000"/>
                            </p:stCondLst>
                            <p:childTnLst>
                              <p:par>
                                <p:cTn id="139" presetID="42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10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41" grpId="0" build="p"/>
      <p:bldP spid="42" grpId="0" build="p"/>
      <p:bldP spid="44" grpId="0" build="p"/>
      <p:bldP spid="51" grpId="0" build="p"/>
      <p:bldP spid="52" grpId="0" build="p"/>
      <p:bldP spid="54" grpId="0" build="p"/>
      <p:bldP spid="61" grpId="0" build="p"/>
      <p:bldP spid="62" grpId="0" build="p"/>
      <p:bldP spid="64" grpId="0" build="p"/>
      <p:bldP spid="71" grpId="0" build="p"/>
      <p:bldP spid="72" grpId="0" build="p"/>
      <p:bldP spid="7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72676FB0-46D1-47EF-B55E-688FCDC851DC}"/>
              </a:ext>
            </a:extLst>
          </p:cNvPr>
          <p:cNvSpPr/>
          <p:nvPr/>
        </p:nvSpPr>
        <p:spPr>
          <a:xfrm>
            <a:off x="685800" y="1347464"/>
            <a:ext cx="10728960" cy="5083815"/>
          </a:xfrm>
          <a:prstGeom prst="rect">
            <a:avLst/>
          </a:prstGeom>
          <a:solidFill>
            <a:srgbClr val="256570">
              <a:alpha val="4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096000" y="1811879"/>
            <a:ext cx="5212080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  <a:latin typeface="Bahnschrift SemiBold" panose="020B0502040204020203" pitchFamily="34" charset="0"/>
              </a:rPr>
              <a:t>In this pandemic, many people are unable to seek medical help from the doctors.</a:t>
            </a:r>
          </a:p>
          <a:p>
            <a:endParaRPr lang="en-US" sz="22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  <a:latin typeface="Bahnschrift SemiBold" panose="020B0502040204020203" pitchFamily="34" charset="0"/>
              </a:rPr>
              <a:t>The communication gap between the doctors and the patients is very alarming.</a:t>
            </a:r>
          </a:p>
          <a:p>
            <a:endParaRPr lang="en-US" sz="22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  <a:latin typeface="Bahnschrift SemiBold" panose="020B0502040204020203" pitchFamily="34" charset="0"/>
              </a:rPr>
              <a:t>So we want to introduce an application that can solve the miseries of normal people.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01782" y="2841002"/>
            <a:ext cx="365469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What is </a:t>
            </a:r>
            <a:r>
              <a:rPr lang="en-US" sz="4000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MedLink</a:t>
            </a:r>
            <a:r>
              <a:rPr lang="en-US" sz="4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?</a:t>
            </a:r>
          </a:p>
          <a:p>
            <a:endParaRPr lang="en-US" sz="4000" dirty="0">
              <a:latin typeface="Bahnschrift SemiBold" panose="020B0502040204020203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1334017B-6EBA-40F3-B6B1-240D662B400F}"/>
              </a:ext>
            </a:extLst>
          </p:cNvPr>
          <p:cNvGrpSpPr/>
          <p:nvPr/>
        </p:nvGrpSpPr>
        <p:grpSpPr>
          <a:xfrm>
            <a:off x="-551298" y="289580"/>
            <a:ext cx="13100350" cy="790643"/>
            <a:chOff x="-540673" y="213380"/>
            <a:chExt cx="13100350" cy="790643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xmlns="" id="{7D4ECCD9-B0B1-4A8F-B32B-D88ABAA355CD}"/>
                </a:ext>
              </a:extLst>
            </p:cNvPr>
            <p:cNvSpPr/>
            <p:nvPr/>
          </p:nvSpPr>
          <p:spPr>
            <a:xfrm>
              <a:off x="0" y="234582"/>
              <a:ext cx="12192000" cy="769441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  <a:shade val="30000"/>
                    <a:satMod val="115000"/>
                  </a:schemeClr>
                </a:gs>
                <a:gs pos="50000">
                  <a:schemeClr val="bg1">
                    <a:lumMod val="75000"/>
                    <a:shade val="67500"/>
                    <a:satMod val="115000"/>
                  </a:schemeClr>
                </a:gs>
                <a:gs pos="100000">
                  <a:schemeClr val="bg1">
                    <a:lumMod val="75000"/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xmlns="" id="{0E992634-E504-40BB-B4CC-356726497ADD}"/>
                </a:ext>
              </a:extLst>
            </p:cNvPr>
            <p:cNvGrpSpPr/>
            <p:nvPr/>
          </p:nvGrpSpPr>
          <p:grpSpPr>
            <a:xfrm>
              <a:off x="-540673" y="213380"/>
              <a:ext cx="8554030" cy="769441"/>
              <a:chOff x="-380875" y="825234"/>
              <a:chExt cx="8554030" cy="769441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xmlns="" id="{CE6EC005-B8F9-41A8-A407-2EFCBEC7D5E4}"/>
                  </a:ext>
                </a:extLst>
              </p:cNvPr>
              <p:cNvSpPr txBox="1"/>
              <p:nvPr/>
            </p:nvSpPr>
            <p:spPr>
              <a:xfrm>
                <a:off x="4030132" y="843004"/>
                <a:ext cx="41430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solidFill>
                    <a:schemeClr val="bg1">
                      <a:lumMod val="85000"/>
                    </a:schemeClr>
                  </a:solidFill>
                  <a:latin typeface="Candara" panose="020E0502030303020204" pitchFamily="34" charset="0"/>
                </a:endParaRP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xmlns="" id="{CD6BA4C2-5A4B-47AB-B710-3997704D8B05}"/>
                  </a:ext>
                </a:extLst>
              </p:cNvPr>
              <p:cNvSpPr txBox="1"/>
              <p:nvPr/>
            </p:nvSpPr>
            <p:spPr>
              <a:xfrm>
                <a:off x="-380875" y="825234"/>
                <a:ext cx="5508978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400" b="1" dirty="0">
                    <a:latin typeface="Bahnschrift SemiBold" panose="020B0502040204020203" pitchFamily="34" charset="0"/>
                    <a:cs typeface="Times New Roman" panose="02020603050405020304" pitchFamily="18" charset="0"/>
                  </a:rPr>
                  <a:t>Introduction</a:t>
                </a:r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DB96817D-68D2-4FF8-A416-A436ACA0F341}"/>
                </a:ext>
              </a:extLst>
            </p:cNvPr>
            <p:cNvSpPr txBox="1"/>
            <p:nvPr/>
          </p:nvSpPr>
          <p:spPr>
            <a:xfrm>
              <a:off x="11636400" y="326914"/>
              <a:ext cx="92327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/>
                <a:t>2</a:t>
              </a: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0F6054AF-363B-4F7E-81D9-303895C48CA8}"/>
              </a:ext>
            </a:extLst>
          </p:cNvPr>
          <p:cNvSpPr/>
          <p:nvPr/>
        </p:nvSpPr>
        <p:spPr>
          <a:xfrm>
            <a:off x="6118497" y="1682474"/>
            <a:ext cx="257350" cy="4413794"/>
          </a:xfrm>
          <a:prstGeom prst="rect">
            <a:avLst/>
          </a:prstGeom>
          <a:solidFill>
            <a:srgbClr val="256570">
              <a:alpha val="4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209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72676FB0-46D1-47EF-B55E-688FCDC851DC}"/>
              </a:ext>
            </a:extLst>
          </p:cNvPr>
          <p:cNvSpPr/>
          <p:nvPr/>
        </p:nvSpPr>
        <p:spPr>
          <a:xfrm>
            <a:off x="685800" y="1347464"/>
            <a:ext cx="10728960" cy="5083815"/>
          </a:xfrm>
          <a:prstGeom prst="rect">
            <a:avLst/>
          </a:prstGeom>
          <a:solidFill>
            <a:srgbClr val="256570">
              <a:alpha val="4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096000" y="1811879"/>
            <a:ext cx="5212080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MedLink</a:t>
            </a:r>
            <a:r>
              <a:rPr lang="en-US" sz="2200" dirty="0">
                <a:solidFill>
                  <a:schemeClr val="bg1"/>
                </a:solidFill>
                <a:latin typeface="Bahnschrift SemiBold" panose="020B0502040204020203" pitchFamily="34" charset="0"/>
              </a:rPr>
              <a:t> will alleviate the sufferings of normal people.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  <a:latin typeface="Bahnschrift SemiBold" panose="020B0502040204020203" pitchFamily="34" charset="0"/>
              </a:rPr>
              <a:t>User friendly application so that any forms of people can use 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  <a:latin typeface="Bahnschrift SemiBold" panose="020B0502040204020203" pitchFamily="34" charset="0"/>
              </a:rPr>
              <a:t>People can easily download the lab reports &amp; prescriptions.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  <a:latin typeface="Bahnschrift SemiBold" panose="020B0502040204020203" pitchFamily="34" charset="0"/>
              </a:rPr>
              <a:t>Last but no least, the communication between the doctors &amp; patients will be much more smoother.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01782" y="2841002"/>
            <a:ext cx="365469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What </a:t>
            </a:r>
            <a:r>
              <a:rPr lang="en-US" sz="4000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MedLink</a:t>
            </a:r>
            <a:r>
              <a:rPr lang="en-US" sz="4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 will serve?</a:t>
            </a:r>
            <a:endParaRPr lang="en-US" sz="4000" dirty="0">
              <a:latin typeface="Bahnschrift SemiBold" panose="020B0502040204020203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1334017B-6EBA-40F3-B6B1-240D662B400F}"/>
              </a:ext>
            </a:extLst>
          </p:cNvPr>
          <p:cNvGrpSpPr/>
          <p:nvPr/>
        </p:nvGrpSpPr>
        <p:grpSpPr>
          <a:xfrm>
            <a:off x="-1552707" y="287031"/>
            <a:ext cx="14101759" cy="793192"/>
            <a:chOff x="-1542082" y="210831"/>
            <a:chExt cx="14101759" cy="79319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xmlns="" id="{7D4ECCD9-B0B1-4A8F-B32B-D88ABAA355CD}"/>
                </a:ext>
              </a:extLst>
            </p:cNvPr>
            <p:cNvSpPr/>
            <p:nvPr/>
          </p:nvSpPr>
          <p:spPr>
            <a:xfrm>
              <a:off x="0" y="234582"/>
              <a:ext cx="12192000" cy="769441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  <a:shade val="30000"/>
                    <a:satMod val="115000"/>
                  </a:schemeClr>
                </a:gs>
                <a:gs pos="50000">
                  <a:schemeClr val="bg1">
                    <a:lumMod val="75000"/>
                    <a:shade val="67500"/>
                    <a:satMod val="115000"/>
                  </a:schemeClr>
                </a:gs>
                <a:gs pos="100000">
                  <a:schemeClr val="bg1">
                    <a:lumMod val="75000"/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xmlns="" id="{0E992634-E504-40BB-B4CC-356726497ADD}"/>
                </a:ext>
              </a:extLst>
            </p:cNvPr>
            <p:cNvGrpSpPr/>
            <p:nvPr/>
          </p:nvGrpSpPr>
          <p:grpSpPr>
            <a:xfrm>
              <a:off x="-1542082" y="210831"/>
              <a:ext cx="9555439" cy="769441"/>
              <a:chOff x="-1382284" y="822685"/>
              <a:chExt cx="9555439" cy="769441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xmlns="" id="{CE6EC005-B8F9-41A8-A407-2EFCBEC7D5E4}"/>
                  </a:ext>
                </a:extLst>
              </p:cNvPr>
              <p:cNvSpPr txBox="1"/>
              <p:nvPr/>
            </p:nvSpPr>
            <p:spPr>
              <a:xfrm>
                <a:off x="4030132" y="843004"/>
                <a:ext cx="41430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solidFill>
                    <a:schemeClr val="bg1">
                      <a:lumMod val="85000"/>
                    </a:schemeClr>
                  </a:solidFill>
                  <a:latin typeface="Candara" panose="020E0502030303020204" pitchFamily="34" charset="0"/>
                </a:endParaRP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xmlns="" id="{CD6BA4C2-5A4B-47AB-B710-3997704D8B05}"/>
                  </a:ext>
                </a:extLst>
              </p:cNvPr>
              <p:cNvSpPr txBox="1"/>
              <p:nvPr/>
            </p:nvSpPr>
            <p:spPr>
              <a:xfrm>
                <a:off x="-1382284" y="822685"/>
                <a:ext cx="5508978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400" b="1" dirty="0">
                    <a:latin typeface="Bahnschrift SemiBold" panose="020B0502040204020203" pitchFamily="34" charset="0"/>
                    <a:cs typeface="Times New Roman" panose="02020603050405020304" pitchFamily="18" charset="0"/>
                  </a:rPr>
                  <a:t>Goal</a:t>
                </a:r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DB96817D-68D2-4FF8-A416-A436ACA0F341}"/>
                </a:ext>
              </a:extLst>
            </p:cNvPr>
            <p:cNvSpPr txBox="1"/>
            <p:nvPr/>
          </p:nvSpPr>
          <p:spPr>
            <a:xfrm>
              <a:off x="11636400" y="326914"/>
              <a:ext cx="92327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/>
                <a:t>3</a:t>
              </a: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0F6054AF-363B-4F7E-81D9-303895C48CA8}"/>
              </a:ext>
            </a:extLst>
          </p:cNvPr>
          <p:cNvSpPr/>
          <p:nvPr/>
        </p:nvSpPr>
        <p:spPr>
          <a:xfrm>
            <a:off x="6118497" y="1682474"/>
            <a:ext cx="257350" cy="4413794"/>
          </a:xfrm>
          <a:prstGeom prst="rect">
            <a:avLst/>
          </a:prstGeom>
          <a:solidFill>
            <a:srgbClr val="256570">
              <a:alpha val="4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229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72676FB0-46D1-47EF-B55E-688FCDC851DC}"/>
              </a:ext>
            </a:extLst>
          </p:cNvPr>
          <p:cNvSpPr/>
          <p:nvPr/>
        </p:nvSpPr>
        <p:spPr>
          <a:xfrm>
            <a:off x="685800" y="1347464"/>
            <a:ext cx="10728960" cy="5083815"/>
          </a:xfrm>
          <a:prstGeom prst="rect">
            <a:avLst/>
          </a:prstGeom>
          <a:solidFill>
            <a:srgbClr val="256570">
              <a:alpha val="4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bg1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1334017B-6EBA-40F3-B6B1-240D662B400F}"/>
              </a:ext>
            </a:extLst>
          </p:cNvPr>
          <p:cNvGrpSpPr/>
          <p:nvPr/>
        </p:nvGrpSpPr>
        <p:grpSpPr>
          <a:xfrm>
            <a:off x="-236062" y="307350"/>
            <a:ext cx="12785114" cy="772873"/>
            <a:chOff x="-225437" y="231150"/>
            <a:chExt cx="12785114" cy="772873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xmlns="" id="{7D4ECCD9-B0B1-4A8F-B32B-D88ABAA355CD}"/>
                </a:ext>
              </a:extLst>
            </p:cNvPr>
            <p:cNvSpPr/>
            <p:nvPr/>
          </p:nvSpPr>
          <p:spPr>
            <a:xfrm>
              <a:off x="0" y="234582"/>
              <a:ext cx="12192000" cy="769441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  <a:shade val="30000"/>
                    <a:satMod val="115000"/>
                  </a:schemeClr>
                </a:gs>
                <a:gs pos="50000">
                  <a:schemeClr val="bg1">
                    <a:lumMod val="75000"/>
                    <a:shade val="67500"/>
                    <a:satMod val="115000"/>
                  </a:schemeClr>
                </a:gs>
                <a:gs pos="100000">
                  <a:schemeClr val="bg1">
                    <a:lumMod val="75000"/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xmlns="" id="{0E992634-E504-40BB-B4CC-356726497ADD}"/>
                </a:ext>
              </a:extLst>
            </p:cNvPr>
            <p:cNvGrpSpPr/>
            <p:nvPr/>
          </p:nvGrpSpPr>
          <p:grpSpPr>
            <a:xfrm>
              <a:off x="-225437" y="231150"/>
              <a:ext cx="9115902" cy="769441"/>
              <a:chOff x="-65639" y="843004"/>
              <a:chExt cx="9115902" cy="769441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xmlns="" id="{CE6EC005-B8F9-41A8-A407-2EFCBEC7D5E4}"/>
                  </a:ext>
                </a:extLst>
              </p:cNvPr>
              <p:cNvSpPr txBox="1"/>
              <p:nvPr/>
            </p:nvSpPr>
            <p:spPr>
              <a:xfrm>
                <a:off x="4030132" y="843004"/>
                <a:ext cx="41430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solidFill>
                    <a:schemeClr val="bg1">
                      <a:lumMod val="85000"/>
                    </a:schemeClr>
                  </a:solidFill>
                  <a:latin typeface="Candara" panose="020E0502030303020204" pitchFamily="34" charset="0"/>
                </a:endParaRP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xmlns="" id="{CD6BA4C2-5A4B-47AB-B710-3997704D8B05}"/>
                  </a:ext>
                </a:extLst>
              </p:cNvPr>
              <p:cNvSpPr txBox="1"/>
              <p:nvPr/>
            </p:nvSpPr>
            <p:spPr>
              <a:xfrm>
                <a:off x="-65639" y="843004"/>
                <a:ext cx="9115902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400" b="1" dirty="0">
                    <a:latin typeface="Bahnschrift SemiBold" panose="020B0502040204020203" pitchFamily="34" charset="0"/>
                    <a:cs typeface="Times New Roman" panose="02020603050405020304" pitchFamily="18" charset="0"/>
                  </a:rPr>
                  <a:t>Why will people use </a:t>
                </a:r>
                <a:r>
                  <a:rPr lang="en-US" sz="4400" b="1" dirty="0" err="1">
                    <a:latin typeface="Bahnschrift SemiBold" panose="020B0502040204020203" pitchFamily="34" charset="0"/>
                    <a:cs typeface="Times New Roman" panose="02020603050405020304" pitchFamily="18" charset="0"/>
                  </a:rPr>
                  <a:t>Medlink</a:t>
                </a:r>
                <a:r>
                  <a:rPr lang="en-US" sz="4400" b="1" dirty="0">
                    <a:latin typeface="Bahnschrift SemiBold" panose="020B0502040204020203" pitchFamily="34" charset="0"/>
                    <a:cs typeface="Times New Roman" panose="02020603050405020304" pitchFamily="18" charset="0"/>
                  </a:rPr>
                  <a:t>?</a:t>
                </a:r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DB96817D-68D2-4FF8-A416-A436ACA0F341}"/>
                </a:ext>
              </a:extLst>
            </p:cNvPr>
            <p:cNvSpPr txBox="1"/>
            <p:nvPr/>
          </p:nvSpPr>
          <p:spPr>
            <a:xfrm>
              <a:off x="11636400" y="326914"/>
              <a:ext cx="92327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/>
                <a:t>4</a:t>
              </a: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D63B54A9-3942-4017-8193-04385B83F2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90" y="1641157"/>
            <a:ext cx="4762500" cy="138112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541CDBE6-DC82-46A7-B70E-E419236BCEA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390" y="3642677"/>
            <a:ext cx="4636770" cy="1318299"/>
          </a:xfrm>
          <a:prstGeom prst="rect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FB86C684-6EDA-449B-BD8D-99519B3CA4B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68" t="4685" r="24681" b="4685"/>
          <a:stretch/>
        </p:blipFill>
        <p:spPr>
          <a:xfrm>
            <a:off x="7059277" y="1694853"/>
            <a:ext cx="3644283" cy="3435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171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72676FB0-46D1-47EF-B55E-688FCDC851DC}"/>
              </a:ext>
            </a:extLst>
          </p:cNvPr>
          <p:cNvSpPr/>
          <p:nvPr/>
        </p:nvSpPr>
        <p:spPr>
          <a:xfrm>
            <a:off x="720895" y="1240721"/>
            <a:ext cx="10728960" cy="5083815"/>
          </a:xfrm>
          <a:prstGeom prst="rect">
            <a:avLst/>
          </a:prstGeom>
          <a:solidFill>
            <a:srgbClr val="256570">
              <a:alpha val="4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bg1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1334017B-6EBA-40F3-B6B1-240D662B400F}"/>
              </a:ext>
            </a:extLst>
          </p:cNvPr>
          <p:cNvGrpSpPr/>
          <p:nvPr/>
        </p:nvGrpSpPr>
        <p:grpSpPr>
          <a:xfrm>
            <a:off x="-852744" y="280456"/>
            <a:ext cx="13401796" cy="772873"/>
            <a:chOff x="-842119" y="231150"/>
            <a:chExt cx="13401796" cy="772873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xmlns="" id="{7D4ECCD9-B0B1-4A8F-B32B-D88ABAA355CD}"/>
                </a:ext>
              </a:extLst>
            </p:cNvPr>
            <p:cNvSpPr/>
            <p:nvPr/>
          </p:nvSpPr>
          <p:spPr>
            <a:xfrm>
              <a:off x="0" y="234582"/>
              <a:ext cx="12192000" cy="769441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  <a:shade val="30000"/>
                    <a:satMod val="115000"/>
                  </a:schemeClr>
                </a:gs>
                <a:gs pos="50000">
                  <a:schemeClr val="bg1">
                    <a:lumMod val="75000"/>
                    <a:shade val="67500"/>
                    <a:satMod val="115000"/>
                  </a:schemeClr>
                </a:gs>
                <a:gs pos="100000">
                  <a:schemeClr val="bg1">
                    <a:lumMod val="75000"/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xmlns="" id="{0E992634-E504-40BB-B4CC-356726497ADD}"/>
                </a:ext>
              </a:extLst>
            </p:cNvPr>
            <p:cNvGrpSpPr/>
            <p:nvPr/>
          </p:nvGrpSpPr>
          <p:grpSpPr>
            <a:xfrm>
              <a:off x="-842119" y="231150"/>
              <a:ext cx="8855476" cy="772873"/>
              <a:chOff x="-682321" y="843004"/>
              <a:chExt cx="8855476" cy="772873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xmlns="" id="{CE6EC005-B8F9-41A8-A407-2EFCBEC7D5E4}"/>
                  </a:ext>
                </a:extLst>
              </p:cNvPr>
              <p:cNvSpPr txBox="1"/>
              <p:nvPr/>
            </p:nvSpPr>
            <p:spPr>
              <a:xfrm>
                <a:off x="4030132" y="843004"/>
                <a:ext cx="41430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solidFill>
                    <a:schemeClr val="bg1">
                      <a:lumMod val="85000"/>
                    </a:schemeClr>
                  </a:solidFill>
                  <a:latin typeface="Candara" panose="020E0502030303020204" pitchFamily="34" charset="0"/>
                </a:endParaRP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xmlns="" id="{CD6BA4C2-5A4B-47AB-B710-3997704D8B05}"/>
                  </a:ext>
                </a:extLst>
              </p:cNvPr>
              <p:cNvSpPr txBox="1"/>
              <p:nvPr/>
            </p:nvSpPr>
            <p:spPr>
              <a:xfrm>
                <a:off x="-682321" y="846436"/>
                <a:ext cx="5508978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400" b="1" dirty="0" smtClean="0">
                    <a:latin typeface="Bahnschrift SemiBold" panose="020B0502040204020203" pitchFamily="34" charset="0"/>
                    <a:cs typeface="Times New Roman" panose="02020603050405020304" pitchFamily="18" charset="0"/>
                  </a:rPr>
                  <a:t>Platforms </a:t>
                </a:r>
                <a:endParaRPr lang="en-US" sz="4400" b="1" dirty="0">
                  <a:latin typeface="Bahnschrift SemiBold" panose="020B0502040204020203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DB96817D-68D2-4FF8-A416-A436ACA0F341}"/>
                </a:ext>
              </a:extLst>
            </p:cNvPr>
            <p:cNvSpPr txBox="1"/>
            <p:nvPr/>
          </p:nvSpPr>
          <p:spPr>
            <a:xfrm>
              <a:off x="11636400" y="326914"/>
              <a:ext cx="92327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/>
                <a:t>5</a:t>
              </a: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0F6054AF-363B-4F7E-81D9-303895C48CA8}"/>
              </a:ext>
            </a:extLst>
          </p:cNvPr>
          <p:cNvSpPr/>
          <p:nvPr/>
        </p:nvSpPr>
        <p:spPr>
          <a:xfrm>
            <a:off x="987697" y="1682474"/>
            <a:ext cx="257350" cy="4413794"/>
          </a:xfrm>
          <a:prstGeom prst="rect">
            <a:avLst/>
          </a:prstGeom>
          <a:solidFill>
            <a:srgbClr val="256570">
              <a:alpha val="4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364F69E9-3E3E-4087-9FBD-BE849FB116F0}"/>
              </a:ext>
            </a:extLst>
          </p:cNvPr>
          <p:cNvSpPr txBox="1"/>
          <p:nvPr/>
        </p:nvSpPr>
        <p:spPr>
          <a:xfrm>
            <a:off x="1012627" y="2554046"/>
            <a:ext cx="983718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bg1"/>
                </a:solidFill>
                <a:latin typeface="Bahnschrift SemiBold" panose="020B0502040204020203" pitchFamily="34" charset="0"/>
              </a:rPr>
              <a:t>Java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bg1"/>
                </a:solidFill>
                <a:latin typeface="Bahnschrift SemiBold" panose="020B0502040204020203" pitchFamily="34" charset="0"/>
              </a:rPr>
              <a:t>Android Studio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bg1"/>
                </a:solidFill>
                <a:latin typeface="Bahnschrift SemiBold" panose="020B0502040204020203" pitchFamily="34" charset="0"/>
              </a:rPr>
              <a:t>Firebase</a:t>
            </a:r>
            <a:endParaRPr lang="en-US" sz="32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3646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1334017B-6EBA-40F3-B6B1-240D662B400F}"/>
              </a:ext>
            </a:extLst>
          </p:cNvPr>
          <p:cNvGrpSpPr/>
          <p:nvPr/>
        </p:nvGrpSpPr>
        <p:grpSpPr>
          <a:xfrm>
            <a:off x="-10625" y="307350"/>
            <a:ext cx="12559677" cy="780521"/>
            <a:chOff x="0" y="231150"/>
            <a:chExt cx="12559677" cy="780521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xmlns="" id="{7D4ECCD9-B0B1-4A8F-B32B-D88ABAA355CD}"/>
                </a:ext>
              </a:extLst>
            </p:cNvPr>
            <p:cNvSpPr/>
            <p:nvPr/>
          </p:nvSpPr>
          <p:spPr>
            <a:xfrm>
              <a:off x="0" y="234582"/>
              <a:ext cx="12192000" cy="769441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  <a:shade val="30000"/>
                    <a:satMod val="115000"/>
                  </a:schemeClr>
                </a:gs>
                <a:gs pos="50000">
                  <a:schemeClr val="bg1">
                    <a:lumMod val="75000"/>
                    <a:shade val="67500"/>
                    <a:satMod val="115000"/>
                  </a:schemeClr>
                </a:gs>
                <a:gs pos="100000">
                  <a:schemeClr val="bg1">
                    <a:lumMod val="75000"/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xmlns="" id="{0E992634-E504-40BB-B4CC-356726497ADD}"/>
                </a:ext>
              </a:extLst>
            </p:cNvPr>
            <p:cNvGrpSpPr/>
            <p:nvPr/>
          </p:nvGrpSpPr>
          <p:grpSpPr>
            <a:xfrm>
              <a:off x="451970" y="231150"/>
              <a:ext cx="7561387" cy="780521"/>
              <a:chOff x="611768" y="843004"/>
              <a:chExt cx="7561387" cy="780521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xmlns="" id="{CE6EC005-B8F9-41A8-A407-2EFCBEC7D5E4}"/>
                  </a:ext>
                </a:extLst>
              </p:cNvPr>
              <p:cNvSpPr txBox="1"/>
              <p:nvPr/>
            </p:nvSpPr>
            <p:spPr>
              <a:xfrm>
                <a:off x="4030132" y="843004"/>
                <a:ext cx="41430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solidFill>
                    <a:schemeClr val="bg1">
                      <a:lumMod val="85000"/>
                    </a:schemeClr>
                  </a:solidFill>
                  <a:latin typeface="Candara" panose="020E0502030303020204" pitchFamily="34" charset="0"/>
                </a:endParaRP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xmlns="" id="{CD6BA4C2-5A4B-47AB-B710-3997704D8B05}"/>
                  </a:ext>
                </a:extLst>
              </p:cNvPr>
              <p:cNvSpPr txBox="1"/>
              <p:nvPr/>
            </p:nvSpPr>
            <p:spPr>
              <a:xfrm>
                <a:off x="611768" y="854084"/>
                <a:ext cx="5508978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400" b="1" dirty="0" smtClean="0">
                    <a:latin typeface="Bahnschrift SemiBold" panose="020B0502040204020203" pitchFamily="34" charset="0"/>
                    <a:cs typeface="Times New Roman" panose="02020603050405020304" pitchFamily="18" charset="0"/>
                  </a:rPr>
                  <a:t>What we have done</a:t>
                </a:r>
                <a:endParaRPr lang="en-US" sz="4400" b="1" dirty="0">
                  <a:latin typeface="Bahnschrift SemiBold" panose="020B0502040204020203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DB96817D-68D2-4FF8-A416-A436ACA0F341}"/>
                </a:ext>
              </a:extLst>
            </p:cNvPr>
            <p:cNvSpPr txBox="1"/>
            <p:nvPr/>
          </p:nvSpPr>
          <p:spPr>
            <a:xfrm>
              <a:off x="11636400" y="326914"/>
              <a:ext cx="92327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/>
                <a:t>6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364F69E9-3E3E-4087-9FBD-BE849FB116F0}"/>
              </a:ext>
            </a:extLst>
          </p:cNvPr>
          <p:cNvSpPr txBox="1"/>
          <p:nvPr/>
        </p:nvSpPr>
        <p:spPr>
          <a:xfrm>
            <a:off x="1302657" y="1906991"/>
            <a:ext cx="64731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5400" dirty="0">
              <a:latin typeface="Bahnschrift SemiBold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06304" y="1682473"/>
            <a:ext cx="9130319" cy="41938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graphicFrame>
        <p:nvGraphicFramePr>
          <p:cNvPr id="13" name="Diagram 12"/>
          <p:cNvGraphicFramePr/>
          <p:nvPr>
            <p:extLst>
              <p:ext uri="{D42A27DB-BD31-4B8C-83A1-F6EECF244321}">
                <p14:modId xmlns:p14="http://schemas.microsoft.com/office/powerpoint/2010/main" val="2780152724"/>
              </p:ext>
            </p:extLst>
          </p:nvPr>
        </p:nvGraphicFramePr>
        <p:xfrm>
          <a:off x="1428374" y="1196788"/>
          <a:ext cx="8549344" cy="55401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78133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72676FB0-46D1-47EF-B55E-688FCDC851DC}"/>
              </a:ext>
            </a:extLst>
          </p:cNvPr>
          <p:cNvSpPr/>
          <p:nvPr/>
        </p:nvSpPr>
        <p:spPr>
          <a:xfrm>
            <a:off x="685800" y="1347464"/>
            <a:ext cx="10728960" cy="5083815"/>
          </a:xfrm>
          <a:prstGeom prst="rect">
            <a:avLst/>
          </a:prstGeom>
          <a:solidFill>
            <a:srgbClr val="256570">
              <a:alpha val="4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bg1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1334017B-6EBA-40F3-B6B1-240D662B400F}"/>
              </a:ext>
            </a:extLst>
          </p:cNvPr>
          <p:cNvGrpSpPr/>
          <p:nvPr/>
        </p:nvGrpSpPr>
        <p:grpSpPr>
          <a:xfrm>
            <a:off x="-378302" y="293903"/>
            <a:ext cx="12927354" cy="772873"/>
            <a:chOff x="-367677" y="231150"/>
            <a:chExt cx="12927354" cy="772873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xmlns="" id="{7D4ECCD9-B0B1-4A8F-B32B-D88ABAA355CD}"/>
                </a:ext>
              </a:extLst>
            </p:cNvPr>
            <p:cNvSpPr/>
            <p:nvPr/>
          </p:nvSpPr>
          <p:spPr>
            <a:xfrm>
              <a:off x="0" y="234582"/>
              <a:ext cx="12192000" cy="769441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  <a:shade val="30000"/>
                    <a:satMod val="115000"/>
                  </a:schemeClr>
                </a:gs>
                <a:gs pos="50000">
                  <a:schemeClr val="bg1">
                    <a:lumMod val="75000"/>
                    <a:shade val="67500"/>
                    <a:satMod val="115000"/>
                  </a:schemeClr>
                </a:gs>
                <a:gs pos="100000">
                  <a:schemeClr val="bg1">
                    <a:lumMod val="75000"/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xmlns="" id="{0E992634-E504-40BB-B4CC-356726497ADD}"/>
                </a:ext>
              </a:extLst>
            </p:cNvPr>
            <p:cNvGrpSpPr/>
            <p:nvPr/>
          </p:nvGrpSpPr>
          <p:grpSpPr>
            <a:xfrm>
              <a:off x="-367677" y="231150"/>
              <a:ext cx="8381034" cy="772873"/>
              <a:chOff x="-207879" y="843004"/>
              <a:chExt cx="8381034" cy="772873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xmlns="" id="{CE6EC005-B8F9-41A8-A407-2EFCBEC7D5E4}"/>
                  </a:ext>
                </a:extLst>
              </p:cNvPr>
              <p:cNvSpPr txBox="1"/>
              <p:nvPr/>
            </p:nvSpPr>
            <p:spPr>
              <a:xfrm>
                <a:off x="4030132" y="843004"/>
                <a:ext cx="41430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solidFill>
                    <a:schemeClr val="bg1">
                      <a:lumMod val="85000"/>
                    </a:schemeClr>
                  </a:solidFill>
                  <a:latin typeface="Candara" panose="020E0502030303020204" pitchFamily="34" charset="0"/>
                </a:endParaRP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xmlns="" id="{CD6BA4C2-5A4B-47AB-B710-3997704D8B05}"/>
                  </a:ext>
                </a:extLst>
              </p:cNvPr>
              <p:cNvSpPr txBox="1"/>
              <p:nvPr/>
            </p:nvSpPr>
            <p:spPr>
              <a:xfrm>
                <a:off x="-207879" y="846436"/>
                <a:ext cx="5508978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400" b="1" dirty="0" smtClean="0">
                    <a:latin typeface="Bahnschrift SemiBold" panose="020B0502040204020203" pitchFamily="34" charset="0"/>
                    <a:cs typeface="Times New Roman" panose="02020603050405020304" pitchFamily="18" charset="0"/>
                  </a:rPr>
                  <a:t>Future Goals</a:t>
                </a:r>
                <a:endParaRPr lang="en-US" sz="4400" b="1" dirty="0">
                  <a:latin typeface="Bahnschrift SemiBold" panose="020B0502040204020203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DB96817D-68D2-4FF8-A416-A436ACA0F341}"/>
                </a:ext>
              </a:extLst>
            </p:cNvPr>
            <p:cNvSpPr txBox="1"/>
            <p:nvPr/>
          </p:nvSpPr>
          <p:spPr>
            <a:xfrm>
              <a:off x="11636400" y="326914"/>
              <a:ext cx="92327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/>
                <a:t>5</a:t>
              </a: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0F6054AF-363B-4F7E-81D9-303895C48CA8}"/>
              </a:ext>
            </a:extLst>
          </p:cNvPr>
          <p:cNvSpPr/>
          <p:nvPr/>
        </p:nvSpPr>
        <p:spPr>
          <a:xfrm>
            <a:off x="987697" y="1682474"/>
            <a:ext cx="257350" cy="4413794"/>
          </a:xfrm>
          <a:prstGeom prst="rect">
            <a:avLst/>
          </a:prstGeom>
          <a:solidFill>
            <a:srgbClr val="256570">
              <a:alpha val="4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364F69E9-3E3E-4087-9FBD-BE849FB116F0}"/>
              </a:ext>
            </a:extLst>
          </p:cNvPr>
          <p:cNvSpPr txBox="1"/>
          <p:nvPr/>
        </p:nvSpPr>
        <p:spPr>
          <a:xfrm>
            <a:off x="1012627" y="2997799"/>
            <a:ext cx="9837185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Bahnschrift SemiBold" panose="020B0502040204020203" pitchFamily="34" charset="0"/>
              </a:rPr>
              <a:t>We want to improve our app further by rectifying our flaws and we want to have some additional features as well.</a:t>
            </a:r>
            <a:endParaRPr lang="en-US" sz="32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  <a:p>
            <a:endParaRPr lang="en-US" sz="2200" dirty="0"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1521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449999" y="2474892"/>
            <a:ext cx="55089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Candara" panose="020E0502030303020204" pitchFamily="34" charset="0"/>
              </a:rPr>
              <a:t>THANK YOU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5135879" y="3244333"/>
            <a:ext cx="1920240" cy="91440"/>
            <a:chOff x="4831644" y="3200400"/>
            <a:chExt cx="1920240" cy="91440"/>
          </a:xfrm>
        </p:grpSpPr>
        <p:sp>
          <p:nvSpPr>
            <p:cNvPr id="2" name="Rectangle 1"/>
            <p:cNvSpPr/>
            <p:nvPr/>
          </p:nvSpPr>
          <p:spPr>
            <a:xfrm>
              <a:off x="4831644" y="3200400"/>
              <a:ext cx="640080" cy="91440"/>
            </a:xfrm>
            <a:prstGeom prst="rect">
              <a:avLst/>
            </a:prstGeom>
            <a:solidFill>
              <a:srgbClr val="EF3425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471724" y="3200400"/>
              <a:ext cx="640080" cy="91440"/>
            </a:xfrm>
            <a:prstGeom prst="rect">
              <a:avLst/>
            </a:prstGeom>
            <a:solidFill>
              <a:srgbClr val="8397B1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111804" y="3200400"/>
              <a:ext cx="640080" cy="91440"/>
            </a:xfrm>
            <a:prstGeom prst="rect">
              <a:avLst/>
            </a:prstGeom>
            <a:solidFill>
              <a:srgbClr val="44546B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7754-EB69-4271-83F0-4EC2174974D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67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1891</TotalTime>
  <Words>198</Words>
  <Application>Microsoft Office PowerPoint</Application>
  <PresentationFormat>Widescreen</PresentationFormat>
  <Paragraphs>48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Bahnschrift SemiBold</vt:lpstr>
      <vt:lpstr>Bahnschrift SemiBold SemiConden</vt:lpstr>
      <vt:lpstr>Calibri</vt:lpstr>
      <vt:lpstr>Calibri Light</vt:lpstr>
      <vt:lpstr>Candara</vt:lpstr>
      <vt:lpstr>Estrangelo Edessa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 app</dc:title>
  <dc:creator>Rohit Roy</dc:creator>
  <cp:lastModifiedBy>Probook</cp:lastModifiedBy>
  <cp:revision>511</cp:revision>
  <dcterms:created xsi:type="dcterms:W3CDTF">2016-09-28T22:08:47Z</dcterms:created>
  <dcterms:modified xsi:type="dcterms:W3CDTF">2021-09-06T17:48:29Z</dcterms:modified>
</cp:coreProperties>
</file>