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diagrams/data2.xml" ContentType="application/vnd.openxmlformats-officedocument.drawingml.diagramData+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drawing1.xml" ContentType="application/vnd.ms-office.drawingml.diagramDrawing+xml"/>
  <Override PartName="/ppt/diagrams/quickStyle2.xml" ContentType="application/vnd.openxmlformats-officedocument.drawingml.diagramStyle+xml"/>
  <Override PartName="/ppt/diagrams/layout2.xml" ContentType="application/vnd.openxmlformats-officedocument.drawingml.diagramLayout+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3" r:id="rId3"/>
    <p:sldId id="264" r:id="rId4"/>
    <p:sldId id="265" r:id="rId5"/>
    <p:sldId id="266" r:id="rId6"/>
    <p:sldId id="267" r:id="rId7"/>
    <p:sldId id="268" r:id="rId8"/>
    <p:sldId id="269" r:id="rId9"/>
    <p:sldId id="270"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rnath Bhakat" initials="AB" lastIdx="1" clrIdx="0">
    <p:extLst>
      <p:ext uri="{19B8F6BF-5375-455C-9EA6-DF929625EA0E}">
        <p15:presenceInfo xmlns:p15="http://schemas.microsoft.com/office/powerpoint/2012/main" userId="bd3f6f7f3172152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8" autoAdjust="0"/>
    <p:restoredTop sz="94660"/>
  </p:normalViewPr>
  <p:slideViewPr>
    <p:cSldViewPr snapToGrid="0">
      <p:cViewPr varScale="1">
        <p:scale>
          <a:sx n="87" d="100"/>
          <a:sy n="87" d="100"/>
        </p:scale>
        <p:origin x="44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rnath Bhakat" userId="bd3f6f7f31721524" providerId="LiveId" clId="{E27387BF-90D1-4DC1-90C7-06A1819412AF}"/>
    <pc:docChg chg="delSld">
      <pc:chgData name="Amarnath Bhakat" userId="bd3f6f7f31721524" providerId="LiveId" clId="{E27387BF-90D1-4DC1-90C7-06A1819412AF}" dt="2020-07-19T17:12:29.604" v="0" actId="2696"/>
      <pc:docMkLst>
        <pc:docMk/>
      </pc:docMkLst>
      <pc:sldChg chg="del">
        <pc:chgData name="Amarnath Bhakat" userId="bd3f6f7f31721524" providerId="LiveId" clId="{E27387BF-90D1-4DC1-90C7-06A1819412AF}" dt="2020-07-19T17:12:29.604" v="0" actId="2696"/>
        <pc:sldMkLst>
          <pc:docMk/>
          <pc:sldMk cId="3729849382" sldId="272"/>
        </pc:sldMkLst>
      </pc:sldChg>
      <pc:sldChg chg="del">
        <pc:chgData name="Amarnath Bhakat" userId="bd3f6f7f31721524" providerId="LiveId" clId="{E27387BF-90D1-4DC1-90C7-06A1819412AF}" dt="2020-07-19T17:12:29.604" v="0" actId="2696"/>
        <pc:sldMkLst>
          <pc:docMk/>
          <pc:sldMk cId="4144342767" sldId="273"/>
        </pc:sldMkLst>
      </pc:sldChg>
      <pc:sldChg chg="del">
        <pc:chgData name="Amarnath Bhakat" userId="bd3f6f7f31721524" providerId="LiveId" clId="{E27387BF-90D1-4DC1-90C7-06A1819412AF}" dt="2020-07-19T17:12:29.604" v="0" actId="2696"/>
        <pc:sldMkLst>
          <pc:docMk/>
          <pc:sldMk cId="3356146648" sldId="274"/>
        </pc:sldMkLst>
      </pc:sldChg>
      <pc:sldChg chg="del">
        <pc:chgData name="Amarnath Bhakat" userId="bd3f6f7f31721524" providerId="LiveId" clId="{E27387BF-90D1-4DC1-90C7-06A1819412AF}" dt="2020-07-19T17:12:29.604" v="0" actId="2696"/>
        <pc:sldMkLst>
          <pc:docMk/>
          <pc:sldMk cId="2082056787" sldId="275"/>
        </pc:sldMkLst>
      </pc:sldChg>
      <pc:sldChg chg="del">
        <pc:chgData name="Amarnath Bhakat" userId="bd3f6f7f31721524" providerId="LiveId" clId="{E27387BF-90D1-4DC1-90C7-06A1819412AF}" dt="2020-07-19T17:12:29.604" v="0" actId="2696"/>
        <pc:sldMkLst>
          <pc:docMk/>
          <pc:sldMk cId="3901215901" sldId="276"/>
        </pc:sldMkLst>
      </pc:sldChg>
      <pc:sldChg chg="del">
        <pc:chgData name="Amarnath Bhakat" userId="bd3f6f7f31721524" providerId="LiveId" clId="{E27387BF-90D1-4DC1-90C7-06A1819412AF}" dt="2020-07-19T17:12:29.604" v="0" actId="2696"/>
        <pc:sldMkLst>
          <pc:docMk/>
          <pc:sldMk cId="3331410337" sldId="277"/>
        </pc:sldMkLst>
      </pc:sldChg>
      <pc:sldChg chg="del">
        <pc:chgData name="Amarnath Bhakat" userId="bd3f6f7f31721524" providerId="LiveId" clId="{E27387BF-90D1-4DC1-90C7-06A1819412AF}" dt="2020-07-19T17:12:29.604" v="0" actId="2696"/>
        <pc:sldMkLst>
          <pc:docMk/>
          <pc:sldMk cId="221689480" sldId="278"/>
        </pc:sldMkLst>
      </pc:sldChg>
      <pc:sldChg chg="del">
        <pc:chgData name="Amarnath Bhakat" userId="bd3f6f7f31721524" providerId="LiveId" clId="{E27387BF-90D1-4DC1-90C7-06A1819412AF}" dt="2020-07-19T17:12:29.604" v="0" actId="2696"/>
        <pc:sldMkLst>
          <pc:docMk/>
          <pc:sldMk cId="213636913" sldId="279"/>
        </pc:sldMkLst>
      </pc:sldChg>
      <pc:sldChg chg="del">
        <pc:chgData name="Amarnath Bhakat" userId="bd3f6f7f31721524" providerId="LiveId" clId="{E27387BF-90D1-4DC1-90C7-06A1819412AF}" dt="2020-07-19T17:12:29.604" v="0" actId="2696"/>
        <pc:sldMkLst>
          <pc:docMk/>
          <pc:sldMk cId="3584468083" sldId="280"/>
        </pc:sldMkLst>
      </pc:sldChg>
      <pc:sldChg chg="del">
        <pc:chgData name="Amarnath Bhakat" userId="bd3f6f7f31721524" providerId="LiveId" clId="{E27387BF-90D1-4DC1-90C7-06A1819412AF}" dt="2020-07-19T17:12:29.604" v="0" actId="2696"/>
        <pc:sldMkLst>
          <pc:docMk/>
          <pc:sldMk cId="1463326697" sldId="281"/>
        </pc:sldMkLst>
      </pc:sldChg>
      <pc:sldChg chg="del">
        <pc:chgData name="Amarnath Bhakat" userId="bd3f6f7f31721524" providerId="LiveId" clId="{E27387BF-90D1-4DC1-90C7-06A1819412AF}" dt="2020-07-19T17:12:29.604" v="0" actId="2696"/>
        <pc:sldMkLst>
          <pc:docMk/>
          <pc:sldMk cId="2633632252" sldId="282"/>
        </pc:sldMkLst>
      </pc:sldChg>
      <pc:sldChg chg="del">
        <pc:chgData name="Amarnath Bhakat" userId="bd3f6f7f31721524" providerId="LiveId" clId="{E27387BF-90D1-4DC1-90C7-06A1819412AF}" dt="2020-07-19T17:12:29.604" v="0" actId="2696"/>
        <pc:sldMkLst>
          <pc:docMk/>
          <pc:sldMk cId="762961182" sldId="283"/>
        </pc:sldMkLst>
      </pc:sldChg>
      <pc:sldChg chg="del">
        <pc:chgData name="Amarnath Bhakat" userId="bd3f6f7f31721524" providerId="LiveId" clId="{E27387BF-90D1-4DC1-90C7-06A1819412AF}" dt="2020-07-19T17:12:29.604" v="0" actId="2696"/>
        <pc:sldMkLst>
          <pc:docMk/>
          <pc:sldMk cId="2913229319" sldId="284"/>
        </pc:sldMkLst>
      </pc:sldChg>
      <pc:sldChg chg="del">
        <pc:chgData name="Amarnath Bhakat" userId="bd3f6f7f31721524" providerId="LiveId" clId="{E27387BF-90D1-4DC1-90C7-06A1819412AF}" dt="2020-07-19T17:12:29.604" v="0" actId="2696"/>
        <pc:sldMkLst>
          <pc:docMk/>
          <pc:sldMk cId="281683962" sldId="285"/>
        </pc:sldMkLst>
      </pc:sldChg>
      <pc:sldChg chg="del">
        <pc:chgData name="Amarnath Bhakat" userId="bd3f6f7f31721524" providerId="LiveId" clId="{E27387BF-90D1-4DC1-90C7-06A1819412AF}" dt="2020-07-19T17:12:29.604" v="0" actId="2696"/>
        <pc:sldMkLst>
          <pc:docMk/>
          <pc:sldMk cId="1531440981" sldId="286"/>
        </pc:sldMkLst>
      </pc:sldChg>
      <pc:sldChg chg="del">
        <pc:chgData name="Amarnath Bhakat" userId="bd3f6f7f31721524" providerId="LiveId" clId="{E27387BF-90D1-4DC1-90C7-06A1819412AF}" dt="2020-07-19T17:12:29.604" v="0" actId="2696"/>
        <pc:sldMkLst>
          <pc:docMk/>
          <pc:sldMk cId="411811751" sldId="287"/>
        </pc:sldMkLst>
      </pc:sldChg>
      <pc:sldChg chg="del">
        <pc:chgData name="Amarnath Bhakat" userId="bd3f6f7f31721524" providerId="LiveId" clId="{E27387BF-90D1-4DC1-90C7-06A1819412AF}" dt="2020-07-19T17:12:29.604" v="0" actId="2696"/>
        <pc:sldMkLst>
          <pc:docMk/>
          <pc:sldMk cId="3197915609" sldId="288"/>
        </pc:sldMkLst>
      </pc:sldChg>
      <pc:sldChg chg="del">
        <pc:chgData name="Amarnath Bhakat" userId="bd3f6f7f31721524" providerId="LiveId" clId="{E27387BF-90D1-4DC1-90C7-06A1819412AF}" dt="2020-07-19T17:12:29.604" v="0" actId="2696"/>
        <pc:sldMkLst>
          <pc:docMk/>
          <pc:sldMk cId="596634989" sldId="289"/>
        </pc:sldMkLst>
      </pc:sldChg>
      <pc:sldChg chg="del">
        <pc:chgData name="Amarnath Bhakat" userId="bd3f6f7f31721524" providerId="LiveId" clId="{E27387BF-90D1-4DC1-90C7-06A1819412AF}" dt="2020-07-19T17:12:29.604" v="0" actId="2696"/>
        <pc:sldMkLst>
          <pc:docMk/>
          <pc:sldMk cId="121459812" sldId="29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75BCFC-D15A-4A13-A6C9-0D3B938D4D73}" type="doc">
      <dgm:prSet loTypeId="urn:microsoft.com/office/officeart/2009/3/layout/HorizontalOrganizationChart" loCatId="hierarchy" qsTypeId="urn:microsoft.com/office/officeart/2005/8/quickstyle/simple4" qsCatId="simple" csTypeId="urn:microsoft.com/office/officeart/2005/8/colors/colorful1" csCatId="colorful"/>
      <dgm:spPr/>
      <dgm:t>
        <a:bodyPr/>
        <a:lstStyle/>
        <a:p>
          <a:endParaRPr lang="en-US"/>
        </a:p>
      </dgm:t>
    </dgm:pt>
    <dgm:pt modelId="{3B7D48F7-2A27-419D-AFC8-42A872C60703}">
      <dgm:prSet/>
      <dgm:spPr/>
      <dgm:t>
        <a:bodyPr/>
        <a:lstStyle/>
        <a:p>
          <a:r>
            <a:rPr lang="en-US"/>
            <a:t>Keeping track of changes.</a:t>
          </a:r>
        </a:p>
      </dgm:t>
    </dgm:pt>
    <dgm:pt modelId="{478D9CA5-49F9-4049-A549-BDEAE153094D}" type="parTrans" cxnId="{845EF863-A5DD-49A1-B017-9C745679B9AA}">
      <dgm:prSet/>
      <dgm:spPr/>
      <dgm:t>
        <a:bodyPr/>
        <a:lstStyle/>
        <a:p>
          <a:endParaRPr lang="en-US"/>
        </a:p>
      </dgm:t>
    </dgm:pt>
    <dgm:pt modelId="{ADB5D1AB-16D4-496B-AED3-D3B5A4E8068F}" type="sibTrans" cxnId="{845EF863-A5DD-49A1-B017-9C745679B9AA}">
      <dgm:prSet/>
      <dgm:spPr/>
      <dgm:t>
        <a:bodyPr/>
        <a:lstStyle/>
        <a:p>
          <a:endParaRPr lang="en-US"/>
        </a:p>
      </dgm:t>
    </dgm:pt>
    <dgm:pt modelId="{EE4EA7EC-21FA-4EAE-94A7-20640F602A88}">
      <dgm:prSet/>
      <dgm:spPr/>
      <dgm:t>
        <a:bodyPr/>
        <a:lstStyle/>
        <a:p>
          <a:r>
            <a:rPr lang="en-US"/>
            <a:t>Ability to go back to a previous working version.</a:t>
          </a:r>
        </a:p>
      </dgm:t>
    </dgm:pt>
    <dgm:pt modelId="{06C12622-768B-45D2-B41A-33DC9CF730EA}" type="parTrans" cxnId="{E41A200F-7811-4074-BAA2-A5D22B24E788}">
      <dgm:prSet/>
      <dgm:spPr/>
      <dgm:t>
        <a:bodyPr/>
        <a:lstStyle/>
        <a:p>
          <a:endParaRPr lang="en-US"/>
        </a:p>
      </dgm:t>
    </dgm:pt>
    <dgm:pt modelId="{3778180D-EB11-4B2D-AE14-CB109690943C}" type="sibTrans" cxnId="{E41A200F-7811-4074-BAA2-A5D22B24E788}">
      <dgm:prSet/>
      <dgm:spPr/>
      <dgm:t>
        <a:bodyPr/>
        <a:lstStyle/>
        <a:p>
          <a:endParaRPr lang="en-US"/>
        </a:p>
      </dgm:t>
    </dgm:pt>
    <dgm:pt modelId="{EE8663BA-78D9-4D59-AA13-3FC485769E8F}">
      <dgm:prSet/>
      <dgm:spPr/>
      <dgm:t>
        <a:bodyPr/>
        <a:lstStyle/>
        <a:p>
          <a:r>
            <a:rPr lang="en-US"/>
            <a:t>Easily add someone else’s work.</a:t>
          </a:r>
        </a:p>
      </dgm:t>
    </dgm:pt>
    <dgm:pt modelId="{DD80B004-7A41-4DBE-BB7A-19A9E771F67F}" type="parTrans" cxnId="{0B9EFA99-5F61-4ADD-AC92-5DA933ECD338}">
      <dgm:prSet/>
      <dgm:spPr/>
      <dgm:t>
        <a:bodyPr/>
        <a:lstStyle/>
        <a:p>
          <a:endParaRPr lang="en-US"/>
        </a:p>
      </dgm:t>
    </dgm:pt>
    <dgm:pt modelId="{E0D91DD1-7098-4E4F-BC6C-A367BAAB6C91}" type="sibTrans" cxnId="{0B9EFA99-5F61-4ADD-AC92-5DA933ECD338}">
      <dgm:prSet/>
      <dgm:spPr/>
      <dgm:t>
        <a:bodyPr/>
        <a:lstStyle/>
        <a:p>
          <a:endParaRPr lang="en-US"/>
        </a:p>
      </dgm:t>
    </dgm:pt>
    <dgm:pt modelId="{E0910DBF-3A27-42FB-9882-3D0B8079F6B8}" type="pres">
      <dgm:prSet presAssocID="{6F75BCFC-D15A-4A13-A6C9-0D3B938D4D73}" presName="hierChild1" presStyleCnt="0">
        <dgm:presLayoutVars>
          <dgm:orgChart val="1"/>
          <dgm:chPref val="1"/>
          <dgm:dir/>
          <dgm:animOne val="branch"/>
          <dgm:animLvl val="lvl"/>
          <dgm:resizeHandles/>
        </dgm:presLayoutVars>
      </dgm:prSet>
      <dgm:spPr/>
    </dgm:pt>
    <dgm:pt modelId="{9809A5B6-2072-46EE-9B28-B2179C721ACD}" type="pres">
      <dgm:prSet presAssocID="{3B7D48F7-2A27-419D-AFC8-42A872C60703}" presName="hierRoot1" presStyleCnt="0">
        <dgm:presLayoutVars>
          <dgm:hierBranch val="init"/>
        </dgm:presLayoutVars>
      </dgm:prSet>
      <dgm:spPr/>
    </dgm:pt>
    <dgm:pt modelId="{2033125F-9486-433B-8BAB-F33F4286AED2}" type="pres">
      <dgm:prSet presAssocID="{3B7D48F7-2A27-419D-AFC8-42A872C60703}" presName="rootComposite1" presStyleCnt="0"/>
      <dgm:spPr/>
    </dgm:pt>
    <dgm:pt modelId="{23E125E5-AFB7-4DC9-8410-0219E5AF6132}" type="pres">
      <dgm:prSet presAssocID="{3B7D48F7-2A27-419D-AFC8-42A872C60703}" presName="rootText1" presStyleLbl="node0" presStyleIdx="0" presStyleCnt="3">
        <dgm:presLayoutVars>
          <dgm:chPref val="3"/>
        </dgm:presLayoutVars>
      </dgm:prSet>
      <dgm:spPr/>
    </dgm:pt>
    <dgm:pt modelId="{4E28BBE0-E3CB-4B4F-A267-0C28953F26EB}" type="pres">
      <dgm:prSet presAssocID="{3B7D48F7-2A27-419D-AFC8-42A872C60703}" presName="rootConnector1" presStyleLbl="node1" presStyleIdx="0" presStyleCnt="0"/>
      <dgm:spPr/>
    </dgm:pt>
    <dgm:pt modelId="{AEAC9B33-F0E5-4831-96D4-6495ADE90A5D}" type="pres">
      <dgm:prSet presAssocID="{3B7D48F7-2A27-419D-AFC8-42A872C60703}" presName="hierChild2" presStyleCnt="0"/>
      <dgm:spPr/>
    </dgm:pt>
    <dgm:pt modelId="{29848DE1-BD3E-4E3E-96B4-10E831B5590C}" type="pres">
      <dgm:prSet presAssocID="{3B7D48F7-2A27-419D-AFC8-42A872C60703}" presName="hierChild3" presStyleCnt="0"/>
      <dgm:spPr/>
    </dgm:pt>
    <dgm:pt modelId="{413A7D97-A518-4545-84C8-EE84240186BA}" type="pres">
      <dgm:prSet presAssocID="{EE4EA7EC-21FA-4EAE-94A7-20640F602A88}" presName="hierRoot1" presStyleCnt="0">
        <dgm:presLayoutVars>
          <dgm:hierBranch val="init"/>
        </dgm:presLayoutVars>
      </dgm:prSet>
      <dgm:spPr/>
    </dgm:pt>
    <dgm:pt modelId="{BFFEE46E-72CA-487F-A0EA-3BA5FFFAD887}" type="pres">
      <dgm:prSet presAssocID="{EE4EA7EC-21FA-4EAE-94A7-20640F602A88}" presName="rootComposite1" presStyleCnt="0"/>
      <dgm:spPr/>
    </dgm:pt>
    <dgm:pt modelId="{74CCB3E0-8652-4868-B67C-35129A963F9F}" type="pres">
      <dgm:prSet presAssocID="{EE4EA7EC-21FA-4EAE-94A7-20640F602A88}" presName="rootText1" presStyleLbl="node0" presStyleIdx="1" presStyleCnt="3">
        <dgm:presLayoutVars>
          <dgm:chPref val="3"/>
        </dgm:presLayoutVars>
      </dgm:prSet>
      <dgm:spPr/>
    </dgm:pt>
    <dgm:pt modelId="{21935A46-69BC-4152-824E-2B8AEFA645B4}" type="pres">
      <dgm:prSet presAssocID="{EE4EA7EC-21FA-4EAE-94A7-20640F602A88}" presName="rootConnector1" presStyleLbl="node1" presStyleIdx="0" presStyleCnt="0"/>
      <dgm:spPr/>
    </dgm:pt>
    <dgm:pt modelId="{55946656-46FE-4825-9E8B-4B644D080505}" type="pres">
      <dgm:prSet presAssocID="{EE4EA7EC-21FA-4EAE-94A7-20640F602A88}" presName="hierChild2" presStyleCnt="0"/>
      <dgm:spPr/>
    </dgm:pt>
    <dgm:pt modelId="{6DBC9F7F-EDD8-4F78-8B5D-2CEDA4FA5770}" type="pres">
      <dgm:prSet presAssocID="{EE4EA7EC-21FA-4EAE-94A7-20640F602A88}" presName="hierChild3" presStyleCnt="0"/>
      <dgm:spPr/>
    </dgm:pt>
    <dgm:pt modelId="{801ABFF8-61DC-4228-839C-3457527643D0}" type="pres">
      <dgm:prSet presAssocID="{EE8663BA-78D9-4D59-AA13-3FC485769E8F}" presName="hierRoot1" presStyleCnt="0">
        <dgm:presLayoutVars>
          <dgm:hierBranch val="init"/>
        </dgm:presLayoutVars>
      </dgm:prSet>
      <dgm:spPr/>
    </dgm:pt>
    <dgm:pt modelId="{C39067CC-B172-46C7-B4F2-9D101E5AC0EA}" type="pres">
      <dgm:prSet presAssocID="{EE8663BA-78D9-4D59-AA13-3FC485769E8F}" presName="rootComposite1" presStyleCnt="0"/>
      <dgm:spPr/>
    </dgm:pt>
    <dgm:pt modelId="{D5F3CD13-3B33-49F7-9553-6760290F231C}" type="pres">
      <dgm:prSet presAssocID="{EE8663BA-78D9-4D59-AA13-3FC485769E8F}" presName="rootText1" presStyleLbl="node0" presStyleIdx="2" presStyleCnt="3">
        <dgm:presLayoutVars>
          <dgm:chPref val="3"/>
        </dgm:presLayoutVars>
      </dgm:prSet>
      <dgm:spPr/>
    </dgm:pt>
    <dgm:pt modelId="{66982F95-486D-425A-8957-A03BD285752F}" type="pres">
      <dgm:prSet presAssocID="{EE8663BA-78D9-4D59-AA13-3FC485769E8F}" presName="rootConnector1" presStyleLbl="node1" presStyleIdx="0" presStyleCnt="0"/>
      <dgm:spPr/>
    </dgm:pt>
    <dgm:pt modelId="{5814192E-2A37-47EE-ACC6-E85C98171F87}" type="pres">
      <dgm:prSet presAssocID="{EE8663BA-78D9-4D59-AA13-3FC485769E8F}" presName="hierChild2" presStyleCnt="0"/>
      <dgm:spPr/>
    </dgm:pt>
    <dgm:pt modelId="{68563591-40F3-4C37-B251-44D5E7F54750}" type="pres">
      <dgm:prSet presAssocID="{EE8663BA-78D9-4D59-AA13-3FC485769E8F}" presName="hierChild3" presStyleCnt="0"/>
      <dgm:spPr/>
    </dgm:pt>
  </dgm:ptLst>
  <dgm:cxnLst>
    <dgm:cxn modelId="{E41A200F-7811-4074-BAA2-A5D22B24E788}" srcId="{6F75BCFC-D15A-4A13-A6C9-0D3B938D4D73}" destId="{EE4EA7EC-21FA-4EAE-94A7-20640F602A88}" srcOrd="1" destOrd="0" parTransId="{06C12622-768B-45D2-B41A-33DC9CF730EA}" sibTransId="{3778180D-EB11-4B2D-AE14-CB109690943C}"/>
    <dgm:cxn modelId="{3855BB61-C6ED-4AE0-8B96-D6F9B2C1E595}" type="presOf" srcId="{EE4EA7EC-21FA-4EAE-94A7-20640F602A88}" destId="{21935A46-69BC-4152-824E-2B8AEFA645B4}" srcOrd="1" destOrd="0" presId="urn:microsoft.com/office/officeart/2009/3/layout/HorizontalOrganizationChart"/>
    <dgm:cxn modelId="{845EF863-A5DD-49A1-B017-9C745679B9AA}" srcId="{6F75BCFC-D15A-4A13-A6C9-0D3B938D4D73}" destId="{3B7D48F7-2A27-419D-AFC8-42A872C60703}" srcOrd="0" destOrd="0" parTransId="{478D9CA5-49F9-4049-A549-BDEAE153094D}" sibTransId="{ADB5D1AB-16D4-496B-AED3-D3B5A4E8068F}"/>
    <dgm:cxn modelId="{EDBEF644-6F66-4C77-9C50-30D3B702F485}" type="presOf" srcId="{EE8663BA-78D9-4D59-AA13-3FC485769E8F}" destId="{66982F95-486D-425A-8957-A03BD285752F}" srcOrd="1" destOrd="0" presId="urn:microsoft.com/office/officeart/2009/3/layout/HorizontalOrganizationChart"/>
    <dgm:cxn modelId="{AE29CB52-E676-4BC1-B142-074A536BD231}" type="presOf" srcId="{EE8663BA-78D9-4D59-AA13-3FC485769E8F}" destId="{D5F3CD13-3B33-49F7-9553-6760290F231C}" srcOrd="0" destOrd="0" presId="urn:microsoft.com/office/officeart/2009/3/layout/HorizontalOrganizationChart"/>
    <dgm:cxn modelId="{34911B95-D8E0-4C20-9C5F-F7D4E20B8B5B}" type="presOf" srcId="{3B7D48F7-2A27-419D-AFC8-42A872C60703}" destId="{4E28BBE0-E3CB-4B4F-A267-0C28953F26EB}" srcOrd="1" destOrd="0" presId="urn:microsoft.com/office/officeart/2009/3/layout/HorizontalOrganizationChart"/>
    <dgm:cxn modelId="{0B9EFA99-5F61-4ADD-AC92-5DA933ECD338}" srcId="{6F75BCFC-D15A-4A13-A6C9-0D3B938D4D73}" destId="{EE8663BA-78D9-4D59-AA13-3FC485769E8F}" srcOrd="2" destOrd="0" parTransId="{DD80B004-7A41-4DBE-BB7A-19A9E771F67F}" sibTransId="{E0D91DD1-7098-4E4F-BC6C-A367BAAB6C91}"/>
    <dgm:cxn modelId="{5CAFA8A2-B26D-4FFD-8360-0D0342E73B8C}" type="presOf" srcId="{6F75BCFC-D15A-4A13-A6C9-0D3B938D4D73}" destId="{E0910DBF-3A27-42FB-9882-3D0B8079F6B8}" srcOrd="0" destOrd="0" presId="urn:microsoft.com/office/officeart/2009/3/layout/HorizontalOrganizationChart"/>
    <dgm:cxn modelId="{3A5F12BA-3F5C-4B02-B588-5F9B1CC82D9E}" type="presOf" srcId="{3B7D48F7-2A27-419D-AFC8-42A872C60703}" destId="{23E125E5-AFB7-4DC9-8410-0219E5AF6132}" srcOrd="0" destOrd="0" presId="urn:microsoft.com/office/officeart/2009/3/layout/HorizontalOrganizationChart"/>
    <dgm:cxn modelId="{FF26F2FD-2753-499F-BE8B-5AFD9C5E945E}" type="presOf" srcId="{EE4EA7EC-21FA-4EAE-94A7-20640F602A88}" destId="{74CCB3E0-8652-4868-B67C-35129A963F9F}" srcOrd="0" destOrd="0" presId="urn:microsoft.com/office/officeart/2009/3/layout/HorizontalOrganizationChart"/>
    <dgm:cxn modelId="{A91DD840-C60E-47BC-AF00-E040026E1E6D}" type="presParOf" srcId="{E0910DBF-3A27-42FB-9882-3D0B8079F6B8}" destId="{9809A5B6-2072-46EE-9B28-B2179C721ACD}" srcOrd="0" destOrd="0" presId="urn:microsoft.com/office/officeart/2009/3/layout/HorizontalOrganizationChart"/>
    <dgm:cxn modelId="{C3B5DE98-E901-44A2-A0E0-91A9F2D8A095}" type="presParOf" srcId="{9809A5B6-2072-46EE-9B28-B2179C721ACD}" destId="{2033125F-9486-433B-8BAB-F33F4286AED2}" srcOrd="0" destOrd="0" presId="urn:microsoft.com/office/officeart/2009/3/layout/HorizontalOrganizationChart"/>
    <dgm:cxn modelId="{E629E47F-A5F4-4C99-99EB-8A8DAF1AF579}" type="presParOf" srcId="{2033125F-9486-433B-8BAB-F33F4286AED2}" destId="{23E125E5-AFB7-4DC9-8410-0219E5AF6132}" srcOrd="0" destOrd="0" presId="urn:microsoft.com/office/officeart/2009/3/layout/HorizontalOrganizationChart"/>
    <dgm:cxn modelId="{F243B69F-C23F-4FA1-9039-9B034A6CC413}" type="presParOf" srcId="{2033125F-9486-433B-8BAB-F33F4286AED2}" destId="{4E28BBE0-E3CB-4B4F-A267-0C28953F26EB}" srcOrd="1" destOrd="0" presId="urn:microsoft.com/office/officeart/2009/3/layout/HorizontalOrganizationChart"/>
    <dgm:cxn modelId="{999B309B-8899-4C3D-97B3-4ECF020A5E92}" type="presParOf" srcId="{9809A5B6-2072-46EE-9B28-B2179C721ACD}" destId="{AEAC9B33-F0E5-4831-96D4-6495ADE90A5D}" srcOrd="1" destOrd="0" presId="urn:microsoft.com/office/officeart/2009/3/layout/HorizontalOrganizationChart"/>
    <dgm:cxn modelId="{955BD61B-B65A-4E1F-8A8B-A86D9ED8DE3F}" type="presParOf" srcId="{9809A5B6-2072-46EE-9B28-B2179C721ACD}" destId="{29848DE1-BD3E-4E3E-96B4-10E831B5590C}" srcOrd="2" destOrd="0" presId="urn:microsoft.com/office/officeart/2009/3/layout/HorizontalOrganizationChart"/>
    <dgm:cxn modelId="{37CF65D5-8256-45D3-8EFE-83C1DEEDEFAD}" type="presParOf" srcId="{E0910DBF-3A27-42FB-9882-3D0B8079F6B8}" destId="{413A7D97-A518-4545-84C8-EE84240186BA}" srcOrd="1" destOrd="0" presId="urn:microsoft.com/office/officeart/2009/3/layout/HorizontalOrganizationChart"/>
    <dgm:cxn modelId="{2F5BC041-A5CF-47F4-84CF-6A2768E68E36}" type="presParOf" srcId="{413A7D97-A518-4545-84C8-EE84240186BA}" destId="{BFFEE46E-72CA-487F-A0EA-3BA5FFFAD887}" srcOrd="0" destOrd="0" presId="urn:microsoft.com/office/officeart/2009/3/layout/HorizontalOrganizationChart"/>
    <dgm:cxn modelId="{F9517548-075C-4916-B1AE-0B4AE8E0E557}" type="presParOf" srcId="{BFFEE46E-72CA-487F-A0EA-3BA5FFFAD887}" destId="{74CCB3E0-8652-4868-B67C-35129A963F9F}" srcOrd="0" destOrd="0" presId="urn:microsoft.com/office/officeart/2009/3/layout/HorizontalOrganizationChart"/>
    <dgm:cxn modelId="{78F974A8-BC85-4B58-A851-43A83C74EF2F}" type="presParOf" srcId="{BFFEE46E-72CA-487F-A0EA-3BA5FFFAD887}" destId="{21935A46-69BC-4152-824E-2B8AEFA645B4}" srcOrd="1" destOrd="0" presId="urn:microsoft.com/office/officeart/2009/3/layout/HorizontalOrganizationChart"/>
    <dgm:cxn modelId="{118865D4-3F4C-4EFA-8A4B-8C6AF79A2AEB}" type="presParOf" srcId="{413A7D97-A518-4545-84C8-EE84240186BA}" destId="{55946656-46FE-4825-9E8B-4B644D080505}" srcOrd="1" destOrd="0" presId="urn:microsoft.com/office/officeart/2009/3/layout/HorizontalOrganizationChart"/>
    <dgm:cxn modelId="{BC37DA1C-F302-4210-8735-3A4E0C18A11F}" type="presParOf" srcId="{413A7D97-A518-4545-84C8-EE84240186BA}" destId="{6DBC9F7F-EDD8-4F78-8B5D-2CEDA4FA5770}" srcOrd="2" destOrd="0" presId="urn:microsoft.com/office/officeart/2009/3/layout/HorizontalOrganizationChart"/>
    <dgm:cxn modelId="{B4834B22-AD58-43CF-9DDF-17B993A5B0C5}" type="presParOf" srcId="{E0910DBF-3A27-42FB-9882-3D0B8079F6B8}" destId="{801ABFF8-61DC-4228-839C-3457527643D0}" srcOrd="2" destOrd="0" presId="urn:microsoft.com/office/officeart/2009/3/layout/HorizontalOrganizationChart"/>
    <dgm:cxn modelId="{7CE8231F-6DC4-4721-ACBF-7761AC7643FB}" type="presParOf" srcId="{801ABFF8-61DC-4228-839C-3457527643D0}" destId="{C39067CC-B172-46C7-B4F2-9D101E5AC0EA}" srcOrd="0" destOrd="0" presId="urn:microsoft.com/office/officeart/2009/3/layout/HorizontalOrganizationChart"/>
    <dgm:cxn modelId="{B336DC5F-D519-4753-97E6-8E3648FE2F91}" type="presParOf" srcId="{C39067CC-B172-46C7-B4F2-9D101E5AC0EA}" destId="{D5F3CD13-3B33-49F7-9553-6760290F231C}" srcOrd="0" destOrd="0" presId="urn:microsoft.com/office/officeart/2009/3/layout/HorizontalOrganizationChart"/>
    <dgm:cxn modelId="{6A2D8AD3-54F8-43BA-AAB6-B8F380459808}" type="presParOf" srcId="{C39067CC-B172-46C7-B4F2-9D101E5AC0EA}" destId="{66982F95-486D-425A-8957-A03BD285752F}" srcOrd="1" destOrd="0" presId="urn:microsoft.com/office/officeart/2009/3/layout/HorizontalOrganizationChart"/>
    <dgm:cxn modelId="{72713C57-8AF8-4963-A19C-F1360EAB9689}" type="presParOf" srcId="{801ABFF8-61DC-4228-839C-3457527643D0}" destId="{5814192E-2A37-47EE-ACC6-E85C98171F87}" srcOrd="1" destOrd="0" presId="urn:microsoft.com/office/officeart/2009/3/layout/HorizontalOrganizationChart"/>
    <dgm:cxn modelId="{9BB81758-E744-43F7-AFAD-FDD366B69B38}" type="presParOf" srcId="{801ABFF8-61DC-4228-839C-3457527643D0}" destId="{68563591-40F3-4C37-B251-44D5E7F54750}"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6A2FF2-686B-47BD-A8E2-92C333DE903D}"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E9F2479F-6ED0-40B0-8F1E-20FCD4C3F891}">
      <dgm:prSet/>
      <dgm:spPr/>
      <dgm:t>
        <a:bodyPr/>
        <a:lstStyle/>
        <a:p>
          <a:r>
            <a:rPr lang="en-US"/>
            <a:t>Centralized Version Control System</a:t>
          </a:r>
        </a:p>
      </dgm:t>
    </dgm:pt>
    <dgm:pt modelId="{E0A24578-FF6B-443F-9229-E7F7B996560C}" type="parTrans" cxnId="{4380E0B5-D1F2-4D0E-A8F5-914C5B2D04F7}">
      <dgm:prSet/>
      <dgm:spPr/>
      <dgm:t>
        <a:bodyPr/>
        <a:lstStyle/>
        <a:p>
          <a:endParaRPr lang="en-US"/>
        </a:p>
      </dgm:t>
    </dgm:pt>
    <dgm:pt modelId="{4E06179F-65C6-4BA5-A59F-60D7CD7A429E}" type="sibTrans" cxnId="{4380E0B5-D1F2-4D0E-A8F5-914C5B2D04F7}">
      <dgm:prSet/>
      <dgm:spPr/>
      <dgm:t>
        <a:bodyPr/>
        <a:lstStyle/>
        <a:p>
          <a:endParaRPr lang="en-US"/>
        </a:p>
      </dgm:t>
    </dgm:pt>
    <dgm:pt modelId="{AE203A32-C95D-4496-87DC-B9B8B89F9E57}">
      <dgm:prSet/>
      <dgm:spPr/>
      <dgm:t>
        <a:bodyPr/>
        <a:lstStyle/>
        <a:p>
          <a:r>
            <a:rPr lang="en-US"/>
            <a:t>Distributed Version Control System</a:t>
          </a:r>
        </a:p>
      </dgm:t>
    </dgm:pt>
    <dgm:pt modelId="{A52951A0-C029-466F-B879-1525345BB03F}" type="parTrans" cxnId="{376878CF-BAB1-457E-A6E4-A1CF06B20A0E}">
      <dgm:prSet/>
      <dgm:spPr/>
      <dgm:t>
        <a:bodyPr/>
        <a:lstStyle/>
        <a:p>
          <a:endParaRPr lang="en-US"/>
        </a:p>
      </dgm:t>
    </dgm:pt>
    <dgm:pt modelId="{63E31DF1-4BC5-4BB5-B93A-2508913D187B}" type="sibTrans" cxnId="{376878CF-BAB1-457E-A6E4-A1CF06B20A0E}">
      <dgm:prSet/>
      <dgm:spPr/>
      <dgm:t>
        <a:bodyPr/>
        <a:lstStyle/>
        <a:p>
          <a:endParaRPr lang="en-US"/>
        </a:p>
      </dgm:t>
    </dgm:pt>
    <dgm:pt modelId="{0995CEAE-AECB-4364-B11E-7A2E4A9B0E3F}" type="pres">
      <dgm:prSet presAssocID="{B36A2FF2-686B-47BD-A8E2-92C333DE903D}" presName="hierChild1" presStyleCnt="0">
        <dgm:presLayoutVars>
          <dgm:chPref val="1"/>
          <dgm:dir/>
          <dgm:animOne val="branch"/>
          <dgm:animLvl val="lvl"/>
          <dgm:resizeHandles/>
        </dgm:presLayoutVars>
      </dgm:prSet>
      <dgm:spPr/>
    </dgm:pt>
    <dgm:pt modelId="{605B9CD9-57CB-4A3E-8904-B8A05EB307E4}" type="pres">
      <dgm:prSet presAssocID="{E9F2479F-6ED0-40B0-8F1E-20FCD4C3F891}" presName="hierRoot1" presStyleCnt="0"/>
      <dgm:spPr/>
    </dgm:pt>
    <dgm:pt modelId="{9D5F0BDF-34A2-4F6C-A4B4-E85BF7DFEB97}" type="pres">
      <dgm:prSet presAssocID="{E9F2479F-6ED0-40B0-8F1E-20FCD4C3F891}" presName="composite" presStyleCnt="0"/>
      <dgm:spPr/>
    </dgm:pt>
    <dgm:pt modelId="{2C7B059C-18E6-4B64-9D65-E421FAFE5C37}" type="pres">
      <dgm:prSet presAssocID="{E9F2479F-6ED0-40B0-8F1E-20FCD4C3F891}" presName="background" presStyleLbl="node0" presStyleIdx="0" presStyleCnt="2"/>
      <dgm:spPr/>
    </dgm:pt>
    <dgm:pt modelId="{C021940C-6DA7-491D-8E55-4CC86ED55763}" type="pres">
      <dgm:prSet presAssocID="{E9F2479F-6ED0-40B0-8F1E-20FCD4C3F891}" presName="text" presStyleLbl="fgAcc0" presStyleIdx="0" presStyleCnt="2">
        <dgm:presLayoutVars>
          <dgm:chPref val="3"/>
        </dgm:presLayoutVars>
      </dgm:prSet>
      <dgm:spPr/>
    </dgm:pt>
    <dgm:pt modelId="{CA3F3F0D-28C1-4C82-A3B8-D525B977BC83}" type="pres">
      <dgm:prSet presAssocID="{E9F2479F-6ED0-40B0-8F1E-20FCD4C3F891}" presName="hierChild2" presStyleCnt="0"/>
      <dgm:spPr/>
    </dgm:pt>
    <dgm:pt modelId="{DA3B3AC3-6BDF-46FE-8843-323A23FBDE6B}" type="pres">
      <dgm:prSet presAssocID="{AE203A32-C95D-4496-87DC-B9B8B89F9E57}" presName="hierRoot1" presStyleCnt="0"/>
      <dgm:spPr/>
    </dgm:pt>
    <dgm:pt modelId="{58EED20E-ABDB-4F14-B394-667C8087A38F}" type="pres">
      <dgm:prSet presAssocID="{AE203A32-C95D-4496-87DC-B9B8B89F9E57}" presName="composite" presStyleCnt="0"/>
      <dgm:spPr/>
    </dgm:pt>
    <dgm:pt modelId="{88607B2B-F024-4081-BEE0-2AEF083E6BFE}" type="pres">
      <dgm:prSet presAssocID="{AE203A32-C95D-4496-87DC-B9B8B89F9E57}" presName="background" presStyleLbl="node0" presStyleIdx="1" presStyleCnt="2"/>
      <dgm:spPr/>
    </dgm:pt>
    <dgm:pt modelId="{D2B4FF5E-237D-43F3-A7AB-4312E58D19F8}" type="pres">
      <dgm:prSet presAssocID="{AE203A32-C95D-4496-87DC-B9B8B89F9E57}" presName="text" presStyleLbl="fgAcc0" presStyleIdx="1" presStyleCnt="2">
        <dgm:presLayoutVars>
          <dgm:chPref val="3"/>
        </dgm:presLayoutVars>
      </dgm:prSet>
      <dgm:spPr/>
    </dgm:pt>
    <dgm:pt modelId="{921CB33A-9BB8-4E9A-97D7-E5031845AF36}" type="pres">
      <dgm:prSet presAssocID="{AE203A32-C95D-4496-87DC-B9B8B89F9E57}" presName="hierChild2" presStyleCnt="0"/>
      <dgm:spPr/>
    </dgm:pt>
  </dgm:ptLst>
  <dgm:cxnLst>
    <dgm:cxn modelId="{F4A620AF-FB66-46D0-ACB1-7248B13D84A6}" type="presOf" srcId="{AE203A32-C95D-4496-87DC-B9B8B89F9E57}" destId="{D2B4FF5E-237D-43F3-A7AB-4312E58D19F8}" srcOrd="0" destOrd="0" presId="urn:microsoft.com/office/officeart/2005/8/layout/hierarchy1"/>
    <dgm:cxn modelId="{4380E0B5-D1F2-4D0E-A8F5-914C5B2D04F7}" srcId="{B36A2FF2-686B-47BD-A8E2-92C333DE903D}" destId="{E9F2479F-6ED0-40B0-8F1E-20FCD4C3F891}" srcOrd="0" destOrd="0" parTransId="{E0A24578-FF6B-443F-9229-E7F7B996560C}" sibTransId="{4E06179F-65C6-4BA5-A59F-60D7CD7A429E}"/>
    <dgm:cxn modelId="{376878CF-BAB1-457E-A6E4-A1CF06B20A0E}" srcId="{B36A2FF2-686B-47BD-A8E2-92C333DE903D}" destId="{AE203A32-C95D-4496-87DC-B9B8B89F9E57}" srcOrd="1" destOrd="0" parTransId="{A52951A0-C029-466F-B879-1525345BB03F}" sibTransId="{63E31DF1-4BC5-4BB5-B93A-2508913D187B}"/>
    <dgm:cxn modelId="{1D9E50E4-6B12-429E-9D60-3F4DF188C990}" type="presOf" srcId="{B36A2FF2-686B-47BD-A8E2-92C333DE903D}" destId="{0995CEAE-AECB-4364-B11E-7A2E4A9B0E3F}" srcOrd="0" destOrd="0" presId="urn:microsoft.com/office/officeart/2005/8/layout/hierarchy1"/>
    <dgm:cxn modelId="{E48679FD-2846-4E75-9B08-6AB3560F1427}" type="presOf" srcId="{E9F2479F-6ED0-40B0-8F1E-20FCD4C3F891}" destId="{C021940C-6DA7-491D-8E55-4CC86ED55763}" srcOrd="0" destOrd="0" presId="urn:microsoft.com/office/officeart/2005/8/layout/hierarchy1"/>
    <dgm:cxn modelId="{DF3834FC-E49C-40FB-B375-8F808C471D29}" type="presParOf" srcId="{0995CEAE-AECB-4364-B11E-7A2E4A9B0E3F}" destId="{605B9CD9-57CB-4A3E-8904-B8A05EB307E4}" srcOrd="0" destOrd="0" presId="urn:microsoft.com/office/officeart/2005/8/layout/hierarchy1"/>
    <dgm:cxn modelId="{93634446-CD44-40EA-AC36-E753F2D64485}" type="presParOf" srcId="{605B9CD9-57CB-4A3E-8904-B8A05EB307E4}" destId="{9D5F0BDF-34A2-4F6C-A4B4-E85BF7DFEB97}" srcOrd="0" destOrd="0" presId="urn:microsoft.com/office/officeart/2005/8/layout/hierarchy1"/>
    <dgm:cxn modelId="{91059B92-F69B-4E85-9257-BE05C452892F}" type="presParOf" srcId="{9D5F0BDF-34A2-4F6C-A4B4-E85BF7DFEB97}" destId="{2C7B059C-18E6-4B64-9D65-E421FAFE5C37}" srcOrd="0" destOrd="0" presId="urn:microsoft.com/office/officeart/2005/8/layout/hierarchy1"/>
    <dgm:cxn modelId="{0A233A70-8D5E-4221-94FD-C178C1B65DB1}" type="presParOf" srcId="{9D5F0BDF-34A2-4F6C-A4B4-E85BF7DFEB97}" destId="{C021940C-6DA7-491D-8E55-4CC86ED55763}" srcOrd="1" destOrd="0" presId="urn:microsoft.com/office/officeart/2005/8/layout/hierarchy1"/>
    <dgm:cxn modelId="{8D1259CC-B9CA-445C-B6F1-BD7B556F7B77}" type="presParOf" srcId="{605B9CD9-57CB-4A3E-8904-B8A05EB307E4}" destId="{CA3F3F0D-28C1-4C82-A3B8-D525B977BC83}" srcOrd="1" destOrd="0" presId="urn:microsoft.com/office/officeart/2005/8/layout/hierarchy1"/>
    <dgm:cxn modelId="{91242B7B-00E1-4D51-9C47-BB40D1277BF9}" type="presParOf" srcId="{0995CEAE-AECB-4364-B11E-7A2E4A9B0E3F}" destId="{DA3B3AC3-6BDF-46FE-8843-323A23FBDE6B}" srcOrd="1" destOrd="0" presId="urn:microsoft.com/office/officeart/2005/8/layout/hierarchy1"/>
    <dgm:cxn modelId="{4B8D16E9-CE80-4A91-87FD-094001553831}" type="presParOf" srcId="{DA3B3AC3-6BDF-46FE-8843-323A23FBDE6B}" destId="{58EED20E-ABDB-4F14-B394-667C8087A38F}" srcOrd="0" destOrd="0" presId="urn:microsoft.com/office/officeart/2005/8/layout/hierarchy1"/>
    <dgm:cxn modelId="{FA1A4351-E032-461C-9555-208006AB7770}" type="presParOf" srcId="{58EED20E-ABDB-4F14-B394-667C8087A38F}" destId="{88607B2B-F024-4081-BEE0-2AEF083E6BFE}" srcOrd="0" destOrd="0" presId="urn:microsoft.com/office/officeart/2005/8/layout/hierarchy1"/>
    <dgm:cxn modelId="{F03DBD1F-088B-4C71-8DCD-53D6E1F28729}" type="presParOf" srcId="{58EED20E-ABDB-4F14-B394-667C8087A38F}" destId="{D2B4FF5E-237D-43F3-A7AB-4312E58D19F8}" srcOrd="1" destOrd="0" presId="urn:microsoft.com/office/officeart/2005/8/layout/hierarchy1"/>
    <dgm:cxn modelId="{87EB310B-79F4-4675-977F-CD98DE7FDC1D}" type="presParOf" srcId="{DA3B3AC3-6BDF-46FE-8843-323A23FBDE6B}" destId="{921CB33A-9BB8-4E9A-97D7-E5031845AF3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125E5-AFB7-4DC9-8410-0219E5AF6132}">
      <dsp:nvSpPr>
        <dsp:cNvPr id="0" name=""/>
        <dsp:cNvSpPr/>
      </dsp:nvSpPr>
      <dsp:spPr>
        <a:xfrm>
          <a:off x="977058" y="1798"/>
          <a:ext cx="3970432" cy="1210981"/>
        </a:xfrm>
        <a:prstGeom prst="rect">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a:t>Keeping track of changes.</a:t>
          </a:r>
        </a:p>
      </dsp:txBody>
      <dsp:txXfrm>
        <a:off x="977058" y="1798"/>
        <a:ext cx="3970432" cy="1210981"/>
      </dsp:txXfrm>
    </dsp:sp>
    <dsp:sp modelId="{74CCB3E0-8652-4868-B67C-35129A963F9F}">
      <dsp:nvSpPr>
        <dsp:cNvPr id="0" name=""/>
        <dsp:cNvSpPr/>
      </dsp:nvSpPr>
      <dsp:spPr>
        <a:xfrm>
          <a:off x="977058" y="1709084"/>
          <a:ext cx="3970432" cy="1210981"/>
        </a:xfrm>
        <a:prstGeom prst="rect">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a:t>Ability to go back to a previous working version.</a:t>
          </a:r>
        </a:p>
      </dsp:txBody>
      <dsp:txXfrm>
        <a:off x="977058" y="1709084"/>
        <a:ext cx="3970432" cy="1210981"/>
      </dsp:txXfrm>
    </dsp:sp>
    <dsp:sp modelId="{D5F3CD13-3B33-49F7-9553-6760290F231C}">
      <dsp:nvSpPr>
        <dsp:cNvPr id="0" name=""/>
        <dsp:cNvSpPr/>
      </dsp:nvSpPr>
      <dsp:spPr>
        <a:xfrm>
          <a:off x="977058" y="3416369"/>
          <a:ext cx="3970432" cy="1210981"/>
        </a:xfrm>
        <a:prstGeom prst="rect">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a:t>Easily add someone else’s work.</a:t>
          </a:r>
        </a:p>
      </dsp:txBody>
      <dsp:txXfrm>
        <a:off x="977058" y="3416369"/>
        <a:ext cx="3970432" cy="12109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B059C-18E6-4B64-9D65-E421FAFE5C37}">
      <dsp:nvSpPr>
        <dsp:cNvPr id="0" name=""/>
        <dsp:cNvSpPr/>
      </dsp:nvSpPr>
      <dsp:spPr>
        <a:xfrm>
          <a:off x="1263" y="9315"/>
          <a:ext cx="4436205" cy="2816990"/>
        </a:xfrm>
        <a:prstGeom prst="roundRect">
          <a:avLst>
            <a:gd name="adj" fmla="val 10000"/>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sp>
    <dsp:sp modelId="{C021940C-6DA7-491D-8E55-4CC86ED55763}">
      <dsp:nvSpPr>
        <dsp:cNvPr id="0" name=""/>
        <dsp:cNvSpPr/>
      </dsp:nvSpPr>
      <dsp:spPr>
        <a:xfrm>
          <a:off x="494175" y="477581"/>
          <a:ext cx="4436205" cy="28169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Centralized Version Control System</a:t>
          </a:r>
        </a:p>
      </dsp:txBody>
      <dsp:txXfrm>
        <a:off x="576682" y="560088"/>
        <a:ext cx="4271191" cy="2651976"/>
      </dsp:txXfrm>
    </dsp:sp>
    <dsp:sp modelId="{88607B2B-F024-4081-BEE0-2AEF083E6BFE}">
      <dsp:nvSpPr>
        <dsp:cNvPr id="0" name=""/>
        <dsp:cNvSpPr/>
      </dsp:nvSpPr>
      <dsp:spPr>
        <a:xfrm>
          <a:off x="5423293" y="9315"/>
          <a:ext cx="4436205" cy="2816990"/>
        </a:xfrm>
        <a:prstGeom prst="roundRect">
          <a:avLst>
            <a:gd name="adj" fmla="val 10000"/>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sp>
    <dsp:sp modelId="{D2B4FF5E-237D-43F3-A7AB-4312E58D19F8}">
      <dsp:nvSpPr>
        <dsp:cNvPr id="0" name=""/>
        <dsp:cNvSpPr/>
      </dsp:nvSpPr>
      <dsp:spPr>
        <a:xfrm>
          <a:off x="5916205" y="477581"/>
          <a:ext cx="4436205" cy="28169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Distributed Version Control System</a:t>
          </a:r>
        </a:p>
      </dsp:txBody>
      <dsp:txXfrm>
        <a:off x="5998712" y="560088"/>
        <a:ext cx="4271191" cy="2651976"/>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B18BF1-356D-4F1A-93AD-593268607C16}"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2675150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B18BF1-356D-4F1A-93AD-593268607C16}"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1641175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B18BF1-356D-4F1A-93AD-593268607C16}"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15529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B18BF1-356D-4F1A-93AD-593268607C16}"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B8C396-D41D-40FC-A912-928DD576833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9394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B18BF1-356D-4F1A-93AD-593268607C16}"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501955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B18BF1-356D-4F1A-93AD-593268607C16}"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1089524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B18BF1-356D-4F1A-93AD-593268607C16}"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28983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18BF1-356D-4F1A-93AD-593268607C16}"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823124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18BF1-356D-4F1A-93AD-593268607C16}"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3354496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18BF1-356D-4F1A-93AD-593268607C16}"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1932880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18BF1-356D-4F1A-93AD-593268607C16}"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4058969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B18BF1-356D-4F1A-93AD-593268607C16}"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305802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B18BF1-356D-4F1A-93AD-593268607C16}" type="datetimeFigureOut">
              <a:rPr lang="en-IN" smtClean="0"/>
              <a:t>30-03-2022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78044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B18BF1-356D-4F1A-93AD-593268607C16}"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3514623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18BF1-356D-4F1A-93AD-593268607C16}" type="datetimeFigureOut">
              <a:rPr lang="en-IN" smtClean="0"/>
              <a:t>30-03-2022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3994150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B18BF1-356D-4F1A-93AD-593268607C16}"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2739498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B18BF1-356D-4F1A-93AD-593268607C16}"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802987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CB18BF1-356D-4F1A-93AD-593268607C16}" type="datetimeFigureOut">
              <a:rPr lang="en-IN" smtClean="0"/>
              <a:t>30-03-2022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8B8C396-D41D-40FC-A912-928DD5768334}" type="slidenum">
              <a:rPr lang="en-IN" smtClean="0"/>
              <a:t>‹#›</a:t>
            </a:fld>
            <a:endParaRPr lang="en-IN"/>
          </a:p>
        </p:txBody>
      </p:sp>
    </p:spTree>
    <p:extLst>
      <p:ext uri="{BB962C8B-B14F-4D97-AF65-F5344CB8AC3E}">
        <p14:creationId xmlns:p14="http://schemas.microsoft.com/office/powerpoint/2010/main" val="18188368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mailto:john.18@exampl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74A6D6-5361-44B3-A7C0-9141D2AE2BA7}"/>
              </a:ext>
            </a:extLst>
          </p:cNvPr>
          <p:cNvSpPr>
            <a:spLocks noGrp="1"/>
          </p:cNvSpPr>
          <p:nvPr>
            <p:ph type="title"/>
          </p:nvPr>
        </p:nvSpPr>
        <p:spPr>
          <a:xfrm>
            <a:off x="913796" y="927100"/>
            <a:ext cx="3418766" cy="4616450"/>
          </a:xfrm>
        </p:spPr>
        <p:txBody>
          <a:bodyPr>
            <a:normAutofit/>
          </a:bodyPr>
          <a:lstStyle/>
          <a:p>
            <a:r>
              <a:rPr lang="en-US" dirty="0"/>
              <a:t>Version Control</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BC12D3B4-70DE-4B8B-A765-854B0F6F9642}"/>
              </a:ext>
            </a:extLst>
          </p:cNvPr>
          <p:cNvSpPr>
            <a:spLocks noGrp="1"/>
          </p:cNvSpPr>
          <p:nvPr>
            <p:ph idx="1"/>
          </p:nvPr>
        </p:nvSpPr>
        <p:spPr>
          <a:xfrm>
            <a:off x="4976029" y="971549"/>
            <a:ext cx="6291528" cy="4616450"/>
          </a:xfrm>
        </p:spPr>
        <p:txBody>
          <a:bodyPr anchor="ctr">
            <a:normAutofit/>
          </a:bodyPr>
          <a:lstStyle/>
          <a:p>
            <a:r>
              <a:rPr lang="en-US" b="1" i="0" dirty="0">
                <a:effectLst/>
              </a:rPr>
              <a:t>Version control</a:t>
            </a:r>
            <a:r>
              <a:rPr lang="en-US" b="0" i="0" dirty="0">
                <a:effectLst/>
              </a:rPr>
              <a:t> is a system that records changes to a file or set of files over time so that you can recall specific </a:t>
            </a:r>
            <a:r>
              <a:rPr lang="en-US" b="1" i="0" dirty="0">
                <a:effectLst/>
              </a:rPr>
              <a:t>versions</a:t>
            </a:r>
            <a:r>
              <a:rPr lang="en-US" b="0" i="0" dirty="0">
                <a:effectLst/>
              </a:rPr>
              <a:t> later. </a:t>
            </a:r>
          </a:p>
          <a:p>
            <a:r>
              <a:rPr lang="en-US"/>
              <a:t>If you are a graphic or web designer and want to keep every version of an image or layout then it allows you to revert files back to previous state revert the entire project back to previous state,  compare changes over time, see who last modified something that might be causing a problem , who introduce an issue and when, and more. </a:t>
            </a:r>
          </a:p>
        </p:txBody>
      </p:sp>
    </p:spTree>
    <p:extLst>
      <p:ext uri="{BB962C8B-B14F-4D97-AF65-F5344CB8AC3E}">
        <p14:creationId xmlns:p14="http://schemas.microsoft.com/office/powerpoint/2010/main" val="2619606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12D3B4-70DE-4B8B-A765-854B0F6F9642}"/>
              </a:ext>
            </a:extLst>
          </p:cNvPr>
          <p:cNvSpPr>
            <a:spLocks noGrp="1"/>
          </p:cNvSpPr>
          <p:nvPr>
            <p:ph idx="1"/>
          </p:nvPr>
        </p:nvSpPr>
        <p:spPr>
          <a:xfrm>
            <a:off x="4711641" y="1122000"/>
            <a:ext cx="6566564" cy="5235937"/>
          </a:xfrm>
        </p:spPr>
        <p:txBody>
          <a:bodyPr anchor="ctr">
            <a:normAutofit/>
          </a:bodyPr>
          <a:lstStyle/>
          <a:p>
            <a:pPr marL="0" indent="0">
              <a:lnSpc>
                <a:spcPct val="110000"/>
              </a:lnSpc>
              <a:buNone/>
            </a:pPr>
            <a:r>
              <a:rPr lang="en-US" dirty="0"/>
              <a:t>Installation Git on Linux</a:t>
            </a:r>
          </a:p>
          <a:p>
            <a:pPr marL="457200" indent="-457200">
              <a:lnSpc>
                <a:spcPct val="110000"/>
              </a:lnSpc>
              <a:buFont typeface="+mj-lt"/>
              <a:buAutoNum type="arabicPeriod"/>
            </a:pPr>
            <a:r>
              <a:rPr lang="en-US" sz="1400" dirty="0">
                <a:effectLst/>
              </a:rPr>
              <a:t>Install the git package by running the below command.</a:t>
            </a:r>
          </a:p>
          <a:p>
            <a:pPr marL="0" indent="0">
              <a:lnSpc>
                <a:spcPct val="110000"/>
              </a:lnSpc>
              <a:buNone/>
            </a:pPr>
            <a:r>
              <a:rPr lang="en-US" sz="1400" dirty="0">
                <a:effectLst/>
              </a:rPr>
              <a:t>        	yum install git -y</a:t>
            </a:r>
          </a:p>
          <a:p>
            <a:pPr marL="457200" indent="-457200">
              <a:lnSpc>
                <a:spcPct val="110000"/>
              </a:lnSpc>
              <a:buAutoNum type="arabicPeriod" startAt="3"/>
            </a:pPr>
            <a:r>
              <a:rPr lang="en-US" sz="1400" dirty="0">
                <a:effectLst/>
              </a:rPr>
              <a:t>Check the git version by executing the below command from your </a:t>
            </a:r>
            <a:r>
              <a:rPr lang="en-US" sz="1400" dirty="0" err="1">
                <a:effectLst/>
              </a:rPr>
              <a:t>linux</a:t>
            </a:r>
            <a:r>
              <a:rPr lang="en-US" sz="1400" dirty="0">
                <a:effectLst/>
              </a:rPr>
              <a:t> instance.</a:t>
            </a:r>
          </a:p>
          <a:p>
            <a:pPr marL="0" indent="0">
              <a:lnSpc>
                <a:spcPct val="110000"/>
              </a:lnSpc>
              <a:buNone/>
            </a:pPr>
            <a:r>
              <a:rPr lang="en-US" sz="1400" dirty="0">
                <a:effectLst/>
              </a:rPr>
              <a:t>        	git --version</a:t>
            </a:r>
          </a:p>
          <a:p>
            <a:pPr marL="0" indent="0">
              <a:lnSpc>
                <a:spcPct val="110000"/>
              </a:lnSpc>
              <a:buNone/>
            </a:pPr>
            <a:r>
              <a:rPr lang="en-US" sz="1400" dirty="0">
                <a:effectLst/>
              </a:rPr>
              <a:t>4.   Execute the below command for c</a:t>
            </a:r>
            <a:r>
              <a:rPr lang="en-US" sz="1400" b="0" i="0" dirty="0">
                <a:effectLst/>
              </a:rPr>
              <a:t>reating an empty Git repository or reinitialize an existing one.</a:t>
            </a:r>
          </a:p>
          <a:p>
            <a:pPr marL="0" indent="0">
              <a:lnSpc>
                <a:spcPct val="110000"/>
              </a:lnSpc>
              <a:buNone/>
            </a:pPr>
            <a:r>
              <a:rPr lang="en-US" sz="1400" dirty="0">
                <a:effectLst/>
              </a:rPr>
              <a:t>      	git </a:t>
            </a:r>
            <a:r>
              <a:rPr lang="en-US" sz="1400" dirty="0" err="1">
                <a:effectLst/>
              </a:rPr>
              <a:t>init</a:t>
            </a:r>
            <a:endParaRPr lang="en-US" sz="1400" dirty="0">
              <a:effectLst/>
            </a:endParaRPr>
          </a:p>
          <a:p>
            <a:pPr marL="0" indent="0">
              <a:lnSpc>
                <a:spcPct val="110000"/>
              </a:lnSpc>
              <a:buNone/>
            </a:pPr>
            <a:r>
              <a:rPr lang="en-US" sz="1400" b="1" dirty="0">
                <a:effectLst/>
              </a:rPr>
              <a:t>5.   </a:t>
            </a:r>
            <a:r>
              <a:rPr lang="en-US" sz="1400" dirty="0">
                <a:effectLst/>
              </a:rPr>
              <a:t>Configure your Git username and email using the following commands.</a:t>
            </a:r>
          </a:p>
          <a:p>
            <a:pPr marL="0" indent="0">
              <a:lnSpc>
                <a:spcPct val="110000"/>
              </a:lnSpc>
              <a:buNone/>
            </a:pPr>
            <a:r>
              <a:rPr lang="en-US" sz="1400" dirty="0">
                <a:effectLst/>
              </a:rPr>
              <a:t>        	git config --global user.name “John”</a:t>
            </a:r>
          </a:p>
          <a:p>
            <a:pPr marL="0" indent="0">
              <a:lnSpc>
                <a:spcPct val="110000"/>
              </a:lnSpc>
              <a:buNone/>
            </a:pPr>
            <a:r>
              <a:rPr lang="en-US" sz="1400" dirty="0">
                <a:effectLst/>
              </a:rPr>
              <a:t>        	git config --global </a:t>
            </a:r>
            <a:r>
              <a:rPr lang="en-US" sz="1400" dirty="0" err="1">
                <a:effectLst/>
              </a:rPr>
              <a:t>user.email</a:t>
            </a:r>
            <a:r>
              <a:rPr lang="en-US" sz="1400" dirty="0">
                <a:effectLst/>
              </a:rPr>
              <a:t> </a:t>
            </a:r>
            <a:r>
              <a:rPr lang="en-US" sz="1400" dirty="0">
                <a:effectLst/>
                <a:hlinkClick r:id="rId2">
                  <a:extLst>
                    <a:ext uri="{A12FA001-AC4F-418D-AE19-62706E023703}">
                      <ahyp:hlinkClr xmlns:ahyp="http://schemas.microsoft.com/office/drawing/2018/hyperlinkcolor" val="tx"/>
                    </a:ext>
                  </a:extLst>
                </a:hlinkClick>
              </a:rPr>
              <a:t>john.18@example.com</a:t>
            </a:r>
            <a:endParaRPr lang="en-US" sz="1400" dirty="0">
              <a:effectLst/>
            </a:endParaRPr>
          </a:p>
          <a:p>
            <a:pPr marL="0" indent="0">
              <a:lnSpc>
                <a:spcPct val="110000"/>
              </a:lnSpc>
              <a:buNone/>
            </a:pPr>
            <a:r>
              <a:rPr lang="en-US" sz="1400" dirty="0">
                <a:effectLst/>
              </a:rPr>
              <a:t>        	git config --list </a:t>
            </a:r>
          </a:p>
          <a:p>
            <a:pPr marL="0" indent="0">
              <a:lnSpc>
                <a:spcPct val="110000"/>
              </a:lnSpc>
              <a:buNone/>
            </a:pPr>
            <a:endParaRPr lang="en-US" sz="1200" dirty="0">
              <a:effectLst/>
            </a:endParaRPr>
          </a:p>
          <a:p>
            <a:pPr marL="0" indent="0">
              <a:lnSpc>
                <a:spcPct val="110000"/>
              </a:lnSpc>
              <a:buNone/>
            </a:pPr>
            <a:endParaRPr lang="en-US" sz="1200" dirty="0">
              <a:effectLst/>
            </a:endParaRPr>
          </a:p>
          <a:p>
            <a:pPr marL="0" indent="0">
              <a:lnSpc>
                <a:spcPct val="110000"/>
              </a:lnSpc>
              <a:buNone/>
            </a:pPr>
            <a:endParaRPr lang="en-US" sz="1200" dirty="0">
              <a:effectLst/>
            </a:endParaRPr>
          </a:p>
          <a:p>
            <a:pPr marL="0" indent="0">
              <a:lnSpc>
                <a:spcPct val="110000"/>
              </a:lnSpc>
              <a:buNone/>
            </a:pPr>
            <a:endParaRPr lang="en-US" sz="1200" dirty="0"/>
          </a:p>
          <a:p>
            <a:pPr marL="0" indent="0">
              <a:lnSpc>
                <a:spcPct val="110000"/>
              </a:lnSpc>
              <a:buNone/>
            </a:pPr>
            <a:endParaRPr lang="en-US" sz="1200" dirty="0"/>
          </a:p>
        </p:txBody>
      </p:sp>
    </p:spTree>
    <p:extLst>
      <p:ext uri="{BB962C8B-B14F-4D97-AF65-F5344CB8AC3E}">
        <p14:creationId xmlns:p14="http://schemas.microsoft.com/office/powerpoint/2010/main" val="423241604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A6D6-5361-44B3-A7C0-9141D2AE2BA7}"/>
              </a:ext>
            </a:extLst>
          </p:cNvPr>
          <p:cNvSpPr>
            <a:spLocks noGrp="1"/>
          </p:cNvSpPr>
          <p:nvPr>
            <p:ph type="title"/>
          </p:nvPr>
        </p:nvSpPr>
        <p:spPr>
          <a:xfrm>
            <a:off x="752475" y="609600"/>
            <a:ext cx="3643150" cy="5603310"/>
          </a:xfrm>
        </p:spPr>
        <p:txBody>
          <a:bodyPr>
            <a:normAutofit/>
          </a:bodyPr>
          <a:lstStyle/>
          <a:p>
            <a:r>
              <a:rPr lang="en-US" cap="none">
                <a:effectLst/>
              </a:rPr>
              <a:t>Why Is Version Control So Important?</a:t>
            </a:r>
            <a:endParaRPr lang="en-US" cap="none"/>
          </a:p>
        </p:txBody>
      </p:sp>
      <p:graphicFrame>
        <p:nvGraphicFramePr>
          <p:cNvPr id="7" name="Content Placeholder 2">
            <a:extLst>
              <a:ext uri="{FF2B5EF4-FFF2-40B4-BE49-F238E27FC236}">
                <a16:creationId xmlns:a16="http://schemas.microsoft.com/office/drawing/2014/main" id="{C50BE71D-4641-4714-A7D0-3FCD2568B357}"/>
              </a:ext>
            </a:extLst>
          </p:cNvPr>
          <p:cNvGraphicFramePr>
            <a:graphicFrameLocks noGrp="1"/>
          </p:cNvGraphicFramePr>
          <p:nvPr>
            <p:ph idx="1"/>
            <p:extLst>
              <p:ext uri="{D42A27DB-BD31-4B8C-83A1-F6EECF244321}">
                <p14:modId xmlns:p14="http://schemas.microsoft.com/office/powerpoint/2010/main" val="1483199416"/>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539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A6D6-5361-44B3-A7C0-9141D2AE2BA7}"/>
              </a:ext>
            </a:extLst>
          </p:cNvPr>
          <p:cNvSpPr>
            <a:spLocks noGrp="1"/>
          </p:cNvSpPr>
          <p:nvPr>
            <p:ph type="title"/>
          </p:nvPr>
        </p:nvSpPr>
        <p:spPr>
          <a:xfrm>
            <a:off x="913795" y="609600"/>
            <a:ext cx="10353761" cy="1326321"/>
          </a:xfrm>
        </p:spPr>
        <p:txBody>
          <a:bodyPr>
            <a:normAutofit/>
          </a:bodyPr>
          <a:lstStyle/>
          <a:p>
            <a:r>
              <a:rPr lang="en-US" dirty="0">
                <a:effectLst/>
              </a:rPr>
              <a:t>Types of version control system</a:t>
            </a:r>
            <a:endParaRPr lang="en-US" dirty="0"/>
          </a:p>
        </p:txBody>
      </p:sp>
      <p:graphicFrame>
        <p:nvGraphicFramePr>
          <p:cNvPr id="5" name="Content Placeholder 2">
            <a:extLst>
              <a:ext uri="{FF2B5EF4-FFF2-40B4-BE49-F238E27FC236}">
                <a16:creationId xmlns:a16="http://schemas.microsoft.com/office/drawing/2014/main" id="{6099E85E-1CB0-4A2B-B84C-9D04C6C2891A}"/>
              </a:ext>
            </a:extLst>
          </p:cNvPr>
          <p:cNvGraphicFramePr>
            <a:graphicFrameLocks noGrp="1"/>
          </p:cNvGraphicFramePr>
          <p:nvPr>
            <p:ph idx="1"/>
            <p:extLst>
              <p:ext uri="{D42A27DB-BD31-4B8C-83A1-F6EECF244321}">
                <p14:modId xmlns:p14="http://schemas.microsoft.com/office/powerpoint/2010/main" val="2878403120"/>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5981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CDDD68C-1E72-47E4-A0A6-A1768C682F00}"/>
              </a:ext>
            </a:extLst>
          </p:cNvPr>
          <p:cNvSpPr txBox="1"/>
          <p:nvPr/>
        </p:nvSpPr>
        <p:spPr>
          <a:xfrm>
            <a:off x="913796" y="927100"/>
            <a:ext cx="3418766" cy="461645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400" b="1" cap="all">
                <a:effectLst>
                  <a:outerShdw blurRad="50800" dist="63500" dir="2700000" algn="tl" rotWithShape="0">
                    <a:srgbClr val="000000">
                      <a:alpha val="48000"/>
                    </a:srgbClr>
                  </a:outerShdw>
                </a:effectLst>
                <a:latin typeface="+mj-lt"/>
                <a:ea typeface="+mj-ea"/>
                <a:cs typeface="+mj-cs"/>
              </a:rPr>
              <a:t>VCS</a:t>
            </a:r>
          </a:p>
        </p:txBody>
      </p:sp>
      <p:cxnSp>
        <p:nvCxnSpPr>
          <p:cNvPr id="16" name="Straight Connector 15">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12D3B4-70DE-4B8B-A765-854B0F6F9642}"/>
              </a:ext>
            </a:extLst>
          </p:cNvPr>
          <p:cNvSpPr>
            <a:spLocks noGrp="1"/>
          </p:cNvSpPr>
          <p:nvPr>
            <p:ph idx="1"/>
          </p:nvPr>
        </p:nvSpPr>
        <p:spPr>
          <a:xfrm>
            <a:off x="4976029" y="971549"/>
            <a:ext cx="6291528" cy="4616450"/>
          </a:xfrm>
        </p:spPr>
        <p:txBody>
          <a:bodyPr vert="horz" lIns="91440" tIns="45720" rIns="91440" bIns="45720" rtlCol="0" anchor="ctr">
            <a:normAutofit/>
          </a:bodyPr>
          <a:lstStyle/>
          <a:p>
            <a:pPr>
              <a:lnSpc>
                <a:spcPct val="110000"/>
              </a:lnSpc>
            </a:pPr>
            <a:r>
              <a:rPr lang="en-US" sz="1800" dirty="0"/>
              <a:t>Centralized Version control system </a:t>
            </a:r>
          </a:p>
          <a:p>
            <a:pPr marL="0">
              <a:lnSpc>
                <a:spcPct val="110000"/>
              </a:lnSpc>
            </a:pPr>
            <a:r>
              <a:rPr lang="en-US" sz="1400" b="1" i="0" dirty="0"/>
              <a:t>Centralized version control</a:t>
            </a:r>
            <a:r>
              <a:rPr lang="en-US" sz="1400" b="0" i="0" dirty="0"/>
              <a:t> means that the </a:t>
            </a:r>
            <a:r>
              <a:rPr lang="en-US" sz="1400" b="1" i="0" dirty="0"/>
              <a:t>version</a:t>
            </a:r>
            <a:r>
              <a:rPr lang="en-US" sz="1400" b="0" i="0" dirty="0"/>
              <a:t> history is stored in a central server. When a developer wants to make changes to certain files, they pull files from that central server to their own computer. After the developer has made changes, they send the changed files back to the central server.</a:t>
            </a:r>
          </a:p>
          <a:p>
            <a:pPr marL="0">
              <a:lnSpc>
                <a:spcPct val="110000"/>
              </a:lnSpc>
            </a:pPr>
            <a:endParaRPr lang="en-US" sz="1400" b="0" i="0" dirty="0"/>
          </a:p>
          <a:p>
            <a:pPr>
              <a:lnSpc>
                <a:spcPct val="110000"/>
              </a:lnSpc>
            </a:pPr>
            <a:r>
              <a:rPr lang="en-US" sz="1800" dirty="0"/>
              <a:t>Distributed Version control system </a:t>
            </a:r>
          </a:p>
          <a:p>
            <a:pPr marL="0">
              <a:lnSpc>
                <a:spcPct val="110000"/>
              </a:lnSpc>
            </a:pPr>
            <a:r>
              <a:rPr lang="en-US" sz="1400" dirty="0"/>
              <a:t>Distributed VCS, everyone has a local copy of the entire work’s history This means that it is not necessary to be online to change revisions or add changes to the work.</a:t>
            </a:r>
          </a:p>
          <a:p>
            <a:pPr marL="0">
              <a:lnSpc>
                <a:spcPct val="110000"/>
              </a:lnSpc>
            </a:pPr>
            <a:r>
              <a:rPr lang="en-US" sz="1400" dirty="0"/>
              <a:t>“Distributed” comes from the fact that there isn’t a central entity in charge of the work’s history, so that anyone can sync with any other team member. This helps avoid failure due to crash of the central versioning server.  </a:t>
            </a:r>
          </a:p>
          <a:p>
            <a:pPr marL="0">
              <a:lnSpc>
                <a:spcPct val="110000"/>
              </a:lnSpc>
            </a:pPr>
            <a:endParaRPr lang="en-US" sz="1400" b="0" i="0" dirty="0"/>
          </a:p>
          <a:p>
            <a:pPr marL="0">
              <a:lnSpc>
                <a:spcPct val="110000"/>
              </a:lnSpc>
            </a:pPr>
            <a:endParaRPr lang="en-US" sz="1400" b="0" i="0" dirty="0"/>
          </a:p>
          <a:p>
            <a:pPr marL="0">
              <a:lnSpc>
                <a:spcPct val="110000"/>
              </a:lnSpc>
            </a:pPr>
            <a:endParaRPr lang="en-US" sz="1400" dirty="0"/>
          </a:p>
        </p:txBody>
      </p:sp>
    </p:spTree>
    <p:extLst>
      <p:ext uri="{BB962C8B-B14F-4D97-AF65-F5344CB8AC3E}">
        <p14:creationId xmlns:p14="http://schemas.microsoft.com/office/powerpoint/2010/main" val="363700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014A7DD-4AC8-4187-91DB-162D0362D419}"/>
              </a:ext>
            </a:extLst>
          </p:cNvPr>
          <p:cNvPicPr>
            <a:picLocks noChangeAspect="1"/>
          </p:cNvPicPr>
          <p:nvPr/>
        </p:nvPicPr>
        <p:blipFill>
          <a:blip r:embed="rId3"/>
          <a:stretch>
            <a:fillRect/>
          </a:stretch>
        </p:blipFill>
        <p:spPr>
          <a:xfrm>
            <a:off x="1033175" y="643466"/>
            <a:ext cx="10037959" cy="5571067"/>
          </a:xfrm>
          <a:prstGeom prst="rect">
            <a:avLst/>
          </a:prstGeom>
          <a:ln w="127000" cap="flat">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295004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7DB5696-2D71-4317-8303-39A31D7A4745}"/>
              </a:ext>
            </a:extLst>
          </p:cNvPr>
          <p:cNvPicPr>
            <a:picLocks noChangeAspect="1"/>
          </p:cNvPicPr>
          <p:nvPr/>
        </p:nvPicPr>
        <p:blipFill>
          <a:blip r:embed="rId3"/>
          <a:stretch>
            <a:fillRect/>
          </a:stretch>
        </p:blipFill>
        <p:spPr>
          <a:xfrm>
            <a:off x="2310801" y="643466"/>
            <a:ext cx="7482707" cy="5571067"/>
          </a:xfrm>
          <a:prstGeom prst="rect">
            <a:avLst/>
          </a:prstGeom>
          <a:ln w="127000" cap="flat">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2397110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89A1AE9-F822-4F6F-AF76-E0CCE5225EBD}"/>
              </a:ext>
            </a:extLst>
          </p:cNvPr>
          <p:cNvSpPr>
            <a:spLocks noGrp="1"/>
          </p:cNvSpPr>
          <p:nvPr>
            <p:ph idx="1"/>
          </p:nvPr>
        </p:nvSpPr>
        <p:spPr>
          <a:xfrm>
            <a:off x="913793" y="1804516"/>
            <a:ext cx="10353762" cy="2727727"/>
          </a:xfrm>
        </p:spPr>
        <p:txBody>
          <a:bodyPr/>
          <a:lstStyle/>
          <a:p>
            <a:r>
              <a:rPr lang="en-US" b="1" i="0" dirty="0">
                <a:effectLst/>
              </a:rPr>
              <a:t>SVN</a:t>
            </a:r>
            <a:r>
              <a:rPr lang="en-US" b="0" i="0" dirty="0">
                <a:effectLst/>
              </a:rPr>
              <a:t> is a centralized version control system. ... Centralized version control means that the version history is stored in a central server. When a developer wants to make changes to certain files, they pull files from that central server to their own computer</a:t>
            </a:r>
            <a:endParaRPr lang="en-IN" dirty="0"/>
          </a:p>
        </p:txBody>
      </p:sp>
      <p:sp>
        <p:nvSpPr>
          <p:cNvPr id="7" name="Title 6">
            <a:extLst>
              <a:ext uri="{FF2B5EF4-FFF2-40B4-BE49-F238E27FC236}">
                <a16:creationId xmlns:a16="http://schemas.microsoft.com/office/drawing/2014/main" id="{A8C4A616-05F9-4C79-B866-60643C5ED8F6}"/>
              </a:ext>
            </a:extLst>
          </p:cNvPr>
          <p:cNvSpPr>
            <a:spLocks noGrp="1"/>
          </p:cNvSpPr>
          <p:nvPr>
            <p:ph type="title"/>
          </p:nvPr>
        </p:nvSpPr>
        <p:spPr>
          <a:xfrm>
            <a:off x="913794" y="238539"/>
            <a:ext cx="10353761" cy="1326321"/>
          </a:xfrm>
        </p:spPr>
        <p:txBody>
          <a:bodyPr/>
          <a:lstStyle/>
          <a:p>
            <a:r>
              <a:rPr lang="en-IN" dirty="0"/>
              <a:t>SVN</a:t>
            </a:r>
          </a:p>
        </p:txBody>
      </p:sp>
    </p:spTree>
    <p:extLst>
      <p:ext uri="{BB962C8B-B14F-4D97-AF65-F5344CB8AC3E}">
        <p14:creationId xmlns:p14="http://schemas.microsoft.com/office/powerpoint/2010/main" val="1256106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A6D6-5361-44B3-A7C0-9141D2AE2BA7}"/>
              </a:ext>
            </a:extLst>
          </p:cNvPr>
          <p:cNvSpPr>
            <a:spLocks noGrp="1"/>
          </p:cNvSpPr>
          <p:nvPr>
            <p:ph type="title"/>
          </p:nvPr>
        </p:nvSpPr>
        <p:spPr>
          <a:xfrm>
            <a:off x="105412" y="-113196"/>
            <a:ext cx="10353761" cy="1326321"/>
          </a:xfrm>
        </p:spPr>
        <p:txBody>
          <a:bodyPr/>
          <a:lstStyle/>
          <a:p>
            <a:r>
              <a:rPr lang="en-US" dirty="0">
                <a:effectLst/>
              </a:rPr>
              <a:t>Introduction to GIT</a:t>
            </a:r>
            <a:endParaRPr lang="en-US" dirty="0"/>
          </a:p>
        </p:txBody>
      </p:sp>
      <p:sp>
        <p:nvSpPr>
          <p:cNvPr id="3" name="Content Placeholder 2">
            <a:extLst>
              <a:ext uri="{FF2B5EF4-FFF2-40B4-BE49-F238E27FC236}">
                <a16:creationId xmlns:a16="http://schemas.microsoft.com/office/drawing/2014/main" id="{BC12D3B4-70DE-4B8B-A765-854B0F6F9642}"/>
              </a:ext>
            </a:extLst>
          </p:cNvPr>
          <p:cNvSpPr>
            <a:spLocks noGrp="1"/>
          </p:cNvSpPr>
          <p:nvPr>
            <p:ph idx="1"/>
          </p:nvPr>
        </p:nvSpPr>
        <p:spPr>
          <a:xfrm>
            <a:off x="4200940" y="1581432"/>
            <a:ext cx="7500730" cy="3695136"/>
          </a:xfrm>
        </p:spPr>
        <p:txBody>
          <a:bodyPr/>
          <a:lstStyle/>
          <a:p>
            <a:r>
              <a:rPr lang="en-US" b="1" i="0" dirty="0">
                <a:effectLst/>
              </a:rPr>
              <a:t>Git is a distributed version-control system for tracking changes in source code during software development.</a:t>
            </a:r>
          </a:p>
          <a:p>
            <a:r>
              <a:rPr lang="en-US" b="0" i="0" dirty="0">
                <a:effectLst/>
              </a:rPr>
              <a:t>It is designed for coordinating work among </a:t>
            </a:r>
            <a:r>
              <a:rPr lang="en-US" dirty="0">
                <a:effectLst/>
              </a:rPr>
              <a:t>programmers</a:t>
            </a:r>
            <a:r>
              <a:rPr lang="en-US" b="0" i="0" dirty="0">
                <a:effectLst/>
              </a:rPr>
              <a:t>, but it can be used to track changes in any set of</a:t>
            </a:r>
            <a:r>
              <a:rPr lang="en-US" b="1" dirty="0">
                <a:effectLst/>
              </a:rPr>
              <a:t> files.</a:t>
            </a:r>
          </a:p>
          <a:p>
            <a:r>
              <a:rPr lang="en-US" b="0" i="0" dirty="0">
                <a:effectLst/>
              </a:rPr>
              <a:t> Its goals include speed, </a:t>
            </a:r>
            <a:r>
              <a:rPr lang="en-US" dirty="0">
                <a:effectLst/>
              </a:rPr>
              <a:t>data integrity</a:t>
            </a:r>
            <a:r>
              <a:rPr lang="en-US" u="none" strike="noStrike" dirty="0">
                <a:effectLst/>
              </a:rPr>
              <a:t> </a:t>
            </a:r>
            <a:r>
              <a:rPr lang="en-US" b="0" i="0" dirty="0">
                <a:effectLst/>
              </a:rPr>
              <a:t>and support for distributed, non-linear workflows.</a:t>
            </a:r>
          </a:p>
          <a:p>
            <a:r>
              <a:rPr lang="en-US" b="0" i="0" dirty="0">
                <a:effectLst/>
              </a:rPr>
              <a:t>Git is </a:t>
            </a:r>
            <a:r>
              <a:rPr lang="en-US" dirty="0">
                <a:effectLst/>
              </a:rPr>
              <a:t>free and open-source software</a:t>
            </a:r>
            <a:r>
              <a:rPr lang="en-US" b="0" i="0" dirty="0">
                <a:effectLst/>
              </a:rPr>
              <a:t> distributed under the terms of the </a:t>
            </a:r>
            <a:r>
              <a:rPr lang="en-US" dirty="0">
                <a:effectLst/>
              </a:rPr>
              <a:t>GNU General Public Licensee</a:t>
            </a:r>
            <a:r>
              <a:rPr lang="en-US" b="0" i="0" dirty="0">
                <a:effectLst/>
              </a:rPr>
              <a:t> version 2.</a:t>
            </a:r>
            <a:endParaRPr lang="en-US" dirty="0"/>
          </a:p>
        </p:txBody>
      </p:sp>
      <p:pic>
        <p:nvPicPr>
          <p:cNvPr id="1028" name="Picture 4">
            <a:extLst>
              <a:ext uri="{FF2B5EF4-FFF2-40B4-BE49-F238E27FC236}">
                <a16:creationId xmlns:a16="http://schemas.microsoft.com/office/drawing/2014/main" id="{07BF0495-4560-400D-8C67-86F537B2A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461" y="2414146"/>
            <a:ext cx="2040835" cy="1482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765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74A6D6-5361-44B3-A7C0-9141D2AE2BA7}"/>
              </a:ext>
            </a:extLst>
          </p:cNvPr>
          <p:cNvSpPr>
            <a:spLocks noGrp="1"/>
          </p:cNvSpPr>
          <p:nvPr>
            <p:ph type="title"/>
          </p:nvPr>
        </p:nvSpPr>
        <p:spPr>
          <a:xfrm>
            <a:off x="696686" y="1122001"/>
            <a:ext cx="3040685" cy="4613999"/>
          </a:xfrm>
        </p:spPr>
        <p:txBody>
          <a:bodyPr anchor="ctr">
            <a:normAutofit/>
          </a:bodyPr>
          <a:lstStyle/>
          <a:p>
            <a:pPr algn="l"/>
            <a:r>
              <a:rPr lang="en-US" sz="2400" dirty="0">
                <a:solidFill>
                  <a:srgbClr val="FFFFFF"/>
                </a:solidFill>
                <a:effectLst/>
              </a:rPr>
              <a:t>Installation Of GIT</a:t>
            </a:r>
            <a:endParaRPr lang="en-US" sz="2400" dirty="0">
              <a:solidFill>
                <a:srgbClr val="FFFFFF"/>
              </a:solidFill>
            </a:endParaRP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12D3B4-70DE-4B8B-A765-854B0F6F9642}"/>
              </a:ext>
            </a:extLst>
          </p:cNvPr>
          <p:cNvSpPr>
            <a:spLocks noGrp="1"/>
          </p:cNvSpPr>
          <p:nvPr>
            <p:ph idx="1"/>
          </p:nvPr>
        </p:nvSpPr>
        <p:spPr>
          <a:xfrm>
            <a:off x="4711641" y="1122001"/>
            <a:ext cx="6566564" cy="4761274"/>
          </a:xfrm>
        </p:spPr>
        <p:txBody>
          <a:bodyPr anchor="ctr">
            <a:normAutofit/>
          </a:bodyPr>
          <a:lstStyle/>
          <a:p>
            <a:pPr marL="0" indent="0">
              <a:buNone/>
            </a:pPr>
            <a:r>
              <a:rPr lang="en-US" sz="1600" dirty="0"/>
              <a:t>Installation Git on Windows</a:t>
            </a:r>
          </a:p>
          <a:p>
            <a:pPr marL="457200" indent="-457200">
              <a:buFont typeface="+mj-lt"/>
              <a:buAutoNum type="arabicPeriod"/>
            </a:pPr>
            <a:r>
              <a:rPr lang="en-US" sz="1600" dirty="0"/>
              <a:t>Download the git software from the following link.  </a:t>
            </a:r>
          </a:p>
          <a:p>
            <a:pPr marL="0" indent="0">
              <a:buNone/>
            </a:pPr>
            <a:r>
              <a:rPr lang="en-US" sz="1600" dirty="0"/>
              <a:t>        </a:t>
            </a:r>
            <a:r>
              <a:rPr lang="en-IN" sz="1600" dirty="0">
                <a:hlinkClick r:id="rId2">
                  <a:extLst>
                    <a:ext uri="{A12FA001-AC4F-418D-AE19-62706E023703}">
                      <ahyp:hlinkClr xmlns:ahyp="http://schemas.microsoft.com/office/drawing/2018/hyperlinkcolor" val="tx"/>
                    </a:ext>
                  </a:extLst>
                </a:hlinkClick>
              </a:rPr>
              <a:t>https://git-scm.com/downloads</a:t>
            </a:r>
            <a:endParaRPr lang="en-IN" sz="1600" dirty="0"/>
          </a:p>
          <a:p>
            <a:pPr marL="0" indent="0">
              <a:buNone/>
            </a:pPr>
            <a:r>
              <a:rPr lang="en-IN" sz="1600" dirty="0"/>
              <a:t>2.    </a:t>
            </a:r>
            <a:r>
              <a:rPr lang="en-US" sz="1600" dirty="0"/>
              <a:t>Now open the software,  click next, and customize your installation and finish it.</a:t>
            </a:r>
          </a:p>
          <a:p>
            <a:pPr marL="0" indent="0">
              <a:buNone/>
            </a:pPr>
            <a:r>
              <a:rPr lang="en-US" sz="1600" dirty="0"/>
              <a:t>3.   Check the git version from command prompt on your system by executing the following command.</a:t>
            </a:r>
          </a:p>
          <a:p>
            <a:pPr marL="0" indent="0">
              <a:buNone/>
            </a:pPr>
            <a:r>
              <a:rPr lang="en-US" sz="1600" dirty="0"/>
              <a:t>       git --version    // or you can type the same command by opening git bash </a:t>
            </a:r>
          </a:p>
          <a:p>
            <a:pPr marL="457200" indent="-457200">
              <a:buAutoNum type="arabicPeriod" startAt="4"/>
            </a:pPr>
            <a:r>
              <a:rPr lang="en-US" sz="1600" dirty="0"/>
              <a:t>Execute the below command for </a:t>
            </a:r>
            <a:r>
              <a:rPr lang="en-US" sz="1600" dirty="0">
                <a:effectLst/>
              </a:rPr>
              <a:t>c</a:t>
            </a:r>
            <a:r>
              <a:rPr lang="en-US" sz="1600" b="0" i="0" dirty="0">
                <a:effectLst/>
              </a:rPr>
              <a:t>reating an empty Git repository or reinitialize an existing one.</a:t>
            </a:r>
          </a:p>
          <a:p>
            <a:pPr marL="0" indent="0">
              <a:buNone/>
            </a:pPr>
            <a:r>
              <a:rPr lang="en-US" sz="1600" dirty="0">
                <a:effectLst/>
              </a:rPr>
              <a:t>      git </a:t>
            </a:r>
            <a:r>
              <a:rPr lang="en-US" sz="1600" dirty="0" err="1">
                <a:effectLst/>
              </a:rPr>
              <a:t>init</a:t>
            </a: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215651149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8C08D1DDCE714185EF6F5BE11ABE6D" ma:contentTypeVersion="12" ma:contentTypeDescription="Create a new document." ma:contentTypeScope="" ma:versionID="c83196dc2702b078ca2a4f703ea0366e">
  <xsd:schema xmlns:xsd="http://www.w3.org/2001/XMLSchema" xmlns:xs="http://www.w3.org/2001/XMLSchema" xmlns:p="http://schemas.microsoft.com/office/2006/metadata/properties" xmlns:ns2="6aa71853-8db4-4e58-8f9b-fc95a58dbc85" xmlns:ns3="8ca10d90-c3a3-4d12-808a-46ff0ba6b3c3" targetNamespace="http://schemas.microsoft.com/office/2006/metadata/properties" ma:root="true" ma:fieldsID="3bf50c54f73dc218c681dbedfb65b761" ns2:_="" ns3:_="">
    <xsd:import namespace="6aa71853-8db4-4e58-8f9b-fc95a58dbc85"/>
    <xsd:import namespace="8ca10d90-c3a3-4d12-808a-46ff0ba6b3c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a71853-8db4-4e58-8f9b-fc95a58dbc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6c1cbaa5-bfb8-4182-abb7-5e30e106b71e"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ca10d90-c3a3-4d12-808a-46ff0ba6b3c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38c3fc5d-7660-4ea2-9d9e-d83965426e09}" ma:internalName="TaxCatchAll" ma:showField="CatchAllData" ma:web="8ca10d90-c3a3-4d12-808a-46ff0ba6b3c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ca10d90-c3a3-4d12-808a-46ff0ba6b3c3" xsi:nil="true"/>
    <lcf76f155ced4ddcb4097134ff3c332f xmlns="6aa71853-8db4-4e58-8f9b-fc95a58dbc8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3B96787-03B8-403B-BC48-C50F08EB28FF}"/>
</file>

<file path=customXml/itemProps2.xml><?xml version="1.0" encoding="utf-8"?>
<ds:datastoreItem xmlns:ds="http://schemas.openxmlformats.org/officeDocument/2006/customXml" ds:itemID="{A353D1FD-9D99-4A04-99C8-3226817FCAEE}"/>
</file>

<file path=customXml/itemProps3.xml><?xml version="1.0" encoding="utf-8"?>
<ds:datastoreItem xmlns:ds="http://schemas.openxmlformats.org/officeDocument/2006/customXml" ds:itemID="{40F398AE-2426-469E-B26C-A2F1FB5FA2CA}"/>
</file>

<file path=docProps/app.xml><?xml version="1.0" encoding="utf-8"?>
<Properties xmlns="http://schemas.openxmlformats.org/officeDocument/2006/extended-properties" xmlns:vt="http://schemas.openxmlformats.org/officeDocument/2006/docPropsVTypes">
  <TotalTime>175</TotalTime>
  <Words>605</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Bookman Old Style</vt:lpstr>
      <vt:lpstr>Rockwell</vt:lpstr>
      <vt:lpstr>Damask</vt:lpstr>
      <vt:lpstr>Version Control</vt:lpstr>
      <vt:lpstr>Why Is Version Control So Important?</vt:lpstr>
      <vt:lpstr>Types of version control system</vt:lpstr>
      <vt:lpstr>PowerPoint Presentation</vt:lpstr>
      <vt:lpstr>PowerPoint Presentation</vt:lpstr>
      <vt:lpstr>PowerPoint Presentation</vt:lpstr>
      <vt:lpstr>SVN</vt:lpstr>
      <vt:lpstr>Introduction to GIT</vt:lpstr>
      <vt:lpstr>Installation Of GIT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dc:title>
  <dc:creator>Amarnath Bhakat</dc:creator>
  <cp:lastModifiedBy>Debashis Pal</cp:lastModifiedBy>
  <cp:revision>3</cp:revision>
  <dcterms:created xsi:type="dcterms:W3CDTF">2020-07-18T21:35:23Z</dcterms:created>
  <dcterms:modified xsi:type="dcterms:W3CDTF">2022-03-30T08:34:57Z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0x0101002E8C08D1DDCE714185EF6F5BE11ABE6D</vt:lpwstr>
  </property>
</Properties>
</file>