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5" r:id="rId4"/>
    <p:sldId id="276" r:id="rId5"/>
    <p:sldId id="277" r:id="rId6"/>
    <p:sldId id="278" r:id="rId7"/>
    <p:sldId id="279" r:id="rId8"/>
    <p:sldId id="280" r:id="rId9"/>
    <p:sldId id="281" r:id="rId10"/>
    <p:sldId id="282" r:id="rId11"/>
    <p:sldId id="283" r:id="rId12"/>
    <p:sldId id="274" r:id="rId13"/>
    <p:sldId id="284"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nath Bhakat" initials="AB" lastIdx="1" clrIdx="0">
    <p:extLst>
      <p:ext uri="{19B8F6BF-5375-455C-9EA6-DF929625EA0E}">
        <p15:presenceInfo xmlns:p15="http://schemas.microsoft.com/office/powerpoint/2012/main" userId="bd3f6f7f317215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8" autoAdjust="0"/>
    <p:restoredTop sz="94660"/>
  </p:normalViewPr>
  <p:slideViewPr>
    <p:cSldViewPr snapToGrid="0">
      <p:cViewPr varScale="1">
        <p:scale>
          <a:sx n="87" d="100"/>
          <a:sy n="87" d="100"/>
        </p:scale>
        <p:origin x="4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th Bhakat" userId="bd3f6f7f31721524" providerId="LiveId" clId="{93D53236-B43C-42B8-A6CE-37F38903BF05}"/>
    <pc:docChg chg="delSld">
      <pc:chgData name="Amarnath Bhakat" userId="bd3f6f7f31721524" providerId="LiveId" clId="{93D53236-B43C-42B8-A6CE-37F38903BF05}" dt="2020-07-20T17:23:06.668" v="1" actId="2696"/>
      <pc:docMkLst>
        <pc:docMk/>
      </pc:docMkLst>
      <pc:sldChg chg="del">
        <pc:chgData name="Amarnath Bhakat" userId="bd3f6f7f31721524" providerId="LiveId" clId="{93D53236-B43C-42B8-A6CE-37F38903BF05}" dt="2020-07-20T17:23:06.668" v="1" actId="2696"/>
        <pc:sldMkLst>
          <pc:docMk/>
          <pc:sldMk cId="2619606979" sldId="262"/>
        </pc:sldMkLst>
      </pc:sldChg>
      <pc:sldChg chg="del">
        <pc:chgData name="Amarnath Bhakat" userId="bd3f6f7f31721524" providerId="LiveId" clId="{93D53236-B43C-42B8-A6CE-37F38903BF05}" dt="2020-07-20T17:23:06.668" v="1" actId="2696"/>
        <pc:sldMkLst>
          <pc:docMk/>
          <pc:sldMk cId="3355392686" sldId="263"/>
        </pc:sldMkLst>
      </pc:sldChg>
      <pc:sldChg chg="del">
        <pc:chgData name="Amarnath Bhakat" userId="bd3f6f7f31721524" providerId="LiveId" clId="{93D53236-B43C-42B8-A6CE-37F38903BF05}" dt="2020-07-20T17:23:06.668" v="1" actId="2696"/>
        <pc:sldMkLst>
          <pc:docMk/>
          <pc:sldMk cId="4285981438" sldId="264"/>
        </pc:sldMkLst>
      </pc:sldChg>
      <pc:sldChg chg="del">
        <pc:chgData name="Amarnath Bhakat" userId="bd3f6f7f31721524" providerId="LiveId" clId="{93D53236-B43C-42B8-A6CE-37F38903BF05}" dt="2020-07-20T17:23:06.668" v="1" actId="2696"/>
        <pc:sldMkLst>
          <pc:docMk/>
          <pc:sldMk cId="363700312" sldId="265"/>
        </pc:sldMkLst>
      </pc:sldChg>
      <pc:sldChg chg="del">
        <pc:chgData name="Amarnath Bhakat" userId="bd3f6f7f31721524" providerId="LiveId" clId="{93D53236-B43C-42B8-A6CE-37F38903BF05}" dt="2020-07-20T17:23:06.668" v="1" actId="2696"/>
        <pc:sldMkLst>
          <pc:docMk/>
          <pc:sldMk cId="2950049563" sldId="266"/>
        </pc:sldMkLst>
      </pc:sldChg>
      <pc:sldChg chg="del">
        <pc:chgData name="Amarnath Bhakat" userId="bd3f6f7f31721524" providerId="LiveId" clId="{93D53236-B43C-42B8-A6CE-37F38903BF05}" dt="2020-07-20T17:23:06.668" v="1" actId="2696"/>
        <pc:sldMkLst>
          <pc:docMk/>
          <pc:sldMk cId="2397110393" sldId="267"/>
        </pc:sldMkLst>
      </pc:sldChg>
      <pc:sldChg chg="del">
        <pc:chgData name="Amarnath Bhakat" userId="bd3f6f7f31721524" providerId="LiveId" clId="{93D53236-B43C-42B8-A6CE-37F38903BF05}" dt="2020-07-20T17:23:06.668" v="1" actId="2696"/>
        <pc:sldMkLst>
          <pc:docMk/>
          <pc:sldMk cId="1256106374" sldId="268"/>
        </pc:sldMkLst>
      </pc:sldChg>
      <pc:sldChg chg="del">
        <pc:chgData name="Amarnath Bhakat" userId="bd3f6f7f31721524" providerId="LiveId" clId="{93D53236-B43C-42B8-A6CE-37F38903BF05}" dt="2020-07-20T17:23:06.668" v="1" actId="2696"/>
        <pc:sldMkLst>
          <pc:docMk/>
          <pc:sldMk cId="3715765436" sldId="269"/>
        </pc:sldMkLst>
      </pc:sldChg>
      <pc:sldChg chg="del">
        <pc:chgData name="Amarnath Bhakat" userId="bd3f6f7f31721524" providerId="LiveId" clId="{93D53236-B43C-42B8-A6CE-37F38903BF05}" dt="2020-07-20T17:23:06.668" v="1" actId="2696"/>
        <pc:sldMkLst>
          <pc:docMk/>
          <pc:sldMk cId="2156511495" sldId="270"/>
        </pc:sldMkLst>
      </pc:sldChg>
      <pc:sldChg chg="del">
        <pc:chgData name="Amarnath Bhakat" userId="bd3f6f7f31721524" providerId="LiveId" clId="{93D53236-B43C-42B8-A6CE-37F38903BF05}" dt="2020-07-20T17:23:06.668" v="1" actId="2696"/>
        <pc:sldMkLst>
          <pc:docMk/>
          <pc:sldMk cId="4232416043" sldId="271"/>
        </pc:sldMkLst>
      </pc:sldChg>
      <pc:sldChg chg="del">
        <pc:chgData name="Amarnath Bhakat" userId="bd3f6f7f31721524" providerId="LiveId" clId="{93D53236-B43C-42B8-A6CE-37F38903BF05}" dt="2020-07-20T17:22:55.807" v="0" actId="47"/>
        <pc:sldMkLst>
          <pc:docMk/>
          <pc:sldMk cId="3197915609" sldId="288"/>
        </pc:sldMkLst>
      </pc:sldChg>
      <pc:sldChg chg="del">
        <pc:chgData name="Amarnath Bhakat" userId="bd3f6f7f31721524" providerId="LiveId" clId="{93D53236-B43C-42B8-A6CE-37F38903BF05}" dt="2020-07-20T17:22:55.807" v="0" actId="47"/>
        <pc:sldMkLst>
          <pc:docMk/>
          <pc:sldMk cId="596634989" sldId="289"/>
        </pc:sldMkLst>
      </pc:sldChg>
      <pc:sldChg chg="del">
        <pc:chgData name="Amarnath Bhakat" userId="bd3f6f7f31721524" providerId="LiveId" clId="{93D53236-B43C-42B8-A6CE-37F38903BF05}" dt="2020-07-20T17:22:55.807" v="0" actId="47"/>
        <pc:sldMkLst>
          <pc:docMk/>
          <pc:sldMk cId="121459812" sldId="290"/>
        </pc:sldMkLst>
      </pc:sldChg>
      <pc:sldChg chg="del">
        <pc:chgData name="Amarnath Bhakat" userId="bd3f6f7f31721524" providerId="LiveId" clId="{93D53236-B43C-42B8-A6CE-37F38903BF05}" dt="2020-07-20T17:22:55.807" v="0" actId="47"/>
        <pc:sldMkLst>
          <pc:docMk/>
          <pc:sldMk cId="3739594470" sldId="291"/>
        </pc:sldMkLst>
      </pc:sldChg>
      <pc:sldChg chg="del">
        <pc:chgData name="Amarnath Bhakat" userId="bd3f6f7f31721524" providerId="LiveId" clId="{93D53236-B43C-42B8-A6CE-37F38903BF05}" dt="2020-07-20T17:22:55.807" v="0" actId="47"/>
        <pc:sldMkLst>
          <pc:docMk/>
          <pc:sldMk cId="3505836825" sldId="292"/>
        </pc:sldMkLst>
      </pc:sldChg>
    </pc:docChg>
  </pc:docChgLst>
  <pc:docChgLst>
    <pc:chgData name="Amarnath Bhakat" userId="bd3f6f7f31721524" providerId="LiveId" clId="{6F47C9EE-30CE-4D75-BF73-660F5235CE9D}"/>
    <pc:docChg chg="custSel modSld">
      <pc:chgData name="Amarnath Bhakat" userId="bd3f6f7f31721524" providerId="LiveId" clId="{6F47C9EE-30CE-4D75-BF73-660F5235CE9D}" dt="2020-08-05T01:38:07.256" v="1" actId="20577"/>
      <pc:docMkLst>
        <pc:docMk/>
      </pc:docMkLst>
      <pc:sldChg chg="modSp mod">
        <pc:chgData name="Amarnath Bhakat" userId="bd3f6f7f31721524" providerId="LiveId" clId="{6F47C9EE-30CE-4D75-BF73-660F5235CE9D}" dt="2020-08-05T01:38:07.256" v="1" actId="20577"/>
        <pc:sldMkLst>
          <pc:docMk/>
          <pc:sldMk cId="3901215901" sldId="276"/>
        </pc:sldMkLst>
        <pc:spChg chg="mod">
          <ac:chgData name="Amarnath Bhakat" userId="bd3f6f7f31721524" providerId="LiveId" clId="{6F47C9EE-30CE-4D75-BF73-660F5235CE9D}" dt="2020-08-05T01:38:07.256" v="1" actId="20577"/>
          <ac:spMkLst>
            <pc:docMk/>
            <pc:sldMk cId="3901215901" sldId="276"/>
            <ac:spMk id="3" creationId="{BC12D3B4-70DE-4B8B-A765-854B0F6F964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38DED-A92D-4B64-9676-082E25DA7EDB}" type="doc">
      <dgm:prSet loTypeId="urn:microsoft.com/office/officeart/2016/7/layout/LinearArrowProcessNumbered" loCatId="process" qsTypeId="urn:microsoft.com/office/officeart/2005/8/quickstyle/simple4" qsCatId="simple" csTypeId="urn:microsoft.com/office/officeart/2005/8/colors/accent0_3" csCatId="mainScheme"/>
      <dgm:spPr/>
      <dgm:t>
        <a:bodyPr/>
        <a:lstStyle/>
        <a:p>
          <a:endParaRPr lang="en-US"/>
        </a:p>
      </dgm:t>
    </dgm:pt>
    <dgm:pt modelId="{73F4B139-FDAC-40AD-873F-178D20E8BB7F}">
      <dgm:prSet/>
      <dgm:spPr/>
      <dgm:t>
        <a:bodyPr/>
        <a:lstStyle/>
        <a:p>
          <a:r>
            <a:rPr lang="en-US" b="0" i="0"/>
            <a:t>Clone the git repository as a working copy.</a:t>
          </a:r>
          <a:endParaRPr lang="en-US"/>
        </a:p>
      </dgm:t>
    </dgm:pt>
    <dgm:pt modelId="{40891A1E-1C52-4A77-8569-D03179AB7CC5}" type="parTrans" cxnId="{2B2E56D7-467F-4CB6-B228-280B80A66C8A}">
      <dgm:prSet/>
      <dgm:spPr/>
      <dgm:t>
        <a:bodyPr/>
        <a:lstStyle/>
        <a:p>
          <a:endParaRPr lang="en-US"/>
        </a:p>
      </dgm:t>
    </dgm:pt>
    <dgm:pt modelId="{4834F7BC-F334-4C8C-B74E-A59E9E232432}" type="sibTrans" cxnId="{2B2E56D7-467F-4CB6-B228-280B80A66C8A}">
      <dgm:prSet phldrT="1" phldr="0"/>
      <dgm:spPr/>
      <dgm:t>
        <a:bodyPr/>
        <a:lstStyle/>
        <a:p>
          <a:r>
            <a:rPr lang="en-US"/>
            <a:t>1</a:t>
          </a:r>
        </a:p>
      </dgm:t>
    </dgm:pt>
    <dgm:pt modelId="{230B1916-B718-4354-880E-8BC59577D509}">
      <dgm:prSet/>
      <dgm:spPr/>
      <dgm:t>
        <a:bodyPr/>
        <a:lstStyle/>
        <a:p>
          <a:r>
            <a:rPr lang="en-US" b="0" i="0"/>
            <a:t>Modify the working copy by adding/editing files.</a:t>
          </a:r>
          <a:endParaRPr lang="en-US"/>
        </a:p>
      </dgm:t>
    </dgm:pt>
    <dgm:pt modelId="{76FE8C04-2BFD-4DC6-BD8C-59C750B99B51}" type="parTrans" cxnId="{D32EC0FB-1B65-4D71-A53E-0AB006825AC7}">
      <dgm:prSet/>
      <dgm:spPr/>
      <dgm:t>
        <a:bodyPr/>
        <a:lstStyle/>
        <a:p>
          <a:endParaRPr lang="en-US"/>
        </a:p>
      </dgm:t>
    </dgm:pt>
    <dgm:pt modelId="{7F038FC4-C74E-41DC-B240-AA354D5430B2}" type="sibTrans" cxnId="{D32EC0FB-1B65-4D71-A53E-0AB006825AC7}">
      <dgm:prSet phldrT="2" phldr="0"/>
      <dgm:spPr/>
      <dgm:t>
        <a:bodyPr/>
        <a:lstStyle/>
        <a:p>
          <a:r>
            <a:rPr lang="en-US"/>
            <a:t>2</a:t>
          </a:r>
        </a:p>
      </dgm:t>
    </dgm:pt>
    <dgm:pt modelId="{B8A08EEE-EEDA-4112-91E4-95CBFD311B69}">
      <dgm:prSet/>
      <dgm:spPr/>
      <dgm:t>
        <a:bodyPr/>
        <a:lstStyle/>
        <a:p>
          <a:r>
            <a:rPr lang="en-US" b="0" i="0"/>
            <a:t>If necessary, also update the working copy by taking other developer's changes.</a:t>
          </a:r>
          <a:endParaRPr lang="en-US"/>
        </a:p>
      </dgm:t>
    </dgm:pt>
    <dgm:pt modelId="{3E89D04E-C654-47DE-8FD6-87416CFCD13A}" type="parTrans" cxnId="{DD104977-3778-423F-83E5-77BC0113D27C}">
      <dgm:prSet/>
      <dgm:spPr/>
      <dgm:t>
        <a:bodyPr/>
        <a:lstStyle/>
        <a:p>
          <a:endParaRPr lang="en-US"/>
        </a:p>
      </dgm:t>
    </dgm:pt>
    <dgm:pt modelId="{515DC6F0-5090-41FA-BC63-78B87FF653C4}" type="sibTrans" cxnId="{DD104977-3778-423F-83E5-77BC0113D27C}">
      <dgm:prSet phldrT="3" phldr="0"/>
      <dgm:spPr/>
      <dgm:t>
        <a:bodyPr/>
        <a:lstStyle/>
        <a:p>
          <a:r>
            <a:rPr lang="en-US"/>
            <a:t>3</a:t>
          </a:r>
        </a:p>
      </dgm:t>
    </dgm:pt>
    <dgm:pt modelId="{A00C5819-01C4-465B-BCD4-59AF295DB616}">
      <dgm:prSet/>
      <dgm:spPr/>
      <dgm:t>
        <a:bodyPr/>
        <a:lstStyle/>
        <a:p>
          <a:r>
            <a:rPr lang="en-US" b="0" i="0"/>
            <a:t>Review the changes before commit.</a:t>
          </a:r>
          <a:endParaRPr lang="en-US"/>
        </a:p>
      </dgm:t>
    </dgm:pt>
    <dgm:pt modelId="{124E6BFF-B9DF-43ED-A9B6-D7C7A8D3F424}" type="parTrans" cxnId="{E7088CC0-B41D-49A8-A39D-BA21CC1A198C}">
      <dgm:prSet/>
      <dgm:spPr/>
      <dgm:t>
        <a:bodyPr/>
        <a:lstStyle/>
        <a:p>
          <a:endParaRPr lang="en-US"/>
        </a:p>
      </dgm:t>
    </dgm:pt>
    <dgm:pt modelId="{BDF392CF-CB3E-4D76-A993-D4A54E5F1CC4}" type="sibTrans" cxnId="{E7088CC0-B41D-49A8-A39D-BA21CC1A198C}">
      <dgm:prSet phldrT="4" phldr="0"/>
      <dgm:spPr/>
      <dgm:t>
        <a:bodyPr/>
        <a:lstStyle/>
        <a:p>
          <a:r>
            <a:rPr lang="en-US"/>
            <a:t>4</a:t>
          </a:r>
        </a:p>
      </dgm:t>
    </dgm:pt>
    <dgm:pt modelId="{0BFCDB76-AB92-48C3-A35B-935EA6E21ABF}">
      <dgm:prSet/>
      <dgm:spPr/>
      <dgm:t>
        <a:bodyPr/>
        <a:lstStyle/>
        <a:p>
          <a:r>
            <a:rPr lang="en-US" b="0" i="0"/>
            <a:t>Commit changes. If everything is fine, then push the changes to the repository.</a:t>
          </a:r>
          <a:endParaRPr lang="en-US"/>
        </a:p>
      </dgm:t>
    </dgm:pt>
    <dgm:pt modelId="{566958A5-5DF6-4716-BC7D-761C93226FA5}" type="parTrans" cxnId="{161B743B-A6B8-4312-80AD-7710DB6DF1D4}">
      <dgm:prSet/>
      <dgm:spPr/>
      <dgm:t>
        <a:bodyPr/>
        <a:lstStyle/>
        <a:p>
          <a:endParaRPr lang="en-US"/>
        </a:p>
      </dgm:t>
    </dgm:pt>
    <dgm:pt modelId="{12045A91-9B7F-487F-803A-43AF9EDC2C17}" type="sibTrans" cxnId="{161B743B-A6B8-4312-80AD-7710DB6DF1D4}">
      <dgm:prSet phldrT="5" phldr="0"/>
      <dgm:spPr/>
      <dgm:t>
        <a:bodyPr/>
        <a:lstStyle/>
        <a:p>
          <a:r>
            <a:rPr lang="en-US"/>
            <a:t>5</a:t>
          </a:r>
        </a:p>
      </dgm:t>
    </dgm:pt>
    <dgm:pt modelId="{EC420CFE-5CAC-41D6-A818-756D4657105D}">
      <dgm:prSet/>
      <dgm:spPr/>
      <dgm:t>
        <a:bodyPr/>
        <a:lstStyle/>
        <a:p>
          <a:r>
            <a:rPr lang="en-US" b="0" i="0"/>
            <a:t>After committing, if something is wrong, then correct the last commit and push the changes to the repository.</a:t>
          </a:r>
          <a:endParaRPr lang="en-US"/>
        </a:p>
      </dgm:t>
    </dgm:pt>
    <dgm:pt modelId="{2DFD68AD-58E1-4BDA-A48B-A501FD868180}" type="parTrans" cxnId="{A612E6A7-5FAB-4179-90C7-2CA394056B0F}">
      <dgm:prSet/>
      <dgm:spPr/>
      <dgm:t>
        <a:bodyPr/>
        <a:lstStyle/>
        <a:p>
          <a:endParaRPr lang="en-US"/>
        </a:p>
      </dgm:t>
    </dgm:pt>
    <dgm:pt modelId="{1272706A-8840-439A-A8E3-1E585E00E161}" type="sibTrans" cxnId="{A612E6A7-5FAB-4179-90C7-2CA394056B0F}">
      <dgm:prSet phldrT="6" phldr="0"/>
      <dgm:spPr/>
      <dgm:t>
        <a:bodyPr/>
        <a:lstStyle/>
        <a:p>
          <a:r>
            <a:rPr lang="en-US"/>
            <a:t>6</a:t>
          </a:r>
        </a:p>
      </dgm:t>
    </dgm:pt>
    <dgm:pt modelId="{975A5DA0-8E87-4A15-8885-0C3ACC19C0E7}" type="pres">
      <dgm:prSet presAssocID="{9C838DED-A92D-4B64-9676-082E25DA7EDB}" presName="linearFlow" presStyleCnt="0">
        <dgm:presLayoutVars>
          <dgm:dir/>
          <dgm:animLvl val="lvl"/>
          <dgm:resizeHandles val="exact"/>
        </dgm:presLayoutVars>
      </dgm:prSet>
      <dgm:spPr/>
    </dgm:pt>
    <dgm:pt modelId="{9B27BA3B-A7C3-4C73-9608-801DDAC803B5}" type="pres">
      <dgm:prSet presAssocID="{73F4B139-FDAC-40AD-873F-178D20E8BB7F}" presName="compositeNode" presStyleCnt="0"/>
      <dgm:spPr/>
    </dgm:pt>
    <dgm:pt modelId="{3B8AC22C-0A55-4B0E-9364-27F285389EF9}" type="pres">
      <dgm:prSet presAssocID="{73F4B139-FDAC-40AD-873F-178D20E8BB7F}" presName="parTx" presStyleLbl="node1" presStyleIdx="0" presStyleCnt="0">
        <dgm:presLayoutVars>
          <dgm:chMax val="0"/>
          <dgm:chPref val="0"/>
          <dgm:bulletEnabled val="1"/>
        </dgm:presLayoutVars>
      </dgm:prSet>
      <dgm:spPr/>
    </dgm:pt>
    <dgm:pt modelId="{859D81F2-230B-45D8-8053-BA2CEB30378C}" type="pres">
      <dgm:prSet presAssocID="{73F4B139-FDAC-40AD-873F-178D20E8BB7F}" presName="parSh" presStyleCnt="0"/>
      <dgm:spPr/>
    </dgm:pt>
    <dgm:pt modelId="{E645E177-1379-4400-95DD-C0A8B8B09C57}" type="pres">
      <dgm:prSet presAssocID="{73F4B139-FDAC-40AD-873F-178D20E8BB7F}" presName="lineNode" presStyleLbl="alignAccFollowNode1" presStyleIdx="0" presStyleCnt="18"/>
      <dgm:spPr/>
    </dgm:pt>
    <dgm:pt modelId="{74FA62A9-04BB-434A-A697-C2A2DFED526C}" type="pres">
      <dgm:prSet presAssocID="{73F4B139-FDAC-40AD-873F-178D20E8BB7F}" presName="lineArrowNode" presStyleLbl="alignAccFollowNode1" presStyleIdx="1" presStyleCnt="18"/>
      <dgm:spPr/>
    </dgm:pt>
    <dgm:pt modelId="{CBF7B91D-7B65-42E1-9623-22238FAF6FED}" type="pres">
      <dgm:prSet presAssocID="{4834F7BC-F334-4C8C-B74E-A59E9E232432}" presName="sibTransNodeCircle" presStyleLbl="alignNode1" presStyleIdx="0" presStyleCnt="6">
        <dgm:presLayoutVars>
          <dgm:chMax val="0"/>
          <dgm:bulletEnabled/>
        </dgm:presLayoutVars>
      </dgm:prSet>
      <dgm:spPr/>
    </dgm:pt>
    <dgm:pt modelId="{3A1F6DBB-F52A-45BC-9E27-E5E6D3EF4A91}" type="pres">
      <dgm:prSet presAssocID="{4834F7BC-F334-4C8C-B74E-A59E9E232432}" presName="spacerBetweenCircleAndCallout" presStyleCnt="0">
        <dgm:presLayoutVars/>
      </dgm:prSet>
      <dgm:spPr/>
    </dgm:pt>
    <dgm:pt modelId="{CDA1700B-8934-4907-BE9A-E8DA33041D82}" type="pres">
      <dgm:prSet presAssocID="{73F4B139-FDAC-40AD-873F-178D20E8BB7F}" presName="nodeText" presStyleLbl="alignAccFollowNode1" presStyleIdx="2" presStyleCnt="18">
        <dgm:presLayoutVars>
          <dgm:bulletEnabled val="1"/>
        </dgm:presLayoutVars>
      </dgm:prSet>
      <dgm:spPr/>
    </dgm:pt>
    <dgm:pt modelId="{B40AE309-BB92-46FD-A378-D482826E2E51}" type="pres">
      <dgm:prSet presAssocID="{4834F7BC-F334-4C8C-B74E-A59E9E232432}" presName="sibTransComposite" presStyleCnt="0"/>
      <dgm:spPr/>
    </dgm:pt>
    <dgm:pt modelId="{6A67CE12-0C9F-44A9-A993-CD8C97C1EB41}" type="pres">
      <dgm:prSet presAssocID="{230B1916-B718-4354-880E-8BC59577D509}" presName="compositeNode" presStyleCnt="0"/>
      <dgm:spPr/>
    </dgm:pt>
    <dgm:pt modelId="{5191D1BC-D566-4982-9780-9C7490DEBC54}" type="pres">
      <dgm:prSet presAssocID="{230B1916-B718-4354-880E-8BC59577D509}" presName="parTx" presStyleLbl="node1" presStyleIdx="0" presStyleCnt="0">
        <dgm:presLayoutVars>
          <dgm:chMax val="0"/>
          <dgm:chPref val="0"/>
          <dgm:bulletEnabled val="1"/>
        </dgm:presLayoutVars>
      </dgm:prSet>
      <dgm:spPr/>
    </dgm:pt>
    <dgm:pt modelId="{9E0D13E5-565A-4F65-AB01-F2974B23979F}" type="pres">
      <dgm:prSet presAssocID="{230B1916-B718-4354-880E-8BC59577D509}" presName="parSh" presStyleCnt="0"/>
      <dgm:spPr/>
    </dgm:pt>
    <dgm:pt modelId="{454E79CF-30FC-4FCC-B504-BF51520DD801}" type="pres">
      <dgm:prSet presAssocID="{230B1916-B718-4354-880E-8BC59577D509}" presName="lineNode" presStyleLbl="alignAccFollowNode1" presStyleIdx="3" presStyleCnt="18"/>
      <dgm:spPr/>
    </dgm:pt>
    <dgm:pt modelId="{6670B031-B484-428E-BFA7-6E55F9106904}" type="pres">
      <dgm:prSet presAssocID="{230B1916-B718-4354-880E-8BC59577D509}" presName="lineArrowNode" presStyleLbl="alignAccFollowNode1" presStyleIdx="4" presStyleCnt="18"/>
      <dgm:spPr/>
    </dgm:pt>
    <dgm:pt modelId="{323C27F7-F05D-46F0-B938-EE4ED5DBF977}" type="pres">
      <dgm:prSet presAssocID="{7F038FC4-C74E-41DC-B240-AA354D5430B2}" presName="sibTransNodeCircle" presStyleLbl="alignNode1" presStyleIdx="1" presStyleCnt="6">
        <dgm:presLayoutVars>
          <dgm:chMax val="0"/>
          <dgm:bulletEnabled/>
        </dgm:presLayoutVars>
      </dgm:prSet>
      <dgm:spPr/>
    </dgm:pt>
    <dgm:pt modelId="{C11AB13C-5036-4090-9B75-4D07FF23020E}" type="pres">
      <dgm:prSet presAssocID="{7F038FC4-C74E-41DC-B240-AA354D5430B2}" presName="spacerBetweenCircleAndCallout" presStyleCnt="0">
        <dgm:presLayoutVars/>
      </dgm:prSet>
      <dgm:spPr/>
    </dgm:pt>
    <dgm:pt modelId="{A6264E2F-26E6-48A7-9C4C-03FC2347A248}" type="pres">
      <dgm:prSet presAssocID="{230B1916-B718-4354-880E-8BC59577D509}" presName="nodeText" presStyleLbl="alignAccFollowNode1" presStyleIdx="5" presStyleCnt="18">
        <dgm:presLayoutVars>
          <dgm:bulletEnabled val="1"/>
        </dgm:presLayoutVars>
      </dgm:prSet>
      <dgm:spPr/>
    </dgm:pt>
    <dgm:pt modelId="{789CE4E2-A8E1-4877-A3E7-0A38138B55AD}" type="pres">
      <dgm:prSet presAssocID="{7F038FC4-C74E-41DC-B240-AA354D5430B2}" presName="sibTransComposite" presStyleCnt="0"/>
      <dgm:spPr/>
    </dgm:pt>
    <dgm:pt modelId="{43D9F492-5594-4045-BA74-93BBCABB1A1B}" type="pres">
      <dgm:prSet presAssocID="{B8A08EEE-EEDA-4112-91E4-95CBFD311B69}" presName="compositeNode" presStyleCnt="0"/>
      <dgm:spPr/>
    </dgm:pt>
    <dgm:pt modelId="{7FEC8E87-F082-4C26-BC0E-31E99CFDA59E}" type="pres">
      <dgm:prSet presAssocID="{B8A08EEE-EEDA-4112-91E4-95CBFD311B69}" presName="parTx" presStyleLbl="node1" presStyleIdx="0" presStyleCnt="0">
        <dgm:presLayoutVars>
          <dgm:chMax val="0"/>
          <dgm:chPref val="0"/>
          <dgm:bulletEnabled val="1"/>
        </dgm:presLayoutVars>
      </dgm:prSet>
      <dgm:spPr/>
    </dgm:pt>
    <dgm:pt modelId="{DDEA99BF-C8A5-41AF-81C6-961475B64329}" type="pres">
      <dgm:prSet presAssocID="{B8A08EEE-EEDA-4112-91E4-95CBFD311B69}" presName="parSh" presStyleCnt="0"/>
      <dgm:spPr/>
    </dgm:pt>
    <dgm:pt modelId="{890264CC-8F9E-4E2C-AA25-EB0504F2410A}" type="pres">
      <dgm:prSet presAssocID="{B8A08EEE-EEDA-4112-91E4-95CBFD311B69}" presName="lineNode" presStyleLbl="alignAccFollowNode1" presStyleIdx="6" presStyleCnt="18"/>
      <dgm:spPr/>
    </dgm:pt>
    <dgm:pt modelId="{48A2DB4A-65A4-4780-9CCF-ECC97D666BDF}" type="pres">
      <dgm:prSet presAssocID="{B8A08EEE-EEDA-4112-91E4-95CBFD311B69}" presName="lineArrowNode" presStyleLbl="alignAccFollowNode1" presStyleIdx="7" presStyleCnt="18"/>
      <dgm:spPr/>
    </dgm:pt>
    <dgm:pt modelId="{0E5961BF-6754-4317-96E6-A69A74162E69}" type="pres">
      <dgm:prSet presAssocID="{515DC6F0-5090-41FA-BC63-78B87FF653C4}" presName="sibTransNodeCircle" presStyleLbl="alignNode1" presStyleIdx="2" presStyleCnt="6">
        <dgm:presLayoutVars>
          <dgm:chMax val="0"/>
          <dgm:bulletEnabled/>
        </dgm:presLayoutVars>
      </dgm:prSet>
      <dgm:spPr/>
    </dgm:pt>
    <dgm:pt modelId="{0D3276D5-BBBE-41E1-92A0-5D44E6B912F0}" type="pres">
      <dgm:prSet presAssocID="{515DC6F0-5090-41FA-BC63-78B87FF653C4}" presName="spacerBetweenCircleAndCallout" presStyleCnt="0">
        <dgm:presLayoutVars/>
      </dgm:prSet>
      <dgm:spPr/>
    </dgm:pt>
    <dgm:pt modelId="{8E704674-A505-4B16-A15D-FCEA4034904E}" type="pres">
      <dgm:prSet presAssocID="{B8A08EEE-EEDA-4112-91E4-95CBFD311B69}" presName="nodeText" presStyleLbl="alignAccFollowNode1" presStyleIdx="8" presStyleCnt="18">
        <dgm:presLayoutVars>
          <dgm:bulletEnabled val="1"/>
        </dgm:presLayoutVars>
      </dgm:prSet>
      <dgm:spPr/>
    </dgm:pt>
    <dgm:pt modelId="{14C211EE-C5EB-45D4-B430-C2E12B3F9B51}" type="pres">
      <dgm:prSet presAssocID="{515DC6F0-5090-41FA-BC63-78B87FF653C4}" presName="sibTransComposite" presStyleCnt="0"/>
      <dgm:spPr/>
    </dgm:pt>
    <dgm:pt modelId="{2F25B687-D697-447A-B641-FE6ED27CB481}" type="pres">
      <dgm:prSet presAssocID="{A00C5819-01C4-465B-BCD4-59AF295DB616}" presName="compositeNode" presStyleCnt="0"/>
      <dgm:spPr/>
    </dgm:pt>
    <dgm:pt modelId="{304C8727-5B0D-49E4-B054-CDEFFE14987F}" type="pres">
      <dgm:prSet presAssocID="{A00C5819-01C4-465B-BCD4-59AF295DB616}" presName="parTx" presStyleLbl="node1" presStyleIdx="0" presStyleCnt="0">
        <dgm:presLayoutVars>
          <dgm:chMax val="0"/>
          <dgm:chPref val="0"/>
          <dgm:bulletEnabled val="1"/>
        </dgm:presLayoutVars>
      </dgm:prSet>
      <dgm:spPr/>
    </dgm:pt>
    <dgm:pt modelId="{CFA4A4FE-9875-489D-9778-43A4C760C748}" type="pres">
      <dgm:prSet presAssocID="{A00C5819-01C4-465B-BCD4-59AF295DB616}" presName="parSh" presStyleCnt="0"/>
      <dgm:spPr/>
    </dgm:pt>
    <dgm:pt modelId="{4D364AC8-AAE4-47EF-A861-13FA996BA8C0}" type="pres">
      <dgm:prSet presAssocID="{A00C5819-01C4-465B-BCD4-59AF295DB616}" presName="lineNode" presStyleLbl="alignAccFollowNode1" presStyleIdx="9" presStyleCnt="18"/>
      <dgm:spPr/>
    </dgm:pt>
    <dgm:pt modelId="{0A72CC33-611B-4773-AA94-6CADAE495B1E}" type="pres">
      <dgm:prSet presAssocID="{A00C5819-01C4-465B-BCD4-59AF295DB616}" presName="lineArrowNode" presStyleLbl="alignAccFollowNode1" presStyleIdx="10" presStyleCnt="18"/>
      <dgm:spPr/>
    </dgm:pt>
    <dgm:pt modelId="{10DF5D51-0771-40B5-869B-EAA1FAD850FB}" type="pres">
      <dgm:prSet presAssocID="{BDF392CF-CB3E-4D76-A993-D4A54E5F1CC4}" presName="sibTransNodeCircle" presStyleLbl="alignNode1" presStyleIdx="3" presStyleCnt="6">
        <dgm:presLayoutVars>
          <dgm:chMax val="0"/>
          <dgm:bulletEnabled/>
        </dgm:presLayoutVars>
      </dgm:prSet>
      <dgm:spPr/>
    </dgm:pt>
    <dgm:pt modelId="{A6AF9A02-03AB-4DA9-8B71-4576F2660B27}" type="pres">
      <dgm:prSet presAssocID="{BDF392CF-CB3E-4D76-A993-D4A54E5F1CC4}" presName="spacerBetweenCircleAndCallout" presStyleCnt="0">
        <dgm:presLayoutVars/>
      </dgm:prSet>
      <dgm:spPr/>
    </dgm:pt>
    <dgm:pt modelId="{7DEEF2FA-87B1-4DA2-8276-51493B3C3C6E}" type="pres">
      <dgm:prSet presAssocID="{A00C5819-01C4-465B-BCD4-59AF295DB616}" presName="nodeText" presStyleLbl="alignAccFollowNode1" presStyleIdx="11" presStyleCnt="18">
        <dgm:presLayoutVars>
          <dgm:bulletEnabled val="1"/>
        </dgm:presLayoutVars>
      </dgm:prSet>
      <dgm:spPr/>
    </dgm:pt>
    <dgm:pt modelId="{99F9DDF4-7440-431D-B287-12FC17B9FCF2}" type="pres">
      <dgm:prSet presAssocID="{BDF392CF-CB3E-4D76-A993-D4A54E5F1CC4}" presName="sibTransComposite" presStyleCnt="0"/>
      <dgm:spPr/>
    </dgm:pt>
    <dgm:pt modelId="{F1206388-9507-47C5-B7B6-C59D842E84EC}" type="pres">
      <dgm:prSet presAssocID="{0BFCDB76-AB92-48C3-A35B-935EA6E21ABF}" presName="compositeNode" presStyleCnt="0"/>
      <dgm:spPr/>
    </dgm:pt>
    <dgm:pt modelId="{685BE4A5-E91D-4651-8C2D-847E782F244C}" type="pres">
      <dgm:prSet presAssocID="{0BFCDB76-AB92-48C3-A35B-935EA6E21ABF}" presName="parTx" presStyleLbl="node1" presStyleIdx="0" presStyleCnt="0">
        <dgm:presLayoutVars>
          <dgm:chMax val="0"/>
          <dgm:chPref val="0"/>
          <dgm:bulletEnabled val="1"/>
        </dgm:presLayoutVars>
      </dgm:prSet>
      <dgm:spPr/>
    </dgm:pt>
    <dgm:pt modelId="{3D60E536-9E78-4F88-B8D5-92C3F7878A34}" type="pres">
      <dgm:prSet presAssocID="{0BFCDB76-AB92-48C3-A35B-935EA6E21ABF}" presName="parSh" presStyleCnt="0"/>
      <dgm:spPr/>
    </dgm:pt>
    <dgm:pt modelId="{E0DE3D36-42C8-4279-ABF1-FD24BC522D1E}" type="pres">
      <dgm:prSet presAssocID="{0BFCDB76-AB92-48C3-A35B-935EA6E21ABF}" presName="lineNode" presStyleLbl="alignAccFollowNode1" presStyleIdx="12" presStyleCnt="18"/>
      <dgm:spPr/>
    </dgm:pt>
    <dgm:pt modelId="{23063C31-5509-432B-AA04-63D4F029AEBC}" type="pres">
      <dgm:prSet presAssocID="{0BFCDB76-AB92-48C3-A35B-935EA6E21ABF}" presName="lineArrowNode" presStyleLbl="alignAccFollowNode1" presStyleIdx="13" presStyleCnt="18"/>
      <dgm:spPr/>
    </dgm:pt>
    <dgm:pt modelId="{00922659-91E5-4B1B-BC21-BC3C768EF4A1}" type="pres">
      <dgm:prSet presAssocID="{12045A91-9B7F-487F-803A-43AF9EDC2C17}" presName="sibTransNodeCircle" presStyleLbl="alignNode1" presStyleIdx="4" presStyleCnt="6">
        <dgm:presLayoutVars>
          <dgm:chMax val="0"/>
          <dgm:bulletEnabled/>
        </dgm:presLayoutVars>
      </dgm:prSet>
      <dgm:spPr/>
    </dgm:pt>
    <dgm:pt modelId="{D1EE14B0-62EA-45CC-9ECE-9F52BF588F9B}" type="pres">
      <dgm:prSet presAssocID="{12045A91-9B7F-487F-803A-43AF9EDC2C17}" presName="spacerBetweenCircleAndCallout" presStyleCnt="0">
        <dgm:presLayoutVars/>
      </dgm:prSet>
      <dgm:spPr/>
    </dgm:pt>
    <dgm:pt modelId="{EDE18818-0EDF-465D-A9D7-F54EA4A0626E}" type="pres">
      <dgm:prSet presAssocID="{0BFCDB76-AB92-48C3-A35B-935EA6E21ABF}" presName="nodeText" presStyleLbl="alignAccFollowNode1" presStyleIdx="14" presStyleCnt="18">
        <dgm:presLayoutVars>
          <dgm:bulletEnabled val="1"/>
        </dgm:presLayoutVars>
      </dgm:prSet>
      <dgm:spPr/>
    </dgm:pt>
    <dgm:pt modelId="{6A88CCF6-7FA1-447A-95F2-2C45826D90C3}" type="pres">
      <dgm:prSet presAssocID="{12045A91-9B7F-487F-803A-43AF9EDC2C17}" presName="sibTransComposite" presStyleCnt="0"/>
      <dgm:spPr/>
    </dgm:pt>
    <dgm:pt modelId="{8E25EF01-2E8B-46EB-BB2D-E411337C0934}" type="pres">
      <dgm:prSet presAssocID="{EC420CFE-5CAC-41D6-A818-756D4657105D}" presName="compositeNode" presStyleCnt="0"/>
      <dgm:spPr/>
    </dgm:pt>
    <dgm:pt modelId="{A4A9A8A6-9C91-4664-8337-42E08BBE48EB}" type="pres">
      <dgm:prSet presAssocID="{EC420CFE-5CAC-41D6-A818-756D4657105D}" presName="parTx" presStyleLbl="node1" presStyleIdx="0" presStyleCnt="0">
        <dgm:presLayoutVars>
          <dgm:chMax val="0"/>
          <dgm:chPref val="0"/>
          <dgm:bulletEnabled val="1"/>
        </dgm:presLayoutVars>
      </dgm:prSet>
      <dgm:spPr/>
    </dgm:pt>
    <dgm:pt modelId="{2C6B5970-7C1B-4819-9755-98DC218744FE}" type="pres">
      <dgm:prSet presAssocID="{EC420CFE-5CAC-41D6-A818-756D4657105D}" presName="parSh" presStyleCnt="0"/>
      <dgm:spPr/>
    </dgm:pt>
    <dgm:pt modelId="{C6AF48D9-D6DE-4B1B-A56A-03BA607412B1}" type="pres">
      <dgm:prSet presAssocID="{EC420CFE-5CAC-41D6-A818-756D4657105D}" presName="lineNode" presStyleLbl="alignAccFollowNode1" presStyleIdx="15" presStyleCnt="18"/>
      <dgm:spPr/>
    </dgm:pt>
    <dgm:pt modelId="{EF3CF817-77A3-451B-A2F3-210B37FD4E1D}" type="pres">
      <dgm:prSet presAssocID="{EC420CFE-5CAC-41D6-A818-756D4657105D}" presName="lineArrowNode" presStyleLbl="alignAccFollowNode1" presStyleIdx="16" presStyleCnt="18"/>
      <dgm:spPr/>
    </dgm:pt>
    <dgm:pt modelId="{9ECD915D-2D22-44B4-A4B1-9C82FB1C6689}" type="pres">
      <dgm:prSet presAssocID="{1272706A-8840-439A-A8E3-1E585E00E161}" presName="sibTransNodeCircle" presStyleLbl="alignNode1" presStyleIdx="5" presStyleCnt="6">
        <dgm:presLayoutVars>
          <dgm:chMax val="0"/>
          <dgm:bulletEnabled/>
        </dgm:presLayoutVars>
      </dgm:prSet>
      <dgm:spPr/>
    </dgm:pt>
    <dgm:pt modelId="{D87293AA-1553-42E4-A96A-079C7C4BCD7E}" type="pres">
      <dgm:prSet presAssocID="{1272706A-8840-439A-A8E3-1E585E00E161}" presName="spacerBetweenCircleAndCallout" presStyleCnt="0">
        <dgm:presLayoutVars/>
      </dgm:prSet>
      <dgm:spPr/>
    </dgm:pt>
    <dgm:pt modelId="{9C99E1DF-8196-477A-B4FF-6CB66FE288CA}" type="pres">
      <dgm:prSet presAssocID="{EC420CFE-5CAC-41D6-A818-756D4657105D}" presName="nodeText" presStyleLbl="alignAccFollowNode1" presStyleIdx="17" presStyleCnt="18">
        <dgm:presLayoutVars>
          <dgm:bulletEnabled val="1"/>
        </dgm:presLayoutVars>
      </dgm:prSet>
      <dgm:spPr/>
    </dgm:pt>
  </dgm:ptLst>
  <dgm:cxnLst>
    <dgm:cxn modelId="{D9017707-AADB-483F-8BA1-2ADFD5CA1E5D}" type="presOf" srcId="{12045A91-9B7F-487F-803A-43AF9EDC2C17}" destId="{00922659-91E5-4B1B-BC21-BC3C768EF4A1}" srcOrd="0" destOrd="0" presId="urn:microsoft.com/office/officeart/2016/7/layout/LinearArrowProcessNumbered"/>
    <dgm:cxn modelId="{40A70E15-0EBF-4736-B927-CBD61F26DFD7}" type="presOf" srcId="{9C838DED-A92D-4B64-9676-082E25DA7EDB}" destId="{975A5DA0-8E87-4A15-8885-0C3ACC19C0E7}" srcOrd="0" destOrd="0" presId="urn:microsoft.com/office/officeart/2016/7/layout/LinearArrowProcessNumbered"/>
    <dgm:cxn modelId="{2A40EE28-0F6F-40DB-BD27-823D9BC550E7}" type="presOf" srcId="{230B1916-B718-4354-880E-8BC59577D509}" destId="{A6264E2F-26E6-48A7-9C4C-03FC2347A248}" srcOrd="0" destOrd="0" presId="urn:microsoft.com/office/officeart/2016/7/layout/LinearArrowProcessNumbered"/>
    <dgm:cxn modelId="{05A46430-A70E-4BA9-8F88-30DCF6D6B7A3}" type="presOf" srcId="{A00C5819-01C4-465B-BCD4-59AF295DB616}" destId="{7DEEF2FA-87B1-4DA2-8276-51493B3C3C6E}" srcOrd="0" destOrd="0" presId="urn:microsoft.com/office/officeart/2016/7/layout/LinearArrowProcessNumbered"/>
    <dgm:cxn modelId="{161B743B-A6B8-4312-80AD-7710DB6DF1D4}" srcId="{9C838DED-A92D-4B64-9676-082E25DA7EDB}" destId="{0BFCDB76-AB92-48C3-A35B-935EA6E21ABF}" srcOrd="4" destOrd="0" parTransId="{566958A5-5DF6-4716-BC7D-761C93226FA5}" sibTransId="{12045A91-9B7F-487F-803A-43AF9EDC2C17}"/>
    <dgm:cxn modelId="{9EFF995D-72B2-4D72-BCA4-8849EC272EA5}" type="presOf" srcId="{BDF392CF-CB3E-4D76-A993-D4A54E5F1CC4}" destId="{10DF5D51-0771-40B5-869B-EAA1FAD850FB}" srcOrd="0" destOrd="0" presId="urn:microsoft.com/office/officeart/2016/7/layout/LinearArrowProcessNumbered"/>
    <dgm:cxn modelId="{FDA90C41-4A71-44DB-8126-2D9F6B28352A}" type="presOf" srcId="{515DC6F0-5090-41FA-BC63-78B87FF653C4}" destId="{0E5961BF-6754-4317-96E6-A69A74162E69}" srcOrd="0" destOrd="0" presId="urn:microsoft.com/office/officeart/2016/7/layout/LinearArrowProcessNumbered"/>
    <dgm:cxn modelId="{73D13851-D0A6-42CF-ACB0-CEA5BBC667C8}" type="presOf" srcId="{4834F7BC-F334-4C8C-B74E-A59E9E232432}" destId="{CBF7B91D-7B65-42E1-9623-22238FAF6FED}" srcOrd="0" destOrd="0" presId="urn:microsoft.com/office/officeart/2016/7/layout/LinearArrowProcessNumbered"/>
    <dgm:cxn modelId="{DD104977-3778-423F-83E5-77BC0113D27C}" srcId="{9C838DED-A92D-4B64-9676-082E25DA7EDB}" destId="{B8A08EEE-EEDA-4112-91E4-95CBFD311B69}" srcOrd="2" destOrd="0" parTransId="{3E89D04E-C654-47DE-8FD6-87416CFCD13A}" sibTransId="{515DC6F0-5090-41FA-BC63-78B87FF653C4}"/>
    <dgm:cxn modelId="{2A94C583-06F0-4826-99BE-38D9484FE984}" type="presOf" srcId="{EC420CFE-5CAC-41D6-A818-756D4657105D}" destId="{9C99E1DF-8196-477A-B4FF-6CB66FE288CA}" srcOrd="0" destOrd="0" presId="urn:microsoft.com/office/officeart/2016/7/layout/LinearArrowProcessNumbered"/>
    <dgm:cxn modelId="{37D1C491-9E63-4D17-8B05-6DEAD493A5A6}" type="presOf" srcId="{7F038FC4-C74E-41DC-B240-AA354D5430B2}" destId="{323C27F7-F05D-46F0-B938-EE4ED5DBF977}" srcOrd="0" destOrd="0" presId="urn:microsoft.com/office/officeart/2016/7/layout/LinearArrowProcessNumbered"/>
    <dgm:cxn modelId="{25892294-9B7C-42A3-92AB-F8E36CFA4CB4}" type="presOf" srcId="{73F4B139-FDAC-40AD-873F-178D20E8BB7F}" destId="{CDA1700B-8934-4907-BE9A-E8DA33041D82}" srcOrd="0" destOrd="0" presId="urn:microsoft.com/office/officeart/2016/7/layout/LinearArrowProcessNumbered"/>
    <dgm:cxn modelId="{ABF93D96-54F2-4E43-9CCE-DAA4F0B2DB09}" type="presOf" srcId="{1272706A-8840-439A-A8E3-1E585E00E161}" destId="{9ECD915D-2D22-44B4-A4B1-9C82FB1C6689}" srcOrd="0" destOrd="0" presId="urn:microsoft.com/office/officeart/2016/7/layout/LinearArrowProcessNumbered"/>
    <dgm:cxn modelId="{A612E6A7-5FAB-4179-90C7-2CA394056B0F}" srcId="{9C838DED-A92D-4B64-9676-082E25DA7EDB}" destId="{EC420CFE-5CAC-41D6-A818-756D4657105D}" srcOrd="5" destOrd="0" parTransId="{2DFD68AD-58E1-4BDA-A48B-A501FD868180}" sibTransId="{1272706A-8840-439A-A8E3-1E585E00E161}"/>
    <dgm:cxn modelId="{0EC606C0-9EE1-4EC2-98B7-4B675779AB7A}" type="presOf" srcId="{B8A08EEE-EEDA-4112-91E4-95CBFD311B69}" destId="{8E704674-A505-4B16-A15D-FCEA4034904E}" srcOrd="0" destOrd="0" presId="urn:microsoft.com/office/officeart/2016/7/layout/LinearArrowProcessNumbered"/>
    <dgm:cxn modelId="{E7088CC0-B41D-49A8-A39D-BA21CC1A198C}" srcId="{9C838DED-A92D-4B64-9676-082E25DA7EDB}" destId="{A00C5819-01C4-465B-BCD4-59AF295DB616}" srcOrd="3" destOrd="0" parTransId="{124E6BFF-B9DF-43ED-A9B6-D7C7A8D3F424}" sibTransId="{BDF392CF-CB3E-4D76-A993-D4A54E5F1CC4}"/>
    <dgm:cxn modelId="{2B2E56D7-467F-4CB6-B228-280B80A66C8A}" srcId="{9C838DED-A92D-4B64-9676-082E25DA7EDB}" destId="{73F4B139-FDAC-40AD-873F-178D20E8BB7F}" srcOrd="0" destOrd="0" parTransId="{40891A1E-1C52-4A77-8569-D03179AB7CC5}" sibTransId="{4834F7BC-F334-4C8C-B74E-A59E9E232432}"/>
    <dgm:cxn modelId="{60CBB1EE-8987-4F74-86CA-150CE1B71E25}" type="presOf" srcId="{0BFCDB76-AB92-48C3-A35B-935EA6E21ABF}" destId="{EDE18818-0EDF-465D-A9D7-F54EA4A0626E}" srcOrd="0" destOrd="0" presId="urn:microsoft.com/office/officeart/2016/7/layout/LinearArrowProcessNumbered"/>
    <dgm:cxn modelId="{D32EC0FB-1B65-4D71-A53E-0AB006825AC7}" srcId="{9C838DED-A92D-4B64-9676-082E25DA7EDB}" destId="{230B1916-B718-4354-880E-8BC59577D509}" srcOrd="1" destOrd="0" parTransId="{76FE8C04-2BFD-4DC6-BD8C-59C750B99B51}" sibTransId="{7F038FC4-C74E-41DC-B240-AA354D5430B2}"/>
    <dgm:cxn modelId="{4253DD41-7957-4349-80B7-7BE6947D61BD}" type="presParOf" srcId="{975A5DA0-8E87-4A15-8885-0C3ACC19C0E7}" destId="{9B27BA3B-A7C3-4C73-9608-801DDAC803B5}" srcOrd="0" destOrd="0" presId="urn:microsoft.com/office/officeart/2016/7/layout/LinearArrowProcessNumbered"/>
    <dgm:cxn modelId="{02D53C29-C596-41CC-AA52-6748370382CD}" type="presParOf" srcId="{9B27BA3B-A7C3-4C73-9608-801DDAC803B5}" destId="{3B8AC22C-0A55-4B0E-9364-27F285389EF9}" srcOrd="0" destOrd="0" presId="urn:microsoft.com/office/officeart/2016/7/layout/LinearArrowProcessNumbered"/>
    <dgm:cxn modelId="{F186E4BB-246D-4391-A0FF-3F73D59E3355}" type="presParOf" srcId="{9B27BA3B-A7C3-4C73-9608-801DDAC803B5}" destId="{859D81F2-230B-45D8-8053-BA2CEB30378C}" srcOrd="1" destOrd="0" presId="urn:microsoft.com/office/officeart/2016/7/layout/LinearArrowProcessNumbered"/>
    <dgm:cxn modelId="{E9D1679B-96B1-4B46-9310-7A696467198B}" type="presParOf" srcId="{859D81F2-230B-45D8-8053-BA2CEB30378C}" destId="{E645E177-1379-4400-95DD-C0A8B8B09C57}" srcOrd="0" destOrd="0" presId="urn:microsoft.com/office/officeart/2016/7/layout/LinearArrowProcessNumbered"/>
    <dgm:cxn modelId="{01FCCD2A-42B6-428E-85ED-03A0168AC757}" type="presParOf" srcId="{859D81F2-230B-45D8-8053-BA2CEB30378C}" destId="{74FA62A9-04BB-434A-A697-C2A2DFED526C}" srcOrd="1" destOrd="0" presId="urn:microsoft.com/office/officeart/2016/7/layout/LinearArrowProcessNumbered"/>
    <dgm:cxn modelId="{EF5830EF-60B6-495A-B18F-F26D2B887928}" type="presParOf" srcId="{859D81F2-230B-45D8-8053-BA2CEB30378C}" destId="{CBF7B91D-7B65-42E1-9623-22238FAF6FED}" srcOrd="2" destOrd="0" presId="urn:microsoft.com/office/officeart/2016/7/layout/LinearArrowProcessNumbered"/>
    <dgm:cxn modelId="{9EC2CE83-2AD2-405A-8C52-7F17A3525C50}" type="presParOf" srcId="{859D81F2-230B-45D8-8053-BA2CEB30378C}" destId="{3A1F6DBB-F52A-45BC-9E27-E5E6D3EF4A91}" srcOrd="3" destOrd="0" presId="urn:microsoft.com/office/officeart/2016/7/layout/LinearArrowProcessNumbered"/>
    <dgm:cxn modelId="{4B0BF663-4756-4628-97BE-4138EDBAA899}" type="presParOf" srcId="{9B27BA3B-A7C3-4C73-9608-801DDAC803B5}" destId="{CDA1700B-8934-4907-BE9A-E8DA33041D82}" srcOrd="2" destOrd="0" presId="urn:microsoft.com/office/officeart/2016/7/layout/LinearArrowProcessNumbered"/>
    <dgm:cxn modelId="{A0A0E90E-13E9-49A1-AC4C-02236AA18A87}" type="presParOf" srcId="{975A5DA0-8E87-4A15-8885-0C3ACC19C0E7}" destId="{B40AE309-BB92-46FD-A378-D482826E2E51}" srcOrd="1" destOrd="0" presId="urn:microsoft.com/office/officeart/2016/7/layout/LinearArrowProcessNumbered"/>
    <dgm:cxn modelId="{C145E96E-82EE-40F3-8FD8-E88FA482A5E5}" type="presParOf" srcId="{975A5DA0-8E87-4A15-8885-0C3ACC19C0E7}" destId="{6A67CE12-0C9F-44A9-A993-CD8C97C1EB41}" srcOrd="2" destOrd="0" presId="urn:microsoft.com/office/officeart/2016/7/layout/LinearArrowProcessNumbered"/>
    <dgm:cxn modelId="{87E2F3DC-05E1-4AEA-90B4-65344D4BC326}" type="presParOf" srcId="{6A67CE12-0C9F-44A9-A993-CD8C97C1EB41}" destId="{5191D1BC-D566-4982-9780-9C7490DEBC54}" srcOrd="0" destOrd="0" presId="urn:microsoft.com/office/officeart/2016/7/layout/LinearArrowProcessNumbered"/>
    <dgm:cxn modelId="{52C9510C-2DB1-4D35-BA60-DFA44CB6DEB3}" type="presParOf" srcId="{6A67CE12-0C9F-44A9-A993-CD8C97C1EB41}" destId="{9E0D13E5-565A-4F65-AB01-F2974B23979F}" srcOrd="1" destOrd="0" presId="urn:microsoft.com/office/officeart/2016/7/layout/LinearArrowProcessNumbered"/>
    <dgm:cxn modelId="{D31FFC99-DCC0-44D4-9969-051BEE11FFC2}" type="presParOf" srcId="{9E0D13E5-565A-4F65-AB01-F2974B23979F}" destId="{454E79CF-30FC-4FCC-B504-BF51520DD801}" srcOrd="0" destOrd="0" presId="urn:microsoft.com/office/officeart/2016/7/layout/LinearArrowProcessNumbered"/>
    <dgm:cxn modelId="{2659AFD2-2E23-4447-83F1-C9D4132382E7}" type="presParOf" srcId="{9E0D13E5-565A-4F65-AB01-F2974B23979F}" destId="{6670B031-B484-428E-BFA7-6E55F9106904}" srcOrd="1" destOrd="0" presId="urn:microsoft.com/office/officeart/2016/7/layout/LinearArrowProcessNumbered"/>
    <dgm:cxn modelId="{63A55422-086D-404B-9A80-A3841DFBEAAD}" type="presParOf" srcId="{9E0D13E5-565A-4F65-AB01-F2974B23979F}" destId="{323C27F7-F05D-46F0-B938-EE4ED5DBF977}" srcOrd="2" destOrd="0" presId="urn:microsoft.com/office/officeart/2016/7/layout/LinearArrowProcessNumbered"/>
    <dgm:cxn modelId="{3D3BD0B2-4192-40DE-8D48-8426F5FBD324}" type="presParOf" srcId="{9E0D13E5-565A-4F65-AB01-F2974B23979F}" destId="{C11AB13C-5036-4090-9B75-4D07FF23020E}" srcOrd="3" destOrd="0" presId="urn:microsoft.com/office/officeart/2016/7/layout/LinearArrowProcessNumbered"/>
    <dgm:cxn modelId="{9B697BAA-F441-4077-87D4-AC12D1541106}" type="presParOf" srcId="{6A67CE12-0C9F-44A9-A993-CD8C97C1EB41}" destId="{A6264E2F-26E6-48A7-9C4C-03FC2347A248}" srcOrd="2" destOrd="0" presId="urn:microsoft.com/office/officeart/2016/7/layout/LinearArrowProcessNumbered"/>
    <dgm:cxn modelId="{9D1EA84E-58AF-4329-99ED-6E6C7CA3DA29}" type="presParOf" srcId="{975A5DA0-8E87-4A15-8885-0C3ACC19C0E7}" destId="{789CE4E2-A8E1-4877-A3E7-0A38138B55AD}" srcOrd="3" destOrd="0" presId="urn:microsoft.com/office/officeart/2016/7/layout/LinearArrowProcessNumbered"/>
    <dgm:cxn modelId="{DF0D722A-B20A-4125-9D35-D7B810464561}" type="presParOf" srcId="{975A5DA0-8E87-4A15-8885-0C3ACC19C0E7}" destId="{43D9F492-5594-4045-BA74-93BBCABB1A1B}" srcOrd="4" destOrd="0" presId="urn:microsoft.com/office/officeart/2016/7/layout/LinearArrowProcessNumbered"/>
    <dgm:cxn modelId="{6CC8B4B6-84BD-45FA-BC11-33E4ADF6333E}" type="presParOf" srcId="{43D9F492-5594-4045-BA74-93BBCABB1A1B}" destId="{7FEC8E87-F082-4C26-BC0E-31E99CFDA59E}" srcOrd="0" destOrd="0" presId="urn:microsoft.com/office/officeart/2016/7/layout/LinearArrowProcessNumbered"/>
    <dgm:cxn modelId="{EC09CED9-D41F-4482-9987-EB4D67878E51}" type="presParOf" srcId="{43D9F492-5594-4045-BA74-93BBCABB1A1B}" destId="{DDEA99BF-C8A5-41AF-81C6-961475B64329}" srcOrd="1" destOrd="0" presId="urn:microsoft.com/office/officeart/2016/7/layout/LinearArrowProcessNumbered"/>
    <dgm:cxn modelId="{FF5CC636-1F74-4957-842D-DE68A9DEE83D}" type="presParOf" srcId="{DDEA99BF-C8A5-41AF-81C6-961475B64329}" destId="{890264CC-8F9E-4E2C-AA25-EB0504F2410A}" srcOrd="0" destOrd="0" presId="urn:microsoft.com/office/officeart/2016/7/layout/LinearArrowProcessNumbered"/>
    <dgm:cxn modelId="{24BC65B1-DAF0-4205-810F-5B94D6125F5C}" type="presParOf" srcId="{DDEA99BF-C8A5-41AF-81C6-961475B64329}" destId="{48A2DB4A-65A4-4780-9CCF-ECC97D666BDF}" srcOrd="1" destOrd="0" presId="urn:microsoft.com/office/officeart/2016/7/layout/LinearArrowProcessNumbered"/>
    <dgm:cxn modelId="{A7B55D83-FC3A-4D40-AD6E-6DAE313B81FE}" type="presParOf" srcId="{DDEA99BF-C8A5-41AF-81C6-961475B64329}" destId="{0E5961BF-6754-4317-96E6-A69A74162E69}" srcOrd="2" destOrd="0" presId="urn:microsoft.com/office/officeart/2016/7/layout/LinearArrowProcessNumbered"/>
    <dgm:cxn modelId="{0EC02CD5-B4AC-4A5A-B3DD-A8B42E10EEE1}" type="presParOf" srcId="{DDEA99BF-C8A5-41AF-81C6-961475B64329}" destId="{0D3276D5-BBBE-41E1-92A0-5D44E6B912F0}" srcOrd="3" destOrd="0" presId="urn:microsoft.com/office/officeart/2016/7/layout/LinearArrowProcessNumbered"/>
    <dgm:cxn modelId="{C7B0AA1B-A8E3-4B28-B5D0-F6FE8877C332}" type="presParOf" srcId="{43D9F492-5594-4045-BA74-93BBCABB1A1B}" destId="{8E704674-A505-4B16-A15D-FCEA4034904E}" srcOrd="2" destOrd="0" presId="urn:microsoft.com/office/officeart/2016/7/layout/LinearArrowProcessNumbered"/>
    <dgm:cxn modelId="{406B4C07-31F4-44BA-842A-EE5DB6B62403}" type="presParOf" srcId="{975A5DA0-8E87-4A15-8885-0C3ACC19C0E7}" destId="{14C211EE-C5EB-45D4-B430-C2E12B3F9B51}" srcOrd="5" destOrd="0" presId="urn:microsoft.com/office/officeart/2016/7/layout/LinearArrowProcessNumbered"/>
    <dgm:cxn modelId="{CCFE14D0-FF87-42D2-B8DC-F9292DB1E478}" type="presParOf" srcId="{975A5DA0-8E87-4A15-8885-0C3ACC19C0E7}" destId="{2F25B687-D697-447A-B641-FE6ED27CB481}" srcOrd="6" destOrd="0" presId="urn:microsoft.com/office/officeart/2016/7/layout/LinearArrowProcessNumbered"/>
    <dgm:cxn modelId="{476723D7-6B38-4F99-96AA-A82C8FC62FEE}" type="presParOf" srcId="{2F25B687-D697-447A-B641-FE6ED27CB481}" destId="{304C8727-5B0D-49E4-B054-CDEFFE14987F}" srcOrd="0" destOrd="0" presId="urn:microsoft.com/office/officeart/2016/7/layout/LinearArrowProcessNumbered"/>
    <dgm:cxn modelId="{3F2DDBF8-305A-4565-8E15-0F6AE26826DA}" type="presParOf" srcId="{2F25B687-D697-447A-B641-FE6ED27CB481}" destId="{CFA4A4FE-9875-489D-9778-43A4C760C748}" srcOrd="1" destOrd="0" presId="urn:microsoft.com/office/officeart/2016/7/layout/LinearArrowProcessNumbered"/>
    <dgm:cxn modelId="{FD427D1E-1945-4963-93CE-D15B8E6514D4}" type="presParOf" srcId="{CFA4A4FE-9875-489D-9778-43A4C760C748}" destId="{4D364AC8-AAE4-47EF-A861-13FA996BA8C0}" srcOrd="0" destOrd="0" presId="urn:microsoft.com/office/officeart/2016/7/layout/LinearArrowProcessNumbered"/>
    <dgm:cxn modelId="{497DA188-ADDA-484C-B510-86A10B19FA43}" type="presParOf" srcId="{CFA4A4FE-9875-489D-9778-43A4C760C748}" destId="{0A72CC33-611B-4773-AA94-6CADAE495B1E}" srcOrd="1" destOrd="0" presId="urn:microsoft.com/office/officeart/2016/7/layout/LinearArrowProcessNumbered"/>
    <dgm:cxn modelId="{B80E8739-2F18-4046-BC24-F66EDB898713}" type="presParOf" srcId="{CFA4A4FE-9875-489D-9778-43A4C760C748}" destId="{10DF5D51-0771-40B5-869B-EAA1FAD850FB}" srcOrd="2" destOrd="0" presId="urn:microsoft.com/office/officeart/2016/7/layout/LinearArrowProcessNumbered"/>
    <dgm:cxn modelId="{E502F577-4C97-491C-BB0D-BCBE46C1551E}" type="presParOf" srcId="{CFA4A4FE-9875-489D-9778-43A4C760C748}" destId="{A6AF9A02-03AB-4DA9-8B71-4576F2660B27}" srcOrd="3" destOrd="0" presId="urn:microsoft.com/office/officeart/2016/7/layout/LinearArrowProcessNumbered"/>
    <dgm:cxn modelId="{7CE236FE-DB92-49DF-8DA3-0F5B4EE73689}" type="presParOf" srcId="{2F25B687-D697-447A-B641-FE6ED27CB481}" destId="{7DEEF2FA-87B1-4DA2-8276-51493B3C3C6E}" srcOrd="2" destOrd="0" presId="urn:microsoft.com/office/officeart/2016/7/layout/LinearArrowProcessNumbered"/>
    <dgm:cxn modelId="{1DF2A8B9-1610-4311-A790-7A1C045CDFA8}" type="presParOf" srcId="{975A5DA0-8E87-4A15-8885-0C3ACC19C0E7}" destId="{99F9DDF4-7440-431D-B287-12FC17B9FCF2}" srcOrd="7" destOrd="0" presId="urn:microsoft.com/office/officeart/2016/7/layout/LinearArrowProcessNumbered"/>
    <dgm:cxn modelId="{696A5BAB-C4EA-4219-BD9E-03B0D67935CF}" type="presParOf" srcId="{975A5DA0-8E87-4A15-8885-0C3ACC19C0E7}" destId="{F1206388-9507-47C5-B7B6-C59D842E84EC}" srcOrd="8" destOrd="0" presId="urn:microsoft.com/office/officeart/2016/7/layout/LinearArrowProcessNumbered"/>
    <dgm:cxn modelId="{19094D77-33FC-4BFE-8006-AA234462B297}" type="presParOf" srcId="{F1206388-9507-47C5-B7B6-C59D842E84EC}" destId="{685BE4A5-E91D-4651-8C2D-847E782F244C}" srcOrd="0" destOrd="0" presId="urn:microsoft.com/office/officeart/2016/7/layout/LinearArrowProcessNumbered"/>
    <dgm:cxn modelId="{7CE6331A-C0E5-448D-BC0B-B51487E2810E}" type="presParOf" srcId="{F1206388-9507-47C5-B7B6-C59D842E84EC}" destId="{3D60E536-9E78-4F88-B8D5-92C3F7878A34}" srcOrd="1" destOrd="0" presId="urn:microsoft.com/office/officeart/2016/7/layout/LinearArrowProcessNumbered"/>
    <dgm:cxn modelId="{B947789F-2FDE-4CC7-9636-3E4178B2E805}" type="presParOf" srcId="{3D60E536-9E78-4F88-B8D5-92C3F7878A34}" destId="{E0DE3D36-42C8-4279-ABF1-FD24BC522D1E}" srcOrd="0" destOrd="0" presId="urn:microsoft.com/office/officeart/2016/7/layout/LinearArrowProcessNumbered"/>
    <dgm:cxn modelId="{C6527454-07D6-4732-843D-6D19A3B66C47}" type="presParOf" srcId="{3D60E536-9E78-4F88-B8D5-92C3F7878A34}" destId="{23063C31-5509-432B-AA04-63D4F029AEBC}" srcOrd="1" destOrd="0" presId="urn:microsoft.com/office/officeart/2016/7/layout/LinearArrowProcessNumbered"/>
    <dgm:cxn modelId="{2CC0D5DD-54AD-4E5F-8F16-AA8EDA136E30}" type="presParOf" srcId="{3D60E536-9E78-4F88-B8D5-92C3F7878A34}" destId="{00922659-91E5-4B1B-BC21-BC3C768EF4A1}" srcOrd="2" destOrd="0" presId="urn:microsoft.com/office/officeart/2016/7/layout/LinearArrowProcessNumbered"/>
    <dgm:cxn modelId="{C63D5AED-CFE2-4EF1-AA3A-7ADEE48C25DE}" type="presParOf" srcId="{3D60E536-9E78-4F88-B8D5-92C3F7878A34}" destId="{D1EE14B0-62EA-45CC-9ECE-9F52BF588F9B}" srcOrd="3" destOrd="0" presId="urn:microsoft.com/office/officeart/2016/7/layout/LinearArrowProcessNumbered"/>
    <dgm:cxn modelId="{4C17284E-821B-4AF2-B964-C60393154D77}" type="presParOf" srcId="{F1206388-9507-47C5-B7B6-C59D842E84EC}" destId="{EDE18818-0EDF-465D-A9D7-F54EA4A0626E}" srcOrd="2" destOrd="0" presId="urn:microsoft.com/office/officeart/2016/7/layout/LinearArrowProcessNumbered"/>
    <dgm:cxn modelId="{A8C9EFAD-3121-4EEE-804A-EE678295D9C0}" type="presParOf" srcId="{975A5DA0-8E87-4A15-8885-0C3ACC19C0E7}" destId="{6A88CCF6-7FA1-447A-95F2-2C45826D90C3}" srcOrd="9" destOrd="0" presId="urn:microsoft.com/office/officeart/2016/7/layout/LinearArrowProcessNumbered"/>
    <dgm:cxn modelId="{E0C66414-5B10-4379-B17D-6AA85484E317}" type="presParOf" srcId="{975A5DA0-8E87-4A15-8885-0C3ACC19C0E7}" destId="{8E25EF01-2E8B-46EB-BB2D-E411337C0934}" srcOrd="10" destOrd="0" presId="urn:microsoft.com/office/officeart/2016/7/layout/LinearArrowProcessNumbered"/>
    <dgm:cxn modelId="{58725B05-4F1A-44F3-97B6-389AA0A0E24C}" type="presParOf" srcId="{8E25EF01-2E8B-46EB-BB2D-E411337C0934}" destId="{A4A9A8A6-9C91-4664-8337-42E08BBE48EB}" srcOrd="0" destOrd="0" presId="urn:microsoft.com/office/officeart/2016/7/layout/LinearArrowProcessNumbered"/>
    <dgm:cxn modelId="{28B4B606-3BD2-4F81-8144-EA687C963A87}" type="presParOf" srcId="{8E25EF01-2E8B-46EB-BB2D-E411337C0934}" destId="{2C6B5970-7C1B-4819-9755-98DC218744FE}" srcOrd="1" destOrd="0" presId="urn:microsoft.com/office/officeart/2016/7/layout/LinearArrowProcessNumbered"/>
    <dgm:cxn modelId="{FC4591A0-0E3A-441F-B411-45F7A37D1D53}" type="presParOf" srcId="{2C6B5970-7C1B-4819-9755-98DC218744FE}" destId="{C6AF48D9-D6DE-4B1B-A56A-03BA607412B1}" srcOrd="0" destOrd="0" presId="urn:microsoft.com/office/officeart/2016/7/layout/LinearArrowProcessNumbered"/>
    <dgm:cxn modelId="{0BFCA2C1-3C66-42A7-844C-4F78F2CCA243}" type="presParOf" srcId="{2C6B5970-7C1B-4819-9755-98DC218744FE}" destId="{EF3CF817-77A3-451B-A2F3-210B37FD4E1D}" srcOrd="1" destOrd="0" presId="urn:microsoft.com/office/officeart/2016/7/layout/LinearArrowProcessNumbered"/>
    <dgm:cxn modelId="{E4028BA3-23B7-4A33-A51D-12F2C4A511A6}" type="presParOf" srcId="{2C6B5970-7C1B-4819-9755-98DC218744FE}" destId="{9ECD915D-2D22-44B4-A4B1-9C82FB1C6689}" srcOrd="2" destOrd="0" presId="urn:microsoft.com/office/officeart/2016/7/layout/LinearArrowProcessNumbered"/>
    <dgm:cxn modelId="{57CD1C80-2089-4336-9818-69566C9FD6D7}" type="presParOf" srcId="{2C6B5970-7C1B-4819-9755-98DC218744FE}" destId="{D87293AA-1553-42E4-A96A-079C7C4BCD7E}" srcOrd="3" destOrd="0" presId="urn:microsoft.com/office/officeart/2016/7/layout/LinearArrowProcessNumbered"/>
    <dgm:cxn modelId="{FD1C32E8-CDE8-43F8-A316-5AE31D31266F}" type="presParOf" srcId="{8E25EF01-2E8B-46EB-BB2D-E411337C0934}" destId="{9C99E1DF-8196-477A-B4FF-6CB66FE288CA}"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5E177-1379-4400-95DD-C0A8B8B09C57}">
      <dsp:nvSpPr>
        <dsp:cNvPr id="0" name=""/>
        <dsp:cNvSpPr/>
      </dsp:nvSpPr>
      <dsp:spPr>
        <a:xfrm>
          <a:off x="867019" y="586308"/>
          <a:ext cx="689570" cy="7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4FA62A9-04BB-434A-A697-C2A2DFED526C}">
      <dsp:nvSpPr>
        <dsp:cNvPr id="0" name=""/>
        <dsp:cNvSpPr/>
      </dsp:nvSpPr>
      <dsp:spPr>
        <a:xfrm>
          <a:off x="1597964" y="528420"/>
          <a:ext cx="79300" cy="148947"/>
        </a:xfrm>
        <a:prstGeom prst="chevron">
          <a:avLst>
            <a:gd name="adj" fmla="val 9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F7B91D-7B65-42E1-9623-22238FAF6FED}">
      <dsp:nvSpPr>
        <dsp:cNvPr id="0" name=""/>
        <dsp:cNvSpPr/>
      </dsp:nvSpPr>
      <dsp:spPr>
        <a:xfrm>
          <a:off x="449880" y="255401"/>
          <a:ext cx="661885" cy="66188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85" tIns="25685" rIns="25685" bIns="25685"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46811" y="352332"/>
        <a:ext cx="468023" cy="468023"/>
      </dsp:txXfrm>
    </dsp:sp>
    <dsp:sp modelId="{CDA1700B-8934-4907-BE9A-E8DA33041D82}">
      <dsp:nvSpPr>
        <dsp:cNvPr id="0" name=""/>
        <dsp:cNvSpPr/>
      </dsp:nvSpPr>
      <dsp:spPr>
        <a:xfrm>
          <a:off x="5055" y="1082886"/>
          <a:ext cx="1551534" cy="1965600"/>
        </a:xfrm>
        <a:prstGeom prst="upArrowCallout">
          <a:avLst>
            <a:gd name="adj1" fmla="val 50000"/>
            <a:gd name="adj2" fmla="val 20000"/>
            <a:gd name="adj3" fmla="val 20000"/>
            <a:gd name="adj4" fmla="val 10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387" tIns="165100" rIns="122387" bIns="165100" numCol="1" spcCol="1270" anchor="t" anchorCtr="0">
          <a:noAutofit/>
        </a:bodyPr>
        <a:lstStyle/>
        <a:p>
          <a:pPr marL="0" lvl="0" indent="0" algn="l" defTabSz="488950">
            <a:lnSpc>
              <a:spcPct val="90000"/>
            </a:lnSpc>
            <a:spcBef>
              <a:spcPct val="0"/>
            </a:spcBef>
            <a:spcAft>
              <a:spcPct val="35000"/>
            </a:spcAft>
            <a:buNone/>
          </a:pPr>
          <a:r>
            <a:rPr lang="en-US" sz="1100" b="0" i="0" kern="1200"/>
            <a:t>Clone the git repository as a working copy.</a:t>
          </a:r>
          <a:endParaRPr lang="en-US" sz="1100" kern="1200"/>
        </a:p>
      </dsp:txBody>
      <dsp:txXfrm>
        <a:off x="5055" y="1393193"/>
        <a:ext cx="1551534" cy="1655293"/>
      </dsp:txXfrm>
    </dsp:sp>
    <dsp:sp modelId="{454E79CF-30FC-4FCC-B504-BF51520DD801}">
      <dsp:nvSpPr>
        <dsp:cNvPr id="0" name=""/>
        <dsp:cNvSpPr/>
      </dsp:nvSpPr>
      <dsp:spPr>
        <a:xfrm>
          <a:off x="1728982" y="586308"/>
          <a:ext cx="1551534" cy="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0B031-B484-428E-BFA7-6E55F9106904}">
      <dsp:nvSpPr>
        <dsp:cNvPr id="0" name=""/>
        <dsp:cNvSpPr/>
      </dsp:nvSpPr>
      <dsp:spPr>
        <a:xfrm>
          <a:off x="3321891" y="528420"/>
          <a:ext cx="79300" cy="148947"/>
        </a:xfrm>
        <a:prstGeom prst="chevron">
          <a:avLst>
            <a:gd name="adj" fmla="val 9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3C27F7-F05D-46F0-B938-EE4ED5DBF977}">
      <dsp:nvSpPr>
        <dsp:cNvPr id="0" name=""/>
        <dsp:cNvSpPr/>
      </dsp:nvSpPr>
      <dsp:spPr>
        <a:xfrm>
          <a:off x="2173807" y="255401"/>
          <a:ext cx="661885" cy="66188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85" tIns="25685" rIns="25685" bIns="25685"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270738" y="352332"/>
        <a:ext cx="468023" cy="468023"/>
      </dsp:txXfrm>
    </dsp:sp>
    <dsp:sp modelId="{A6264E2F-26E6-48A7-9C4C-03FC2347A248}">
      <dsp:nvSpPr>
        <dsp:cNvPr id="0" name=""/>
        <dsp:cNvSpPr/>
      </dsp:nvSpPr>
      <dsp:spPr>
        <a:xfrm>
          <a:off x="1728982" y="1082886"/>
          <a:ext cx="1551534" cy="1965600"/>
        </a:xfrm>
        <a:prstGeom prst="upArrowCallout">
          <a:avLst>
            <a:gd name="adj1" fmla="val 50000"/>
            <a:gd name="adj2" fmla="val 20000"/>
            <a:gd name="adj3" fmla="val 20000"/>
            <a:gd name="adj4" fmla="val 10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387" tIns="165100" rIns="122387" bIns="165100" numCol="1" spcCol="1270" anchor="t" anchorCtr="0">
          <a:noAutofit/>
        </a:bodyPr>
        <a:lstStyle/>
        <a:p>
          <a:pPr marL="0" lvl="0" indent="0" algn="l" defTabSz="488950">
            <a:lnSpc>
              <a:spcPct val="90000"/>
            </a:lnSpc>
            <a:spcBef>
              <a:spcPct val="0"/>
            </a:spcBef>
            <a:spcAft>
              <a:spcPct val="35000"/>
            </a:spcAft>
            <a:buNone/>
          </a:pPr>
          <a:r>
            <a:rPr lang="en-US" sz="1100" b="0" i="0" kern="1200"/>
            <a:t>Modify the working copy by adding/editing files.</a:t>
          </a:r>
          <a:endParaRPr lang="en-US" sz="1100" kern="1200"/>
        </a:p>
      </dsp:txBody>
      <dsp:txXfrm>
        <a:off x="1728982" y="1393193"/>
        <a:ext cx="1551534" cy="1655293"/>
      </dsp:txXfrm>
    </dsp:sp>
    <dsp:sp modelId="{890264CC-8F9E-4E2C-AA25-EB0504F2410A}">
      <dsp:nvSpPr>
        <dsp:cNvPr id="0" name=""/>
        <dsp:cNvSpPr/>
      </dsp:nvSpPr>
      <dsp:spPr>
        <a:xfrm>
          <a:off x="3452910" y="586308"/>
          <a:ext cx="1551534" cy="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8A2DB4A-65A4-4780-9CCF-ECC97D666BDF}">
      <dsp:nvSpPr>
        <dsp:cNvPr id="0" name=""/>
        <dsp:cNvSpPr/>
      </dsp:nvSpPr>
      <dsp:spPr>
        <a:xfrm>
          <a:off x="5045819" y="528420"/>
          <a:ext cx="79300" cy="148947"/>
        </a:xfrm>
        <a:prstGeom prst="chevron">
          <a:avLst>
            <a:gd name="adj" fmla="val 9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5961BF-6754-4317-96E6-A69A74162E69}">
      <dsp:nvSpPr>
        <dsp:cNvPr id="0" name=""/>
        <dsp:cNvSpPr/>
      </dsp:nvSpPr>
      <dsp:spPr>
        <a:xfrm>
          <a:off x="3897734" y="255401"/>
          <a:ext cx="661885" cy="66188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85" tIns="25685" rIns="25685" bIns="25685"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3994665" y="352332"/>
        <a:ext cx="468023" cy="468023"/>
      </dsp:txXfrm>
    </dsp:sp>
    <dsp:sp modelId="{8E704674-A505-4B16-A15D-FCEA4034904E}">
      <dsp:nvSpPr>
        <dsp:cNvPr id="0" name=""/>
        <dsp:cNvSpPr/>
      </dsp:nvSpPr>
      <dsp:spPr>
        <a:xfrm>
          <a:off x="3452910" y="1082886"/>
          <a:ext cx="1551534" cy="1965600"/>
        </a:xfrm>
        <a:prstGeom prst="upArrowCallout">
          <a:avLst>
            <a:gd name="adj1" fmla="val 50000"/>
            <a:gd name="adj2" fmla="val 20000"/>
            <a:gd name="adj3" fmla="val 20000"/>
            <a:gd name="adj4" fmla="val 10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387" tIns="165100" rIns="122387" bIns="165100" numCol="1" spcCol="1270" anchor="t" anchorCtr="0">
          <a:noAutofit/>
        </a:bodyPr>
        <a:lstStyle/>
        <a:p>
          <a:pPr marL="0" lvl="0" indent="0" algn="l" defTabSz="488950">
            <a:lnSpc>
              <a:spcPct val="90000"/>
            </a:lnSpc>
            <a:spcBef>
              <a:spcPct val="0"/>
            </a:spcBef>
            <a:spcAft>
              <a:spcPct val="35000"/>
            </a:spcAft>
            <a:buNone/>
          </a:pPr>
          <a:r>
            <a:rPr lang="en-US" sz="1100" b="0" i="0" kern="1200"/>
            <a:t>If necessary, also update the working copy by taking other developer's changes.</a:t>
          </a:r>
          <a:endParaRPr lang="en-US" sz="1100" kern="1200"/>
        </a:p>
      </dsp:txBody>
      <dsp:txXfrm>
        <a:off x="3452910" y="1393193"/>
        <a:ext cx="1551534" cy="1655293"/>
      </dsp:txXfrm>
    </dsp:sp>
    <dsp:sp modelId="{4D364AC8-AAE4-47EF-A861-13FA996BA8C0}">
      <dsp:nvSpPr>
        <dsp:cNvPr id="0" name=""/>
        <dsp:cNvSpPr/>
      </dsp:nvSpPr>
      <dsp:spPr>
        <a:xfrm>
          <a:off x="5176837" y="586308"/>
          <a:ext cx="1551534" cy="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A72CC33-611B-4773-AA94-6CADAE495B1E}">
      <dsp:nvSpPr>
        <dsp:cNvPr id="0" name=""/>
        <dsp:cNvSpPr/>
      </dsp:nvSpPr>
      <dsp:spPr>
        <a:xfrm>
          <a:off x="6769746" y="528420"/>
          <a:ext cx="79300" cy="148947"/>
        </a:xfrm>
        <a:prstGeom prst="chevron">
          <a:avLst>
            <a:gd name="adj" fmla="val 9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DF5D51-0771-40B5-869B-EAA1FAD850FB}">
      <dsp:nvSpPr>
        <dsp:cNvPr id="0" name=""/>
        <dsp:cNvSpPr/>
      </dsp:nvSpPr>
      <dsp:spPr>
        <a:xfrm>
          <a:off x="5621662" y="255401"/>
          <a:ext cx="661885" cy="66188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85" tIns="25685" rIns="25685" bIns="25685"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5718593" y="352332"/>
        <a:ext cx="468023" cy="468023"/>
      </dsp:txXfrm>
    </dsp:sp>
    <dsp:sp modelId="{7DEEF2FA-87B1-4DA2-8276-51493B3C3C6E}">
      <dsp:nvSpPr>
        <dsp:cNvPr id="0" name=""/>
        <dsp:cNvSpPr/>
      </dsp:nvSpPr>
      <dsp:spPr>
        <a:xfrm>
          <a:off x="5176837" y="1082886"/>
          <a:ext cx="1551534" cy="1965600"/>
        </a:xfrm>
        <a:prstGeom prst="upArrowCallout">
          <a:avLst>
            <a:gd name="adj1" fmla="val 50000"/>
            <a:gd name="adj2" fmla="val 20000"/>
            <a:gd name="adj3" fmla="val 20000"/>
            <a:gd name="adj4" fmla="val 10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387" tIns="165100" rIns="122387" bIns="165100" numCol="1" spcCol="1270" anchor="t" anchorCtr="0">
          <a:noAutofit/>
        </a:bodyPr>
        <a:lstStyle/>
        <a:p>
          <a:pPr marL="0" lvl="0" indent="0" algn="l" defTabSz="488950">
            <a:lnSpc>
              <a:spcPct val="90000"/>
            </a:lnSpc>
            <a:spcBef>
              <a:spcPct val="0"/>
            </a:spcBef>
            <a:spcAft>
              <a:spcPct val="35000"/>
            </a:spcAft>
            <a:buNone/>
          </a:pPr>
          <a:r>
            <a:rPr lang="en-US" sz="1100" b="0" i="0" kern="1200"/>
            <a:t>Review the changes before commit.</a:t>
          </a:r>
          <a:endParaRPr lang="en-US" sz="1100" kern="1200"/>
        </a:p>
      </dsp:txBody>
      <dsp:txXfrm>
        <a:off x="5176837" y="1393193"/>
        <a:ext cx="1551534" cy="1655293"/>
      </dsp:txXfrm>
    </dsp:sp>
    <dsp:sp modelId="{E0DE3D36-42C8-4279-ABF1-FD24BC522D1E}">
      <dsp:nvSpPr>
        <dsp:cNvPr id="0" name=""/>
        <dsp:cNvSpPr/>
      </dsp:nvSpPr>
      <dsp:spPr>
        <a:xfrm>
          <a:off x="6900764" y="586307"/>
          <a:ext cx="1551534" cy="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063C31-5509-432B-AA04-63D4F029AEBC}">
      <dsp:nvSpPr>
        <dsp:cNvPr id="0" name=""/>
        <dsp:cNvSpPr/>
      </dsp:nvSpPr>
      <dsp:spPr>
        <a:xfrm>
          <a:off x="8493673" y="528420"/>
          <a:ext cx="79300" cy="148947"/>
        </a:xfrm>
        <a:prstGeom prst="chevron">
          <a:avLst>
            <a:gd name="adj" fmla="val 9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922659-91E5-4B1B-BC21-BC3C768EF4A1}">
      <dsp:nvSpPr>
        <dsp:cNvPr id="0" name=""/>
        <dsp:cNvSpPr/>
      </dsp:nvSpPr>
      <dsp:spPr>
        <a:xfrm>
          <a:off x="7345589" y="255401"/>
          <a:ext cx="661885" cy="66188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85" tIns="25685" rIns="25685" bIns="25685" numCol="1" spcCol="1270" anchor="ctr" anchorCtr="0">
          <a:noAutofit/>
        </a:bodyPr>
        <a:lstStyle/>
        <a:p>
          <a:pPr marL="0" lvl="0" indent="0" algn="ctr" defTabSz="1377950">
            <a:lnSpc>
              <a:spcPct val="90000"/>
            </a:lnSpc>
            <a:spcBef>
              <a:spcPct val="0"/>
            </a:spcBef>
            <a:spcAft>
              <a:spcPct val="35000"/>
            </a:spcAft>
            <a:buNone/>
          </a:pPr>
          <a:r>
            <a:rPr lang="en-US" sz="3100" kern="1200"/>
            <a:t>5</a:t>
          </a:r>
        </a:p>
      </dsp:txBody>
      <dsp:txXfrm>
        <a:off x="7442520" y="352332"/>
        <a:ext cx="468023" cy="468023"/>
      </dsp:txXfrm>
    </dsp:sp>
    <dsp:sp modelId="{EDE18818-0EDF-465D-A9D7-F54EA4A0626E}">
      <dsp:nvSpPr>
        <dsp:cNvPr id="0" name=""/>
        <dsp:cNvSpPr/>
      </dsp:nvSpPr>
      <dsp:spPr>
        <a:xfrm>
          <a:off x="6900764" y="1082886"/>
          <a:ext cx="1551534" cy="1965600"/>
        </a:xfrm>
        <a:prstGeom prst="upArrowCallout">
          <a:avLst>
            <a:gd name="adj1" fmla="val 50000"/>
            <a:gd name="adj2" fmla="val 20000"/>
            <a:gd name="adj3" fmla="val 20000"/>
            <a:gd name="adj4" fmla="val 10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387" tIns="165100" rIns="122387" bIns="165100" numCol="1" spcCol="1270" anchor="t" anchorCtr="0">
          <a:noAutofit/>
        </a:bodyPr>
        <a:lstStyle/>
        <a:p>
          <a:pPr marL="0" lvl="0" indent="0" algn="l" defTabSz="488950">
            <a:lnSpc>
              <a:spcPct val="90000"/>
            </a:lnSpc>
            <a:spcBef>
              <a:spcPct val="0"/>
            </a:spcBef>
            <a:spcAft>
              <a:spcPct val="35000"/>
            </a:spcAft>
            <a:buNone/>
          </a:pPr>
          <a:r>
            <a:rPr lang="en-US" sz="1100" b="0" i="0" kern="1200"/>
            <a:t>Commit changes. If everything is fine, then push the changes to the repository.</a:t>
          </a:r>
          <a:endParaRPr lang="en-US" sz="1100" kern="1200"/>
        </a:p>
      </dsp:txBody>
      <dsp:txXfrm>
        <a:off x="6900764" y="1393193"/>
        <a:ext cx="1551534" cy="1655293"/>
      </dsp:txXfrm>
    </dsp:sp>
    <dsp:sp modelId="{C6AF48D9-D6DE-4B1B-A56A-03BA607412B1}">
      <dsp:nvSpPr>
        <dsp:cNvPr id="0" name=""/>
        <dsp:cNvSpPr/>
      </dsp:nvSpPr>
      <dsp:spPr>
        <a:xfrm>
          <a:off x="8624692" y="586307"/>
          <a:ext cx="775767" cy="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CD915D-2D22-44B4-A4B1-9C82FB1C6689}">
      <dsp:nvSpPr>
        <dsp:cNvPr id="0" name=""/>
        <dsp:cNvSpPr/>
      </dsp:nvSpPr>
      <dsp:spPr>
        <a:xfrm>
          <a:off x="9069516" y="255401"/>
          <a:ext cx="661885" cy="66188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85" tIns="25685" rIns="25685" bIns="25685" numCol="1" spcCol="1270" anchor="ctr" anchorCtr="0">
          <a:noAutofit/>
        </a:bodyPr>
        <a:lstStyle/>
        <a:p>
          <a:pPr marL="0" lvl="0" indent="0" algn="ctr" defTabSz="1377950">
            <a:lnSpc>
              <a:spcPct val="90000"/>
            </a:lnSpc>
            <a:spcBef>
              <a:spcPct val="0"/>
            </a:spcBef>
            <a:spcAft>
              <a:spcPct val="35000"/>
            </a:spcAft>
            <a:buNone/>
          </a:pPr>
          <a:r>
            <a:rPr lang="en-US" sz="3100" kern="1200"/>
            <a:t>6</a:t>
          </a:r>
        </a:p>
      </dsp:txBody>
      <dsp:txXfrm>
        <a:off x="9166447" y="352332"/>
        <a:ext cx="468023" cy="468023"/>
      </dsp:txXfrm>
    </dsp:sp>
    <dsp:sp modelId="{9C99E1DF-8196-477A-B4FF-6CB66FE288CA}">
      <dsp:nvSpPr>
        <dsp:cNvPr id="0" name=""/>
        <dsp:cNvSpPr/>
      </dsp:nvSpPr>
      <dsp:spPr>
        <a:xfrm>
          <a:off x="8624692" y="1082886"/>
          <a:ext cx="1551534" cy="1965600"/>
        </a:xfrm>
        <a:prstGeom prst="upArrowCallout">
          <a:avLst>
            <a:gd name="adj1" fmla="val 50000"/>
            <a:gd name="adj2" fmla="val 20000"/>
            <a:gd name="adj3" fmla="val 20000"/>
            <a:gd name="adj4" fmla="val 10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387" tIns="165100" rIns="122387" bIns="165100" numCol="1" spcCol="1270" anchor="t" anchorCtr="0">
          <a:noAutofit/>
        </a:bodyPr>
        <a:lstStyle/>
        <a:p>
          <a:pPr marL="0" lvl="0" indent="0" algn="l" defTabSz="488950">
            <a:lnSpc>
              <a:spcPct val="90000"/>
            </a:lnSpc>
            <a:spcBef>
              <a:spcPct val="0"/>
            </a:spcBef>
            <a:spcAft>
              <a:spcPct val="35000"/>
            </a:spcAft>
            <a:buNone/>
          </a:pPr>
          <a:r>
            <a:rPr lang="en-US" sz="1100" b="0" i="0" kern="1200"/>
            <a:t>After committing, if something is wrong, then correct the last commit and push the changes to the repository.</a:t>
          </a:r>
          <a:endParaRPr lang="en-US" sz="1100" kern="1200"/>
        </a:p>
      </dsp:txBody>
      <dsp:txXfrm>
        <a:off x="8624692" y="1393193"/>
        <a:ext cx="1551534" cy="1655293"/>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267515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64117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5529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939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50195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18BF1-356D-4F1A-93AD-593268607C16}"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089524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18BF1-356D-4F1A-93AD-593268607C16}"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28983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82312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35449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193288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18BF1-356D-4F1A-93AD-593268607C16}"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405896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058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18BF1-356D-4F1A-93AD-593268607C16}"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78044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18BF1-356D-4F1A-93AD-593268607C16}"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51462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18BF1-356D-4F1A-93AD-593268607C16}"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399415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273949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18BF1-356D-4F1A-93AD-593268607C16}"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B8C396-D41D-40FC-A912-928DD5768334}" type="slidenum">
              <a:rPr lang="en-IN" smtClean="0"/>
              <a:t>‹#›</a:t>
            </a:fld>
            <a:endParaRPr lang="en-IN"/>
          </a:p>
        </p:txBody>
      </p:sp>
    </p:spTree>
    <p:extLst>
      <p:ext uri="{BB962C8B-B14F-4D97-AF65-F5344CB8AC3E}">
        <p14:creationId xmlns:p14="http://schemas.microsoft.com/office/powerpoint/2010/main" val="80298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B18BF1-356D-4F1A-93AD-593268607C16}" type="datetimeFigureOut">
              <a:rPr lang="en-IN" smtClean="0"/>
              <a:t>30-03-2022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8B8C396-D41D-40FC-A912-928DD5768334}" type="slidenum">
              <a:rPr lang="en-IN" smtClean="0"/>
              <a:t>‹#›</a:t>
            </a:fld>
            <a:endParaRPr lang="en-IN"/>
          </a:p>
        </p:txBody>
      </p:sp>
    </p:spTree>
    <p:extLst>
      <p:ext uri="{BB962C8B-B14F-4D97-AF65-F5344CB8AC3E}">
        <p14:creationId xmlns:p14="http://schemas.microsoft.com/office/powerpoint/2010/main" val="1818836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913795" y="609600"/>
            <a:ext cx="10353761" cy="1326321"/>
          </a:xfrm>
        </p:spPr>
        <p:txBody>
          <a:bodyPr>
            <a:normAutofit/>
          </a:bodyPr>
          <a:lstStyle/>
          <a:p>
            <a:r>
              <a:rPr lang="en-IN" b="0" i="0" dirty="0">
                <a:effectLst/>
                <a:latin typeface="+mn-lt"/>
              </a:rPr>
              <a:t>Git - Life Cycle</a:t>
            </a:r>
          </a:p>
        </p:txBody>
      </p:sp>
      <p:graphicFrame>
        <p:nvGraphicFramePr>
          <p:cNvPr id="7" name="Content Placeholder 2">
            <a:extLst>
              <a:ext uri="{FF2B5EF4-FFF2-40B4-BE49-F238E27FC236}">
                <a16:creationId xmlns:a16="http://schemas.microsoft.com/office/drawing/2014/main" id="{058D6089-7096-4BD8-ACBA-E6E4E7A19DD6}"/>
              </a:ext>
            </a:extLst>
          </p:cNvPr>
          <p:cNvGraphicFramePr>
            <a:graphicFrameLocks noGrp="1"/>
          </p:cNvGraphicFramePr>
          <p:nvPr>
            <p:ph idx="1"/>
            <p:extLst>
              <p:ext uri="{D42A27DB-BD31-4B8C-83A1-F6EECF244321}">
                <p14:modId xmlns:p14="http://schemas.microsoft.com/office/powerpoint/2010/main" val="1540543467"/>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984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1466850" y="2463800"/>
            <a:ext cx="9247652" cy="3327400"/>
          </a:xfrm>
        </p:spPr>
        <p:txBody>
          <a:bodyPr>
            <a:normAutofit/>
          </a:bodyPr>
          <a:lstStyle/>
          <a:p>
            <a:pPr marL="0" indent="0">
              <a:buNone/>
            </a:pPr>
            <a:r>
              <a:rPr lang="en-US" sz="2400" dirty="0">
                <a:effectLst/>
              </a:rPr>
              <a:t>To create a new branch</a:t>
            </a:r>
          </a:p>
          <a:p>
            <a:pPr marL="0" indent="0">
              <a:buNone/>
            </a:pPr>
            <a:r>
              <a:rPr lang="en-US" dirty="0">
                <a:effectLst/>
              </a:rPr>
              <a:t>   1.	Go to your new repository hello-world.</a:t>
            </a:r>
          </a:p>
          <a:p>
            <a:pPr marL="0" indent="0">
              <a:buNone/>
            </a:pPr>
            <a:r>
              <a:rPr lang="en-US" dirty="0">
                <a:effectLst/>
              </a:rPr>
              <a:t>   2.	Click the drop down at the top of the file list that says branch: master.</a:t>
            </a:r>
          </a:p>
          <a:p>
            <a:pPr marL="0" indent="0">
              <a:buNone/>
            </a:pPr>
            <a:r>
              <a:rPr lang="en-US" dirty="0">
                <a:effectLst/>
              </a:rPr>
              <a:t>   3.	Type a branch name, INB-1, into the new branch text box.</a:t>
            </a:r>
          </a:p>
          <a:p>
            <a:pPr marL="0" indent="0">
              <a:buNone/>
            </a:pPr>
            <a:r>
              <a:rPr lang="en-US" dirty="0">
                <a:effectLst/>
              </a:rPr>
              <a:t>   4.	Select the blue Create branch box or hit “Enter” on your keyboard.</a:t>
            </a:r>
            <a:endParaRPr lang="en-US" dirty="0"/>
          </a:p>
        </p:txBody>
      </p:sp>
    </p:spTree>
    <p:extLst>
      <p:ext uri="{BB962C8B-B14F-4D97-AF65-F5344CB8AC3E}">
        <p14:creationId xmlns:p14="http://schemas.microsoft.com/office/powerpoint/2010/main" val="263363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5DE5A1-353D-47A1-8131-5F931E1D7B66}"/>
              </a:ext>
            </a:extLst>
          </p:cNvPr>
          <p:cNvPicPr>
            <a:picLocks noChangeAspect="1"/>
          </p:cNvPicPr>
          <p:nvPr/>
        </p:nvPicPr>
        <p:blipFill>
          <a:blip r:embed="rId3"/>
          <a:stretch>
            <a:fillRect/>
          </a:stretch>
        </p:blipFill>
        <p:spPr>
          <a:xfrm>
            <a:off x="957640" y="1345301"/>
            <a:ext cx="10276720" cy="416739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76296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99D6CF9-0879-490F-847F-72174C93ED73}"/>
              </a:ext>
            </a:extLst>
          </p:cNvPr>
          <p:cNvSpPr>
            <a:spLocks noGrp="1"/>
          </p:cNvSpPr>
          <p:nvPr>
            <p:ph idx="1"/>
          </p:nvPr>
        </p:nvSpPr>
        <p:spPr>
          <a:xfrm>
            <a:off x="1466850" y="2463800"/>
            <a:ext cx="9247652" cy="3327400"/>
          </a:xfrm>
        </p:spPr>
        <p:txBody>
          <a:bodyPr>
            <a:normAutofit/>
          </a:bodyPr>
          <a:lstStyle/>
          <a:p>
            <a:pPr marL="0" indent="0">
              <a:lnSpc>
                <a:spcPct val="110000"/>
              </a:lnSpc>
              <a:spcBef>
                <a:spcPts val="1200"/>
              </a:spcBef>
              <a:spcAft>
                <a:spcPts val="1125"/>
              </a:spcAft>
              <a:buNone/>
            </a:pPr>
            <a:r>
              <a:rPr lang="en-IN" dirty="0">
                <a:effectLst/>
                <a:ea typeface="Times New Roman" panose="02020603050405020304" pitchFamily="18" charset="0"/>
                <a:cs typeface="Times New Roman" panose="02020603050405020304" pitchFamily="18" charset="0"/>
              </a:rPr>
              <a:t>Make and commit changes</a:t>
            </a:r>
          </a:p>
          <a:p>
            <a:pPr marL="342900" lvl="0" indent="-342900">
              <a:lnSpc>
                <a:spcPct val="110000"/>
              </a:lnSpc>
              <a:spcAft>
                <a:spcPts val="800"/>
              </a:spcAft>
              <a:tabLst>
                <a:tab pos="457200" algn="l"/>
              </a:tabLst>
            </a:pPr>
            <a:r>
              <a:rPr lang="en-IN" sz="1100" dirty="0">
                <a:effectLst/>
                <a:ea typeface="Calibri" panose="020F0502020204030204" pitchFamily="34" charset="0"/>
                <a:cs typeface="Times New Roman" panose="02020603050405020304" pitchFamily="18" charset="0"/>
              </a:rPr>
              <a:t>Click the readme.md file.</a:t>
            </a:r>
          </a:p>
          <a:p>
            <a:pPr marL="342900" lvl="0" indent="-342900">
              <a:lnSpc>
                <a:spcPct val="110000"/>
              </a:lnSpc>
              <a:spcAft>
                <a:spcPts val="800"/>
              </a:spcAft>
              <a:tabLst>
                <a:tab pos="457200" algn="l"/>
              </a:tabLst>
            </a:pPr>
            <a:r>
              <a:rPr lang="en-IN" sz="1100" dirty="0">
                <a:effectLst/>
                <a:ea typeface="Calibri" panose="020F0502020204030204" pitchFamily="34" charset="0"/>
                <a:cs typeface="Times New Roman" panose="02020603050405020304" pitchFamily="18" charset="0"/>
              </a:rPr>
              <a:t>Click the  pencil icon in the upper right corner of the file view to edit.</a:t>
            </a:r>
          </a:p>
          <a:p>
            <a:pPr marL="342900" lvl="0" indent="-342900">
              <a:lnSpc>
                <a:spcPct val="110000"/>
              </a:lnSpc>
              <a:spcAft>
                <a:spcPts val="800"/>
              </a:spcAft>
              <a:tabLst>
                <a:tab pos="457200" algn="l"/>
              </a:tabLst>
            </a:pPr>
            <a:r>
              <a:rPr lang="en-IN" sz="1100" dirty="0">
                <a:effectLst/>
                <a:ea typeface="Calibri" panose="020F0502020204030204" pitchFamily="34" charset="0"/>
                <a:cs typeface="Times New Roman" panose="02020603050405020304" pitchFamily="18" charset="0"/>
              </a:rPr>
              <a:t>In the editor, write a bit about yourself.</a:t>
            </a:r>
          </a:p>
          <a:p>
            <a:pPr marL="342900" lvl="0" indent="-342900">
              <a:lnSpc>
                <a:spcPct val="110000"/>
              </a:lnSpc>
              <a:spcAft>
                <a:spcPts val="800"/>
              </a:spcAft>
              <a:tabLst>
                <a:tab pos="457200" algn="l"/>
              </a:tabLst>
            </a:pPr>
            <a:r>
              <a:rPr lang="en-IN" sz="1100" dirty="0">
                <a:effectLst/>
                <a:ea typeface="Calibri" panose="020F0502020204030204" pitchFamily="34" charset="0"/>
                <a:cs typeface="Times New Roman" panose="02020603050405020304" pitchFamily="18" charset="0"/>
              </a:rPr>
              <a:t>Write a commit message that describes your changes.</a:t>
            </a:r>
          </a:p>
          <a:p>
            <a:pPr marL="342900" lvl="0" indent="-342900">
              <a:lnSpc>
                <a:spcPct val="110000"/>
              </a:lnSpc>
              <a:spcAft>
                <a:spcPts val="800"/>
              </a:spcAft>
              <a:tabLst>
                <a:tab pos="457200" algn="l"/>
              </a:tabLst>
            </a:pPr>
            <a:r>
              <a:rPr lang="en-IN" sz="1100" dirty="0">
                <a:effectLst/>
                <a:ea typeface="Calibri" panose="020F0502020204030204" pitchFamily="34" charset="0"/>
                <a:cs typeface="Times New Roman" panose="02020603050405020304" pitchFamily="18" charset="0"/>
              </a:rPr>
              <a:t>Click </a:t>
            </a:r>
            <a:r>
              <a:rPr lang="en-IN" sz="1100" b="1" dirty="0">
                <a:effectLst/>
                <a:ea typeface="Calibri" panose="020F0502020204030204" pitchFamily="34" charset="0"/>
                <a:cs typeface="Times New Roman" panose="02020603050405020304" pitchFamily="18" charset="0"/>
              </a:rPr>
              <a:t>Commit changes</a:t>
            </a:r>
            <a:r>
              <a:rPr lang="en-IN" sz="1100" dirty="0">
                <a:effectLst/>
                <a:ea typeface="Calibri" panose="020F0502020204030204" pitchFamily="34" charset="0"/>
                <a:cs typeface="Times New Roman" panose="02020603050405020304" pitchFamily="18" charset="0"/>
              </a:rPr>
              <a:t> button.</a:t>
            </a:r>
          </a:p>
          <a:p>
            <a:pPr>
              <a:lnSpc>
                <a:spcPct val="110000"/>
              </a:lnSpc>
              <a:spcAft>
                <a:spcPts val="800"/>
              </a:spcAft>
            </a:pPr>
            <a:r>
              <a:rPr lang="en-IN" sz="1100" dirty="0">
                <a:effectLst/>
                <a:ea typeface="Calibri" panose="020F0502020204030204" pitchFamily="34" charset="0"/>
                <a:cs typeface="Times New Roman" panose="02020603050405020304" pitchFamily="18" charset="0"/>
              </a:rPr>
              <a:t>These changes will be made to just the README file on your INB-1 branch, so now this branch contains content that’s different from master.</a:t>
            </a:r>
          </a:p>
          <a:p>
            <a:pPr marL="0" indent="0">
              <a:lnSpc>
                <a:spcPct val="110000"/>
              </a:lnSpc>
              <a:buNone/>
            </a:pPr>
            <a:endParaRPr lang="en-IN" sz="1100" dirty="0"/>
          </a:p>
        </p:txBody>
      </p:sp>
    </p:spTree>
    <p:extLst>
      <p:ext uri="{BB962C8B-B14F-4D97-AF65-F5344CB8AC3E}">
        <p14:creationId xmlns:p14="http://schemas.microsoft.com/office/powerpoint/2010/main" val="335614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1466850" y="1543050"/>
            <a:ext cx="9247652" cy="4957762"/>
          </a:xfrm>
        </p:spPr>
        <p:txBody>
          <a:bodyPr>
            <a:normAutofit/>
          </a:bodyPr>
          <a:lstStyle/>
          <a:p>
            <a:pPr marL="0" indent="0">
              <a:lnSpc>
                <a:spcPct val="110000"/>
              </a:lnSpc>
              <a:spcBef>
                <a:spcPts val="1200"/>
              </a:spcBef>
              <a:spcAft>
                <a:spcPts val="1125"/>
              </a:spcAft>
              <a:buNone/>
            </a:pPr>
            <a:r>
              <a:rPr lang="en-IN" sz="1800" b="1" dirty="0">
                <a:effectLst/>
                <a:latin typeface="Helvetica" panose="020B0604020202020204" pitchFamily="34" charset="0"/>
                <a:ea typeface="Times New Roman" panose="02020603050405020304" pitchFamily="18" charset="0"/>
                <a:cs typeface="Times New Roman" panose="02020603050405020304" pitchFamily="18" charset="0"/>
              </a:rPr>
              <a:t> </a:t>
            </a:r>
            <a:r>
              <a:rPr lang="en-IN" sz="1800" dirty="0">
                <a:effectLst/>
                <a:ea typeface="Times New Roman" panose="02020603050405020304" pitchFamily="18" charset="0"/>
                <a:cs typeface="Times New Roman" panose="02020603050405020304" pitchFamily="18" charset="0"/>
              </a:rPr>
              <a:t>Open a Pull Request</a:t>
            </a:r>
          </a:p>
          <a:p>
            <a:pPr>
              <a:lnSpc>
                <a:spcPct val="110000"/>
              </a:lnSpc>
              <a:spcAft>
                <a:spcPts val="0"/>
              </a:spcAft>
            </a:pPr>
            <a:r>
              <a:rPr lang="en-IN" sz="1400" dirty="0">
                <a:effectLst/>
                <a:ea typeface="Times New Roman" panose="02020603050405020304" pitchFamily="18" charset="0"/>
              </a:rPr>
              <a:t>Nice edits! Now that you have changes in a branch off of master, you can open a </a:t>
            </a:r>
            <a:r>
              <a:rPr lang="en-IN" sz="1400" i="1" dirty="0">
                <a:effectLst/>
                <a:ea typeface="Times New Roman" panose="02020603050405020304" pitchFamily="18" charset="0"/>
              </a:rPr>
              <a:t>pull request</a:t>
            </a:r>
            <a:r>
              <a:rPr lang="en-IN" sz="1400" dirty="0">
                <a:effectLst/>
                <a:ea typeface="Times New Roman" panose="02020603050405020304" pitchFamily="18" charset="0"/>
              </a:rPr>
              <a:t>.</a:t>
            </a:r>
          </a:p>
          <a:p>
            <a:pPr>
              <a:lnSpc>
                <a:spcPct val="110000"/>
              </a:lnSpc>
              <a:spcBef>
                <a:spcPts val="1125"/>
              </a:spcBef>
              <a:spcAft>
                <a:spcPts val="1125"/>
              </a:spcAft>
            </a:pPr>
            <a:r>
              <a:rPr lang="en-IN" sz="1400" dirty="0">
                <a:effectLst/>
                <a:ea typeface="Times New Roman" panose="02020603050405020304" pitchFamily="18" charset="0"/>
              </a:rPr>
              <a:t>Pull Requests are the heart of collaboration on GitHub. When you open a </a:t>
            </a:r>
            <a:r>
              <a:rPr lang="en-IN" sz="1400" i="1" dirty="0">
                <a:effectLst/>
                <a:ea typeface="Times New Roman" panose="02020603050405020304" pitchFamily="18" charset="0"/>
              </a:rPr>
              <a:t>pull request</a:t>
            </a:r>
            <a:r>
              <a:rPr lang="en-IN" sz="1400" dirty="0">
                <a:effectLst/>
                <a:ea typeface="Times New Roman" panose="02020603050405020304" pitchFamily="18" charset="0"/>
              </a:rPr>
              <a:t>, you’re proposing your changes and requesting that someone review and pull in your contribution and merge them into their branch. Pull requests show </a:t>
            </a:r>
            <a:r>
              <a:rPr lang="en-IN" sz="1400" i="1" dirty="0">
                <a:effectLst/>
                <a:ea typeface="Times New Roman" panose="02020603050405020304" pitchFamily="18" charset="0"/>
              </a:rPr>
              <a:t>diffs</a:t>
            </a:r>
            <a:r>
              <a:rPr lang="en-IN" sz="1400" dirty="0">
                <a:effectLst/>
                <a:ea typeface="Times New Roman" panose="02020603050405020304" pitchFamily="18" charset="0"/>
              </a:rPr>
              <a:t>, or differences, of the content from both branches. The changes, additions, and subtractions are shown in green and red.</a:t>
            </a:r>
          </a:p>
          <a:p>
            <a:pPr>
              <a:lnSpc>
                <a:spcPct val="110000"/>
              </a:lnSpc>
              <a:spcBef>
                <a:spcPts val="1125"/>
              </a:spcBef>
              <a:spcAft>
                <a:spcPts val="1125"/>
              </a:spcAft>
            </a:pPr>
            <a:r>
              <a:rPr lang="en-IN" sz="1400" dirty="0">
                <a:effectLst/>
                <a:ea typeface="Times New Roman" panose="02020603050405020304" pitchFamily="18" charset="0"/>
              </a:rPr>
              <a:t>As soon as you make a commit, you can open a pull request and start a discussion, even before the code is finished.</a:t>
            </a:r>
          </a:p>
          <a:p>
            <a:pPr>
              <a:lnSpc>
                <a:spcPct val="110000"/>
              </a:lnSpc>
              <a:spcBef>
                <a:spcPts val="1125"/>
              </a:spcBef>
              <a:spcAft>
                <a:spcPts val="1125"/>
              </a:spcAft>
            </a:pPr>
            <a:r>
              <a:rPr lang="en-IN" sz="1400" dirty="0">
                <a:effectLst/>
                <a:ea typeface="Times New Roman" panose="02020603050405020304" pitchFamily="18" charset="0"/>
              </a:rPr>
              <a:t>You can even open pull requests in your own repository and merge them yourself. It’s a great way to learn the GitHub flow before working on larger projects.</a:t>
            </a:r>
          </a:p>
          <a:p>
            <a:pPr>
              <a:lnSpc>
                <a:spcPct val="110000"/>
              </a:lnSpc>
              <a:spcBef>
                <a:spcPts val="1200"/>
              </a:spcBef>
              <a:spcAft>
                <a:spcPts val="1125"/>
              </a:spcAft>
            </a:pPr>
            <a:r>
              <a:rPr lang="en-IN" sz="1400" b="1" i="1" dirty="0">
                <a:effectLst/>
                <a:ea typeface="Times New Roman" panose="02020603050405020304" pitchFamily="18" charset="0"/>
                <a:cs typeface="Times New Roman" panose="02020603050405020304" pitchFamily="18" charset="0"/>
              </a:rPr>
              <a:t>Open a Pull Request for changes to the README</a:t>
            </a:r>
          </a:p>
          <a:p>
            <a:pPr>
              <a:lnSpc>
                <a:spcPct val="110000"/>
              </a:lnSpc>
              <a:spcAft>
                <a:spcPts val="800"/>
              </a:spcAft>
            </a:pPr>
            <a:r>
              <a:rPr lang="en-IN" sz="1400" dirty="0">
                <a:effectLst/>
                <a:ea typeface="Calibri" panose="020F0502020204030204" pitchFamily="34" charset="0"/>
                <a:cs typeface="Times New Roman" panose="02020603050405020304" pitchFamily="18" charset="0"/>
              </a:rPr>
              <a:t>When you’re done with your message, click </a:t>
            </a:r>
            <a:r>
              <a:rPr lang="en-IN" sz="1400" b="1" dirty="0">
                <a:effectLst/>
                <a:ea typeface="Calibri" panose="020F0502020204030204" pitchFamily="34" charset="0"/>
                <a:cs typeface="Times New Roman" panose="02020603050405020304" pitchFamily="18" charset="0"/>
              </a:rPr>
              <a:t>Create pull request</a:t>
            </a:r>
            <a:r>
              <a:rPr lang="en-IN" sz="1400"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1322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1466849" y="2463799"/>
            <a:ext cx="9263063" cy="3679825"/>
          </a:xfrm>
        </p:spPr>
        <p:txBody>
          <a:bodyPr>
            <a:normAutofit/>
          </a:bodyPr>
          <a:lstStyle/>
          <a:p>
            <a:pPr marL="0" indent="0">
              <a:lnSpc>
                <a:spcPct val="110000"/>
              </a:lnSpc>
              <a:buNone/>
            </a:pPr>
            <a:r>
              <a:rPr lang="en-US" sz="2400" dirty="0"/>
              <a:t>Merge your Pull Request</a:t>
            </a:r>
          </a:p>
          <a:p>
            <a:pPr marL="0" indent="0">
              <a:lnSpc>
                <a:spcPct val="110000"/>
              </a:lnSpc>
              <a:buNone/>
            </a:pPr>
            <a:r>
              <a:rPr lang="en-US" dirty="0"/>
              <a:t>In this final step, it’s time to bring your changes together – merging your INB-1 branch into the master branch.</a:t>
            </a:r>
          </a:p>
          <a:p>
            <a:pPr marL="0" indent="0">
              <a:lnSpc>
                <a:spcPct val="110000"/>
              </a:lnSpc>
              <a:buNone/>
            </a:pPr>
            <a:r>
              <a:rPr lang="en-US" dirty="0"/>
              <a:t>1. Click the green Merge pull request button to merge the changes into master.</a:t>
            </a:r>
          </a:p>
          <a:p>
            <a:pPr marL="0" indent="0">
              <a:lnSpc>
                <a:spcPct val="110000"/>
              </a:lnSpc>
              <a:buNone/>
            </a:pPr>
            <a:r>
              <a:rPr lang="en-US" dirty="0"/>
              <a:t>2. Click Confirm merge.</a:t>
            </a:r>
          </a:p>
          <a:p>
            <a:pPr marL="0" indent="0">
              <a:lnSpc>
                <a:spcPct val="110000"/>
              </a:lnSpc>
              <a:buNone/>
            </a:pPr>
            <a:r>
              <a:rPr lang="en-US" dirty="0"/>
              <a:t>3. Go ahead and delete the branch, since its changes have been incorporated, with the Delete branch button in the purple box.</a:t>
            </a:r>
          </a:p>
        </p:txBody>
      </p:sp>
    </p:spTree>
    <p:extLst>
      <p:ext uri="{BB962C8B-B14F-4D97-AF65-F5344CB8AC3E}">
        <p14:creationId xmlns:p14="http://schemas.microsoft.com/office/powerpoint/2010/main" val="28168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6CE493-927F-4F35-9204-8B6F46E13AE1}"/>
              </a:ext>
            </a:extLst>
          </p:cNvPr>
          <p:cNvPicPr>
            <a:picLocks noChangeAspect="1"/>
          </p:cNvPicPr>
          <p:nvPr/>
        </p:nvPicPr>
        <p:blipFill>
          <a:blip r:embed="rId2"/>
          <a:stretch>
            <a:fillRect/>
          </a:stretch>
        </p:blipFill>
        <p:spPr>
          <a:xfrm>
            <a:off x="1466850" y="300039"/>
            <a:ext cx="9258300" cy="6122192"/>
          </a:xfrm>
          <a:prstGeom prst="rect">
            <a:avLst/>
          </a:prstGeom>
        </p:spPr>
      </p:pic>
    </p:spTree>
    <p:extLst>
      <p:ext uri="{BB962C8B-B14F-4D97-AF65-F5344CB8AC3E}">
        <p14:creationId xmlns:p14="http://schemas.microsoft.com/office/powerpoint/2010/main" val="414434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919119" y="265043"/>
            <a:ext cx="10353761" cy="1326321"/>
          </a:xfrm>
        </p:spPr>
        <p:txBody>
          <a:bodyPr>
            <a:normAutofit/>
          </a:bodyPr>
          <a:lstStyle/>
          <a:p>
            <a:r>
              <a:rPr lang="en-US" dirty="0">
                <a:effectLst/>
              </a:rPr>
              <a:t>GITHUB</a:t>
            </a:r>
            <a:endParaRPr lang="en-US" dirty="0"/>
          </a:p>
        </p:txBody>
      </p:sp>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4925351" y="2096064"/>
            <a:ext cx="6790399" cy="3695136"/>
          </a:xfrm>
        </p:spPr>
        <p:txBody>
          <a:bodyPr>
            <a:normAutofit/>
          </a:bodyPr>
          <a:lstStyle/>
          <a:p>
            <a:pPr>
              <a:lnSpc>
                <a:spcPct val="110000"/>
              </a:lnSpc>
            </a:pPr>
            <a:r>
              <a:rPr lang="en-US" sz="1700" b="0" i="0" dirty="0">
                <a:effectLst/>
              </a:rPr>
              <a:t>GitHub is a code hosting platform for collaboration and version control.</a:t>
            </a:r>
          </a:p>
          <a:p>
            <a:pPr>
              <a:lnSpc>
                <a:spcPct val="110000"/>
              </a:lnSpc>
            </a:pPr>
            <a:r>
              <a:rPr lang="en-US" sz="1700" b="0" i="0" dirty="0">
                <a:effectLst/>
              </a:rPr>
              <a:t>GitHub lets you (and others) work together on projects.</a:t>
            </a:r>
          </a:p>
          <a:p>
            <a:pPr>
              <a:lnSpc>
                <a:spcPct val="110000"/>
              </a:lnSpc>
            </a:pPr>
            <a:r>
              <a:rPr lang="en-US" sz="1700" b="0" i="0" dirty="0">
                <a:effectLst/>
              </a:rPr>
              <a:t>GitHub essentials are:</a:t>
            </a:r>
          </a:p>
          <a:p>
            <a:pPr marL="0" indent="0">
              <a:lnSpc>
                <a:spcPct val="110000"/>
              </a:lnSpc>
              <a:buNone/>
            </a:pPr>
            <a:r>
              <a:rPr lang="en-US" sz="1700" b="0" i="0" dirty="0">
                <a:effectLst/>
              </a:rPr>
              <a:t>	Repositories</a:t>
            </a:r>
          </a:p>
          <a:p>
            <a:pPr marL="0" indent="0">
              <a:lnSpc>
                <a:spcPct val="110000"/>
              </a:lnSpc>
              <a:buNone/>
            </a:pPr>
            <a:r>
              <a:rPr lang="en-US" sz="1700" b="0" i="0" dirty="0">
                <a:effectLst/>
              </a:rPr>
              <a:t>	Branches</a:t>
            </a:r>
          </a:p>
          <a:p>
            <a:pPr marL="0" indent="0">
              <a:lnSpc>
                <a:spcPct val="110000"/>
              </a:lnSpc>
              <a:buNone/>
            </a:pPr>
            <a:r>
              <a:rPr lang="en-US" sz="1700" b="0" i="0" dirty="0">
                <a:effectLst/>
              </a:rPr>
              <a:t>	Commits</a:t>
            </a:r>
          </a:p>
          <a:p>
            <a:pPr marL="0" indent="0">
              <a:lnSpc>
                <a:spcPct val="110000"/>
              </a:lnSpc>
              <a:buNone/>
            </a:pPr>
            <a:r>
              <a:rPr lang="en-US" sz="1700" b="0" i="0" dirty="0">
                <a:effectLst/>
              </a:rPr>
              <a:t>	Pull Requests</a:t>
            </a:r>
          </a:p>
          <a:p>
            <a:pPr marL="0" indent="0">
              <a:lnSpc>
                <a:spcPct val="110000"/>
              </a:lnSpc>
              <a:buNone/>
            </a:pPr>
            <a:r>
              <a:rPr lang="en-US" sz="1700" b="0" i="0" dirty="0">
                <a:effectLst/>
              </a:rPr>
              <a:t>	Git (the version control software GitHub is built on)</a:t>
            </a:r>
          </a:p>
          <a:p>
            <a:pPr marL="0" indent="0">
              <a:lnSpc>
                <a:spcPct val="110000"/>
              </a:lnSpc>
              <a:buNone/>
            </a:pPr>
            <a:endParaRPr lang="en-US" sz="1700" dirty="0"/>
          </a:p>
        </p:txBody>
      </p:sp>
      <p:pic>
        <p:nvPicPr>
          <p:cNvPr id="4" name="Picture 3">
            <a:extLst>
              <a:ext uri="{FF2B5EF4-FFF2-40B4-BE49-F238E27FC236}">
                <a16:creationId xmlns:a16="http://schemas.microsoft.com/office/drawing/2014/main" id="{365EC5CE-7E32-4E99-8EE5-4234C18F6BF6}"/>
              </a:ext>
            </a:extLst>
          </p:cNvPr>
          <p:cNvPicPr>
            <a:picLocks noChangeAspect="1"/>
          </p:cNvPicPr>
          <p:nvPr/>
        </p:nvPicPr>
        <p:blipFill>
          <a:blip r:embed="rId3"/>
          <a:stretch>
            <a:fillRect/>
          </a:stretch>
        </p:blipFill>
        <p:spPr>
          <a:xfrm>
            <a:off x="994908" y="2327959"/>
            <a:ext cx="3511778" cy="325913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08205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919119" y="572064"/>
            <a:ext cx="10353762" cy="5550439"/>
          </a:xfrm>
        </p:spPr>
        <p:txBody>
          <a:bodyPr>
            <a:normAutofit/>
          </a:bodyPr>
          <a:lstStyle/>
          <a:p>
            <a:pPr marL="0" indent="0" algn="l">
              <a:buNone/>
            </a:pPr>
            <a:r>
              <a:rPr lang="en-US" sz="3200" b="0" i="0" dirty="0">
                <a:effectLst/>
              </a:rPr>
              <a:t>Repository</a:t>
            </a:r>
          </a:p>
          <a:p>
            <a:pPr algn="l"/>
            <a:r>
              <a:rPr lang="en-US" b="0" i="0" dirty="0">
                <a:effectLst/>
              </a:rPr>
              <a:t>A GitHub </a:t>
            </a:r>
            <a:r>
              <a:rPr lang="en-US" b="1" i="0" dirty="0">
                <a:effectLst/>
              </a:rPr>
              <a:t>repository</a:t>
            </a:r>
            <a:r>
              <a:rPr lang="en-US" b="0" i="0" dirty="0">
                <a:effectLst/>
              </a:rPr>
              <a:t> can be used to store a development </a:t>
            </a:r>
            <a:r>
              <a:rPr lang="en-US" b="1" i="0" dirty="0">
                <a:effectLst/>
              </a:rPr>
              <a:t>project</a:t>
            </a:r>
            <a:r>
              <a:rPr lang="en-US" b="0" i="0" dirty="0">
                <a:effectLst/>
              </a:rPr>
              <a:t>.</a:t>
            </a:r>
          </a:p>
          <a:p>
            <a:pPr algn="l"/>
            <a:r>
              <a:rPr lang="en-US" b="0" i="0" dirty="0">
                <a:effectLst/>
              </a:rPr>
              <a:t>It can contain </a:t>
            </a:r>
            <a:r>
              <a:rPr lang="en-US" b="1" i="0" dirty="0">
                <a:effectLst/>
              </a:rPr>
              <a:t>folders</a:t>
            </a:r>
            <a:r>
              <a:rPr lang="en-US" b="0" i="0" dirty="0">
                <a:effectLst/>
              </a:rPr>
              <a:t> and any type of </a:t>
            </a:r>
            <a:r>
              <a:rPr lang="en-US" b="1" i="0" dirty="0">
                <a:effectLst/>
              </a:rPr>
              <a:t>files</a:t>
            </a:r>
            <a:r>
              <a:rPr lang="en-US" b="0" i="0" dirty="0">
                <a:effectLst/>
              </a:rPr>
              <a:t> (HTML, CSS, JavaScript, Documents, Data, Images).</a:t>
            </a:r>
          </a:p>
          <a:p>
            <a:pPr algn="l"/>
            <a:r>
              <a:rPr lang="en-US" b="0" i="0" dirty="0">
                <a:effectLst/>
              </a:rPr>
              <a:t>A GitHub repository should also include a </a:t>
            </a:r>
            <a:r>
              <a:rPr lang="en-US" b="1" i="0" dirty="0">
                <a:effectLst/>
              </a:rPr>
              <a:t>license</a:t>
            </a:r>
            <a:r>
              <a:rPr lang="en-US" b="0" i="0" dirty="0">
                <a:effectLst/>
              </a:rPr>
              <a:t> file and a </a:t>
            </a:r>
            <a:r>
              <a:rPr lang="en-US" b="1" i="0" dirty="0">
                <a:effectLst/>
              </a:rPr>
              <a:t>README</a:t>
            </a:r>
            <a:r>
              <a:rPr lang="en-US" b="0" i="0" dirty="0">
                <a:effectLst/>
              </a:rPr>
              <a:t> file about the project.</a:t>
            </a:r>
          </a:p>
          <a:p>
            <a:pPr algn="l"/>
            <a:r>
              <a:rPr lang="en-US" b="0" i="0" dirty="0">
                <a:effectLst/>
              </a:rPr>
              <a:t>A GitHub repository can also be used to store ideas, or any resources that you want to share.</a:t>
            </a:r>
          </a:p>
        </p:txBody>
      </p:sp>
    </p:spTree>
    <p:extLst>
      <p:ext uri="{BB962C8B-B14F-4D97-AF65-F5344CB8AC3E}">
        <p14:creationId xmlns:p14="http://schemas.microsoft.com/office/powerpoint/2010/main" val="390121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919119" y="355605"/>
            <a:ext cx="10353762" cy="6146789"/>
          </a:xfrm>
        </p:spPr>
        <p:txBody>
          <a:bodyPr>
            <a:normAutofit lnSpcReduction="10000"/>
          </a:bodyPr>
          <a:lstStyle/>
          <a:p>
            <a:pPr marL="0" indent="0" algn="l">
              <a:buNone/>
            </a:pPr>
            <a:r>
              <a:rPr lang="en-US" sz="3200" b="0" i="0" dirty="0">
                <a:effectLst/>
              </a:rPr>
              <a:t>Branch</a:t>
            </a:r>
          </a:p>
          <a:p>
            <a:pPr algn="l"/>
            <a:r>
              <a:rPr lang="en-US" b="0" i="0" dirty="0">
                <a:effectLst/>
              </a:rPr>
              <a:t>A GitHub branch is used to work with different </a:t>
            </a:r>
            <a:r>
              <a:rPr lang="en-US" b="1" i="0" dirty="0">
                <a:effectLst/>
              </a:rPr>
              <a:t>versions</a:t>
            </a:r>
            <a:r>
              <a:rPr lang="en-US" b="0" i="0" dirty="0">
                <a:effectLst/>
              </a:rPr>
              <a:t> of a repository at the same time.</a:t>
            </a:r>
          </a:p>
          <a:p>
            <a:pPr algn="l"/>
            <a:r>
              <a:rPr lang="en-US" b="0" i="0" dirty="0">
                <a:effectLst/>
              </a:rPr>
              <a:t>By default a repository has a </a:t>
            </a:r>
            <a:r>
              <a:rPr lang="en-US" b="1" i="0" dirty="0">
                <a:effectLst/>
              </a:rPr>
              <a:t>master</a:t>
            </a:r>
            <a:r>
              <a:rPr lang="en-US" b="0" i="0" dirty="0">
                <a:effectLst/>
              </a:rPr>
              <a:t> branch (a production branch).</a:t>
            </a:r>
          </a:p>
          <a:p>
            <a:pPr algn="l"/>
            <a:r>
              <a:rPr lang="en-US" b="0" i="0" dirty="0">
                <a:effectLst/>
              </a:rPr>
              <a:t>Any other branch is a </a:t>
            </a:r>
            <a:r>
              <a:rPr lang="en-US" b="1" i="0" dirty="0">
                <a:effectLst/>
              </a:rPr>
              <a:t>copy</a:t>
            </a:r>
            <a:r>
              <a:rPr lang="en-US" b="0" i="0" dirty="0">
                <a:effectLst/>
              </a:rPr>
              <a:t> of the master branch (as it was at a point in time).</a:t>
            </a:r>
          </a:p>
          <a:p>
            <a:pPr algn="l"/>
            <a:r>
              <a:rPr lang="en-US" b="0" i="0" dirty="0">
                <a:effectLst/>
              </a:rPr>
              <a:t>New Branches are for bug fixes and feature work separate from the master branch. When changes are ready, they can be merged into the master branch. If you make changes to the master branch while working on a new branch, these updates can be pulled in.</a:t>
            </a:r>
          </a:p>
          <a:p>
            <a:pPr algn="l"/>
            <a:endParaRPr lang="en-US" b="0" i="0" dirty="0">
              <a:effectLst/>
            </a:endParaRPr>
          </a:p>
          <a:p>
            <a:pPr marL="0" indent="0" algn="l">
              <a:buNone/>
            </a:pPr>
            <a:r>
              <a:rPr lang="en-US" sz="3200" b="0" i="0" dirty="0">
                <a:effectLst/>
              </a:rPr>
              <a:t>Commits</a:t>
            </a:r>
          </a:p>
          <a:p>
            <a:pPr algn="l"/>
            <a:r>
              <a:rPr lang="en-US" b="0" i="0" dirty="0">
                <a:effectLst/>
              </a:rPr>
              <a:t>At GitHub, changes are called commits.</a:t>
            </a:r>
          </a:p>
          <a:p>
            <a:pPr algn="l"/>
            <a:r>
              <a:rPr lang="en-US" b="0" i="0" dirty="0">
                <a:effectLst/>
              </a:rPr>
              <a:t>Each commit (change) has a description explaining why a change was made.</a:t>
            </a:r>
          </a:p>
          <a:p>
            <a:pPr marL="0" indent="0" algn="l">
              <a:buNone/>
            </a:pPr>
            <a:endParaRPr lang="en-US" b="0" i="0" dirty="0">
              <a:effectLst/>
            </a:endParaRPr>
          </a:p>
          <a:p>
            <a:pPr marL="0" indent="0">
              <a:buNone/>
            </a:pPr>
            <a:endParaRPr lang="en-US" dirty="0"/>
          </a:p>
        </p:txBody>
      </p:sp>
    </p:spTree>
    <p:extLst>
      <p:ext uri="{BB962C8B-B14F-4D97-AF65-F5344CB8AC3E}">
        <p14:creationId xmlns:p14="http://schemas.microsoft.com/office/powerpoint/2010/main" val="333141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2D3B4-70DE-4B8B-A765-854B0F6F9642}"/>
              </a:ext>
            </a:extLst>
          </p:cNvPr>
          <p:cNvSpPr>
            <a:spLocks noGrp="1"/>
          </p:cNvSpPr>
          <p:nvPr>
            <p:ph idx="1"/>
          </p:nvPr>
        </p:nvSpPr>
        <p:spPr>
          <a:xfrm>
            <a:off x="919118" y="519054"/>
            <a:ext cx="10822307" cy="4172215"/>
          </a:xfrm>
        </p:spPr>
        <p:txBody>
          <a:bodyPr/>
          <a:lstStyle/>
          <a:p>
            <a:pPr marL="0" indent="0" algn="l">
              <a:buNone/>
            </a:pPr>
            <a:r>
              <a:rPr lang="en-US" sz="3200" b="0" i="0" dirty="0">
                <a:effectLst/>
              </a:rPr>
              <a:t>Pull Requests</a:t>
            </a:r>
          </a:p>
          <a:p>
            <a:pPr algn="l"/>
            <a:r>
              <a:rPr lang="en-US" b="0" i="0" dirty="0">
                <a:effectLst/>
              </a:rPr>
              <a:t>Pull Requests are the heart of GitHub </a:t>
            </a:r>
            <a:r>
              <a:rPr lang="en-US" b="1" i="0" dirty="0">
                <a:effectLst/>
              </a:rPr>
              <a:t>collaboration</a:t>
            </a:r>
            <a:r>
              <a:rPr lang="en-US" b="0" i="0" dirty="0">
                <a:effectLst/>
              </a:rPr>
              <a:t>.</a:t>
            </a:r>
          </a:p>
          <a:p>
            <a:pPr algn="l"/>
            <a:r>
              <a:rPr lang="en-US" b="0" i="0" dirty="0">
                <a:effectLst/>
              </a:rPr>
              <a:t>With a pull request you are </a:t>
            </a:r>
            <a:r>
              <a:rPr lang="en-US" b="1" i="0" dirty="0">
                <a:effectLst/>
              </a:rPr>
              <a:t>proposing</a:t>
            </a:r>
            <a:r>
              <a:rPr lang="en-US" b="0" i="0" dirty="0">
                <a:effectLst/>
              </a:rPr>
              <a:t> that your changes should be </a:t>
            </a:r>
            <a:r>
              <a:rPr lang="en-US" b="1" i="0" dirty="0">
                <a:effectLst/>
              </a:rPr>
              <a:t>merged</a:t>
            </a:r>
            <a:r>
              <a:rPr lang="en-US" b="0" i="0" dirty="0">
                <a:effectLst/>
              </a:rPr>
              <a:t> (pulled in) with the master.</a:t>
            </a:r>
          </a:p>
        </p:txBody>
      </p:sp>
    </p:spTree>
    <p:extLst>
      <p:ext uri="{BB962C8B-B14F-4D97-AF65-F5344CB8AC3E}">
        <p14:creationId xmlns:p14="http://schemas.microsoft.com/office/powerpoint/2010/main" val="22168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A6D6-5361-44B3-A7C0-9141D2AE2BA7}"/>
              </a:ext>
            </a:extLst>
          </p:cNvPr>
          <p:cNvSpPr>
            <a:spLocks noGrp="1"/>
          </p:cNvSpPr>
          <p:nvPr>
            <p:ph type="title"/>
          </p:nvPr>
        </p:nvSpPr>
        <p:spPr>
          <a:xfrm>
            <a:off x="821029" y="1789043"/>
            <a:ext cx="10353761" cy="2676940"/>
          </a:xfrm>
        </p:spPr>
        <p:txBody>
          <a:bodyPr>
            <a:normAutofit/>
          </a:bodyPr>
          <a:lstStyle/>
          <a:p>
            <a:r>
              <a:rPr lang="en-US" sz="4000" cap="none" dirty="0">
                <a:effectLst/>
              </a:rPr>
              <a:t>Open an account in GitHub</a:t>
            </a:r>
            <a:endParaRPr lang="en-US" sz="4000" cap="none" dirty="0"/>
          </a:p>
        </p:txBody>
      </p:sp>
    </p:spTree>
    <p:extLst>
      <p:ext uri="{BB962C8B-B14F-4D97-AF65-F5344CB8AC3E}">
        <p14:creationId xmlns:p14="http://schemas.microsoft.com/office/powerpoint/2010/main" val="21363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64A4D940-973E-49C8-A095-7C37CF370058}"/>
              </a:ext>
            </a:extLst>
          </p:cNvPr>
          <p:cNvSpPr>
            <a:spLocks noGrp="1"/>
          </p:cNvSpPr>
          <p:nvPr>
            <p:ph idx="1"/>
          </p:nvPr>
        </p:nvSpPr>
        <p:spPr>
          <a:xfrm>
            <a:off x="1466849" y="2095500"/>
            <a:ext cx="9663113" cy="4262438"/>
          </a:xfrm>
        </p:spPr>
        <p:txBody>
          <a:bodyPr>
            <a:normAutofit/>
          </a:bodyPr>
          <a:lstStyle/>
          <a:p>
            <a:pPr marL="0" indent="0">
              <a:buNone/>
            </a:pPr>
            <a:r>
              <a:rPr lang="en-US" sz="2400" dirty="0"/>
              <a:t>To create a new repository</a:t>
            </a:r>
          </a:p>
          <a:p>
            <a:pPr marL="0" indent="0">
              <a:buNone/>
            </a:pPr>
            <a:r>
              <a:rPr lang="en-US" dirty="0"/>
              <a:t>1.	In the upper right corner, next to your avatar or </a:t>
            </a:r>
            <a:r>
              <a:rPr lang="en-US" dirty="0" err="1"/>
              <a:t>identicon</a:t>
            </a:r>
            <a:r>
              <a:rPr lang="en-US" dirty="0"/>
              <a:t>, click  + and then select new repository.</a:t>
            </a:r>
          </a:p>
          <a:p>
            <a:pPr marL="0" indent="0">
              <a:buNone/>
            </a:pPr>
            <a:r>
              <a:rPr lang="en-US" dirty="0"/>
              <a:t>2.	Name your repository hello-world1.</a:t>
            </a:r>
          </a:p>
          <a:p>
            <a:pPr marL="0" indent="0">
              <a:buNone/>
            </a:pPr>
            <a:r>
              <a:rPr lang="en-US" dirty="0"/>
              <a:t>3.	Write a short description.</a:t>
            </a:r>
          </a:p>
          <a:p>
            <a:pPr marL="0" indent="0">
              <a:buNone/>
            </a:pPr>
            <a:r>
              <a:rPr lang="en-US" dirty="0"/>
              <a:t>4.	Select Initialize this repository with a README.</a:t>
            </a:r>
            <a:endParaRPr lang="en-IN" dirty="0"/>
          </a:p>
        </p:txBody>
      </p:sp>
    </p:spTree>
    <p:extLst>
      <p:ext uri="{BB962C8B-B14F-4D97-AF65-F5344CB8AC3E}">
        <p14:creationId xmlns:p14="http://schemas.microsoft.com/office/powerpoint/2010/main" val="358446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F139CE-5572-4E03-9176-DC68722E94FA}"/>
              </a:ext>
            </a:extLst>
          </p:cNvPr>
          <p:cNvPicPr>
            <a:picLocks noChangeAspect="1"/>
          </p:cNvPicPr>
          <p:nvPr/>
        </p:nvPicPr>
        <p:blipFill>
          <a:blip r:embed="rId3"/>
          <a:stretch>
            <a:fillRect/>
          </a:stretch>
        </p:blipFill>
        <p:spPr>
          <a:xfrm>
            <a:off x="2314575" y="409575"/>
            <a:ext cx="7562850" cy="6191250"/>
          </a:xfrm>
          <a:prstGeom prst="rect">
            <a:avLst/>
          </a:prstGeom>
        </p:spPr>
      </p:pic>
    </p:spTree>
    <p:extLst>
      <p:ext uri="{BB962C8B-B14F-4D97-AF65-F5344CB8AC3E}">
        <p14:creationId xmlns:p14="http://schemas.microsoft.com/office/powerpoint/2010/main" val="1463326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8C08D1DDCE714185EF6F5BE11ABE6D" ma:contentTypeVersion="12" ma:contentTypeDescription="Create a new document." ma:contentTypeScope="" ma:versionID="c83196dc2702b078ca2a4f703ea0366e">
  <xsd:schema xmlns:xsd="http://www.w3.org/2001/XMLSchema" xmlns:xs="http://www.w3.org/2001/XMLSchema" xmlns:p="http://schemas.microsoft.com/office/2006/metadata/properties" xmlns:ns2="6aa71853-8db4-4e58-8f9b-fc95a58dbc85" xmlns:ns3="8ca10d90-c3a3-4d12-808a-46ff0ba6b3c3" targetNamespace="http://schemas.microsoft.com/office/2006/metadata/properties" ma:root="true" ma:fieldsID="3bf50c54f73dc218c681dbedfb65b761" ns2:_="" ns3:_="">
    <xsd:import namespace="6aa71853-8db4-4e58-8f9b-fc95a58dbc85"/>
    <xsd:import namespace="8ca10d90-c3a3-4d12-808a-46ff0ba6b3c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71853-8db4-4e58-8f9b-fc95a58db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c1cbaa5-bfb8-4182-abb7-5e30e106b71e"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a10d90-c3a3-4d12-808a-46ff0ba6b3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8c3fc5d-7660-4ea2-9d9e-d83965426e09}" ma:internalName="TaxCatchAll" ma:showField="CatchAllData" ma:web="8ca10d90-c3a3-4d12-808a-46ff0ba6b3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ca10d90-c3a3-4d12-808a-46ff0ba6b3c3" xsi:nil="true"/>
    <lcf76f155ced4ddcb4097134ff3c332f xmlns="6aa71853-8db4-4e58-8f9b-fc95a58dbc8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315D2A5-05C4-4260-9F5A-E5A3202D1524}"/>
</file>

<file path=customXml/itemProps2.xml><?xml version="1.0" encoding="utf-8"?>
<ds:datastoreItem xmlns:ds="http://schemas.openxmlformats.org/officeDocument/2006/customXml" ds:itemID="{5DEE5EB3-98EB-49A4-BC54-AF4F5F1761A8}"/>
</file>

<file path=customXml/itemProps3.xml><?xml version="1.0" encoding="utf-8"?>
<ds:datastoreItem xmlns:ds="http://schemas.openxmlformats.org/officeDocument/2006/customXml" ds:itemID="{0CAE2EFE-6E67-4684-9EE3-E9C8F8388658}"/>
</file>

<file path=docProps/app.xml><?xml version="1.0" encoding="utf-8"?>
<Properties xmlns="http://schemas.openxmlformats.org/officeDocument/2006/extended-properties" xmlns:vt="http://schemas.openxmlformats.org/officeDocument/2006/docPropsVTypes">
  <TotalTime>523</TotalTime>
  <Words>824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Helvetica</vt:lpstr>
      <vt:lpstr>Rockwell</vt:lpstr>
      <vt:lpstr>Damask</vt:lpstr>
      <vt:lpstr>Git - Life Cycle</vt:lpstr>
      <vt:lpstr>PowerPoint Presentation</vt:lpstr>
      <vt:lpstr>GITHUB</vt:lpstr>
      <vt:lpstr>PowerPoint Presentation</vt:lpstr>
      <vt:lpstr>PowerPoint Presentation</vt:lpstr>
      <vt:lpstr>PowerPoint Presentation</vt:lpstr>
      <vt:lpstr>Open an account in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Amarnath Bhakat</dc:creator>
  <cp:lastModifiedBy>Debashis Pal</cp:lastModifiedBy>
  <cp:revision>3</cp:revision>
  <dcterms:created xsi:type="dcterms:W3CDTF">2020-07-18T21:35:23Z</dcterms:created>
  <dcterms:modified xsi:type="dcterms:W3CDTF">2022-03-30T08:33:20Z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0x0101002E8C08D1DDCE714185EF6F5BE11ABE6D</vt:lpwstr>
  </property>
</Properties>
</file>