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75" r:id="rId3"/>
    <p:sldId id="276" r:id="rId4"/>
    <p:sldId id="277" r:id="rId5"/>
    <p:sldId id="278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BD0B204-258D-4821-ABDC-47161B4DBBF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30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204-258D-4821-ABDC-47161B4DBBF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4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204-258D-4821-ABDC-47161B4DBBF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22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204-258D-4821-ABDC-47161B4DBBF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32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204-258D-4821-ABDC-47161B4DBBF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7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204-258D-4821-ABDC-47161B4DBBF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92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204-258D-4821-ABDC-47161B4DBBF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28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204-258D-4821-ABDC-47161B4DBBF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204-258D-4821-ABDC-47161B4DBBF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8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204-258D-4821-ABDC-47161B4DBBF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6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204-258D-4821-ABDC-47161B4DBBF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1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204-258D-4821-ABDC-47161B4DBBF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5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204-258D-4821-ABDC-47161B4DBBF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1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204-258D-4821-ABDC-47161B4DBBF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7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204-258D-4821-ABDC-47161B4DBBF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2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204-258D-4821-ABDC-47161B4DBBF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9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204-258D-4821-ABDC-47161B4DBBF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0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0B204-258D-4821-ABDC-47161B4DBBF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EE03C9-D7CC-4C7F-BC00-81C566F4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00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-701040" y="2126651"/>
            <a:ext cx="6909840" cy="2751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ts val="326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/>
                <a:ea typeface="DejaVu Sans"/>
                <a:cs typeface="+mn-cs"/>
              </a:rPr>
              <a:t>Introduction</a:t>
            </a:r>
            <a:r>
              <a:rPr kumimoji="0" lang="en-US" sz="4400" b="0" i="0" u="none" strike="noStrike" kern="1200" cap="none" spc="-32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/>
                <a:ea typeface="DejaVu Sans"/>
                <a:cs typeface="+mn-cs"/>
              </a:rPr>
              <a:t> </a:t>
            </a:r>
            <a:r>
              <a:rPr kumimoji="0" lang="en-US" sz="4400" b="0" i="0" u="none" strike="noStrike" kern="1200" cap="none" spc="-1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/>
                <a:ea typeface="DejaVu Sans"/>
                <a:cs typeface="+mn-cs"/>
              </a:rPr>
              <a:t>to</a:t>
            </a:r>
            <a:r>
              <a:rPr kumimoji="0" lang="en-US" sz="4400" b="0" i="0" u="none" strike="noStrike" kern="1200" cap="none" spc="-12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/>
                <a:ea typeface="DejaVu Sans"/>
                <a:cs typeface="+mn-cs"/>
              </a:rPr>
              <a:t> </a:t>
            </a:r>
            <a:r>
              <a:rPr kumimoji="0" lang="en-US" sz="4400" b="0" i="0" u="none" strike="noStrike" kern="1200" cap="none" spc="-1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/>
                <a:ea typeface="DejaVu Sans"/>
                <a:cs typeface="+mn-cs"/>
              </a:rPr>
              <a:t>Linux</a:t>
            </a:r>
            <a:endParaRPr kumimoji="0" lang="en-US" sz="4400" b="0" i="0" u="none" strike="noStrike" kern="1200" cap="none" spc="-1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ts val="2254"/>
              </a:lnSpc>
              <a:spcBef>
                <a:spcPts val="66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/>
                <a:ea typeface="DejaVu Sans"/>
                <a:cs typeface="+mn-cs"/>
              </a:rPr>
              <a:t>DevOps Essentials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ts val="1627"/>
              </a:lnSpc>
              <a:spcBef>
                <a:spcPts val="749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/>
                <a:ea typeface="DejaVu Sans"/>
                <a:cs typeface="+mn-cs"/>
              </a:rPr>
              <a:t>2020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386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072640" y="351360"/>
            <a:ext cx="511992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3603"/>
              </a:lnSpc>
            </a:pPr>
            <a:r>
              <a:rPr lang="en-US" sz="3200" spc="-1" dirty="0">
                <a:solidFill>
                  <a:srgbClr val="00B0F0"/>
                </a:solidFill>
                <a:latin typeface="BICBPU+BookmanOldStyle"/>
                <a:ea typeface="DejaVu Sans"/>
              </a:rPr>
              <a:t>Environment Variables</a:t>
            </a:r>
            <a:endParaRPr lang="en-US" sz="3200" spc="-1" dirty="0">
              <a:solidFill>
                <a:srgbClr val="00B0F0"/>
              </a:solid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164080" y="1280160"/>
            <a:ext cx="7954560" cy="506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B050"/>
                </a:solidFill>
                <a:latin typeface="Times New Roman"/>
                <a:ea typeface="DejaVu Sans"/>
              </a:rPr>
              <a:t>Execution path</a:t>
            </a:r>
            <a:endParaRPr lang="en-US" sz="2000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latin typeface="Bookman Old Style;Bookman Old Style"/>
                <a:ea typeface="Bookman Old Style;Bookman Old Style"/>
              </a:rPr>
              <a:t>In BASH, execution of a program happens when you enter the program name.  Your PATH variable keeps you from having to enter the full path to the program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B050"/>
                </a:solidFill>
                <a:latin typeface="Times New Roman"/>
                <a:ea typeface="Bookman Old Style;Bookman Old Style"/>
              </a:rPr>
              <a:t>Modifying your PATH</a:t>
            </a:r>
            <a:endParaRPr lang="en-US" sz="2000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pc="-1" dirty="0">
                <a:solidFill>
                  <a:srgbClr val="000000"/>
                </a:solidFill>
                <a:latin typeface="Consolas"/>
                <a:ea typeface="Bookman Old Style;Bookman Old Style"/>
              </a:rPr>
              <a:t>$ echo $PATH</a:t>
            </a:r>
            <a:endParaRPr lang="en-US" sz="15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pc="-1" dirty="0">
                <a:solidFill>
                  <a:srgbClr val="000000"/>
                </a:solidFill>
                <a:latin typeface="Consolas"/>
                <a:ea typeface="Bookman Old Style;Bookman Old Style"/>
              </a:rPr>
              <a:t>$ PATH=$PATH:/data/$USER</a:t>
            </a:r>
            <a:endParaRPr lang="en-US" sz="15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pc="-1" dirty="0">
                <a:solidFill>
                  <a:srgbClr val="000000"/>
                </a:solidFill>
                <a:latin typeface="Consolas"/>
                <a:ea typeface="Bookman Old Style;Bookman Old Style"/>
              </a:rPr>
              <a:t>$ echo $PATH</a:t>
            </a:r>
            <a:endParaRPr lang="en-US" sz="15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latin typeface="Times New Roman"/>
                <a:ea typeface="Courier New;Courier New PSMT"/>
              </a:rPr>
              <a:t>PATH set using above method is not persistent after reboot.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latin typeface="Times New Roman"/>
                <a:ea typeface="Courier New;Courier New PSMT"/>
              </a:rPr>
              <a:t>To path changes permanent, need to modify the .</a:t>
            </a:r>
            <a:r>
              <a:rPr lang="en-US" sz="2000" spc="-1" dirty="0" err="1">
                <a:latin typeface="Times New Roman"/>
                <a:ea typeface="Courier New;Courier New PSMT"/>
              </a:rPr>
              <a:t>bashrcfile</a:t>
            </a:r>
            <a:r>
              <a:rPr lang="en-US" sz="2000" spc="-1" dirty="0">
                <a:latin typeface="Times New Roman"/>
                <a:ea typeface="Courier New;Courier New PSMT"/>
              </a:rPr>
              <a:t> in your home directory or update /</a:t>
            </a:r>
            <a:r>
              <a:rPr lang="en-US" sz="2000" spc="-1" dirty="0" err="1">
                <a:latin typeface="Times New Roman"/>
                <a:ea typeface="Courier New;Courier New PSMT"/>
              </a:rPr>
              <a:t>etc</a:t>
            </a:r>
            <a:r>
              <a:rPr lang="en-US" sz="2000" spc="-1" dirty="0">
                <a:latin typeface="Times New Roman"/>
                <a:ea typeface="Courier New;Courier New PSMT"/>
              </a:rPr>
              <a:t>/environment.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Arial"/>
                <a:ea typeface="Courier New;Courier New PSMT"/>
              </a:rPr>
              <a:t> </a:t>
            </a:r>
            <a:endParaRPr lang="en-US" sz="1400" spc="-1" dirty="0">
              <a:latin typeface="Arial"/>
            </a:endParaRPr>
          </a:p>
        </p:txBody>
      </p:sp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2782740" y="5863680"/>
            <a:ext cx="6717240" cy="481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072640" y="351360"/>
            <a:ext cx="786312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3603"/>
              </a:lnSpc>
            </a:pPr>
            <a:r>
              <a:rPr lang="en-US" sz="3200" spc="-1">
                <a:solidFill>
                  <a:srgbClr val="212745"/>
                </a:solidFill>
                <a:latin typeface="BICBPU+BookmanOldStyle"/>
                <a:ea typeface="DejaVu Sans"/>
              </a:rPr>
              <a:t>Package Management</a:t>
            </a:r>
            <a:endParaRPr lang="en-US" sz="3200" spc="-1">
              <a:latin typeface="Arial"/>
            </a:endParaRPr>
          </a:p>
        </p:txBody>
      </p:sp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2072280" y="914400"/>
            <a:ext cx="8137800" cy="541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072640" y="351360"/>
            <a:ext cx="786312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3603"/>
              </a:lnSpc>
            </a:pPr>
            <a:r>
              <a:rPr lang="en-US" sz="3200" spc="-1">
                <a:solidFill>
                  <a:srgbClr val="212745"/>
                </a:solidFill>
                <a:latin typeface="BICBPU+BookmanOldStyle"/>
                <a:ea typeface="DejaVu Sans"/>
              </a:rPr>
              <a:t>Package Management : RPM</a:t>
            </a:r>
            <a:endParaRPr lang="en-US" sz="3200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072640" y="351360"/>
            <a:ext cx="8137440" cy="549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B0F0"/>
                </a:solidFill>
                <a:latin typeface="Times New Roman"/>
                <a:ea typeface="DejaVu Sans"/>
              </a:rPr>
              <a:t>RPM Package Manager (RPM)</a:t>
            </a:r>
            <a:endParaRPr lang="en-US" sz="2000" spc="-1" dirty="0">
              <a:solidFill>
                <a:srgbClr val="00B0F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latin typeface="Times New Roman"/>
                <a:ea typeface="DejaVu Sans"/>
              </a:rPr>
              <a:t>YUM and DNF are simply front-ends to a lower-level tool called RPM. The following commands should be run as root. The flags are expanded here, but the abbreviated syntax is also included:</a:t>
            </a: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1400" spc="-1" dirty="0">
                <a:latin typeface="Consolas"/>
                <a:ea typeface="DejaVu Sans"/>
              </a:rPr>
              <a:t>rpm --install --verbose --hash local-rpm-file-</a:t>
            </a:r>
            <a:r>
              <a:rPr lang="en-US" sz="1400" spc="-1" dirty="0" err="1">
                <a:latin typeface="Consolas"/>
                <a:ea typeface="DejaVu Sans"/>
              </a:rPr>
              <a:t>name.rpm</a:t>
            </a:r>
            <a:r>
              <a:rPr lang="en-US" sz="1400" spc="-1" dirty="0">
                <a:latin typeface="Consolas"/>
                <a:ea typeface="DejaVu Sans"/>
              </a:rPr>
              <a:t> - Installs an rpm from the file. rpm is also capable of installing RPM files from http and ftp sources as well as local files.</a:t>
            </a:r>
            <a:endParaRPr lang="en-US" sz="14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 dirty="0"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1400" spc="-1" dirty="0">
                <a:latin typeface="Consolas"/>
                <a:ea typeface="DejaVu Sans"/>
              </a:rPr>
              <a:t>rpm --erase package-name(s) - Removes the given package. </a:t>
            </a:r>
            <a:endParaRPr lang="en-US" sz="14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 dirty="0"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1400" spc="-1" dirty="0">
                <a:latin typeface="Consolas"/>
                <a:ea typeface="DejaVu Sans"/>
              </a:rPr>
              <a:t>rpm --query --all - lists the name of all packages currently installed.</a:t>
            </a:r>
            <a:endParaRPr lang="en-US" sz="14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 dirty="0"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1400" spc="-1" dirty="0">
                <a:latin typeface="Consolas"/>
                <a:ea typeface="DejaVu Sans"/>
              </a:rPr>
              <a:t>rpm --query package-name(s) - allows you to confirm whether a given package is installed in your system.</a:t>
            </a:r>
            <a:endParaRPr lang="en-US" sz="14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 dirty="0"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1400" spc="-1" dirty="0">
                <a:latin typeface="Consolas"/>
                <a:ea typeface="DejaVu Sans"/>
              </a:rPr>
              <a:t>rpm --query --info package-name(s) - displays the information about an installed package.</a:t>
            </a:r>
            <a:endParaRPr lang="en-US" sz="14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 dirty="0"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1400" spc="-1" dirty="0">
                <a:latin typeface="Consolas"/>
                <a:ea typeface="DejaVu Sans"/>
              </a:rPr>
              <a:t>rpm --query --list package-name(s) - generates a list of files installed by a given package. This is complemented by:</a:t>
            </a:r>
            <a:endParaRPr lang="en-US" sz="14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 dirty="0"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1400" spc="-1" dirty="0">
                <a:latin typeface="Consolas"/>
                <a:ea typeface="DejaVu Sans"/>
              </a:rPr>
              <a:t>rpm --query --file - checks to see what installed package “owns” a given file.</a:t>
            </a:r>
            <a:endParaRPr lang="en-US" sz="14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latin typeface="Times New Roman"/>
                <a:ea typeface="DejaVu Sans"/>
              </a:rPr>
              <a:t>Note that RPM does not automatically check for dependencies.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072640" y="351360"/>
            <a:ext cx="786312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3603"/>
              </a:lnSpc>
            </a:pPr>
            <a:r>
              <a:rPr lang="en-US" sz="3200" spc="-1" dirty="0">
                <a:solidFill>
                  <a:srgbClr val="00B0F0"/>
                </a:solidFill>
                <a:latin typeface="BICBPU+BookmanOldStyle"/>
                <a:ea typeface="DejaVu Sans"/>
              </a:rPr>
              <a:t>Package Management : </a:t>
            </a:r>
            <a:r>
              <a:rPr lang="en-US" sz="3200" spc="-1" dirty="0" err="1">
                <a:solidFill>
                  <a:srgbClr val="00B0F0"/>
                </a:solidFill>
                <a:latin typeface="BICBPU+BookmanOldStyle"/>
                <a:ea typeface="DejaVu Sans"/>
              </a:rPr>
              <a:t>dpkg</a:t>
            </a:r>
            <a:endParaRPr lang="en-US" sz="3200" spc="-1" dirty="0">
              <a:solidFill>
                <a:srgbClr val="00B0F0"/>
              </a:solid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072640" y="1371600"/>
            <a:ext cx="8137440" cy="502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B050"/>
                </a:solidFill>
                <a:latin typeface="Times New Roman"/>
                <a:ea typeface="DejaVu Sans"/>
              </a:rPr>
              <a:t>Debian Package Manager (DEB)</a:t>
            </a:r>
            <a:endParaRPr lang="en-US" sz="2000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latin typeface="Times New Roman"/>
                <a:ea typeface="DejaVu Sans"/>
              </a:rPr>
              <a:t>Apt-get and apt-cache are merely frontend programs that provide a more usable interface and connections to repositories for the underlying package management tools called </a:t>
            </a:r>
            <a:r>
              <a:rPr lang="en-US" spc="-1" dirty="0" err="1">
                <a:latin typeface="Times New Roman"/>
                <a:ea typeface="DejaVu Sans"/>
              </a:rPr>
              <a:t>dpkg</a:t>
            </a:r>
            <a:r>
              <a:rPr lang="en-US" spc="-1" dirty="0">
                <a:latin typeface="Times New Roman"/>
                <a:ea typeface="DejaVu Sans"/>
              </a:rPr>
              <a:t>.</a:t>
            </a: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1500" spc="-1" dirty="0" err="1">
                <a:latin typeface="Consolas"/>
                <a:ea typeface="DejaVu Sans"/>
              </a:rPr>
              <a:t>dpkg</a:t>
            </a:r>
            <a:r>
              <a:rPr lang="en-US" sz="1500" spc="-1" dirty="0">
                <a:latin typeface="Consolas"/>
                <a:ea typeface="DejaVu Sans"/>
              </a:rPr>
              <a:t> -</a:t>
            </a:r>
            <a:r>
              <a:rPr lang="en-US" sz="1500" spc="-1" dirty="0" err="1">
                <a:latin typeface="Consolas"/>
                <a:ea typeface="DejaVu Sans"/>
              </a:rPr>
              <a:t>i</a:t>
            </a:r>
            <a:r>
              <a:rPr lang="en-US" sz="1500" spc="-1" dirty="0">
                <a:latin typeface="Consolas"/>
                <a:ea typeface="DejaVu Sans"/>
              </a:rPr>
              <a:t> package-file-</a:t>
            </a:r>
            <a:r>
              <a:rPr lang="en-US" sz="1500" spc="-1" dirty="0" err="1">
                <a:latin typeface="Consolas"/>
                <a:ea typeface="DejaVu Sans"/>
              </a:rPr>
              <a:t>name.deb</a:t>
            </a:r>
            <a:r>
              <a:rPr lang="en-US" sz="1500" spc="-1" dirty="0">
                <a:latin typeface="Consolas"/>
                <a:ea typeface="DejaVu Sans"/>
              </a:rPr>
              <a:t> - Installs a .deb file.</a:t>
            </a:r>
            <a:endParaRPr lang="en-US" sz="15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spc="-1" dirty="0"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1500" spc="-1" dirty="0" err="1">
                <a:latin typeface="Consolas"/>
                <a:ea typeface="DejaVu Sans"/>
              </a:rPr>
              <a:t>dpkg</a:t>
            </a:r>
            <a:r>
              <a:rPr lang="en-US" sz="1500" spc="-1" dirty="0">
                <a:latin typeface="Consolas"/>
                <a:ea typeface="DejaVu Sans"/>
              </a:rPr>
              <a:t> --list search-pattern - Lists packages currently installed on the system.</a:t>
            </a:r>
            <a:endParaRPr lang="en-US" sz="15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spc="-1" dirty="0"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1500" spc="-1" dirty="0" err="1">
                <a:latin typeface="Consolas"/>
                <a:ea typeface="DejaVu Sans"/>
              </a:rPr>
              <a:t>dpkg</a:t>
            </a:r>
            <a:r>
              <a:rPr lang="en-US" sz="1500" spc="-1" dirty="0">
                <a:latin typeface="Consolas"/>
                <a:ea typeface="DejaVu Sans"/>
              </a:rPr>
              <a:t> --configure package-name(s) - Runs a configuration interface to set up a package.</a:t>
            </a:r>
            <a:endParaRPr lang="en-US" sz="15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spc="-1" dirty="0"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1500" spc="-1" dirty="0" err="1">
                <a:latin typeface="Consolas"/>
                <a:ea typeface="DejaVu Sans"/>
              </a:rPr>
              <a:t>dpkg</a:t>
            </a:r>
            <a:r>
              <a:rPr lang="en-US" sz="1500" spc="-1" dirty="0">
                <a:latin typeface="Consolas"/>
                <a:ea typeface="DejaVu Sans"/>
              </a:rPr>
              <a:t>-reconfigure package-name(s) - Runs a configuration interface on an already installed package.</a:t>
            </a:r>
            <a:endParaRPr lang="en-US" sz="15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spc="-1" dirty="0"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1500" spc="-1" dirty="0" err="1">
                <a:latin typeface="Consolas"/>
                <a:ea typeface="DejaVu Sans"/>
              </a:rPr>
              <a:t>dpkg</a:t>
            </a:r>
            <a:r>
              <a:rPr lang="en-US" sz="1500" spc="-1" dirty="0">
                <a:latin typeface="Consolas"/>
                <a:ea typeface="DejaVu Sans"/>
              </a:rPr>
              <a:t> --purge --force-all package – Remove/ uninstall package.</a:t>
            </a:r>
            <a:endParaRPr lang="en-US" sz="1500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072640" y="351360"/>
            <a:ext cx="786312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3603"/>
              </a:lnSpc>
            </a:pPr>
            <a:r>
              <a:rPr lang="en-US" sz="3200" spc="-1" dirty="0">
                <a:solidFill>
                  <a:srgbClr val="00B0F0"/>
                </a:solidFill>
                <a:latin typeface="BICBPU+BookmanOldStyle"/>
                <a:ea typeface="DejaVu Sans"/>
              </a:rPr>
              <a:t>Start and Stop services</a:t>
            </a:r>
            <a:endParaRPr lang="en-US" sz="3200" spc="-1" dirty="0">
              <a:solidFill>
                <a:srgbClr val="00B0F0"/>
              </a:solid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072640" y="1371600"/>
            <a:ext cx="4662720" cy="49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b="1" spc="-1" dirty="0" err="1">
                <a:solidFill>
                  <a:srgbClr val="00B050"/>
                </a:solidFill>
                <a:latin typeface="Times New Roman"/>
                <a:ea typeface="DejaVu Sans"/>
              </a:rPr>
              <a:t>systemctl</a:t>
            </a:r>
            <a:r>
              <a:rPr lang="en-US" sz="2000" b="1" spc="-1" dirty="0">
                <a:solidFill>
                  <a:srgbClr val="00B050"/>
                </a:solidFill>
                <a:latin typeface="Times New Roman"/>
                <a:ea typeface="DejaVu Sans"/>
              </a:rPr>
              <a:t> commands</a:t>
            </a:r>
            <a:endParaRPr lang="en-US" sz="2000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 err="1">
                <a:latin typeface="Consolas"/>
                <a:ea typeface="DejaVu Sans"/>
              </a:rPr>
              <a:t>sudo</a:t>
            </a:r>
            <a:r>
              <a:rPr lang="en-US" sz="1600" spc="-1" dirty="0">
                <a:latin typeface="Consolas"/>
                <a:ea typeface="DejaVu Sans"/>
              </a:rPr>
              <a:t> </a:t>
            </a:r>
            <a:r>
              <a:rPr lang="en-US" sz="1600" spc="-1" dirty="0" err="1">
                <a:latin typeface="Consolas"/>
                <a:ea typeface="DejaVu Sans"/>
              </a:rPr>
              <a:t>systemctl</a:t>
            </a:r>
            <a:r>
              <a:rPr lang="en-US" sz="1600" spc="-1" dirty="0">
                <a:latin typeface="Consolas"/>
                <a:ea typeface="DejaVu Sans"/>
              </a:rPr>
              <a:t> [action] [service name]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2000" b="1" spc="-1" dirty="0">
                <a:solidFill>
                  <a:srgbClr val="00B050"/>
                </a:solidFill>
                <a:latin typeface="Times New Roman"/>
                <a:ea typeface="Microsoft YaHei"/>
              </a:rPr>
              <a:t>service commands</a:t>
            </a:r>
            <a:endParaRPr lang="en-US" sz="2000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 err="1">
                <a:latin typeface="Consolas"/>
                <a:ea typeface="Microsoft YaHei"/>
              </a:rPr>
              <a:t>sudo</a:t>
            </a:r>
            <a:r>
              <a:rPr lang="en-US" sz="1600" spc="-1" dirty="0">
                <a:latin typeface="Consolas"/>
                <a:ea typeface="Microsoft YaHei"/>
              </a:rPr>
              <a:t> service [service name] [action]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B050"/>
                </a:solidFill>
                <a:latin typeface="Times New Roman"/>
                <a:ea typeface="Microsoft YaHei"/>
              </a:rPr>
              <a:t>To start a service:</a:t>
            </a:r>
            <a:endParaRPr lang="en-US" sz="2000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pc="-1" dirty="0" err="1">
                <a:latin typeface="Consolas"/>
                <a:ea typeface="Microsoft YaHei"/>
              </a:rPr>
              <a:t>sudo</a:t>
            </a:r>
            <a:r>
              <a:rPr lang="en-US" sz="1500" spc="-1" dirty="0">
                <a:latin typeface="Consolas"/>
                <a:ea typeface="Microsoft YaHei"/>
              </a:rPr>
              <a:t> </a:t>
            </a:r>
            <a:r>
              <a:rPr lang="en-US" sz="1500" spc="-1" dirty="0" err="1">
                <a:latin typeface="Consolas"/>
                <a:ea typeface="Microsoft YaHei"/>
              </a:rPr>
              <a:t>systemctl</a:t>
            </a:r>
            <a:r>
              <a:rPr lang="en-US" sz="1500" spc="-1" dirty="0">
                <a:latin typeface="Consolas"/>
                <a:ea typeface="Microsoft YaHei"/>
              </a:rPr>
              <a:t> start </a:t>
            </a:r>
            <a:r>
              <a:rPr lang="en-US" sz="1500" spc="-1" dirty="0" err="1">
                <a:latin typeface="Consolas"/>
                <a:ea typeface="Microsoft YaHei"/>
              </a:rPr>
              <a:t>ufw</a:t>
            </a:r>
            <a:endParaRPr lang="en-US" sz="15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pc="-1" dirty="0" err="1">
                <a:latin typeface="Consolas"/>
                <a:ea typeface="Microsoft YaHei"/>
              </a:rPr>
              <a:t>sudo</a:t>
            </a:r>
            <a:r>
              <a:rPr lang="en-US" sz="1500" spc="-1" dirty="0">
                <a:latin typeface="Consolas"/>
                <a:ea typeface="Microsoft YaHei"/>
              </a:rPr>
              <a:t> service </a:t>
            </a:r>
            <a:r>
              <a:rPr lang="en-US" sz="1500" spc="-1" dirty="0" err="1">
                <a:latin typeface="Consolas"/>
                <a:ea typeface="Microsoft YaHei"/>
              </a:rPr>
              <a:t>ufw</a:t>
            </a:r>
            <a:r>
              <a:rPr lang="en-US" sz="1500" spc="-1" dirty="0">
                <a:latin typeface="Consolas"/>
                <a:ea typeface="Microsoft YaHei"/>
              </a:rPr>
              <a:t> start</a:t>
            </a:r>
            <a:endParaRPr lang="en-US" sz="15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B050"/>
                </a:solidFill>
                <a:latin typeface="Times New Roman"/>
                <a:ea typeface="Microsoft YaHei"/>
              </a:rPr>
              <a:t>To stop a service:</a:t>
            </a:r>
            <a:endParaRPr lang="en-US" sz="2000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pc="-1" dirty="0" err="1">
                <a:latin typeface="Consolas"/>
                <a:ea typeface="Microsoft YaHei"/>
              </a:rPr>
              <a:t>sudo</a:t>
            </a:r>
            <a:r>
              <a:rPr lang="en-US" sz="1500" spc="-1" dirty="0">
                <a:latin typeface="Consolas"/>
                <a:ea typeface="Microsoft YaHei"/>
              </a:rPr>
              <a:t> </a:t>
            </a:r>
            <a:r>
              <a:rPr lang="en-US" sz="1500" spc="-1" dirty="0" err="1">
                <a:latin typeface="Consolas"/>
                <a:ea typeface="Microsoft YaHei"/>
              </a:rPr>
              <a:t>systemctl</a:t>
            </a:r>
            <a:r>
              <a:rPr lang="en-US" sz="1500" spc="-1" dirty="0">
                <a:latin typeface="Consolas"/>
                <a:ea typeface="Microsoft YaHei"/>
              </a:rPr>
              <a:t> stop </a:t>
            </a:r>
            <a:r>
              <a:rPr lang="en-US" sz="1500" spc="-1" dirty="0" err="1">
                <a:latin typeface="Consolas"/>
                <a:ea typeface="Microsoft YaHei"/>
              </a:rPr>
              <a:t>ufw</a:t>
            </a:r>
            <a:endParaRPr lang="en-US" sz="15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pc="-1" dirty="0" err="1">
                <a:latin typeface="Consolas"/>
                <a:ea typeface="Microsoft YaHei"/>
              </a:rPr>
              <a:t>sudo</a:t>
            </a:r>
            <a:r>
              <a:rPr lang="en-US" sz="1500" spc="-1" dirty="0">
                <a:latin typeface="Consolas"/>
                <a:ea typeface="Microsoft YaHei"/>
              </a:rPr>
              <a:t> service </a:t>
            </a:r>
            <a:r>
              <a:rPr lang="en-US" sz="1500" spc="-1" dirty="0" err="1">
                <a:latin typeface="Consolas"/>
                <a:ea typeface="Microsoft YaHei"/>
              </a:rPr>
              <a:t>ufw</a:t>
            </a:r>
            <a:r>
              <a:rPr lang="en-US" sz="1500" spc="-1" dirty="0">
                <a:latin typeface="Consolas"/>
                <a:ea typeface="Microsoft YaHei"/>
              </a:rPr>
              <a:t> stop</a:t>
            </a:r>
            <a:endParaRPr lang="en-US" sz="15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B050"/>
                </a:solidFill>
                <a:latin typeface="Times New Roman"/>
                <a:ea typeface="Microsoft YaHei"/>
              </a:rPr>
              <a:t>To restart a service:</a:t>
            </a:r>
            <a:endParaRPr lang="en-US" sz="2000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pc="-1" dirty="0" err="1">
                <a:latin typeface="Consolas"/>
                <a:ea typeface="Microsoft YaHei"/>
              </a:rPr>
              <a:t>sudo</a:t>
            </a:r>
            <a:r>
              <a:rPr lang="en-US" sz="1500" spc="-1" dirty="0">
                <a:latin typeface="Consolas"/>
                <a:ea typeface="Microsoft YaHei"/>
              </a:rPr>
              <a:t> </a:t>
            </a:r>
            <a:r>
              <a:rPr lang="en-US" sz="1500" spc="-1" dirty="0" err="1">
                <a:latin typeface="Consolas"/>
                <a:ea typeface="Microsoft YaHei"/>
              </a:rPr>
              <a:t>systemctl</a:t>
            </a:r>
            <a:r>
              <a:rPr lang="en-US" sz="1500" spc="-1" dirty="0">
                <a:latin typeface="Consolas"/>
                <a:ea typeface="Microsoft YaHei"/>
              </a:rPr>
              <a:t> restart </a:t>
            </a:r>
            <a:r>
              <a:rPr lang="en-US" sz="1500" spc="-1" dirty="0" err="1">
                <a:latin typeface="Consolas"/>
                <a:ea typeface="Microsoft YaHei"/>
              </a:rPr>
              <a:t>ufw</a:t>
            </a:r>
            <a:endParaRPr lang="en-US" sz="15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pc="-1" dirty="0" err="1">
                <a:latin typeface="Consolas"/>
                <a:ea typeface="Microsoft YaHei"/>
              </a:rPr>
              <a:t>sudo</a:t>
            </a:r>
            <a:r>
              <a:rPr lang="en-US" sz="1500" spc="-1" dirty="0">
                <a:latin typeface="Consolas"/>
                <a:ea typeface="Microsoft YaHei"/>
              </a:rPr>
              <a:t> service </a:t>
            </a:r>
            <a:r>
              <a:rPr lang="en-US" sz="1500" spc="-1" dirty="0" err="1">
                <a:latin typeface="Consolas"/>
                <a:ea typeface="Microsoft YaHei"/>
              </a:rPr>
              <a:t>ufw</a:t>
            </a:r>
            <a:r>
              <a:rPr lang="en-US" sz="1500" spc="-1" dirty="0">
                <a:latin typeface="Consolas"/>
                <a:ea typeface="Microsoft YaHei"/>
              </a:rPr>
              <a:t> restart</a:t>
            </a:r>
            <a:endParaRPr lang="en-US" sz="15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spc="-1" dirty="0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5805480" y="2898720"/>
            <a:ext cx="3839760" cy="264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B050"/>
                </a:solidFill>
                <a:latin typeface="Times New Roman"/>
                <a:ea typeface="Microsoft YaHei"/>
              </a:rPr>
              <a:t>To check the status of service:</a:t>
            </a:r>
            <a:endParaRPr lang="en-US" sz="2000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pc="-1" dirty="0" err="1">
                <a:latin typeface="Consolas"/>
                <a:ea typeface="Microsoft YaHei"/>
              </a:rPr>
              <a:t>sudo</a:t>
            </a:r>
            <a:r>
              <a:rPr lang="en-US" sz="1500" spc="-1" dirty="0">
                <a:latin typeface="Consolas"/>
                <a:ea typeface="Microsoft YaHei"/>
              </a:rPr>
              <a:t> </a:t>
            </a:r>
            <a:r>
              <a:rPr lang="en-US" sz="1500" spc="-1" dirty="0" err="1">
                <a:latin typeface="Consolas"/>
                <a:ea typeface="Microsoft YaHei"/>
              </a:rPr>
              <a:t>systemctl</a:t>
            </a:r>
            <a:r>
              <a:rPr lang="en-US" sz="1500" spc="-1" dirty="0">
                <a:latin typeface="Consolas"/>
                <a:ea typeface="Microsoft YaHei"/>
              </a:rPr>
              <a:t> status </a:t>
            </a:r>
            <a:r>
              <a:rPr lang="en-US" sz="1500" spc="-1" dirty="0" err="1">
                <a:latin typeface="Consolas"/>
                <a:ea typeface="Microsoft YaHei"/>
              </a:rPr>
              <a:t>ufw</a:t>
            </a:r>
            <a:endParaRPr lang="en-US" sz="15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pc="-1" dirty="0" err="1">
                <a:latin typeface="Consolas"/>
                <a:ea typeface="Microsoft YaHei"/>
              </a:rPr>
              <a:t>sudo</a:t>
            </a:r>
            <a:r>
              <a:rPr lang="en-US" sz="1500" spc="-1" dirty="0">
                <a:latin typeface="Consolas"/>
                <a:ea typeface="Microsoft YaHei"/>
              </a:rPr>
              <a:t> service --status-all</a:t>
            </a:r>
            <a:endParaRPr lang="en-US" sz="15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B050"/>
                </a:solidFill>
                <a:latin typeface="Times New Roman"/>
                <a:ea typeface="Microsoft YaHei"/>
              </a:rPr>
              <a:t>Set service to start at boot:</a:t>
            </a:r>
            <a:endParaRPr lang="en-US" sz="2000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pc="-1" dirty="0" err="1">
                <a:latin typeface="Consolas"/>
                <a:ea typeface="Microsoft YaHei"/>
              </a:rPr>
              <a:t>sudo</a:t>
            </a:r>
            <a:r>
              <a:rPr lang="en-US" sz="1500" spc="-1" dirty="0">
                <a:latin typeface="Consolas"/>
                <a:ea typeface="Microsoft YaHei"/>
              </a:rPr>
              <a:t> </a:t>
            </a:r>
            <a:r>
              <a:rPr lang="en-US" sz="1500" spc="-1" dirty="0" err="1">
                <a:latin typeface="Consolas"/>
                <a:ea typeface="Microsoft YaHei"/>
              </a:rPr>
              <a:t>systemctl</a:t>
            </a:r>
            <a:r>
              <a:rPr lang="en-US" sz="1500" spc="-1" dirty="0">
                <a:latin typeface="Consolas"/>
                <a:ea typeface="Microsoft YaHei"/>
              </a:rPr>
              <a:t> enable </a:t>
            </a:r>
            <a:r>
              <a:rPr lang="en-US" sz="1500" spc="-1" dirty="0" err="1">
                <a:latin typeface="Consolas"/>
                <a:ea typeface="Microsoft YaHei"/>
              </a:rPr>
              <a:t>ufw</a:t>
            </a:r>
            <a:endParaRPr lang="en-US" sz="15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pc="-1" dirty="0" err="1">
                <a:latin typeface="Consolas"/>
                <a:ea typeface="Microsoft YaHei"/>
              </a:rPr>
              <a:t>sudo</a:t>
            </a:r>
            <a:r>
              <a:rPr lang="en-US" sz="1500" spc="-1" dirty="0">
                <a:latin typeface="Consolas"/>
                <a:ea typeface="Microsoft YaHei"/>
              </a:rPr>
              <a:t> </a:t>
            </a:r>
            <a:r>
              <a:rPr lang="en-US" sz="1500" spc="-1" dirty="0" err="1">
                <a:latin typeface="Consolas"/>
                <a:ea typeface="Microsoft YaHei"/>
              </a:rPr>
              <a:t>chkconfig</a:t>
            </a:r>
            <a:r>
              <a:rPr lang="en-US" sz="1500" spc="-1" dirty="0">
                <a:latin typeface="Consolas"/>
                <a:ea typeface="Microsoft YaHei"/>
              </a:rPr>
              <a:t> </a:t>
            </a:r>
            <a:r>
              <a:rPr lang="en-US" sz="1500" spc="-1" dirty="0" err="1">
                <a:latin typeface="Consolas"/>
                <a:ea typeface="Microsoft YaHei"/>
              </a:rPr>
              <a:t>ufw</a:t>
            </a:r>
            <a:r>
              <a:rPr lang="en-US" sz="1500" spc="-1" dirty="0">
                <a:latin typeface="Consolas"/>
                <a:ea typeface="Microsoft YaHei"/>
              </a:rPr>
              <a:t> on</a:t>
            </a:r>
            <a:endParaRPr lang="en-US" sz="15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B050"/>
                </a:solidFill>
                <a:latin typeface="Times New Roman"/>
                <a:ea typeface="Microsoft YaHei"/>
              </a:rPr>
              <a:t>Disable service to start at boot:</a:t>
            </a:r>
            <a:endParaRPr lang="en-US" sz="2000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pc="-1" dirty="0" err="1">
                <a:latin typeface="Consolas"/>
                <a:ea typeface="Microsoft YaHei"/>
              </a:rPr>
              <a:t>sudo</a:t>
            </a:r>
            <a:r>
              <a:rPr lang="en-US" sz="1500" spc="-1" dirty="0">
                <a:latin typeface="Consolas"/>
                <a:ea typeface="Microsoft YaHei"/>
              </a:rPr>
              <a:t> </a:t>
            </a:r>
            <a:r>
              <a:rPr lang="en-US" sz="1500" spc="-1" dirty="0" err="1">
                <a:latin typeface="Consolas"/>
                <a:ea typeface="Microsoft YaHei"/>
              </a:rPr>
              <a:t>systemctl</a:t>
            </a:r>
            <a:r>
              <a:rPr lang="en-US" sz="1500" spc="-1" dirty="0">
                <a:latin typeface="Consolas"/>
                <a:ea typeface="Microsoft YaHei"/>
              </a:rPr>
              <a:t> disable </a:t>
            </a:r>
            <a:r>
              <a:rPr lang="en-US" sz="1500" spc="-1" dirty="0" err="1">
                <a:latin typeface="Consolas"/>
                <a:ea typeface="Microsoft YaHei"/>
              </a:rPr>
              <a:t>ufw</a:t>
            </a:r>
            <a:endParaRPr lang="en-US" sz="15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pc="-1" dirty="0" err="1">
                <a:latin typeface="Consolas"/>
                <a:ea typeface="Microsoft YaHei"/>
              </a:rPr>
              <a:t>sudo</a:t>
            </a:r>
            <a:r>
              <a:rPr lang="en-US" sz="1500" spc="-1" dirty="0">
                <a:latin typeface="Consolas"/>
                <a:ea typeface="Microsoft YaHei"/>
              </a:rPr>
              <a:t> </a:t>
            </a:r>
            <a:r>
              <a:rPr lang="en-US" sz="1500" spc="-1" dirty="0" err="1">
                <a:latin typeface="Consolas"/>
                <a:ea typeface="Microsoft YaHei"/>
              </a:rPr>
              <a:t>chkconfig</a:t>
            </a:r>
            <a:r>
              <a:rPr lang="en-US" sz="1500" spc="-1" dirty="0">
                <a:latin typeface="Consolas"/>
                <a:ea typeface="Microsoft YaHei"/>
              </a:rPr>
              <a:t> </a:t>
            </a:r>
            <a:r>
              <a:rPr lang="en-US" sz="1500" spc="-1" dirty="0" err="1">
                <a:latin typeface="Consolas"/>
                <a:ea typeface="Microsoft YaHei"/>
              </a:rPr>
              <a:t>ufw</a:t>
            </a:r>
            <a:r>
              <a:rPr lang="en-US" sz="1500" spc="-1" dirty="0">
                <a:latin typeface="Consolas"/>
                <a:ea typeface="Microsoft YaHei"/>
              </a:rPr>
              <a:t> off</a:t>
            </a:r>
            <a:endParaRPr lang="en-US" sz="1500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091000" y="579960"/>
            <a:ext cx="55378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3603"/>
              </a:lnSpc>
            </a:pPr>
            <a:r>
              <a:rPr lang="en-US" sz="3200" spc="-1" dirty="0">
                <a:solidFill>
                  <a:srgbClr val="00B0F0"/>
                </a:solidFill>
                <a:latin typeface="BICBPU+BookmanOldStyle"/>
                <a:ea typeface="DejaVu Sans"/>
              </a:rPr>
              <a:t>Lab 3</a:t>
            </a:r>
            <a:endParaRPr lang="en-US" sz="3200" spc="-1" dirty="0">
              <a:solidFill>
                <a:srgbClr val="00B0F0"/>
              </a:solid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2346960" y="1371600"/>
            <a:ext cx="7679880" cy="479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spc="-1" dirty="0">
                <a:latin typeface="Times New Roman"/>
                <a:ea typeface="DejaVu Sans"/>
              </a:rPr>
              <a:t>1. Install httpd using yum.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latin typeface="Times New Roman"/>
                <a:ea typeface="DejaVu Sans"/>
              </a:rPr>
              <a:t>2. check status of httpd service.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latin typeface="Times New Roman"/>
                <a:ea typeface="DejaVu Sans"/>
              </a:rPr>
              <a:t>3. Check httpd is running under which user using ps.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latin typeface="Times New Roman"/>
                <a:ea typeface="DejaVu Sans"/>
              </a:rPr>
              <a:t>4. Download file index.html from below link, in your home directory.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latin typeface="Consolas"/>
                <a:ea typeface="DejaVu Sans"/>
              </a:rPr>
              <a:t>	http://3.93.79.170:9090/webfile.tar.gz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latin typeface="Times New Roman"/>
                <a:ea typeface="DejaVu Sans"/>
              </a:rPr>
              <a:t>5. Extract that tar file. You will have one file called index.html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latin typeface="Times New Roman"/>
                <a:ea typeface="DejaVu Sans"/>
              </a:rPr>
              <a:t>6. Next, copy that index.html to /var/www/html/ (You might be asked to overwrite an existing file, do that.)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latin typeface="Times New Roman"/>
                <a:ea typeface="DejaVu Sans"/>
              </a:rPr>
              <a:t>7. Set ownership and permission on that file as per the permission of /var/www/html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latin typeface="Times New Roman"/>
                <a:ea typeface="DejaVu Sans"/>
              </a:rPr>
              <a:t>8. Restart httpd service.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latin typeface="Times New Roman"/>
                <a:ea typeface="DejaVu Sans"/>
              </a:rPr>
              <a:t>9. Check if your webserver is working or not with below command: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latin typeface="Consolas"/>
                <a:ea typeface="DejaVu Sans"/>
              </a:rPr>
              <a:t>	# curl http://localhost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latin typeface="Times New Roman"/>
                <a:ea typeface="DejaVu Sans"/>
              </a:rPr>
              <a:t>Output should be like: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>
                <a:latin typeface="Times New Roman"/>
                <a:ea typeface="DejaVu Sans"/>
              </a:rPr>
              <a:t>Note:</a:t>
            </a:r>
            <a:r>
              <a:rPr lang="en-US" sz="1600" spc="-1" dirty="0">
                <a:latin typeface="Times New Roman"/>
                <a:ea typeface="DejaVu Sans"/>
              </a:rPr>
              <a:t> If your webserver is having issue run below command and try again.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latin typeface="Consolas"/>
                <a:ea typeface="DejaVu Sans"/>
              </a:rPr>
              <a:t># </a:t>
            </a:r>
            <a:r>
              <a:rPr lang="en-US" sz="1600" spc="-1" dirty="0" err="1">
                <a:latin typeface="Consolas"/>
                <a:ea typeface="DejaVu Sans"/>
              </a:rPr>
              <a:t>setenforce</a:t>
            </a:r>
            <a:r>
              <a:rPr lang="en-US" sz="1600" spc="-1" dirty="0">
                <a:latin typeface="Consolas"/>
                <a:ea typeface="DejaVu Sans"/>
              </a:rPr>
              <a:t> 0</a:t>
            </a:r>
            <a:endParaRPr lang="en-US" sz="1600" spc="-1" dirty="0">
              <a:latin typeface="Arial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2"/>
          <a:stretch/>
        </p:blipFill>
        <p:spPr>
          <a:xfrm>
            <a:off x="4175760" y="4919040"/>
            <a:ext cx="2926440" cy="93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8C08D1DDCE714185EF6F5BE11ABE6D" ma:contentTypeVersion="11" ma:contentTypeDescription="Create a new document." ma:contentTypeScope="" ma:versionID="68dacae740f750640d98537e9fe646ca">
  <xsd:schema xmlns:xsd="http://www.w3.org/2001/XMLSchema" xmlns:xs="http://www.w3.org/2001/XMLSchema" xmlns:p="http://schemas.microsoft.com/office/2006/metadata/properties" xmlns:ns2="6aa71853-8db4-4e58-8f9b-fc95a58dbc85" xmlns:ns3="8ca10d90-c3a3-4d12-808a-46ff0ba6b3c3" targetNamespace="http://schemas.microsoft.com/office/2006/metadata/properties" ma:root="true" ma:fieldsID="5615b1719ca526f5f136b4b90c51c91a" ns2:_="" ns3:_="">
    <xsd:import namespace="6aa71853-8db4-4e58-8f9b-fc95a58dbc85"/>
    <xsd:import namespace="8ca10d90-c3a3-4d12-808a-46ff0ba6b3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a71853-8db4-4e58-8f9b-fc95a58db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6c1cbaa5-bfb8-4182-abb7-5e30e106b7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a10d90-c3a3-4d12-808a-46ff0ba6b3c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8c3fc5d-7660-4ea2-9d9e-d83965426e09}" ma:internalName="TaxCatchAll" ma:showField="CatchAllData" ma:web="8ca10d90-c3a3-4d12-808a-46ff0ba6b3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ca10d90-c3a3-4d12-808a-46ff0ba6b3c3" xsi:nil="true"/>
    <lcf76f155ced4ddcb4097134ff3c332f xmlns="6aa71853-8db4-4e58-8f9b-fc95a58dbc8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51F8C0E-8754-4042-94BC-4814731A7789}"/>
</file>

<file path=customXml/itemProps2.xml><?xml version="1.0" encoding="utf-8"?>
<ds:datastoreItem xmlns:ds="http://schemas.openxmlformats.org/officeDocument/2006/customXml" ds:itemID="{093621CE-A35C-4264-A027-EC52EDFAF7BC}"/>
</file>

<file path=customXml/itemProps3.xml><?xml version="1.0" encoding="utf-8"?>
<ds:datastoreItem xmlns:ds="http://schemas.openxmlformats.org/officeDocument/2006/customXml" ds:itemID="{A76AEBFE-A10E-4C20-9091-3C1887182C0D}"/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40</TotalTime>
  <Words>690</Words>
  <Application>Microsoft Office PowerPoint</Application>
  <PresentationFormat>Widescreen</PresentationFormat>
  <Paragraphs>106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BICBPU+BookmanOldStyle</vt:lpstr>
      <vt:lpstr>Bookman Old Style;Bookman Old Style</vt:lpstr>
      <vt:lpstr>Calibri</vt:lpstr>
      <vt:lpstr>Calibri Light</vt:lpstr>
      <vt:lpstr>Consolas</vt:lpstr>
      <vt:lpstr>Times New Roman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Suchismita chatterjee</dc:creator>
  <cp:lastModifiedBy>Debashis Pal</cp:lastModifiedBy>
  <cp:revision>5</cp:revision>
  <dcterms:created xsi:type="dcterms:W3CDTF">2020-09-15T13:56:23Z</dcterms:created>
  <dcterms:modified xsi:type="dcterms:W3CDTF">2022-07-19T16:21:40Z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0x0101002E8C08D1DDCE714185EF6F5BE11ABE6D</vt:lpwstr>
  </property>
</Properties>
</file>