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85" r:id="rId2"/>
  </p:sldMasterIdLst>
  <p:notesMasterIdLst>
    <p:notesMasterId r:id="rId16"/>
  </p:notesMasterIdLst>
  <p:sldIdLst>
    <p:sldId id="477" r:id="rId3"/>
    <p:sldId id="481" r:id="rId4"/>
    <p:sldId id="483" r:id="rId5"/>
    <p:sldId id="485" r:id="rId6"/>
    <p:sldId id="487" r:id="rId7"/>
    <p:sldId id="489" r:id="rId8"/>
    <p:sldId id="490" r:id="rId9"/>
    <p:sldId id="491" r:id="rId10"/>
    <p:sldId id="492" r:id="rId11"/>
    <p:sldId id="493" r:id="rId12"/>
    <p:sldId id="494" r:id="rId13"/>
    <p:sldId id="496" r:id="rId14"/>
    <p:sldId id="497" r:id="rId15"/>
  </p:sldIdLst>
  <p:sldSz cx="12192000" cy="6858000"/>
  <p:notesSz cx="6858000" cy="9144000"/>
  <p:defaultTextStyle>
    <a:defPPr>
      <a:defRPr lang="en-US"/>
    </a:defPPr>
    <a:lvl1pPr marL="0" indent="0" algn="l" defTabSz="914400" rtl="0" eaLnBrk="1" latinLnBrk="0" hangingPunct="1">
      <a:lnSpc>
        <a:spcPct val="100000"/>
      </a:lnSpc>
      <a:spcBef>
        <a:spcPts val="0"/>
      </a:spcBef>
      <a:spcAft>
        <a:spcPts val="300"/>
      </a:spcAft>
      <a:buFont typeface="Arial" panose="020B0604020202020204" pitchFamily="34" charset="0"/>
      <a:buNone/>
      <a:defRPr sz="1800" b="0" i="0" kern="1200">
        <a:solidFill>
          <a:schemeClr val="accent2"/>
        </a:solidFill>
        <a:latin typeface="IBM Plex Sans" panose="020B0503050203000203" pitchFamily="34" charset="0"/>
        <a:ea typeface="Roboto Thin" pitchFamily="2" charset="0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ousyak Housepian" initials="AH" lastIdx="1" clrIdx="0">
    <p:extLst>
      <p:ext uri="{19B8F6BF-5375-455C-9EA6-DF929625EA0E}">
        <p15:presenceInfo xmlns:p15="http://schemas.microsoft.com/office/powerpoint/2012/main" userId="S::arousyak@stinsondesign.com::1b197580-4156-4b48-b0c5-eb7dbb91f388" providerId="AD"/>
      </p:ext>
    </p:extLst>
  </p:cmAuthor>
  <p:cmAuthor id="2" name="Cindy Wilce" initials="CW" lastIdx="1" clrIdx="1">
    <p:extLst>
      <p:ext uri="{19B8F6BF-5375-455C-9EA6-DF929625EA0E}">
        <p15:presenceInfo xmlns:p15="http://schemas.microsoft.com/office/powerpoint/2012/main" userId="S::cindyv@yorku.ca::dca70459-72e7-440e-b035-1d8b479615b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CEC"/>
    <a:srgbClr val="BFBFBF"/>
    <a:srgbClr val="00AB60"/>
    <a:srgbClr val="F89B53"/>
    <a:srgbClr val="A9D6A1"/>
    <a:srgbClr val="F47421"/>
    <a:srgbClr val="74D2FF"/>
    <a:srgbClr val="EEDA62"/>
    <a:srgbClr val="FF9D4F"/>
    <a:srgbClr val="0261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06" autoAdjust="0"/>
    <p:restoredTop sz="96240"/>
  </p:normalViewPr>
  <p:slideViewPr>
    <p:cSldViewPr snapToGrid="0" snapToObjects="1">
      <p:cViewPr varScale="1">
        <p:scale>
          <a:sx n="129" d="100"/>
          <a:sy n="129" d="100"/>
        </p:scale>
        <p:origin x="103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169" d="100"/>
          <a:sy n="169" d="100"/>
        </p:scale>
        <p:origin x="492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970D4-BDDA-914A-83D5-0BA0FBC1D874}" type="datetimeFigureOut">
              <a:rPr lang="en-US" smtClean="0"/>
              <a:t>3/7/21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C0F6B-90C6-CD41-AF20-328E4F0F7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55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1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Style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B93D08-52E9-A041-8C3E-289033ABDD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2776" y="1651964"/>
            <a:ext cx="4317167" cy="2008385"/>
          </a:xfrm>
          <a:solidFill>
            <a:schemeClr val="accent1"/>
          </a:solidFill>
          <a:ln>
            <a:noFill/>
          </a:ln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4000" dirty="0">
                <a:solidFill>
                  <a:schemeClr val="bg1"/>
                </a:solidFill>
                <a:cs typeface="+mn-cs"/>
              </a:defRPr>
            </a:lvl1pPr>
          </a:lstStyle>
          <a:p>
            <a:pPr marL="0" lv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</a:pPr>
            <a:r>
              <a:rPr lang="en-US" dirty="0"/>
              <a:t>Click to Add Presentation Title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0C179A9A-C7C8-7C48-A97C-FBC66812BE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959" y="3665115"/>
            <a:ext cx="4301133" cy="631755"/>
          </a:xfrm>
          <a:solidFill>
            <a:schemeClr val="accent1"/>
          </a:solidFill>
          <a:ln>
            <a:noFill/>
          </a:ln>
        </p:spPr>
        <p:txBody>
          <a:bodyPr wrap="square" lIns="0" tIns="0" rIns="0" bIns="0" anchor="t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 i="0" cap="none" baseline="0">
                <a:solidFill>
                  <a:schemeClr val="bg1"/>
                </a:solidFill>
                <a:latin typeface="IBM Plex Sans Light" panose="020B0403050203000203" pitchFamily="34" charset="0"/>
              </a:defRPr>
            </a:lvl1pPr>
            <a:lvl2pPr>
              <a:defRPr sz="28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2pPr>
            <a:lvl3pPr>
              <a:defRPr sz="24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3pPr>
            <a:lvl4pPr>
              <a:defRPr sz="20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4pPr>
            <a:lvl5pPr>
              <a:defRPr sz="20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5pPr>
          </a:lstStyle>
          <a:p>
            <a:pPr lvl="0"/>
            <a:r>
              <a:rPr lang="en-US" dirty="0"/>
              <a:t>Presentation subtitle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9E978879-4384-7944-8E60-E6FEF4E21A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959" y="4301625"/>
            <a:ext cx="4301133" cy="315212"/>
          </a:xfrm>
          <a:solidFill>
            <a:schemeClr val="accent1"/>
          </a:solidFill>
          <a:ln>
            <a:noFill/>
          </a:ln>
        </p:spPr>
        <p:txBody>
          <a:bodyPr wrap="none" lIns="0" tIns="0" rIns="0" bIns="0" anchor="b">
            <a:noAutofit/>
          </a:bodyPr>
          <a:lstStyle>
            <a:lvl1pPr>
              <a:defRPr sz="1200" b="1" i="0" cap="all" baseline="0">
                <a:solidFill>
                  <a:schemeClr val="bg1"/>
                </a:solidFill>
                <a:latin typeface="IBM Plex Sans SemiBold" panose="020B0503050203000203" pitchFamily="34" charset="0"/>
              </a:defRPr>
            </a:lvl1pPr>
            <a:lvl2pPr>
              <a:defRPr sz="28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2pPr>
            <a:lvl3pPr>
              <a:defRPr sz="24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3pPr>
            <a:lvl4pPr>
              <a:defRPr sz="20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4pPr>
            <a:lvl5pPr>
              <a:defRPr sz="20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5pPr>
          </a:lstStyle>
          <a:p>
            <a:pPr lvl="0"/>
            <a:r>
              <a:rPr lang="en-US" dirty="0"/>
              <a:t>Presenter name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2D8F8C9-F49E-3048-826A-0937FBC04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1513" y="4804806"/>
            <a:ext cx="431716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Placeholder 9" descr="York University Logo">
            <a:extLst>
              <a:ext uri="{FF2B5EF4-FFF2-40B4-BE49-F238E27FC236}">
                <a16:creationId xmlns:a16="http://schemas.microsoft.com/office/drawing/2014/main" id="{40BEB9EB-86F7-BB40-904C-4805395531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82173" y="5066521"/>
            <a:ext cx="4290917" cy="360000"/>
          </a:xfrm>
          <a:prstGeom prst="rect">
            <a:avLst/>
          </a:pr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027E5C04-A6BF-204B-B6E3-68227002A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1"/>
            <a:ext cx="12192002" cy="6858000"/>
          </a:xfrm>
          <a:custGeom>
            <a:avLst/>
            <a:gdLst>
              <a:gd name="connsiteX0" fmla="*/ 360001 w 12192002"/>
              <a:gd name="connsiteY0" fmla="*/ 360000 h 6858000"/>
              <a:gd name="connsiteX1" fmla="*/ 360001 w 12192002"/>
              <a:gd name="connsiteY1" fmla="*/ 6497999 h 6858000"/>
              <a:gd name="connsiteX2" fmla="*/ 11832001 w 12192002"/>
              <a:gd name="connsiteY2" fmla="*/ 6497999 h 6858000"/>
              <a:gd name="connsiteX3" fmla="*/ 11832001 w 12192002"/>
              <a:gd name="connsiteY3" fmla="*/ 360000 h 6858000"/>
              <a:gd name="connsiteX4" fmla="*/ 1 w 12192002"/>
              <a:gd name="connsiteY4" fmla="*/ 0 h 6858000"/>
              <a:gd name="connsiteX5" fmla="*/ 360001 w 12192002"/>
              <a:gd name="connsiteY5" fmla="*/ 0 h 6858000"/>
              <a:gd name="connsiteX6" fmla="*/ 360001 w 12192002"/>
              <a:gd name="connsiteY6" fmla="*/ 0 h 6858000"/>
              <a:gd name="connsiteX7" fmla="*/ 11832001 w 12192002"/>
              <a:gd name="connsiteY7" fmla="*/ 0 h 6858000"/>
              <a:gd name="connsiteX8" fmla="*/ 12192001 w 12192002"/>
              <a:gd name="connsiteY8" fmla="*/ 0 h 6858000"/>
              <a:gd name="connsiteX9" fmla="*/ 12192002 w 12192002"/>
              <a:gd name="connsiteY9" fmla="*/ 0 h 6858000"/>
              <a:gd name="connsiteX10" fmla="*/ 12192002 w 12192002"/>
              <a:gd name="connsiteY10" fmla="*/ 360000 h 6858000"/>
              <a:gd name="connsiteX11" fmla="*/ 12192001 w 12192002"/>
              <a:gd name="connsiteY11" fmla="*/ 360000 h 6858000"/>
              <a:gd name="connsiteX12" fmla="*/ 12192001 w 12192002"/>
              <a:gd name="connsiteY12" fmla="*/ 6497999 h 6858000"/>
              <a:gd name="connsiteX13" fmla="*/ 12192002 w 12192002"/>
              <a:gd name="connsiteY13" fmla="*/ 6497999 h 6858000"/>
              <a:gd name="connsiteX14" fmla="*/ 12192002 w 12192002"/>
              <a:gd name="connsiteY14" fmla="*/ 6857999 h 6858000"/>
              <a:gd name="connsiteX15" fmla="*/ 12192001 w 12192002"/>
              <a:gd name="connsiteY15" fmla="*/ 6857999 h 6858000"/>
              <a:gd name="connsiteX16" fmla="*/ 12192001 w 12192002"/>
              <a:gd name="connsiteY16" fmla="*/ 6858000 h 6858000"/>
              <a:gd name="connsiteX17" fmla="*/ 11832001 w 12192002"/>
              <a:gd name="connsiteY17" fmla="*/ 6858000 h 6858000"/>
              <a:gd name="connsiteX18" fmla="*/ 11832001 w 12192002"/>
              <a:gd name="connsiteY18" fmla="*/ 6857999 h 6858000"/>
              <a:gd name="connsiteX19" fmla="*/ 360001 w 12192002"/>
              <a:gd name="connsiteY19" fmla="*/ 6857999 h 6858000"/>
              <a:gd name="connsiteX20" fmla="*/ 360001 w 12192002"/>
              <a:gd name="connsiteY20" fmla="*/ 6858000 h 6858000"/>
              <a:gd name="connsiteX21" fmla="*/ 1 w 12192002"/>
              <a:gd name="connsiteY21" fmla="*/ 6858000 h 6858000"/>
              <a:gd name="connsiteX22" fmla="*/ 1 w 12192002"/>
              <a:gd name="connsiteY22" fmla="*/ 6857999 h 6858000"/>
              <a:gd name="connsiteX23" fmla="*/ 0 w 12192002"/>
              <a:gd name="connsiteY23" fmla="*/ 6857999 h 6858000"/>
              <a:gd name="connsiteX24" fmla="*/ 0 w 12192002"/>
              <a:gd name="connsiteY24" fmla="*/ 6497999 h 6858000"/>
              <a:gd name="connsiteX25" fmla="*/ 1 w 12192002"/>
              <a:gd name="connsiteY25" fmla="*/ 6497999 h 6858000"/>
              <a:gd name="connsiteX26" fmla="*/ 1 w 12192002"/>
              <a:gd name="connsiteY26" fmla="*/ 360000 h 6858000"/>
              <a:gd name="connsiteX27" fmla="*/ 0 w 12192002"/>
              <a:gd name="connsiteY27" fmla="*/ 360000 h 6858000"/>
              <a:gd name="connsiteX28" fmla="*/ 0 w 12192002"/>
              <a:gd name="connsiteY28" fmla="*/ 0 h 6858000"/>
              <a:gd name="connsiteX29" fmla="*/ 1 w 12192002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2192002" h="6858000">
                <a:moveTo>
                  <a:pt x="360001" y="360000"/>
                </a:moveTo>
                <a:lnTo>
                  <a:pt x="360001" y="6497999"/>
                </a:lnTo>
                <a:lnTo>
                  <a:pt x="11832001" y="6497999"/>
                </a:lnTo>
                <a:lnTo>
                  <a:pt x="11832001" y="360000"/>
                </a:lnTo>
                <a:close/>
                <a:moveTo>
                  <a:pt x="1" y="0"/>
                </a:moveTo>
                <a:lnTo>
                  <a:pt x="360001" y="0"/>
                </a:lnTo>
                <a:lnTo>
                  <a:pt x="360001" y="0"/>
                </a:lnTo>
                <a:lnTo>
                  <a:pt x="11832001" y="0"/>
                </a:lnTo>
                <a:lnTo>
                  <a:pt x="12192001" y="0"/>
                </a:lnTo>
                <a:lnTo>
                  <a:pt x="12192002" y="0"/>
                </a:lnTo>
                <a:lnTo>
                  <a:pt x="12192002" y="360000"/>
                </a:lnTo>
                <a:lnTo>
                  <a:pt x="12192001" y="360000"/>
                </a:lnTo>
                <a:lnTo>
                  <a:pt x="12192001" y="6497999"/>
                </a:lnTo>
                <a:lnTo>
                  <a:pt x="12192002" y="6497999"/>
                </a:lnTo>
                <a:lnTo>
                  <a:pt x="12192002" y="6857999"/>
                </a:lnTo>
                <a:lnTo>
                  <a:pt x="12192001" y="6857999"/>
                </a:lnTo>
                <a:lnTo>
                  <a:pt x="12192001" y="6858000"/>
                </a:lnTo>
                <a:lnTo>
                  <a:pt x="11832001" y="6858000"/>
                </a:lnTo>
                <a:lnTo>
                  <a:pt x="11832001" y="6857999"/>
                </a:lnTo>
                <a:lnTo>
                  <a:pt x="360001" y="6857999"/>
                </a:lnTo>
                <a:lnTo>
                  <a:pt x="360001" y="6858000"/>
                </a:lnTo>
                <a:lnTo>
                  <a:pt x="1" y="6858000"/>
                </a:lnTo>
                <a:lnTo>
                  <a:pt x="1" y="6857999"/>
                </a:lnTo>
                <a:lnTo>
                  <a:pt x="0" y="6857999"/>
                </a:lnTo>
                <a:lnTo>
                  <a:pt x="0" y="6497999"/>
                </a:lnTo>
                <a:lnTo>
                  <a:pt x="1" y="6497999"/>
                </a:lnTo>
                <a:lnTo>
                  <a:pt x="1" y="360000"/>
                </a:lnTo>
                <a:lnTo>
                  <a:pt x="0" y="360000"/>
                </a:lnTo>
                <a:lnTo>
                  <a:pt x="0" y="0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3924A13-79EE-1D47-B49D-1565C986D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55599" y="358815"/>
            <a:ext cx="11485301" cy="6146157"/>
          </a:xfrm>
          <a:custGeom>
            <a:avLst/>
            <a:gdLst>
              <a:gd name="connsiteX0" fmla="*/ 0 w 11485301"/>
              <a:gd name="connsiteY0" fmla="*/ 0 h 6146157"/>
              <a:gd name="connsiteX1" fmla="*/ 11485301 w 11485301"/>
              <a:gd name="connsiteY1" fmla="*/ 0 h 6146157"/>
              <a:gd name="connsiteX2" fmla="*/ 11485301 w 11485301"/>
              <a:gd name="connsiteY2" fmla="*/ 6146157 h 6146157"/>
              <a:gd name="connsiteX3" fmla="*/ 0 w 11485301"/>
              <a:gd name="connsiteY3" fmla="*/ 6146157 h 6146157"/>
              <a:gd name="connsiteX4" fmla="*/ 0 w 11485301"/>
              <a:gd name="connsiteY4" fmla="*/ 5413033 h 6146157"/>
              <a:gd name="connsiteX5" fmla="*/ 510420 w 11485301"/>
              <a:gd name="connsiteY5" fmla="*/ 5413033 h 6146157"/>
              <a:gd name="connsiteX6" fmla="*/ 510420 w 11485301"/>
              <a:gd name="connsiteY6" fmla="*/ 5411487 h 6146157"/>
              <a:gd name="connsiteX7" fmla="*/ 4702893 w 11485301"/>
              <a:gd name="connsiteY7" fmla="*/ 5411487 h 6146157"/>
              <a:gd name="connsiteX8" fmla="*/ 4702893 w 11485301"/>
              <a:gd name="connsiteY8" fmla="*/ 753630 h 6146157"/>
              <a:gd name="connsiteX9" fmla="*/ 8075 w 11485301"/>
              <a:gd name="connsiteY9" fmla="*/ 753630 h 6146157"/>
              <a:gd name="connsiteX10" fmla="*/ 8075 w 11485301"/>
              <a:gd name="connsiteY10" fmla="*/ 758785 h 6146157"/>
              <a:gd name="connsiteX11" fmla="*/ 0 w 11485301"/>
              <a:gd name="connsiteY11" fmla="*/ 758785 h 6146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485301" h="6146157">
                <a:moveTo>
                  <a:pt x="0" y="0"/>
                </a:moveTo>
                <a:lnTo>
                  <a:pt x="11485301" y="0"/>
                </a:lnTo>
                <a:lnTo>
                  <a:pt x="11485301" y="6146157"/>
                </a:lnTo>
                <a:lnTo>
                  <a:pt x="0" y="6146157"/>
                </a:lnTo>
                <a:lnTo>
                  <a:pt x="0" y="5413033"/>
                </a:lnTo>
                <a:lnTo>
                  <a:pt x="510420" y="5413033"/>
                </a:lnTo>
                <a:lnTo>
                  <a:pt x="510420" y="5411487"/>
                </a:lnTo>
                <a:lnTo>
                  <a:pt x="4702893" y="5411487"/>
                </a:lnTo>
                <a:lnTo>
                  <a:pt x="4702893" y="753630"/>
                </a:lnTo>
                <a:lnTo>
                  <a:pt x="8075" y="753630"/>
                </a:lnTo>
                <a:lnTo>
                  <a:pt x="8075" y="758785"/>
                </a:lnTo>
                <a:lnTo>
                  <a:pt x="0" y="758785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Ins="288000" anchor="ctr">
            <a:noAutofit/>
          </a:bodyPr>
          <a:lstStyle>
            <a:lvl1pPr algn="r">
              <a:defRPr/>
            </a:lvl1pPr>
          </a:lstStyle>
          <a:p>
            <a:r>
              <a:rPr lang="en-US" dirty="0"/>
              <a:t>Drop photo here to add background photo</a:t>
            </a:r>
            <a:br>
              <a:rPr lang="en-US" dirty="0"/>
            </a:br>
            <a:r>
              <a:rPr lang="en-US" dirty="0"/>
              <a:t>(then edit alt text)</a:t>
            </a:r>
          </a:p>
        </p:txBody>
      </p:sp>
    </p:spTree>
    <p:extLst>
      <p:ext uri="{BB962C8B-B14F-4D97-AF65-F5344CB8AC3E}">
        <p14:creationId xmlns:p14="http://schemas.microsoft.com/office/powerpoint/2010/main" val="14301001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A2716-629B-9C45-AADD-DE61D864D5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5800" y="357216"/>
            <a:ext cx="11480400" cy="1562400"/>
          </a:xfrm>
          <a:solidFill>
            <a:schemeClr val="tx1">
              <a:alpha val="54000"/>
            </a:schemeClr>
          </a:solidFill>
        </p:spPr>
        <p:txBody>
          <a:bodyPr anchor="ctr"/>
          <a:lstStyle>
            <a:lvl1pPr algn="ctr">
              <a:defRPr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1pPr>
          </a:lstStyle>
          <a:p>
            <a:r>
              <a:rPr lang="en-US" dirty="0"/>
              <a:t>Click to Add a Title To Your Slide</a:t>
            </a:r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DDA1CF8A-1741-6B40-A154-613324130E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8432" y="2468097"/>
            <a:ext cx="5400000" cy="455613"/>
          </a:xfrm>
        </p:spPr>
        <p:txBody>
          <a:bodyPr lIns="0" anchor="b">
            <a:noAutofit/>
          </a:bodyPr>
          <a:lstStyle>
            <a:lvl1pPr>
              <a:spcBef>
                <a:spcPts val="0"/>
              </a:spcBef>
              <a:defRPr sz="1400" b="0" i="0" cap="all" spc="10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 dirty="0"/>
              <a:t>CLICK TO ADD SUBHEADER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1AF0F73F-121B-4645-901F-267B00C591B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8859" y="3015397"/>
            <a:ext cx="5411922" cy="3138341"/>
          </a:xfrm>
        </p:spPr>
        <p:txBody>
          <a:bodyPr lIns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53">
            <a:extLst>
              <a:ext uri="{FF2B5EF4-FFF2-40B4-BE49-F238E27FC236}">
                <a16:creationId xmlns:a16="http://schemas.microsoft.com/office/drawing/2014/main" id="{85171A1C-33F0-154B-A90A-1341894615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64399" y="2468097"/>
            <a:ext cx="5412090" cy="455613"/>
          </a:xfrm>
        </p:spPr>
        <p:txBody>
          <a:bodyPr lIns="0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 i="0" cap="all" spc="10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/>
              <a:t>CLICK TO ADD SUBHEADER</a:t>
            </a:r>
            <a:endParaRPr lang="en-US" dirty="0"/>
          </a:p>
        </p:txBody>
      </p:sp>
      <p:sp>
        <p:nvSpPr>
          <p:cNvPr id="20" name="Text Placeholder 57">
            <a:extLst>
              <a:ext uri="{FF2B5EF4-FFF2-40B4-BE49-F238E27FC236}">
                <a16:creationId xmlns:a16="http://schemas.microsoft.com/office/drawing/2014/main" id="{D832DB65-C34A-724C-BC2D-C88133F6D6C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4399" y="3015397"/>
            <a:ext cx="5421633" cy="3138341"/>
          </a:xfrm>
        </p:spPr>
        <p:txBody>
          <a:bodyPr lIns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9C4D6D-A922-1345-A1A8-1C756DCF58EF}"/>
              </a:ext>
            </a:extLst>
          </p:cNvPr>
          <p:cNvSpPr/>
          <p:nvPr userDrawn="1"/>
        </p:nvSpPr>
        <p:spPr>
          <a:xfrm>
            <a:off x="0" y="6799943"/>
            <a:ext cx="12192000" cy="580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AA6FF0F-EF68-C34F-8441-557C608E34D2}"/>
              </a:ext>
            </a:extLst>
          </p:cNvPr>
          <p:cNvSpPr/>
          <p:nvPr userDrawn="1"/>
        </p:nvSpPr>
        <p:spPr>
          <a:xfrm rot="5400000">
            <a:off x="4957584" y="-4957585"/>
            <a:ext cx="2276833" cy="12192003"/>
          </a:xfrm>
          <a:custGeom>
            <a:avLst/>
            <a:gdLst>
              <a:gd name="connsiteX0" fmla="*/ 360000 w 2276833"/>
              <a:gd name="connsiteY0" fmla="*/ 11832003 h 12192003"/>
              <a:gd name="connsiteX1" fmla="*/ 1916832 w 2276833"/>
              <a:gd name="connsiteY1" fmla="*/ 11832003 h 12192003"/>
              <a:gd name="connsiteX2" fmla="*/ 1916833 w 2276833"/>
              <a:gd name="connsiteY2" fmla="*/ 360002 h 12192003"/>
              <a:gd name="connsiteX3" fmla="*/ 360000 w 2276833"/>
              <a:gd name="connsiteY3" fmla="*/ 360002 h 12192003"/>
              <a:gd name="connsiteX4" fmla="*/ 0 w 2276833"/>
              <a:gd name="connsiteY4" fmla="*/ 12192000 h 12192003"/>
              <a:gd name="connsiteX5" fmla="*/ 0 w 2276833"/>
              <a:gd name="connsiteY5" fmla="*/ 0 h 12192003"/>
              <a:gd name="connsiteX6" fmla="*/ 360000 w 2276833"/>
              <a:gd name="connsiteY6" fmla="*/ 0 h 12192003"/>
              <a:gd name="connsiteX7" fmla="*/ 360000 w 2276833"/>
              <a:gd name="connsiteY7" fmla="*/ 1 h 12192003"/>
              <a:gd name="connsiteX8" fmla="*/ 1916833 w 2276833"/>
              <a:gd name="connsiteY8" fmla="*/ 1 h 12192003"/>
              <a:gd name="connsiteX9" fmla="*/ 1916833 w 2276833"/>
              <a:gd name="connsiteY9" fmla="*/ 0 h 12192003"/>
              <a:gd name="connsiteX10" fmla="*/ 2276833 w 2276833"/>
              <a:gd name="connsiteY10" fmla="*/ 0 h 12192003"/>
              <a:gd name="connsiteX11" fmla="*/ 2276832 w 2276833"/>
              <a:gd name="connsiteY11" fmla="*/ 12192000 h 12192003"/>
              <a:gd name="connsiteX12" fmla="*/ 2266791 w 2276833"/>
              <a:gd name="connsiteY12" fmla="*/ 12192000 h 12192003"/>
              <a:gd name="connsiteX13" fmla="*/ 2266791 w 2276833"/>
              <a:gd name="connsiteY13" fmla="*/ 12192003 h 12192003"/>
              <a:gd name="connsiteX14" fmla="*/ 0 w 2276833"/>
              <a:gd name="connsiteY14" fmla="*/ 12192003 h 12192003"/>
              <a:gd name="connsiteX15" fmla="*/ 0 w 2276833"/>
              <a:gd name="connsiteY15" fmla="*/ 12192000 h 12192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76833" h="12192003">
                <a:moveTo>
                  <a:pt x="360000" y="11832003"/>
                </a:moveTo>
                <a:lnTo>
                  <a:pt x="1916832" y="11832003"/>
                </a:lnTo>
                <a:lnTo>
                  <a:pt x="1916833" y="360002"/>
                </a:lnTo>
                <a:lnTo>
                  <a:pt x="360000" y="360002"/>
                </a:lnTo>
                <a:close/>
                <a:moveTo>
                  <a:pt x="0" y="12192000"/>
                </a:moveTo>
                <a:lnTo>
                  <a:pt x="0" y="0"/>
                </a:lnTo>
                <a:lnTo>
                  <a:pt x="360000" y="0"/>
                </a:lnTo>
                <a:lnTo>
                  <a:pt x="360000" y="1"/>
                </a:lnTo>
                <a:lnTo>
                  <a:pt x="1916833" y="1"/>
                </a:lnTo>
                <a:lnTo>
                  <a:pt x="1916833" y="0"/>
                </a:lnTo>
                <a:lnTo>
                  <a:pt x="2276833" y="0"/>
                </a:lnTo>
                <a:lnTo>
                  <a:pt x="2276832" y="12192000"/>
                </a:lnTo>
                <a:lnTo>
                  <a:pt x="2266791" y="12192000"/>
                </a:lnTo>
                <a:lnTo>
                  <a:pt x="2266791" y="12192003"/>
                </a:lnTo>
                <a:lnTo>
                  <a:pt x="0" y="12192003"/>
                </a:lnTo>
                <a:lnTo>
                  <a:pt x="0" y="12192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8" name="Picture 27" descr="York University Logo&#10;">
            <a:extLst>
              <a:ext uri="{FF2B5EF4-FFF2-40B4-BE49-F238E27FC236}">
                <a16:creationId xmlns:a16="http://schemas.microsoft.com/office/drawing/2014/main" id="{9C3BBD24-06A8-1A4A-99ED-8A60807077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5913" y="6372792"/>
            <a:ext cx="1240699" cy="273600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03B2061-D856-4A41-B120-2B85C6C79AAD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55512" y="358954"/>
            <a:ext cx="11480977" cy="1558925"/>
          </a:xfrm>
        </p:spPr>
        <p:txBody>
          <a:bodyPr bIns="180000" anchor="b">
            <a:norm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Drag and drop photo onto slide to add header image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08593E-DD51-5A43-8811-462C3D56F1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7C10F-9D8C-A146-A92B-CA4D61DD15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64C28E-966E-6B4A-816A-311B7D0A2E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9630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16" userDrawn="1">
          <p15:clr>
            <a:srgbClr val="FBAE40"/>
          </p15:clr>
        </p15:guide>
        <p15:guide id="4" pos="3739" userDrawn="1">
          <p15:clr>
            <a:srgbClr val="FBAE40"/>
          </p15:clr>
        </p15:guide>
        <p15:guide id="5" pos="3940" userDrawn="1">
          <p15:clr>
            <a:srgbClr val="FBAE40"/>
          </p15:clr>
        </p15:guide>
        <p15:guide id="6" pos="7363" userDrawn="1">
          <p15:clr>
            <a:srgbClr val="FBAE40"/>
          </p15:clr>
        </p15:guide>
        <p15:guide id="9" orient="horz" pos="1842" userDrawn="1">
          <p15:clr>
            <a:srgbClr val="FBAE40"/>
          </p15:clr>
        </p15:guide>
        <p15:guide id="10" orient="horz" pos="388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A2716-629B-9C45-AADD-DE61D864D5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5800" y="348748"/>
            <a:ext cx="11480400" cy="1569600"/>
          </a:xfrm>
          <a:solidFill>
            <a:schemeClr val="tx1">
              <a:alpha val="54000"/>
            </a:schemeClr>
          </a:solidFill>
        </p:spPr>
        <p:txBody>
          <a:bodyPr anchor="ctr"/>
          <a:lstStyle>
            <a:lvl1pPr algn="ctr">
              <a:defRPr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1pPr>
          </a:lstStyle>
          <a:p>
            <a:r>
              <a:rPr lang="en-US" dirty="0"/>
              <a:t>Click to Add a Title To Your Slide</a:t>
            </a:r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DDA1CF8A-1741-6B40-A154-613324130E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8859" y="2468097"/>
            <a:ext cx="3514725" cy="455613"/>
          </a:xfrm>
        </p:spPr>
        <p:txBody>
          <a:bodyPr lIns="0" anchor="b">
            <a:noAutofit/>
          </a:bodyPr>
          <a:lstStyle>
            <a:lvl1pPr>
              <a:spcBef>
                <a:spcPts val="0"/>
              </a:spcBef>
              <a:defRPr sz="1400" b="0" i="0" cap="all" spc="10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 dirty="0"/>
              <a:t>CLICK TO ADD SUBHEADER</a:t>
            </a:r>
          </a:p>
        </p:txBody>
      </p:sp>
      <p:sp>
        <p:nvSpPr>
          <p:cNvPr id="14" name="Text Placeholder 57">
            <a:extLst>
              <a:ext uri="{FF2B5EF4-FFF2-40B4-BE49-F238E27FC236}">
                <a16:creationId xmlns:a16="http://schemas.microsoft.com/office/drawing/2014/main" id="{A0685936-FD89-8644-B6EC-36AD7532FB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8859" y="3015397"/>
            <a:ext cx="3523302" cy="3138341"/>
          </a:xfrm>
        </p:spPr>
        <p:txBody>
          <a:bodyPr lIns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53">
            <a:extLst>
              <a:ext uri="{FF2B5EF4-FFF2-40B4-BE49-F238E27FC236}">
                <a16:creationId xmlns:a16="http://schemas.microsoft.com/office/drawing/2014/main" id="{85171A1C-33F0-154B-A90A-1341894615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38637" y="2468097"/>
            <a:ext cx="3514725" cy="455613"/>
          </a:xfrm>
        </p:spPr>
        <p:txBody>
          <a:bodyPr lIns="0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 i="0" cap="all" spc="10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/>
              <a:t>CLICK TO ADD SUBHEADER</a:t>
            </a:r>
            <a:endParaRPr lang="en-US" dirty="0"/>
          </a:p>
        </p:txBody>
      </p:sp>
      <p:sp>
        <p:nvSpPr>
          <p:cNvPr id="16" name="Text Placeholder 57">
            <a:extLst>
              <a:ext uri="{FF2B5EF4-FFF2-40B4-BE49-F238E27FC236}">
                <a16:creationId xmlns:a16="http://schemas.microsoft.com/office/drawing/2014/main" id="{1490539A-E4E2-DE44-B3A7-F6ADD2E83C6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38637" y="3015397"/>
            <a:ext cx="3510000" cy="3138341"/>
          </a:xfrm>
        </p:spPr>
        <p:txBody>
          <a:bodyPr lIns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6" name="Text Placeholder 53">
            <a:extLst>
              <a:ext uri="{FF2B5EF4-FFF2-40B4-BE49-F238E27FC236}">
                <a16:creationId xmlns:a16="http://schemas.microsoft.com/office/drawing/2014/main" id="{A0CAE2A1-4EB9-AE45-A294-C7AF8E330E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75244" y="2468097"/>
            <a:ext cx="3513519" cy="455613"/>
          </a:xfrm>
        </p:spPr>
        <p:txBody>
          <a:bodyPr lIns="0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 i="0" cap="all" spc="10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 dirty="0"/>
              <a:t>CLICK TO ADD SUBHEADER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6A290EEA-CFEC-614B-B849-D38F318885F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75244" y="3015397"/>
            <a:ext cx="3514385" cy="3138341"/>
          </a:xfrm>
        </p:spPr>
        <p:txBody>
          <a:bodyPr lIns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0" name="Picture 29" descr="York University Logo">
            <a:extLst>
              <a:ext uri="{FF2B5EF4-FFF2-40B4-BE49-F238E27FC236}">
                <a16:creationId xmlns:a16="http://schemas.microsoft.com/office/drawing/2014/main" id="{F1CD1720-798A-2144-8E95-90329F56E5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5913" y="6372792"/>
            <a:ext cx="1240699" cy="2736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C3A69CB-0B60-2E46-9CE9-075656CED18E}"/>
              </a:ext>
            </a:extLst>
          </p:cNvPr>
          <p:cNvSpPr/>
          <p:nvPr userDrawn="1"/>
        </p:nvSpPr>
        <p:spPr>
          <a:xfrm>
            <a:off x="0" y="6799943"/>
            <a:ext cx="12192000" cy="580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AA6FF0F-EF68-C34F-8441-557C608E34D2}"/>
              </a:ext>
            </a:extLst>
          </p:cNvPr>
          <p:cNvSpPr/>
          <p:nvPr userDrawn="1"/>
        </p:nvSpPr>
        <p:spPr>
          <a:xfrm rot="5400000">
            <a:off x="4957584" y="-4957585"/>
            <a:ext cx="2276833" cy="12192003"/>
          </a:xfrm>
          <a:custGeom>
            <a:avLst/>
            <a:gdLst>
              <a:gd name="connsiteX0" fmla="*/ 360000 w 2276833"/>
              <a:gd name="connsiteY0" fmla="*/ 11832003 h 12192003"/>
              <a:gd name="connsiteX1" fmla="*/ 1916832 w 2276833"/>
              <a:gd name="connsiteY1" fmla="*/ 11832003 h 12192003"/>
              <a:gd name="connsiteX2" fmla="*/ 1916833 w 2276833"/>
              <a:gd name="connsiteY2" fmla="*/ 360002 h 12192003"/>
              <a:gd name="connsiteX3" fmla="*/ 360000 w 2276833"/>
              <a:gd name="connsiteY3" fmla="*/ 360002 h 12192003"/>
              <a:gd name="connsiteX4" fmla="*/ 0 w 2276833"/>
              <a:gd name="connsiteY4" fmla="*/ 12192000 h 12192003"/>
              <a:gd name="connsiteX5" fmla="*/ 0 w 2276833"/>
              <a:gd name="connsiteY5" fmla="*/ 0 h 12192003"/>
              <a:gd name="connsiteX6" fmla="*/ 360000 w 2276833"/>
              <a:gd name="connsiteY6" fmla="*/ 0 h 12192003"/>
              <a:gd name="connsiteX7" fmla="*/ 360000 w 2276833"/>
              <a:gd name="connsiteY7" fmla="*/ 1 h 12192003"/>
              <a:gd name="connsiteX8" fmla="*/ 1916833 w 2276833"/>
              <a:gd name="connsiteY8" fmla="*/ 1 h 12192003"/>
              <a:gd name="connsiteX9" fmla="*/ 1916833 w 2276833"/>
              <a:gd name="connsiteY9" fmla="*/ 0 h 12192003"/>
              <a:gd name="connsiteX10" fmla="*/ 2276833 w 2276833"/>
              <a:gd name="connsiteY10" fmla="*/ 0 h 12192003"/>
              <a:gd name="connsiteX11" fmla="*/ 2276832 w 2276833"/>
              <a:gd name="connsiteY11" fmla="*/ 12192000 h 12192003"/>
              <a:gd name="connsiteX12" fmla="*/ 2266791 w 2276833"/>
              <a:gd name="connsiteY12" fmla="*/ 12192000 h 12192003"/>
              <a:gd name="connsiteX13" fmla="*/ 2266791 w 2276833"/>
              <a:gd name="connsiteY13" fmla="*/ 12192003 h 12192003"/>
              <a:gd name="connsiteX14" fmla="*/ 0 w 2276833"/>
              <a:gd name="connsiteY14" fmla="*/ 12192003 h 12192003"/>
              <a:gd name="connsiteX15" fmla="*/ 0 w 2276833"/>
              <a:gd name="connsiteY15" fmla="*/ 12192000 h 12192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76833" h="12192003">
                <a:moveTo>
                  <a:pt x="360000" y="11832003"/>
                </a:moveTo>
                <a:lnTo>
                  <a:pt x="1916832" y="11832003"/>
                </a:lnTo>
                <a:lnTo>
                  <a:pt x="1916833" y="360002"/>
                </a:lnTo>
                <a:lnTo>
                  <a:pt x="360000" y="360002"/>
                </a:lnTo>
                <a:close/>
                <a:moveTo>
                  <a:pt x="0" y="12192000"/>
                </a:moveTo>
                <a:lnTo>
                  <a:pt x="0" y="0"/>
                </a:lnTo>
                <a:lnTo>
                  <a:pt x="360000" y="0"/>
                </a:lnTo>
                <a:lnTo>
                  <a:pt x="360000" y="1"/>
                </a:lnTo>
                <a:lnTo>
                  <a:pt x="1916833" y="1"/>
                </a:lnTo>
                <a:lnTo>
                  <a:pt x="1916833" y="0"/>
                </a:lnTo>
                <a:lnTo>
                  <a:pt x="2276833" y="0"/>
                </a:lnTo>
                <a:lnTo>
                  <a:pt x="2276832" y="12192000"/>
                </a:lnTo>
                <a:lnTo>
                  <a:pt x="2266791" y="12192000"/>
                </a:lnTo>
                <a:lnTo>
                  <a:pt x="2266791" y="12192003"/>
                </a:lnTo>
                <a:lnTo>
                  <a:pt x="0" y="12192003"/>
                </a:lnTo>
                <a:lnTo>
                  <a:pt x="0" y="12192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7C10F-9D8C-A146-A92B-CA4D61DD15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64C28E-966E-6B4A-816A-311B7D0A2E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08593E-DD51-5A43-8811-462C3D56F1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103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16" userDrawn="1">
          <p15:clr>
            <a:srgbClr val="FBAE40"/>
          </p15:clr>
        </p15:guide>
        <p15:guide id="4" pos="2547" userDrawn="1">
          <p15:clr>
            <a:srgbClr val="FBAE40"/>
          </p15:clr>
        </p15:guide>
        <p15:guide id="5" pos="2732" userDrawn="1">
          <p15:clr>
            <a:srgbClr val="FBAE40"/>
          </p15:clr>
        </p15:guide>
        <p15:guide id="6" pos="4947" userDrawn="1">
          <p15:clr>
            <a:srgbClr val="FBAE40"/>
          </p15:clr>
        </p15:guide>
        <p15:guide id="7" pos="5148" userDrawn="1">
          <p15:clr>
            <a:srgbClr val="FBAE40"/>
          </p15:clr>
        </p15:guide>
        <p15:guide id="8" pos="7363" userDrawn="1">
          <p15:clr>
            <a:srgbClr val="FBAE40"/>
          </p15:clr>
        </p15:guide>
        <p15:guide id="11" orient="horz" pos="1843" userDrawn="1">
          <p15:clr>
            <a:srgbClr val="FBAE40"/>
          </p15:clr>
        </p15:guide>
        <p15:guide id="12" orient="horz" pos="3888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1">
            <a:extLst>
              <a:ext uri="{FF2B5EF4-FFF2-40B4-BE49-F238E27FC236}">
                <a16:creationId xmlns:a16="http://schemas.microsoft.com/office/drawing/2014/main" id="{20E1D805-0FBE-4047-AA28-F7B71DA35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5800" y="357216"/>
            <a:ext cx="11480400" cy="1562400"/>
          </a:xfrm>
          <a:solidFill>
            <a:schemeClr val="tx1">
              <a:alpha val="54000"/>
            </a:schemeClr>
          </a:solidFill>
        </p:spPr>
        <p:txBody>
          <a:bodyPr anchor="ctr"/>
          <a:lstStyle>
            <a:lvl1pPr algn="ctr">
              <a:defRPr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1pPr>
          </a:lstStyle>
          <a:p>
            <a:r>
              <a:rPr lang="en-US" dirty="0"/>
              <a:t>Click to Add a Title To Your Slide</a:t>
            </a:r>
          </a:p>
        </p:txBody>
      </p:sp>
      <p:pic>
        <p:nvPicPr>
          <p:cNvPr id="32" name="Picture 31" descr="York University Logo">
            <a:extLst>
              <a:ext uri="{FF2B5EF4-FFF2-40B4-BE49-F238E27FC236}">
                <a16:creationId xmlns:a16="http://schemas.microsoft.com/office/drawing/2014/main" id="{E8D4B176-2C79-484B-A8DE-FEC4A3AFEB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5913" y="6372792"/>
            <a:ext cx="1240699" cy="273600"/>
          </a:xfrm>
          <a:prstGeom prst="rect">
            <a:avLst/>
          </a:prstGeom>
        </p:spPr>
      </p:pic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DDA1CF8A-1741-6B40-A154-613324130E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8860" y="2467711"/>
            <a:ext cx="2539980" cy="455613"/>
          </a:xfrm>
        </p:spPr>
        <p:txBody>
          <a:bodyPr lIns="0" anchor="b">
            <a:noAutofit/>
          </a:bodyPr>
          <a:lstStyle>
            <a:lvl1pPr>
              <a:defRPr sz="1400" b="0" i="0" cap="all" spc="10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 dirty="0"/>
              <a:t>CLICK TO ADD SUBHEADER</a:t>
            </a:r>
          </a:p>
        </p:txBody>
      </p:sp>
      <p:sp>
        <p:nvSpPr>
          <p:cNvPr id="16" name="Text Placeholder 57">
            <a:extLst>
              <a:ext uri="{FF2B5EF4-FFF2-40B4-BE49-F238E27FC236}">
                <a16:creationId xmlns:a16="http://schemas.microsoft.com/office/drawing/2014/main" id="{CD95C082-98A0-6748-A678-AAFE8DE67E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8859" y="3015397"/>
            <a:ext cx="2540254" cy="3138341"/>
          </a:xfrm>
        </p:spPr>
        <p:txBody>
          <a:bodyPr lIns="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53">
            <a:extLst>
              <a:ext uri="{FF2B5EF4-FFF2-40B4-BE49-F238E27FC236}">
                <a16:creationId xmlns:a16="http://schemas.microsoft.com/office/drawing/2014/main" id="{05ABEBBB-8B74-7A42-8A9F-A3DDD027B0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82808" y="2467711"/>
            <a:ext cx="2552855" cy="455613"/>
          </a:xfrm>
        </p:spPr>
        <p:txBody>
          <a:bodyPr lIns="0" anchor="b">
            <a:noAutofit/>
          </a:bodyPr>
          <a:lstStyle>
            <a:lvl1pPr>
              <a:defRPr sz="1400" b="0" i="0" cap="all" spc="10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 dirty="0"/>
              <a:t>CLICK TO ADD SUBHEADER</a:t>
            </a:r>
          </a:p>
        </p:txBody>
      </p:sp>
      <p:sp>
        <p:nvSpPr>
          <p:cNvPr id="18" name="Text Placeholder 57">
            <a:extLst>
              <a:ext uri="{FF2B5EF4-FFF2-40B4-BE49-F238E27FC236}">
                <a16:creationId xmlns:a16="http://schemas.microsoft.com/office/drawing/2014/main" id="{D443BBF1-455E-AF49-A986-73588966773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382530" y="3015397"/>
            <a:ext cx="2553130" cy="3138341"/>
          </a:xfrm>
        </p:spPr>
        <p:txBody>
          <a:bodyPr lIns="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2" name="Text Placeholder 53">
            <a:extLst>
              <a:ext uri="{FF2B5EF4-FFF2-40B4-BE49-F238E27FC236}">
                <a16:creationId xmlns:a16="http://schemas.microsoft.com/office/drawing/2014/main" id="{4952AB17-501E-A84A-B8E5-47E1F3E054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4750" y="2467711"/>
            <a:ext cx="2562128" cy="455613"/>
          </a:xfrm>
        </p:spPr>
        <p:txBody>
          <a:bodyPr lIns="0" anchor="b">
            <a:noAutofit/>
          </a:bodyPr>
          <a:lstStyle>
            <a:lvl1pPr>
              <a:defRPr sz="1400" b="0" i="0" cap="all" spc="10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 dirty="0"/>
              <a:t>CLICK TO ADD SUBHEADER</a:t>
            </a:r>
          </a:p>
        </p:txBody>
      </p:sp>
      <p:sp>
        <p:nvSpPr>
          <p:cNvPr id="19" name="Text Placeholder 57">
            <a:extLst>
              <a:ext uri="{FF2B5EF4-FFF2-40B4-BE49-F238E27FC236}">
                <a16:creationId xmlns:a16="http://schemas.microsoft.com/office/drawing/2014/main" id="{993B8260-5652-8746-BF74-85470FB8550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254751" y="3015397"/>
            <a:ext cx="2562404" cy="3138341"/>
          </a:xfrm>
        </p:spPr>
        <p:txBody>
          <a:bodyPr lIns="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4" name="Text Placeholder 53">
            <a:extLst>
              <a:ext uri="{FF2B5EF4-FFF2-40B4-BE49-F238E27FC236}">
                <a16:creationId xmlns:a16="http://schemas.microsoft.com/office/drawing/2014/main" id="{DF00A96C-E66D-9343-B080-A9DE1936688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32890" y="2467711"/>
            <a:ext cx="2555873" cy="455613"/>
          </a:xfrm>
        </p:spPr>
        <p:txBody>
          <a:bodyPr lIns="0" anchor="b">
            <a:noAutofit/>
          </a:bodyPr>
          <a:lstStyle>
            <a:lvl1pPr>
              <a:defRPr sz="1400" b="0" i="0" cap="all" spc="10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 dirty="0"/>
              <a:t>CLICK TO ADD SUBHEADER</a:t>
            </a:r>
          </a:p>
        </p:txBody>
      </p:sp>
      <p:sp>
        <p:nvSpPr>
          <p:cNvPr id="20" name="Text Placeholder 57">
            <a:extLst>
              <a:ext uri="{FF2B5EF4-FFF2-40B4-BE49-F238E27FC236}">
                <a16:creationId xmlns:a16="http://schemas.microsoft.com/office/drawing/2014/main" id="{0E4B3554-1F36-134D-A7B1-C7726BF5C8C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132890" y="3015397"/>
            <a:ext cx="2556148" cy="3138341"/>
          </a:xfrm>
        </p:spPr>
        <p:txBody>
          <a:bodyPr lIns="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A81A7D1D-57C2-7F4D-86FF-CCB8244B5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957584" y="-4957585"/>
            <a:ext cx="2276833" cy="12192003"/>
          </a:xfrm>
          <a:custGeom>
            <a:avLst/>
            <a:gdLst>
              <a:gd name="connsiteX0" fmla="*/ 360000 w 2276833"/>
              <a:gd name="connsiteY0" fmla="*/ 11832003 h 12192003"/>
              <a:gd name="connsiteX1" fmla="*/ 1916832 w 2276833"/>
              <a:gd name="connsiteY1" fmla="*/ 11832003 h 12192003"/>
              <a:gd name="connsiteX2" fmla="*/ 1916833 w 2276833"/>
              <a:gd name="connsiteY2" fmla="*/ 360002 h 12192003"/>
              <a:gd name="connsiteX3" fmla="*/ 360000 w 2276833"/>
              <a:gd name="connsiteY3" fmla="*/ 360002 h 12192003"/>
              <a:gd name="connsiteX4" fmla="*/ 0 w 2276833"/>
              <a:gd name="connsiteY4" fmla="*/ 12192000 h 12192003"/>
              <a:gd name="connsiteX5" fmla="*/ 0 w 2276833"/>
              <a:gd name="connsiteY5" fmla="*/ 0 h 12192003"/>
              <a:gd name="connsiteX6" fmla="*/ 360000 w 2276833"/>
              <a:gd name="connsiteY6" fmla="*/ 0 h 12192003"/>
              <a:gd name="connsiteX7" fmla="*/ 360000 w 2276833"/>
              <a:gd name="connsiteY7" fmla="*/ 1 h 12192003"/>
              <a:gd name="connsiteX8" fmla="*/ 1916833 w 2276833"/>
              <a:gd name="connsiteY8" fmla="*/ 1 h 12192003"/>
              <a:gd name="connsiteX9" fmla="*/ 1916833 w 2276833"/>
              <a:gd name="connsiteY9" fmla="*/ 0 h 12192003"/>
              <a:gd name="connsiteX10" fmla="*/ 2276833 w 2276833"/>
              <a:gd name="connsiteY10" fmla="*/ 0 h 12192003"/>
              <a:gd name="connsiteX11" fmla="*/ 2276832 w 2276833"/>
              <a:gd name="connsiteY11" fmla="*/ 12192000 h 12192003"/>
              <a:gd name="connsiteX12" fmla="*/ 2266791 w 2276833"/>
              <a:gd name="connsiteY12" fmla="*/ 12192000 h 12192003"/>
              <a:gd name="connsiteX13" fmla="*/ 2266791 w 2276833"/>
              <a:gd name="connsiteY13" fmla="*/ 12192003 h 12192003"/>
              <a:gd name="connsiteX14" fmla="*/ 0 w 2276833"/>
              <a:gd name="connsiteY14" fmla="*/ 12192003 h 12192003"/>
              <a:gd name="connsiteX15" fmla="*/ 0 w 2276833"/>
              <a:gd name="connsiteY15" fmla="*/ 12192000 h 12192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76833" h="12192003">
                <a:moveTo>
                  <a:pt x="360000" y="11832003"/>
                </a:moveTo>
                <a:lnTo>
                  <a:pt x="1916832" y="11832003"/>
                </a:lnTo>
                <a:lnTo>
                  <a:pt x="1916833" y="360002"/>
                </a:lnTo>
                <a:lnTo>
                  <a:pt x="360000" y="360002"/>
                </a:lnTo>
                <a:close/>
                <a:moveTo>
                  <a:pt x="0" y="12192000"/>
                </a:moveTo>
                <a:lnTo>
                  <a:pt x="0" y="0"/>
                </a:lnTo>
                <a:lnTo>
                  <a:pt x="360000" y="0"/>
                </a:lnTo>
                <a:lnTo>
                  <a:pt x="360000" y="1"/>
                </a:lnTo>
                <a:lnTo>
                  <a:pt x="1916833" y="1"/>
                </a:lnTo>
                <a:lnTo>
                  <a:pt x="1916833" y="0"/>
                </a:lnTo>
                <a:lnTo>
                  <a:pt x="2276833" y="0"/>
                </a:lnTo>
                <a:lnTo>
                  <a:pt x="2276832" y="12192000"/>
                </a:lnTo>
                <a:lnTo>
                  <a:pt x="2266791" y="12192000"/>
                </a:lnTo>
                <a:lnTo>
                  <a:pt x="2266791" y="12192003"/>
                </a:lnTo>
                <a:lnTo>
                  <a:pt x="0" y="12192003"/>
                </a:lnTo>
                <a:lnTo>
                  <a:pt x="0" y="12192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9E4E51C-FB87-8B4E-8FE3-8608D1425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799943"/>
            <a:ext cx="12192000" cy="580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7C10F-9D8C-A146-A92B-CA4D61DD15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64C28E-966E-6B4A-816A-311B7D0A2E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08593E-DD51-5A43-8811-462C3D56F1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30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userDrawn="1">
          <p15:clr>
            <a:srgbClr val="FBAE40"/>
          </p15:clr>
        </p15:guide>
        <p15:guide id="2" pos="7680" userDrawn="1">
          <p15:clr>
            <a:srgbClr val="FBAE40"/>
          </p15:clr>
        </p15:guide>
        <p15:guide id="3" pos="316" userDrawn="1">
          <p15:clr>
            <a:srgbClr val="FBAE40"/>
          </p15:clr>
        </p15:guide>
        <p15:guide id="4" pos="1927" userDrawn="1">
          <p15:clr>
            <a:srgbClr val="FBAE40"/>
          </p15:clr>
        </p15:guide>
        <p15:guide id="5" pos="2128" userDrawn="1">
          <p15:clr>
            <a:srgbClr val="FBAE40"/>
          </p15:clr>
        </p15:guide>
        <p15:guide id="6" pos="3739" userDrawn="1">
          <p15:clr>
            <a:srgbClr val="FBAE40"/>
          </p15:clr>
        </p15:guide>
        <p15:guide id="7" pos="3940" userDrawn="1">
          <p15:clr>
            <a:srgbClr val="FBAE40"/>
          </p15:clr>
        </p15:guide>
        <p15:guide id="8" pos="5551" userDrawn="1">
          <p15:clr>
            <a:srgbClr val="FBAE40"/>
          </p15:clr>
        </p15:guide>
        <p15:guide id="9" pos="5752" userDrawn="1">
          <p15:clr>
            <a:srgbClr val="FBAE40"/>
          </p15:clr>
        </p15:guide>
        <p15:guide id="10" pos="7363" userDrawn="1">
          <p15:clr>
            <a:srgbClr val="FBAE40"/>
          </p15:clr>
        </p15:guide>
        <p15:guide id="11" orient="horz" userDrawn="1">
          <p15:clr>
            <a:srgbClr val="FBAE40"/>
          </p15:clr>
        </p15:guide>
        <p15:guide id="12" orient="horz" pos="4320" userDrawn="1">
          <p15:clr>
            <a:srgbClr val="FBAE40"/>
          </p15:clr>
        </p15:guide>
        <p15:guide id="13" orient="horz" pos="1843" userDrawn="1">
          <p15:clr>
            <a:srgbClr val="FBAE40"/>
          </p15:clr>
        </p15:guide>
        <p15:guide id="14" orient="horz" pos="3888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 Slide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4EA3B59-861D-CC42-A8F6-D7799EDD64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 To Your Slide</a:t>
            </a:r>
          </a:p>
        </p:txBody>
      </p:sp>
      <p:sp>
        <p:nvSpPr>
          <p:cNvPr id="9" name="Text Placeholder 57">
            <a:extLst>
              <a:ext uri="{FF2B5EF4-FFF2-40B4-BE49-F238E27FC236}">
                <a16:creationId xmlns:a16="http://schemas.microsoft.com/office/drawing/2014/main" id="{82A7616C-08E1-5C4A-94C3-59BF9457407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8859" y="1196975"/>
            <a:ext cx="5469192" cy="3631399"/>
          </a:xfrm>
        </p:spPr>
        <p:txBody>
          <a:bodyPr lIns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F470C1-9891-4042-9E4B-7B72C488D56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99187" y="1196975"/>
            <a:ext cx="5481638" cy="36319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0C011D8-2A62-E249-872A-5B51381422F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4983481"/>
            <a:ext cx="12192000" cy="1182370"/>
          </a:xfrm>
          <a:solidFill>
            <a:schemeClr val="accent1"/>
          </a:solidFill>
        </p:spPr>
        <p:txBody>
          <a:bodyPr lIns="360000" rIns="360000" anchor="ctr">
            <a:noAutofit/>
          </a:bodyPr>
          <a:lstStyle>
            <a:lvl1pPr algn="ctr">
              <a:spcBef>
                <a:spcPts val="0"/>
              </a:spcBef>
              <a:defRPr sz="25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add key message here</a:t>
            </a:r>
            <a:endParaRPr lang="en-US" dirty="0"/>
          </a:p>
        </p:txBody>
      </p:sp>
      <p:pic>
        <p:nvPicPr>
          <p:cNvPr id="11" name="Picture 10" descr="York University Logo">
            <a:extLst>
              <a:ext uri="{FF2B5EF4-FFF2-40B4-BE49-F238E27FC236}">
                <a16:creationId xmlns:a16="http://schemas.microsoft.com/office/drawing/2014/main" id="{ACA75758-CE2F-AD4D-9C00-A5C4D75409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5913" y="6372792"/>
            <a:ext cx="1240699" cy="2736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59BDC70-74B9-044C-8E4F-7A7CA082BF9A}"/>
              </a:ext>
            </a:extLst>
          </p:cNvPr>
          <p:cNvSpPr/>
          <p:nvPr userDrawn="1"/>
        </p:nvSpPr>
        <p:spPr>
          <a:xfrm>
            <a:off x="0" y="6799943"/>
            <a:ext cx="12192000" cy="580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E6109-2268-364C-8CD6-E955F7C544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64C28E-966E-6B4A-816A-311B7D0A2E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E64C34-46C3-CF47-86FC-801C5C79FA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83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16" userDrawn="1">
          <p15:clr>
            <a:srgbClr val="FBAE40"/>
          </p15:clr>
        </p15:guide>
        <p15:guide id="4" pos="3772" userDrawn="1">
          <p15:clr>
            <a:srgbClr val="FBAE40"/>
          </p15:clr>
        </p15:guide>
        <p15:guide id="5" pos="3908" userDrawn="1">
          <p15:clr>
            <a:srgbClr val="FBAE40"/>
          </p15:clr>
        </p15:guide>
        <p15:guide id="6" pos="7363" userDrawn="1">
          <p15:clr>
            <a:srgbClr val="FBAE40"/>
          </p15:clr>
        </p15:guide>
        <p15:guide id="7" orient="horz" pos="3045" userDrawn="1">
          <p15:clr>
            <a:srgbClr val="FBAE40"/>
          </p15:clr>
        </p15:guide>
        <p15:guide id="9" orient="horz" pos="754" userDrawn="1">
          <p15:clr>
            <a:srgbClr val="FBAE40"/>
          </p15:clr>
        </p15:guide>
        <p15:guide id="10" orient="horz" pos="3888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 Slide - Righ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82438-6E57-9647-843B-BA5F13D0AA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380" y="241403"/>
            <a:ext cx="11161240" cy="720000"/>
          </a:xfrm>
        </p:spPr>
        <p:txBody>
          <a:bodyPr/>
          <a:lstStyle/>
          <a:p>
            <a:r>
              <a:rPr lang="en-US" dirty="0"/>
              <a:t>Click to Add a Title To Your Slide</a:t>
            </a: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5B00F938-8D68-9B4D-9BF9-D2B9ADDA705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9197" y="1196975"/>
            <a:ext cx="6773796" cy="2377498"/>
          </a:xfrm>
        </p:spPr>
        <p:txBody>
          <a:bodyPr lIns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E64C34-46C3-CF47-86FC-801C5C79FA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E6109-2268-364C-8CD6-E955F7C544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64C28E-966E-6B4A-816A-311B7D0A2E6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York University Logo">
            <a:extLst>
              <a:ext uri="{FF2B5EF4-FFF2-40B4-BE49-F238E27FC236}">
                <a16:creationId xmlns:a16="http://schemas.microsoft.com/office/drawing/2014/main" id="{422D4709-976D-8A4B-91D9-0F46B2A3B2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5913" y="6372792"/>
            <a:ext cx="1240699" cy="2736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59BDC70-74B9-044C-8E4F-7A7CA082BF9A}"/>
              </a:ext>
            </a:extLst>
          </p:cNvPr>
          <p:cNvSpPr/>
          <p:nvPr userDrawn="1"/>
        </p:nvSpPr>
        <p:spPr>
          <a:xfrm>
            <a:off x="0" y="6799943"/>
            <a:ext cx="12192000" cy="580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EF7FFA-B04E-C541-A81B-39886A3ECF51}"/>
              </a:ext>
            </a:extLst>
          </p:cNvPr>
          <p:cNvSpPr/>
          <p:nvPr userDrawn="1"/>
        </p:nvSpPr>
        <p:spPr>
          <a:xfrm>
            <a:off x="7464425" y="1196976"/>
            <a:ext cx="4727575" cy="49689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D292504-3200-184C-B462-F52FB17C00F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04938" y="3789363"/>
            <a:ext cx="3775886" cy="2200376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supporting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4EFEAB-5229-BC4B-901B-5A2A517F551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06871" y="1400175"/>
            <a:ext cx="3795771" cy="2173288"/>
          </a:xfrm>
          <a:prstGeom prst="callout1">
            <a:avLst>
              <a:gd name="adj1" fmla="val 99688"/>
              <a:gd name="adj2" fmla="val 118"/>
              <a:gd name="adj3" fmla="val 99626"/>
              <a:gd name="adj4" fmla="val 99603"/>
            </a:avLst>
          </a:prstGeom>
          <a:ln w="12700">
            <a:solidFill>
              <a:schemeClr val="bg1"/>
            </a:solidFill>
          </a:ln>
        </p:spPr>
        <p:txBody>
          <a:bodyPr bIns="180000" anchor="b">
            <a:noAutofit/>
          </a:bodyPr>
          <a:lstStyle>
            <a:lvl1pPr>
              <a:defRPr sz="28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1pPr>
            <a:lvl2pPr>
              <a:defRPr sz="20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2pPr>
            <a:lvl3pPr>
              <a:defRPr sz="20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3pPr>
            <a:lvl4pPr>
              <a:defRPr sz="20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4pPr>
            <a:lvl5pPr>
              <a:defRPr sz="20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5pPr>
          </a:lstStyle>
          <a:p>
            <a:pPr lvl="0"/>
            <a:r>
              <a:rPr lang="en-US" dirty="0"/>
              <a:t>XX% </a:t>
            </a:r>
          </a:p>
          <a:p>
            <a:pPr lvl="0"/>
            <a:r>
              <a:rPr lang="en-US" dirty="0"/>
              <a:t>Key takeaway here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1AB37550-8A87-7441-9466-8056CD272C0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19197" y="3789040"/>
            <a:ext cx="6773796" cy="2377497"/>
          </a:xfrm>
        </p:spPr>
        <p:txBody>
          <a:bodyPr lIns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3185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16" userDrawn="1">
          <p15:clr>
            <a:srgbClr val="FBAE40"/>
          </p15:clr>
        </p15:guide>
        <p15:guide id="5" pos="4702" userDrawn="1">
          <p15:clr>
            <a:srgbClr val="FBAE40"/>
          </p15:clr>
        </p15:guide>
        <p15:guide id="6" pos="7363" userDrawn="1">
          <p15:clr>
            <a:srgbClr val="FBAE40"/>
          </p15:clr>
        </p15:guide>
        <p15:guide id="9" orient="horz" pos="2251" userDrawn="1">
          <p15:clr>
            <a:srgbClr val="FBAE40"/>
          </p15:clr>
        </p15:guide>
        <p15:guide id="10" orient="horz" pos="2387" userDrawn="1">
          <p15:clr>
            <a:srgbClr val="FBAE40"/>
          </p15:clr>
        </p15:guide>
        <p15:guide id="11" orient="horz" pos="754" userDrawn="1">
          <p15:clr>
            <a:srgbClr val="FBAE40"/>
          </p15:clr>
        </p15:guide>
        <p15:guide id="12" orient="horz" pos="3884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 Slide - Lef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82438-6E57-9647-843B-BA5F13D0AA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380" y="241403"/>
            <a:ext cx="11161240" cy="720000"/>
          </a:xfrm>
        </p:spPr>
        <p:txBody>
          <a:bodyPr/>
          <a:lstStyle/>
          <a:p>
            <a:r>
              <a:rPr lang="en-US" dirty="0"/>
              <a:t>Click to Add a Title To Your Slide</a:t>
            </a:r>
          </a:p>
        </p:txBody>
      </p:sp>
      <p:pic>
        <p:nvPicPr>
          <p:cNvPr id="15" name="Picture 14" descr="York University Logo&#10;">
            <a:extLst>
              <a:ext uri="{FF2B5EF4-FFF2-40B4-BE49-F238E27FC236}">
                <a16:creationId xmlns:a16="http://schemas.microsoft.com/office/drawing/2014/main" id="{30D26959-709E-344A-9D91-500503F8DEF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5913" y="6372792"/>
            <a:ext cx="1240699" cy="2736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59BDC70-74B9-044C-8E4F-7A7CA082BF9A}"/>
              </a:ext>
            </a:extLst>
          </p:cNvPr>
          <p:cNvSpPr/>
          <p:nvPr userDrawn="1"/>
        </p:nvSpPr>
        <p:spPr>
          <a:xfrm>
            <a:off x="0" y="6799943"/>
            <a:ext cx="12192000" cy="580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EF7FFA-B04E-C541-A81B-39886A3ECF51}"/>
              </a:ext>
            </a:extLst>
          </p:cNvPr>
          <p:cNvSpPr/>
          <p:nvPr userDrawn="1"/>
        </p:nvSpPr>
        <p:spPr>
          <a:xfrm>
            <a:off x="0" y="1196975"/>
            <a:ext cx="4709020" cy="4975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627D0DAE-E129-5445-8C07-39C5633DAD93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907029" y="3789040"/>
            <a:ext cx="6773796" cy="2377497"/>
          </a:xfrm>
        </p:spPr>
        <p:txBody>
          <a:bodyPr lIns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3C53C104-C340-4445-B597-ADA10F22926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07029" y="1196975"/>
            <a:ext cx="6773796" cy="2377498"/>
          </a:xfrm>
        </p:spPr>
        <p:txBody>
          <a:bodyPr lIns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D292504-3200-184C-B462-F52FB17C00F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8784" y="3741738"/>
            <a:ext cx="3689059" cy="2248001"/>
          </a:xfrm>
        </p:spPr>
        <p:txBody>
          <a:bodyPr bIns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supporting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4EFEAB-5229-BC4B-901B-5A2A517F551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1175" y="1400175"/>
            <a:ext cx="3708487" cy="2215480"/>
          </a:xfrm>
          <a:prstGeom prst="callout1">
            <a:avLst>
              <a:gd name="adj1" fmla="val 99688"/>
              <a:gd name="adj2" fmla="val 118"/>
              <a:gd name="adj3" fmla="val 99626"/>
              <a:gd name="adj4" fmla="val 99603"/>
            </a:avLst>
          </a:prstGeom>
          <a:ln w="12700">
            <a:solidFill>
              <a:schemeClr val="bg1"/>
            </a:solidFill>
          </a:ln>
        </p:spPr>
        <p:txBody>
          <a:bodyPr bIns="0" anchor="b">
            <a:noAutofit/>
          </a:bodyPr>
          <a:lstStyle>
            <a:lvl1pPr>
              <a:defRPr sz="28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1pPr>
            <a:lvl2pPr>
              <a:defRPr sz="20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2pPr>
            <a:lvl3pPr>
              <a:defRPr sz="20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3pPr>
            <a:lvl4pPr>
              <a:defRPr sz="20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4pPr>
            <a:lvl5pPr>
              <a:defRPr sz="20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5pPr>
          </a:lstStyle>
          <a:p>
            <a:pPr lvl="0"/>
            <a:r>
              <a:rPr lang="en-US" dirty="0"/>
              <a:t>XX% </a:t>
            </a:r>
          </a:p>
          <a:p>
            <a:pPr lvl="0"/>
            <a:r>
              <a:rPr lang="en-US" dirty="0"/>
              <a:t>Key takeaway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E6109-2268-364C-8CD6-E955F7C544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64C28E-966E-6B4A-816A-311B7D0A2E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E64C34-46C3-CF47-86FC-801C5C79FA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272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16" userDrawn="1">
          <p15:clr>
            <a:srgbClr val="FBAE40"/>
          </p15:clr>
        </p15:guide>
        <p15:guide id="7" orient="horz" pos="754" userDrawn="1">
          <p15:clr>
            <a:srgbClr val="FBAE40"/>
          </p15:clr>
        </p15:guide>
        <p15:guide id="8" orient="horz" pos="2251" userDrawn="1">
          <p15:clr>
            <a:srgbClr val="FBAE40"/>
          </p15:clr>
        </p15:guide>
        <p15:guide id="9" orient="horz" pos="2387" userDrawn="1">
          <p15:clr>
            <a:srgbClr val="FBAE40"/>
          </p15:clr>
        </p15:guide>
        <p15:guide id="10" orient="horz" pos="3888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Column Slide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3E130-96B9-2A4D-8ECC-62AAABB506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78866" y="225425"/>
            <a:ext cx="7197753" cy="720000"/>
          </a:xfrm>
        </p:spPr>
        <p:txBody>
          <a:bodyPr/>
          <a:lstStyle/>
          <a:p>
            <a:r>
              <a:rPr lang="en-US" dirty="0"/>
              <a:t>Click to Add a Title To Your Slide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9D18FA23-2CD1-AD41-99C8-1AC86935DD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78866" y="1268412"/>
            <a:ext cx="7201959" cy="4897437"/>
          </a:xfrm>
        </p:spPr>
        <p:txBody>
          <a:bodyPr lIns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 descr="York University Logo">
            <a:extLst>
              <a:ext uri="{FF2B5EF4-FFF2-40B4-BE49-F238E27FC236}">
                <a16:creationId xmlns:a16="http://schemas.microsoft.com/office/drawing/2014/main" id="{70AB483B-B616-384E-83C0-785A1EA163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5913" y="6372792"/>
            <a:ext cx="1240699" cy="273600"/>
          </a:xfrm>
          <a:prstGeom prst="rect">
            <a:avLst/>
          </a:prstGeom>
        </p:spPr>
      </p:pic>
      <p:sp>
        <p:nvSpPr>
          <p:cNvPr id="19" name="Freeform 18">
            <a:extLst>
              <a:ext uri="{FF2B5EF4-FFF2-40B4-BE49-F238E27FC236}">
                <a16:creationId xmlns:a16="http://schemas.microsoft.com/office/drawing/2014/main" id="{43A43FB6-03C7-CC41-BCE9-0DF5F24BF3CB}"/>
              </a:ext>
            </a:extLst>
          </p:cNvPr>
          <p:cNvSpPr/>
          <p:nvPr userDrawn="1"/>
        </p:nvSpPr>
        <p:spPr>
          <a:xfrm>
            <a:off x="182982" y="179445"/>
            <a:ext cx="3913029" cy="6499333"/>
          </a:xfrm>
          <a:custGeom>
            <a:avLst/>
            <a:gdLst>
              <a:gd name="connsiteX0" fmla="*/ 180000 w 3913029"/>
              <a:gd name="connsiteY0" fmla="*/ 180000 h 6499333"/>
              <a:gd name="connsiteX1" fmla="*/ 180000 w 3913029"/>
              <a:gd name="connsiteY1" fmla="*/ 6318469 h 6499333"/>
              <a:gd name="connsiteX2" fmla="*/ 3731334 w 3913029"/>
              <a:gd name="connsiteY2" fmla="*/ 6318469 h 6499333"/>
              <a:gd name="connsiteX3" fmla="*/ 3731334 w 3913029"/>
              <a:gd name="connsiteY3" fmla="*/ 180000 h 6499333"/>
              <a:gd name="connsiteX4" fmla="*/ 0 w 3913029"/>
              <a:gd name="connsiteY4" fmla="*/ 0 h 6499333"/>
              <a:gd name="connsiteX5" fmla="*/ 3913029 w 3913029"/>
              <a:gd name="connsiteY5" fmla="*/ 0 h 6499333"/>
              <a:gd name="connsiteX6" fmla="*/ 3913029 w 3913029"/>
              <a:gd name="connsiteY6" fmla="*/ 180000 h 6499333"/>
              <a:gd name="connsiteX7" fmla="*/ 3911334 w 3913029"/>
              <a:gd name="connsiteY7" fmla="*/ 180000 h 6499333"/>
              <a:gd name="connsiteX8" fmla="*/ 3911334 w 3913029"/>
              <a:gd name="connsiteY8" fmla="*/ 6318469 h 6499333"/>
              <a:gd name="connsiteX9" fmla="*/ 3913029 w 3913029"/>
              <a:gd name="connsiteY9" fmla="*/ 6318469 h 6499333"/>
              <a:gd name="connsiteX10" fmla="*/ 3913029 w 3913029"/>
              <a:gd name="connsiteY10" fmla="*/ 6498469 h 6499333"/>
              <a:gd name="connsiteX11" fmla="*/ 3911334 w 3913029"/>
              <a:gd name="connsiteY11" fmla="*/ 6498469 h 6499333"/>
              <a:gd name="connsiteX12" fmla="*/ 3911334 w 3913029"/>
              <a:gd name="connsiteY12" fmla="*/ 6499333 h 6499333"/>
              <a:gd name="connsiteX13" fmla="*/ 3731334 w 3913029"/>
              <a:gd name="connsiteY13" fmla="*/ 6499333 h 6499333"/>
              <a:gd name="connsiteX14" fmla="*/ 3731334 w 3913029"/>
              <a:gd name="connsiteY14" fmla="*/ 6498469 h 6499333"/>
              <a:gd name="connsiteX15" fmla="*/ 180000 w 3913029"/>
              <a:gd name="connsiteY15" fmla="*/ 6498469 h 6499333"/>
              <a:gd name="connsiteX16" fmla="*/ 180000 w 3913029"/>
              <a:gd name="connsiteY16" fmla="*/ 6499333 h 6499333"/>
              <a:gd name="connsiteX17" fmla="*/ 0 w 3913029"/>
              <a:gd name="connsiteY17" fmla="*/ 6499333 h 6499333"/>
              <a:gd name="connsiteX18" fmla="*/ 0 w 3913029"/>
              <a:gd name="connsiteY18" fmla="*/ 6498469 h 6499333"/>
              <a:gd name="connsiteX19" fmla="*/ 0 w 3913029"/>
              <a:gd name="connsiteY19" fmla="*/ 6318469 h 6499333"/>
              <a:gd name="connsiteX20" fmla="*/ 0 w 3913029"/>
              <a:gd name="connsiteY20" fmla="*/ 180000 h 6499333"/>
              <a:gd name="connsiteX21" fmla="*/ 0 w 3913029"/>
              <a:gd name="connsiteY21" fmla="*/ 180000 h 649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913029" h="6499333">
                <a:moveTo>
                  <a:pt x="180000" y="180000"/>
                </a:moveTo>
                <a:lnTo>
                  <a:pt x="180000" y="6318469"/>
                </a:lnTo>
                <a:lnTo>
                  <a:pt x="3731334" y="6318469"/>
                </a:lnTo>
                <a:lnTo>
                  <a:pt x="3731334" y="180000"/>
                </a:lnTo>
                <a:close/>
                <a:moveTo>
                  <a:pt x="0" y="0"/>
                </a:moveTo>
                <a:lnTo>
                  <a:pt x="3913029" y="0"/>
                </a:lnTo>
                <a:lnTo>
                  <a:pt x="3913029" y="180000"/>
                </a:lnTo>
                <a:lnTo>
                  <a:pt x="3911334" y="180000"/>
                </a:lnTo>
                <a:lnTo>
                  <a:pt x="3911334" y="6318469"/>
                </a:lnTo>
                <a:lnTo>
                  <a:pt x="3913029" y="6318469"/>
                </a:lnTo>
                <a:lnTo>
                  <a:pt x="3913029" y="6498469"/>
                </a:lnTo>
                <a:lnTo>
                  <a:pt x="3911334" y="6498469"/>
                </a:lnTo>
                <a:lnTo>
                  <a:pt x="3911334" y="6499333"/>
                </a:lnTo>
                <a:lnTo>
                  <a:pt x="3731334" y="6499333"/>
                </a:lnTo>
                <a:lnTo>
                  <a:pt x="3731334" y="6498469"/>
                </a:lnTo>
                <a:lnTo>
                  <a:pt x="180000" y="6498469"/>
                </a:lnTo>
                <a:lnTo>
                  <a:pt x="180000" y="6499333"/>
                </a:lnTo>
                <a:lnTo>
                  <a:pt x="0" y="6499333"/>
                </a:lnTo>
                <a:lnTo>
                  <a:pt x="0" y="6498469"/>
                </a:lnTo>
                <a:lnTo>
                  <a:pt x="0" y="6318469"/>
                </a:lnTo>
                <a:lnTo>
                  <a:pt x="0" y="180000"/>
                </a:lnTo>
                <a:lnTo>
                  <a:pt x="0" y="18000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10960A72-CFDD-F747-A1D3-7264486AF54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0" y="1738"/>
            <a:ext cx="4258733" cy="6856262"/>
          </a:xfrm>
          <a:custGeom>
            <a:avLst/>
            <a:gdLst>
              <a:gd name="connsiteX0" fmla="*/ 362982 w 4258733"/>
              <a:gd name="connsiteY0" fmla="*/ 357707 h 6856262"/>
              <a:gd name="connsiteX1" fmla="*/ 3914316 w 4258733"/>
              <a:gd name="connsiteY1" fmla="*/ 357707 h 6856262"/>
              <a:gd name="connsiteX2" fmla="*/ 3914316 w 4258733"/>
              <a:gd name="connsiteY2" fmla="*/ 6496176 h 6856262"/>
              <a:gd name="connsiteX3" fmla="*/ 362982 w 4258733"/>
              <a:gd name="connsiteY3" fmla="*/ 6496176 h 6856262"/>
              <a:gd name="connsiteX4" fmla="*/ 182982 w 4258733"/>
              <a:gd name="connsiteY4" fmla="*/ 177707 h 6856262"/>
              <a:gd name="connsiteX5" fmla="*/ 182982 w 4258733"/>
              <a:gd name="connsiteY5" fmla="*/ 357707 h 6856262"/>
              <a:gd name="connsiteX6" fmla="*/ 182982 w 4258733"/>
              <a:gd name="connsiteY6" fmla="*/ 6496176 h 6856262"/>
              <a:gd name="connsiteX7" fmla="*/ 182982 w 4258733"/>
              <a:gd name="connsiteY7" fmla="*/ 6676176 h 6856262"/>
              <a:gd name="connsiteX8" fmla="*/ 182982 w 4258733"/>
              <a:gd name="connsiteY8" fmla="*/ 6677040 h 6856262"/>
              <a:gd name="connsiteX9" fmla="*/ 362982 w 4258733"/>
              <a:gd name="connsiteY9" fmla="*/ 6677040 h 6856262"/>
              <a:gd name="connsiteX10" fmla="*/ 362982 w 4258733"/>
              <a:gd name="connsiteY10" fmla="*/ 6676176 h 6856262"/>
              <a:gd name="connsiteX11" fmla="*/ 3914316 w 4258733"/>
              <a:gd name="connsiteY11" fmla="*/ 6676176 h 6856262"/>
              <a:gd name="connsiteX12" fmla="*/ 3914316 w 4258733"/>
              <a:gd name="connsiteY12" fmla="*/ 6677040 h 6856262"/>
              <a:gd name="connsiteX13" fmla="*/ 4094316 w 4258733"/>
              <a:gd name="connsiteY13" fmla="*/ 6677040 h 6856262"/>
              <a:gd name="connsiteX14" fmla="*/ 4094316 w 4258733"/>
              <a:gd name="connsiteY14" fmla="*/ 6676176 h 6856262"/>
              <a:gd name="connsiteX15" fmla="*/ 4096011 w 4258733"/>
              <a:gd name="connsiteY15" fmla="*/ 6676176 h 6856262"/>
              <a:gd name="connsiteX16" fmla="*/ 4096011 w 4258733"/>
              <a:gd name="connsiteY16" fmla="*/ 6496176 h 6856262"/>
              <a:gd name="connsiteX17" fmla="*/ 4094316 w 4258733"/>
              <a:gd name="connsiteY17" fmla="*/ 6496176 h 6856262"/>
              <a:gd name="connsiteX18" fmla="*/ 4094316 w 4258733"/>
              <a:gd name="connsiteY18" fmla="*/ 357707 h 6856262"/>
              <a:gd name="connsiteX19" fmla="*/ 4096011 w 4258733"/>
              <a:gd name="connsiteY19" fmla="*/ 357707 h 6856262"/>
              <a:gd name="connsiteX20" fmla="*/ 4096011 w 4258733"/>
              <a:gd name="connsiteY20" fmla="*/ 177707 h 6856262"/>
              <a:gd name="connsiteX21" fmla="*/ 0 w 4258733"/>
              <a:gd name="connsiteY21" fmla="*/ 0 h 6856262"/>
              <a:gd name="connsiteX22" fmla="*/ 4258733 w 4258733"/>
              <a:gd name="connsiteY22" fmla="*/ 0 h 6856262"/>
              <a:gd name="connsiteX23" fmla="*/ 4258733 w 4258733"/>
              <a:gd name="connsiteY23" fmla="*/ 6856262 h 6856262"/>
              <a:gd name="connsiteX24" fmla="*/ 0 w 4258733"/>
              <a:gd name="connsiteY24" fmla="*/ 6856262 h 6856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258733" h="6856262">
                <a:moveTo>
                  <a:pt x="362982" y="357707"/>
                </a:moveTo>
                <a:lnTo>
                  <a:pt x="3914316" y="357707"/>
                </a:lnTo>
                <a:lnTo>
                  <a:pt x="3914316" y="6496176"/>
                </a:lnTo>
                <a:lnTo>
                  <a:pt x="362982" y="6496176"/>
                </a:lnTo>
                <a:close/>
                <a:moveTo>
                  <a:pt x="182982" y="177707"/>
                </a:moveTo>
                <a:lnTo>
                  <a:pt x="182982" y="357707"/>
                </a:lnTo>
                <a:lnTo>
                  <a:pt x="182982" y="6496176"/>
                </a:lnTo>
                <a:lnTo>
                  <a:pt x="182982" y="6676176"/>
                </a:lnTo>
                <a:lnTo>
                  <a:pt x="182982" y="6677040"/>
                </a:lnTo>
                <a:lnTo>
                  <a:pt x="362982" y="6677040"/>
                </a:lnTo>
                <a:lnTo>
                  <a:pt x="362982" y="6676176"/>
                </a:lnTo>
                <a:lnTo>
                  <a:pt x="3914316" y="6676176"/>
                </a:lnTo>
                <a:lnTo>
                  <a:pt x="3914316" y="6677040"/>
                </a:lnTo>
                <a:lnTo>
                  <a:pt x="4094316" y="6677040"/>
                </a:lnTo>
                <a:lnTo>
                  <a:pt x="4094316" y="6676176"/>
                </a:lnTo>
                <a:lnTo>
                  <a:pt x="4096011" y="6676176"/>
                </a:lnTo>
                <a:lnTo>
                  <a:pt x="4096011" y="6496176"/>
                </a:lnTo>
                <a:lnTo>
                  <a:pt x="4094316" y="6496176"/>
                </a:lnTo>
                <a:lnTo>
                  <a:pt x="4094316" y="357707"/>
                </a:lnTo>
                <a:lnTo>
                  <a:pt x="4096011" y="357707"/>
                </a:lnTo>
                <a:lnTo>
                  <a:pt x="4096011" y="177707"/>
                </a:lnTo>
                <a:close/>
                <a:moveTo>
                  <a:pt x="0" y="0"/>
                </a:moveTo>
                <a:lnTo>
                  <a:pt x="4258733" y="0"/>
                </a:lnTo>
                <a:lnTo>
                  <a:pt x="4258733" y="6856262"/>
                </a:lnTo>
                <a:lnTo>
                  <a:pt x="0" y="6856262"/>
                </a:lnTo>
                <a:close/>
              </a:path>
            </a:pathLst>
          </a:custGeom>
        </p:spPr>
        <p:txBody>
          <a:bodyPr wrap="square" bIns="180000" anchor="ctr">
            <a:noAutofit/>
          </a:bodyPr>
          <a:lstStyle>
            <a:lvl1pPr algn="ct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en-US"/>
              <a:t>Drag and drop photo onto slide</a:t>
            </a:r>
            <a:br>
              <a:rPr lang="en-US"/>
            </a:br>
            <a:r>
              <a:rPr lang="en-US"/>
              <a:t>to add image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2718D5-9D0C-8349-B83F-55829CC37D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472940" y="6304235"/>
            <a:ext cx="6131146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95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2819" userDrawn="1">
          <p15:clr>
            <a:srgbClr val="FBAE40"/>
          </p15:clr>
        </p15:guide>
        <p15:guide id="4" pos="7363" userDrawn="1">
          <p15:clr>
            <a:srgbClr val="FBAE40"/>
          </p15:clr>
        </p15:guide>
        <p15:guide id="8" orient="horz" pos="3888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Column Slid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3E130-96B9-2A4D-8ECC-62AAABB506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641" y="225425"/>
            <a:ext cx="7197753" cy="720000"/>
          </a:xfrm>
        </p:spPr>
        <p:txBody>
          <a:bodyPr/>
          <a:lstStyle/>
          <a:p>
            <a:r>
              <a:rPr lang="en-US" dirty="0"/>
              <a:t>Click to Add a Title To Your 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2718D5-9D0C-8349-B83F-55829CC37D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04465" y="6304235"/>
            <a:ext cx="672221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3F8F1147-DAD1-334F-B034-7921149D6AFE}"/>
              </a:ext>
            </a:extLst>
          </p:cNvPr>
          <p:cNvSpPr/>
          <p:nvPr userDrawn="1"/>
        </p:nvSpPr>
        <p:spPr>
          <a:xfrm>
            <a:off x="8116249" y="179445"/>
            <a:ext cx="3913029" cy="6499333"/>
          </a:xfrm>
          <a:custGeom>
            <a:avLst/>
            <a:gdLst>
              <a:gd name="connsiteX0" fmla="*/ 180000 w 3913029"/>
              <a:gd name="connsiteY0" fmla="*/ 180000 h 6499333"/>
              <a:gd name="connsiteX1" fmla="*/ 180000 w 3913029"/>
              <a:gd name="connsiteY1" fmla="*/ 6318469 h 6499333"/>
              <a:gd name="connsiteX2" fmla="*/ 3731334 w 3913029"/>
              <a:gd name="connsiteY2" fmla="*/ 6318469 h 6499333"/>
              <a:gd name="connsiteX3" fmla="*/ 3731334 w 3913029"/>
              <a:gd name="connsiteY3" fmla="*/ 180000 h 6499333"/>
              <a:gd name="connsiteX4" fmla="*/ 0 w 3913029"/>
              <a:gd name="connsiteY4" fmla="*/ 0 h 6499333"/>
              <a:gd name="connsiteX5" fmla="*/ 3913029 w 3913029"/>
              <a:gd name="connsiteY5" fmla="*/ 0 h 6499333"/>
              <a:gd name="connsiteX6" fmla="*/ 3913029 w 3913029"/>
              <a:gd name="connsiteY6" fmla="*/ 180000 h 6499333"/>
              <a:gd name="connsiteX7" fmla="*/ 3911334 w 3913029"/>
              <a:gd name="connsiteY7" fmla="*/ 180000 h 6499333"/>
              <a:gd name="connsiteX8" fmla="*/ 3911334 w 3913029"/>
              <a:gd name="connsiteY8" fmla="*/ 6318469 h 6499333"/>
              <a:gd name="connsiteX9" fmla="*/ 3913029 w 3913029"/>
              <a:gd name="connsiteY9" fmla="*/ 6318469 h 6499333"/>
              <a:gd name="connsiteX10" fmla="*/ 3913029 w 3913029"/>
              <a:gd name="connsiteY10" fmla="*/ 6498469 h 6499333"/>
              <a:gd name="connsiteX11" fmla="*/ 3911334 w 3913029"/>
              <a:gd name="connsiteY11" fmla="*/ 6498469 h 6499333"/>
              <a:gd name="connsiteX12" fmla="*/ 3911334 w 3913029"/>
              <a:gd name="connsiteY12" fmla="*/ 6499333 h 6499333"/>
              <a:gd name="connsiteX13" fmla="*/ 3731334 w 3913029"/>
              <a:gd name="connsiteY13" fmla="*/ 6499333 h 6499333"/>
              <a:gd name="connsiteX14" fmla="*/ 3731334 w 3913029"/>
              <a:gd name="connsiteY14" fmla="*/ 6498469 h 6499333"/>
              <a:gd name="connsiteX15" fmla="*/ 180000 w 3913029"/>
              <a:gd name="connsiteY15" fmla="*/ 6498469 h 6499333"/>
              <a:gd name="connsiteX16" fmla="*/ 180000 w 3913029"/>
              <a:gd name="connsiteY16" fmla="*/ 6499333 h 6499333"/>
              <a:gd name="connsiteX17" fmla="*/ 0 w 3913029"/>
              <a:gd name="connsiteY17" fmla="*/ 6499333 h 6499333"/>
              <a:gd name="connsiteX18" fmla="*/ 0 w 3913029"/>
              <a:gd name="connsiteY18" fmla="*/ 6498469 h 6499333"/>
              <a:gd name="connsiteX19" fmla="*/ 0 w 3913029"/>
              <a:gd name="connsiteY19" fmla="*/ 6318469 h 6499333"/>
              <a:gd name="connsiteX20" fmla="*/ 0 w 3913029"/>
              <a:gd name="connsiteY20" fmla="*/ 180000 h 6499333"/>
              <a:gd name="connsiteX21" fmla="*/ 0 w 3913029"/>
              <a:gd name="connsiteY21" fmla="*/ 180000 h 649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913029" h="6499333">
                <a:moveTo>
                  <a:pt x="180000" y="180000"/>
                </a:moveTo>
                <a:lnTo>
                  <a:pt x="180000" y="6318469"/>
                </a:lnTo>
                <a:lnTo>
                  <a:pt x="3731334" y="6318469"/>
                </a:lnTo>
                <a:lnTo>
                  <a:pt x="3731334" y="180000"/>
                </a:lnTo>
                <a:close/>
                <a:moveTo>
                  <a:pt x="0" y="0"/>
                </a:moveTo>
                <a:lnTo>
                  <a:pt x="3913029" y="0"/>
                </a:lnTo>
                <a:lnTo>
                  <a:pt x="3913029" y="180000"/>
                </a:lnTo>
                <a:lnTo>
                  <a:pt x="3911334" y="180000"/>
                </a:lnTo>
                <a:lnTo>
                  <a:pt x="3911334" y="6318469"/>
                </a:lnTo>
                <a:lnTo>
                  <a:pt x="3913029" y="6318469"/>
                </a:lnTo>
                <a:lnTo>
                  <a:pt x="3913029" y="6498469"/>
                </a:lnTo>
                <a:lnTo>
                  <a:pt x="3911334" y="6498469"/>
                </a:lnTo>
                <a:lnTo>
                  <a:pt x="3911334" y="6499333"/>
                </a:lnTo>
                <a:lnTo>
                  <a:pt x="3731334" y="6499333"/>
                </a:lnTo>
                <a:lnTo>
                  <a:pt x="3731334" y="6498469"/>
                </a:lnTo>
                <a:lnTo>
                  <a:pt x="180000" y="6498469"/>
                </a:lnTo>
                <a:lnTo>
                  <a:pt x="180000" y="6499333"/>
                </a:lnTo>
                <a:lnTo>
                  <a:pt x="0" y="6499333"/>
                </a:lnTo>
                <a:lnTo>
                  <a:pt x="0" y="6498469"/>
                </a:lnTo>
                <a:lnTo>
                  <a:pt x="0" y="6318469"/>
                </a:lnTo>
                <a:lnTo>
                  <a:pt x="0" y="180000"/>
                </a:lnTo>
                <a:lnTo>
                  <a:pt x="0" y="18000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68046148-C3C4-4143-90BF-3DA8EB1FD0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1176" y="1268412"/>
            <a:ext cx="7197753" cy="4897437"/>
          </a:xfrm>
        </p:spPr>
        <p:txBody>
          <a:bodyPr lIns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B73989-1E96-2A4E-8D17-EFA6D8591E1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933267" y="1738"/>
            <a:ext cx="4258733" cy="6856262"/>
          </a:xfrm>
          <a:custGeom>
            <a:avLst/>
            <a:gdLst>
              <a:gd name="connsiteX0" fmla="*/ 362982 w 4258733"/>
              <a:gd name="connsiteY0" fmla="*/ 357707 h 6856262"/>
              <a:gd name="connsiteX1" fmla="*/ 3914316 w 4258733"/>
              <a:gd name="connsiteY1" fmla="*/ 357707 h 6856262"/>
              <a:gd name="connsiteX2" fmla="*/ 3914316 w 4258733"/>
              <a:gd name="connsiteY2" fmla="*/ 6496176 h 6856262"/>
              <a:gd name="connsiteX3" fmla="*/ 362982 w 4258733"/>
              <a:gd name="connsiteY3" fmla="*/ 6496176 h 6856262"/>
              <a:gd name="connsiteX4" fmla="*/ 182982 w 4258733"/>
              <a:gd name="connsiteY4" fmla="*/ 177707 h 6856262"/>
              <a:gd name="connsiteX5" fmla="*/ 182982 w 4258733"/>
              <a:gd name="connsiteY5" fmla="*/ 357707 h 6856262"/>
              <a:gd name="connsiteX6" fmla="*/ 182982 w 4258733"/>
              <a:gd name="connsiteY6" fmla="*/ 6496176 h 6856262"/>
              <a:gd name="connsiteX7" fmla="*/ 182982 w 4258733"/>
              <a:gd name="connsiteY7" fmla="*/ 6676176 h 6856262"/>
              <a:gd name="connsiteX8" fmla="*/ 182982 w 4258733"/>
              <a:gd name="connsiteY8" fmla="*/ 6677040 h 6856262"/>
              <a:gd name="connsiteX9" fmla="*/ 362982 w 4258733"/>
              <a:gd name="connsiteY9" fmla="*/ 6677040 h 6856262"/>
              <a:gd name="connsiteX10" fmla="*/ 362982 w 4258733"/>
              <a:gd name="connsiteY10" fmla="*/ 6676176 h 6856262"/>
              <a:gd name="connsiteX11" fmla="*/ 3914316 w 4258733"/>
              <a:gd name="connsiteY11" fmla="*/ 6676176 h 6856262"/>
              <a:gd name="connsiteX12" fmla="*/ 3914316 w 4258733"/>
              <a:gd name="connsiteY12" fmla="*/ 6677040 h 6856262"/>
              <a:gd name="connsiteX13" fmla="*/ 4094316 w 4258733"/>
              <a:gd name="connsiteY13" fmla="*/ 6677040 h 6856262"/>
              <a:gd name="connsiteX14" fmla="*/ 4094316 w 4258733"/>
              <a:gd name="connsiteY14" fmla="*/ 6676176 h 6856262"/>
              <a:gd name="connsiteX15" fmla="*/ 4096011 w 4258733"/>
              <a:gd name="connsiteY15" fmla="*/ 6676176 h 6856262"/>
              <a:gd name="connsiteX16" fmla="*/ 4096011 w 4258733"/>
              <a:gd name="connsiteY16" fmla="*/ 6496176 h 6856262"/>
              <a:gd name="connsiteX17" fmla="*/ 4094316 w 4258733"/>
              <a:gd name="connsiteY17" fmla="*/ 6496176 h 6856262"/>
              <a:gd name="connsiteX18" fmla="*/ 4094316 w 4258733"/>
              <a:gd name="connsiteY18" fmla="*/ 357707 h 6856262"/>
              <a:gd name="connsiteX19" fmla="*/ 4096011 w 4258733"/>
              <a:gd name="connsiteY19" fmla="*/ 357707 h 6856262"/>
              <a:gd name="connsiteX20" fmla="*/ 4096011 w 4258733"/>
              <a:gd name="connsiteY20" fmla="*/ 177707 h 6856262"/>
              <a:gd name="connsiteX21" fmla="*/ 0 w 4258733"/>
              <a:gd name="connsiteY21" fmla="*/ 0 h 6856262"/>
              <a:gd name="connsiteX22" fmla="*/ 4258733 w 4258733"/>
              <a:gd name="connsiteY22" fmla="*/ 0 h 6856262"/>
              <a:gd name="connsiteX23" fmla="*/ 4258733 w 4258733"/>
              <a:gd name="connsiteY23" fmla="*/ 6856262 h 6856262"/>
              <a:gd name="connsiteX24" fmla="*/ 0 w 4258733"/>
              <a:gd name="connsiteY24" fmla="*/ 6856262 h 6856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258733" h="6856262">
                <a:moveTo>
                  <a:pt x="362982" y="357707"/>
                </a:moveTo>
                <a:lnTo>
                  <a:pt x="3914316" y="357707"/>
                </a:lnTo>
                <a:lnTo>
                  <a:pt x="3914316" y="6496176"/>
                </a:lnTo>
                <a:lnTo>
                  <a:pt x="362982" y="6496176"/>
                </a:lnTo>
                <a:close/>
                <a:moveTo>
                  <a:pt x="182982" y="177707"/>
                </a:moveTo>
                <a:lnTo>
                  <a:pt x="182982" y="357707"/>
                </a:lnTo>
                <a:lnTo>
                  <a:pt x="182982" y="6496176"/>
                </a:lnTo>
                <a:lnTo>
                  <a:pt x="182982" y="6676176"/>
                </a:lnTo>
                <a:lnTo>
                  <a:pt x="182982" y="6677040"/>
                </a:lnTo>
                <a:lnTo>
                  <a:pt x="362982" y="6677040"/>
                </a:lnTo>
                <a:lnTo>
                  <a:pt x="362982" y="6676176"/>
                </a:lnTo>
                <a:lnTo>
                  <a:pt x="3914316" y="6676176"/>
                </a:lnTo>
                <a:lnTo>
                  <a:pt x="3914316" y="6677040"/>
                </a:lnTo>
                <a:lnTo>
                  <a:pt x="4094316" y="6677040"/>
                </a:lnTo>
                <a:lnTo>
                  <a:pt x="4094316" y="6676176"/>
                </a:lnTo>
                <a:lnTo>
                  <a:pt x="4096011" y="6676176"/>
                </a:lnTo>
                <a:lnTo>
                  <a:pt x="4096011" y="6496176"/>
                </a:lnTo>
                <a:lnTo>
                  <a:pt x="4094316" y="6496176"/>
                </a:lnTo>
                <a:lnTo>
                  <a:pt x="4094316" y="357707"/>
                </a:lnTo>
                <a:lnTo>
                  <a:pt x="4096011" y="357707"/>
                </a:lnTo>
                <a:lnTo>
                  <a:pt x="4096011" y="177707"/>
                </a:lnTo>
                <a:close/>
                <a:moveTo>
                  <a:pt x="0" y="0"/>
                </a:moveTo>
                <a:lnTo>
                  <a:pt x="4258733" y="0"/>
                </a:lnTo>
                <a:lnTo>
                  <a:pt x="4258733" y="6856262"/>
                </a:lnTo>
                <a:lnTo>
                  <a:pt x="0" y="6856262"/>
                </a:lnTo>
                <a:close/>
              </a:path>
            </a:pathLst>
          </a:custGeom>
        </p:spPr>
        <p:txBody>
          <a:bodyPr wrap="square" bIns="180000" anchor="ctr">
            <a:noAutofit/>
          </a:bodyPr>
          <a:lstStyle>
            <a:lvl1pPr algn="ct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en-US"/>
              <a:t>Drag and drop photo onto slide</a:t>
            </a:r>
            <a:br>
              <a:rPr lang="en-US"/>
            </a:br>
            <a:r>
              <a:rPr lang="en-US"/>
              <a:t>to add image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E8C51-D1B6-3643-AD72-C9F9FFBE28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64C28E-966E-6B4A-816A-311B7D0A2E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013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16" userDrawn="1">
          <p15:clr>
            <a:srgbClr val="FBAE40"/>
          </p15:clr>
        </p15:guide>
        <p15:guide id="4" pos="4861" userDrawn="1">
          <p15:clr>
            <a:srgbClr val="FBAE40"/>
          </p15:clr>
        </p15:guide>
        <p15:guide id="8" orient="horz" pos="388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Full Wid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3">
            <a:extLst>
              <a:ext uri="{FF2B5EF4-FFF2-40B4-BE49-F238E27FC236}">
                <a16:creationId xmlns:a16="http://schemas.microsoft.com/office/drawing/2014/main" id="{5217D531-B496-054C-9BDC-E7096734FC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3273" y="8428"/>
            <a:ext cx="6292132" cy="720000"/>
          </a:xfrm>
        </p:spPr>
        <p:txBody>
          <a:bodyPr/>
          <a:lstStyle/>
          <a:p>
            <a:r>
              <a:rPr lang="en-US" dirty="0"/>
              <a:t>Click to Add a Title To Your Slide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C0373C-6C5D-1F40-86FF-5BD9724B620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7344" y="1529200"/>
            <a:ext cx="10497312" cy="3443288"/>
          </a:xfrm>
          <a:solidFill>
            <a:schemeClr val="bg1"/>
          </a:solidFill>
        </p:spPr>
        <p:txBody>
          <a:bodyPr anchor="ctr"/>
          <a:lstStyle>
            <a:lvl1pPr algn="ctr">
              <a:defRPr sz="3600" b="0" i="0">
                <a:latin typeface="IBM Plex Serif Medium" panose="02060503050406000203" pitchFamily="18" charset="77"/>
              </a:defRPr>
            </a:lvl1pPr>
          </a:lstStyle>
          <a:p>
            <a:pPr lvl="0"/>
            <a:r>
              <a:rPr lang="en-US" dirty="0"/>
              <a:t>Click to add quote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4A35A8FC-F629-EA4D-B295-B916CFA54C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1175" y="5858415"/>
            <a:ext cx="11169650" cy="338036"/>
          </a:xfrm>
          <a:solidFill>
            <a:schemeClr val="bg1"/>
          </a:solidFill>
        </p:spPr>
        <p:txBody>
          <a:bodyPr anchor="ctr"/>
          <a:lstStyle>
            <a:lvl1pPr algn="r">
              <a:defRPr sz="1600" b="0" i="0">
                <a:latin typeface="IBM Plex Serif ExtraLight" panose="02060303050406000203" pitchFamily="18" charset="77"/>
              </a:defRPr>
            </a:lvl1pPr>
          </a:lstStyle>
          <a:p>
            <a:pPr lvl="0"/>
            <a:r>
              <a:rPr lang="en-US"/>
              <a:t>- Click to add name</a:t>
            </a:r>
            <a:endParaRPr lang="en-US" dirty="0"/>
          </a:p>
        </p:txBody>
      </p:sp>
      <p:pic>
        <p:nvPicPr>
          <p:cNvPr id="13" name="Picture 12" descr="York University Logo">
            <a:extLst>
              <a:ext uri="{FF2B5EF4-FFF2-40B4-BE49-F238E27FC236}">
                <a16:creationId xmlns:a16="http://schemas.microsoft.com/office/drawing/2014/main" id="{E7FE781F-0518-2345-A57C-DEB4B8BFF1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5913" y="6372792"/>
            <a:ext cx="1240699" cy="273600"/>
          </a:xfrm>
          <a:prstGeom prst="rect">
            <a:avLst/>
          </a:prstGeom>
        </p:spPr>
      </p:pic>
      <p:sp>
        <p:nvSpPr>
          <p:cNvPr id="15" name="Freeform 14">
            <a:extLst>
              <a:ext uri="{FF2B5EF4-FFF2-40B4-BE49-F238E27FC236}">
                <a16:creationId xmlns:a16="http://schemas.microsoft.com/office/drawing/2014/main" id="{D0FD2320-9916-B945-8520-A2418121744A}"/>
              </a:ext>
            </a:extLst>
          </p:cNvPr>
          <p:cNvSpPr/>
          <p:nvPr userDrawn="1"/>
        </p:nvSpPr>
        <p:spPr>
          <a:xfrm flipV="1">
            <a:off x="603504" y="4781035"/>
            <a:ext cx="10991088" cy="548640"/>
          </a:xfrm>
          <a:custGeom>
            <a:avLst/>
            <a:gdLst>
              <a:gd name="connsiteX0" fmla="*/ 0 w 10991088"/>
              <a:gd name="connsiteY0" fmla="*/ 493776 h 530352"/>
              <a:gd name="connsiteX1" fmla="*/ 0 w 10991088"/>
              <a:gd name="connsiteY1" fmla="*/ 0 h 530352"/>
              <a:gd name="connsiteX2" fmla="*/ 10991088 w 10991088"/>
              <a:gd name="connsiteY2" fmla="*/ 0 h 530352"/>
              <a:gd name="connsiteX3" fmla="*/ 10991088 w 10991088"/>
              <a:gd name="connsiteY3" fmla="*/ 530352 h 530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1088" h="530352">
                <a:moveTo>
                  <a:pt x="0" y="493776"/>
                </a:moveTo>
                <a:lnTo>
                  <a:pt x="0" y="0"/>
                </a:lnTo>
                <a:lnTo>
                  <a:pt x="10991088" y="0"/>
                </a:lnTo>
                <a:lnTo>
                  <a:pt x="10991088" y="530352"/>
                </a:lnTo>
              </a:path>
            </a:pathLst>
          </a:custGeom>
          <a:noFill/>
          <a:ln w="152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BB48568B-1C7F-1043-8FB4-C34722649442}"/>
              </a:ext>
            </a:extLst>
          </p:cNvPr>
          <p:cNvSpPr/>
          <p:nvPr userDrawn="1"/>
        </p:nvSpPr>
        <p:spPr>
          <a:xfrm>
            <a:off x="603504" y="1016374"/>
            <a:ext cx="10991088" cy="548640"/>
          </a:xfrm>
          <a:custGeom>
            <a:avLst/>
            <a:gdLst>
              <a:gd name="connsiteX0" fmla="*/ 0 w 10991088"/>
              <a:gd name="connsiteY0" fmla="*/ 493776 h 530352"/>
              <a:gd name="connsiteX1" fmla="*/ 0 w 10991088"/>
              <a:gd name="connsiteY1" fmla="*/ 0 h 530352"/>
              <a:gd name="connsiteX2" fmla="*/ 10991088 w 10991088"/>
              <a:gd name="connsiteY2" fmla="*/ 0 h 530352"/>
              <a:gd name="connsiteX3" fmla="*/ 10991088 w 10991088"/>
              <a:gd name="connsiteY3" fmla="*/ 530352 h 530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1088" h="530352">
                <a:moveTo>
                  <a:pt x="0" y="493776"/>
                </a:moveTo>
                <a:lnTo>
                  <a:pt x="0" y="0"/>
                </a:lnTo>
                <a:lnTo>
                  <a:pt x="10991088" y="0"/>
                </a:lnTo>
                <a:lnTo>
                  <a:pt x="10991088" y="530352"/>
                </a:lnTo>
              </a:path>
            </a:pathLst>
          </a:custGeom>
          <a:noFill/>
          <a:ln w="152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CCB49D-21BD-7E44-AE19-8BE23A6D654A}"/>
              </a:ext>
            </a:extLst>
          </p:cNvPr>
          <p:cNvSpPr/>
          <p:nvPr userDrawn="1"/>
        </p:nvSpPr>
        <p:spPr>
          <a:xfrm>
            <a:off x="10308452" y="4671805"/>
            <a:ext cx="1285929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i="0" dirty="0">
                <a:solidFill>
                  <a:schemeClr val="accent2"/>
                </a:solidFill>
                <a:latin typeface="IBM Plex Serif" panose="02060503050406000203" pitchFamily="18" charset="77"/>
              </a:rPr>
              <a:t>”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410E56-EAA4-184C-A88F-39DBFF3B3134}"/>
              </a:ext>
            </a:extLst>
          </p:cNvPr>
          <p:cNvSpPr/>
          <p:nvPr userDrawn="1"/>
        </p:nvSpPr>
        <p:spPr>
          <a:xfrm>
            <a:off x="688881" y="138550"/>
            <a:ext cx="1285929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i="0" dirty="0">
                <a:solidFill>
                  <a:schemeClr val="accent2"/>
                </a:solidFill>
                <a:latin typeface="IBM Plex Serif" panose="02060503050406000203" pitchFamily="18" charset="77"/>
              </a:rPr>
              <a:t>“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AC99A-40A8-394A-8D4C-61EB6EC27A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64C28E-966E-6B4A-816A-311B7D0A2E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A40D6-3962-3843-866A-C5845A9048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463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25" userDrawn="1">
          <p15:clr>
            <a:srgbClr val="FBAE40"/>
          </p15:clr>
        </p15:guide>
        <p15:guide id="4" pos="7355" userDrawn="1">
          <p15:clr>
            <a:srgbClr val="FBAE40"/>
          </p15:clr>
        </p15:guide>
        <p15:guide id="7" orient="horz" pos="867" userDrawn="1">
          <p15:clr>
            <a:srgbClr val="FBAE40"/>
          </p15:clr>
        </p15:guide>
        <p15:guide id="8" orient="horz" pos="3612" userDrawn="1">
          <p15:clr>
            <a:srgbClr val="FBAE40"/>
          </p15:clr>
        </p15:guide>
        <p15:guide id="9" orient="horz" pos="3045" userDrawn="1">
          <p15:clr>
            <a:srgbClr val="FBAE40"/>
          </p15:clr>
        </p15:guide>
        <p15:guide id="10" orient="horz" pos="3816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4DB51F-2F9B-5243-A42A-C53BF2CEDB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3016" y="-75837"/>
            <a:ext cx="5432389" cy="720000"/>
          </a:xfrm>
        </p:spPr>
        <p:txBody>
          <a:bodyPr/>
          <a:lstStyle/>
          <a:p>
            <a:r>
              <a:rPr lang="en-US" dirty="0"/>
              <a:t>Click to Add a Title To Your Slide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C0373C-6C5D-1F40-86FF-5BD9724B620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27443" y="962828"/>
            <a:ext cx="4953381" cy="4589526"/>
          </a:xfrm>
          <a:noFill/>
        </p:spPr>
        <p:txBody>
          <a:bodyPr anchor="ctr"/>
          <a:lstStyle>
            <a:lvl1pPr algn="ctr">
              <a:defRPr sz="3600" b="0" i="0">
                <a:latin typeface="IBM Plex Serif Medium" panose="02060503050406000203" pitchFamily="18" charset="77"/>
              </a:defRPr>
            </a:lvl1pPr>
          </a:lstStyle>
          <a:p>
            <a:pPr lvl="0"/>
            <a:r>
              <a:rPr lang="en-US" dirty="0"/>
              <a:t>Click to add quote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4A35A8FC-F629-EA4D-B295-B916CFA54C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27444" y="5928020"/>
            <a:ext cx="4953382" cy="326765"/>
          </a:xfrm>
          <a:solidFill>
            <a:schemeClr val="bg1"/>
          </a:solidFill>
        </p:spPr>
        <p:txBody>
          <a:bodyPr anchor="ctr"/>
          <a:lstStyle>
            <a:lvl1pPr algn="r">
              <a:defRPr sz="1600" b="0" i="0">
                <a:latin typeface="IBM Plex Serif ExtraLight" panose="02060303050406000203" pitchFamily="18" charset="77"/>
              </a:defRPr>
            </a:lvl1pPr>
          </a:lstStyle>
          <a:p>
            <a:pPr lvl="0"/>
            <a:r>
              <a:rPr lang="en-US"/>
              <a:t>- Click to add name</a:t>
            </a:r>
            <a:endParaRPr lang="en-US" dirty="0"/>
          </a:p>
        </p:txBody>
      </p:sp>
      <p:pic>
        <p:nvPicPr>
          <p:cNvPr id="11" name="Picture 10" descr="York University Logo">
            <a:extLst>
              <a:ext uri="{FF2B5EF4-FFF2-40B4-BE49-F238E27FC236}">
                <a16:creationId xmlns:a16="http://schemas.microsoft.com/office/drawing/2014/main" id="{6D022EC4-CA4B-2540-B156-F5767CE456F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5913" y="6372792"/>
            <a:ext cx="1240699" cy="2736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1CCB49D-21BD-7E44-AE19-8BE23A6D654A}"/>
              </a:ext>
            </a:extLst>
          </p:cNvPr>
          <p:cNvSpPr/>
          <p:nvPr userDrawn="1"/>
        </p:nvSpPr>
        <p:spPr>
          <a:xfrm>
            <a:off x="10760656" y="4644929"/>
            <a:ext cx="1285929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i="0" dirty="0">
                <a:solidFill>
                  <a:schemeClr val="accent2"/>
                </a:solidFill>
                <a:latin typeface="IBM Plex Serif" panose="02060503050406000203" pitchFamily="18" charset="77"/>
              </a:rPr>
              <a:t>”</a:t>
            </a: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73AC0119-2425-DB42-917D-CE92E1BED7B2}"/>
              </a:ext>
            </a:extLst>
          </p:cNvPr>
          <p:cNvSpPr/>
          <p:nvPr userDrawn="1"/>
        </p:nvSpPr>
        <p:spPr>
          <a:xfrm>
            <a:off x="0" y="0"/>
            <a:ext cx="6096000" cy="6866389"/>
          </a:xfrm>
          <a:custGeom>
            <a:avLst/>
            <a:gdLst>
              <a:gd name="connsiteX0" fmla="*/ 180000 w 6096000"/>
              <a:gd name="connsiteY0" fmla="*/ 180001 h 6866389"/>
              <a:gd name="connsiteX1" fmla="*/ 180000 w 6096000"/>
              <a:gd name="connsiteY1" fmla="*/ 6686389 h 6866389"/>
              <a:gd name="connsiteX2" fmla="*/ 5916000 w 6096000"/>
              <a:gd name="connsiteY2" fmla="*/ 6686389 h 6866389"/>
              <a:gd name="connsiteX3" fmla="*/ 5916000 w 6096000"/>
              <a:gd name="connsiteY3" fmla="*/ 180001 h 6866389"/>
              <a:gd name="connsiteX4" fmla="*/ 0 w 6096000"/>
              <a:gd name="connsiteY4" fmla="*/ 0 h 6866389"/>
              <a:gd name="connsiteX5" fmla="*/ 180000 w 6096000"/>
              <a:gd name="connsiteY5" fmla="*/ 0 h 6866389"/>
              <a:gd name="connsiteX6" fmla="*/ 180000 w 6096000"/>
              <a:gd name="connsiteY6" fmla="*/ 1 h 6866389"/>
              <a:gd name="connsiteX7" fmla="*/ 5916000 w 6096000"/>
              <a:gd name="connsiteY7" fmla="*/ 1 h 6866389"/>
              <a:gd name="connsiteX8" fmla="*/ 5916000 w 6096000"/>
              <a:gd name="connsiteY8" fmla="*/ 0 h 6866389"/>
              <a:gd name="connsiteX9" fmla="*/ 6096000 w 6096000"/>
              <a:gd name="connsiteY9" fmla="*/ 0 h 6866389"/>
              <a:gd name="connsiteX10" fmla="*/ 6096000 w 6096000"/>
              <a:gd name="connsiteY10" fmla="*/ 6858000 h 6866389"/>
              <a:gd name="connsiteX11" fmla="*/ 6006096 w 6096000"/>
              <a:gd name="connsiteY11" fmla="*/ 6858000 h 6866389"/>
              <a:gd name="connsiteX12" fmla="*/ 6006096 w 6096000"/>
              <a:gd name="connsiteY12" fmla="*/ 6866389 h 6866389"/>
              <a:gd name="connsiteX13" fmla="*/ 1 w 6096000"/>
              <a:gd name="connsiteY13" fmla="*/ 6866389 h 6866389"/>
              <a:gd name="connsiteX14" fmla="*/ 1 w 6096000"/>
              <a:gd name="connsiteY14" fmla="*/ 6858000 h 6866389"/>
              <a:gd name="connsiteX15" fmla="*/ 0 w 6096000"/>
              <a:gd name="connsiteY15" fmla="*/ 6858000 h 6866389"/>
              <a:gd name="connsiteX0" fmla="*/ 180000 w 6096000"/>
              <a:gd name="connsiteY0" fmla="*/ 180001 h 6866389"/>
              <a:gd name="connsiteX1" fmla="*/ 180000 w 6096000"/>
              <a:gd name="connsiteY1" fmla="*/ 6686389 h 6866389"/>
              <a:gd name="connsiteX2" fmla="*/ 5916000 w 6096000"/>
              <a:gd name="connsiteY2" fmla="*/ 6686389 h 6866389"/>
              <a:gd name="connsiteX3" fmla="*/ 5916000 w 6096000"/>
              <a:gd name="connsiteY3" fmla="*/ 180001 h 6866389"/>
              <a:gd name="connsiteX4" fmla="*/ 180000 w 6096000"/>
              <a:gd name="connsiteY4" fmla="*/ 180001 h 6866389"/>
              <a:gd name="connsiteX5" fmla="*/ 0 w 6096000"/>
              <a:gd name="connsiteY5" fmla="*/ 0 h 6866389"/>
              <a:gd name="connsiteX6" fmla="*/ 180000 w 6096000"/>
              <a:gd name="connsiteY6" fmla="*/ 0 h 6866389"/>
              <a:gd name="connsiteX7" fmla="*/ 180000 w 6096000"/>
              <a:gd name="connsiteY7" fmla="*/ 1 h 6866389"/>
              <a:gd name="connsiteX8" fmla="*/ 5916000 w 6096000"/>
              <a:gd name="connsiteY8" fmla="*/ 1 h 6866389"/>
              <a:gd name="connsiteX9" fmla="*/ 5916000 w 6096000"/>
              <a:gd name="connsiteY9" fmla="*/ 0 h 6866389"/>
              <a:gd name="connsiteX10" fmla="*/ 6096000 w 6096000"/>
              <a:gd name="connsiteY10" fmla="*/ 0 h 6866389"/>
              <a:gd name="connsiteX11" fmla="*/ 6096000 w 6096000"/>
              <a:gd name="connsiteY11" fmla="*/ 6858000 h 6866389"/>
              <a:gd name="connsiteX12" fmla="*/ 6006096 w 6096000"/>
              <a:gd name="connsiteY12" fmla="*/ 6858000 h 6866389"/>
              <a:gd name="connsiteX13" fmla="*/ 1 w 6096000"/>
              <a:gd name="connsiteY13" fmla="*/ 6866389 h 6866389"/>
              <a:gd name="connsiteX14" fmla="*/ 1 w 6096000"/>
              <a:gd name="connsiteY14" fmla="*/ 6858000 h 6866389"/>
              <a:gd name="connsiteX15" fmla="*/ 0 w 6096000"/>
              <a:gd name="connsiteY15" fmla="*/ 6858000 h 6866389"/>
              <a:gd name="connsiteX16" fmla="*/ 0 w 6096000"/>
              <a:gd name="connsiteY16" fmla="*/ 0 h 6866389"/>
              <a:gd name="connsiteX0" fmla="*/ 180000 w 6096000"/>
              <a:gd name="connsiteY0" fmla="*/ 180001 h 6866389"/>
              <a:gd name="connsiteX1" fmla="*/ 180000 w 6096000"/>
              <a:gd name="connsiteY1" fmla="*/ 6686389 h 6866389"/>
              <a:gd name="connsiteX2" fmla="*/ 5916000 w 6096000"/>
              <a:gd name="connsiteY2" fmla="*/ 6686389 h 6866389"/>
              <a:gd name="connsiteX3" fmla="*/ 5916000 w 6096000"/>
              <a:gd name="connsiteY3" fmla="*/ 180001 h 6866389"/>
              <a:gd name="connsiteX4" fmla="*/ 180000 w 6096000"/>
              <a:gd name="connsiteY4" fmla="*/ 180001 h 6866389"/>
              <a:gd name="connsiteX5" fmla="*/ 0 w 6096000"/>
              <a:gd name="connsiteY5" fmla="*/ 0 h 6866389"/>
              <a:gd name="connsiteX6" fmla="*/ 180000 w 6096000"/>
              <a:gd name="connsiteY6" fmla="*/ 0 h 6866389"/>
              <a:gd name="connsiteX7" fmla="*/ 180000 w 6096000"/>
              <a:gd name="connsiteY7" fmla="*/ 1 h 6866389"/>
              <a:gd name="connsiteX8" fmla="*/ 5916000 w 6096000"/>
              <a:gd name="connsiteY8" fmla="*/ 1 h 6866389"/>
              <a:gd name="connsiteX9" fmla="*/ 5916000 w 6096000"/>
              <a:gd name="connsiteY9" fmla="*/ 0 h 6866389"/>
              <a:gd name="connsiteX10" fmla="*/ 6096000 w 6096000"/>
              <a:gd name="connsiteY10" fmla="*/ 0 h 6866389"/>
              <a:gd name="connsiteX11" fmla="*/ 6096000 w 6096000"/>
              <a:gd name="connsiteY11" fmla="*/ 6858000 h 6866389"/>
              <a:gd name="connsiteX12" fmla="*/ 1 w 6096000"/>
              <a:gd name="connsiteY12" fmla="*/ 6866389 h 6866389"/>
              <a:gd name="connsiteX13" fmla="*/ 1 w 6096000"/>
              <a:gd name="connsiteY13" fmla="*/ 6858000 h 6866389"/>
              <a:gd name="connsiteX14" fmla="*/ 0 w 6096000"/>
              <a:gd name="connsiteY14" fmla="*/ 6858000 h 6866389"/>
              <a:gd name="connsiteX15" fmla="*/ 0 w 6096000"/>
              <a:gd name="connsiteY15" fmla="*/ 0 h 6866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096000" h="6866389">
                <a:moveTo>
                  <a:pt x="180000" y="180001"/>
                </a:moveTo>
                <a:lnTo>
                  <a:pt x="180000" y="6686389"/>
                </a:lnTo>
                <a:lnTo>
                  <a:pt x="5916000" y="6686389"/>
                </a:lnTo>
                <a:lnTo>
                  <a:pt x="5916000" y="180001"/>
                </a:lnTo>
                <a:lnTo>
                  <a:pt x="180000" y="180001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1"/>
                </a:lnTo>
                <a:lnTo>
                  <a:pt x="5916000" y="1"/>
                </a:lnTo>
                <a:lnTo>
                  <a:pt x="5916000" y="0"/>
                </a:lnTo>
                <a:lnTo>
                  <a:pt x="6096000" y="0"/>
                </a:lnTo>
                <a:lnTo>
                  <a:pt x="6096000" y="6858000"/>
                </a:lnTo>
                <a:lnTo>
                  <a:pt x="1" y="6866389"/>
                </a:lnTo>
                <a:lnTo>
                  <a:pt x="1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Picture Placeholder 7">
            <a:extLst>
              <a:ext uri="{FF2B5EF4-FFF2-40B4-BE49-F238E27FC236}">
                <a16:creationId xmlns:a16="http://schemas.microsoft.com/office/drawing/2014/main" id="{73AF9339-E113-EA49-B120-160ADDC548F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77799" y="178129"/>
            <a:ext cx="5740401" cy="6511595"/>
          </a:xfrm>
          <a:prstGeom prst="rect">
            <a:avLst/>
          </a:prstGeom>
          <a:solidFill>
            <a:schemeClr val="bg1"/>
          </a:solidFill>
        </p:spPr>
        <p:txBody>
          <a:bodyPr wrap="square" rIns="3600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Drop photo here</a:t>
            </a:r>
            <a:br>
              <a:rPr lang="en-US"/>
            </a:br>
            <a:r>
              <a:rPr lang="en-US"/>
              <a:t>to add background photo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410E56-EAA4-184C-A88F-39DBFF3B3134}"/>
              </a:ext>
            </a:extLst>
          </p:cNvPr>
          <p:cNvSpPr/>
          <p:nvPr userDrawn="1"/>
        </p:nvSpPr>
        <p:spPr>
          <a:xfrm>
            <a:off x="6096000" y="193970"/>
            <a:ext cx="1285929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i="0">
                <a:solidFill>
                  <a:schemeClr val="accent2"/>
                </a:solidFill>
                <a:latin typeface="IBM Plex Serif" panose="02060503050406000203" pitchFamily="18" charset="77"/>
              </a:rPr>
              <a:t>“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A40D6-3962-3843-866A-C5845A9048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718434" y="6331945"/>
            <a:ext cx="3885652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578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7363" userDrawn="1">
          <p15:clr>
            <a:srgbClr val="FBAE40"/>
          </p15:clr>
        </p15:guide>
        <p15:guide id="7" orient="horz" pos="3612" userDrawn="1">
          <p15:clr>
            <a:srgbClr val="FBAE40"/>
          </p15:clr>
        </p15:guide>
        <p15:guide id="8" orient="horz" pos="3816" userDrawn="1">
          <p15:clr>
            <a:srgbClr val="FBAE40"/>
          </p15:clr>
        </p15:guide>
        <p15:guide id="9" orient="horz" pos="482" userDrawn="1">
          <p15:clr>
            <a:srgbClr val="FBAE40"/>
          </p15:clr>
        </p15:guide>
        <p15:guide id="10" pos="422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Styl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0CA58-B7DD-874A-B861-C00D59D51A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24312" y="1136078"/>
            <a:ext cx="4311579" cy="2503143"/>
          </a:xfrm>
          <a:solidFill>
            <a:schemeClr val="accent1"/>
          </a:solidFill>
          <a:ln>
            <a:noFill/>
          </a:ln>
        </p:spPr>
        <p:txBody>
          <a:bodyPr vert="horz" lIns="0" tIns="36000" rIns="72000" bIns="0" rtlCol="0" anchor="b">
            <a:noAutofit/>
          </a:bodyPr>
          <a:lstStyle>
            <a:lvl1pPr>
              <a:defRPr lang="en-US" sz="4000">
                <a:solidFill>
                  <a:schemeClr val="bg1"/>
                </a:solidFill>
                <a:cs typeface="+mn-cs"/>
              </a:defRPr>
            </a:lvl1pPr>
          </a:lstStyle>
          <a:p>
            <a:pPr marL="0" lv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</a:pPr>
            <a:r>
              <a:rPr lang="en-US" dirty="0"/>
              <a:t>Click to Add Presentation Title</a:t>
            </a:r>
          </a:p>
        </p:txBody>
      </p:sp>
      <p:sp>
        <p:nvSpPr>
          <p:cNvPr id="44" name="Text Placeholder 12">
            <a:extLst>
              <a:ext uri="{FF2B5EF4-FFF2-40B4-BE49-F238E27FC236}">
                <a16:creationId xmlns:a16="http://schemas.microsoft.com/office/drawing/2014/main" id="{67A70469-0018-424E-A184-7DA2CDC0F6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34759" y="3665115"/>
            <a:ext cx="4301133" cy="631755"/>
          </a:xfrm>
          <a:solidFill>
            <a:schemeClr val="accent1"/>
          </a:solidFill>
          <a:ln>
            <a:noFill/>
          </a:ln>
        </p:spPr>
        <p:txBody>
          <a:bodyPr lIns="0" tIns="72000" rIns="180000" bIns="0" anchor="t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 i="0" cap="none" baseline="0">
                <a:solidFill>
                  <a:schemeClr val="bg1"/>
                </a:solidFill>
                <a:latin typeface="IBM Plex Sans Light" panose="020B0403050203000203" pitchFamily="34" charset="0"/>
              </a:defRPr>
            </a:lvl1pPr>
            <a:lvl2pPr>
              <a:defRPr sz="28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2pPr>
            <a:lvl3pPr>
              <a:defRPr sz="24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3pPr>
            <a:lvl4pPr>
              <a:defRPr sz="20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4pPr>
            <a:lvl5pPr>
              <a:defRPr sz="20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5pPr>
          </a:lstStyle>
          <a:p>
            <a:pPr lvl="0"/>
            <a:r>
              <a:rPr lang="en-US" dirty="0"/>
              <a:t>Presentation subtitle</a:t>
            </a:r>
          </a:p>
        </p:txBody>
      </p:sp>
      <p:sp>
        <p:nvSpPr>
          <p:cNvPr id="43" name="Text Placeholder 12">
            <a:extLst>
              <a:ext uri="{FF2B5EF4-FFF2-40B4-BE49-F238E27FC236}">
                <a16:creationId xmlns:a16="http://schemas.microsoft.com/office/drawing/2014/main" id="{63748CCE-26B5-5D41-89FB-59B42FBB7D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34759" y="4301625"/>
            <a:ext cx="4301133" cy="315212"/>
          </a:xfrm>
          <a:solidFill>
            <a:schemeClr val="accent1"/>
          </a:solidFill>
          <a:ln>
            <a:noFill/>
          </a:ln>
        </p:spPr>
        <p:txBody>
          <a:bodyPr lIns="0" tIns="0" rIns="180000" bIns="0" anchor="b">
            <a:noAutofit/>
          </a:bodyPr>
          <a:lstStyle>
            <a:lvl1pPr>
              <a:defRPr sz="1200" b="1" i="0" cap="all" baseline="0">
                <a:solidFill>
                  <a:schemeClr val="bg1"/>
                </a:solidFill>
                <a:latin typeface="IBM Plex Sans SemiBold" panose="020B0503050203000203" pitchFamily="34" charset="0"/>
              </a:defRPr>
            </a:lvl1pPr>
            <a:lvl2pPr>
              <a:defRPr sz="28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2pPr>
            <a:lvl3pPr>
              <a:defRPr sz="24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3pPr>
            <a:lvl4pPr>
              <a:defRPr sz="20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4pPr>
            <a:lvl5pPr>
              <a:defRPr sz="20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5pPr>
          </a:lstStyle>
          <a:p>
            <a:pPr lvl="0"/>
            <a:r>
              <a:rPr lang="en-US"/>
              <a:t>Presenter name</a:t>
            </a:r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A2D2F57-8905-8542-879D-5BEC70B9E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524313" y="4804806"/>
            <a:ext cx="431716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Placeholder 9" descr="York University Logo">
            <a:extLst>
              <a:ext uri="{FF2B5EF4-FFF2-40B4-BE49-F238E27FC236}">
                <a16:creationId xmlns:a16="http://schemas.microsoft.com/office/drawing/2014/main" id="{EAFBF119-0909-5F4E-9C66-1F58D09925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569357" y="5066521"/>
            <a:ext cx="4290917" cy="360000"/>
          </a:xfrm>
          <a:prstGeom prst="rect">
            <a:avLst/>
          </a:prstGeom>
        </p:spPr>
      </p:pic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F5BD97B7-13A7-B84E-93C8-BAEDDB323CA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55599" y="355922"/>
            <a:ext cx="11485301" cy="6146157"/>
          </a:xfrm>
          <a:custGeom>
            <a:avLst/>
            <a:gdLst>
              <a:gd name="connsiteX0" fmla="*/ 0 w 11485301"/>
              <a:gd name="connsiteY0" fmla="*/ 0 h 6146157"/>
              <a:gd name="connsiteX1" fmla="*/ 11485301 w 11485301"/>
              <a:gd name="connsiteY1" fmla="*/ 0 h 6146157"/>
              <a:gd name="connsiteX2" fmla="*/ 11485301 w 11485301"/>
              <a:gd name="connsiteY2" fmla="*/ 733078 h 6146157"/>
              <a:gd name="connsiteX3" fmla="*/ 6816166 w 11485301"/>
              <a:gd name="connsiteY3" fmla="*/ 733078 h 6146157"/>
              <a:gd name="connsiteX4" fmla="*/ 6816166 w 11485301"/>
              <a:gd name="connsiteY4" fmla="*/ 5413078 h 6146157"/>
              <a:gd name="connsiteX5" fmla="*/ 11485301 w 11485301"/>
              <a:gd name="connsiteY5" fmla="*/ 5413078 h 6146157"/>
              <a:gd name="connsiteX6" fmla="*/ 11485301 w 11485301"/>
              <a:gd name="connsiteY6" fmla="*/ 6146157 h 6146157"/>
              <a:gd name="connsiteX7" fmla="*/ 0 w 11485301"/>
              <a:gd name="connsiteY7" fmla="*/ 6146157 h 6146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85301" h="6146157">
                <a:moveTo>
                  <a:pt x="0" y="0"/>
                </a:moveTo>
                <a:lnTo>
                  <a:pt x="11485301" y="0"/>
                </a:lnTo>
                <a:lnTo>
                  <a:pt x="11485301" y="733078"/>
                </a:lnTo>
                <a:lnTo>
                  <a:pt x="6816166" y="733078"/>
                </a:lnTo>
                <a:lnTo>
                  <a:pt x="6816166" y="5413078"/>
                </a:lnTo>
                <a:lnTo>
                  <a:pt x="11485301" y="5413078"/>
                </a:lnTo>
                <a:lnTo>
                  <a:pt x="11485301" y="6146157"/>
                </a:lnTo>
                <a:lnTo>
                  <a:pt x="0" y="614615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288000" rIns="288000" anchor="ctr">
            <a:noAutofit/>
          </a:bodyPr>
          <a:lstStyle>
            <a:lvl1pPr algn="l">
              <a:defRPr/>
            </a:lvl1pPr>
          </a:lstStyle>
          <a:p>
            <a:r>
              <a:rPr lang="en-US"/>
              <a:t>Drop photo here to add background photo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027E5C04-A6BF-204B-B6E3-68227002A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1"/>
            <a:ext cx="12192002" cy="6858000"/>
          </a:xfrm>
          <a:custGeom>
            <a:avLst/>
            <a:gdLst>
              <a:gd name="connsiteX0" fmla="*/ 360001 w 12192002"/>
              <a:gd name="connsiteY0" fmla="*/ 360000 h 6858000"/>
              <a:gd name="connsiteX1" fmla="*/ 360001 w 12192002"/>
              <a:gd name="connsiteY1" fmla="*/ 6497999 h 6858000"/>
              <a:gd name="connsiteX2" fmla="*/ 11832001 w 12192002"/>
              <a:gd name="connsiteY2" fmla="*/ 6497999 h 6858000"/>
              <a:gd name="connsiteX3" fmla="*/ 11832001 w 12192002"/>
              <a:gd name="connsiteY3" fmla="*/ 360000 h 6858000"/>
              <a:gd name="connsiteX4" fmla="*/ 1 w 12192002"/>
              <a:gd name="connsiteY4" fmla="*/ 0 h 6858000"/>
              <a:gd name="connsiteX5" fmla="*/ 360001 w 12192002"/>
              <a:gd name="connsiteY5" fmla="*/ 0 h 6858000"/>
              <a:gd name="connsiteX6" fmla="*/ 360001 w 12192002"/>
              <a:gd name="connsiteY6" fmla="*/ 0 h 6858000"/>
              <a:gd name="connsiteX7" fmla="*/ 11832001 w 12192002"/>
              <a:gd name="connsiteY7" fmla="*/ 0 h 6858000"/>
              <a:gd name="connsiteX8" fmla="*/ 12192001 w 12192002"/>
              <a:gd name="connsiteY8" fmla="*/ 0 h 6858000"/>
              <a:gd name="connsiteX9" fmla="*/ 12192002 w 12192002"/>
              <a:gd name="connsiteY9" fmla="*/ 0 h 6858000"/>
              <a:gd name="connsiteX10" fmla="*/ 12192002 w 12192002"/>
              <a:gd name="connsiteY10" fmla="*/ 360000 h 6858000"/>
              <a:gd name="connsiteX11" fmla="*/ 12192001 w 12192002"/>
              <a:gd name="connsiteY11" fmla="*/ 360000 h 6858000"/>
              <a:gd name="connsiteX12" fmla="*/ 12192001 w 12192002"/>
              <a:gd name="connsiteY12" fmla="*/ 6497999 h 6858000"/>
              <a:gd name="connsiteX13" fmla="*/ 12192002 w 12192002"/>
              <a:gd name="connsiteY13" fmla="*/ 6497999 h 6858000"/>
              <a:gd name="connsiteX14" fmla="*/ 12192002 w 12192002"/>
              <a:gd name="connsiteY14" fmla="*/ 6857999 h 6858000"/>
              <a:gd name="connsiteX15" fmla="*/ 12192001 w 12192002"/>
              <a:gd name="connsiteY15" fmla="*/ 6857999 h 6858000"/>
              <a:gd name="connsiteX16" fmla="*/ 12192001 w 12192002"/>
              <a:gd name="connsiteY16" fmla="*/ 6858000 h 6858000"/>
              <a:gd name="connsiteX17" fmla="*/ 11832001 w 12192002"/>
              <a:gd name="connsiteY17" fmla="*/ 6858000 h 6858000"/>
              <a:gd name="connsiteX18" fmla="*/ 11832001 w 12192002"/>
              <a:gd name="connsiteY18" fmla="*/ 6857999 h 6858000"/>
              <a:gd name="connsiteX19" fmla="*/ 360001 w 12192002"/>
              <a:gd name="connsiteY19" fmla="*/ 6857999 h 6858000"/>
              <a:gd name="connsiteX20" fmla="*/ 360001 w 12192002"/>
              <a:gd name="connsiteY20" fmla="*/ 6858000 h 6858000"/>
              <a:gd name="connsiteX21" fmla="*/ 1 w 12192002"/>
              <a:gd name="connsiteY21" fmla="*/ 6858000 h 6858000"/>
              <a:gd name="connsiteX22" fmla="*/ 1 w 12192002"/>
              <a:gd name="connsiteY22" fmla="*/ 6857999 h 6858000"/>
              <a:gd name="connsiteX23" fmla="*/ 0 w 12192002"/>
              <a:gd name="connsiteY23" fmla="*/ 6857999 h 6858000"/>
              <a:gd name="connsiteX24" fmla="*/ 0 w 12192002"/>
              <a:gd name="connsiteY24" fmla="*/ 6497999 h 6858000"/>
              <a:gd name="connsiteX25" fmla="*/ 1 w 12192002"/>
              <a:gd name="connsiteY25" fmla="*/ 6497999 h 6858000"/>
              <a:gd name="connsiteX26" fmla="*/ 1 w 12192002"/>
              <a:gd name="connsiteY26" fmla="*/ 360000 h 6858000"/>
              <a:gd name="connsiteX27" fmla="*/ 0 w 12192002"/>
              <a:gd name="connsiteY27" fmla="*/ 360000 h 6858000"/>
              <a:gd name="connsiteX28" fmla="*/ 0 w 12192002"/>
              <a:gd name="connsiteY28" fmla="*/ 0 h 6858000"/>
              <a:gd name="connsiteX29" fmla="*/ 1 w 12192002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2192002" h="6858000">
                <a:moveTo>
                  <a:pt x="360001" y="360000"/>
                </a:moveTo>
                <a:lnTo>
                  <a:pt x="360001" y="6497999"/>
                </a:lnTo>
                <a:lnTo>
                  <a:pt x="11832001" y="6497999"/>
                </a:lnTo>
                <a:lnTo>
                  <a:pt x="11832001" y="360000"/>
                </a:lnTo>
                <a:close/>
                <a:moveTo>
                  <a:pt x="1" y="0"/>
                </a:moveTo>
                <a:lnTo>
                  <a:pt x="360001" y="0"/>
                </a:lnTo>
                <a:lnTo>
                  <a:pt x="360001" y="0"/>
                </a:lnTo>
                <a:lnTo>
                  <a:pt x="11832001" y="0"/>
                </a:lnTo>
                <a:lnTo>
                  <a:pt x="12192001" y="0"/>
                </a:lnTo>
                <a:lnTo>
                  <a:pt x="12192002" y="0"/>
                </a:lnTo>
                <a:lnTo>
                  <a:pt x="12192002" y="360000"/>
                </a:lnTo>
                <a:lnTo>
                  <a:pt x="12192001" y="360000"/>
                </a:lnTo>
                <a:lnTo>
                  <a:pt x="12192001" y="6497999"/>
                </a:lnTo>
                <a:lnTo>
                  <a:pt x="12192002" y="6497999"/>
                </a:lnTo>
                <a:lnTo>
                  <a:pt x="12192002" y="6857999"/>
                </a:lnTo>
                <a:lnTo>
                  <a:pt x="12192001" y="6857999"/>
                </a:lnTo>
                <a:lnTo>
                  <a:pt x="12192001" y="6858000"/>
                </a:lnTo>
                <a:lnTo>
                  <a:pt x="11832001" y="6858000"/>
                </a:lnTo>
                <a:lnTo>
                  <a:pt x="11832001" y="6857999"/>
                </a:lnTo>
                <a:lnTo>
                  <a:pt x="360001" y="6857999"/>
                </a:lnTo>
                <a:lnTo>
                  <a:pt x="360001" y="6858000"/>
                </a:lnTo>
                <a:lnTo>
                  <a:pt x="1" y="6858000"/>
                </a:lnTo>
                <a:lnTo>
                  <a:pt x="1" y="6857999"/>
                </a:lnTo>
                <a:lnTo>
                  <a:pt x="0" y="6857999"/>
                </a:lnTo>
                <a:lnTo>
                  <a:pt x="0" y="6497999"/>
                </a:lnTo>
                <a:lnTo>
                  <a:pt x="1" y="6497999"/>
                </a:lnTo>
                <a:lnTo>
                  <a:pt x="1" y="360000"/>
                </a:lnTo>
                <a:lnTo>
                  <a:pt x="0" y="360000"/>
                </a:lnTo>
                <a:lnTo>
                  <a:pt x="0" y="0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82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 -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A2716-629B-9C45-AADD-DE61D864D5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59" y="225425"/>
            <a:ext cx="11161240" cy="720000"/>
          </a:xfrm>
        </p:spPr>
        <p:txBody>
          <a:bodyPr>
            <a:noAutofit/>
          </a:bodyPr>
          <a:lstStyle>
            <a:lvl1pPr>
              <a:defRPr b="1" i="0">
                <a:latin typeface="IBM Plex Sans SemiBold" panose="020B0503050203000203" pitchFamily="34" charset="0"/>
              </a:defRPr>
            </a:lvl1pPr>
          </a:lstStyle>
          <a:p>
            <a:r>
              <a:rPr lang="en-US" dirty="0"/>
              <a:t>Click to Add a Title To Your Slide</a:t>
            </a:r>
          </a:p>
        </p:txBody>
      </p:sp>
      <p:pic>
        <p:nvPicPr>
          <p:cNvPr id="13" name="Picture 12" descr="York University Logo">
            <a:extLst>
              <a:ext uri="{FF2B5EF4-FFF2-40B4-BE49-F238E27FC236}">
                <a16:creationId xmlns:a16="http://schemas.microsoft.com/office/drawing/2014/main" id="{AECA45BF-7B1F-5649-9576-D519983F0E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5913" y="6372792"/>
            <a:ext cx="1240699" cy="273600"/>
          </a:xfrm>
          <a:prstGeom prst="rect">
            <a:avLst/>
          </a:prstGeom>
        </p:spPr>
      </p:pic>
      <p:sp>
        <p:nvSpPr>
          <p:cNvPr id="62" name="Text Placeholder 53">
            <a:extLst>
              <a:ext uri="{FF2B5EF4-FFF2-40B4-BE49-F238E27FC236}">
                <a16:creationId xmlns:a16="http://schemas.microsoft.com/office/drawing/2014/main" id="{A0672088-1724-3342-BFB3-A9C3D78E98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8431" y="1196975"/>
            <a:ext cx="5420895" cy="522097"/>
          </a:xfrm>
        </p:spPr>
        <p:txBody>
          <a:bodyPr lIns="0" anchor="b">
            <a:noAutofit/>
          </a:bodyPr>
          <a:lstStyle>
            <a:lvl1pPr>
              <a:spcBef>
                <a:spcPts val="0"/>
              </a:spcBef>
              <a:defRPr sz="1400" b="0" i="0" cap="all" spc="10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 dirty="0"/>
              <a:t>CLICK TO ADD SUBHEADER</a:t>
            </a:r>
          </a:p>
        </p:txBody>
      </p:sp>
      <p:sp>
        <p:nvSpPr>
          <p:cNvPr id="10" name="Text Placeholder 57">
            <a:extLst>
              <a:ext uri="{FF2B5EF4-FFF2-40B4-BE49-F238E27FC236}">
                <a16:creationId xmlns:a16="http://schemas.microsoft.com/office/drawing/2014/main" id="{76B0A7DC-3DDF-4F4C-9115-94893364EA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8859" y="1773239"/>
            <a:ext cx="5420468" cy="4451938"/>
          </a:xfrm>
        </p:spPr>
        <p:txBody>
          <a:bodyPr lIns="0">
            <a:noAutofit/>
          </a:bodyPr>
          <a:lstStyle>
            <a:lvl1pPr>
              <a:spcBef>
                <a:spcPts val="600"/>
              </a:spcBef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3" name="Text Placeholder 53">
            <a:extLst>
              <a:ext uri="{FF2B5EF4-FFF2-40B4-BE49-F238E27FC236}">
                <a16:creationId xmlns:a16="http://schemas.microsoft.com/office/drawing/2014/main" id="{A88E9F13-81DC-8F4C-8230-3311B1E57D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4750" y="1196975"/>
            <a:ext cx="5430910" cy="522097"/>
          </a:xfrm>
        </p:spPr>
        <p:txBody>
          <a:bodyPr lIns="0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 i="0" cap="all" spc="10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 dirty="0"/>
              <a:t>CLICK TO ADD SUBHEADER</a:t>
            </a:r>
          </a:p>
        </p:txBody>
      </p:sp>
      <p:sp>
        <p:nvSpPr>
          <p:cNvPr id="11" name="Text Placeholder 57">
            <a:extLst>
              <a:ext uri="{FF2B5EF4-FFF2-40B4-BE49-F238E27FC236}">
                <a16:creationId xmlns:a16="http://schemas.microsoft.com/office/drawing/2014/main" id="{FBDE887A-1A03-0340-A830-921CEFD497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54634" y="1773238"/>
            <a:ext cx="5434130" cy="4451939"/>
          </a:xfrm>
        </p:spPr>
        <p:txBody>
          <a:bodyPr lIns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2808EE8-9812-924F-92E0-A705FC0A1140}"/>
              </a:ext>
            </a:extLst>
          </p:cNvPr>
          <p:cNvSpPr/>
          <p:nvPr userDrawn="1"/>
        </p:nvSpPr>
        <p:spPr>
          <a:xfrm>
            <a:off x="0" y="6799943"/>
            <a:ext cx="12192000" cy="580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7C10F-9D8C-A146-A92B-CA4D61DD15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64C28E-966E-6B4A-816A-311B7D0A2E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08593E-DD51-5A43-8811-462C3D56F1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1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16" userDrawn="1">
          <p15:clr>
            <a:srgbClr val="FBAE40"/>
          </p15:clr>
        </p15:guide>
        <p15:guide id="4" pos="3739" userDrawn="1">
          <p15:clr>
            <a:srgbClr val="FBAE40"/>
          </p15:clr>
        </p15:guide>
        <p15:guide id="5" pos="3940" userDrawn="1">
          <p15:clr>
            <a:srgbClr val="FBAE40"/>
          </p15:clr>
        </p15:guide>
        <p15:guide id="6" pos="7363" userDrawn="1">
          <p15:clr>
            <a:srgbClr val="FBAE40"/>
          </p15:clr>
        </p15:guide>
        <p15:guide id="9" orient="horz" pos="754" userDrawn="1">
          <p15:clr>
            <a:srgbClr val="FBAE40"/>
          </p15:clr>
        </p15:guide>
        <p15:guide id="10" orient="horz" pos="1117" userDrawn="1">
          <p15:clr>
            <a:srgbClr val="FBAE40"/>
          </p15:clr>
        </p15:guide>
        <p15:guide id="12" orient="horz" pos="3884" userDrawn="1">
          <p15:clr>
            <a:srgbClr val="FBAE40"/>
          </p15:clr>
        </p15:guide>
        <p15:guide id="13" orient="horz" pos="4269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Slide -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A2716-629B-9C45-AADD-DE61D864D5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59" y="225425"/>
            <a:ext cx="11161240" cy="720000"/>
          </a:xfrm>
        </p:spPr>
        <p:txBody>
          <a:bodyPr>
            <a:noAutofit/>
          </a:bodyPr>
          <a:lstStyle>
            <a:lvl1pPr>
              <a:defRPr b="1" i="0">
                <a:latin typeface="IBM Plex Sans SemiBold" panose="020B0503050203000203" pitchFamily="34" charset="0"/>
              </a:defRPr>
            </a:lvl1pPr>
          </a:lstStyle>
          <a:p>
            <a:r>
              <a:rPr lang="en-US" dirty="0"/>
              <a:t>Click to Add a Title To Your Slide</a:t>
            </a:r>
          </a:p>
        </p:txBody>
      </p:sp>
      <p:pic>
        <p:nvPicPr>
          <p:cNvPr id="13" name="Picture 12" descr="York University Logo">
            <a:extLst>
              <a:ext uri="{FF2B5EF4-FFF2-40B4-BE49-F238E27FC236}">
                <a16:creationId xmlns:a16="http://schemas.microsoft.com/office/drawing/2014/main" id="{31E90577-5A07-9849-88E9-86D615B77F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5913" y="6372792"/>
            <a:ext cx="1240699" cy="273600"/>
          </a:xfrm>
          <a:prstGeom prst="rect">
            <a:avLst/>
          </a:prstGeom>
        </p:spPr>
      </p:pic>
      <p:sp>
        <p:nvSpPr>
          <p:cNvPr id="19" name="Text Placeholder 53">
            <a:extLst>
              <a:ext uri="{FF2B5EF4-FFF2-40B4-BE49-F238E27FC236}">
                <a16:creationId xmlns:a16="http://schemas.microsoft.com/office/drawing/2014/main" id="{413C845C-EAE6-AF41-B604-B795A78D3E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8432" y="1196975"/>
            <a:ext cx="3524932" cy="522097"/>
          </a:xfrm>
        </p:spPr>
        <p:txBody>
          <a:bodyPr lIns="0" anchor="b">
            <a:noAutofit/>
          </a:bodyPr>
          <a:lstStyle>
            <a:lvl1pPr>
              <a:spcBef>
                <a:spcPts val="0"/>
              </a:spcBef>
              <a:defRPr sz="1400" b="0" i="0" cap="all" spc="10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 dirty="0"/>
              <a:t>CLICK TO ADD SUBHEADER</a:t>
            </a:r>
          </a:p>
        </p:txBody>
      </p:sp>
      <p:sp>
        <p:nvSpPr>
          <p:cNvPr id="15" name="Text Placeholder 57">
            <a:extLst>
              <a:ext uri="{FF2B5EF4-FFF2-40B4-BE49-F238E27FC236}">
                <a16:creationId xmlns:a16="http://schemas.microsoft.com/office/drawing/2014/main" id="{8FDBC224-29B7-D94D-A917-7189CF9D8D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8859" y="1773238"/>
            <a:ext cx="3523302" cy="4392612"/>
          </a:xfrm>
        </p:spPr>
        <p:txBody>
          <a:bodyPr lIns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53">
            <a:extLst>
              <a:ext uri="{FF2B5EF4-FFF2-40B4-BE49-F238E27FC236}">
                <a16:creationId xmlns:a16="http://schemas.microsoft.com/office/drawing/2014/main" id="{231CCB01-79F2-F34F-BC4D-1031450FD5B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32288" y="1196975"/>
            <a:ext cx="3524932" cy="522097"/>
          </a:xfrm>
        </p:spPr>
        <p:txBody>
          <a:bodyPr lIns="0" anchor="b">
            <a:noAutofit/>
          </a:bodyPr>
          <a:lstStyle>
            <a:lvl1pPr>
              <a:spcBef>
                <a:spcPts val="0"/>
              </a:spcBef>
              <a:defRPr sz="1400" b="0" i="0" cap="all" spc="10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 dirty="0"/>
              <a:t>CLICK TO ADD SUBHEADER</a:t>
            </a:r>
          </a:p>
        </p:txBody>
      </p:sp>
      <p:sp>
        <p:nvSpPr>
          <p:cNvPr id="16" name="Text Placeholder 57">
            <a:extLst>
              <a:ext uri="{FF2B5EF4-FFF2-40B4-BE49-F238E27FC236}">
                <a16:creationId xmlns:a16="http://schemas.microsoft.com/office/drawing/2014/main" id="{1ED52BD2-E8AE-D447-A7FC-9FAAD041AC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38637" y="1773238"/>
            <a:ext cx="3510000" cy="4392612"/>
          </a:xfrm>
        </p:spPr>
        <p:txBody>
          <a:bodyPr lIns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53">
            <a:extLst>
              <a:ext uri="{FF2B5EF4-FFF2-40B4-BE49-F238E27FC236}">
                <a16:creationId xmlns:a16="http://schemas.microsoft.com/office/drawing/2014/main" id="{CF16F710-257F-5041-8125-90E471B9BAE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84232" y="1196975"/>
            <a:ext cx="3504531" cy="522097"/>
          </a:xfrm>
        </p:spPr>
        <p:txBody>
          <a:bodyPr lIns="0" anchor="b">
            <a:noAutofit/>
          </a:bodyPr>
          <a:lstStyle>
            <a:lvl1pPr>
              <a:spcBef>
                <a:spcPts val="0"/>
              </a:spcBef>
              <a:defRPr sz="1400" b="0" i="0" cap="all" spc="10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 dirty="0"/>
              <a:t>CLICK TO ADD SUBHEADER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70C5ADD5-F228-C64F-9A1A-553837A1E71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83540" y="1773238"/>
            <a:ext cx="3492560" cy="4392612"/>
          </a:xfrm>
        </p:spPr>
        <p:txBody>
          <a:bodyPr lIns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2808EE8-9812-924F-92E0-A705FC0A1140}"/>
              </a:ext>
            </a:extLst>
          </p:cNvPr>
          <p:cNvSpPr/>
          <p:nvPr userDrawn="1"/>
        </p:nvSpPr>
        <p:spPr>
          <a:xfrm>
            <a:off x="0" y="6799943"/>
            <a:ext cx="12192000" cy="580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7C10F-9D8C-A146-A92B-CA4D61DD15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64C28E-966E-6B4A-816A-311B7D0A2E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08593E-DD51-5A43-8811-462C3D56F1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37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16" userDrawn="1">
          <p15:clr>
            <a:srgbClr val="FBAE40"/>
          </p15:clr>
        </p15:guide>
        <p15:guide id="6" pos="7363" userDrawn="1">
          <p15:clr>
            <a:srgbClr val="FBAE40"/>
          </p15:clr>
        </p15:guide>
        <p15:guide id="9" orient="horz" pos="1117" userDrawn="1">
          <p15:clr>
            <a:srgbClr val="FBAE40"/>
          </p15:clr>
        </p15:guide>
        <p15:guide id="12" orient="horz" pos="3888" userDrawn="1">
          <p15:clr>
            <a:srgbClr val="FBAE40"/>
          </p15:clr>
        </p15:guide>
        <p15:guide id="13" orient="horz" pos="754" userDrawn="1">
          <p15:clr>
            <a:srgbClr val="FBAE40"/>
          </p15:clr>
        </p15:guide>
        <p15:guide id="14" pos="2729" userDrawn="1">
          <p15:clr>
            <a:srgbClr val="FBAE40"/>
          </p15:clr>
        </p15:guide>
        <p15:guide id="15" pos="2547" userDrawn="1">
          <p15:clr>
            <a:srgbClr val="FBAE40"/>
          </p15:clr>
        </p15:guide>
        <p15:guide id="16" pos="4951" userDrawn="1">
          <p15:clr>
            <a:srgbClr val="FBAE40"/>
          </p15:clr>
        </p15:guide>
        <p15:guide id="17" pos="5155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Slide -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A2716-629B-9C45-AADD-DE61D864D5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59" y="225425"/>
            <a:ext cx="11161240" cy="720000"/>
          </a:xfrm>
        </p:spPr>
        <p:txBody>
          <a:bodyPr>
            <a:noAutofit/>
          </a:bodyPr>
          <a:lstStyle>
            <a:lvl1pPr>
              <a:defRPr b="1" i="0">
                <a:latin typeface="IBM Plex Sans SemiBold" panose="020B0503050203000203" pitchFamily="34" charset="0"/>
              </a:defRPr>
            </a:lvl1pPr>
          </a:lstStyle>
          <a:p>
            <a:r>
              <a:rPr lang="en-US" dirty="0"/>
              <a:t>Click to Add a Title To Your Slide</a:t>
            </a:r>
          </a:p>
        </p:txBody>
      </p:sp>
      <p:sp>
        <p:nvSpPr>
          <p:cNvPr id="23" name="Text Placeholder 53">
            <a:extLst>
              <a:ext uri="{FF2B5EF4-FFF2-40B4-BE49-F238E27FC236}">
                <a16:creationId xmlns:a16="http://schemas.microsoft.com/office/drawing/2014/main" id="{214B3C36-FAD2-2946-B5D2-577C63AC019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8432" y="1196975"/>
            <a:ext cx="2540681" cy="522097"/>
          </a:xfrm>
        </p:spPr>
        <p:txBody>
          <a:bodyPr lIns="0" anchor="b">
            <a:noAutofit/>
          </a:bodyPr>
          <a:lstStyle>
            <a:lvl1pPr>
              <a:spcBef>
                <a:spcPts val="0"/>
              </a:spcBef>
              <a:defRPr sz="1400" b="0" i="0" cap="all" spc="10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 dirty="0"/>
              <a:t>CLICK TO ADD SUBHEADER</a:t>
            </a:r>
          </a:p>
        </p:txBody>
      </p:sp>
      <p:sp>
        <p:nvSpPr>
          <p:cNvPr id="18" name="Text Placeholder 57">
            <a:extLst>
              <a:ext uri="{FF2B5EF4-FFF2-40B4-BE49-F238E27FC236}">
                <a16:creationId xmlns:a16="http://schemas.microsoft.com/office/drawing/2014/main" id="{E695CA26-1919-114C-BC11-38C996B851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8859" y="1773238"/>
            <a:ext cx="2540528" cy="4392612"/>
          </a:xfrm>
        </p:spPr>
        <p:txBody>
          <a:bodyPr lIns="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53">
            <a:extLst>
              <a:ext uri="{FF2B5EF4-FFF2-40B4-BE49-F238E27FC236}">
                <a16:creationId xmlns:a16="http://schemas.microsoft.com/office/drawing/2014/main" id="{364A19A7-DFB3-7E45-9878-76EAFAAC771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78200" y="1196975"/>
            <a:ext cx="2540681" cy="522097"/>
          </a:xfrm>
        </p:spPr>
        <p:txBody>
          <a:bodyPr lIns="0" anchor="b">
            <a:noAutofit/>
          </a:bodyPr>
          <a:lstStyle>
            <a:lvl1pPr>
              <a:spcBef>
                <a:spcPts val="0"/>
              </a:spcBef>
              <a:defRPr sz="1400" b="0" i="0" cap="all" spc="10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 dirty="0"/>
              <a:t>CLICK TO ADD SUBHEADER</a:t>
            </a:r>
          </a:p>
        </p:txBody>
      </p:sp>
      <p:sp>
        <p:nvSpPr>
          <p:cNvPr id="19" name="Text Placeholder 57">
            <a:extLst>
              <a:ext uri="{FF2B5EF4-FFF2-40B4-BE49-F238E27FC236}">
                <a16:creationId xmlns:a16="http://schemas.microsoft.com/office/drawing/2014/main" id="{E13C6EED-B55A-9647-A753-CA6B53800D1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378200" y="1773238"/>
            <a:ext cx="2553131" cy="4392612"/>
          </a:xfrm>
        </p:spPr>
        <p:txBody>
          <a:bodyPr lIns="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Text Placeholder 53">
            <a:extLst>
              <a:ext uri="{FF2B5EF4-FFF2-40B4-BE49-F238E27FC236}">
                <a16:creationId xmlns:a16="http://schemas.microsoft.com/office/drawing/2014/main" id="{D881590F-FC81-0046-A179-47970EA06CB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54750" y="1196975"/>
            <a:ext cx="2540681" cy="522097"/>
          </a:xfrm>
        </p:spPr>
        <p:txBody>
          <a:bodyPr lIns="0" anchor="b">
            <a:noAutofit/>
          </a:bodyPr>
          <a:lstStyle>
            <a:lvl1pPr>
              <a:spcBef>
                <a:spcPts val="0"/>
              </a:spcBef>
              <a:defRPr sz="1400" b="0" i="0" cap="all" spc="10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 dirty="0"/>
              <a:t>CLICK TO ADD SUBHEADER</a:t>
            </a:r>
          </a:p>
        </p:txBody>
      </p:sp>
      <p:sp>
        <p:nvSpPr>
          <p:cNvPr id="20" name="Text Placeholder 57">
            <a:extLst>
              <a:ext uri="{FF2B5EF4-FFF2-40B4-BE49-F238E27FC236}">
                <a16:creationId xmlns:a16="http://schemas.microsoft.com/office/drawing/2014/main" id="{F78578F5-EFC6-BC40-9724-A634789392C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254750" y="1773238"/>
            <a:ext cx="2547914" cy="4392612"/>
          </a:xfrm>
        </p:spPr>
        <p:txBody>
          <a:bodyPr lIns="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53">
            <a:extLst>
              <a:ext uri="{FF2B5EF4-FFF2-40B4-BE49-F238E27FC236}">
                <a16:creationId xmlns:a16="http://schemas.microsoft.com/office/drawing/2014/main" id="{EE21CEE7-7C87-8948-B4EA-C94A7874924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14518" y="1196975"/>
            <a:ext cx="2540681" cy="522097"/>
          </a:xfrm>
        </p:spPr>
        <p:txBody>
          <a:bodyPr lIns="0" anchor="b">
            <a:noAutofit/>
          </a:bodyPr>
          <a:lstStyle>
            <a:lvl1pPr>
              <a:spcBef>
                <a:spcPts val="0"/>
              </a:spcBef>
              <a:defRPr sz="1400" b="0" i="0" cap="all" spc="10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 dirty="0"/>
              <a:t>CLICK TO ADD SUBHEADER</a:t>
            </a:r>
          </a:p>
        </p:txBody>
      </p:sp>
      <p:sp>
        <p:nvSpPr>
          <p:cNvPr id="21" name="Text Placeholder 57">
            <a:extLst>
              <a:ext uri="{FF2B5EF4-FFF2-40B4-BE49-F238E27FC236}">
                <a16:creationId xmlns:a16="http://schemas.microsoft.com/office/drawing/2014/main" id="{F63C3783-BFD5-CE47-813A-DDB4E37BAA6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114518" y="1773238"/>
            <a:ext cx="2549800" cy="4392612"/>
          </a:xfrm>
        </p:spPr>
        <p:txBody>
          <a:bodyPr lIns="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5" name="Picture 14" descr="York University Logo&#10;">
            <a:extLst>
              <a:ext uri="{FF2B5EF4-FFF2-40B4-BE49-F238E27FC236}">
                <a16:creationId xmlns:a16="http://schemas.microsoft.com/office/drawing/2014/main" id="{A51EE3BB-C5D8-7748-AC61-802ED7AA1D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5913" y="6372792"/>
            <a:ext cx="1240699" cy="273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5ACEF09-F0CD-7449-9B9E-747B150BFF64}"/>
              </a:ext>
            </a:extLst>
          </p:cNvPr>
          <p:cNvSpPr/>
          <p:nvPr userDrawn="1"/>
        </p:nvSpPr>
        <p:spPr>
          <a:xfrm>
            <a:off x="0" y="6799943"/>
            <a:ext cx="12192000" cy="580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7C10F-9D8C-A146-A92B-CA4D61DD15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64C28E-966E-6B4A-816A-311B7D0A2E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08593E-DD51-5A43-8811-462C3D56F1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007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16" userDrawn="1">
          <p15:clr>
            <a:srgbClr val="FBAE40"/>
          </p15:clr>
        </p15:guide>
        <p15:guide id="4" pos="1927" userDrawn="1">
          <p15:clr>
            <a:srgbClr val="FBAE40"/>
          </p15:clr>
        </p15:guide>
        <p15:guide id="5" pos="2128" userDrawn="1">
          <p15:clr>
            <a:srgbClr val="FBAE40"/>
          </p15:clr>
        </p15:guide>
        <p15:guide id="6" pos="3739" userDrawn="1">
          <p15:clr>
            <a:srgbClr val="FBAE40"/>
          </p15:clr>
        </p15:guide>
        <p15:guide id="7" pos="3940" userDrawn="1">
          <p15:clr>
            <a:srgbClr val="FBAE40"/>
          </p15:clr>
        </p15:guide>
        <p15:guide id="8" pos="5551" userDrawn="1">
          <p15:clr>
            <a:srgbClr val="FBAE40"/>
          </p15:clr>
        </p15:guide>
        <p15:guide id="9" pos="5752" userDrawn="1">
          <p15:clr>
            <a:srgbClr val="FBAE40"/>
          </p15:clr>
        </p15:guide>
        <p15:guide id="10" pos="7363" userDrawn="1">
          <p15:clr>
            <a:srgbClr val="FBAE40"/>
          </p15:clr>
        </p15:guide>
        <p15:guide id="14" orient="horz" pos="1117" userDrawn="1">
          <p15:clr>
            <a:srgbClr val="FBAE40"/>
          </p15:clr>
        </p15:guide>
        <p15:guide id="15" orient="horz" pos="754" userDrawn="1">
          <p15:clr>
            <a:srgbClr val="FBAE40"/>
          </p15:clr>
        </p15:guide>
        <p15:guide id="16" orient="horz" pos="3888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1">
            <a:extLst>
              <a:ext uri="{FF2B5EF4-FFF2-40B4-BE49-F238E27FC236}">
                <a16:creationId xmlns:a16="http://schemas.microsoft.com/office/drawing/2014/main" id="{8F57AE45-33D9-C440-9135-ACD7B97121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59" y="225425"/>
            <a:ext cx="11161240" cy="720000"/>
          </a:xfrm>
        </p:spPr>
        <p:txBody>
          <a:bodyPr/>
          <a:lstStyle>
            <a:lvl1pPr>
              <a:defRPr b="1" i="0">
                <a:latin typeface="IBM Plex Sans SemiBold" panose="020B0503050203000203" pitchFamily="34" charset="0"/>
              </a:defRPr>
            </a:lvl1pPr>
          </a:lstStyle>
          <a:p>
            <a:r>
              <a:rPr lang="en-US" dirty="0"/>
              <a:t>Click to Add a Title To Your Slide</a:t>
            </a:r>
          </a:p>
        </p:txBody>
      </p:sp>
      <p:sp>
        <p:nvSpPr>
          <p:cNvPr id="52" name="Picture Placeholder 51">
            <a:extLst>
              <a:ext uri="{FF2B5EF4-FFF2-40B4-BE49-F238E27FC236}">
                <a16:creationId xmlns:a16="http://schemas.microsoft.com/office/drawing/2014/main" id="{D45634A0-916A-374A-AECC-DB9660BE4A8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069470" y="1443947"/>
            <a:ext cx="1426482" cy="1426480"/>
          </a:xfrm>
          <a:prstGeom prst="rect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headshot</a:t>
            </a:r>
          </a:p>
        </p:txBody>
      </p:sp>
      <p:sp>
        <p:nvSpPr>
          <p:cNvPr id="43" name="Text Placeholder 53">
            <a:extLst>
              <a:ext uri="{FF2B5EF4-FFF2-40B4-BE49-F238E27FC236}">
                <a16:creationId xmlns:a16="http://schemas.microsoft.com/office/drawing/2014/main" id="{CB29EAEC-ED52-734C-A9C2-9238F3800E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8860" y="2986560"/>
            <a:ext cx="2535912" cy="455613"/>
          </a:xfrm>
        </p:spPr>
        <p:txBody>
          <a:bodyPr lIns="0" anchor="b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400" b="0" i="0" cap="all" spc="10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D2EF84AE-0FCA-C143-B4C1-5475E6B0CFA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860" y="3521089"/>
            <a:ext cx="2535912" cy="478256"/>
          </a:xfrm>
          <a:prstGeom prst="callout1">
            <a:avLst>
              <a:gd name="adj1" fmla="val 101582"/>
              <a:gd name="adj2" fmla="val 245"/>
              <a:gd name="adj3" fmla="val 102134"/>
              <a:gd name="adj4" fmla="val 99664"/>
            </a:avLst>
          </a:prstGeom>
          <a:ln>
            <a:solidFill>
              <a:schemeClr val="accent2"/>
            </a:solidFill>
          </a:ln>
        </p:spPr>
        <p:txBody>
          <a:bodyPr lIns="0" tIns="0" bIns="108000"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  <a:defRPr sz="1400" b="0" i="0" spc="10" baseline="0">
                <a:solidFill>
                  <a:schemeClr val="tx1"/>
                </a:solidFill>
                <a:latin typeface="IBM Plex Sans ExtraLight" panose="020B0303050203000203" pitchFamily="34" charset="0"/>
              </a:defRPr>
            </a:lvl1pPr>
          </a:lstStyle>
          <a:p>
            <a:pPr lvl="0"/>
            <a:r>
              <a:rPr lang="en-US" dirty="0"/>
              <a:t>Click to  add role or title</a:t>
            </a:r>
          </a:p>
        </p:txBody>
      </p:sp>
      <p:sp>
        <p:nvSpPr>
          <p:cNvPr id="44" name="Text Placeholder 57">
            <a:extLst>
              <a:ext uri="{FF2B5EF4-FFF2-40B4-BE49-F238E27FC236}">
                <a16:creationId xmlns:a16="http://schemas.microsoft.com/office/drawing/2014/main" id="{CE216B64-AA64-524F-9D96-7653A498F70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8860" y="4100286"/>
            <a:ext cx="2530185" cy="2065564"/>
          </a:xfrm>
        </p:spPr>
        <p:txBody>
          <a:bodyPr lIns="0">
            <a:noAutofit/>
          </a:bodyPr>
          <a:lstStyle>
            <a:lvl1pPr>
              <a:defRPr sz="12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 b="0" i="0"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 dirty="0"/>
              <a:t>Click to add bio</a:t>
            </a:r>
          </a:p>
        </p:txBody>
      </p:sp>
      <p:sp>
        <p:nvSpPr>
          <p:cNvPr id="59" name="Picture Placeholder 51">
            <a:extLst>
              <a:ext uri="{FF2B5EF4-FFF2-40B4-BE49-F238E27FC236}">
                <a16:creationId xmlns:a16="http://schemas.microsoft.com/office/drawing/2014/main" id="{ED70D57D-04C2-8342-83BC-C6EEBFEF8485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918853" y="1443947"/>
            <a:ext cx="1426482" cy="1426480"/>
          </a:xfrm>
          <a:prstGeom prst="rect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headshot</a:t>
            </a:r>
          </a:p>
        </p:txBody>
      </p:sp>
      <p:sp>
        <p:nvSpPr>
          <p:cNvPr id="57" name="Text Placeholder 53">
            <a:extLst>
              <a:ext uri="{FF2B5EF4-FFF2-40B4-BE49-F238E27FC236}">
                <a16:creationId xmlns:a16="http://schemas.microsoft.com/office/drawing/2014/main" id="{4D67E01E-ABB3-D343-838B-79B17CFC4EB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78200" y="2986560"/>
            <a:ext cx="2557595" cy="455613"/>
          </a:xfrm>
        </p:spPr>
        <p:txBody>
          <a:bodyPr lIns="0" anchor="b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400" b="0" i="0" cap="all" spc="10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74" name="Text Placeholder 53">
            <a:extLst>
              <a:ext uri="{FF2B5EF4-FFF2-40B4-BE49-F238E27FC236}">
                <a16:creationId xmlns:a16="http://schemas.microsoft.com/office/drawing/2014/main" id="{F201B278-13BC-D14B-B7C9-B7A3219F172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378200" y="3521089"/>
            <a:ext cx="2535912" cy="478256"/>
          </a:xfrm>
          <a:prstGeom prst="callout1">
            <a:avLst>
              <a:gd name="adj1" fmla="val 101582"/>
              <a:gd name="adj2" fmla="val 245"/>
              <a:gd name="adj3" fmla="val 102134"/>
              <a:gd name="adj4" fmla="val 99664"/>
            </a:avLst>
          </a:prstGeom>
          <a:ln>
            <a:solidFill>
              <a:schemeClr val="accent2"/>
            </a:solidFill>
          </a:ln>
        </p:spPr>
        <p:txBody>
          <a:bodyPr lIns="0" tIns="0" bIns="108000"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  <a:defRPr sz="1400" b="0" i="0" spc="10" baseline="0">
                <a:solidFill>
                  <a:schemeClr val="tx1"/>
                </a:solidFill>
                <a:latin typeface="IBM Plex Sans ExtraLight" panose="020B0303050203000203" pitchFamily="34" charset="0"/>
              </a:defRPr>
            </a:lvl1pPr>
          </a:lstStyle>
          <a:p>
            <a:pPr lvl="0"/>
            <a:r>
              <a:rPr lang="en-US" dirty="0"/>
              <a:t>Click to  add role or title</a:t>
            </a:r>
          </a:p>
        </p:txBody>
      </p:sp>
      <p:sp>
        <p:nvSpPr>
          <p:cNvPr id="29" name="Text Placeholder 57">
            <a:extLst>
              <a:ext uri="{FF2B5EF4-FFF2-40B4-BE49-F238E27FC236}">
                <a16:creationId xmlns:a16="http://schemas.microsoft.com/office/drawing/2014/main" id="{0A0C6D09-59C1-3E46-829F-A0F092E7382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383976" y="4100286"/>
            <a:ext cx="2551819" cy="2065564"/>
          </a:xfrm>
        </p:spPr>
        <p:txBody>
          <a:bodyPr lIns="0">
            <a:noAutofit/>
          </a:bodyPr>
          <a:lstStyle>
            <a:lvl1pPr>
              <a:defRPr sz="12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 b="0" i="0">
                <a:latin typeface="IBM Plex Sans" panose="020B0503050203000203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bio</a:t>
            </a:r>
          </a:p>
        </p:txBody>
      </p:sp>
      <p:sp>
        <p:nvSpPr>
          <p:cNvPr id="63" name="Picture Placeholder 51">
            <a:extLst>
              <a:ext uri="{FF2B5EF4-FFF2-40B4-BE49-F238E27FC236}">
                <a16:creationId xmlns:a16="http://schemas.microsoft.com/office/drawing/2014/main" id="{EC3C3F17-35BA-9F44-8BC1-0F7A808E730E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846665" y="1443947"/>
            <a:ext cx="1426482" cy="1426480"/>
          </a:xfrm>
          <a:prstGeom prst="rect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headshot</a:t>
            </a:r>
          </a:p>
        </p:txBody>
      </p:sp>
      <p:sp>
        <p:nvSpPr>
          <p:cNvPr id="61" name="Text Placeholder 53">
            <a:extLst>
              <a:ext uri="{FF2B5EF4-FFF2-40B4-BE49-F238E27FC236}">
                <a16:creationId xmlns:a16="http://schemas.microsoft.com/office/drawing/2014/main" id="{12CD07E1-6CC0-AA46-91C2-A71FBE0679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70326" y="2986560"/>
            <a:ext cx="2541888" cy="455613"/>
          </a:xfrm>
        </p:spPr>
        <p:txBody>
          <a:bodyPr lIns="0" anchor="b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400" b="0" i="0" cap="all" spc="10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75" name="Text Placeholder 53">
            <a:extLst>
              <a:ext uri="{FF2B5EF4-FFF2-40B4-BE49-F238E27FC236}">
                <a16:creationId xmlns:a16="http://schemas.microsoft.com/office/drawing/2014/main" id="{66A7B0E5-DAB0-5348-8990-BC0887040BD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270326" y="3521089"/>
            <a:ext cx="2535912" cy="478256"/>
          </a:xfrm>
          <a:prstGeom prst="callout1">
            <a:avLst>
              <a:gd name="adj1" fmla="val 101582"/>
              <a:gd name="adj2" fmla="val 245"/>
              <a:gd name="adj3" fmla="val 102134"/>
              <a:gd name="adj4" fmla="val 99664"/>
            </a:avLst>
          </a:prstGeom>
          <a:ln>
            <a:solidFill>
              <a:schemeClr val="accent2"/>
            </a:solidFill>
          </a:ln>
        </p:spPr>
        <p:txBody>
          <a:bodyPr lIns="0" tIns="0" bIns="108000"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  <a:defRPr sz="1400" b="0" i="0" spc="10" baseline="0">
                <a:solidFill>
                  <a:schemeClr val="tx1"/>
                </a:solidFill>
                <a:latin typeface="IBM Plex Sans ExtraLight" panose="020B0303050203000203" pitchFamily="34" charset="0"/>
              </a:defRPr>
            </a:lvl1pPr>
          </a:lstStyle>
          <a:p>
            <a:pPr lvl="0"/>
            <a:r>
              <a:rPr lang="en-US" dirty="0"/>
              <a:t>Click to  add role or title</a:t>
            </a:r>
          </a:p>
        </p:txBody>
      </p:sp>
      <p:sp>
        <p:nvSpPr>
          <p:cNvPr id="30" name="Text Placeholder 57">
            <a:extLst>
              <a:ext uri="{FF2B5EF4-FFF2-40B4-BE49-F238E27FC236}">
                <a16:creationId xmlns:a16="http://schemas.microsoft.com/office/drawing/2014/main" id="{F9010CEB-567B-504A-B18C-A4831904CF1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76130" y="4100286"/>
            <a:ext cx="2536148" cy="2065564"/>
          </a:xfrm>
        </p:spPr>
        <p:txBody>
          <a:bodyPr lIns="0">
            <a:noAutofit/>
          </a:bodyPr>
          <a:lstStyle>
            <a:lvl1pPr>
              <a:defRPr sz="12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 b="0" i="0"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 dirty="0"/>
              <a:t>Click to add bio</a:t>
            </a:r>
          </a:p>
        </p:txBody>
      </p:sp>
      <p:sp>
        <p:nvSpPr>
          <p:cNvPr id="67" name="Picture Placeholder 51">
            <a:extLst>
              <a:ext uri="{FF2B5EF4-FFF2-40B4-BE49-F238E27FC236}">
                <a16:creationId xmlns:a16="http://schemas.microsoft.com/office/drawing/2014/main" id="{CC8ADDD2-BB68-E040-8A63-24C2E6F0F0F1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696048" y="1443947"/>
            <a:ext cx="1426482" cy="1426480"/>
          </a:xfrm>
          <a:prstGeom prst="rect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headshot</a:t>
            </a:r>
          </a:p>
        </p:txBody>
      </p:sp>
      <p:sp>
        <p:nvSpPr>
          <p:cNvPr id="65" name="Text Placeholder 53">
            <a:extLst>
              <a:ext uri="{FF2B5EF4-FFF2-40B4-BE49-F238E27FC236}">
                <a16:creationId xmlns:a16="http://schemas.microsoft.com/office/drawing/2014/main" id="{A9826A4D-4FF0-C741-B6E8-3C5612F35DB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23114" y="2986560"/>
            <a:ext cx="2570123" cy="455613"/>
          </a:xfrm>
        </p:spPr>
        <p:txBody>
          <a:bodyPr lIns="0" anchor="b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400" b="0" i="0" cap="all" spc="10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85" name="Text Placeholder 53">
            <a:extLst>
              <a:ext uri="{FF2B5EF4-FFF2-40B4-BE49-F238E27FC236}">
                <a16:creationId xmlns:a16="http://schemas.microsoft.com/office/drawing/2014/main" id="{408B7542-48A6-B14C-A817-B961F060DED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123114" y="3521089"/>
            <a:ext cx="2535912" cy="478256"/>
          </a:xfrm>
          <a:prstGeom prst="callout1">
            <a:avLst>
              <a:gd name="adj1" fmla="val 101582"/>
              <a:gd name="adj2" fmla="val 245"/>
              <a:gd name="adj3" fmla="val 102134"/>
              <a:gd name="adj4" fmla="val 99664"/>
            </a:avLst>
          </a:prstGeom>
          <a:ln>
            <a:solidFill>
              <a:schemeClr val="accent2"/>
            </a:solidFill>
          </a:ln>
        </p:spPr>
        <p:txBody>
          <a:bodyPr lIns="0" tIns="0" bIns="108000"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  <a:defRPr sz="1400" b="0" i="0" spc="10" baseline="0">
                <a:solidFill>
                  <a:schemeClr val="tx1"/>
                </a:solidFill>
                <a:latin typeface="IBM Plex Sans ExtraLight" panose="020B0303050203000203" pitchFamily="34" charset="0"/>
              </a:defRPr>
            </a:lvl1pPr>
          </a:lstStyle>
          <a:p>
            <a:pPr lvl="0"/>
            <a:r>
              <a:rPr lang="en-US" dirty="0"/>
              <a:t>Click to  add role or title</a:t>
            </a:r>
          </a:p>
        </p:txBody>
      </p:sp>
      <p:sp>
        <p:nvSpPr>
          <p:cNvPr id="31" name="Text Placeholder 57">
            <a:extLst>
              <a:ext uri="{FF2B5EF4-FFF2-40B4-BE49-F238E27FC236}">
                <a16:creationId xmlns:a16="http://schemas.microsoft.com/office/drawing/2014/main" id="{0DD6DE0E-D360-EA4A-8410-36D2A64AD91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123114" y="4100286"/>
            <a:ext cx="2564319" cy="2065564"/>
          </a:xfrm>
        </p:spPr>
        <p:txBody>
          <a:bodyPr lIns="0">
            <a:noAutofit/>
          </a:bodyPr>
          <a:lstStyle>
            <a:lvl1pPr>
              <a:defRPr sz="12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 b="0" i="0"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 dirty="0"/>
              <a:t>Click to add bio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8C51042-5426-6840-9776-176F18AE763C}"/>
              </a:ext>
            </a:extLst>
          </p:cNvPr>
          <p:cNvSpPr/>
          <p:nvPr userDrawn="1"/>
        </p:nvSpPr>
        <p:spPr>
          <a:xfrm>
            <a:off x="0" y="6799943"/>
            <a:ext cx="12192000" cy="580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" name="Picture 102" descr="York University Logo">
            <a:extLst>
              <a:ext uri="{FF2B5EF4-FFF2-40B4-BE49-F238E27FC236}">
                <a16:creationId xmlns:a16="http://schemas.microsoft.com/office/drawing/2014/main" id="{E6E493E1-DAA7-D547-AA89-A4C4BC5865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5913" y="6372792"/>
            <a:ext cx="1240699" cy="2736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DF6FD-C686-2643-ADA9-64A255B0A6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64C28E-966E-6B4A-816A-311B7D0A2E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9F8830-8DE6-E743-9B67-82BF481503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83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25" userDrawn="1">
          <p15:clr>
            <a:srgbClr val="FBAE40"/>
          </p15:clr>
        </p15:guide>
        <p15:guide id="4" pos="1927" userDrawn="1">
          <p15:clr>
            <a:srgbClr val="FBAE40"/>
          </p15:clr>
        </p15:guide>
        <p15:guide id="5" pos="2128" userDrawn="1">
          <p15:clr>
            <a:srgbClr val="FBAE40"/>
          </p15:clr>
        </p15:guide>
        <p15:guide id="6" pos="3739" userDrawn="1">
          <p15:clr>
            <a:srgbClr val="FBAE40"/>
          </p15:clr>
        </p15:guide>
        <p15:guide id="7" pos="3940" userDrawn="1">
          <p15:clr>
            <a:srgbClr val="FBAE40"/>
          </p15:clr>
        </p15:guide>
        <p15:guide id="8" pos="5551" userDrawn="1">
          <p15:clr>
            <a:srgbClr val="FBAE40"/>
          </p15:clr>
        </p15:guide>
        <p15:guide id="9" pos="5752" userDrawn="1">
          <p15:clr>
            <a:srgbClr val="FBAE40"/>
          </p15:clr>
        </p15:guide>
        <p15:guide id="10" pos="7363" userDrawn="1">
          <p15:clr>
            <a:srgbClr val="FBAE40"/>
          </p15:clr>
        </p15:guide>
        <p15:guide id="13" orient="horz" pos="1933" userDrawn="1">
          <p15:clr>
            <a:srgbClr val="FBAE40"/>
          </p15:clr>
        </p15:guide>
        <p15:guide id="14" orient="horz" pos="2505" userDrawn="1">
          <p15:clr>
            <a:srgbClr val="FBAE40"/>
          </p15:clr>
        </p15:guide>
        <p15:guide id="16" orient="horz" pos="3888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Column 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>
            <a:extLst>
              <a:ext uri="{FF2B5EF4-FFF2-40B4-BE49-F238E27FC236}">
                <a16:creationId xmlns:a16="http://schemas.microsoft.com/office/drawing/2014/main" id="{6E2A8AFB-F209-8C42-ACBB-8E2C934266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59" y="225425"/>
            <a:ext cx="11161240" cy="720000"/>
          </a:xfrm>
        </p:spPr>
        <p:txBody>
          <a:bodyPr/>
          <a:lstStyle>
            <a:lvl1pPr>
              <a:defRPr b="1" i="0">
                <a:latin typeface="IBM Plex Sans SemiBold" panose="020B0503050203000203" pitchFamily="34" charset="0"/>
              </a:defRPr>
            </a:lvl1pPr>
          </a:lstStyle>
          <a:p>
            <a:r>
              <a:rPr lang="en-US" dirty="0"/>
              <a:t>Click to Add a Title To Your Slide</a:t>
            </a:r>
          </a:p>
        </p:txBody>
      </p:sp>
      <p:sp>
        <p:nvSpPr>
          <p:cNvPr id="52" name="Picture Placeholder 51">
            <a:extLst>
              <a:ext uri="{FF2B5EF4-FFF2-40B4-BE49-F238E27FC236}">
                <a16:creationId xmlns:a16="http://schemas.microsoft.com/office/drawing/2014/main" id="{D45634A0-916A-374A-AECC-DB9660BE4A8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53112" y="1456684"/>
            <a:ext cx="1086216" cy="1086214"/>
          </a:xfrm>
          <a:prstGeom prst="rect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lIns="3600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headshot</a:t>
            </a:r>
          </a:p>
        </p:txBody>
      </p:sp>
      <p:sp>
        <p:nvSpPr>
          <p:cNvPr id="43" name="Text Placeholder 53">
            <a:extLst>
              <a:ext uri="{FF2B5EF4-FFF2-40B4-BE49-F238E27FC236}">
                <a16:creationId xmlns:a16="http://schemas.microsoft.com/office/drawing/2014/main" id="{CB29EAEC-ED52-734C-A9C2-9238F3800E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8860" y="2683883"/>
            <a:ext cx="1581403" cy="458904"/>
          </a:xfrm>
        </p:spPr>
        <p:txBody>
          <a:bodyPr lIns="0" anchor="b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400" b="0" i="0" cap="all" spc="10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 dirty="0"/>
              <a:t>CLICK TO</a:t>
            </a:r>
            <a:br>
              <a:rPr lang="en-US" dirty="0"/>
            </a:br>
            <a:r>
              <a:rPr lang="en-US" dirty="0"/>
              <a:t>ADD NAME</a:t>
            </a:r>
          </a:p>
        </p:txBody>
      </p:sp>
      <p:sp>
        <p:nvSpPr>
          <p:cNvPr id="91" name="Text Placeholder 53">
            <a:extLst>
              <a:ext uri="{FF2B5EF4-FFF2-40B4-BE49-F238E27FC236}">
                <a16:creationId xmlns:a16="http://schemas.microsoft.com/office/drawing/2014/main" id="{D2327015-1342-7E4C-8742-B28789BD7E0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860" y="3296645"/>
            <a:ext cx="1567635" cy="478256"/>
          </a:xfrm>
          <a:prstGeom prst="callout1">
            <a:avLst>
              <a:gd name="adj1" fmla="val 101582"/>
              <a:gd name="adj2" fmla="val 245"/>
              <a:gd name="adj3" fmla="val 102134"/>
              <a:gd name="adj4" fmla="val 99664"/>
            </a:avLst>
          </a:prstGeom>
          <a:ln>
            <a:solidFill>
              <a:schemeClr val="accent2"/>
            </a:solidFill>
          </a:ln>
        </p:spPr>
        <p:txBody>
          <a:bodyPr lIns="0" tIns="0" bIns="108000"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  <a:defRPr sz="1200" b="0" i="0" spc="10" baseline="0">
                <a:solidFill>
                  <a:schemeClr val="tx1"/>
                </a:solidFill>
                <a:latin typeface="IBM Plex Sans ExtraLight" panose="020B0303050203000203" pitchFamily="34" charset="0"/>
              </a:defRPr>
            </a:lvl1pPr>
          </a:lstStyle>
          <a:p>
            <a:pPr lvl="0"/>
            <a:r>
              <a:rPr lang="en-US" dirty="0"/>
              <a:t>Click to  add role</a:t>
            </a:r>
            <a:br>
              <a:rPr lang="en-US" dirty="0"/>
            </a:br>
            <a:r>
              <a:rPr lang="en-US" dirty="0"/>
              <a:t>or title</a:t>
            </a:r>
          </a:p>
        </p:txBody>
      </p:sp>
      <p:sp>
        <p:nvSpPr>
          <p:cNvPr id="44" name="Text Placeholder 57">
            <a:extLst>
              <a:ext uri="{FF2B5EF4-FFF2-40B4-BE49-F238E27FC236}">
                <a16:creationId xmlns:a16="http://schemas.microsoft.com/office/drawing/2014/main" id="{CE216B64-AA64-524F-9D96-7653A498F70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8860" y="3941379"/>
            <a:ext cx="1577832" cy="2224471"/>
          </a:xfrm>
        </p:spPr>
        <p:txBody>
          <a:bodyPr lIns="0">
            <a:noAutofit/>
          </a:bodyPr>
          <a:lstStyle>
            <a:lvl1pPr>
              <a:defRPr sz="12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400" b="0" i="0"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 dirty="0"/>
              <a:t>Click to add bio</a:t>
            </a:r>
          </a:p>
        </p:txBody>
      </p:sp>
      <p:sp>
        <p:nvSpPr>
          <p:cNvPr id="55" name="Picture Placeholder 51">
            <a:extLst>
              <a:ext uri="{FF2B5EF4-FFF2-40B4-BE49-F238E27FC236}">
                <a16:creationId xmlns:a16="http://schemas.microsoft.com/office/drawing/2014/main" id="{C3F8A6EA-78B6-BA43-865C-3168695EDF7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677436" y="1456684"/>
            <a:ext cx="1086216" cy="1086214"/>
          </a:xfrm>
          <a:prstGeom prst="rect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lIns="3600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headshot</a:t>
            </a:r>
          </a:p>
        </p:txBody>
      </p:sp>
      <p:sp>
        <p:nvSpPr>
          <p:cNvPr id="51" name="Text Placeholder 53">
            <a:extLst>
              <a:ext uri="{FF2B5EF4-FFF2-40B4-BE49-F238E27FC236}">
                <a16:creationId xmlns:a16="http://schemas.microsoft.com/office/drawing/2014/main" id="{06CAEA96-2878-B245-955A-C064999E857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426376" y="2683883"/>
            <a:ext cx="1591587" cy="458904"/>
          </a:xfrm>
        </p:spPr>
        <p:txBody>
          <a:bodyPr lIns="0" anchor="b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400" b="0" i="0" cap="all" spc="10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 dirty="0"/>
              <a:t>CLICK TO</a:t>
            </a:r>
            <a:br>
              <a:rPr lang="en-US" dirty="0"/>
            </a:br>
            <a:r>
              <a:rPr lang="en-US" dirty="0"/>
              <a:t>ADD NAME</a:t>
            </a:r>
          </a:p>
        </p:txBody>
      </p:sp>
      <p:sp>
        <p:nvSpPr>
          <p:cNvPr id="92" name="Text Placeholder 53">
            <a:extLst>
              <a:ext uri="{FF2B5EF4-FFF2-40B4-BE49-F238E27FC236}">
                <a16:creationId xmlns:a16="http://schemas.microsoft.com/office/drawing/2014/main" id="{58F7DAC5-0332-5249-81AC-331B18B63C8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2426376" y="3296645"/>
            <a:ext cx="1567635" cy="478256"/>
          </a:xfrm>
          <a:prstGeom prst="callout1">
            <a:avLst>
              <a:gd name="adj1" fmla="val 101582"/>
              <a:gd name="adj2" fmla="val 245"/>
              <a:gd name="adj3" fmla="val 102134"/>
              <a:gd name="adj4" fmla="val 99664"/>
            </a:avLst>
          </a:prstGeom>
          <a:ln>
            <a:solidFill>
              <a:schemeClr val="accent2"/>
            </a:solidFill>
          </a:ln>
        </p:spPr>
        <p:txBody>
          <a:bodyPr lIns="0" tIns="0" bIns="108000"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  <a:defRPr sz="1200" b="0" i="0" spc="10" baseline="0">
                <a:solidFill>
                  <a:schemeClr val="tx1"/>
                </a:solidFill>
                <a:latin typeface="IBM Plex Sans ExtraLight" panose="020B0303050203000203" pitchFamily="34" charset="0"/>
              </a:defRPr>
            </a:lvl1pPr>
          </a:lstStyle>
          <a:p>
            <a:pPr lvl="0"/>
            <a:r>
              <a:rPr lang="en-US" dirty="0"/>
              <a:t>Click to  add role</a:t>
            </a:r>
            <a:br>
              <a:rPr lang="en-US" dirty="0"/>
            </a:br>
            <a:r>
              <a:rPr lang="en-US" dirty="0"/>
              <a:t>or title</a:t>
            </a:r>
          </a:p>
        </p:txBody>
      </p:sp>
      <p:sp>
        <p:nvSpPr>
          <p:cNvPr id="53" name="Text Placeholder 57">
            <a:extLst>
              <a:ext uri="{FF2B5EF4-FFF2-40B4-BE49-F238E27FC236}">
                <a16:creationId xmlns:a16="http://schemas.microsoft.com/office/drawing/2014/main" id="{4CD8161C-F44E-9747-B2F5-E5F3BF12299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426376" y="3941379"/>
            <a:ext cx="1587993" cy="2224471"/>
          </a:xfrm>
        </p:spPr>
        <p:txBody>
          <a:bodyPr lIns="0">
            <a:noAutofit/>
          </a:bodyPr>
          <a:lstStyle>
            <a:lvl1pPr>
              <a:defRPr sz="12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400" b="0" i="0"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 dirty="0"/>
              <a:t>Click to add bio</a:t>
            </a:r>
          </a:p>
        </p:txBody>
      </p:sp>
      <p:sp>
        <p:nvSpPr>
          <p:cNvPr id="66" name="Picture Placeholder 51">
            <a:extLst>
              <a:ext uri="{FF2B5EF4-FFF2-40B4-BE49-F238E27FC236}">
                <a16:creationId xmlns:a16="http://schemas.microsoft.com/office/drawing/2014/main" id="{93F41111-0F44-DC42-B5BE-8909EF9C5AD1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4593704" y="1456684"/>
            <a:ext cx="1086216" cy="1086214"/>
          </a:xfrm>
          <a:prstGeom prst="rect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lIns="3600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headshot</a:t>
            </a:r>
          </a:p>
        </p:txBody>
      </p:sp>
      <p:sp>
        <p:nvSpPr>
          <p:cNvPr id="58" name="Text Placeholder 53">
            <a:extLst>
              <a:ext uri="{FF2B5EF4-FFF2-40B4-BE49-F238E27FC236}">
                <a16:creationId xmlns:a16="http://schemas.microsoft.com/office/drawing/2014/main" id="{6ADC9296-D983-A440-8899-67951C7DB3F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33892" y="2683883"/>
            <a:ext cx="1604945" cy="458904"/>
          </a:xfrm>
        </p:spPr>
        <p:txBody>
          <a:bodyPr lIns="0" anchor="b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400" b="0" i="0" cap="all" spc="10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 dirty="0"/>
              <a:t>CLICK TO</a:t>
            </a:r>
            <a:br>
              <a:rPr lang="en-US" dirty="0"/>
            </a:br>
            <a:r>
              <a:rPr lang="en-US" dirty="0"/>
              <a:t>ADD NAME</a:t>
            </a:r>
          </a:p>
        </p:txBody>
      </p:sp>
      <p:sp>
        <p:nvSpPr>
          <p:cNvPr id="93" name="Text Placeholder 53">
            <a:extLst>
              <a:ext uri="{FF2B5EF4-FFF2-40B4-BE49-F238E27FC236}">
                <a16:creationId xmlns:a16="http://schemas.microsoft.com/office/drawing/2014/main" id="{AEEC703D-B097-6C4A-BFAC-AD6663F38FE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333892" y="3296645"/>
            <a:ext cx="1567635" cy="478256"/>
          </a:xfrm>
          <a:prstGeom prst="callout1">
            <a:avLst>
              <a:gd name="adj1" fmla="val 101582"/>
              <a:gd name="adj2" fmla="val 245"/>
              <a:gd name="adj3" fmla="val 102134"/>
              <a:gd name="adj4" fmla="val 99664"/>
            </a:avLst>
          </a:prstGeom>
          <a:ln>
            <a:solidFill>
              <a:schemeClr val="accent2"/>
            </a:solidFill>
          </a:ln>
        </p:spPr>
        <p:txBody>
          <a:bodyPr lIns="0" tIns="0" bIns="108000"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  <a:defRPr sz="1200" b="0" i="0" spc="10" baseline="0">
                <a:solidFill>
                  <a:schemeClr val="tx1"/>
                </a:solidFill>
                <a:latin typeface="IBM Plex Sans ExtraLight" panose="020B0303050203000203" pitchFamily="34" charset="0"/>
              </a:defRPr>
            </a:lvl1pPr>
          </a:lstStyle>
          <a:p>
            <a:pPr lvl="0"/>
            <a:r>
              <a:rPr lang="en-US" dirty="0"/>
              <a:t>Click to  add role</a:t>
            </a:r>
            <a:br>
              <a:rPr lang="en-US" dirty="0"/>
            </a:br>
            <a:r>
              <a:rPr lang="en-US" dirty="0"/>
              <a:t>or title</a:t>
            </a:r>
          </a:p>
        </p:txBody>
      </p:sp>
      <p:sp>
        <p:nvSpPr>
          <p:cNvPr id="62" name="Text Placeholder 57">
            <a:extLst>
              <a:ext uri="{FF2B5EF4-FFF2-40B4-BE49-F238E27FC236}">
                <a16:creationId xmlns:a16="http://schemas.microsoft.com/office/drawing/2014/main" id="{52BC0239-2F6E-8842-99B6-AE654488512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333892" y="3941379"/>
            <a:ext cx="1601321" cy="2224471"/>
          </a:xfrm>
        </p:spPr>
        <p:txBody>
          <a:bodyPr lIns="0">
            <a:noAutofit/>
          </a:bodyPr>
          <a:lstStyle>
            <a:lvl1pPr>
              <a:defRPr sz="12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400" b="0" i="0"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 dirty="0"/>
              <a:t>Click to add bio</a:t>
            </a:r>
          </a:p>
        </p:txBody>
      </p:sp>
      <p:sp>
        <p:nvSpPr>
          <p:cNvPr id="77" name="Picture Placeholder 51">
            <a:extLst>
              <a:ext uri="{FF2B5EF4-FFF2-40B4-BE49-F238E27FC236}">
                <a16:creationId xmlns:a16="http://schemas.microsoft.com/office/drawing/2014/main" id="{5B013573-0C79-9F41-AA00-3F7FB91E8311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6512081" y="1456684"/>
            <a:ext cx="1086216" cy="1086214"/>
          </a:xfrm>
          <a:prstGeom prst="rect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lIns="3600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headshot</a:t>
            </a:r>
          </a:p>
        </p:txBody>
      </p:sp>
      <p:sp>
        <p:nvSpPr>
          <p:cNvPr id="75" name="Text Placeholder 53">
            <a:extLst>
              <a:ext uri="{FF2B5EF4-FFF2-40B4-BE49-F238E27FC236}">
                <a16:creationId xmlns:a16="http://schemas.microsoft.com/office/drawing/2014/main" id="{3B4D9B3E-D53C-AC48-85E4-875FED9FB6C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267434" y="2683883"/>
            <a:ext cx="1585930" cy="458904"/>
          </a:xfrm>
        </p:spPr>
        <p:txBody>
          <a:bodyPr lIns="0" anchor="b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400" b="0" i="0" cap="all" spc="10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 dirty="0"/>
              <a:t>CLICK TO</a:t>
            </a:r>
            <a:br>
              <a:rPr lang="en-US" dirty="0"/>
            </a:br>
            <a:r>
              <a:rPr lang="en-US" dirty="0"/>
              <a:t>ADD NAME</a:t>
            </a:r>
          </a:p>
        </p:txBody>
      </p:sp>
      <p:sp>
        <p:nvSpPr>
          <p:cNvPr id="94" name="Text Placeholder 53">
            <a:extLst>
              <a:ext uri="{FF2B5EF4-FFF2-40B4-BE49-F238E27FC236}">
                <a16:creationId xmlns:a16="http://schemas.microsoft.com/office/drawing/2014/main" id="{96271100-947F-944C-B637-3389D4A53334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267434" y="3296645"/>
            <a:ext cx="1567635" cy="478256"/>
          </a:xfrm>
          <a:prstGeom prst="callout1">
            <a:avLst>
              <a:gd name="adj1" fmla="val 101582"/>
              <a:gd name="adj2" fmla="val 245"/>
              <a:gd name="adj3" fmla="val 102134"/>
              <a:gd name="adj4" fmla="val 99664"/>
            </a:avLst>
          </a:prstGeom>
          <a:ln>
            <a:solidFill>
              <a:schemeClr val="accent2"/>
            </a:solidFill>
          </a:ln>
        </p:spPr>
        <p:txBody>
          <a:bodyPr lIns="0" tIns="0" bIns="108000"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  <a:defRPr sz="1200" b="0" i="0" spc="10" baseline="0">
                <a:solidFill>
                  <a:schemeClr val="tx1"/>
                </a:solidFill>
                <a:latin typeface="IBM Plex Sans ExtraLight" panose="020B0303050203000203" pitchFamily="34" charset="0"/>
              </a:defRPr>
            </a:lvl1pPr>
          </a:lstStyle>
          <a:p>
            <a:pPr lvl="0"/>
            <a:r>
              <a:rPr lang="en-US" dirty="0"/>
              <a:t>Click to  add role</a:t>
            </a:r>
            <a:br>
              <a:rPr lang="en-US" dirty="0"/>
            </a:br>
            <a:r>
              <a:rPr lang="en-US" dirty="0"/>
              <a:t>or title</a:t>
            </a:r>
          </a:p>
        </p:txBody>
      </p:sp>
      <p:sp>
        <p:nvSpPr>
          <p:cNvPr id="76" name="Text Placeholder 57">
            <a:extLst>
              <a:ext uri="{FF2B5EF4-FFF2-40B4-BE49-F238E27FC236}">
                <a16:creationId xmlns:a16="http://schemas.microsoft.com/office/drawing/2014/main" id="{7806A4E7-B327-0046-8314-CAFD62446B5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67357" y="3941379"/>
            <a:ext cx="1582349" cy="2224471"/>
          </a:xfrm>
        </p:spPr>
        <p:txBody>
          <a:bodyPr lIns="0">
            <a:noAutofit/>
          </a:bodyPr>
          <a:lstStyle>
            <a:lvl1pPr>
              <a:defRPr sz="12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400" b="0" i="0"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 dirty="0"/>
              <a:t>Click to add bio</a:t>
            </a:r>
          </a:p>
        </p:txBody>
      </p:sp>
      <p:sp>
        <p:nvSpPr>
          <p:cNvPr id="81" name="Picture Placeholder 51">
            <a:extLst>
              <a:ext uri="{FF2B5EF4-FFF2-40B4-BE49-F238E27FC236}">
                <a16:creationId xmlns:a16="http://schemas.microsoft.com/office/drawing/2014/main" id="{FBB025E6-F57E-5B4A-98CF-3628C5CC3147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8428348" y="1456684"/>
            <a:ext cx="1086216" cy="1086214"/>
          </a:xfrm>
          <a:prstGeom prst="rect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lIns="3600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headshot</a:t>
            </a:r>
          </a:p>
        </p:txBody>
      </p:sp>
      <p:sp>
        <p:nvSpPr>
          <p:cNvPr id="79" name="Text Placeholder 53">
            <a:extLst>
              <a:ext uri="{FF2B5EF4-FFF2-40B4-BE49-F238E27FC236}">
                <a16:creationId xmlns:a16="http://schemas.microsoft.com/office/drawing/2014/main" id="{2C1B9669-1232-1241-BC3E-CCAB215E7F8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174950" y="2683883"/>
            <a:ext cx="1596114" cy="458904"/>
          </a:xfrm>
        </p:spPr>
        <p:txBody>
          <a:bodyPr lIns="0" anchor="b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400" b="0" i="0" cap="all" spc="10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 dirty="0"/>
              <a:t>CLICK TO</a:t>
            </a:r>
            <a:br>
              <a:rPr lang="en-US" dirty="0"/>
            </a:br>
            <a:r>
              <a:rPr lang="en-US" dirty="0"/>
              <a:t>ADD NAME</a:t>
            </a:r>
          </a:p>
        </p:txBody>
      </p:sp>
      <p:sp>
        <p:nvSpPr>
          <p:cNvPr id="95" name="Text Placeholder 53">
            <a:extLst>
              <a:ext uri="{FF2B5EF4-FFF2-40B4-BE49-F238E27FC236}">
                <a16:creationId xmlns:a16="http://schemas.microsoft.com/office/drawing/2014/main" id="{FD54AC4C-B9D4-5A4B-AF6D-3104EBA2D01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174950" y="3296645"/>
            <a:ext cx="1567635" cy="478256"/>
          </a:xfrm>
          <a:prstGeom prst="callout1">
            <a:avLst>
              <a:gd name="adj1" fmla="val 101582"/>
              <a:gd name="adj2" fmla="val 245"/>
              <a:gd name="adj3" fmla="val 102134"/>
              <a:gd name="adj4" fmla="val 99664"/>
            </a:avLst>
          </a:prstGeom>
          <a:ln>
            <a:solidFill>
              <a:schemeClr val="accent2"/>
            </a:solidFill>
          </a:ln>
        </p:spPr>
        <p:txBody>
          <a:bodyPr lIns="0" tIns="0" bIns="108000"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  <a:defRPr sz="1200" b="0" i="0" spc="10" baseline="0">
                <a:solidFill>
                  <a:schemeClr val="tx1"/>
                </a:solidFill>
                <a:latin typeface="IBM Plex Sans ExtraLight" panose="020B0303050203000203" pitchFamily="34" charset="0"/>
              </a:defRPr>
            </a:lvl1pPr>
          </a:lstStyle>
          <a:p>
            <a:pPr lvl="0"/>
            <a:r>
              <a:rPr lang="en-US" dirty="0"/>
              <a:t>Click to  add role</a:t>
            </a:r>
            <a:br>
              <a:rPr lang="en-US" dirty="0"/>
            </a:br>
            <a:r>
              <a:rPr lang="en-US" dirty="0"/>
              <a:t>or title</a:t>
            </a:r>
          </a:p>
        </p:txBody>
      </p:sp>
      <p:sp>
        <p:nvSpPr>
          <p:cNvPr id="80" name="Text Placeholder 57">
            <a:extLst>
              <a:ext uri="{FF2B5EF4-FFF2-40B4-BE49-F238E27FC236}">
                <a16:creationId xmlns:a16="http://schemas.microsoft.com/office/drawing/2014/main" id="{295CEA97-A4AD-5045-8868-68FBFF6BCEC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174873" y="3941379"/>
            <a:ext cx="1592510" cy="2224471"/>
          </a:xfrm>
        </p:spPr>
        <p:txBody>
          <a:bodyPr lIns="0">
            <a:noAutofit/>
          </a:bodyPr>
          <a:lstStyle>
            <a:lvl1pPr>
              <a:defRPr sz="12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400" b="0" i="0"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 dirty="0"/>
              <a:t>Click to add bio</a:t>
            </a:r>
          </a:p>
        </p:txBody>
      </p:sp>
      <p:sp>
        <p:nvSpPr>
          <p:cNvPr id="85" name="Picture Placeholder 51">
            <a:extLst>
              <a:ext uri="{FF2B5EF4-FFF2-40B4-BE49-F238E27FC236}">
                <a16:creationId xmlns:a16="http://schemas.microsoft.com/office/drawing/2014/main" id="{FF4EAC8B-F283-6449-851F-E4346DC117B3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10343784" y="1456684"/>
            <a:ext cx="1086216" cy="1086214"/>
          </a:xfrm>
          <a:prstGeom prst="rect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lIns="3600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headshot</a:t>
            </a:r>
          </a:p>
        </p:txBody>
      </p:sp>
      <p:sp>
        <p:nvSpPr>
          <p:cNvPr id="83" name="Text Placeholder 53">
            <a:extLst>
              <a:ext uri="{FF2B5EF4-FFF2-40B4-BE49-F238E27FC236}">
                <a16:creationId xmlns:a16="http://schemas.microsoft.com/office/drawing/2014/main" id="{D910779B-D90D-C04A-9119-D80FAB77652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090150" y="2683883"/>
            <a:ext cx="1597243" cy="455613"/>
          </a:xfrm>
        </p:spPr>
        <p:txBody>
          <a:bodyPr lIns="0" anchor="b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400" b="0" i="0" cap="all" spc="10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 dirty="0"/>
              <a:t>CLICK TO</a:t>
            </a:r>
            <a:br>
              <a:rPr lang="en-US" dirty="0"/>
            </a:br>
            <a:r>
              <a:rPr lang="en-US" dirty="0"/>
              <a:t>ADD NAME</a:t>
            </a:r>
          </a:p>
        </p:txBody>
      </p:sp>
      <p:sp>
        <p:nvSpPr>
          <p:cNvPr id="96" name="Text Placeholder 53">
            <a:extLst>
              <a:ext uri="{FF2B5EF4-FFF2-40B4-BE49-F238E27FC236}">
                <a16:creationId xmlns:a16="http://schemas.microsoft.com/office/drawing/2014/main" id="{E0DB9001-F12D-074A-9638-8D44C4BDD83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10090150" y="3296645"/>
            <a:ext cx="1567635" cy="478256"/>
          </a:xfrm>
          <a:prstGeom prst="callout1">
            <a:avLst>
              <a:gd name="adj1" fmla="val 101582"/>
              <a:gd name="adj2" fmla="val 245"/>
              <a:gd name="adj3" fmla="val 102134"/>
              <a:gd name="adj4" fmla="val 99664"/>
            </a:avLst>
          </a:prstGeom>
          <a:ln>
            <a:solidFill>
              <a:schemeClr val="accent2"/>
            </a:solidFill>
          </a:ln>
        </p:spPr>
        <p:txBody>
          <a:bodyPr lIns="0" tIns="0" bIns="108000"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  <a:defRPr sz="1200" b="0" i="0" spc="10" baseline="0">
                <a:solidFill>
                  <a:schemeClr val="tx1"/>
                </a:solidFill>
                <a:latin typeface="IBM Plex Sans ExtraLight" panose="020B0303050203000203" pitchFamily="34" charset="0"/>
              </a:defRPr>
            </a:lvl1pPr>
          </a:lstStyle>
          <a:p>
            <a:pPr lvl="0"/>
            <a:r>
              <a:rPr lang="en-US" dirty="0"/>
              <a:t>Click to  add role</a:t>
            </a:r>
            <a:br>
              <a:rPr lang="en-US" dirty="0"/>
            </a:br>
            <a:r>
              <a:rPr lang="en-US" dirty="0"/>
              <a:t>or title</a:t>
            </a:r>
          </a:p>
        </p:txBody>
      </p:sp>
      <p:sp>
        <p:nvSpPr>
          <p:cNvPr id="84" name="Text Placeholder 57">
            <a:extLst>
              <a:ext uri="{FF2B5EF4-FFF2-40B4-BE49-F238E27FC236}">
                <a16:creationId xmlns:a16="http://schemas.microsoft.com/office/drawing/2014/main" id="{9E02C987-7A42-024C-8B45-909B6D51F05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0090074" y="3931920"/>
            <a:ext cx="1593636" cy="2233930"/>
          </a:xfrm>
        </p:spPr>
        <p:txBody>
          <a:bodyPr lIns="0">
            <a:noAutofit/>
          </a:bodyPr>
          <a:lstStyle>
            <a:lvl1pPr>
              <a:defRPr sz="12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400" b="0" i="0"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 dirty="0"/>
              <a:t>Click to add bio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8C51042-5426-6840-9776-176F18AE763C}"/>
              </a:ext>
            </a:extLst>
          </p:cNvPr>
          <p:cNvSpPr/>
          <p:nvPr userDrawn="1"/>
        </p:nvSpPr>
        <p:spPr>
          <a:xfrm>
            <a:off x="0" y="6799943"/>
            <a:ext cx="12192000" cy="580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DF6FD-C686-2643-ADA9-64A255B0A6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64C28E-966E-6B4A-816A-311B7D0A2E6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9" name="Picture 88" descr="York University Logo">
            <a:extLst>
              <a:ext uri="{FF2B5EF4-FFF2-40B4-BE49-F238E27FC236}">
                <a16:creationId xmlns:a16="http://schemas.microsoft.com/office/drawing/2014/main" id="{BCF0B2E4-19B3-E347-A2C0-292DB4DF1E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5913" y="6372792"/>
            <a:ext cx="1240699" cy="2736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9F8830-8DE6-E743-9B67-82BF481503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109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16" userDrawn="1">
          <p15:clr>
            <a:srgbClr val="FBAE40"/>
          </p15:clr>
        </p15:guide>
        <p15:guide id="4" pos="1323" userDrawn="1">
          <p15:clr>
            <a:srgbClr val="FBAE40"/>
          </p15:clr>
        </p15:guide>
        <p15:guide id="5" pos="1524" userDrawn="1">
          <p15:clr>
            <a:srgbClr val="FBAE40"/>
          </p15:clr>
        </p15:guide>
        <p15:guide id="6" pos="2525" userDrawn="1">
          <p15:clr>
            <a:srgbClr val="FBAE40"/>
          </p15:clr>
        </p15:guide>
        <p15:guide id="7" pos="2732" userDrawn="1">
          <p15:clr>
            <a:srgbClr val="FBAE40"/>
          </p15:clr>
        </p15:guide>
        <p15:guide id="8" pos="3739" userDrawn="1">
          <p15:clr>
            <a:srgbClr val="FBAE40"/>
          </p15:clr>
        </p15:guide>
        <p15:guide id="9" pos="3940" userDrawn="1">
          <p15:clr>
            <a:srgbClr val="FBAE40"/>
          </p15:clr>
        </p15:guide>
        <p15:guide id="10" pos="4947" userDrawn="1">
          <p15:clr>
            <a:srgbClr val="FBAE40"/>
          </p15:clr>
        </p15:guide>
        <p15:guide id="11" pos="5148" userDrawn="1">
          <p15:clr>
            <a:srgbClr val="FBAE40"/>
          </p15:clr>
        </p15:guide>
        <p15:guide id="12" pos="6155" userDrawn="1">
          <p15:clr>
            <a:srgbClr val="FBAE40"/>
          </p15:clr>
        </p15:guide>
        <p15:guide id="13" pos="6356" userDrawn="1">
          <p15:clr>
            <a:srgbClr val="FBAE40"/>
          </p15:clr>
        </p15:guide>
        <p15:guide id="14" pos="7363" userDrawn="1">
          <p15:clr>
            <a:srgbClr val="FBAE40"/>
          </p15:clr>
        </p15:guide>
        <p15:guide id="17" orient="horz" pos="1933" userDrawn="1">
          <p15:clr>
            <a:srgbClr val="FBAE40"/>
          </p15:clr>
        </p15:guide>
        <p15:guide id="18" orient="horz" pos="2505" userDrawn="1">
          <p15:clr>
            <a:srgbClr val="FBAE40"/>
          </p15:clr>
        </p15:guide>
        <p15:guide id="20" orient="horz" pos="3888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York University Logo">
            <a:extLst>
              <a:ext uri="{FF2B5EF4-FFF2-40B4-BE49-F238E27FC236}">
                <a16:creationId xmlns:a16="http://schemas.microsoft.com/office/drawing/2014/main" id="{7865DF70-CAC2-5B48-A439-F80062E2E2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5913" y="6372792"/>
            <a:ext cx="1240699" cy="2736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E64C34-46C3-CF47-86FC-801C5C79FA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E6109-2268-364C-8CD6-E955F7C544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64C28E-966E-6B4A-816A-311B7D0A2E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9BDC70-74B9-044C-8E4F-7A7CA082BF9A}"/>
              </a:ext>
            </a:extLst>
          </p:cNvPr>
          <p:cNvSpPr/>
          <p:nvPr userDrawn="1"/>
        </p:nvSpPr>
        <p:spPr>
          <a:xfrm>
            <a:off x="0" y="6799943"/>
            <a:ext cx="12192000" cy="580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B4CAAB5D-0925-2346-BEC1-0B343C01636A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7464425" y="3796153"/>
            <a:ext cx="4212195" cy="2369698"/>
          </a:xfrm>
        </p:spPr>
        <p:txBody>
          <a:bodyPr lIns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1AB37550-8A87-7441-9466-8056CD272C0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10615" y="3796153"/>
            <a:ext cx="6791343" cy="2369698"/>
          </a:xfrm>
        </p:spPr>
        <p:txBody>
          <a:bodyPr lIns="0"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8EBA71C-0E20-6E4F-B108-F26C9CC9F31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478712" y="1197263"/>
            <a:ext cx="4211638" cy="237721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5B00F938-8D68-9B4D-9BF9-D2B9ADDA705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0615" y="1196975"/>
            <a:ext cx="6791343" cy="2377498"/>
          </a:xfrm>
        </p:spPr>
        <p:txBody>
          <a:bodyPr lIns="0"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5BEAB38-C748-2248-8770-3109CF3478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59" y="225425"/>
            <a:ext cx="11161240" cy="720000"/>
          </a:xfrm>
        </p:spPr>
        <p:txBody>
          <a:bodyPr>
            <a:noAutofit/>
          </a:bodyPr>
          <a:lstStyle>
            <a:lvl1pPr>
              <a:defRPr b="1" i="0">
                <a:latin typeface="IBM Plex Sans SemiBold" panose="020B0503050203000203" pitchFamily="34" charset="0"/>
              </a:defRPr>
            </a:lvl1pPr>
          </a:lstStyle>
          <a:p>
            <a:r>
              <a:rPr lang="en-US" dirty="0"/>
              <a:t>Click to Add a Title To Your Slide</a:t>
            </a:r>
          </a:p>
        </p:txBody>
      </p:sp>
    </p:spTree>
    <p:extLst>
      <p:ext uri="{BB962C8B-B14F-4D97-AF65-F5344CB8AC3E}">
        <p14:creationId xmlns:p14="http://schemas.microsoft.com/office/powerpoint/2010/main" val="8381462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16">
          <p15:clr>
            <a:srgbClr val="FBAE40"/>
          </p15:clr>
        </p15:guide>
        <p15:guide id="5" pos="4702">
          <p15:clr>
            <a:srgbClr val="FBAE40"/>
          </p15:clr>
        </p15:guide>
        <p15:guide id="6" pos="7363">
          <p15:clr>
            <a:srgbClr val="FBAE40"/>
          </p15:clr>
        </p15:guide>
        <p15:guide id="9" orient="horz" pos="2251">
          <p15:clr>
            <a:srgbClr val="FBAE40"/>
          </p15:clr>
        </p15:guide>
        <p15:guide id="10" orient="horz" pos="2387">
          <p15:clr>
            <a:srgbClr val="FBAE40"/>
          </p15:clr>
        </p15:guide>
        <p15:guide id="11" orient="horz" pos="754">
          <p15:clr>
            <a:srgbClr val="FBAE40"/>
          </p15:clr>
        </p15:guide>
        <p15:guide id="12" orient="horz" pos="388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and Content Slide (Style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York University Logo">
            <a:extLst>
              <a:ext uri="{FF2B5EF4-FFF2-40B4-BE49-F238E27FC236}">
                <a16:creationId xmlns:a16="http://schemas.microsoft.com/office/drawing/2014/main" id="{B15CAE20-284E-154E-A048-D6BDC26BDD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5913" y="6372792"/>
            <a:ext cx="1240699" cy="2736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93916-EA4C-D34B-8794-BD8EBAD83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AFBAB-FE6B-244E-B462-18CE5282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C28E-966E-6B4A-816A-311B7D0A2E6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DD6444-7929-724E-BB2A-0AFE5BF6CFDF}"/>
              </a:ext>
            </a:extLst>
          </p:cNvPr>
          <p:cNvSpPr/>
          <p:nvPr userDrawn="1"/>
        </p:nvSpPr>
        <p:spPr>
          <a:xfrm>
            <a:off x="0" y="6799943"/>
            <a:ext cx="12192000" cy="580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92BED61-216A-7F41-90CF-1CE17474566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1175" y="1196975"/>
            <a:ext cx="11169650" cy="4968875"/>
          </a:xfrm>
        </p:spPr>
        <p:txBody>
          <a:bodyPr r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C008195-F589-284C-88E0-4291E0E173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59" y="225425"/>
            <a:ext cx="11161240" cy="720000"/>
          </a:xfrm>
        </p:spPr>
        <p:txBody>
          <a:bodyPr/>
          <a:lstStyle>
            <a:lvl1pPr>
              <a:defRPr b="1" i="0">
                <a:latin typeface="IBM Plex Sans SemiBold" panose="020B0503050203000203" pitchFamily="34" charset="0"/>
              </a:defRPr>
            </a:lvl1pPr>
          </a:lstStyle>
          <a:p>
            <a:r>
              <a:rPr lang="en-US" dirty="0"/>
              <a:t>Click to Add a Title To Your Slide</a:t>
            </a:r>
          </a:p>
        </p:txBody>
      </p:sp>
    </p:spTree>
    <p:extLst>
      <p:ext uri="{BB962C8B-B14F-4D97-AF65-F5344CB8AC3E}">
        <p14:creationId xmlns:p14="http://schemas.microsoft.com/office/powerpoint/2010/main" val="3683702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16">
          <p15:clr>
            <a:srgbClr val="FBAE40"/>
          </p15:clr>
        </p15:guide>
        <p15:guide id="4" pos="7363">
          <p15:clr>
            <a:srgbClr val="FBAE40"/>
          </p15:clr>
        </p15:guide>
        <p15:guide id="6" orient="horz" pos="4320">
          <p15:clr>
            <a:srgbClr val="FBAE40"/>
          </p15:clr>
        </p15:guide>
        <p15:guide id="7" orient="horz" pos="754">
          <p15:clr>
            <a:srgbClr val="FBAE40"/>
          </p15:clr>
        </p15:guide>
        <p15:guide id="10" orient="horz" pos="3888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and Content Slide (Styl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York University Logo">
            <a:extLst>
              <a:ext uri="{FF2B5EF4-FFF2-40B4-BE49-F238E27FC236}">
                <a16:creationId xmlns:a16="http://schemas.microsoft.com/office/drawing/2014/main" id="{8DB00395-58E4-2940-BEC1-A7ECD6C19A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5913" y="6372792"/>
            <a:ext cx="1240699" cy="2736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93916-EA4C-D34B-8794-BD8EBAD83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AFBAB-FE6B-244E-B462-18CE5282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C28E-966E-6B4A-816A-311B7D0A2E6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DD6444-7929-724E-BB2A-0AFE5BF6CFDF}"/>
              </a:ext>
            </a:extLst>
          </p:cNvPr>
          <p:cNvSpPr/>
          <p:nvPr userDrawn="1"/>
        </p:nvSpPr>
        <p:spPr>
          <a:xfrm rot="5400000">
            <a:off x="8734199" y="3400200"/>
            <a:ext cx="6858000" cy="5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92BED61-216A-7F41-90CF-1CE17474566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1175" y="1196975"/>
            <a:ext cx="11169650" cy="4968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D6D2240-FA47-0D4F-A2AD-9029D09437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59" y="225425"/>
            <a:ext cx="11161240" cy="720000"/>
          </a:xfrm>
        </p:spPr>
        <p:txBody>
          <a:bodyPr/>
          <a:lstStyle>
            <a:lvl1pPr>
              <a:defRPr b="1" i="0">
                <a:latin typeface="IBM Plex Sans SemiBold" panose="020B0503050203000203" pitchFamily="34" charset="0"/>
              </a:defRPr>
            </a:lvl1pPr>
          </a:lstStyle>
          <a:p>
            <a:r>
              <a:rPr lang="en-US" dirty="0"/>
              <a:t>Click to Add a Title To Your Slide</a:t>
            </a:r>
          </a:p>
        </p:txBody>
      </p:sp>
    </p:spTree>
    <p:extLst>
      <p:ext uri="{BB962C8B-B14F-4D97-AF65-F5344CB8AC3E}">
        <p14:creationId xmlns:p14="http://schemas.microsoft.com/office/powerpoint/2010/main" val="5142073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16">
          <p15:clr>
            <a:srgbClr val="FBAE40"/>
          </p15:clr>
        </p15:guide>
        <p15:guide id="4" pos="7363">
          <p15:clr>
            <a:srgbClr val="FBAE40"/>
          </p15:clr>
        </p15:guide>
        <p15:guide id="6" orient="horz" pos="4320">
          <p15:clr>
            <a:srgbClr val="FBAE40"/>
          </p15:clr>
        </p15:guide>
        <p15:guide id="7" orient="horz" pos="754">
          <p15:clr>
            <a:srgbClr val="FBAE40"/>
          </p15:clr>
        </p15:guide>
        <p15:guide id="10" orient="horz" pos="3888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and Content Slide (Reverse Sty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lid RED Background">
            <a:extLst>
              <a:ext uri="{FF2B5EF4-FFF2-40B4-BE49-F238E27FC236}">
                <a16:creationId xmlns:a16="http://schemas.microsoft.com/office/drawing/2014/main" id="{C6E92374-9A2A-7340-9A77-6FC6D93B4B2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AFBAB-FE6B-244E-B462-18CE5282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64C28E-966E-6B4A-816A-311B7D0A2E6D}" type="slidenum">
              <a:rPr lang="en-US" smtClean="0"/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DD6444-7929-724E-BB2A-0AFE5BF6CFDF}"/>
              </a:ext>
            </a:extLst>
          </p:cNvPr>
          <p:cNvSpPr/>
          <p:nvPr userDrawn="1"/>
        </p:nvSpPr>
        <p:spPr>
          <a:xfrm>
            <a:off x="0" y="6799943"/>
            <a:ext cx="12192000" cy="580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C008195-F589-284C-88E0-4291E0E173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59" y="225425"/>
            <a:ext cx="11161240" cy="720000"/>
          </a:xfr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1pPr>
          </a:lstStyle>
          <a:p>
            <a:r>
              <a:rPr lang="en-US" dirty="0"/>
              <a:t>Click to Add a Title To Your Slide</a:t>
            </a:r>
          </a:p>
        </p:txBody>
      </p:sp>
      <p:pic>
        <p:nvPicPr>
          <p:cNvPr id="11" name="Picture 10" descr="York University Logo">
            <a:extLst>
              <a:ext uri="{FF2B5EF4-FFF2-40B4-BE49-F238E27FC236}">
                <a16:creationId xmlns:a16="http://schemas.microsoft.com/office/drawing/2014/main" id="{B15CAE20-284E-154E-A048-D6BDC26BDD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25913" y="6372792"/>
            <a:ext cx="1240699" cy="273599"/>
          </a:xfrm>
          <a:prstGeom prst="rect">
            <a:avLst/>
          </a:prstGeom>
        </p:spPr>
      </p:pic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7CF95D8A-E1E8-AD4C-8828-0D11AFB45AE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1175" y="1196975"/>
            <a:ext cx="11169650" cy="4968875"/>
          </a:xfrm>
          <a:solidFill>
            <a:schemeClr val="bg1"/>
          </a:solidFill>
        </p:spPr>
        <p:txBody>
          <a:bodyPr lIns="180000" tIns="180000" rIns="180000" bIns="180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1653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16" userDrawn="1">
          <p15:clr>
            <a:srgbClr val="FBAE40"/>
          </p15:clr>
        </p15:guide>
        <p15:guide id="4" pos="7363" userDrawn="1">
          <p15:clr>
            <a:srgbClr val="FBAE40"/>
          </p15:clr>
        </p15:guide>
        <p15:guide id="6" orient="horz" pos="4320" userDrawn="1">
          <p15:clr>
            <a:srgbClr val="FBAE40"/>
          </p15:clr>
        </p15:guide>
        <p15:guide id="7" orient="horz" pos="754" userDrawn="1">
          <p15:clr>
            <a:srgbClr val="FBAE40"/>
          </p15:clr>
        </p15:guide>
        <p15:guide id="10" orient="horz" pos="3888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C53F225-B7C0-C74B-A467-EE9BF5427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59" y="225425"/>
            <a:ext cx="11161240" cy="720000"/>
          </a:xfrm>
        </p:spPr>
        <p:txBody>
          <a:bodyPr/>
          <a:lstStyle>
            <a:lvl1pPr>
              <a:defRPr b="1" i="0">
                <a:latin typeface="IBM Plex Sans SemiBold" panose="020B0503050203000203" pitchFamily="34" charset="0"/>
              </a:defRPr>
            </a:lvl1pPr>
          </a:lstStyle>
          <a:p>
            <a:r>
              <a:rPr lang="en-US" dirty="0"/>
              <a:t>Click to Add a Title To Your Slide</a:t>
            </a:r>
          </a:p>
        </p:txBody>
      </p:sp>
      <p:pic>
        <p:nvPicPr>
          <p:cNvPr id="9" name="Picture 8" descr="York University Logo">
            <a:extLst>
              <a:ext uri="{FF2B5EF4-FFF2-40B4-BE49-F238E27FC236}">
                <a16:creationId xmlns:a16="http://schemas.microsoft.com/office/drawing/2014/main" id="{47871F36-3B46-EF44-9BF2-45303CDBB1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5913" y="6372792"/>
            <a:ext cx="1240699" cy="273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28626B5-9424-544A-997E-D29151C33BF4}"/>
              </a:ext>
            </a:extLst>
          </p:cNvPr>
          <p:cNvSpPr/>
          <p:nvPr userDrawn="1"/>
        </p:nvSpPr>
        <p:spPr>
          <a:xfrm>
            <a:off x="0" y="6799943"/>
            <a:ext cx="12192000" cy="580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3E068-BDC1-CD48-959B-6E94C600D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fld id="{5B64C28E-966E-6B4A-816A-311B7D0A2E6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2D209-A393-9C4C-ADA3-22DEC2BB1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2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16" userDrawn="1">
          <p15:clr>
            <a:srgbClr val="FBAE40"/>
          </p15:clr>
        </p15:guide>
        <p15:guide id="4" pos="7363" userDrawn="1">
          <p15:clr>
            <a:srgbClr val="FBAE40"/>
          </p15:clr>
        </p15:guide>
        <p15:guide id="8" orient="horz" pos="388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Style 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82B35-F4CA-DE48-914A-B88E50670E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982" y="981075"/>
            <a:ext cx="4694238" cy="3071018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0C7D67F-0EF8-B94F-8A1D-26E39847D4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4959" y="4293765"/>
            <a:ext cx="4697775" cy="631755"/>
          </a:xfrm>
          <a:noFill/>
          <a:ln>
            <a:noFill/>
          </a:ln>
        </p:spPr>
        <p:txBody>
          <a:bodyPr lIns="0" tIns="72000" rIns="180000" bIns="0" anchor="t">
            <a:noAutofit/>
          </a:bodyPr>
          <a:lstStyle>
            <a:lvl1pPr>
              <a:lnSpc>
                <a:spcPct val="95000"/>
              </a:lnSpc>
              <a:spcBef>
                <a:spcPts val="0"/>
              </a:spcBef>
              <a:defRPr sz="1600" b="0" i="0" cap="none" baseline="0">
                <a:solidFill>
                  <a:schemeClr val="bg1"/>
                </a:solidFill>
                <a:latin typeface="IBM Plex Sans Light" panose="020B0403050203000203" pitchFamily="34" charset="0"/>
              </a:defRPr>
            </a:lvl1pPr>
            <a:lvl2pPr>
              <a:defRPr sz="28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2pPr>
            <a:lvl3pPr>
              <a:defRPr sz="24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3pPr>
            <a:lvl4pPr>
              <a:defRPr sz="20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4pPr>
            <a:lvl5pPr>
              <a:defRPr sz="20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5pPr>
          </a:lstStyle>
          <a:p>
            <a:pPr lvl="0"/>
            <a:r>
              <a:rPr lang="en-US"/>
              <a:t>Presentation subtitle</a:t>
            </a:r>
            <a:endParaRPr lang="en-US" dirty="0"/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2960A480-D3F7-A841-9ED5-0C19AF80E3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4959" y="4930275"/>
            <a:ext cx="4697775" cy="315212"/>
          </a:xfrm>
          <a:noFill/>
          <a:ln>
            <a:noFill/>
          </a:ln>
        </p:spPr>
        <p:txBody>
          <a:bodyPr lIns="0" tIns="0" rIns="180000" bIns="0" anchor="b">
            <a:noAutofit/>
          </a:bodyPr>
          <a:lstStyle>
            <a:lvl1pPr>
              <a:defRPr sz="1200" b="1" i="0" cap="all" baseline="0">
                <a:solidFill>
                  <a:schemeClr val="bg1"/>
                </a:solidFill>
                <a:latin typeface="IBM Plex Sans SemiBold" panose="020B0503050203000203" pitchFamily="34" charset="0"/>
              </a:defRPr>
            </a:lvl1pPr>
            <a:lvl2pPr>
              <a:defRPr sz="28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2pPr>
            <a:lvl3pPr>
              <a:defRPr sz="24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3pPr>
            <a:lvl4pPr>
              <a:defRPr sz="20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4pPr>
            <a:lvl5pPr>
              <a:defRPr sz="20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5pPr>
          </a:lstStyle>
          <a:p>
            <a:pPr lvl="0"/>
            <a:r>
              <a:rPr lang="en-US" dirty="0"/>
              <a:t>Presenter name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769A60-1E88-804F-A912-2CBC69B84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74698" y="5433456"/>
            <a:ext cx="467803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Placeholder 9" descr="York University Logo">
            <a:extLst>
              <a:ext uri="{FF2B5EF4-FFF2-40B4-BE49-F238E27FC236}">
                <a16:creationId xmlns:a16="http://schemas.microsoft.com/office/drawing/2014/main" id="{2ED20F88-F063-1C44-B6C6-FB730D81F6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342293" y="5788897"/>
            <a:ext cx="4290917" cy="360000"/>
          </a:xfrm>
          <a:prstGeom prst="rect">
            <a:avLst/>
          </a:prstGeom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F2924C3-2BEC-7C49-B3BE-B8B622BB3D2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456044" y="356400"/>
            <a:ext cx="5374800" cy="6145200"/>
          </a:xfrm>
          <a:solidFill>
            <a:schemeClr val="bg1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Drop photo here to add background photo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10F37B83-DB99-014C-A42F-9DA46E46F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5714999" y="381000"/>
            <a:ext cx="6858001" cy="6096001"/>
          </a:xfrm>
          <a:custGeom>
            <a:avLst/>
            <a:gdLst>
              <a:gd name="connsiteX0" fmla="*/ 360000 w 6858001"/>
              <a:gd name="connsiteY0" fmla="*/ 5736001 h 6096001"/>
              <a:gd name="connsiteX1" fmla="*/ 6498001 w 6858001"/>
              <a:gd name="connsiteY1" fmla="*/ 5736001 h 6096001"/>
              <a:gd name="connsiteX2" fmla="*/ 6498001 w 6858001"/>
              <a:gd name="connsiteY2" fmla="*/ 360001 h 6096001"/>
              <a:gd name="connsiteX3" fmla="*/ 360000 w 6858001"/>
              <a:gd name="connsiteY3" fmla="*/ 360001 h 6096001"/>
              <a:gd name="connsiteX4" fmla="*/ 0 w 6858001"/>
              <a:gd name="connsiteY4" fmla="*/ 6096000 h 6096001"/>
              <a:gd name="connsiteX5" fmla="*/ 0 w 6858001"/>
              <a:gd name="connsiteY5" fmla="*/ 0 h 6096001"/>
              <a:gd name="connsiteX6" fmla="*/ 360000 w 6858001"/>
              <a:gd name="connsiteY6" fmla="*/ 0 h 6096001"/>
              <a:gd name="connsiteX7" fmla="*/ 360000 w 6858001"/>
              <a:gd name="connsiteY7" fmla="*/ 1 h 6096001"/>
              <a:gd name="connsiteX8" fmla="*/ 6498001 w 6858001"/>
              <a:gd name="connsiteY8" fmla="*/ 1 h 6096001"/>
              <a:gd name="connsiteX9" fmla="*/ 6498001 w 6858001"/>
              <a:gd name="connsiteY9" fmla="*/ 0 h 6096001"/>
              <a:gd name="connsiteX10" fmla="*/ 6858001 w 6858001"/>
              <a:gd name="connsiteY10" fmla="*/ 0 h 6096001"/>
              <a:gd name="connsiteX11" fmla="*/ 6858001 w 6858001"/>
              <a:gd name="connsiteY11" fmla="*/ 6096000 h 6096001"/>
              <a:gd name="connsiteX12" fmla="*/ 6679406 w 6858001"/>
              <a:gd name="connsiteY12" fmla="*/ 6096000 h 6096001"/>
              <a:gd name="connsiteX13" fmla="*/ 6679406 w 6858001"/>
              <a:gd name="connsiteY13" fmla="*/ 6096001 h 6096001"/>
              <a:gd name="connsiteX14" fmla="*/ 212725 w 6858001"/>
              <a:gd name="connsiteY14" fmla="*/ 6096001 h 6096001"/>
              <a:gd name="connsiteX15" fmla="*/ 212725 w 6858001"/>
              <a:gd name="connsiteY15" fmla="*/ 6096000 h 609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1" h="6096001">
                <a:moveTo>
                  <a:pt x="360000" y="5736001"/>
                </a:moveTo>
                <a:lnTo>
                  <a:pt x="6498001" y="5736001"/>
                </a:lnTo>
                <a:lnTo>
                  <a:pt x="6498001" y="360001"/>
                </a:lnTo>
                <a:lnTo>
                  <a:pt x="360000" y="360001"/>
                </a:lnTo>
                <a:close/>
                <a:moveTo>
                  <a:pt x="0" y="6096000"/>
                </a:moveTo>
                <a:lnTo>
                  <a:pt x="0" y="0"/>
                </a:lnTo>
                <a:lnTo>
                  <a:pt x="360000" y="0"/>
                </a:lnTo>
                <a:lnTo>
                  <a:pt x="360000" y="1"/>
                </a:lnTo>
                <a:lnTo>
                  <a:pt x="6498001" y="1"/>
                </a:lnTo>
                <a:lnTo>
                  <a:pt x="6498001" y="0"/>
                </a:lnTo>
                <a:lnTo>
                  <a:pt x="6858001" y="0"/>
                </a:lnTo>
                <a:lnTo>
                  <a:pt x="6858001" y="6096000"/>
                </a:lnTo>
                <a:lnTo>
                  <a:pt x="6679406" y="6096000"/>
                </a:lnTo>
                <a:lnTo>
                  <a:pt x="6679406" y="6096001"/>
                </a:lnTo>
                <a:lnTo>
                  <a:pt x="212725" y="6096001"/>
                </a:lnTo>
                <a:lnTo>
                  <a:pt x="212725" y="609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751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529" userDrawn="1">
          <p15:clr>
            <a:srgbClr val="FBAE40"/>
          </p15:clr>
        </p15:guide>
        <p15:guide id="3" pos="350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Gallery (up to 72 imag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>
            <a:extLst>
              <a:ext uri="{FF2B5EF4-FFF2-40B4-BE49-F238E27FC236}">
                <a16:creationId xmlns:a16="http://schemas.microsoft.com/office/drawing/2014/main" id="{6E2A8AFB-F209-8C42-ACBB-8E2C934266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59" y="225425"/>
            <a:ext cx="11161240" cy="720000"/>
          </a:xfrm>
        </p:spPr>
        <p:txBody>
          <a:bodyPr/>
          <a:lstStyle>
            <a:lvl1pPr>
              <a:defRPr b="1" i="0">
                <a:latin typeface="IBM Plex Sans SemiBold" panose="020B0503050203000203" pitchFamily="34" charset="0"/>
              </a:defRPr>
            </a:lvl1pPr>
          </a:lstStyle>
          <a:p>
            <a:r>
              <a:rPr lang="en-US" dirty="0"/>
              <a:t>Click to Add a Title To Your Slide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8C51042-5426-6840-9776-176F18AE763C}"/>
              </a:ext>
            </a:extLst>
          </p:cNvPr>
          <p:cNvSpPr/>
          <p:nvPr userDrawn="1"/>
        </p:nvSpPr>
        <p:spPr>
          <a:xfrm>
            <a:off x="0" y="6799943"/>
            <a:ext cx="12192000" cy="580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9" name="Picture 88" descr="York University Logo&#10;">
            <a:extLst>
              <a:ext uri="{FF2B5EF4-FFF2-40B4-BE49-F238E27FC236}">
                <a16:creationId xmlns:a16="http://schemas.microsoft.com/office/drawing/2014/main" id="{BCF0B2E4-19B3-E347-A2C0-292DB4DF1E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5913" y="6372792"/>
            <a:ext cx="1240699" cy="273600"/>
          </a:xfrm>
          <a:prstGeom prst="rect">
            <a:avLst/>
          </a:prstGeom>
        </p:spPr>
      </p:pic>
      <p:sp>
        <p:nvSpPr>
          <p:cNvPr id="240" name="Picture Placeholder 51">
            <a:extLst>
              <a:ext uri="{FF2B5EF4-FFF2-40B4-BE49-F238E27FC236}">
                <a16:creationId xmlns:a16="http://schemas.microsoft.com/office/drawing/2014/main" id="{B2DE1F1D-4FD3-624D-8F9C-E74B8DCBCB3B}"/>
              </a:ext>
            </a:extLst>
          </p:cNvPr>
          <p:cNvSpPr>
            <a:spLocks noGrp="1"/>
          </p:cNvSpPr>
          <p:nvPr>
            <p:ph type="pic" sz="quarter" idx="143" hasCustomPrompt="1"/>
          </p:nvPr>
        </p:nvSpPr>
        <p:spPr>
          <a:xfrm>
            <a:off x="11115396" y="457369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41" name="Picture Placeholder 51">
            <a:extLst>
              <a:ext uri="{FF2B5EF4-FFF2-40B4-BE49-F238E27FC236}">
                <a16:creationId xmlns:a16="http://schemas.microsoft.com/office/drawing/2014/main" id="{95CFEACE-AC66-9843-A828-8A5669BF2B8B}"/>
              </a:ext>
            </a:extLst>
          </p:cNvPr>
          <p:cNvSpPr>
            <a:spLocks noGrp="1"/>
          </p:cNvSpPr>
          <p:nvPr>
            <p:ph type="pic" sz="quarter" idx="144" hasCustomPrompt="1"/>
          </p:nvPr>
        </p:nvSpPr>
        <p:spPr>
          <a:xfrm>
            <a:off x="11115396" y="544237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39" name="Picture Placeholder 51">
            <a:extLst>
              <a:ext uri="{FF2B5EF4-FFF2-40B4-BE49-F238E27FC236}">
                <a16:creationId xmlns:a16="http://schemas.microsoft.com/office/drawing/2014/main" id="{D38E2419-3D26-0F44-A573-096075B9CDFF}"/>
              </a:ext>
            </a:extLst>
          </p:cNvPr>
          <p:cNvSpPr>
            <a:spLocks noGrp="1"/>
          </p:cNvSpPr>
          <p:nvPr>
            <p:ph type="pic" sz="quarter" idx="142" hasCustomPrompt="1"/>
          </p:nvPr>
        </p:nvSpPr>
        <p:spPr>
          <a:xfrm>
            <a:off x="11115396" y="370501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38" name="Picture Placeholder 51">
            <a:extLst>
              <a:ext uri="{FF2B5EF4-FFF2-40B4-BE49-F238E27FC236}">
                <a16:creationId xmlns:a16="http://schemas.microsoft.com/office/drawing/2014/main" id="{5E33F143-403B-7140-8B48-CEE1AB4D9072}"/>
              </a:ext>
            </a:extLst>
          </p:cNvPr>
          <p:cNvSpPr>
            <a:spLocks noGrp="1"/>
          </p:cNvSpPr>
          <p:nvPr>
            <p:ph type="pic" sz="quarter" idx="141" hasCustomPrompt="1"/>
          </p:nvPr>
        </p:nvSpPr>
        <p:spPr>
          <a:xfrm>
            <a:off x="11115396" y="283633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37" name="Picture Placeholder 51">
            <a:extLst>
              <a:ext uri="{FF2B5EF4-FFF2-40B4-BE49-F238E27FC236}">
                <a16:creationId xmlns:a16="http://schemas.microsoft.com/office/drawing/2014/main" id="{01E00AE3-9D17-A84E-BD58-71234A7BE594}"/>
              </a:ext>
            </a:extLst>
          </p:cNvPr>
          <p:cNvSpPr>
            <a:spLocks noGrp="1"/>
          </p:cNvSpPr>
          <p:nvPr>
            <p:ph type="pic" sz="quarter" idx="140" hasCustomPrompt="1"/>
          </p:nvPr>
        </p:nvSpPr>
        <p:spPr>
          <a:xfrm>
            <a:off x="11115396" y="196765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36" name="Picture Placeholder 51">
            <a:extLst>
              <a:ext uri="{FF2B5EF4-FFF2-40B4-BE49-F238E27FC236}">
                <a16:creationId xmlns:a16="http://schemas.microsoft.com/office/drawing/2014/main" id="{1D85D746-2B08-2642-B5CD-D035D96F9F23}"/>
              </a:ext>
            </a:extLst>
          </p:cNvPr>
          <p:cNvSpPr>
            <a:spLocks noGrp="1"/>
          </p:cNvSpPr>
          <p:nvPr>
            <p:ph type="pic" sz="quarter" idx="139" hasCustomPrompt="1"/>
          </p:nvPr>
        </p:nvSpPr>
        <p:spPr>
          <a:xfrm>
            <a:off x="11115396" y="109897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35" name="Picture Placeholder 51">
            <a:extLst>
              <a:ext uri="{FF2B5EF4-FFF2-40B4-BE49-F238E27FC236}">
                <a16:creationId xmlns:a16="http://schemas.microsoft.com/office/drawing/2014/main" id="{ECC47FF5-71A0-4F42-808C-8CD82A1A8AF2}"/>
              </a:ext>
            </a:extLst>
          </p:cNvPr>
          <p:cNvSpPr>
            <a:spLocks noGrp="1"/>
          </p:cNvSpPr>
          <p:nvPr>
            <p:ph type="pic" sz="quarter" idx="138" hasCustomPrompt="1"/>
          </p:nvPr>
        </p:nvSpPr>
        <p:spPr>
          <a:xfrm>
            <a:off x="10151760" y="544237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34" name="Picture Placeholder 51">
            <a:extLst>
              <a:ext uri="{FF2B5EF4-FFF2-40B4-BE49-F238E27FC236}">
                <a16:creationId xmlns:a16="http://schemas.microsoft.com/office/drawing/2014/main" id="{B2B385C4-495C-4F4B-9087-1B6BA2D1A2A8}"/>
              </a:ext>
            </a:extLst>
          </p:cNvPr>
          <p:cNvSpPr>
            <a:spLocks noGrp="1"/>
          </p:cNvSpPr>
          <p:nvPr>
            <p:ph type="pic" sz="quarter" idx="137" hasCustomPrompt="1"/>
          </p:nvPr>
        </p:nvSpPr>
        <p:spPr>
          <a:xfrm>
            <a:off x="10151760" y="457369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33" name="Picture Placeholder 51">
            <a:extLst>
              <a:ext uri="{FF2B5EF4-FFF2-40B4-BE49-F238E27FC236}">
                <a16:creationId xmlns:a16="http://schemas.microsoft.com/office/drawing/2014/main" id="{50AD7228-9A72-CA42-B2B9-DA25FF5D9948}"/>
              </a:ext>
            </a:extLst>
          </p:cNvPr>
          <p:cNvSpPr>
            <a:spLocks noGrp="1"/>
          </p:cNvSpPr>
          <p:nvPr>
            <p:ph type="pic" sz="quarter" idx="136" hasCustomPrompt="1"/>
          </p:nvPr>
        </p:nvSpPr>
        <p:spPr>
          <a:xfrm>
            <a:off x="10151760" y="370501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32" name="Picture Placeholder 51">
            <a:extLst>
              <a:ext uri="{FF2B5EF4-FFF2-40B4-BE49-F238E27FC236}">
                <a16:creationId xmlns:a16="http://schemas.microsoft.com/office/drawing/2014/main" id="{9BB425F9-DA11-A741-8A84-010E8DFD2AC3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10151760" y="283633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31" name="Picture Placeholder 51">
            <a:extLst>
              <a:ext uri="{FF2B5EF4-FFF2-40B4-BE49-F238E27FC236}">
                <a16:creationId xmlns:a16="http://schemas.microsoft.com/office/drawing/2014/main" id="{6673E2B7-3975-DC44-B47B-3C5074F75DA8}"/>
              </a:ext>
            </a:extLst>
          </p:cNvPr>
          <p:cNvSpPr>
            <a:spLocks noGrp="1"/>
          </p:cNvSpPr>
          <p:nvPr>
            <p:ph type="pic" sz="quarter" idx="134" hasCustomPrompt="1"/>
          </p:nvPr>
        </p:nvSpPr>
        <p:spPr>
          <a:xfrm>
            <a:off x="10151760" y="196765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30" name="Picture Placeholder 51">
            <a:extLst>
              <a:ext uri="{FF2B5EF4-FFF2-40B4-BE49-F238E27FC236}">
                <a16:creationId xmlns:a16="http://schemas.microsoft.com/office/drawing/2014/main" id="{DD17B399-06ED-A749-8DAD-053DFA9A4B27}"/>
              </a:ext>
            </a:extLst>
          </p:cNvPr>
          <p:cNvSpPr>
            <a:spLocks noGrp="1"/>
          </p:cNvSpPr>
          <p:nvPr>
            <p:ph type="pic" sz="quarter" idx="133" hasCustomPrompt="1"/>
          </p:nvPr>
        </p:nvSpPr>
        <p:spPr>
          <a:xfrm>
            <a:off x="10151760" y="109897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29" name="Picture Placeholder 51">
            <a:extLst>
              <a:ext uri="{FF2B5EF4-FFF2-40B4-BE49-F238E27FC236}">
                <a16:creationId xmlns:a16="http://schemas.microsoft.com/office/drawing/2014/main" id="{B9C51166-7A07-8142-9492-A066BF6C66DB}"/>
              </a:ext>
            </a:extLst>
          </p:cNvPr>
          <p:cNvSpPr>
            <a:spLocks noGrp="1"/>
          </p:cNvSpPr>
          <p:nvPr>
            <p:ph type="pic" sz="quarter" idx="132" hasCustomPrompt="1"/>
          </p:nvPr>
        </p:nvSpPr>
        <p:spPr>
          <a:xfrm>
            <a:off x="9188122" y="544237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28" name="Picture Placeholder 51">
            <a:extLst>
              <a:ext uri="{FF2B5EF4-FFF2-40B4-BE49-F238E27FC236}">
                <a16:creationId xmlns:a16="http://schemas.microsoft.com/office/drawing/2014/main" id="{1C03E3CC-2B92-B04E-9319-BDC6717C1CE3}"/>
              </a:ext>
            </a:extLst>
          </p:cNvPr>
          <p:cNvSpPr>
            <a:spLocks noGrp="1"/>
          </p:cNvSpPr>
          <p:nvPr>
            <p:ph type="pic" sz="quarter" idx="131" hasCustomPrompt="1"/>
          </p:nvPr>
        </p:nvSpPr>
        <p:spPr>
          <a:xfrm>
            <a:off x="9188122" y="457369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27" name="Picture Placeholder 51">
            <a:extLst>
              <a:ext uri="{FF2B5EF4-FFF2-40B4-BE49-F238E27FC236}">
                <a16:creationId xmlns:a16="http://schemas.microsoft.com/office/drawing/2014/main" id="{5F392332-895D-5F41-A71A-181F220CA135}"/>
              </a:ext>
            </a:extLst>
          </p:cNvPr>
          <p:cNvSpPr>
            <a:spLocks noGrp="1"/>
          </p:cNvSpPr>
          <p:nvPr>
            <p:ph type="pic" sz="quarter" idx="130" hasCustomPrompt="1"/>
          </p:nvPr>
        </p:nvSpPr>
        <p:spPr>
          <a:xfrm>
            <a:off x="9188122" y="370501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26" name="Picture Placeholder 51">
            <a:extLst>
              <a:ext uri="{FF2B5EF4-FFF2-40B4-BE49-F238E27FC236}">
                <a16:creationId xmlns:a16="http://schemas.microsoft.com/office/drawing/2014/main" id="{7402AA1E-B3CE-2C4F-A4A3-16F1563F0DC8}"/>
              </a:ext>
            </a:extLst>
          </p:cNvPr>
          <p:cNvSpPr>
            <a:spLocks noGrp="1"/>
          </p:cNvSpPr>
          <p:nvPr>
            <p:ph type="pic" sz="quarter" idx="129" hasCustomPrompt="1"/>
          </p:nvPr>
        </p:nvSpPr>
        <p:spPr>
          <a:xfrm>
            <a:off x="9188122" y="283633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25" name="Picture Placeholder 51">
            <a:extLst>
              <a:ext uri="{FF2B5EF4-FFF2-40B4-BE49-F238E27FC236}">
                <a16:creationId xmlns:a16="http://schemas.microsoft.com/office/drawing/2014/main" id="{6B7236E6-609D-D441-BC9D-4713AD39B177}"/>
              </a:ext>
            </a:extLst>
          </p:cNvPr>
          <p:cNvSpPr>
            <a:spLocks noGrp="1"/>
          </p:cNvSpPr>
          <p:nvPr>
            <p:ph type="pic" sz="quarter" idx="128" hasCustomPrompt="1"/>
          </p:nvPr>
        </p:nvSpPr>
        <p:spPr>
          <a:xfrm>
            <a:off x="9188122" y="196765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24" name="Picture Placeholder 51">
            <a:extLst>
              <a:ext uri="{FF2B5EF4-FFF2-40B4-BE49-F238E27FC236}">
                <a16:creationId xmlns:a16="http://schemas.microsoft.com/office/drawing/2014/main" id="{792892B3-7CF5-5649-96C0-2DCBA328F53B}"/>
              </a:ext>
            </a:extLst>
          </p:cNvPr>
          <p:cNvSpPr>
            <a:spLocks noGrp="1"/>
          </p:cNvSpPr>
          <p:nvPr>
            <p:ph type="pic" sz="quarter" idx="127" hasCustomPrompt="1"/>
          </p:nvPr>
        </p:nvSpPr>
        <p:spPr>
          <a:xfrm>
            <a:off x="9188122" y="109897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23" name="Picture Placeholder 51">
            <a:extLst>
              <a:ext uri="{FF2B5EF4-FFF2-40B4-BE49-F238E27FC236}">
                <a16:creationId xmlns:a16="http://schemas.microsoft.com/office/drawing/2014/main" id="{71FA0BCC-56C8-C94E-B3A6-064A142A06BE}"/>
              </a:ext>
            </a:extLst>
          </p:cNvPr>
          <p:cNvSpPr>
            <a:spLocks noGrp="1"/>
          </p:cNvSpPr>
          <p:nvPr>
            <p:ph type="pic" sz="quarter" idx="126" hasCustomPrompt="1"/>
          </p:nvPr>
        </p:nvSpPr>
        <p:spPr>
          <a:xfrm>
            <a:off x="8224484" y="544237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22" name="Picture Placeholder 51">
            <a:extLst>
              <a:ext uri="{FF2B5EF4-FFF2-40B4-BE49-F238E27FC236}">
                <a16:creationId xmlns:a16="http://schemas.microsoft.com/office/drawing/2014/main" id="{630F25F6-C048-CA41-9BE7-8FCC2A2F2041}"/>
              </a:ext>
            </a:extLst>
          </p:cNvPr>
          <p:cNvSpPr>
            <a:spLocks noGrp="1"/>
          </p:cNvSpPr>
          <p:nvPr>
            <p:ph type="pic" sz="quarter" idx="125" hasCustomPrompt="1"/>
          </p:nvPr>
        </p:nvSpPr>
        <p:spPr>
          <a:xfrm>
            <a:off x="8224484" y="457369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21" name="Picture Placeholder 51">
            <a:extLst>
              <a:ext uri="{FF2B5EF4-FFF2-40B4-BE49-F238E27FC236}">
                <a16:creationId xmlns:a16="http://schemas.microsoft.com/office/drawing/2014/main" id="{47EE2CCB-BCD5-A445-9D5A-15FA14A665F8}"/>
              </a:ext>
            </a:extLst>
          </p:cNvPr>
          <p:cNvSpPr>
            <a:spLocks noGrp="1"/>
          </p:cNvSpPr>
          <p:nvPr>
            <p:ph type="pic" sz="quarter" idx="124" hasCustomPrompt="1"/>
          </p:nvPr>
        </p:nvSpPr>
        <p:spPr>
          <a:xfrm>
            <a:off x="8224484" y="370501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20" name="Picture Placeholder 51">
            <a:extLst>
              <a:ext uri="{FF2B5EF4-FFF2-40B4-BE49-F238E27FC236}">
                <a16:creationId xmlns:a16="http://schemas.microsoft.com/office/drawing/2014/main" id="{39F2B5E0-5CFE-DA4D-B31A-E612DD780ABE}"/>
              </a:ext>
            </a:extLst>
          </p:cNvPr>
          <p:cNvSpPr>
            <a:spLocks noGrp="1"/>
          </p:cNvSpPr>
          <p:nvPr>
            <p:ph type="pic" sz="quarter" idx="123" hasCustomPrompt="1"/>
          </p:nvPr>
        </p:nvSpPr>
        <p:spPr>
          <a:xfrm>
            <a:off x="8224484" y="283633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19" name="Picture Placeholder 51">
            <a:extLst>
              <a:ext uri="{FF2B5EF4-FFF2-40B4-BE49-F238E27FC236}">
                <a16:creationId xmlns:a16="http://schemas.microsoft.com/office/drawing/2014/main" id="{CBC3910F-A9CF-BB44-A0FA-9487F83F7E1A}"/>
              </a:ext>
            </a:extLst>
          </p:cNvPr>
          <p:cNvSpPr>
            <a:spLocks noGrp="1"/>
          </p:cNvSpPr>
          <p:nvPr>
            <p:ph type="pic" sz="quarter" idx="122" hasCustomPrompt="1"/>
          </p:nvPr>
        </p:nvSpPr>
        <p:spPr>
          <a:xfrm>
            <a:off x="8224484" y="196765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18" name="Picture Placeholder 51">
            <a:extLst>
              <a:ext uri="{FF2B5EF4-FFF2-40B4-BE49-F238E27FC236}">
                <a16:creationId xmlns:a16="http://schemas.microsoft.com/office/drawing/2014/main" id="{817F9E26-4A9A-F84B-875B-6F1218A0B5D3}"/>
              </a:ext>
            </a:extLst>
          </p:cNvPr>
          <p:cNvSpPr>
            <a:spLocks noGrp="1"/>
          </p:cNvSpPr>
          <p:nvPr>
            <p:ph type="pic" sz="quarter" idx="121" hasCustomPrompt="1"/>
          </p:nvPr>
        </p:nvSpPr>
        <p:spPr>
          <a:xfrm>
            <a:off x="8224484" y="109897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17" name="Picture Placeholder 51">
            <a:extLst>
              <a:ext uri="{FF2B5EF4-FFF2-40B4-BE49-F238E27FC236}">
                <a16:creationId xmlns:a16="http://schemas.microsoft.com/office/drawing/2014/main" id="{313D8061-4306-254C-BD45-9585B831894C}"/>
              </a:ext>
            </a:extLst>
          </p:cNvPr>
          <p:cNvSpPr>
            <a:spLocks noGrp="1"/>
          </p:cNvSpPr>
          <p:nvPr>
            <p:ph type="pic" sz="quarter" idx="120" hasCustomPrompt="1"/>
          </p:nvPr>
        </p:nvSpPr>
        <p:spPr>
          <a:xfrm>
            <a:off x="7260846" y="544237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16" name="Picture Placeholder 51">
            <a:extLst>
              <a:ext uri="{FF2B5EF4-FFF2-40B4-BE49-F238E27FC236}">
                <a16:creationId xmlns:a16="http://schemas.microsoft.com/office/drawing/2014/main" id="{F110E207-9770-BE48-BA32-A6CE9DE4AAF3}"/>
              </a:ext>
            </a:extLst>
          </p:cNvPr>
          <p:cNvSpPr>
            <a:spLocks noGrp="1"/>
          </p:cNvSpPr>
          <p:nvPr>
            <p:ph type="pic" sz="quarter" idx="119" hasCustomPrompt="1"/>
          </p:nvPr>
        </p:nvSpPr>
        <p:spPr>
          <a:xfrm>
            <a:off x="7260846" y="457369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15" name="Picture Placeholder 51">
            <a:extLst>
              <a:ext uri="{FF2B5EF4-FFF2-40B4-BE49-F238E27FC236}">
                <a16:creationId xmlns:a16="http://schemas.microsoft.com/office/drawing/2014/main" id="{DF551907-9CB1-DE41-9FF6-A5DC8830BDA4}"/>
              </a:ext>
            </a:extLst>
          </p:cNvPr>
          <p:cNvSpPr>
            <a:spLocks noGrp="1"/>
          </p:cNvSpPr>
          <p:nvPr>
            <p:ph type="pic" sz="quarter" idx="118" hasCustomPrompt="1"/>
          </p:nvPr>
        </p:nvSpPr>
        <p:spPr>
          <a:xfrm>
            <a:off x="7260846" y="370501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14" name="Picture Placeholder 51">
            <a:extLst>
              <a:ext uri="{FF2B5EF4-FFF2-40B4-BE49-F238E27FC236}">
                <a16:creationId xmlns:a16="http://schemas.microsoft.com/office/drawing/2014/main" id="{36F35A0F-A86C-CE43-89F5-DEDFE778548C}"/>
              </a:ext>
            </a:extLst>
          </p:cNvPr>
          <p:cNvSpPr>
            <a:spLocks noGrp="1"/>
          </p:cNvSpPr>
          <p:nvPr>
            <p:ph type="pic" sz="quarter" idx="117" hasCustomPrompt="1"/>
          </p:nvPr>
        </p:nvSpPr>
        <p:spPr>
          <a:xfrm>
            <a:off x="7260846" y="283633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13" name="Picture Placeholder 51">
            <a:extLst>
              <a:ext uri="{FF2B5EF4-FFF2-40B4-BE49-F238E27FC236}">
                <a16:creationId xmlns:a16="http://schemas.microsoft.com/office/drawing/2014/main" id="{EF5134C2-AFB3-994F-95B5-928A77F94D65}"/>
              </a:ext>
            </a:extLst>
          </p:cNvPr>
          <p:cNvSpPr>
            <a:spLocks noGrp="1"/>
          </p:cNvSpPr>
          <p:nvPr>
            <p:ph type="pic" sz="quarter" idx="116" hasCustomPrompt="1"/>
          </p:nvPr>
        </p:nvSpPr>
        <p:spPr>
          <a:xfrm>
            <a:off x="7260846" y="196765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12" name="Picture Placeholder 51">
            <a:extLst>
              <a:ext uri="{FF2B5EF4-FFF2-40B4-BE49-F238E27FC236}">
                <a16:creationId xmlns:a16="http://schemas.microsoft.com/office/drawing/2014/main" id="{6A613975-7E31-FA40-B0B7-0CFBAA114CDC}"/>
              </a:ext>
            </a:extLst>
          </p:cNvPr>
          <p:cNvSpPr>
            <a:spLocks noGrp="1"/>
          </p:cNvSpPr>
          <p:nvPr>
            <p:ph type="pic" sz="quarter" idx="115" hasCustomPrompt="1"/>
          </p:nvPr>
        </p:nvSpPr>
        <p:spPr>
          <a:xfrm>
            <a:off x="7260846" y="109897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11" name="Picture Placeholder 51">
            <a:extLst>
              <a:ext uri="{FF2B5EF4-FFF2-40B4-BE49-F238E27FC236}">
                <a16:creationId xmlns:a16="http://schemas.microsoft.com/office/drawing/2014/main" id="{B0C1B11E-A0C7-524A-A7E4-99ACEF4C8D2F}"/>
              </a:ext>
            </a:extLst>
          </p:cNvPr>
          <p:cNvSpPr>
            <a:spLocks noGrp="1"/>
          </p:cNvSpPr>
          <p:nvPr>
            <p:ph type="pic" sz="quarter" idx="114" hasCustomPrompt="1"/>
          </p:nvPr>
        </p:nvSpPr>
        <p:spPr>
          <a:xfrm>
            <a:off x="6297208" y="544237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10" name="Picture Placeholder 51">
            <a:extLst>
              <a:ext uri="{FF2B5EF4-FFF2-40B4-BE49-F238E27FC236}">
                <a16:creationId xmlns:a16="http://schemas.microsoft.com/office/drawing/2014/main" id="{502F494C-4698-8443-A464-9351AF31D45E}"/>
              </a:ext>
            </a:extLst>
          </p:cNvPr>
          <p:cNvSpPr>
            <a:spLocks noGrp="1"/>
          </p:cNvSpPr>
          <p:nvPr>
            <p:ph type="pic" sz="quarter" idx="113" hasCustomPrompt="1"/>
          </p:nvPr>
        </p:nvSpPr>
        <p:spPr>
          <a:xfrm>
            <a:off x="6297208" y="457369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09" name="Picture Placeholder 51">
            <a:extLst>
              <a:ext uri="{FF2B5EF4-FFF2-40B4-BE49-F238E27FC236}">
                <a16:creationId xmlns:a16="http://schemas.microsoft.com/office/drawing/2014/main" id="{F6B8AAE6-34FB-254B-908C-5F03E14B3EE7}"/>
              </a:ext>
            </a:extLst>
          </p:cNvPr>
          <p:cNvSpPr>
            <a:spLocks noGrp="1"/>
          </p:cNvSpPr>
          <p:nvPr>
            <p:ph type="pic" sz="quarter" idx="112" hasCustomPrompt="1"/>
          </p:nvPr>
        </p:nvSpPr>
        <p:spPr>
          <a:xfrm>
            <a:off x="6297208" y="370501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08" name="Picture Placeholder 51">
            <a:extLst>
              <a:ext uri="{FF2B5EF4-FFF2-40B4-BE49-F238E27FC236}">
                <a16:creationId xmlns:a16="http://schemas.microsoft.com/office/drawing/2014/main" id="{8D6BEA4F-8263-BB40-8328-A3AE511CF6E6}"/>
              </a:ext>
            </a:extLst>
          </p:cNvPr>
          <p:cNvSpPr>
            <a:spLocks noGrp="1"/>
          </p:cNvSpPr>
          <p:nvPr>
            <p:ph type="pic" sz="quarter" idx="111" hasCustomPrompt="1"/>
          </p:nvPr>
        </p:nvSpPr>
        <p:spPr>
          <a:xfrm>
            <a:off x="6297208" y="283633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07" name="Picture Placeholder 51">
            <a:extLst>
              <a:ext uri="{FF2B5EF4-FFF2-40B4-BE49-F238E27FC236}">
                <a16:creationId xmlns:a16="http://schemas.microsoft.com/office/drawing/2014/main" id="{6FF49A78-1546-4948-9F53-040226BC2AA9}"/>
              </a:ext>
            </a:extLst>
          </p:cNvPr>
          <p:cNvSpPr>
            <a:spLocks noGrp="1"/>
          </p:cNvSpPr>
          <p:nvPr>
            <p:ph type="pic" sz="quarter" idx="110" hasCustomPrompt="1"/>
          </p:nvPr>
        </p:nvSpPr>
        <p:spPr>
          <a:xfrm>
            <a:off x="6297208" y="196765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06" name="Picture Placeholder 51">
            <a:extLst>
              <a:ext uri="{FF2B5EF4-FFF2-40B4-BE49-F238E27FC236}">
                <a16:creationId xmlns:a16="http://schemas.microsoft.com/office/drawing/2014/main" id="{25CA7F52-B284-5F4E-8DC2-45B533D946C2}"/>
              </a:ext>
            </a:extLst>
          </p:cNvPr>
          <p:cNvSpPr>
            <a:spLocks noGrp="1"/>
          </p:cNvSpPr>
          <p:nvPr>
            <p:ph type="pic" sz="quarter" idx="109" hasCustomPrompt="1"/>
          </p:nvPr>
        </p:nvSpPr>
        <p:spPr>
          <a:xfrm>
            <a:off x="6297208" y="109897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05" name="Picture Placeholder 51">
            <a:extLst>
              <a:ext uri="{FF2B5EF4-FFF2-40B4-BE49-F238E27FC236}">
                <a16:creationId xmlns:a16="http://schemas.microsoft.com/office/drawing/2014/main" id="{939634E5-47C4-E640-87FD-7735E33C893D}"/>
              </a:ext>
            </a:extLst>
          </p:cNvPr>
          <p:cNvSpPr>
            <a:spLocks noGrp="1"/>
          </p:cNvSpPr>
          <p:nvPr>
            <p:ph type="pic" sz="quarter" idx="108" hasCustomPrompt="1"/>
          </p:nvPr>
        </p:nvSpPr>
        <p:spPr>
          <a:xfrm>
            <a:off x="5333570" y="544237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04" name="Picture Placeholder 51">
            <a:extLst>
              <a:ext uri="{FF2B5EF4-FFF2-40B4-BE49-F238E27FC236}">
                <a16:creationId xmlns:a16="http://schemas.microsoft.com/office/drawing/2014/main" id="{364508F7-794C-5444-B8CC-AD35C652924A}"/>
              </a:ext>
            </a:extLst>
          </p:cNvPr>
          <p:cNvSpPr>
            <a:spLocks noGrp="1"/>
          </p:cNvSpPr>
          <p:nvPr>
            <p:ph type="pic" sz="quarter" idx="107" hasCustomPrompt="1"/>
          </p:nvPr>
        </p:nvSpPr>
        <p:spPr>
          <a:xfrm>
            <a:off x="5333570" y="457369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03" name="Picture Placeholder 51">
            <a:extLst>
              <a:ext uri="{FF2B5EF4-FFF2-40B4-BE49-F238E27FC236}">
                <a16:creationId xmlns:a16="http://schemas.microsoft.com/office/drawing/2014/main" id="{DF3F062E-C698-5349-B9B7-267EA1D4F039}"/>
              </a:ext>
            </a:extLst>
          </p:cNvPr>
          <p:cNvSpPr>
            <a:spLocks noGrp="1"/>
          </p:cNvSpPr>
          <p:nvPr>
            <p:ph type="pic" sz="quarter" idx="106" hasCustomPrompt="1"/>
          </p:nvPr>
        </p:nvSpPr>
        <p:spPr>
          <a:xfrm>
            <a:off x="5333570" y="370501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02" name="Picture Placeholder 51">
            <a:extLst>
              <a:ext uri="{FF2B5EF4-FFF2-40B4-BE49-F238E27FC236}">
                <a16:creationId xmlns:a16="http://schemas.microsoft.com/office/drawing/2014/main" id="{3EBDB6D2-C1BB-E84C-9AFA-2856E2EB1399}"/>
              </a:ext>
            </a:extLst>
          </p:cNvPr>
          <p:cNvSpPr>
            <a:spLocks noGrp="1"/>
          </p:cNvSpPr>
          <p:nvPr>
            <p:ph type="pic" sz="quarter" idx="105" hasCustomPrompt="1"/>
          </p:nvPr>
        </p:nvSpPr>
        <p:spPr>
          <a:xfrm>
            <a:off x="5333570" y="283633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01" name="Picture Placeholder 51">
            <a:extLst>
              <a:ext uri="{FF2B5EF4-FFF2-40B4-BE49-F238E27FC236}">
                <a16:creationId xmlns:a16="http://schemas.microsoft.com/office/drawing/2014/main" id="{F931FF2A-7947-4149-B1A0-72851D35AD45}"/>
              </a:ext>
            </a:extLst>
          </p:cNvPr>
          <p:cNvSpPr>
            <a:spLocks noGrp="1"/>
          </p:cNvSpPr>
          <p:nvPr>
            <p:ph type="pic" sz="quarter" idx="104" hasCustomPrompt="1"/>
          </p:nvPr>
        </p:nvSpPr>
        <p:spPr>
          <a:xfrm>
            <a:off x="5333570" y="196765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00" name="Picture Placeholder 51">
            <a:extLst>
              <a:ext uri="{FF2B5EF4-FFF2-40B4-BE49-F238E27FC236}">
                <a16:creationId xmlns:a16="http://schemas.microsoft.com/office/drawing/2014/main" id="{2330361F-63F4-3E46-9F6D-8A8CAFA392BF}"/>
              </a:ext>
            </a:extLst>
          </p:cNvPr>
          <p:cNvSpPr>
            <a:spLocks noGrp="1"/>
          </p:cNvSpPr>
          <p:nvPr>
            <p:ph type="pic" sz="quarter" idx="103" hasCustomPrompt="1"/>
          </p:nvPr>
        </p:nvSpPr>
        <p:spPr>
          <a:xfrm>
            <a:off x="5333570" y="109897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199" name="Picture Placeholder 51">
            <a:extLst>
              <a:ext uri="{FF2B5EF4-FFF2-40B4-BE49-F238E27FC236}">
                <a16:creationId xmlns:a16="http://schemas.microsoft.com/office/drawing/2014/main" id="{9ADA8628-6A4C-7A4E-8AB9-779D07B5BDD5}"/>
              </a:ext>
            </a:extLst>
          </p:cNvPr>
          <p:cNvSpPr>
            <a:spLocks noGrp="1"/>
          </p:cNvSpPr>
          <p:nvPr>
            <p:ph type="pic" sz="quarter" idx="102" hasCustomPrompt="1"/>
          </p:nvPr>
        </p:nvSpPr>
        <p:spPr>
          <a:xfrm>
            <a:off x="4369932" y="544237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198" name="Picture Placeholder 51">
            <a:extLst>
              <a:ext uri="{FF2B5EF4-FFF2-40B4-BE49-F238E27FC236}">
                <a16:creationId xmlns:a16="http://schemas.microsoft.com/office/drawing/2014/main" id="{181625A2-6F06-9440-A37F-9ECA336E9570}"/>
              </a:ext>
            </a:extLst>
          </p:cNvPr>
          <p:cNvSpPr>
            <a:spLocks noGrp="1"/>
          </p:cNvSpPr>
          <p:nvPr>
            <p:ph type="pic" sz="quarter" idx="101" hasCustomPrompt="1"/>
          </p:nvPr>
        </p:nvSpPr>
        <p:spPr>
          <a:xfrm>
            <a:off x="4369932" y="457369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197" name="Picture Placeholder 51">
            <a:extLst>
              <a:ext uri="{FF2B5EF4-FFF2-40B4-BE49-F238E27FC236}">
                <a16:creationId xmlns:a16="http://schemas.microsoft.com/office/drawing/2014/main" id="{7861E588-0AAF-674F-9430-C98D1486972B}"/>
              </a:ext>
            </a:extLst>
          </p:cNvPr>
          <p:cNvSpPr>
            <a:spLocks noGrp="1"/>
          </p:cNvSpPr>
          <p:nvPr>
            <p:ph type="pic" sz="quarter" idx="100" hasCustomPrompt="1"/>
          </p:nvPr>
        </p:nvSpPr>
        <p:spPr>
          <a:xfrm>
            <a:off x="4369932" y="370501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196" name="Picture Placeholder 51">
            <a:extLst>
              <a:ext uri="{FF2B5EF4-FFF2-40B4-BE49-F238E27FC236}">
                <a16:creationId xmlns:a16="http://schemas.microsoft.com/office/drawing/2014/main" id="{7C55532E-05EA-B242-8354-56D8D1851D6A}"/>
              </a:ext>
            </a:extLst>
          </p:cNvPr>
          <p:cNvSpPr>
            <a:spLocks noGrp="1"/>
          </p:cNvSpPr>
          <p:nvPr>
            <p:ph type="pic" sz="quarter" idx="99" hasCustomPrompt="1"/>
          </p:nvPr>
        </p:nvSpPr>
        <p:spPr>
          <a:xfrm>
            <a:off x="4369932" y="283633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195" name="Picture Placeholder 51">
            <a:extLst>
              <a:ext uri="{FF2B5EF4-FFF2-40B4-BE49-F238E27FC236}">
                <a16:creationId xmlns:a16="http://schemas.microsoft.com/office/drawing/2014/main" id="{C1F0D96E-F039-B847-A14A-4D6481C2771C}"/>
              </a:ext>
            </a:extLst>
          </p:cNvPr>
          <p:cNvSpPr>
            <a:spLocks noGrp="1"/>
          </p:cNvSpPr>
          <p:nvPr>
            <p:ph type="pic" sz="quarter" idx="98" hasCustomPrompt="1"/>
          </p:nvPr>
        </p:nvSpPr>
        <p:spPr>
          <a:xfrm>
            <a:off x="4369932" y="196765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194" name="Picture Placeholder 51">
            <a:extLst>
              <a:ext uri="{FF2B5EF4-FFF2-40B4-BE49-F238E27FC236}">
                <a16:creationId xmlns:a16="http://schemas.microsoft.com/office/drawing/2014/main" id="{34C34675-5770-4C4D-A3D8-2A336082DF6B}"/>
              </a:ext>
            </a:extLst>
          </p:cNvPr>
          <p:cNvSpPr>
            <a:spLocks noGrp="1"/>
          </p:cNvSpPr>
          <p:nvPr>
            <p:ph type="pic" sz="quarter" idx="97" hasCustomPrompt="1"/>
          </p:nvPr>
        </p:nvSpPr>
        <p:spPr>
          <a:xfrm>
            <a:off x="4369932" y="109897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193" name="Picture Placeholder 51">
            <a:extLst>
              <a:ext uri="{FF2B5EF4-FFF2-40B4-BE49-F238E27FC236}">
                <a16:creationId xmlns:a16="http://schemas.microsoft.com/office/drawing/2014/main" id="{57EEF4F9-55FC-C248-AD2A-10D938B185A7}"/>
              </a:ext>
            </a:extLst>
          </p:cNvPr>
          <p:cNvSpPr>
            <a:spLocks noGrp="1"/>
          </p:cNvSpPr>
          <p:nvPr>
            <p:ph type="pic" sz="quarter" idx="96" hasCustomPrompt="1"/>
          </p:nvPr>
        </p:nvSpPr>
        <p:spPr>
          <a:xfrm>
            <a:off x="3406294" y="544237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192" name="Picture Placeholder 51">
            <a:extLst>
              <a:ext uri="{FF2B5EF4-FFF2-40B4-BE49-F238E27FC236}">
                <a16:creationId xmlns:a16="http://schemas.microsoft.com/office/drawing/2014/main" id="{47224986-236A-394E-92CE-AC1D8EBD7A0B}"/>
              </a:ext>
            </a:extLst>
          </p:cNvPr>
          <p:cNvSpPr>
            <a:spLocks noGrp="1"/>
          </p:cNvSpPr>
          <p:nvPr>
            <p:ph type="pic" sz="quarter" idx="95" hasCustomPrompt="1"/>
          </p:nvPr>
        </p:nvSpPr>
        <p:spPr>
          <a:xfrm>
            <a:off x="3406294" y="457369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191" name="Picture Placeholder 51">
            <a:extLst>
              <a:ext uri="{FF2B5EF4-FFF2-40B4-BE49-F238E27FC236}">
                <a16:creationId xmlns:a16="http://schemas.microsoft.com/office/drawing/2014/main" id="{35FD97A9-6B38-7142-9DA6-A76149A97606}"/>
              </a:ext>
            </a:extLst>
          </p:cNvPr>
          <p:cNvSpPr>
            <a:spLocks noGrp="1"/>
          </p:cNvSpPr>
          <p:nvPr>
            <p:ph type="pic" sz="quarter" idx="94" hasCustomPrompt="1"/>
          </p:nvPr>
        </p:nvSpPr>
        <p:spPr>
          <a:xfrm>
            <a:off x="3406294" y="370501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190" name="Picture Placeholder 51">
            <a:extLst>
              <a:ext uri="{FF2B5EF4-FFF2-40B4-BE49-F238E27FC236}">
                <a16:creationId xmlns:a16="http://schemas.microsoft.com/office/drawing/2014/main" id="{95213866-E33E-F94D-A0F6-024FA86FF330}"/>
              </a:ext>
            </a:extLst>
          </p:cNvPr>
          <p:cNvSpPr>
            <a:spLocks noGrp="1"/>
          </p:cNvSpPr>
          <p:nvPr>
            <p:ph type="pic" sz="quarter" idx="93" hasCustomPrompt="1"/>
          </p:nvPr>
        </p:nvSpPr>
        <p:spPr>
          <a:xfrm>
            <a:off x="3406294" y="283633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189" name="Picture Placeholder 51">
            <a:extLst>
              <a:ext uri="{FF2B5EF4-FFF2-40B4-BE49-F238E27FC236}">
                <a16:creationId xmlns:a16="http://schemas.microsoft.com/office/drawing/2014/main" id="{7401D453-7FB9-C345-8FFE-1848E2495B71}"/>
              </a:ext>
            </a:extLst>
          </p:cNvPr>
          <p:cNvSpPr>
            <a:spLocks noGrp="1"/>
          </p:cNvSpPr>
          <p:nvPr>
            <p:ph type="pic" sz="quarter" idx="92" hasCustomPrompt="1"/>
          </p:nvPr>
        </p:nvSpPr>
        <p:spPr>
          <a:xfrm>
            <a:off x="3406294" y="196765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188" name="Picture Placeholder 51">
            <a:extLst>
              <a:ext uri="{FF2B5EF4-FFF2-40B4-BE49-F238E27FC236}">
                <a16:creationId xmlns:a16="http://schemas.microsoft.com/office/drawing/2014/main" id="{200D6B3B-D7E9-F14F-A7BD-902E899C086B}"/>
              </a:ext>
            </a:extLst>
          </p:cNvPr>
          <p:cNvSpPr>
            <a:spLocks noGrp="1"/>
          </p:cNvSpPr>
          <p:nvPr>
            <p:ph type="pic" sz="quarter" idx="91" hasCustomPrompt="1"/>
          </p:nvPr>
        </p:nvSpPr>
        <p:spPr>
          <a:xfrm>
            <a:off x="3406294" y="109897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187" name="Picture Placeholder 51">
            <a:extLst>
              <a:ext uri="{FF2B5EF4-FFF2-40B4-BE49-F238E27FC236}">
                <a16:creationId xmlns:a16="http://schemas.microsoft.com/office/drawing/2014/main" id="{DD1C40D6-7AB8-8344-B898-E8A8140D7AB8}"/>
              </a:ext>
            </a:extLst>
          </p:cNvPr>
          <p:cNvSpPr>
            <a:spLocks noGrp="1"/>
          </p:cNvSpPr>
          <p:nvPr>
            <p:ph type="pic" sz="quarter" idx="90" hasCustomPrompt="1"/>
          </p:nvPr>
        </p:nvSpPr>
        <p:spPr>
          <a:xfrm>
            <a:off x="2442656" y="544237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186" name="Picture Placeholder 51">
            <a:extLst>
              <a:ext uri="{FF2B5EF4-FFF2-40B4-BE49-F238E27FC236}">
                <a16:creationId xmlns:a16="http://schemas.microsoft.com/office/drawing/2014/main" id="{ADBE618D-EF51-E043-B94C-74929C544D04}"/>
              </a:ext>
            </a:extLst>
          </p:cNvPr>
          <p:cNvSpPr>
            <a:spLocks noGrp="1"/>
          </p:cNvSpPr>
          <p:nvPr>
            <p:ph type="pic" sz="quarter" idx="89" hasCustomPrompt="1"/>
          </p:nvPr>
        </p:nvSpPr>
        <p:spPr>
          <a:xfrm>
            <a:off x="2442656" y="457369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185" name="Picture Placeholder 51">
            <a:extLst>
              <a:ext uri="{FF2B5EF4-FFF2-40B4-BE49-F238E27FC236}">
                <a16:creationId xmlns:a16="http://schemas.microsoft.com/office/drawing/2014/main" id="{2D9CCE26-AF6C-B64F-A29B-BDDB32BF229E}"/>
              </a:ext>
            </a:extLst>
          </p:cNvPr>
          <p:cNvSpPr>
            <a:spLocks noGrp="1"/>
          </p:cNvSpPr>
          <p:nvPr>
            <p:ph type="pic" sz="quarter" idx="88" hasCustomPrompt="1"/>
          </p:nvPr>
        </p:nvSpPr>
        <p:spPr>
          <a:xfrm>
            <a:off x="2442656" y="370501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184" name="Picture Placeholder 51">
            <a:extLst>
              <a:ext uri="{FF2B5EF4-FFF2-40B4-BE49-F238E27FC236}">
                <a16:creationId xmlns:a16="http://schemas.microsoft.com/office/drawing/2014/main" id="{B0CE331C-8307-D849-AF07-0A5B31981C9E}"/>
              </a:ext>
            </a:extLst>
          </p:cNvPr>
          <p:cNvSpPr>
            <a:spLocks noGrp="1"/>
          </p:cNvSpPr>
          <p:nvPr>
            <p:ph type="pic" sz="quarter" idx="87" hasCustomPrompt="1"/>
          </p:nvPr>
        </p:nvSpPr>
        <p:spPr>
          <a:xfrm>
            <a:off x="2442656" y="283633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183" name="Picture Placeholder 51">
            <a:extLst>
              <a:ext uri="{FF2B5EF4-FFF2-40B4-BE49-F238E27FC236}">
                <a16:creationId xmlns:a16="http://schemas.microsoft.com/office/drawing/2014/main" id="{416E6FFD-74F8-E14A-9161-99C8EF192E6D}"/>
              </a:ext>
            </a:extLst>
          </p:cNvPr>
          <p:cNvSpPr>
            <a:spLocks noGrp="1"/>
          </p:cNvSpPr>
          <p:nvPr>
            <p:ph type="pic" sz="quarter" idx="86" hasCustomPrompt="1"/>
          </p:nvPr>
        </p:nvSpPr>
        <p:spPr>
          <a:xfrm>
            <a:off x="2442656" y="196765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182" name="Picture Placeholder 51">
            <a:extLst>
              <a:ext uri="{FF2B5EF4-FFF2-40B4-BE49-F238E27FC236}">
                <a16:creationId xmlns:a16="http://schemas.microsoft.com/office/drawing/2014/main" id="{09691184-E065-EB4A-A7F6-AE321955CCEC}"/>
              </a:ext>
            </a:extLst>
          </p:cNvPr>
          <p:cNvSpPr>
            <a:spLocks noGrp="1"/>
          </p:cNvSpPr>
          <p:nvPr>
            <p:ph type="pic" sz="quarter" idx="85" hasCustomPrompt="1"/>
          </p:nvPr>
        </p:nvSpPr>
        <p:spPr>
          <a:xfrm>
            <a:off x="2442656" y="109897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181" name="Picture Placeholder 51">
            <a:extLst>
              <a:ext uri="{FF2B5EF4-FFF2-40B4-BE49-F238E27FC236}">
                <a16:creationId xmlns:a16="http://schemas.microsoft.com/office/drawing/2014/main" id="{EE57060A-7C31-6840-83E9-199EEB9B6F49}"/>
              </a:ext>
            </a:extLst>
          </p:cNvPr>
          <p:cNvSpPr>
            <a:spLocks noGrp="1"/>
          </p:cNvSpPr>
          <p:nvPr>
            <p:ph type="pic" sz="quarter" idx="84" hasCustomPrompt="1"/>
          </p:nvPr>
        </p:nvSpPr>
        <p:spPr>
          <a:xfrm>
            <a:off x="1479018" y="544237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180" name="Picture Placeholder 51">
            <a:extLst>
              <a:ext uri="{FF2B5EF4-FFF2-40B4-BE49-F238E27FC236}">
                <a16:creationId xmlns:a16="http://schemas.microsoft.com/office/drawing/2014/main" id="{B8FB729A-A4D0-8249-B8BF-C235DBF64783}"/>
              </a:ext>
            </a:extLst>
          </p:cNvPr>
          <p:cNvSpPr>
            <a:spLocks noGrp="1"/>
          </p:cNvSpPr>
          <p:nvPr>
            <p:ph type="pic" sz="quarter" idx="83" hasCustomPrompt="1"/>
          </p:nvPr>
        </p:nvSpPr>
        <p:spPr>
          <a:xfrm>
            <a:off x="1479018" y="457369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179" name="Picture Placeholder 51">
            <a:extLst>
              <a:ext uri="{FF2B5EF4-FFF2-40B4-BE49-F238E27FC236}">
                <a16:creationId xmlns:a16="http://schemas.microsoft.com/office/drawing/2014/main" id="{21FCCE89-4D67-AF4E-805B-1F5D215001DF}"/>
              </a:ext>
            </a:extLst>
          </p:cNvPr>
          <p:cNvSpPr>
            <a:spLocks noGrp="1"/>
          </p:cNvSpPr>
          <p:nvPr>
            <p:ph type="pic" sz="quarter" idx="82" hasCustomPrompt="1"/>
          </p:nvPr>
        </p:nvSpPr>
        <p:spPr>
          <a:xfrm>
            <a:off x="1479018" y="370501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178" name="Picture Placeholder 51">
            <a:extLst>
              <a:ext uri="{FF2B5EF4-FFF2-40B4-BE49-F238E27FC236}">
                <a16:creationId xmlns:a16="http://schemas.microsoft.com/office/drawing/2014/main" id="{DCA1CC01-E87E-1A41-84DC-20E0C0C65BCC}"/>
              </a:ext>
            </a:extLst>
          </p:cNvPr>
          <p:cNvSpPr>
            <a:spLocks noGrp="1"/>
          </p:cNvSpPr>
          <p:nvPr>
            <p:ph type="pic" sz="quarter" idx="81" hasCustomPrompt="1"/>
          </p:nvPr>
        </p:nvSpPr>
        <p:spPr>
          <a:xfrm>
            <a:off x="1479018" y="283633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159" name="Picture Placeholder 51">
            <a:extLst>
              <a:ext uri="{FF2B5EF4-FFF2-40B4-BE49-F238E27FC236}">
                <a16:creationId xmlns:a16="http://schemas.microsoft.com/office/drawing/2014/main" id="{7772EA3C-E30E-0746-B55A-56967526C4DD}"/>
              </a:ext>
            </a:extLst>
          </p:cNvPr>
          <p:cNvSpPr>
            <a:spLocks noGrp="1"/>
          </p:cNvSpPr>
          <p:nvPr>
            <p:ph type="pic" sz="quarter" idx="80" hasCustomPrompt="1"/>
          </p:nvPr>
        </p:nvSpPr>
        <p:spPr>
          <a:xfrm>
            <a:off x="1479018" y="196765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158" name="Picture Placeholder 51">
            <a:extLst>
              <a:ext uri="{FF2B5EF4-FFF2-40B4-BE49-F238E27FC236}">
                <a16:creationId xmlns:a16="http://schemas.microsoft.com/office/drawing/2014/main" id="{572C2FFD-4D1A-B649-AB67-B5DD8043B7D8}"/>
              </a:ext>
            </a:extLst>
          </p:cNvPr>
          <p:cNvSpPr>
            <a:spLocks noGrp="1"/>
          </p:cNvSpPr>
          <p:nvPr>
            <p:ph type="pic" sz="quarter" idx="79" hasCustomPrompt="1"/>
          </p:nvPr>
        </p:nvSpPr>
        <p:spPr>
          <a:xfrm>
            <a:off x="1479018" y="109897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157" name="Picture Placeholder 51">
            <a:extLst>
              <a:ext uri="{FF2B5EF4-FFF2-40B4-BE49-F238E27FC236}">
                <a16:creationId xmlns:a16="http://schemas.microsoft.com/office/drawing/2014/main" id="{809F3104-D6EE-5843-8D97-5AA3BDA6A537}"/>
              </a:ext>
            </a:extLst>
          </p:cNvPr>
          <p:cNvSpPr>
            <a:spLocks noGrp="1"/>
          </p:cNvSpPr>
          <p:nvPr>
            <p:ph type="pic" sz="quarter" idx="78" hasCustomPrompt="1"/>
          </p:nvPr>
        </p:nvSpPr>
        <p:spPr>
          <a:xfrm>
            <a:off x="515380" y="544237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156" name="Picture Placeholder 51">
            <a:extLst>
              <a:ext uri="{FF2B5EF4-FFF2-40B4-BE49-F238E27FC236}">
                <a16:creationId xmlns:a16="http://schemas.microsoft.com/office/drawing/2014/main" id="{19DB6F3E-3077-FA4D-A515-99844D885785}"/>
              </a:ext>
            </a:extLst>
          </p:cNvPr>
          <p:cNvSpPr>
            <a:spLocks noGrp="1"/>
          </p:cNvSpPr>
          <p:nvPr>
            <p:ph type="pic" sz="quarter" idx="77" hasCustomPrompt="1"/>
          </p:nvPr>
        </p:nvSpPr>
        <p:spPr>
          <a:xfrm>
            <a:off x="515380" y="457369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155" name="Picture Placeholder 51">
            <a:extLst>
              <a:ext uri="{FF2B5EF4-FFF2-40B4-BE49-F238E27FC236}">
                <a16:creationId xmlns:a16="http://schemas.microsoft.com/office/drawing/2014/main" id="{05E0C184-61E5-EA46-8CD9-80B5A8BEB4B2}"/>
              </a:ext>
            </a:extLst>
          </p:cNvPr>
          <p:cNvSpPr>
            <a:spLocks noGrp="1"/>
          </p:cNvSpPr>
          <p:nvPr>
            <p:ph type="pic" sz="quarter" idx="76" hasCustomPrompt="1"/>
          </p:nvPr>
        </p:nvSpPr>
        <p:spPr>
          <a:xfrm>
            <a:off x="515380" y="370501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154" name="Picture Placeholder 51">
            <a:extLst>
              <a:ext uri="{FF2B5EF4-FFF2-40B4-BE49-F238E27FC236}">
                <a16:creationId xmlns:a16="http://schemas.microsoft.com/office/drawing/2014/main" id="{594E60D9-8F4D-1048-9314-00BDF1BEEBCE}"/>
              </a:ext>
            </a:extLst>
          </p:cNvPr>
          <p:cNvSpPr>
            <a:spLocks noGrp="1"/>
          </p:cNvSpPr>
          <p:nvPr>
            <p:ph type="pic" sz="quarter" idx="75" hasCustomPrompt="1"/>
          </p:nvPr>
        </p:nvSpPr>
        <p:spPr>
          <a:xfrm>
            <a:off x="515380" y="283633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153" name="Picture Placeholder 51">
            <a:extLst>
              <a:ext uri="{FF2B5EF4-FFF2-40B4-BE49-F238E27FC236}">
                <a16:creationId xmlns:a16="http://schemas.microsoft.com/office/drawing/2014/main" id="{4E28494E-B1FD-724C-948D-F05570340781}"/>
              </a:ext>
            </a:extLst>
          </p:cNvPr>
          <p:cNvSpPr>
            <a:spLocks noGrp="1"/>
          </p:cNvSpPr>
          <p:nvPr>
            <p:ph type="pic" sz="quarter" idx="74" hasCustomPrompt="1"/>
          </p:nvPr>
        </p:nvSpPr>
        <p:spPr>
          <a:xfrm>
            <a:off x="515380" y="196765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52" name="Picture Placeholder 51">
            <a:extLst>
              <a:ext uri="{FF2B5EF4-FFF2-40B4-BE49-F238E27FC236}">
                <a16:creationId xmlns:a16="http://schemas.microsoft.com/office/drawing/2014/main" id="{D45634A0-916A-374A-AECC-DB9660BE4A8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15380" y="109897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DF6FD-C686-2643-ADA9-64A255B0A6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64C28E-966E-6B4A-816A-311B7D0A2E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9F8830-8DE6-E743-9B67-82BF481503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602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16" userDrawn="1">
          <p15:clr>
            <a:srgbClr val="FBAE40"/>
          </p15:clr>
        </p15:guide>
        <p15:guide id="14" pos="7363" userDrawn="1">
          <p15:clr>
            <a:srgbClr val="FBAE40"/>
          </p15:clr>
        </p15:guide>
        <p15:guide id="20" orient="horz" pos="3888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1B8E7FC-F693-0945-B178-887A17B1B56C}"/>
              </a:ext>
            </a:extLst>
          </p:cNvPr>
          <p:cNvSpPr/>
          <p:nvPr userDrawn="1"/>
        </p:nvSpPr>
        <p:spPr>
          <a:xfrm>
            <a:off x="0" y="6799943"/>
            <a:ext cx="12192000" cy="580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425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16" userDrawn="1">
          <p15:clr>
            <a:srgbClr val="FBAE40"/>
          </p15:clr>
        </p15:guide>
        <p15:guide id="4" pos="7363" userDrawn="1">
          <p15:clr>
            <a:srgbClr val="FBAE40"/>
          </p15:clr>
        </p15:guide>
        <p15:guide id="7" orient="horz" pos="300" userDrawn="1">
          <p15:clr>
            <a:srgbClr val="FBAE40"/>
          </p15:clr>
        </p15:guide>
        <p15:guide id="8" orient="horz" pos="3888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Style 1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B93D08-52E9-A041-8C3E-289033ABDD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2776" y="1651964"/>
            <a:ext cx="4317167" cy="2008385"/>
          </a:xfrm>
          <a:solidFill>
            <a:schemeClr val="accent1"/>
          </a:solidFill>
          <a:ln>
            <a:noFill/>
          </a:ln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4000" dirty="0">
                <a:solidFill>
                  <a:schemeClr val="bg1"/>
                </a:solidFill>
                <a:cs typeface="+mn-cs"/>
              </a:defRPr>
            </a:lvl1pPr>
          </a:lstStyle>
          <a:p>
            <a:pPr marL="0" lv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</a:pPr>
            <a:r>
              <a:rPr lang="en-US" dirty="0"/>
              <a:t>Click to Add Presentation Title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0C179A9A-C7C8-7C48-A97C-FBC66812BE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959" y="3665115"/>
            <a:ext cx="4301133" cy="631755"/>
          </a:xfrm>
          <a:solidFill>
            <a:schemeClr val="accent1"/>
          </a:solidFill>
          <a:ln>
            <a:noFill/>
          </a:ln>
        </p:spPr>
        <p:txBody>
          <a:bodyPr wrap="square" lIns="0" tIns="0" rIns="0" bIns="0" anchor="t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 i="0" cap="none" baseline="0">
                <a:solidFill>
                  <a:schemeClr val="bg1"/>
                </a:solidFill>
                <a:latin typeface="IBM Plex Sans Light" panose="020B0403050203000203" pitchFamily="34" charset="0"/>
              </a:defRPr>
            </a:lvl1pPr>
            <a:lvl2pPr>
              <a:defRPr sz="28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2pPr>
            <a:lvl3pPr>
              <a:defRPr sz="24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3pPr>
            <a:lvl4pPr>
              <a:defRPr sz="20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4pPr>
            <a:lvl5pPr>
              <a:defRPr sz="20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5pPr>
          </a:lstStyle>
          <a:p>
            <a:pPr lvl="0"/>
            <a:r>
              <a:rPr lang="en-US" dirty="0"/>
              <a:t>Presentation subtitle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9E978879-4384-7944-8E60-E6FEF4E21A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959" y="4301625"/>
            <a:ext cx="4301133" cy="315212"/>
          </a:xfrm>
          <a:solidFill>
            <a:schemeClr val="accent1"/>
          </a:solidFill>
          <a:ln>
            <a:noFill/>
          </a:ln>
        </p:spPr>
        <p:txBody>
          <a:bodyPr wrap="none" lIns="0" tIns="0" rIns="0" bIns="0" anchor="b">
            <a:noAutofit/>
          </a:bodyPr>
          <a:lstStyle>
            <a:lvl1pPr>
              <a:defRPr sz="1200" b="1" i="0" cap="all" baseline="0">
                <a:solidFill>
                  <a:schemeClr val="bg1"/>
                </a:solidFill>
                <a:latin typeface="IBM Plex Sans SemiBold" panose="020B0503050203000203" pitchFamily="34" charset="0"/>
              </a:defRPr>
            </a:lvl1pPr>
            <a:lvl2pPr>
              <a:defRPr sz="28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2pPr>
            <a:lvl3pPr>
              <a:defRPr sz="24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3pPr>
            <a:lvl4pPr>
              <a:defRPr sz="20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4pPr>
            <a:lvl5pPr>
              <a:defRPr sz="20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5pPr>
          </a:lstStyle>
          <a:p>
            <a:pPr lvl="0"/>
            <a:r>
              <a:rPr lang="en-US" dirty="0"/>
              <a:t>Presenter name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2D8F8C9-F49E-3048-826A-0937FBC04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1513" y="4804806"/>
            <a:ext cx="431716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Placeholder 9" descr="York University Logo">
            <a:extLst>
              <a:ext uri="{FF2B5EF4-FFF2-40B4-BE49-F238E27FC236}">
                <a16:creationId xmlns:a16="http://schemas.microsoft.com/office/drawing/2014/main" id="{40BEB9EB-86F7-BB40-904C-4805395531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82173" y="5066521"/>
            <a:ext cx="4290917" cy="360000"/>
          </a:xfrm>
          <a:prstGeom prst="rect">
            <a:avLst/>
          </a:pr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027E5C04-A6BF-204B-B6E3-68227002A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1"/>
            <a:ext cx="12192002" cy="6858000"/>
          </a:xfrm>
          <a:custGeom>
            <a:avLst/>
            <a:gdLst>
              <a:gd name="connsiteX0" fmla="*/ 360001 w 12192002"/>
              <a:gd name="connsiteY0" fmla="*/ 360000 h 6858000"/>
              <a:gd name="connsiteX1" fmla="*/ 360001 w 12192002"/>
              <a:gd name="connsiteY1" fmla="*/ 6497999 h 6858000"/>
              <a:gd name="connsiteX2" fmla="*/ 11832001 w 12192002"/>
              <a:gd name="connsiteY2" fmla="*/ 6497999 h 6858000"/>
              <a:gd name="connsiteX3" fmla="*/ 11832001 w 12192002"/>
              <a:gd name="connsiteY3" fmla="*/ 360000 h 6858000"/>
              <a:gd name="connsiteX4" fmla="*/ 1 w 12192002"/>
              <a:gd name="connsiteY4" fmla="*/ 0 h 6858000"/>
              <a:gd name="connsiteX5" fmla="*/ 360001 w 12192002"/>
              <a:gd name="connsiteY5" fmla="*/ 0 h 6858000"/>
              <a:gd name="connsiteX6" fmla="*/ 360001 w 12192002"/>
              <a:gd name="connsiteY6" fmla="*/ 0 h 6858000"/>
              <a:gd name="connsiteX7" fmla="*/ 11832001 w 12192002"/>
              <a:gd name="connsiteY7" fmla="*/ 0 h 6858000"/>
              <a:gd name="connsiteX8" fmla="*/ 12192001 w 12192002"/>
              <a:gd name="connsiteY8" fmla="*/ 0 h 6858000"/>
              <a:gd name="connsiteX9" fmla="*/ 12192002 w 12192002"/>
              <a:gd name="connsiteY9" fmla="*/ 0 h 6858000"/>
              <a:gd name="connsiteX10" fmla="*/ 12192002 w 12192002"/>
              <a:gd name="connsiteY10" fmla="*/ 360000 h 6858000"/>
              <a:gd name="connsiteX11" fmla="*/ 12192001 w 12192002"/>
              <a:gd name="connsiteY11" fmla="*/ 360000 h 6858000"/>
              <a:gd name="connsiteX12" fmla="*/ 12192001 w 12192002"/>
              <a:gd name="connsiteY12" fmla="*/ 6497999 h 6858000"/>
              <a:gd name="connsiteX13" fmla="*/ 12192002 w 12192002"/>
              <a:gd name="connsiteY13" fmla="*/ 6497999 h 6858000"/>
              <a:gd name="connsiteX14" fmla="*/ 12192002 w 12192002"/>
              <a:gd name="connsiteY14" fmla="*/ 6857999 h 6858000"/>
              <a:gd name="connsiteX15" fmla="*/ 12192001 w 12192002"/>
              <a:gd name="connsiteY15" fmla="*/ 6857999 h 6858000"/>
              <a:gd name="connsiteX16" fmla="*/ 12192001 w 12192002"/>
              <a:gd name="connsiteY16" fmla="*/ 6858000 h 6858000"/>
              <a:gd name="connsiteX17" fmla="*/ 11832001 w 12192002"/>
              <a:gd name="connsiteY17" fmla="*/ 6858000 h 6858000"/>
              <a:gd name="connsiteX18" fmla="*/ 11832001 w 12192002"/>
              <a:gd name="connsiteY18" fmla="*/ 6857999 h 6858000"/>
              <a:gd name="connsiteX19" fmla="*/ 360001 w 12192002"/>
              <a:gd name="connsiteY19" fmla="*/ 6857999 h 6858000"/>
              <a:gd name="connsiteX20" fmla="*/ 360001 w 12192002"/>
              <a:gd name="connsiteY20" fmla="*/ 6858000 h 6858000"/>
              <a:gd name="connsiteX21" fmla="*/ 1 w 12192002"/>
              <a:gd name="connsiteY21" fmla="*/ 6858000 h 6858000"/>
              <a:gd name="connsiteX22" fmla="*/ 1 w 12192002"/>
              <a:gd name="connsiteY22" fmla="*/ 6857999 h 6858000"/>
              <a:gd name="connsiteX23" fmla="*/ 0 w 12192002"/>
              <a:gd name="connsiteY23" fmla="*/ 6857999 h 6858000"/>
              <a:gd name="connsiteX24" fmla="*/ 0 w 12192002"/>
              <a:gd name="connsiteY24" fmla="*/ 6497999 h 6858000"/>
              <a:gd name="connsiteX25" fmla="*/ 1 w 12192002"/>
              <a:gd name="connsiteY25" fmla="*/ 6497999 h 6858000"/>
              <a:gd name="connsiteX26" fmla="*/ 1 w 12192002"/>
              <a:gd name="connsiteY26" fmla="*/ 360000 h 6858000"/>
              <a:gd name="connsiteX27" fmla="*/ 0 w 12192002"/>
              <a:gd name="connsiteY27" fmla="*/ 360000 h 6858000"/>
              <a:gd name="connsiteX28" fmla="*/ 0 w 12192002"/>
              <a:gd name="connsiteY28" fmla="*/ 0 h 6858000"/>
              <a:gd name="connsiteX29" fmla="*/ 1 w 12192002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2192002" h="6858000">
                <a:moveTo>
                  <a:pt x="360001" y="360000"/>
                </a:moveTo>
                <a:lnTo>
                  <a:pt x="360001" y="6497999"/>
                </a:lnTo>
                <a:lnTo>
                  <a:pt x="11832001" y="6497999"/>
                </a:lnTo>
                <a:lnTo>
                  <a:pt x="11832001" y="360000"/>
                </a:lnTo>
                <a:close/>
                <a:moveTo>
                  <a:pt x="1" y="0"/>
                </a:moveTo>
                <a:lnTo>
                  <a:pt x="360001" y="0"/>
                </a:lnTo>
                <a:lnTo>
                  <a:pt x="360001" y="0"/>
                </a:lnTo>
                <a:lnTo>
                  <a:pt x="11832001" y="0"/>
                </a:lnTo>
                <a:lnTo>
                  <a:pt x="12192001" y="0"/>
                </a:lnTo>
                <a:lnTo>
                  <a:pt x="12192002" y="0"/>
                </a:lnTo>
                <a:lnTo>
                  <a:pt x="12192002" y="360000"/>
                </a:lnTo>
                <a:lnTo>
                  <a:pt x="12192001" y="360000"/>
                </a:lnTo>
                <a:lnTo>
                  <a:pt x="12192001" y="6497999"/>
                </a:lnTo>
                <a:lnTo>
                  <a:pt x="12192002" y="6497999"/>
                </a:lnTo>
                <a:lnTo>
                  <a:pt x="12192002" y="6857999"/>
                </a:lnTo>
                <a:lnTo>
                  <a:pt x="12192001" y="6857999"/>
                </a:lnTo>
                <a:lnTo>
                  <a:pt x="12192001" y="6858000"/>
                </a:lnTo>
                <a:lnTo>
                  <a:pt x="11832001" y="6858000"/>
                </a:lnTo>
                <a:lnTo>
                  <a:pt x="11832001" y="6857999"/>
                </a:lnTo>
                <a:lnTo>
                  <a:pt x="360001" y="6857999"/>
                </a:lnTo>
                <a:lnTo>
                  <a:pt x="360001" y="6858000"/>
                </a:lnTo>
                <a:lnTo>
                  <a:pt x="1" y="6858000"/>
                </a:lnTo>
                <a:lnTo>
                  <a:pt x="1" y="6857999"/>
                </a:lnTo>
                <a:lnTo>
                  <a:pt x="0" y="6857999"/>
                </a:lnTo>
                <a:lnTo>
                  <a:pt x="0" y="6497999"/>
                </a:lnTo>
                <a:lnTo>
                  <a:pt x="1" y="6497999"/>
                </a:lnTo>
                <a:lnTo>
                  <a:pt x="1" y="360000"/>
                </a:lnTo>
                <a:lnTo>
                  <a:pt x="0" y="360000"/>
                </a:lnTo>
                <a:lnTo>
                  <a:pt x="0" y="0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3924A13-79EE-1D47-B49D-1565C986D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55599" y="358815"/>
            <a:ext cx="11485301" cy="6146157"/>
          </a:xfrm>
          <a:custGeom>
            <a:avLst/>
            <a:gdLst>
              <a:gd name="connsiteX0" fmla="*/ 0 w 11485301"/>
              <a:gd name="connsiteY0" fmla="*/ 0 h 6146157"/>
              <a:gd name="connsiteX1" fmla="*/ 11485301 w 11485301"/>
              <a:gd name="connsiteY1" fmla="*/ 0 h 6146157"/>
              <a:gd name="connsiteX2" fmla="*/ 11485301 w 11485301"/>
              <a:gd name="connsiteY2" fmla="*/ 6146157 h 6146157"/>
              <a:gd name="connsiteX3" fmla="*/ 0 w 11485301"/>
              <a:gd name="connsiteY3" fmla="*/ 6146157 h 6146157"/>
              <a:gd name="connsiteX4" fmla="*/ 0 w 11485301"/>
              <a:gd name="connsiteY4" fmla="*/ 5413033 h 6146157"/>
              <a:gd name="connsiteX5" fmla="*/ 510420 w 11485301"/>
              <a:gd name="connsiteY5" fmla="*/ 5413033 h 6146157"/>
              <a:gd name="connsiteX6" fmla="*/ 510420 w 11485301"/>
              <a:gd name="connsiteY6" fmla="*/ 5411487 h 6146157"/>
              <a:gd name="connsiteX7" fmla="*/ 4702893 w 11485301"/>
              <a:gd name="connsiteY7" fmla="*/ 5411487 h 6146157"/>
              <a:gd name="connsiteX8" fmla="*/ 4702893 w 11485301"/>
              <a:gd name="connsiteY8" fmla="*/ 753630 h 6146157"/>
              <a:gd name="connsiteX9" fmla="*/ 8075 w 11485301"/>
              <a:gd name="connsiteY9" fmla="*/ 753630 h 6146157"/>
              <a:gd name="connsiteX10" fmla="*/ 8075 w 11485301"/>
              <a:gd name="connsiteY10" fmla="*/ 758785 h 6146157"/>
              <a:gd name="connsiteX11" fmla="*/ 0 w 11485301"/>
              <a:gd name="connsiteY11" fmla="*/ 758785 h 6146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485301" h="6146157">
                <a:moveTo>
                  <a:pt x="0" y="0"/>
                </a:moveTo>
                <a:lnTo>
                  <a:pt x="11485301" y="0"/>
                </a:lnTo>
                <a:lnTo>
                  <a:pt x="11485301" y="6146157"/>
                </a:lnTo>
                <a:lnTo>
                  <a:pt x="0" y="6146157"/>
                </a:lnTo>
                <a:lnTo>
                  <a:pt x="0" y="5413033"/>
                </a:lnTo>
                <a:lnTo>
                  <a:pt x="510420" y="5413033"/>
                </a:lnTo>
                <a:lnTo>
                  <a:pt x="510420" y="5411487"/>
                </a:lnTo>
                <a:lnTo>
                  <a:pt x="4702893" y="5411487"/>
                </a:lnTo>
                <a:lnTo>
                  <a:pt x="4702893" y="753630"/>
                </a:lnTo>
                <a:lnTo>
                  <a:pt x="8075" y="753630"/>
                </a:lnTo>
                <a:lnTo>
                  <a:pt x="8075" y="758785"/>
                </a:lnTo>
                <a:lnTo>
                  <a:pt x="0" y="758785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Ins="288000" anchor="ctr">
            <a:noAutofit/>
          </a:bodyPr>
          <a:lstStyle>
            <a:lvl1pPr algn="r">
              <a:defRPr/>
            </a:lvl1pPr>
          </a:lstStyle>
          <a:p>
            <a:r>
              <a:rPr lang="en-US" dirty="0"/>
              <a:t>Drop photo here to add background photo</a:t>
            </a:r>
            <a:br>
              <a:rPr lang="en-US" dirty="0"/>
            </a:br>
            <a:r>
              <a:rPr lang="en-US" dirty="0"/>
              <a:t>(then edit alt text)</a:t>
            </a:r>
          </a:p>
        </p:txBody>
      </p:sp>
    </p:spTree>
    <p:extLst>
      <p:ext uri="{BB962C8B-B14F-4D97-AF65-F5344CB8AC3E}">
        <p14:creationId xmlns:p14="http://schemas.microsoft.com/office/powerpoint/2010/main" val="3600978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Style 2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0CA58-B7DD-874A-B861-C00D59D51A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24312" y="1136078"/>
            <a:ext cx="4311579" cy="2503143"/>
          </a:xfrm>
          <a:solidFill>
            <a:schemeClr val="accent1"/>
          </a:solidFill>
          <a:ln>
            <a:noFill/>
          </a:ln>
        </p:spPr>
        <p:txBody>
          <a:bodyPr vert="horz" lIns="0" tIns="36000" rIns="72000" bIns="0" rtlCol="0" anchor="b">
            <a:noAutofit/>
          </a:bodyPr>
          <a:lstStyle>
            <a:lvl1pPr>
              <a:defRPr lang="en-US" sz="4000">
                <a:solidFill>
                  <a:schemeClr val="bg1"/>
                </a:solidFill>
                <a:cs typeface="+mn-cs"/>
              </a:defRPr>
            </a:lvl1pPr>
          </a:lstStyle>
          <a:p>
            <a:pPr marL="0" lv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</a:pPr>
            <a:r>
              <a:rPr lang="en-US" dirty="0"/>
              <a:t>Click to Add Presentation Title</a:t>
            </a:r>
          </a:p>
        </p:txBody>
      </p:sp>
      <p:sp>
        <p:nvSpPr>
          <p:cNvPr id="44" name="Text Placeholder 12">
            <a:extLst>
              <a:ext uri="{FF2B5EF4-FFF2-40B4-BE49-F238E27FC236}">
                <a16:creationId xmlns:a16="http://schemas.microsoft.com/office/drawing/2014/main" id="{67A70469-0018-424E-A184-7DA2CDC0F6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34759" y="3665115"/>
            <a:ext cx="4301133" cy="631755"/>
          </a:xfrm>
          <a:solidFill>
            <a:schemeClr val="accent1"/>
          </a:solidFill>
          <a:ln>
            <a:noFill/>
          </a:ln>
        </p:spPr>
        <p:txBody>
          <a:bodyPr lIns="0" tIns="72000" rIns="180000" bIns="0" anchor="t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 i="0" cap="none" baseline="0">
                <a:solidFill>
                  <a:schemeClr val="bg1"/>
                </a:solidFill>
                <a:latin typeface="IBM Plex Sans Light" panose="020B0403050203000203" pitchFamily="34" charset="0"/>
              </a:defRPr>
            </a:lvl1pPr>
            <a:lvl2pPr>
              <a:defRPr sz="28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2pPr>
            <a:lvl3pPr>
              <a:defRPr sz="24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3pPr>
            <a:lvl4pPr>
              <a:defRPr sz="20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4pPr>
            <a:lvl5pPr>
              <a:defRPr sz="20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5pPr>
          </a:lstStyle>
          <a:p>
            <a:pPr lvl="0"/>
            <a:r>
              <a:rPr lang="en-US" dirty="0"/>
              <a:t>Presentation subtitle</a:t>
            </a:r>
          </a:p>
        </p:txBody>
      </p:sp>
      <p:sp>
        <p:nvSpPr>
          <p:cNvPr id="43" name="Text Placeholder 12">
            <a:extLst>
              <a:ext uri="{FF2B5EF4-FFF2-40B4-BE49-F238E27FC236}">
                <a16:creationId xmlns:a16="http://schemas.microsoft.com/office/drawing/2014/main" id="{63748CCE-26B5-5D41-89FB-59B42FBB7D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34759" y="4301625"/>
            <a:ext cx="4301133" cy="315212"/>
          </a:xfrm>
          <a:solidFill>
            <a:schemeClr val="accent1"/>
          </a:solidFill>
          <a:ln>
            <a:noFill/>
          </a:ln>
        </p:spPr>
        <p:txBody>
          <a:bodyPr lIns="0" tIns="0" rIns="180000" bIns="0" anchor="b">
            <a:noAutofit/>
          </a:bodyPr>
          <a:lstStyle>
            <a:lvl1pPr>
              <a:defRPr sz="1200" b="1" i="0" cap="all" baseline="0">
                <a:solidFill>
                  <a:schemeClr val="bg1"/>
                </a:solidFill>
                <a:latin typeface="IBM Plex Sans SemiBold" panose="020B0503050203000203" pitchFamily="34" charset="0"/>
              </a:defRPr>
            </a:lvl1pPr>
            <a:lvl2pPr>
              <a:defRPr sz="28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2pPr>
            <a:lvl3pPr>
              <a:defRPr sz="24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3pPr>
            <a:lvl4pPr>
              <a:defRPr sz="20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4pPr>
            <a:lvl5pPr>
              <a:defRPr sz="20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5pPr>
          </a:lstStyle>
          <a:p>
            <a:pPr lvl="0"/>
            <a:r>
              <a:rPr lang="en-US"/>
              <a:t>Presenter name</a:t>
            </a:r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A2D2F57-8905-8542-879D-5BEC70B9E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524313" y="4804806"/>
            <a:ext cx="431716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Placeholder 9" descr="York University Logo">
            <a:extLst>
              <a:ext uri="{FF2B5EF4-FFF2-40B4-BE49-F238E27FC236}">
                <a16:creationId xmlns:a16="http://schemas.microsoft.com/office/drawing/2014/main" id="{EAFBF119-0909-5F4E-9C66-1F58D09925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569357" y="5066521"/>
            <a:ext cx="4290917" cy="360000"/>
          </a:xfrm>
          <a:prstGeom prst="rect">
            <a:avLst/>
          </a:prstGeom>
        </p:spPr>
      </p:pic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F5BD97B7-13A7-B84E-93C8-BAEDDB323CA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55599" y="355922"/>
            <a:ext cx="11485301" cy="6146157"/>
          </a:xfrm>
          <a:custGeom>
            <a:avLst/>
            <a:gdLst>
              <a:gd name="connsiteX0" fmla="*/ 0 w 11485301"/>
              <a:gd name="connsiteY0" fmla="*/ 0 h 6146157"/>
              <a:gd name="connsiteX1" fmla="*/ 11485301 w 11485301"/>
              <a:gd name="connsiteY1" fmla="*/ 0 h 6146157"/>
              <a:gd name="connsiteX2" fmla="*/ 11485301 w 11485301"/>
              <a:gd name="connsiteY2" fmla="*/ 733078 h 6146157"/>
              <a:gd name="connsiteX3" fmla="*/ 6816166 w 11485301"/>
              <a:gd name="connsiteY3" fmla="*/ 733078 h 6146157"/>
              <a:gd name="connsiteX4" fmla="*/ 6816166 w 11485301"/>
              <a:gd name="connsiteY4" fmla="*/ 5413078 h 6146157"/>
              <a:gd name="connsiteX5" fmla="*/ 11485301 w 11485301"/>
              <a:gd name="connsiteY5" fmla="*/ 5413078 h 6146157"/>
              <a:gd name="connsiteX6" fmla="*/ 11485301 w 11485301"/>
              <a:gd name="connsiteY6" fmla="*/ 6146157 h 6146157"/>
              <a:gd name="connsiteX7" fmla="*/ 0 w 11485301"/>
              <a:gd name="connsiteY7" fmla="*/ 6146157 h 6146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85301" h="6146157">
                <a:moveTo>
                  <a:pt x="0" y="0"/>
                </a:moveTo>
                <a:lnTo>
                  <a:pt x="11485301" y="0"/>
                </a:lnTo>
                <a:lnTo>
                  <a:pt x="11485301" y="733078"/>
                </a:lnTo>
                <a:lnTo>
                  <a:pt x="6816166" y="733078"/>
                </a:lnTo>
                <a:lnTo>
                  <a:pt x="6816166" y="5413078"/>
                </a:lnTo>
                <a:lnTo>
                  <a:pt x="11485301" y="5413078"/>
                </a:lnTo>
                <a:lnTo>
                  <a:pt x="11485301" y="6146157"/>
                </a:lnTo>
                <a:lnTo>
                  <a:pt x="0" y="614615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288000" rIns="288000" anchor="ctr">
            <a:noAutofit/>
          </a:bodyPr>
          <a:lstStyle>
            <a:lvl1pPr algn="l">
              <a:defRPr/>
            </a:lvl1pPr>
          </a:lstStyle>
          <a:p>
            <a:r>
              <a:rPr lang="en-US"/>
              <a:t>Drop photo here to add background photo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027E5C04-A6BF-204B-B6E3-68227002A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1"/>
            <a:ext cx="12192002" cy="6858000"/>
          </a:xfrm>
          <a:custGeom>
            <a:avLst/>
            <a:gdLst>
              <a:gd name="connsiteX0" fmla="*/ 360001 w 12192002"/>
              <a:gd name="connsiteY0" fmla="*/ 360000 h 6858000"/>
              <a:gd name="connsiteX1" fmla="*/ 360001 w 12192002"/>
              <a:gd name="connsiteY1" fmla="*/ 6497999 h 6858000"/>
              <a:gd name="connsiteX2" fmla="*/ 11832001 w 12192002"/>
              <a:gd name="connsiteY2" fmla="*/ 6497999 h 6858000"/>
              <a:gd name="connsiteX3" fmla="*/ 11832001 w 12192002"/>
              <a:gd name="connsiteY3" fmla="*/ 360000 h 6858000"/>
              <a:gd name="connsiteX4" fmla="*/ 1 w 12192002"/>
              <a:gd name="connsiteY4" fmla="*/ 0 h 6858000"/>
              <a:gd name="connsiteX5" fmla="*/ 360001 w 12192002"/>
              <a:gd name="connsiteY5" fmla="*/ 0 h 6858000"/>
              <a:gd name="connsiteX6" fmla="*/ 360001 w 12192002"/>
              <a:gd name="connsiteY6" fmla="*/ 0 h 6858000"/>
              <a:gd name="connsiteX7" fmla="*/ 11832001 w 12192002"/>
              <a:gd name="connsiteY7" fmla="*/ 0 h 6858000"/>
              <a:gd name="connsiteX8" fmla="*/ 12192001 w 12192002"/>
              <a:gd name="connsiteY8" fmla="*/ 0 h 6858000"/>
              <a:gd name="connsiteX9" fmla="*/ 12192002 w 12192002"/>
              <a:gd name="connsiteY9" fmla="*/ 0 h 6858000"/>
              <a:gd name="connsiteX10" fmla="*/ 12192002 w 12192002"/>
              <a:gd name="connsiteY10" fmla="*/ 360000 h 6858000"/>
              <a:gd name="connsiteX11" fmla="*/ 12192001 w 12192002"/>
              <a:gd name="connsiteY11" fmla="*/ 360000 h 6858000"/>
              <a:gd name="connsiteX12" fmla="*/ 12192001 w 12192002"/>
              <a:gd name="connsiteY12" fmla="*/ 6497999 h 6858000"/>
              <a:gd name="connsiteX13" fmla="*/ 12192002 w 12192002"/>
              <a:gd name="connsiteY13" fmla="*/ 6497999 h 6858000"/>
              <a:gd name="connsiteX14" fmla="*/ 12192002 w 12192002"/>
              <a:gd name="connsiteY14" fmla="*/ 6857999 h 6858000"/>
              <a:gd name="connsiteX15" fmla="*/ 12192001 w 12192002"/>
              <a:gd name="connsiteY15" fmla="*/ 6857999 h 6858000"/>
              <a:gd name="connsiteX16" fmla="*/ 12192001 w 12192002"/>
              <a:gd name="connsiteY16" fmla="*/ 6858000 h 6858000"/>
              <a:gd name="connsiteX17" fmla="*/ 11832001 w 12192002"/>
              <a:gd name="connsiteY17" fmla="*/ 6858000 h 6858000"/>
              <a:gd name="connsiteX18" fmla="*/ 11832001 w 12192002"/>
              <a:gd name="connsiteY18" fmla="*/ 6857999 h 6858000"/>
              <a:gd name="connsiteX19" fmla="*/ 360001 w 12192002"/>
              <a:gd name="connsiteY19" fmla="*/ 6857999 h 6858000"/>
              <a:gd name="connsiteX20" fmla="*/ 360001 w 12192002"/>
              <a:gd name="connsiteY20" fmla="*/ 6858000 h 6858000"/>
              <a:gd name="connsiteX21" fmla="*/ 1 w 12192002"/>
              <a:gd name="connsiteY21" fmla="*/ 6858000 h 6858000"/>
              <a:gd name="connsiteX22" fmla="*/ 1 w 12192002"/>
              <a:gd name="connsiteY22" fmla="*/ 6857999 h 6858000"/>
              <a:gd name="connsiteX23" fmla="*/ 0 w 12192002"/>
              <a:gd name="connsiteY23" fmla="*/ 6857999 h 6858000"/>
              <a:gd name="connsiteX24" fmla="*/ 0 w 12192002"/>
              <a:gd name="connsiteY24" fmla="*/ 6497999 h 6858000"/>
              <a:gd name="connsiteX25" fmla="*/ 1 w 12192002"/>
              <a:gd name="connsiteY25" fmla="*/ 6497999 h 6858000"/>
              <a:gd name="connsiteX26" fmla="*/ 1 w 12192002"/>
              <a:gd name="connsiteY26" fmla="*/ 360000 h 6858000"/>
              <a:gd name="connsiteX27" fmla="*/ 0 w 12192002"/>
              <a:gd name="connsiteY27" fmla="*/ 360000 h 6858000"/>
              <a:gd name="connsiteX28" fmla="*/ 0 w 12192002"/>
              <a:gd name="connsiteY28" fmla="*/ 0 h 6858000"/>
              <a:gd name="connsiteX29" fmla="*/ 1 w 12192002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2192002" h="6858000">
                <a:moveTo>
                  <a:pt x="360001" y="360000"/>
                </a:moveTo>
                <a:lnTo>
                  <a:pt x="360001" y="6497999"/>
                </a:lnTo>
                <a:lnTo>
                  <a:pt x="11832001" y="6497999"/>
                </a:lnTo>
                <a:lnTo>
                  <a:pt x="11832001" y="360000"/>
                </a:lnTo>
                <a:close/>
                <a:moveTo>
                  <a:pt x="1" y="0"/>
                </a:moveTo>
                <a:lnTo>
                  <a:pt x="360001" y="0"/>
                </a:lnTo>
                <a:lnTo>
                  <a:pt x="360001" y="0"/>
                </a:lnTo>
                <a:lnTo>
                  <a:pt x="11832001" y="0"/>
                </a:lnTo>
                <a:lnTo>
                  <a:pt x="12192001" y="0"/>
                </a:lnTo>
                <a:lnTo>
                  <a:pt x="12192002" y="0"/>
                </a:lnTo>
                <a:lnTo>
                  <a:pt x="12192002" y="360000"/>
                </a:lnTo>
                <a:lnTo>
                  <a:pt x="12192001" y="360000"/>
                </a:lnTo>
                <a:lnTo>
                  <a:pt x="12192001" y="6497999"/>
                </a:lnTo>
                <a:lnTo>
                  <a:pt x="12192002" y="6497999"/>
                </a:lnTo>
                <a:lnTo>
                  <a:pt x="12192002" y="6857999"/>
                </a:lnTo>
                <a:lnTo>
                  <a:pt x="12192001" y="6857999"/>
                </a:lnTo>
                <a:lnTo>
                  <a:pt x="12192001" y="6858000"/>
                </a:lnTo>
                <a:lnTo>
                  <a:pt x="11832001" y="6858000"/>
                </a:lnTo>
                <a:lnTo>
                  <a:pt x="11832001" y="6857999"/>
                </a:lnTo>
                <a:lnTo>
                  <a:pt x="360001" y="6857999"/>
                </a:lnTo>
                <a:lnTo>
                  <a:pt x="360001" y="6858000"/>
                </a:lnTo>
                <a:lnTo>
                  <a:pt x="1" y="6858000"/>
                </a:lnTo>
                <a:lnTo>
                  <a:pt x="1" y="6857999"/>
                </a:lnTo>
                <a:lnTo>
                  <a:pt x="0" y="6857999"/>
                </a:lnTo>
                <a:lnTo>
                  <a:pt x="0" y="6497999"/>
                </a:lnTo>
                <a:lnTo>
                  <a:pt x="1" y="6497999"/>
                </a:lnTo>
                <a:lnTo>
                  <a:pt x="1" y="360000"/>
                </a:lnTo>
                <a:lnTo>
                  <a:pt x="0" y="360000"/>
                </a:lnTo>
                <a:lnTo>
                  <a:pt x="0" y="0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32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Style 3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82B35-F4CA-DE48-914A-B88E50670E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982" y="981075"/>
            <a:ext cx="4694238" cy="3071018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0C7D67F-0EF8-B94F-8A1D-26E39847D4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4959" y="4293765"/>
            <a:ext cx="4697775" cy="631755"/>
          </a:xfrm>
          <a:noFill/>
          <a:ln>
            <a:noFill/>
          </a:ln>
        </p:spPr>
        <p:txBody>
          <a:bodyPr lIns="0" tIns="72000" rIns="180000" bIns="0" anchor="t">
            <a:noAutofit/>
          </a:bodyPr>
          <a:lstStyle>
            <a:lvl1pPr>
              <a:lnSpc>
                <a:spcPct val="95000"/>
              </a:lnSpc>
              <a:spcBef>
                <a:spcPts val="0"/>
              </a:spcBef>
              <a:defRPr sz="1600" b="0" i="0" cap="none" baseline="0">
                <a:solidFill>
                  <a:schemeClr val="bg1"/>
                </a:solidFill>
                <a:latin typeface="IBM Plex Sans Light" panose="020B0403050203000203" pitchFamily="34" charset="0"/>
              </a:defRPr>
            </a:lvl1pPr>
            <a:lvl2pPr>
              <a:defRPr sz="28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2pPr>
            <a:lvl3pPr>
              <a:defRPr sz="24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3pPr>
            <a:lvl4pPr>
              <a:defRPr sz="20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4pPr>
            <a:lvl5pPr>
              <a:defRPr sz="20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5pPr>
          </a:lstStyle>
          <a:p>
            <a:pPr lvl="0"/>
            <a:r>
              <a:rPr lang="en-US"/>
              <a:t>Presentation subtitle</a:t>
            </a:r>
            <a:endParaRPr lang="en-US" dirty="0"/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2960A480-D3F7-A841-9ED5-0C19AF80E3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4959" y="4930275"/>
            <a:ext cx="4697775" cy="315212"/>
          </a:xfrm>
          <a:noFill/>
          <a:ln>
            <a:noFill/>
          </a:ln>
        </p:spPr>
        <p:txBody>
          <a:bodyPr lIns="0" tIns="0" rIns="180000" bIns="0" anchor="b">
            <a:noAutofit/>
          </a:bodyPr>
          <a:lstStyle>
            <a:lvl1pPr>
              <a:defRPr sz="1200" b="1" i="0" cap="all" baseline="0">
                <a:solidFill>
                  <a:schemeClr val="bg1"/>
                </a:solidFill>
                <a:latin typeface="IBM Plex Sans SemiBold" panose="020B0503050203000203" pitchFamily="34" charset="0"/>
              </a:defRPr>
            </a:lvl1pPr>
            <a:lvl2pPr>
              <a:defRPr sz="28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2pPr>
            <a:lvl3pPr>
              <a:defRPr sz="24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3pPr>
            <a:lvl4pPr>
              <a:defRPr sz="20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4pPr>
            <a:lvl5pPr>
              <a:defRPr sz="20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5pPr>
          </a:lstStyle>
          <a:p>
            <a:pPr lvl="0"/>
            <a:r>
              <a:rPr lang="en-US" dirty="0"/>
              <a:t>Presenter name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769A60-1E88-804F-A912-2CBC69B84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74698" y="5433456"/>
            <a:ext cx="467803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Placeholder 9" descr="York University Logo">
            <a:extLst>
              <a:ext uri="{FF2B5EF4-FFF2-40B4-BE49-F238E27FC236}">
                <a16:creationId xmlns:a16="http://schemas.microsoft.com/office/drawing/2014/main" id="{2ED20F88-F063-1C44-B6C6-FB730D81F6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342293" y="5788897"/>
            <a:ext cx="4290917" cy="360000"/>
          </a:xfrm>
          <a:prstGeom prst="rect">
            <a:avLst/>
          </a:prstGeom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F2924C3-2BEC-7C49-B3BE-B8B622BB3D2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456044" y="356400"/>
            <a:ext cx="5374800" cy="6145200"/>
          </a:xfrm>
          <a:solidFill>
            <a:schemeClr val="bg1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Drop photo here to add background photo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10F37B83-DB99-014C-A42F-9DA46E46F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5714999" y="381000"/>
            <a:ext cx="6858001" cy="6096001"/>
          </a:xfrm>
          <a:custGeom>
            <a:avLst/>
            <a:gdLst>
              <a:gd name="connsiteX0" fmla="*/ 360000 w 6858001"/>
              <a:gd name="connsiteY0" fmla="*/ 5736001 h 6096001"/>
              <a:gd name="connsiteX1" fmla="*/ 6498001 w 6858001"/>
              <a:gd name="connsiteY1" fmla="*/ 5736001 h 6096001"/>
              <a:gd name="connsiteX2" fmla="*/ 6498001 w 6858001"/>
              <a:gd name="connsiteY2" fmla="*/ 360001 h 6096001"/>
              <a:gd name="connsiteX3" fmla="*/ 360000 w 6858001"/>
              <a:gd name="connsiteY3" fmla="*/ 360001 h 6096001"/>
              <a:gd name="connsiteX4" fmla="*/ 0 w 6858001"/>
              <a:gd name="connsiteY4" fmla="*/ 6096000 h 6096001"/>
              <a:gd name="connsiteX5" fmla="*/ 0 w 6858001"/>
              <a:gd name="connsiteY5" fmla="*/ 0 h 6096001"/>
              <a:gd name="connsiteX6" fmla="*/ 360000 w 6858001"/>
              <a:gd name="connsiteY6" fmla="*/ 0 h 6096001"/>
              <a:gd name="connsiteX7" fmla="*/ 360000 w 6858001"/>
              <a:gd name="connsiteY7" fmla="*/ 1 h 6096001"/>
              <a:gd name="connsiteX8" fmla="*/ 6498001 w 6858001"/>
              <a:gd name="connsiteY8" fmla="*/ 1 h 6096001"/>
              <a:gd name="connsiteX9" fmla="*/ 6498001 w 6858001"/>
              <a:gd name="connsiteY9" fmla="*/ 0 h 6096001"/>
              <a:gd name="connsiteX10" fmla="*/ 6858001 w 6858001"/>
              <a:gd name="connsiteY10" fmla="*/ 0 h 6096001"/>
              <a:gd name="connsiteX11" fmla="*/ 6858001 w 6858001"/>
              <a:gd name="connsiteY11" fmla="*/ 6096000 h 6096001"/>
              <a:gd name="connsiteX12" fmla="*/ 6679406 w 6858001"/>
              <a:gd name="connsiteY12" fmla="*/ 6096000 h 6096001"/>
              <a:gd name="connsiteX13" fmla="*/ 6679406 w 6858001"/>
              <a:gd name="connsiteY13" fmla="*/ 6096001 h 6096001"/>
              <a:gd name="connsiteX14" fmla="*/ 212725 w 6858001"/>
              <a:gd name="connsiteY14" fmla="*/ 6096001 h 6096001"/>
              <a:gd name="connsiteX15" fmla="*/ 212725 w 6858001"/>
              <a:gd name="connsiteY15" fmla="*/ 6096000 h 609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1" h="6096001">
                <a:moveTo>
                  <a:pt x="360000" y="5736001"/>
                </a:moveTo>
                <a:lnTo>
                  <a:pt x="6498001" y="5736001"/>
                </a:lnTo>
                <a:lnTo>
                  <a:pt x="6498001" y="360001"/>
                </a:lnTo>
                <a:lnTo>
                  <a:pt x="360000" y="360001"/>
                </a:lnTo>
                <a:close/>
                <a:moveTo>
                  <a:pt x="0" y="6096000"/>
                </a:moveTo>
                <a:lnTo>
                  <a:pt x="0" y="0"/>
                </a:lnTo>
                <a:lnTo>
                  <a:pt x="360000" y="0"/>
                </a:lnTo>
                <a:lnTo>
                  <a:pt x="360000" y="1"/>
                </a:lnTo>
                <a:lnTo>
                  <a:pt x="6498001" y="1"/>
                </a:lnTo>
                <a:lnTo>
                  <a:pt x="6498001" y="0"/>
                </a:lnTo>
                <a:lnTo>
                  <a:pt x="6858001" y="0"/>
                </a:lnTo>
                <a:lnTo>
                  <a:pt x="6858001" y="6096000"/>
                </a:lnTo>
                <a:lnTo>
                  <a:pt x="6679406" y="6096000"/>
                </a:lnTo>
                <a:lnTo>
                  <a:pt x="6679406" y="6096001"/>
                </a:lnTo>
                <a:lnTo>
                  <a:pt x="212725" y="6096001"/>
                </a:lnTo>
                <a:lnTo>
                  <a:pt x="212725" y="609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090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529">
          <p15:clr>
            <a:srgbClr val="FBAE40"/>
          </p15:clr>
        </p15:guide>
        <p15:guide id="3" pos="350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Style 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82B35-F4CA-DE48-914A-B88E50670E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982" y="981075"/>
            <a:ext cx="4694238" cy="307101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Add Presentation Title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0C7D67F-0EF8-B94F-8A1D-26E39847D4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4959" y="4293765"/>
            <a:ext cx="4697775" cy="631755"/>
          </a:xfrm>
          <a:noFill/>
          <a:ln>
            <a:noFill/>
          </a:ln>
        </p:spPr>
        <p:txBody>
          <a:bodyPr lIns="0" tIns="72000" rIns="180000" bIns="0" anchor="t">
            <a:noAutofit/>
          </a:bodyPr>
          <a:lstStyle>
            <a:lvl1pPr>
              <a:lnSpc>
                <a:spcPct val="95000"/>
              </a:lnSpc>
              <a:spcBef>
                <a:spcPts val="0"/>
              </a:spcBef>
              <a:defRPr sz="1600" b="0" i="0" cap="none" baseline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>
              <a:defRPr sz="28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2pPr>
            <a:lvl3pPr>
              <a:defRPr sz="24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3pPr>
            <a:lvl4pPr>
              <a:defRPr sz="20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4pPr>
            <a:lvl5pPr>
              <a:defRPr sz="20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5pPr>
          </a:lstStyle>
          <a:p>
            <a:pPr lvl="0"/>
            <a:r>
              <a:rPr lang="en-US"/>
              <a:t>Presentation subtitle</a:t>
            </a:r>
            <a:endParaRPr lang="en-US" dirty="0"/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2960A480-D3F7-A841-9ED5-0C19AF80E3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4959" y="4930275"/>
            <a:ext cx="4697775" cy="315212"/>
          </a:xfrm>
          <a:noFill/>
          <a:ln>
            <a:noFill/>
          </a:ln>
        </p:spPr>
        <p:txBody>
          <a:bodyPr lIns="0" tIns="0" rIns="180000" bIns="0" anchor="b">
            <a:noAutofit/>
          </a:bodyPr>
          <a:lstStyle>
            <a:lvl1pPr>
              <a:defRPr sz="1200" b="1" i="0" cap="all" baseline="0">
                <a:solidFill>
                  <a:schemeClr val="tx1"/>
                </a:solidFill>
                <a:latin typeface="IBM Plex Sans SemiBold" panose="020B0503050203000203" pitchFamily="34" charset="0"/>
              </a:defRPr>
            </a:lvl1pPr>
            <a:lvl2pPr>
              <a:defRPr sz="28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2pPr>
            <a:lvl3pPr>
              <a:defRPr sz="24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3pPr>
            <a:lvl4pPr>
              <a:defRPr sz="20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4pPr>
            <a:lvl5pPr>
              <a:defRPr sz="20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5pPr>
          </a:lstStyle>
          <a:p>
            <a:pPr lvl="0"/>
            <a:r>
              <a:rPr lang="en-US"/>
              <a:t>Presenter name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769A60-1E88-804F-A912-2CBC69B84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74698" y="5433456"/>
            <a:ext cx="46780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 descr="York University Logo">
            <a:extLst>
              <a:ext uri="{FF2B5EF4-FFF2-40B4-BE49-F238E27FC236}">
                <a16:creationId xmlns:a16="http://schemas.microsoft.com/office/drawing/2014/main" id="{58C577D5-343B-6C45-A119-B6AEA16834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77056" y="5780114"/>
            <a:ext cx="1746774" cy="385200"/>
          </a:xfrm>
          <a:prstGeom prst="rect">
            <a:avLst/>
          </a:prstGeom>
        </p:spPr>
      </p:pic>
      <p:sp>
        <p:nvSpPr>
          <p:cNvPr id="70" name="Picture Placeholder 5">
            <a:extLst>
              <a:ext uri="{FF2B5EF4-FFF2-40B4-BE49-F238E27FC236}">
                <a16:creationId xmlns:a16="http://schemas.microsoft.com/office/drawing/2014/main" id="{20CEDC29-5AA0-A644-B60C-D80C69C12B4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456044" y="356400"/>
            <a:ext cx="5374800" cy="614520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Drop photo here to add background photo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10F37B83-DB99-014C-A42F-9DA46E46F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5714999" y="381000"/>
            <a:ext cx="6858001" cy="6096001"/>
          </a:xfrm>
          <a:custGeom>
            <a:avLst/>
            <a:gdLst>
              <a:gd name="connsiteX0" fmla="*/ 360000 w 6858001"/>
              <a:gd name="connsiteY0" fmla="*/ 5736001 h 6096001"/>
              <a:gd name="connsiteX1" fmla="*/ 6498001 w 6858001"/>
              <a:gd name="connsiteY1" fmla="*/ 5736001 h 6096001"/>
              <a:gd name="connsiteX2" fmla="*/ 6498001 w 6858001"/>
              <a:gd name="connsiteY2" fmla="*/ 360001 h 6096001"/>
              <a:gd name="connsiteX3" fmla="*/ 360000 w 6858001"/>
              <a:gd name="connsiteY3" fmla="*/ 360001 h 6096001"/>
              <a:gd name="connsiteX4" fmla="*/ 0 w 6858001"/>
              <a:gd name="connsiteY4" fmla="*/ 6096000 h 6096001"/>
              <a:gd name="connsiteX5" fmla="*/ 0 w 6858001"/>
              <a:gd name="connsiteY5" fmla="*/ 0 h 6096001"/>
              <a:gd name="connsiteX6" fmla="*/ 360000 w 6858001"/>
              <a:gd name="connsiteY6" fmla="*/ 0 h 6096001"/>
              <a:gd name="connsiteX7" fmla="*/ 360000 w 6858001"/>
              <a:gd name="connsiteY7" fmla="*/ 1 h 6096001"/>
              <a:gd name="connsiteX8" fmla="*/ 6498001 w 6858001"/>
              <a:gd name="connsiteY8" fmla="*/ 1 h 6096001"/>
              <a:gd name="connsiteX9" fmla="*/ 6498001 w 6858001"/>
              <a:gd name="connsiteY9" fmla="*/ 0 h 6096001"/>
              <a:gd name="connsiteX10" fmla="*/ 6858001 w 6858001"/>
              <a:gd name="connsiteY10" fmla="*/ 0 h 6096001"/>
              <a:gd name="connsiteX11" fmla="*/ 6858001 w 6858001"/>
              <a:gd name="connsiteY11" fmla="*/ 6096000 h 6096001"/>
              <a:gd name="connsiteX12" fmla="*/ 6679406 w 6858001"/>
              <a:gd name="connsiteY12" fmla="*/ 6096000 h 6096001"/>
              <a:gd name="connsiteX13" fmla="*/ 6679406 w 6858001"/>
              <a:gd name="connsiteY13" fmla="*/ 6096001 h 6096001"/>
              <a:gd name="connsiteX14" fmla="*/ 212725 w 6858001"/>
              <a:gd name="connsiteY14" fmla="*/ 6096001 h 6096001"/>
              <a:gd name="connsiteX15" fmla="*/ 212725 w 6858001"/>
              <a:gd name="connsiteY15" fmla="*/ 6096000 h 609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1" h="6096001">
                <a:moveTo>
                  <a:pt x="360000" y="5736001"/>
                </a:moveTo>
                <a:lnTo>
                  <a:pt x="6498001" y="5736001"/>
                </a:lnTo>
                <a:lnTo>
                  <a:pt x="6498001" y="360001"/>
                </a:lnTo>
                <a:lnTo>
                  <a:pt x="360000" y="360001"/>
                </a:lnTo>
                <a:close/>
                <a:moveTo>
                  <a:pt x="0" y="6096000"/>
                </a:moveTo>
                <a:lnTo>
                  <a:pt x="0" y="0"/>
                </a:lnTo>
                <a:lnTo>
                  <a:pt x="360000" y="0"/>
                </a:lnTo>
                <a:lnTo>
                  <a:pt x="360000" y="1"/>
                </a:lnTo>
                <a:lnTo>
                  <a:pt x="6498001" y="1"/>
                </a:lnTo>
                <a:lnTo>
                  <a:pt x="6498001" y="0"/>
                </a:lnTo>
                <a:lnTo>
                  <a:pt x="6858001" y="0"/>
                </a:lnTo>
                <a:lnTo>
                  <a:pt x="6858001" y="6096000"/>
                </a:lnTo>
                <a:lnTo>
                  <a:pt x="6679406" y="6096000"/>
                </a:lnTo>
                <a:lnTo>
                  <a:pt x="6679406" y="6096001"/>
                </a:lnTo>
                <a:lnTo>
                  <a:pt x="212725" y="6096001"/>
                </a:lnTo>
                <a:lnTo>
                  <a:pt x="212725" y="6096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34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529">
          <p15:clr>
            <a:srgbClr val="FBAE40"/>
          </p15:clr>
        </p15:guide>
        <p15:guide id="3" pos="350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Style 5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3924A13-79EE-1D47-B49D-1565C986DA2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55599" y="358815"/>
            <a:ext cx="11485301" cy="6146157"/>
          </a:xfrm>
          <a:prstGeom prst="rect">
            <a:avLst/>
          </a:prstGeom>
          <a:solidFill>
            <a:schemeClr val="bg1"/>
          </a:solidFill>
        </p:spPr>
        <p:txBody>
          <a:bodyPr wrap="square" rIns="28800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Drop photo here to add background photo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027E5C04-A6BF-204B-B6E3-68227002AE82}"/>
              </a:ext>
            </a:extLst>
          </p:cNvPr>
          <p:cNvSpPr/>
          <p:nvPr userDrawn="1"/>
        </p:nvSpPr>
        <p:spPr>
          <a:xfrm>
            <a:off x="-1" y="1"/>
            <a:ext cx="12192002" cy="6858000"/>
          </a:xfrm>
          <a:custGeom>
            <a:avLst/>
            <a:gdLst>
              <a:gd name="connsiteX0" fmla="*/ 360001 w 12192002"/>
              <a:gd name="connsiteY0" fmla="*/ 360000 h 6858000"/>
              <a:gd name="connsiteX1" fmla="*/ 360001 w 12192002"/>
              <a:gd name="connsiteY1" fmla="*/ 6497999 h 6858000"/>
              <a:gd name="connsiteX2" fmla="*/ 11832001 w 12192002"/>
              <a:gd name="connsiteY2" fmla="*/ 6497999 h 6858000"/>
              <a:gd name="connsiteX3" fmla="*/ 11832001 w 12192002"/>
              <a:gd name="connsiteY3" fmla="*/ 360000 h 6858000"/>
              <a:gd name="connsiteX4" fmla="*/ 1 w 12192002"/>
              <a:gd name="connsiteY4" fmla="*/ 0 h 6858000"/>
              <a:gd name="connsiteX5" fmla="*/ 360001 w 12192002"/>
              <a:gd name="connsiteY5" fmla="*/ 0 h 6858000"/>
              <a:gd name="connsiteX6" fmla="*/ 360001 w 12192002"/>
              <a:gd name="connsiteY6" fmla="*/ 0 h 6858000"/>
              <a:gd name="connsiteX7" fmla="*/ 11832001 w 12192002"/>
              <a:gd name="connsiteY7" fmla="*/ 0 h 6858000"/>
              <a:gd name="connsiteX8" fmla="*/ 12192001 w 12192002"/>
              <a:gd name="connsiteY8" fmla="*/ 0 h 6858000"/>
              <a:gd name="connsiteX9" fmla="*/ 12192002 w 12192002"/>
              <a:gd name="connsiteY9" fmla="*/ 0 h 6858000"/>
              <a:gd name="connsiteX10" fmla="*/ 12192002 w 12192002"/>
              <a:gd name="connsiteY10" fmla="*/ 360000 h 6858000"/>
              <a:gd name="connsiteX11" fmla="*/ 12192001 w 12192002"/>
              <a:gd name="connsiteY11" fmla="*/ 360000 h 6858000"/>
              <a:gd name="connsiteX12" fmla="*/ 12192001 w 12192002"/>
              <a:gd name="connsiteY12" fmla="*/ 6497999 h 6858000"/>
              <a:gd name="connsiteX13" fmla="*/ 12192002 w 12192002"/>
              <a:gd name="connsiteY13" fmla="*/ 6497999 h 6858000"/>
              <a:gd name="connsiteX14" fmla="*/ 12192002 w 12192002"/>
              <a:gd name="connsiteY14" fmla="*/ 6857999 h 6858000"/>
              <a:gd name="connsiteX15" fmla="*/ 12192001 w 12192002"/>
              <a:gd name="connsiteY15" fmla="*/ 6857999 h 6858000"/>
              <a:gd name="connsiteX16" fmla="*/ 12192001 w 12192002"/>
              <a:gd name="connsiteY16" fmla="*/ 6858000 h 6858000"/>
              <a:gd name="connsiteX17" fmla="*/ 11832001 w 12192002"/>
              <a:gd name="connsiteY17" fmla="*/ 6858000 h 6858000"/>
              <a:gd name="connsiteX18" fmla="*/ 11832001 w 12192002"/>
              <a:gd name="connsiteY18" fmla="*/ 6857999 h 6858000"/>
              <a:gd name="connsiteX19" fmla="*/ 360001 w 12192002"/>
              <a:gd name="connsiteY19" fmla="*/ 6857999 h 6858000"/>
              <a:gd name="connsiteX20" fmla="*/ 360001 w 12192002"/>
              <a:gd name="connsiteY20" fmla="*/ 6858000 h 6858000"/>
              <a:gd name="connsiteX21" fmla="*/ 1 w 12192002"/>
              <a:gd name="connsiteY21" fmla="*/ 6858000 h 6858000"/>
              <a:gd name="connsiteX22" fmla="*/ 1 w 12192002"/>
              <a:gd name="connsiteY22" fmla="*/ 6857999 h 6858000"/>
              <a:gd name="connsiteX23" fmla="*/ 0 w 12192002"/>
              <a:gd name="connsiteY23" fmla="*/ 6857999 h 6858000"/>
              <a:gd name="connsiteX24" fmla="*/ 0 w 12192002"/>
              <a:gd name="connsiteY24" fmla="*/ 6497999 h 6858000"/>
              <a:gd name="connsiteX25" fmla="*/ 1 w 12192002"/>
              <a:gd name="connsiteY25" fmla="*/ 6497999 h 6858000"/>
              <a:gd name="connsiteX26" fmla="*/ 1 w 12192002"/>
              <a:gd name="connsiteY26" fmla="*/ 360000 h 6858000"/>
              <a:gd name="connsiteX27" fmla="*/ 0 w 12192002"/>
              <a:gd name="connsiteY27" fmla="*/ 360000 h 6858000"/>
              <a:gd name="connsiteX28" fmla="*/ 0 w 12192002"/>
              <a:gd name="connsiteY28" fmla="*/ 0 h 6858000"/>
              <a:gd name="connsiteX29" fmla="*/ 1 w 12192002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2192002" h="6858000">
                <a:moveTo>
                  <a:pt x="360001" y="360000"/>
                </a:moveTo>
                <a:lnTo>
                  <a:pt x="360001" y="6497999"/>
                </a:lnTo>
                <a:lnTo>
                  <a:pt x="11832001" y="6497999"/>
                </a:lnTo>
                <a:lnTo>
                  <a:pt x="11832001" y="360000"/>
                </a:lnTo>
                <a:close/>
                <a:moveTo>
                  <a:pt x="1" y="0"/>
                </a:moveTo>
                <a:lnTo>
                  <a:pt x="360001" y="0"/>
                </a:lnTo>
                <a:lnTo>
                  <a:pt x="360001" y="0"/>
                </a:lnTo>
                <a:lnTo>
                  <a:pt x="11832001" y="0"/>
                </a:lnTo>
                <a:lnTo>
                  <a:pt x="12192001" y="0"/>
                </a:lnTo>
                <a:lnTo>
                  <a:pt x="12192002" y="0"/>
                </a:lnTo>
                <a:lnTo>
                  <a:pt x="12192002" y="360000"/>
                </a:lnTo>
                <a:lnTo>
                  <a:pt x="12192001" y="360000"/>
                </a:lnTo>
                <a:lnTo>
                  <a:pt x="12192001" y="6497999"/>
                </a:lnTo>
                <a:lnTo>
                  <a:pt x="12192002" y="6497999"/>
                </a:lnTo>
                <a:lnTo>
                  <a:pt x="12192002" y="6857999"/>
                </a:lnTo>
                <a:lnTo>
                  <a:pt x="12192001" y="6857999"/>
                </a:lnTo>
                <a:lnTo>
                  <a:pt x="12192001" y="6858000"/>
                </a:lnTo>
                <a:lnTo>
                  <a:pt x="11832001" y="6858000"/>
                </a:lnTo>
                <a:lnTo>
                  <a:pt x="11832001" y="6857999"/>
                </a:lnTo>
                <a:lnTo>
                  <a:pt x="360001" y="6857999"/>
                </a:lnTo>
                <a:lnTo>
                  <a:pt x="360001" y="6858000"/>
                </a:lnTo>
                <a:lnTo>
                  <a:pt x="1" y="6858000"/>
                </a:lnTo>
                <a:lnTo>
                  <a:pt x="1" y="6857999"/>
                </a:lnTo>
                <a:lnTo>
                  <a:pt x="0" y="6857999"/>
                </a:lnTo>
                <a:lnTo>
                  <a:pt x="0" y="6497999"/>
                </a:lnTo>
                <a:lnTo>
                  <a:pt x="1" y="6497999"/>
                </a:lnTo>
                <a:lnTo>
                  <a:pt x="1" y="360000"/>
                </a:lnTo>
                <a:lnTo>
                  <a:pt x="0" y="360000"/>
                </a:lnTo>
                <a:lnTo>
                  <a:pt x="0" y="0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5B0AA002-EEF2-0444-877C-29A9E5603201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359230" y="1443600"/>
            <a:ext cx="11471604" cy="5059585"/>
          </a:xfrm>
          <a:gradFill flip="none" rotWithShape="1">
            <a:gsLst>
              <a:gs pos="52000">
                <a:srgbClr val="000000">
                  <a:alpha val="54000"/>
                </a:srgb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dirty="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5A6E5F-ADC7-664D-A129-7CB283571B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4023" y="2677886"/>
            <a:ext cx="10507378" cy="1697066"/>
          </a:xfrm>
          <a:noFill/>
          <a:ln>
            <a:noFill/>
          </a:ln>
        </p:spPr>
        <p:txBody>
          <a:bodyPr vert="horz" lIns="0" tIns="0" rIns="0" bIns="0" rtlCol="0" anchor="b">
            <a:noAutofit/>
          </a:bodyPr>
          <a:lstStyle>
            <a:lvl1pPr>
              <a:defRPr lang="en-US" sz="4000">
                <a:solidFill>
                  <a:schemeClr val="bg1"/>
                </a:solidFill>
                <a:cs typeface="+mn-cs"/>
              </a:defRPr>
            </a:lvl1pPr>
          </a:lstStyle>
          <a:p>
            <a:pPr marL="0" lv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</a:pPr>
            <a:r>
              <a:rPr lang="en-US" dirty="0"/>
              <a:t>Click to Add Presentation Title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0C179A9A-C7C8-7C48-A97C-FBC66812BEE9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704469" y="4410731"/>
            <a:ext cx="10496932" cy="631755"/>
          </a:xfrm>
          <a:noFill/>
          <a:ln>
            <a:noFill/>
          </a:ln>
        </p:spPr>
        <p:txBody>
          <a:bodyPr lIns="0" tIns="0" rIns="0" bIns="0"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 i="0" cap="none" baseline="0">
                <a:solidFill>
                  <a:schemeClr val="bg1"/>
                </a:solidFill>
                <a:latin typeface="IBM Plex Sans Light" panose="020B0403050203000203" pitchFamily="34" charset="0"/>
              </a:defRPr>
            </a:lvl1pPr>
            <a:lvl2pPr>
              <a:defRPr sz="28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2pPr>
            <a:lvl3pPr>
              <a:defRPr sz="24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3pPr>
            <a:lvl4pPr>
              <a:defRPr sz="20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4pPr>
            <a:lvl5pPr>
              <a:defRPr sz="20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5pPr>
          </a:lstStyle>
          <a:p>
            <a:pPr lvl="0"/>
            <a:r>
              <a:rPr lang="en-US" dirty="0"/>
              <a:t>Presentation subtitle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9E978879-4384-7944-8E60-E6FEF4E21A9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04469" y="5047241"/>
            <a:ext cx="10496932" cy="315212"/>
          </a:xfr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>
              <a:defRPr sz="1200" b="1" i="0" cap="all" baseline="0">
                <a:solidFill>
                  <a:schemeClr val="bg1"/>
                </a:solidFill>
                <a:latin typeface="IBM Plex Sans SemiBold" panose="020B0503050203000203" pitchFamily="34" charset="0"/>
              </a:defRPr>
            </a:lvl1pPr>
            <a:lvl2pPr>
              <a:defRPr sz="28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2pPr>
            <a:lvl3pPr>
              <a:defRPr sz="24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3pPr>
            <a:lvl4pPr>
              <a:defRPr sz="20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4pPr>
            <a:lvl5pPr>
              <a:defRPr sz="20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5pPr>
          </a:lstStyle>
          <a:p>
            <a:pPr lvl="0"/>
            <a:r>
              <a:rPr lang="en-US" dirty="0"/>
              <a:t>Presenter name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2D8F8C9-F49E-3048-826A-0937FBC04EBF}"/>
              </a:ext>
            </a:extLst>
          </p:cNvPr>
          <p:cNvCxnSpPr>
            <a:cxnSpLocks/>
          </p:cNvCxnSpPr>
          <p:nvPr userDrawn="1"/>
        </p:nvCxnSpPr>
        <p:spPr>
          <a:xfrm>
            <a:off x="694023" y="5586047"/>
            <a:ext cx="470529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7768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7">
            <a:extLst>
              <a:ext uri="{FF2B5EF4-FFF2-40B4-BE49-F238E27FC236}">
                <a16:creationId xmlns:a16="http://schemas.microsoft.com/office/drawing/2014/main" id="{428611D5-FB4F-8B43-84A5-66355A2D6AE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527800" y="500555"/>
            <a:ext cx="5133721" cy="5646471"/>
          </a:xfrm>
        </p:spPr>
        <p:txBody>
          <a:bodyPr>
            <a:noAutofit/>
          </a:bodyPr>
          <a:lstStyle>
            <a:lvl1pPr marL="285750" indent="-285750">
              <a:buFontTx/>
              <a:buBlip>
                <a:blip r:embed="rId2"/>
              </a:buBlip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add agenda items</a:t>
            </a:r>
          </a:p>
        </p:txBody>
      </p:sp>
      <p:pic>
        <p:nvPicPr>
          <p:cNvPr id="19" name="Picture 18" descr="York University Logo&#10;">
            <a:extLst>
              <a:ext uri="{FF2B5EF4-FFF2-40B4-BE49-F238E27FC236}">
                <a16:creationId xmlns:a16="http://schemas.microsoft.com/office/drawing/2014/main" id="{061155A8-A422-D24B-AE05-1D037E8CBF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4971" y="6373999"/>
            <a:ext cx="1242613" cy="273603"/>
          </a:xfrm>
          <a:prstGeom prst="rect">
            <a:avLst/>
          </a:prstGeom>
        </p:spPr>
      </p:pic>
      <p:sp>
        <p:nvSpPr>
          <p:cNvPr id="20" name="Freeform 19">
            <a:extLst>
              <a:ext uri="{FF2B5EF4-FFF2-40B4-BE49-F238E27FC236}">
                <a16:creationId xmlns:a16="http://schemas.microsoft.com/office/drawing/2014/main" id="{94AC1224-3BA0-134E-BC2C-FA6E6F4DBC3F}"/>
              </a:ext>
            </a:extLst>
          </p:cNvPr>
          <p:cNvSpPr/>
          <p:nvPr userDrawn="1"/>
        </p:nvSpPr>
        <p:spPr>
          <a:xfrm rot="5400000">
            <a:off x="-380999" y="381000"/>
            <a:ext cx="6858000" cy="6096001"/>
          </a:xfrm>
          <a:custGeom>
            <a:avLst/>
            <a:gdLst>
              <a:gd name="connsiteX0" fmla="*/ 360000 w 6858000"/>
              <a:gd name="connsiteY0" fmla="*/ 5736001 h 6096001"/>
              <a:gd name="connsiteX1" fmla="*/ 6497999 w 6858000"/>
              <a:gd name="connsiteY1" fmla="*/ 5736001 h 6096001"/>
              <a:gd name="connsiteX2" fmla="*/ 6497999 w 6858000"/>
              <a:gd name="connsiteY2" fmla="*/ 360001 h 6096001"/>
              <a:gd name="connsiteX3" fmla="*/ 360000 w 6858000"/>
              <a:gd name="connsiteY3" fmla="*/ 360001 h 6096001"/>
              <a:gd name="connsiteX4" fmla="*/ 0 w 6858000"/>
              <a:gd name="connsiteY4" fmla="*/ 360001 h 6096001"/>
              <a:gd name="connsiteX5" fmla="*/ 0 w 6858000"/>
              <a:gd name="connsiteY5" fmla="*/ 1 h 6096001"/>
              <a:gd name="connsiteX6" fmla="*/ 6497999 w 6858000"/>
              <a:gd name="connsiteY6" fmla="*/ 1 h 6096001"/>
              <a:gd name="connsiteX7" fmla="*/ 6497999 w 6858000"/>
              <a:gd name="connsiteY7" fmla="*/ 0 h 6096001"/>
              <a:gd name="connsiteX8" fmla="*/ 6857999 w 6858000"/>
              <a:gd name="connsiteY8" fmla="*/ 0 h 6096001"/>
              <a:gd name="connsiteX9" fmla="*/ 6857999 w 6858000"/>
              <a:gd name="connsiteY9" fmla="*/ 1 h 6096001"/>
              <a:gd name="connsiteX10" fmla="*/ 6858000 w 6858000"/>
              <a:gd name="connsiteY10" fmla="*/ 1 h 6096001"/>
              <a:gd name="connsiteX11" fmla="*/ 6858000 w 6858000"/>
              <a:gd name="connsiteY11" fmla="*/ 360001 h 6096001"/>
              <a:gd name="connsiteX12" fmla="*/ 6857999 w 6858000"/>
              <a:gd name="connsiteY12" fmla="*/ 360001 h 6096001"/>
              <a:gd name="connsiteX13" fmla="*/ 6857999 w 6858000"/>
              <a:gd name="connsiteY13" fmla="*/ 5736001 h 6096001"/>
              <a:gd name="connsiteX14" fmla="*/ 6858000 w 6858000"/>
              <a:gd name="connsiteY14" fmla="*/ 5736001 h 6096001"/>
              <a:gd name="connsiteX15" fmla="*/ 6858000 w 6858000"/>
              <a:gd name="connsiteY15" fmla="*/ 6096001 h 6096001"/>
              <a:gd name="connsiteX16" fmla="*/ 0 w 6858000"/>
              <a:gd name="connsiteY16" fmla="*/ 6096001 h 6096001"/>
              <a:gd name="connsiteX17" fmla="*/ 0 w 6858000"/>
              <a:gd name="connsiteY17" fmla="*/ 5736001 h 6096001"/>
              <a:gd name="connsiteX18" fmla="*/ 0 w 6858000"/>
              <a:gd name="connsiteY18" fmla="*/ 5736001 h 6096001"/>
              <a:gd name="connsiteX19" fmla="*/ 0 w 6858000"/>
              <a:gd name="connsiteY19" fmla="*/ 360001 h 609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6096001">
                <a:moveTo>
                  <a:pt x="360000" y="5736001"/>
                </a:moveTo>
                <a:lnTo>
                  <a:pt x="6497999" y="5736001"/>
                </a:lnTo>
                <a:lnTo>
                  <a:pt x="6497999" y="360001"/>
                </a:lnTo>
                <a:lnTo>
                  <a:pt x="360000" y="360001"/>
                </a:lnTo>
                <a:close/>
                <a:moveTo>
                  <a:pt x="0" y="360001"/>
                </a:moveTo>
                <a:lnTo>
                  <a:pt x="0" y="1"/>
                </a:lnTo>
                <a:lnTo>
                  <a:pt x="6497999" y="1"/>
                </a:lnTo>
                <a:lnTo>
                  <a:pt x="6497999" y="0"/>
                </a:lnTo>
                <a:lnTo>
                  <a:pt x="6857999" y="0"/>
                </a:lnTo>
                <a:lnTo>
                  <a:pt x="6857999" y="1"/>
                </a:lnTo>
                <a:lnTo>
                  <a:pt x="6858000" y="1"/>
                </a:lnTo>
                <a:lnTo>
                  <a:pt x="6858000" y="360001"/>
                </a:lnTo>
                <a:lnTo>
                  <a:pt x="6857999" y="360001"/>
                </a:lnTo>
                <a:lnTo>
                  <a:pt x="6857999" y="5736001"/>
                </a:lnTo>
                <a:lnTo>
                  <a:pt x="6858000" y="5736001"/>
                </a:lnTo>
                <a:lnTo>
                  <a:pt x="6858000" y="6096001"/>
                </a:lnTo>
                <a:lnTo>
                  <a:pt x="0" y="6096001"/>
                </a:lnTo>
                <a:lnTo>
                  <a:pt x="0" y="5736001"/>
                </a:lnTo>
                <a:lnTo>
                  <a:pt x="0" y="5736001"/>
                </a:lnTo>
                <a:lnTo>
                  <a:pt x="0" y="360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E83E69-D9AC-584D-8346-2152F0FC075C}"/>
              </a:ext>
            </a:extLst>
          </p:cNvPr>
          <p:cNvSpPr/>
          <p:nvPr userDrawn="1"/>
        </p:nvSpPr>
        <p:spPr>
          <a:xfrm>
            <a:off x="3226003" y="3994099"/>
            <a:ext cx="2691994" cy="26919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7B927D-BB8E-8743-B943-3159959A0F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76332" y="5099673"/>
            <a:ext cx="1627049" cy="553998"/>
          </a:xfrm>
          <a:noFill/>
        </p:spPr>
        <p:txBody>
          <a:bodyPr wrap="none" rtlCol="0" anchor="ctr">
            <a:spAutoFit/>
          </a:bodyPr>
          <a:lstStyle>
            <a:lvl1pPr>
              <a:defRPr lang="en-US" sz="3600">
                <a:solidFill>
                  <a:schemeClr val="bg1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</a:pPr>
            <a:r>
              <a:rPr lang="en-US" dirty="0"/>
              <a:t>Agenda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E04B78-677A-6B46-914C-0B0515F95B2D}"/>
              </a:ext>
            </a:extLst>
          </p:cNvPr>
          <p:cNvSpPr/>
          <p:nvPr userDrawn="1"/>
        </p:nvSpPr>
        <p:spPr>
          <a:xfrm rot="5400000">
            <a:off x="2991208" y="3814165"/>
            <a:ext cx="175565" cy="5912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1F31E4-A063-1D4B-A816-3BC69BEB42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527800" y="6304235"/>
            <a:ext cx="40762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19512E45-9B20-744C-82C6-01AAA946D70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60001" y="360002"/>
            <a:ext cx="5376000" cy="6137999"/>
          </a:xfrm>
          <a:custGeom>
            <a:avLst/>
            <a:gdLst>
              <a:gd name="connsiteX0" fmla="*/ 0 w 5376000"/>
              <a:gd name="connsiteY0" fmla="*/ 0 h 6137999"/>
              <a:gd name="connsiteX1" fmla="*/ 5376000 w 5376000"/>
              <a:gd name="connsiteY1" fmla="*/ 0 h 6137999"/>
              <a:gd name="connsiteX2" fmla="*/ 5376000 w 5376000"/>
              <a:gd name="connsiteY2" fmla="*/ 3634098 h 6137999"/>
              <a:gd name="connsiteX3" fmla="*/ 2875021 w 5376000"/>
              <a:gd name="connsiteY3" fmla="*/ 3634098 h 6137999"/>
              <a:gd name="connsiteX4" fmla="*/ 2875021 w 5376000"/>
              <a:gd name="connsiteY4" fmla="*/ 6137999 h 6137999"/>
              <a:gd name="connsiteX5" fmla="*/ 0 w 5376000"/>
              <a:gd name="connsiteY5" fmla="*/ 6137999 h 613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6000" h="6137999">
                <a:moveTo>
                  <a:pt x="0" y="0"/>
                </a:moveTo>
                <a:lnTo>
                  <a:pt x="5376000" y="0"/>
                </a:lnTo>
                <a:lnTo>
                  <a:pt x="5376000" y="3634098"/>
                </a:lnTo>
                <a:lnTo>
                  <a:pt x="2875021" y="3634098"/>
                </a:lnTo>
                <a:lnTo>
                  <a:pt x="2875021" y="6137999"/>
                </a:lnTo>
                <a:lnTo>
                  <a:pt x="0" y="613799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180000" rIns="36000" bIns="1080000" anchor="ctr">
            <a:noAutofit/>
          </a:bodyPr>
          <a:lstStyle>
            <a:lvl1pPr algn="l">
              <a:defRPr/>
            </a:lvl1pPr>
          </a:lstStyle>
          <a:p>
            <a:r>
              <a:rPr lang="en-US"/>
              <a:t>Drop photo here</a:t>
            </a:r>
            <a:br>
              <a:rPr lang="en-US"/>
            </a:br>
            <a:r>
              <a:rPr lang="en-US"/>
              <a:t>to add background photo</a:t>
            </a:r>
          </a:p>
        </p:txBody>
      </p:sp>
    </p:spTree>
    <p:extLst>
      <p:ext uri="{BB962C8B-B14F-4D97-AF65-F5344CB8AC3E}">
        <p14:creationId xmlns:p14="http://schemas.microsoft.com/office/powerpoint/2010/main" val="20198549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4112">
          <p15:clr>
            <a:srgbClr val="FBAE40"/>
          </p15:clr>
        </p15:guide>
        <p15:guide id="4" pos="7363">
          <p15:clr>
            <a:srgbClr val="FBAE40"/>
          </p15:clr>
        </p15:guide>
        <p15:guide id="7" orient="horz" pos="323">
          <p15:clr>
            <a:srgbClr val="FBAE40"/>
          </p15:clr>
        </p15:guide>
        <p15:guide id="8" orient="horz" pos="3888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(Style 1 - Thicke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4931A-81CD-7C42-B650-1CE7B7075C5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36400" y="1436400"/>
            <a:ext cx="9310369" cy="3983714"/>
          </a:xfrm>
          <a:gradFill flip="none" rotWithShape="1">
            <a:gsLst>
              <a:gs pos="49000">
                <a:srgbClr val="000000">
                  <a:alpha val="54000"/>
                </a:srgbClr>
              </a:gs>
              <a:gs pos="12000">
                <a:schemeClr val="tx1">
                  <a:alpha val="55000"/>
                </a:schemeClr>
              </a:gs>
              <a:gs pos="75000">
                <a:schemeClr val="tx1">
                  <a:alpha val="0"/>
                </a:schemeClr>
              </a:gs>
            </a:gsLst>
            <a:lin ang="0" scaled="1"/>
            <a:tileRect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dirty="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7DE443D4-724C-5D4E-9520-760A3A8238B2}"/>
              </a:ext>
            </a:extLst>
          </p:cNvPr>
          <p:cNvSpPr/>
          <p:nvPr userDrawn="1"/>
        </p:nvSpPr>
        <p:spPr>
          <a:xfrm rot="16200000">
            <a:off x="2667001" y="-2667001"/>
            <a:ext cx="6858000" cy="12192002"/>
          </a:xfrm>
          <a:custGeom>
            <a:avLst/>
            <a:gdLst>
              <a:gd name="connsiteX0" fmla="*/ 5418000 w 6858000"/>
              <a:gd name="connsiteY0" fmla="*/ 1440001 h 12192002"/>
              <a:gd name="connsiteX1" fmla="*/ 1440000 w 6858000"/>
              <a:gd name="connsiteY1" fmla="*/ 1440001 h 12192002"/>
              <a:gd name="connsiteX2" fmla="*/ 1440000 w 6858000"/>
              <a:gd name="connsiteY2" fmla="*/ 10752001 h 12192002"/>
              <a:gd name="connsiteX3" fmla="*/ 5418000 w 6858000"/>
              <a:gd name="connsiteY3" fmla="*/ 10752001 h 12192002"/>
              <a:gd name="connsiteX4" fmla="*/ 6858000 w 6858000"/>
              <a:gd name="connsiteY4" fmla="*/ 1 h 12192002"/>
              <a:gd name="connsiteX5" fmla="*/ 6858000 w 6858000"/>
              <a:gd name="connsiteY5" fmla="*/ 1440001 h 12192002"/>
              <a:gd name="connsiteX6" fmla="*/ 6858000 w 6858000"/>
              <a:gd name="connsiteY6" fmla="*/ 1440001 h 12192002"/>
              <a:gd name="connsiteX7" fmla="*/ 6858000 w 6858000"/>
              <a:gd name="connsiteY7" fmla="*/ 10752001 h 12192002"/>
              <a:gd name="connsiteX8" fmla="*/ 6858000 w 6858000"/>
              <a:gd name="connsiteY8" fmla="*/ 10752001 h 12192002"/>
              <a:gd name="connsiteX9" fmla="*/ 6858000 w 6858000"/>
              <a:gd name="connsiteY9" fmla="*/ 12192001 h 12192002"/>
              <a:gd name="connsiteX10" fmla="*/ 6858000 w 6858000"/>
              <a:gd name="connsiteY10" fmla="*/ 12192001 h 12192002"/>
              <a:gd name="connsiteX11" fmla="*/ 6858000 w 6858000"/>
              <a:gd name="connsiteY11" fmla="*/ 12192002 h 12192002"/>
              <a:gd name="connsiteX12" fmla="*/ 5418000 w 6858000"/>
              <a:gd name="connsiteY12" fmla="*/ 12192002 h 12192002"/>
              <a:gd name="connsiteX13" fmla="*/ 5418000 w 6858000"/>
              <a:gd name="connsiteY13" fmla="*/ 12192001 h 12192002"/>
              <a:gd name="connsiteX14" fmla="*/ 1440000 w 6858000"/>
              <a:gd name="connsiteY14" fmla="*/ 12192001 h 12192002"/>
              <a:gd name="connsiteX15" fmla="*/ 1440000 w 6858000"/>
              <a:gd name="connsiteY15" fmla="*/ 12192002 h 12192002"/>
              <a:gd name="connsiteX16" fmla="*/ 0 w 6858000"/>
              <a:gd name="connsiteY16" fmla="*/ 12192002 h 12192002"/>
              <a:gd name="connsiteX17" fmla="*/ 0 w 6858000"/>
              <a:gd name="connsiteY17" fmla="*/ 12192001 h 12192002"/>
              <a:gd name="connsiteX18" fmla="*/ 0 w 6858000"/>
              <a:gd name="connsiteY18" fmla="*/ 10752001 h 12192002"/>
              <a:gd name="connsiteX19" fmla="*/ 0 w 6858000"/>
              <a:gd name="connsiteY19" fmla="*/ 1440001 h 12192002"/>
              <a:gd name="connsiteX20" fmla="*/ 0 w 6858000"/>
              <a:gd name="connsiteY20" fmla="*/ 1 h 12192002"/>
              <a:gd name="connsiteX21" fmla="*/ 0 w 6858000"/>
              <a:gd name="connsiteY21" fmla="*/ 0 h 12192002"/>
              <a:gd name="connsiteX22" fmla="*/ 1440000 w 6858000"/>
              <a:gd name="connsiteY22" fmla="*/ 0 h 12192002"/>
              <a:gd name="connsiteX23" fmla="*/ 1440000 w 6858000"/>
              <a:gd name="connsiteY23" fmla="*/ 1 h 12192002"/>
              <a:gd name="connsiteX24" fmla="*/ 5418000 w 6858000"/>
              <a:gd name="connsiteY24" fmla="*/ 1 h 12192002"/>
              <a:gd name="connsiteX25" fmla="*/ 5418000 w 6858000"/>
              <a:gd name="connsiteY25" fmla="*/ 0 h 12192002"/>
              <a:gd name="connsiteX26" fmla="*/ 6858000 w 6858000"/>
              <a:gd name="connsiteY26" fmla="*/ 0 h 12192002"/>
              <a:gd name="connsiteX27" fmla="*/ 6858000 w 6858000"/>
              <a:gd name="connsiteY27" fmla="*/ 1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858000" h="12192002">
                <a:moveTo>
                  <a:pt x="5418000" y="1440001"/>
                </a:moveTo>
                <a:lnTo>
                  <a:pt x="1440000" y="1440001"/>
                </a:lnTo>
                <a:lnTo>
                  <a:pt x="1440000" y="10752001"/>
                </a:lnTo>
                <a:lnTo>
                  <a:pt x="5418000" y="10752001"/>
                </a:lnTo>
                <a:close/>
                <a:moveTo>
                  <a:pt x="6858000" y="1"/>
                </a:moveTo>
                <a:lnTo>
                  <a:pt x="6858000" y="1440001"/>
                </a:lnTo>
                <a:lnTo>
                  <a:pt x="6858000" y="1440001"/>
                </a:lnTo>
                <a:lnTo>
                  <a:pt x="6858000" y="10752001"/>
                </a:lnTo>
                <a:lnTo>
                  <a:pt x="6858000" y="10752001"/>
                </a:lnTo>
                <a:lnTo>
                  <a:pt x="6858000" y="12192001"/>
                </a:lnTo>
                <a:lnTo>
                  <a:pt x="6858000" y="12192001"/>
                </a:lnTo>
                <a:lnTo>
                  <a:pt x="6858000" y="12192002"/>
                </a:lnTo>
                <a:lnTo>
                  <a:pt x="5418000" y="12192002"/>
                </a:lnTo>
                <a:lnTo>
                  <a:pt x="5418000" y="12192001"/>
                </a:lnTo>
                <a:lnTo>
                  <a:pt x="1440000" y="12192001"/>
                </a:lnTo>
                <a:lnTo>
                  <a:pt x="1440000" y="12192002"/>
                </a:lnTo>
                <a:lnTo>
                  <a:pt x="0" y="12192002"/>
                </a:lnTo>
                <a:lnTo>
                  <a:pt x="0" y="12192001"/>
                </a:lnTo>
                <a:lnTo>
                  <a:pt x="0" y="10752001"/>
                </a:lnTo>
                <a:lnTo>
                  <a:pt x="0" y="1440001"/>
                </a:lnTo>
                <a:lnTo>
                  <a:pt x="0" y="1"/>
                </a:lnTo>
                <a:lnTo>
                  <a:pt x="0" y="0"/>
                </a:lnTo>
                <a:lnTo>
                  <a:pt x="1440000" y="0"/>
                </a:lnTo>
                <a:lnTo>
                  <a:pt x="1440000" y="1"/>
                </a:lnTo>
                <a:lnTo>
                  <a:pt x="5418000" y="1"/>
                </a:lnTo>
                <a:lnTo>
                  <a:pt x="5418000" y="0"/>
                </a:lnTo>
                <a:lnTo>
                  <a:pt x="6858000" y="0"/>
                </a:lnTo>
                <a:lnTo>
                  <a:pt x="6858000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Picture Placeholder 9" hidden="1">
            <a:extLst>
              <a:ext uri="{FF2B5EF4-FFF2-40B4-BE49-F238E27FC236}">
                <a16:creationId xmlns:a16="http://schemas.microsoft.com/office/drawing/2014/main" id="{75B15DF3-21ED-6E41-B51C-925362B13EF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436914" y="1438679"/>
            <a:ext cx="9322526" cy="3986762"/>
          </a:xfrm>
          <a:prstGeom prst="rect">
            <a:avLst/>
          </a:prstGeom>
          <a:noFill/>
        </p:spPr>
        <p:txBody>
          <a:bodyPr wrap="square" rIns="28800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Drop photo here to add</a:t>
            </a:r>
            <a:br>
              <a:rPr lang="en-US" dirty="0"/>
            </a:br>
            <a:r>
              <a:rPr lang="en-US" dirty="0"/>
              <a:t>background photo. </a:t>
            </a:r>
          </a:p>
          <a:p>
            <a:r>
              <a:rPr lang="en-US" dirty="0"/>
              <a:t>This layout works best</a:t>
            </a:r>
            <a:br>
              <a:rPr lang="en-US" dirty="0"/>
            </a:br>
            <a:r>
              <a:rPr lang="en-US" dirty="0"/>
              <a:t>with dark photos.</a:t>
            </a:r>
            <a:br>
              <a:rPr lang="en-US" dirty="0"/>
            </a:br>
            <a:r>
              <a:rPr lang="en-US" dirty="0"/>
              <a:t>(then edit alt text)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BEEFB8F-4A79-464A-9960-012F07BC89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6912" y="1432558"/>
            <a:ext cx="4659087" cy="3983715"/>
          </a:xfrm>
          <a:noFill/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>
              <a:defRPr lang="en-US" sz="4000" dirty="0">
                <a:solidFill>
                  <a:schemeClr val="bg1"/>
                </a:solidFill>
                <a:cs typeface="+mn-cs"/>
              </a:defRPr>
            </a:lvl1pPr>
          </a:lstStyle>
          <a:p>
            <a:pPr marL="0" lv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</a:pPr>
            <a:r>
              <a:rPr lang="en-US" dirty="0"/>
              <a:t>Click to Add a Title To Your Divider Slide</a:t>
            </a:r>
          </a:p>
        </p:txBody>
      </p:sp>
    </p:spTree>
    <p:extLst>
      <p:ext uri="{BB962C8B-B14F-4D97-AF65-F5344CB8AC3E}">
        <p14:creationId xmlns:p14="http://schemas.microsoft.com/office/powerpoint/2010/main" val="28293612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16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(Style 2 - Thi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51DD35D-8795-6E48-9089-530B53B7B85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857729 w 12192000"/>
              <a:gd name="connsiteY0" fmla="*/ 1085850 h 6858000"/>
              <a:gd name="connsiteX1" fmla="*/ 11359044 w 12192000"/>
              <a:gd name="connsiteY1" fmla="*/ 1085850 h 6858000"/>
              <a:gd name="connsiteX2" fmla="*/ 11359044 w 12192000"/>
              <a:gd name="connsiteY2" fmla="*/ 5815013 h 6858000"/>
              <a:gd name="connsiteX3" fmla="*/ 857729 w 12192000"/>
              <a:gd name="connsiteY3" fmla="*/ 5815013 h 6858000"/>
              <a:gd name="connsiteX4" fmla="*/ 500542 w 12192000"/>
              <a:gd name="connsiteY4" fmla="*/ 728663 h 6858000"/>
              <a:gd name="connsiteX5" fmla="*/ 500542 w 12192000"/>
              <a:gd name="connsiteY5" fmla="*/ 6129339 h 6858000"/>
              <a:gd name="connsiteX6" fmla="*/ 500543 w 12192000"/>
              <a:gd name="connsiteY6" fmla="*/ 6129339 h 6858000"/>
              <a:gd name="connsiteX7" fmla="*/ 500543 w 12192000"/>
              <a:gd name="connsiteY7" fmla="*/ 6172200 h 6858000"/>
              <a:gd name="connsiteX8" fmla="*/ 11712576 w 12192000"/>
              <a:gd name="connsiteY8" fmla="*/ 6172200 h 6858000"/>
              <a:gd name="connsiteX9" fmla="*/ 11712576 w 12192000"/>
              <a:gd name="connsiteY9" fmla="*/ 6129340 h 6858000"/>
              <a:gd name="connsiteX10" fmla="*/ 11716230 w 12192000"/>
              <a:gd name="connsiteY10" fmla="*/ 6129340 h 6858000"/>
              <a:gd name="connsiteX11" fmla="*/ 11716230 w 12192000"/>
              <a:gd name="connsiteY11" fmla="*/ 728664 h 6858000"/>
              <a:gd name="connsiteX12" fmla="*/ 11712576 w 12192000"/>
              <a:gd name="connsiteY12" fmla="*/ 728664 h 6858000"/>
              <a:gd name="connsiteX13" fmla="*/ 11712576 w 12192000"/>
              <a:gd name="connsiteY13" fmla="*/ 728663 h 6858000"/>
              <a:gd name="connsiteX14" fmla="*/ 857729 w 12192000"/>
              <a:gd name="connsiteY14" fmla="*/ 728663 h 6858000"/>
              <a:gd name="connsiteX15" fmla="*/ 0 w 12192000"/>
              <a:gd name="connsiteY15" fmla="*/ 0 h 6858000"/>
              <a:gd name="connsiteX16" fmla="*/ 12192000 w 12192000"/>
              <a:gd name="connsiteY16" fmla="*/ 0 h 6858000"/>
              <a:gd name="connsiteX17" fmla="*/ 12192000 w 12192000"/>
              <a:gd name="connsiteY17" fmla="*/ 6858000 h 6858000"/>
              <a:gd name="connsiteX18" fmla="*/ 0 w 12192000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6858000">
                <a:moveTo>
                  <a:pt x="857729" y="1085850"/>
                </a:moveTo>
                <a:lnTo>
                  <a:pt x="11359044" y="1085850"/>
                </a:lnTo>
                <a:lnTo>
                  <a:pt x="11359044" y="5815013"/>
                </a:lnTo>
                <a:lnTo>
                  <a:pt x="857729" y="5815013"/>
                </a:lnTo>
                <a:close/>
                <a:moveTo>
                  <a:pt x="500542" y="728663"/>
                </a:moveTo>
                <a:lnTo>
                  <a:pt x="500542" y="6129339"/>
                </a:lnTo>
                <a:lnTo>
                  <a:pt x="500543" y="6129339"/>
                </a:lnTo>
                <a:lnTo>
                  <a:pt x="500543" y="6172200"/>
                </a:lnTo>
                <a:lnTo>
                  <a:pt x="11712576" y="6172200"/>
                </a:lnTo>
                <a:lnTo>
                  <a:pt x="11712576" y="6129340"/>
                </a:lnTo>
                <a:lnTo>
                  <a:pt x="11716230" y="6129340"/>
                </a:lnTo>
                <a:lnTo>
                  <a:pt x="11716230" y="728664"/>
                </a:lnTo>
                <a:lnTo>
                  <a:pt x="11712576" y="728664"/>
                </a:lnTo>
                <a:lnTo>
                  <a:pt x="11712576" y="728663"/>
                </a:lnTo>
                <a:lnTo>
                  <a:pt x="857729" y="72866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Ins="1188000" anchor="ctr" anchorCtr="0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Drop photo here to add</a:t>
            </a:r>
            <a:br>
              <a:rPr lang="en-US"/>
            </a:br>
            <a:r>
              <a:rPr lang="en-US"/>
              <a:t>background photo.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90D4015A-9A81-034F-AC64-D2D5054A73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857729 w 12192000"/>
              <a:gd name="connsiteY0" fmla="*/ 1085850 h 6858000"/>
              <a:gd name="connsiteX1" fmla="*/ 11359044 w 12192000"/>
              <a:gd name="connsiteY1" fmla="*/ 1085850 h 6858000"/>
              <a:gd name="connsiteX2" fmla="*/ 11359044 w 12192000"/>
              <a:gd name="connsiteY2" fmla="*/ 5815013 h 6858000"/>
              <a:gd name="connsiteX3" fmla="*/ 857729 w 12192000"/>
              <a:gd name="connsiteY3" fmla="*/ 5815012 h 6858000"/>
              <a:gd name="connsiteX4" fmla="*/ 500542 w 12192000"/>
              <a:gd name="connsiteY4" fmla="*/ 728662 h 6858000"/>
              <a:gd name="connsiteX5" fmla="*/ 500542 w 12192000"/>
              <a:gd name="connsiteY5" fmla="*/ 6129338 h 6858000"/>
              <a:gd name="connsiteX6" fmla="*/ 500543 w 12192000"/>
              <a:gd name="connsiteY6" fmla="*/ 6129338 h 6858000"/>
              <a:gd name="connsiteX7" fmla="*/ 500543 w 12192000"/>
              <a:gd name="connsiteY7" fmla="*/ 6172199 h 6858000"/>
              <a:gd name="connsiteX8" fmla="*/ 11712576 w 12192000"/>
              <a:gd name="connsiteY8" fmla="*/ 6172200 h 6858000"/>
              <a:gd name="connsiteX9" fmla="*/ 11712576 w 12192000"/>
              <a:gd name="connsiteY9" fmla="*/ 6129339 h 6858000"/>
              <a:gd name="connsiteX10" fmla="*/ 11716230 w 12192000"/>
              <a:gd name="connsiteY10" fmla="*/ 6129339 h 6858000"/>
              <a:gd name="connsiteX11" fmla="*/ 11716230 w 12192000"/>
              <a:gd name="connsiteY11" fmla="*/ 728663 h 6858000"/>
              <a:gd name="connsiteX12" fmla="*/ 11712576 w 12192000"/>
              <a:gd name="connsiteY12" fmla="*/ 728663 h 6858000"/>
              <a:gd name="connsiteX13" fmla="*/ 857729 w 12192000"/>
              <a:gd name="connsiteY13" fmla="*/ 728663 h 6858000"/>
              <a:gd name="connsiteX14" fmla="*/ 857729 w 12192000"/>
              <a:gd name="connsiteY14" fmla="*/ 728662 h 6858000"/>
              <a:gd name="connsiteX15" fmla="*/ 0 w 12192000"/>
              <a:gd name="connsiteY15" fmla="*/ 0 h 6858000"/>
              <a:gd name="connsiteX16" fmla="*/ 12192000 w 12192000"/>
              <a:gd name="connsiteY16" fmla="*/ 0 h 6858000"/>
              <a:gd name="connsiteX17" fmla="*/ 12192000 w 12192000"/>
              <a:gd name="connsiteY17" fmla="*/ 6858000 h 6858000"/>
              <a:gd name="connsiteX18" fmla="*/ 0 w 12192000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6858000">
                <a:moveTo>
                  <a:pt x="857729" y="1085850"/>
                </a:moveTo>
                <a:lnTo>
                  <a:pt x="11359044" y="1085850"/>
                </a:lnTo>
                <a:lnTo>
                  <a:pt x="11359044" y="5815013"/>
                </a:lnTo>
                <a:lnTo>
                  <a:pt x="857729" y="5815012"/>
                </a:lnTo>
                <a:close/>
                <a:moveTo>
                  <a:pt x="500542" y="728662"/>
                </a:moveTo>
                <a:lnTo>
                  <a:pt x="500542" y="6129338"/>
                </a:lnTo>
                <a:lnTo>
                  <a:pt x="500543" y="6129338"/>
                </a:lnTo>
                <a:lnTo>
                  <a:pt x="500543" y="6172199"/>
                </a:lnTo>
                <a:lnTo>
                  <a:pt x="11712576" y="6172200"/>
                </a:lnTo>
                <a:lnTo>
                  <a:pt x="11712576" y="6129339"/>
                </a:lnTo>
                <a:lnTo>
                  <a:pt x="11716230" y="6129339"/>
                </a:lnTo>
                <a:lnTo>
                  <a:pt x="11716230" y="728663"/>
                </a:lnTo>
                <a:lnTo>
                  <a:pt x="11712576" y="728663"/>
                </a:lnTo>
                <a:lnTo>
                  <a:pt x="857729" y="728663"/>
                </a:lnTo>
                <a:lnTo>
                  <a:pt x="857729" y="72866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52000">
                <a:srgbClr val="000000">
                  <a:alpha val="54000"/>
                </a:srgbClr>
              </a:gs>
              <a:gs pos="12000">
                <a:schemeClr val="tx1">
                  <a:alpha val="55000"/>
                </a:schemeClr>
              </a:gs>
              <a:gs pos="79000">
                <a:schemeClr val="tx1">
                  <a:alpha val="0"/>
                </a:schemeClr>
              </a:gs>
            </a:gsLst>
            <a:lin ang="0" scaled="1"/>
            <a:tileRect/>
          </a:gradFill>
        </p:spPr>
        <p:txBody>
          <a:bodyPr wrap="square">
            <a:noAutofit/>
          </a:bodyPr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84B4DA2E-2D00-194E-8177-1800958BB9EF}"/>
              </a:ext>
            </a:extLst>
          </p:cNvPr>
          <p:cNvSpPr/>
          <p:nvPr userDrawn="1"/>
        </p:nvSpPr>
        <p:spPr>
          <a:xfrm rot="5400000">
            <a:off x="3386617" y="-2157413"/>
            <a:ext cx="5443538" cy="11215688"/>
          </a:xfrm>
          <a:custGeom>
            <a:avLst/>
            <a:gdLst>
              <a:gd name="connsiteX0" fmla="*/ 357188 w 5443538"/>
              <a:gd name="connsiteY0" fmla="*/ 10858501 h 11215688"/>
              <a:gd name="connsiteX1" fmla="*/ 5086350 w 5443538"/>
              <a:gd name="connsiteY1" fmla="*/ 10858501 h 11215688"/>
              <a:gd name="connsiteX2" fmla="*/ 5086351 w 5443538"/>
              <a:gd name="connsiteY2" fmla="*/ 357186 h 11215688"/>
              <a:gd name="connsiteX3" fmla="*/ 357188 w 5443538"/>
              <a:gd name="connsiteY3" fmla="*/ 357186 h 11215688"/>
              <a:gd name="connsiteX4" fmla="*/ 0 w 5443538"/>
              <a:gd name="connsiteY4" fmla="*/ 11215688 h 11215688"/>
              <a:gd name="connsiteX5" fmla="*/ 0 w 5443538"/>
              <a:gd name="connsiteY5" fmla="*/ 10858501 h 11215688"/>
              <a:gd name="connsiteX6" fmla="*/ 1 w 5443538"/>
              <a:gd name="connsiteY6" fmla="*/ 10858501 h 11215688"/>
              <a:gd name="connsiteX7" fmla="*/ 1 w 5443538"/>
              <a:gd name="connsiteY7" fmla="*/ 3654 h 11215688"/>
              <a:gd name="connsiteX8" fmla="*/ 1 w 5443538"/>
              <a:gd name="connsiteY8" fmla="*/ 3654 h 11215688"/>
              <a:gd name="connsiteX9" fmla="*/ 1 w 5443538"/>
              <a:gd name="connsiteY9" fmla="*/ 0 h 11215688"/>
              <a:gd name="connsiteX10" fmla="*/ 5400677 w 5443538"/>
              <a:gd name="connsiteY10" fmla="*/ 0 h 11215688"/>
              <a:gd name="connsiteX11" fmla="*/ 5400677 w 5443538"/>
              <a:gd name="connsiteY11" fmla="*/ 3654 h 11215688"/>
              <a:gd name="connsiteX12" fmla="*/ 5443538 w 5443538"/>
              <a:gd name="connsiteY12" fmla="*/ 3654 h 11215688"/>
              <a:gd name="connsiteX13" fmla="*/ 5443537 w 5443538"/>
              <a:gd name="connsiteY13" fmla="*/ 11215687 h 11215688"/>
              <a:gd name="connsiteX14" fmla="*/ 5400676 w 5443538"/>
              <a:gd name="connsiteY14" fmla="*/ 11215687 h 11215688"/>
              <a:gd name="connsiteX15" fmla="*/ 5400676 w 5443538"/>
              <a:gd name="connsiteY15" fmla="*/ 11215688 h 11215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43538" h="11215688">
                <a:moveTo>
                  <a:pt x="357188" y="10858501"/>
                </a:moveTo>
                <a:lnTo>
                  <a:pt x="5086350" y="10858501"/>
                </a:lnTo>
                <a:lnTo>
                  <a:pt x="5086351" y="357186"/>
                </a:lnTo>
                <a:lnTo>
                  <a:pt x="357188" y="357186"/>
                </a:lnTo>
                <a:close/>
                <a:moveTo>
                  <a:pt x="0" y="11215688"/>
                </a:moveTo>
                <a:lnTo>
                  <a:pt x="0" y="10858501"/>
                </a:lnTo>
                <a:lnTo>
                  <a:pt x="1" y="10858501"/>
                </a:lnTo>
                <a:lnTo>
                  <a:pt x="1" y="3654"/>
                </a:lnTo>
                <a:lnTo>
                  <a:pt x="1" y="3654"/>
                </a:lnTo>
                <a:lnTo>
                  <a:pt x="1" y="0"/>
                </a:lnTo>
                <a:lnTo>
                  <a:pt x="5400677" y="0"/>
                </a:lnTo>
                <a:lnTo>
                  <a:pt x="5400677" y="3654"/>
                </a:lnTo>
                <a:lnTo>
                  <a:pt x="5443538" y="3654"/>
                </a:lnTo>
                <a:lnTo>
                  <a:pt x="5443537" y="11215687"/>
                </a:lnTo>
                <a:lnTo>
                  <a:pt x="5400676" y="11215687"/>
                </a:lnTo>
                <a:lnTo>
                  <a:pt x="5400676" y="11215688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CF07F2-AD50-A94E-BFA6-92053CF133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8273" y="1446604"/>
            <a:ext cx="4823871" cy="3951962"/>
          </a:xfrm>
          <a:noFill/>
          <a:ln>
            <a:noFill/>
          </a:ln>
        </p:spPr>
        <p:txBody>
          <a:bodyPr vert="horz" wrap="square" lIns="0" tIns="360000" rIns="180000" bIns="0" rtlCol="0" anchor="ctr">
            <a:noAutofit/>
          </a:bodyPr>
          <a:lstStyle>
            <a:lvl1pPr>
              <a:defRPr lang="en-US" sz="4800" baseline="0">
                <a:solidFill>
                  <a:schemeClr val="bg1"/>
                </a:solidFill>
                <a:cs typeface="+mn-cs"/>
              </a:defRPr>
            </a:lvl1pPr>
          </a:lstStyle>
          <a:p>
            <a:pPr marL="0" lv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</a:pPr>
            <a:r>
              <a:rPr lang="en-US" dirty="0"/>
              <a:t>Click to Add a Title To Your Divider Slide</a:t>
            </a:r>
          </a:p>
        </p:txBody>
      </p:sp>
    </p:spTree>
    <p:extLst>
      <p:ext uri="{BB962C8B-B14F-4D97-AF65-F5344CB8AC3E}">
        <p14:creationId xmlns:p14="http://schemas.microsoft.com/office/powerpoint/2010/main" val="38985736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778">
          <p15:clr>
            <a:srgbClr val="FBAE40"/>
          </p15:clr>
        </p15:guide>
        <p15:guide id="4" orient="horz" pos="3884">
          <p15:clr>
            <a:srgbClr val="FBAE40"/>
          </p15:clr>
        </p15:guide>
        <p15:guide id="5" pos="7378">
          <p15:clr>
            <a:srgbClr val="FBAE40"/>
          </p15:clr>
        </p15:guide>
        <p15:guide id="6" orient="horz" pos="45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Style 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82B35-F4CA-DE48-914A-B88E50670E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982" y="981075"/>
            <a:ext cx="4694238" cy="307101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Add Presentation Title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0C7D67F-0EF8-B94F-8A1D-26E39847D4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4959" y="4293765"/>
            <a:ext cx="4697775" cy="631755"/>
          </a:xfrm>
          <a:noFill/>
          <a:ln>
            <a:noFill/>
          </a:ln>
        </p:spPr>
        <p:txBody>
          <a:bodyPr lIns="0" tIns="72000" rIns="180000" bIns="0" anchor="t">
            <a:noAutofit/>
          </a:bodyPr>
          <a:lstStyle>
            <a:lvl1pPr>
              <a:lnSpc>
                <a:spcPct val="95000"/>
              </a:lnSpc>
              <a:spcBef>
                <a:spcPts val="0"/>
              </a:spcBef>
              <a:defRPr sz="1600" b="0" i="0" cap="none" baseline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>
              <a:defRPr sz="28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2pPr>
            <a:lvl3pPr>
              <a:defRPr sz="24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3pPr>
            <a:lvl4pPr>
              <a:defRPr sz="20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4pPr>
            <a:lvl5pPr>
              <a:defRPr sz="20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5pPr>
          </a:lstStyle>
          <a:p>
            <a:pPr lvl="0"/>
            <a:r>
              <a:rPr lang="en-US"/>
              <a:t>Presentation subtitle</a:t>
            </a:r>
            <a:endParaRPr lang="en-US" dirty="0"/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2960A480-D3F7-A841-9ED5-0C19AF80E3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4959" y="4930275"/>
            <a:ext cx="4697775" cy="315212"/>
          </a:xfrm>
          <a:noFill/>
          <a:ln>
            <a:noFill/>
          </a:ln>
        </p:spPr>
        <p:txBody>
          <a:bodyPr lIns="0" tIns="0" rIns="180000" bIns="0" anchor="b">
            <a:noAutofit/>
          </a:bodyPr>
          <a:lstStyle>
            <a:lvl1pPr>
              <a:defRPr sz="1200" b="1" i="0" cap="all" baseline="0">
                <a:solidFill>
                  <a:schemeClr val="tx1"/>
                </a:solidFill>
                <a:latin typeface="IBM Plex Sans SemiBold" panose="020B0503050203000203" pitchFamily="34" charset="0"/>
              </a:defRPr>
            </a:lvl1pPr>
            <a:lvl2pPr>
              <a:defRPr sz="28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2pPr>
            <a:lvl3pPr>
              <a:defRPr sz="24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3pPr>
            <a:lvl4pPr>
              <a:defRPr sz="20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4pPr>
            <a:lvl5pPr>
              <a:defRPr sz="20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5pPr>
          </a:lstStyle>
          <a:p>
            <a:pPr lvl="0"/>
            <a:r>
              <a:rPr lang="en-US"/>
              <a:t>Presenter name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769A60-1E88-804F-A912-2CBC69B84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74698" y="5433456"/>
            <a:ext cx="46780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 descr="York University Logo">
            <a:extLst>
              <a:ext uri="{FF2B5EF4-FFF2-40B4-BE49-F238E27FC236}">
                <a16:creationId xmlns:a16="http://schemas.microsoft.com/office/drawing/2014/main" id="{58C577D5-343B-6C45-A119-B6AEA16834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77056" y="5780114"/>
            <a:ext cx="1746774" cy="385200"/>
          </a:xfrm>
          <a:prstGeom prst="rect">
            <a:avLst/>
          </a:prstGeom>
        </p:spPr>
      </p:pic>
      <p:sp>
        <p:nvSpPr>
          <p:cNvPr id="70" name="Picture Placeholder 5">
            <a:extLst>
              <a:ext uri="{FF2B5EF4-FFF2-40B4-BE49-F238E27FC236}">
                <a16:creationId xmlns:a16="http://schemas.microsoft.com/office/drawing/2014/main" id="{20CEDC29-5AA0-A644-B60C-D80C69C12B4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456044" y="356400"/>
            <a:ext cx="5374800" cy="614520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Drop photo here to add background photo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10F37B83-DB99-014C-A42F-9DA46E46F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5714999" y="381000"/>
            <a:ext cx="6858001" cy="6096001"/>
          </a:xfrm>
          <a:custGeom>
            <a:avLst/>
            <a:gdLst>
              <a:gd name="connsiteX0" fmla="*/ 360000 w 6858001"/>
              <a:gd name="connsiteY0" fmla="*/ 5736001 h 6096001"/>
              <a:gd name="connsiteX1" fmla="*/ 6498001 w 6858001"/>
              <a:gd name="connsiteY1" fmla="*/ 5736001 h 6096001"/>
              <a:gd name="connsiteX2" fmla="*/ 6498001 w 6858001"/>
              <a:gd name="connsiteY2" fmla="*/ 360001 h 6096001"/>
              <a:gd name="connsiteX3" fmla="*/ 360000 w 6858001"/>
              <a:gd name="connsiteY3" fmla="*/ 360001 h 6096001"/>
              <a:gd name="connsiteX4" fmla="*/ 0 w 6858001"/>
              <a:gd name="connsiteY4" fmla="*/ 6096000 h 6096001"/>
              <a:gd name="connsiteX5" fmla="*/ 0 w 6858001"/>
              <a:gd name="connsiteY5" fmla="*/ 0 h 6096001"/>
              <a:gd name="connsiteX6" fmla="*/ 360000 w 6858001"/>
              <a:gd name="connsiteY6" fmla="*/ 0 h 6096001"/>
              <a:gd name="connsiteX7" fmla="*/ 360000 w 6858001"/>
              <a:gd name="connsiteY7" fmla="*/ 1 h 6096001"/>
              <a:gd name="connsiteX8" fmla="*/ 6498001 w 6858001"/>
              <a:gd name="connsiteY8" fmla="*/ 1 h 6096001"/>
              <a:gd name="connsiteX9" fmla="*/ 6498001 w 6858001"/>
              <a:gd name="connsiteY9" fmla="*/ 0 h 6096001"/>
              <a:gd name="connsiteX10" fmla="*/ 6858001 w 6858001"/>
              <a:gd name="connsiteY10" fmla="*/ 0 h 6096001"/>
              <a:gd name="connsiteX11" fmla="*/ 6858001 w 6858001"/>
              <a:gd name="connsiteY11" fmla="*/ 6096000 h 6096001"/>
              <a:gd name="connsiteX12" fmla="*/ 6679406 w 6858001"/>
              <a:gd name="connsiteY12" fmla="*/ 6096000 h 6096001"/>
              <a:gd name="connsiteX13" fmla="*/ 6679406 w 6858001"/>
              <a:gd name="connsiteY13" fmla="*/ 6096001 h 6096001"/>
              <a:gd name="connsiteX14" fmla="*/ 212725 w 6858001"/>
              <a:gd name="connsiteY14" fmla="*/ 6096001 h 6096001"/>
              <a:gd name="connsiteX15" fmla="*/ 212725 w 6858001"/>
              <a:gd name="connsiteY15" fmla="*/ 6096000 h 609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1" h="6096001">
                <a:moveTo>
                  <a:pt x="360000" y="5736001"/>
                </a:moveTo>
                <a:lnTo>
                  <a:pt x="6498001" y="5736001"/>
                </a:lnTo>
                <a:lnTo>
                  <a:pt x="6498001" y="360001"/>
                </a:lnTo>
                <a:lnTo>
                  <a:pt x="360000" y="360001"/>
                </a:lnTo>
                <a:close/>
                <a:moveTo>
                  <a:pt x="0" y="6096000"/>
                </a:moveTo>
                <a:lnTo>
                  <a:pt x="0" y="0"/>
                </a:lnTo>
                <a:lnTo>
                  <a:pt x="360000" y="0"/>
                </a:lnTo>
                <a:lnTo>
                  <a:pt x="360000" y="1"/>
                </a:lnTo>
                <a:lnTo>
                  <a:pt x="6498001" y="1"/>
                </a:lnTo>
                <a:lnTo>
                  <a:pt x="6498001" y="0"/>
                </a:lnTo>
                <a:lnTo>
                  <a:pt x="6858001" y="0"/>
                </a:lnTo>
                <a:lnTo>
                  <a:pt x="6858001" y="6096000"/>
                </a:lnTo>
                <a:lnTo>
                  <a:pt x="6679406" y="6096000"/>
                </a:lnTo>
                <a:lnTo>
                  <a:pt x="6679406" y="6096001"/>
                </a:lnTo>
                <a:lnTo>
                  <a:pt x="212725" y="6096001"/>
                </a:lnTo>
                <a:lnTo>
                  <a:pt x="212725" y="6096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4127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529" userDrawn="1">
          <p15:clr>
            <a:srgbClr val="FBAE40"/>
          </p15:clr>
        </p15:guide>
        <p15:guide id="3" pos="3500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(Style 3 - Thi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FACCA2D9-CDD7-A74F-9151-CF6D728F3E9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64511 w 12192000"/>
              <a:gd name="connsiteY0" fmla="*/ 887497 h 6858000"/>
              <a:gd name="connsiteX1" fmla="*/ 11527491 w 12192000"/>
              <a:gd name="connsiteY1" fmla="*/ 887497 h 6858000"/>
              <a:gd name="connsiteX2" fmla="*/ 11527491 w 12192000"/>
              <a:gd name="connsiteY2" fmla="*/ 5967543 h 6858000"/>
              <a:gd name="connsiteX3" fmla="*/ 664511 w 12192000"/>
              <a:gd name="connsiteY3" fmla="*/ 5967543 h 6858000"/>
              <a:gd name="connsiteX4" fmla="*/ 484509 w 12192000"/>
              <a:gd name="connsiteY4" fmla="*/ 707497 h 6858000"/>
              <a:gd name="connsiteX5" fmla="*/ 484509 w 12192000"/>
              <a:gd name="connsiteY5" fmla="*/ 887497 h 6858000"/>
              <a:gd name="connsiteX6" fmla="*/ 484510 w 12192000"/>
              <a:gd name="connsiteY6" fmla="*/ 887497 h 6858000"/>
              <a:gd name="connsiteX7" fmla="*/ 484510 w 12192000"/>
              <a:gd name="connsiteY7" fmla="*/ 5967543 h 6858000"/>
              <a:gd name="connsiteX8" fmla="*/ 484509 w 12192000"/>
              <a:gd name="connsiteY8" fmla="*/ 5967543 h 6858000"/>
              <a:gd name="connsiteX9" fmla="*/ 484509 w 12192000"/>
              <a:gd name="connsiteY9" fmla="*/ 6147543 h 6858000"/>
              <a:gd name="connsiteX10" fmla="*/ 484510 w 12192000"/>
              <a:gd name="connsiteY10" fmla="*/ 6147543 h 6858000"/>
              <a:gd name="connsiteX11" fmla="*/ 484510 w 12192000"/>
              <a:gd name="connsiteY11" fmla="*/ 6150504 h 6858000"/>
              <a:gd name="connsiteX12" fmla="*/ 664511 w 12192000"/>
              <a:gd name="connsiteY12" fmla="*/ 6150504 h 6858000"/>
              <a:gd name="connsiteX13" fmla="*/ 664511 w 12192000"/>
              <a:gd name="connsiteY13" fmla="*/ 6147543 h 6858000"/>
              <a:gd name="connsiteX14" fmla="*/ 11527491 w 12192000"/>
              <a:gd name="connsiteY14" fmla="*/ 6147543 h 6858000"/>
              <a:gd name="connsiteX15" fmla="*/ 11527491 w 12192000"/>
              <a:gd name="connsiteY15" fmla="*/ 6150504 h 6858000"/>
              <a:gd name="connsiteX16" fmla="*/ 11707491 w 12192000"/>
              <a:gd name="connsiteY16" fmla="*/ 6150504 h 6858000"/>
              <a:gd name="connsiteX17" fmla="*/ 11707491 w 12192000"/>
              <a:gd name="connsiteY17" fmla="*/ 6147543 h 6858000"/>
              <a:gd name="connsiteX18" fmla="*/ 11707491 w 12192000"/>
              <a:gd name="connsiteY18" fmla="*/ 5967543 h 6858000"/>
              <a:gd name="connsiteX19" fmla="*/ 11707491 w 12192000"/>
              <a:gd name="connsiteY19" fmla="*/ 887497 h 6858000"/>
              <a:gd name="connsiteX20" fmla="*/ 11707491 w 12192000"/>
              <a:gd name="connsiteY20" fmla="*/ 734964 h 6858000"/>
              <a:gd name="connsiteX21" fmla="*/ 11707491 w 12192000"/>
              <a:gd name="connsiteY21" fmla="*/ 707497 h 6858000"/>
              <a:gd name="connsiteX22" fmla="*/ 0 w 12192000"/>
              <a:gd name="connsiteY22" fmla="*/ 0 h 6858000"/>
              <a:gd name="connsiteX23" fmla="*/ 12192000 w 12192000"/>
              <a:gd name="connsiteY23" fmla="*/ 0 h 6858000"/>
              <a:gd name="connsiteX24" fmla="*/ 12192000 w 12192000"/>
              <a:gd name="connsiteY24" fmla="*/ 6858000 h 6858000"/>
              <a:gd name="connsiteX25" fmla="*/ 0 w 12192000"/>
              <a:gd name="connsiteY2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664511" y="887497"/>
                </a:moveTo>
                <a:lnTo>
                  <a:pt x="11527491" y="887497"/>
                </a:lnTo>
                <a:lnTo>
                  <a:pt x="11527491" y="5967543"/>
                </a:lnTo>
                <a:lnTo>
                  <a:pt x="664511" y="5967543"/>
                </a:lnTo>
                <a:close/>
                <a:moveTo>
                  <a:pt x="484509" y="707497"/>
                </a:moveTo>
                <a:lnTo>
                  <a:pt x="484509" y="887497"/>
                </a:lnTo>
                <a:lnTo>
                  <a:pt x="484510" y="887497"/>
                </a:lnTo>
                <a:lnTo>
                  <a:pt x="484510" y="5967543"/>
                </a:lnTo>
                <a:lnTo>
                  <a:pt x="484509" y="5967543"/>
                </a:lnTo>
                <a:lnTo>
                  <a:pt x="484509" y="6147543"/>
                </a:lnTo>
                <a:lnTo>
                  <a:pt x="484510" y="6147543"/>
                </a:lnTo>
                <a:lnTo>
                  <a:pt x="484510" y="6150504"/>
                </a:lnTo>
                <a:lnTo>
                  <a:pt x="664511" y="6150504"/>
                </a:lnTo>
                <a:lnTo>
                  <a:pt x="664511" y="6147543"/>
                </a:lnTo>
                <a:lnTo>
                  <a:pt x="11527491" y="6147543"/>
                </a:lnTo>
                <a:lnTo>
                  <a:pt x="11527491" y="6150504"/>
                </a:lnTo>
                <a:lnTo>
                  <a:pt x="11707491" y="6150504"/>
                </a:lnTo>
                <a:lnTo>
                  <a:pt x="11707491" y="6147543"/>
                </a:lnTo>
                <a:lnTo>
                  <a:pt x="11707491" y="5967543"/>
                </a:lnTo>
                <a:lnTo>
                  <a:pt x="11707491" y="887497"/>
                </a:lnTo>
                <a:lnTo>
                  <a:pt x="11707491" y="734964"/>
                </a:lnTo>
                <a:lnTo>
                  <a:pt x="11707491" y="707497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Ins="1188000" anchor="ctr" anchorCtr="0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Drop photo here to add</a:t>
            </a:r>
            <a:br>
              <a:rPr lang="en-US" dirty="0"/>
            </a:br>
            <a:r>
              <a:rPr lang="en-US" dirty="0"/>
              <a:t>background photo.</a:t>
            </a:r>
            <a:br>
              <a:rPr lang="en-US" dirty="0"/>
            </a:br>
            <a:r>
              <a:rPr lang="en-US" dirty="0"/>
              <a:t>(then edit alt text)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39316D4C-C12B-3449-B9EE-F7CCDFBAA4F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64511 w 12192000"/>
              <a:gd name="connsiteY0" fmla="*/ 887497 h 6858000"/>
              <a:gd name="connsiteX1" fmla="*/ 11527491 w 12192000"/>
              <a:gd name="connsiteY1" fmla="*/ 887497 h 6858000"/>
              <a:gd name="connsiteX2" fmla="*/ 11527491 w 12192000"/>
              <a:gd name="connsiteY2" fmla="*/ 5967543 h 6858000"/>
              <a:gd name="connsiteX3" fmla="*/ 664511 w 12192000"/>
              <a:gd name="connsiteY3" fmla="*/ 5967543 h 6858000"/>
              <a:gd name="connsiteX4" fmla="*/ 484509 w 12192000"/>
              <a:gd name="connsiteY4" fmla="*/ 707497 h 6858000"/>
              <a:gd name="connsiteX5" fmla="*/ 484509 w 12192000"/>
              <a:gd name="connsiteY5" fmla="*/ 887497 h 6858000"/>
              <a:gd name="connsiteX6" fmla="*/ 484510 w 12192000"/>
              <a:gd name="connsiteY6" fmla="*/ 887497 h 6858000"/>
              <a:gd name="connsiteX7" fmla="*/ 484510 w 12192000"/>
              <a:gd name="connsiteY7" fmla="*/ 5967543 h 6858000"/>
              <a:gd name="connsiteX8" fmla="*/ 484509 w 12192000"/>
              <a:gd name="connsiteY8" fmla="*/ 5967543 h 6858000"/>
              <a:gd name="connsiteX9" fmla="*/ 484509 w 12192000"/>
              <a:gd name="connsiteY9" fmla="*/ 6147543 h 6858000"/>
              <a:gd name="connsiteX10" fmla="*/ 484510 w 12192000"/>
              <a:gd name="connsiteY10" fmla="*/ 6147543 h 6858000"/>
              <a:gd name="connsiteX11" fmla="*/ 484510 w 12192000"/>
              <a:gd name="connsiteY11" fmla="*/ 6150504 h 6858000"/>
              <a:gd name="connsiteX12" fmla="*/ 664511 w 12192000"/>
              <a:gd name="connsiteY12" fmla="*/ 6150504 h 6858000"/>
              <a:gd name="connsiteX13" fmla="*/ 664511 w 12192000"/>
              <a:gd name="connsiteY13" fmla="*/ 6147543 h 6858000"/>
              <a:gd name="connsiteX14" fmla="*/ 11527491 w 12192000"/>
              <a:gd name="connsiteY14" fmla="*/ 6147543 h 6858000"/>
              <a:gd name="connsiteX15" fmla="*/ 11527491 w 12192000"/>
              <a:gd name="connsiteY15" fmla="*/ 6150504 h 6858000"/>
              <a:gd name="connsiteX16" fmla="*/ 11707491 w 12192000"/>
              <a:gd name="connsiteY16" fmla="*/ 6150504 h 6858000"/>
              <a:gd name="connsiteX17" fmla="*/ 11707491 w 12192000"/>
              <a:gd name="connsiteY17" fmla="*/ 6147543 h 6858000"/>
              <a:gd name="connsiteX18" fmla="*/ 11707491 w 12192000"/>
              <a:gd name="connsiteY18" fmla="*/ 5967543 h 6858000"/>
              <a:gd name="connsiteX19" fmla="*/ 11707491 w 12192000"/>
              <a:gd name="connsiteY19" fmla="*/ 887497 h 6858000"/>
              <a:gd name="connsiteX20" fmla="*/ 11707491 w 12192000"/>
              <a:gd name="connsiteY20" fmla="*/ 734964 h 6858000"/>
              <a:gd name="connsiteX21" fmla="*/ 11707491 w 12192000"/>
              <a:gd name="connsiteY21" fmla="*/ 707497 h 6858000"/>
              <a:gd name="connsiteX22" fmla="*/ 0 w 12192000"/>
              <a:gd name="connsiteY22" fmla="*/ 0 h 6858000"/>
              <a:gd name="connsiteX23" fmla="*/ 12192000 w 12192000"/>
              <a:gd name="connsiteY23" fmla="*/ 0 h 6858000"/>
              <a:gd name="connsiteX24" fmla="*/ 12192000 w 12192000"/>
              <a:gd name="connsiteY24" fmla="*/ 6858000 h 6858000"/>
              <a:gd name="connsiteX25" fmla="*/ 0 w 12192000"/>
              <a:gd name="connsiteY2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664511" y="887497"/>
                </a:moveTo>
                <a:lnTo>
                  <a:pt x="11527491" y="887497"/>
                </a:lnTo>
                <a:lnTo>
                  <a:pt x="11527491" y="5967543"/>
                </a:lnTo>
                <a:lnTo>
                  <a:pt x="664511" y="5967543"/>
                </a:lnTo>
                <a:close/>
                <a:moveTo>
                  <a:pt x="484509" y="707497"/>
                </a:moveTo>
                <a:lnTo>
                  <a:pt x="484509" y="887497"/>
                </a:lnTo>
                <a:lnTo>
                  <a:pt x="484510" y="887497"/>
                </a:lnTo>
                <a:lnTo>
                  <a:pt x="484510" y="5967543"/>
                </a:lnTo>
                <a:lnTo>
                  <a:pt x="484509" y="5967543"/>
                </a:lnTo>
                <a:lnTo>
                  <a:pt x="484509" y="6147543"/>
                </a:lnTo>
                <a:lnTo>
                  <a:pt x="484510" y="6147543"/>
                </a:lnTo>
                <a:lnTo>
                  <a:pt x="484510" y="6150504"/>
                </a:lnTo>
                <a:lnTo>
                  <a:pt x="664511" y="6150504"/>
                </a:lnTo>
                <a:lnTo>
                  <a:pt x="664511" y="6147543"/>
                </a:lnTo>
                <a:lnTo>
                  <a:pt x="11527491" y="6147543"/>
                </a:lnTo>
                <a:lnTo>
                  <a:pt x="11527491" y="6150504"/>
                </a:lnTo>
                <a:lnTo>
                  <a:pt x="11707491" y="6150504"/>
                </a:lnTo>
                <a:lnTo>
                  <a:pt x="11707491" y="6147543"/>
                </a:lnTo>
                <a:lnTo>
                  <a:pt x="11707491" y="5967543"/>
                </a:lnTo>
                <a:lnTo>
                  <a:pt x="11707491" y="887497"/>
                </a:lnTo>
                <a:lnTo>
                  <a:pt x="11707491" y="734964"/>
                </a:lnTo>
                <a:lnTo>
                  <a:pt x="11707491" y="707497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50000">
                <a:srgbClr val="000000">
                  <a:alpha val="54000"/>
                </a:srgbClr>
              </a:gs>
              <a:gs pos="12000">
                <a:schemeClr val="tx1">
                  <a:alpha val="55000"/>
                </a:schemeClr>
              </a:gs>
              <a:gs pos="82000">
                <a:schemeClr val="tx1">
                  <a:alpha val="0"/>
                </a:schemeClr>
              </a:gs>
            </a:gsLst>
            <a:lin ang="0" scaled="1"/>
            <a:tileRect/>
          </a:gradFill>
        </p:spPr>
        <p:txBody>
          <a:bodyPr wrap="square">
            <a:noAutofit/>
          </a:bodyPr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2C857AFE-1172-BA41-AF85-C4A51E95B2CA}"/>
              </a:ext>
            </a:extLst>
          </p:cNvPr>
          <p:cNvSpPr>
            <a:spLocks/>
          </p:cNvSpPr>
          <p:nvPr userDrawn="1"/>
        </p:nvSpPr>
        <p:spPr>
          <a:xfrm>
            <a:off x="484509" y="707497"/>
            <a:ext cx="11222982" cy="5443007"/>
          </a:xfrm>
          <a:custGeom>
            <a:avLst/>
            <a:gdLst>
              <a:gd name="connsiteX0" fmla="*/ 180002 w 11222982"/>
              <a:gd name="connsiteY0" fmla="*/ 180000 h 5443007"/>
              <a:gd name="connsiteX1" fmla="*/ 180002 w 11222982"/>
              <a:gd name="connsiteY1" fmla="*/ 5260046 h 5443007"/>
              <a:gd name="connsiteX2" fmla="*/ 11042982 w 11222982"/>
              <a:gd name="connsiteY2" fmla="*/ 5260046 h 5443007"/>
              <a:gd name="connsiteX3" fmla="*/ 11042982 w 11222982"/>
              <a:gd name="connsiteY3" fmla="*/ 180000 h 5443007"/>
              <a:gd name="connsiteX4" fmla="*/ 0 w 11222982"/>
              <a:gd name="connsiteY4" fmla="*/ 0 h 5443007"/>
              <a:gd name="connsiteX5" fmla="*/ 11222982 w 11222982"/>
              <a:gd name="connsiteY5" fmla="*/ 0 h 5443007"/>
              <a:gd name="connsiteX6" fmla="*/ 11222982 w 11222982"/>
              <a:gd name="connsiteY6" fmla="*/ 27467 h 5443007"/>
              <a:gd name="connsiteX7" fmla="*/ 11222982 w 11222982"/>
              <a:gd name="connsiteY7" fmla="*/ 180000 h 5443007"/>
              <a:gd name="connsiteX8" fmla="*/ 11222982 w 11222982"/>
              <a:gd name="connsiteY8" fmla="*/ 5260046 h 5443007"/>
              <a:gd name="connsiteX9" fmla="*/ 11222982 w 11222982"/>
              <a:gd name="connsiteY9" fmla="*/ 5440046 h 5443007"/>
              <a:gd name="connsiteX10" fmla="*/ 11222982 w 11222982"/>
              <a:gd name="connsiteY10" fmla="*/ 5443007 h 5443007"/>
              <a:gd name="connsiteX11" fmla="*/ 11042982 w 11222982"/>
              <a:gd name="connsiteY11" fmla="*/ 5443007 h 5443007"/>
              <a:gd name="connsiteX12" fmla="*/ 11042982 w 11222982"/>
              <a:gd name="connsiteY12" fmla="*/ 5440046 h 5443007"/>
              <a:gd name="connsiteX13" fmla="*/ 180002 w 11222982"/>
              <a:gd name="connsiteY13" fmla="*/ 5440046 h 5443007"/>
              <a:gd name="connsiteX14" fmla="*/ 180002 w 11222982"/>
              <a:gd name="connsiteY14" fmla="*/ 5443007 h 5443007"/>
              <a:gd name="connsiteX15" fmla="*/ 1 w 11222982"/>
              <a:gd name="connsiteY15" fmla="*/ 5443007 h 5443007"/>
              <a:gd name="connsiteX16" fmla="*/ 1 w 11222982"/>
              <a:gd name="connsiteY16" fmla="*/ 5440046 h 5443007"/>
              <a:gd name="connsiteX17" fmla="*/ 0 w 11222982"/>
              <a:gd name="connsiteY17" fmla="*/ 5440046 h 5443007"/>
              <a:gd name="connsiteX18" fmla="*/ 0 w 11222982"/>
              <a:gd name="connsiteY18" fmla="*/ 5260046 h 5443007"/>
              <a:gd name="connsiteX19" fmla="*/ 1 w 11222982"/>
              <a:gd name="connsiteY19" fmla="*/ 5260046 h 5443007"/>
              <a:gd name="connsiteX20" fmla="*/ 1 w 11222982"/>
              <a:gd name="connsiteY20" fmla="*/ 180000 h 5443007"/>
              <a:gd name="connsiteX21" fmla="*/ 0 w 11222982"/>
              <a:gd name="connsiteY21" fmla="*/ 180000 h 544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222982" h="5443007">
                <a:moveTo>
                  <a:pt x="180002" y="180000"/>
                </a:moveTo>
                <a:lnTo>
                  <a:pt x="180002" y="5260046"/>
                </a:lnTo>
                <a:lnTo>
                  <a:pt x="11042982" y="5260046"/>
                </a:lnTo>
                <a:lnTo>
                  <a:pt x="11042982" y="180000"/>
                </a:lnTo>
                <a:close/>
                <a:moveTo>
                  <a:pt x="0" y="0"/>
                </a:moveTo>
                <a:lnTo>
                  <a:pt x="11222982" y="0"/>
                </a:lnTo>
                <a:lnTo>
                  <a:pt x="11222982" y="27467"/>
                </a:lnTo>
                <a:lnTo>
                  <a:pt x="11222982" y="180000"/>
                </a:lnTo>
                <a:lnTo>
                  <a:pt x="11222982" y="5260046"/>
                </a:lnTo>
                <a:lnTo>
                  <a:pt x="11222982" y="5440046"/>
                </a:lnTo>
                <a:lnTo>
                  <a:pt x="11222982" y="5443007"/>
                </a:lnTo>
                <a:lnTo>
                  <a:pt x="11042982" y="5443007"/>
                </a:lnTo>
                <a:lnTo>
                  <a:pt x="11042982" y="5440046"/>
                </a:lnTo>
                <a:lnTo>
                  <a:pt x="180002" y="5440046"/>
                </a:lnTo>
                <a:lnTo>
                  <a:pt x="180002" y="5443007"/>
                </a:lnTo>
                <a:lnTo>
                  <a:pt x="1" y="5443007"/>
                </a:lnTo>
                <a:lnTo>
                  <a:pt x="1" y="5440046"/>
                </a:lnTo>
                <a:lnTo>
                  <a:pt x="0" y="5440046"/>
                </a:lnTo>
                <a:lnTo>
                  <a:pt x="0" y="5260046"/>
                </a:lnTo>
                <a:lnTo>
                  <a:pt x="1" y="5260046"/>
                </a:lnTo>
                <a:lnTo>
                  <a:pt x="1" y="180000"/>
                </a:lnTo>
                <a:lnTo>
                  <a:pt x="0" y="18000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55BA3F-6864-D84A-9233-DC55336FAC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8955" y="1635814"/>
            <a:ext cx="4867046" cy="3769166"/>
          </a:xfrm>
          <a:noFill/>
          <a:ln>
            <a:noFill/>
          </a:ln>
        </p:spPr>
        <p:txBody>
          <a:bodyPr vert="horz" wrap="square" lIns="0" tIns="360000" rIns="180000" bIns="0" rtlCol="0" anchor="ctr">
            <a:noAutofit/>
          </a:bodyPr>
          <a:lstStyle>
            <a:lvl1pPr>
              <a:defRPr lang="en-US" sz="4800" baseline="0">
                <a:solidFill>
                  <a:schemeClr val="bg1"/>
                </a:solidFill>
                <a:cs typeface="+mn-cs"/>
              </a:defRPr>
            </a:lvl1pPr>
          </a:lstStyle>
          <a:p>
            <a:pPr marL="0" lv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</a:pPr>
            <a:r>
              <a:rPr lang="en-US" dirty="0"/>
              <a:t>Click to Add a Title To Your Divider Slide</a:t>
            </a:r>
          </a:p>
        </p:txBody>
      </p:sp>
    </p:spTree>
    <p:extLst>
      <p:ext uri="{BB962C8B-B14F-4D97-AF65-F5344CB8AC3E}">
        <p14:creationId xmlns:p14="http://schemas.microsoft.com/office/powerpoint/2010/main" val="40754862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778">
          <p15:clr>
            <a:srgbClr val="FBAE40"/>
          </p15:clr>
        </p15:guide>
        <p15:guide id="4" orient="horz" pos="3884">
          <p15:clr>
            <a:srgbClr val="FBAE40"/>
          </p15:clr>
        </p15:guide>
        <p15:guide id="5" pos="7378">
          <p15:clr>
            <a:srgbClr val="FBAE40"/>
          </p15:clr>
        </p15:guide>
        <p15:guide id="6" orient="horz" pos="459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A2716-629B-9C45-AADD-DE61D864D5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5800" y="357216"/>
            <a:ext cx="11480400" cy="1562400"/>
          </a:xfrm>
          <a:solidFill>
            <a:schemeClr val="tx1">
              <a:alpha val="54000"/>
            </a:schemeClr>
          </a:solidFill>
        </p:spPr>
        <p:txBody>
          <a:bodyPr anchor="ctr"/>
          <a:lstStyle>
            <a:lvl1pPr algn="ctr">
              <a:defRPr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1pPr>
          </a:lstStyle>
          <a:p>
            <a:r>
              <a:rPr lang="en-US" dirty="0"/>
              <a:t>Click to Add a Title To Your Slide</a:t>
            </a:r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DDA1CF8A-1741-6B40-A154-613324130E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8432" y="2468097"/>
            <a:ext cx="5400000" cy="455613"/>
          </a:xfrm>
        </p:spPr>
        <p:txBody>
          <a:bodyPr lIns="0" anchor="b">
            <a:noAutofit/>
          </a:bodyPr>
          <a:lstStyle>
            <a:lvl1pPr>
              <a:spcBef>
                <a:spcPts val="0"/>
              </a:spcBef>
              <a:defRPr sz="1400" b="0" i="0" cap="all" spc="10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 dirty="0"/>
              <a:t>CLICK TO ADD SUBHEADER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1AF0F73F-121B-4645-901F-267B00C591B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8859" y="3015397"/>
            <a:ext cx="5411922" cy="3138341"/>
          </a:xfrm>
        </p:spPr>
        <p:txBody>
          <a:bodyPr lIns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53">
            <a:extLst>
              <a:ext uri="{FF2B5EF4-FFF2-40B4-BE49-F238E27FC236}">
                <a16:creationId xmlns:a16="http://schemas.microsoft.com/office/drawing/2014/main" id="{85171A1C-33F0-154B-A90A-1341894615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64399" y="2468097"/>
            <a:ext cx="5412090" cy="455613"/>
          </a:xfrm>
        </p:spPr>
        <p:txBody>
          <a:bodyPr lIns="0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 i="0" cap="all" spc="10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/>
              <a:t>CLICK TO ADD SUBHEADER</a:t>
            </a:r>
            <a:endParaRPr lang="en-US" dirty="0"/>
          </a:p>
        </p:txBody>
      </p:sp>
      <p:sp>
        <p:nvSpPr>
          <p:cNvPr id="20" name="Text Placeholder 57">
            <a:extLst>
              <a:ext uri="{FF2B5EF4-FFF2-40B4-BE49-F238E27FC236}">
                <a16:creationId xmlns:a16="http://schemas.microsoft.com/office/drawing/2014/main" id="{D832DB65-C34A-724C-BC2D-C88133F6D6C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4399" y="3015397"/>
            <a:ext cx="5421633" cy="3138341"/>
          </a:xfrm>
        </p:spPr>
        <p:txBody>
          <a:bodyPr lIns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9C4D6D-A922-1345-A1A8-1C756DCF58EF}"/>
              </a:ext>
            </a:extLst>
          </p:cNvPr>
          <p:cNvSpPr/>
          <p:nvPr userDrawn="1"/>
        </p:nvSpPr>
        <p:spPr>
          <a:xfrm>
            <a:off x="0" y="6799943"/>
            <a:ext cx="12192000" cy="580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AA6FF0F-EF68-C34F-8441-557C608E34D2}"/>
              </a:ext>
            </a:extLst>
          </p:cNvPr>
          <p:cNvSpPr/>
          <p:nvPr userDrawn="1"/>
        </p:nvSpPr>
        <p:spPr>
          <a:xfrm rot="5400000">
            <a:off x="4957584" y="-4957585"/>
            <a:ext cx="2276833" cy="12192003"/>
          </a:xfrm>
          <a:custGeom>
            <a:avLst/>
            <a:gdLst>
              <a:gd name="connsiteX0" fmla="*/ 360000 w 2276833"/>
              <a:gd name="connsiteY0" fmla="*/ 11832003 h 12192003"/>
              <a:gd name="connsiteX1" fmla="*/ 1916832 w 2276833"/>
              <a:gd name="connsiteY1" fmla="*/ 11832003 h 12192003"/>
              <a:gd name="connsiteX2" fmla="*/ 1916833 w 2276833"/>
              <a:gd name="connsiteY2" fmla="*/ 360002 h 12192003"/>
              <a:gd name="connsiteX3" fmla="*/ 360000 w 2276833"/>
              <a:gd name="connsiteY3" fmla="*/ 360002 h 12192003"/>
              <a:gd name="connsiteX4" fmla="*/ 0 w 2276833"/>
              <a:gd name="connsiteY4" fmla="*/ 12192000 h 12192003"/>
              <a:gd name="connsiteX5" fmla="*/ 0 w 2276833"/>
              <a:gd name="connsiteY5" fmla="*/ 0 h 12192003"/>
              <a:gd name="connsiteX6" fmla="*/ 360000 w 2276833"/>
              <a:gd name="connsiteY6" fmla="*/ 0 h 12192003"/>
              <a:gd name="connsiteX7" fmla="*/ 360000 w 2276833"/>
              <a:gd name="connsiteY7" fmla="*/ 1 h 12192003"/>
              <a:gd name="connsiteX8" fmla="*/ 1916833 w 2276833"/>
              <a:gd name="connsiteY8" fmla="*/ 1 h 12192003"/>
              <a:gd name="connsiteX9" fmla="*/ 1916833 w 2276833"/>
              <a:gd name="connsiteY9" fmla="*/ 0 h 12192003"/>
              <a:gd name="connsiteX10" fmla="*/ 2276833 w 2276833"/>
              <a:gd name="connsiteY10" fmla="*/ 0 h 12192003"/>
              <a:gd name="connsiteX11" fmla="*/ 2276832 w 2276833"/>
              <a:gd name="connsiteY11" fmla="*/ 12192000 h 12192003"/>
              <a:gd name="connsiteX12" fmla="*/ 2266791 w 2276833"/>
              <a:gd name="connsiteY12" fmla="*/ 12192000 h 12192003"/>
              <a:gd name="connsiteX13" fmla="*/ 2266791 w 2276833"/>
              <a:gd name="connsiteY13" fmla="*/ 12192003 h 12192003"/>
              <a:gd name="connsiteX14" fmla="*/ 0 w 2276833"/>
              <a:gd name="connsiteY14" fmla="*/ 12192003 h 12192003"/>
              <a:gd name="connsiteX15" fmla="*/ 0 w 2276833"/>
              <a:gd name="connsiteY15" fmla="*/ 12192000 h 12192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76833" h="12192003">
                <a:moveTo>
                  <a:pt x="360000" y="11832003"/>
                </a:moveTo>
                <a:lnTo>
                  <a:pt x="1916832" y="11832003"/>
                </a:lnTo>
                <a:lnTo>
                  <a:pt x="1916833" y="360002"/>
                </a:lnTo>
                <a:lnTo>
                  <a:pt x="360000" y="360002"/>
                </a:lnTo>
                <a:close/>
                <a:moveTo>
                  <a:pt x="0" y="12192000"/>
                </a:moveTo>
                <a:lnTo>
                  <a:pt x="0" y="0"/>
                </a:lnTo>
                <a:lnTo>
                  <a:pt x="360000" y="0"/>
                </a:lnTo>
                <a:lnTo>
                  <a:pt x="360000" y="1"/>
                </a:lnTo>
                <a:lnTo>
                  <a:pt x="1916833" y="1"/>
                </a:lnTo>
                <a:lnTo>
                  <a:pt x="1916833" y="0"/>
                </a:lnTo>
                <a:lnTo>
                  <a:pt x="2276833" y="0"/>
                </a:lnTo>
                <a:lnTo>
                  <a:pt x="2276832" y="12192000"/>
                </a:lnTo>
                <a:lnTo>
                  <a:pt x="2266791" y="12192000"/>
                </a:lnTo>
                <a:lnTo>
                  <a:pt x="2266791" y="12192003"/>
                </a:lnTo>
                <a:lnTo>
                  <a:pt x="0" y="12192003"/>
                </a:lnTo>
                <a:lnTo>
                  <a:pt x="0" y="12192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8" name="Picture 27" descr="York University Logo&#10;">
            <a:extLst>
              <a:ext uri="{FF2B5EF4-FFF2-40B4-BE49-F238E27FC236}">
                <a16:creationId xmlns:a16="http://schemas.microsoft.com/office/drawing/2014/main" id="{9C3BBD24-06A8-1A4A-99ED-8A60807077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5913" y="6372792"/>
            <a:ext cx="1240699" cy="273600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03B2061-D856-4A41-B120-2B85C6C79AAD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55512" y="358954"/>
            <a:ext cx="11480977" cy="1558925"/>
          </a:xfrm>
        </p:spPr>
        <p:txBody>
          <a:bodyPr bIns="180000" anchor="b">
            <a:norm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Drag and drop photo onto slide to add header image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08593E-DD51-5A43-8811-462C3D56F1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7C10F-9D8C-A146-A92B-CA4D61DD15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64C28E-966E-6B4A-816A-311B7D0A2E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086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16">
          <p15:clr>
            <a:srgbClr val="FBAE40"/>
          </p15:clr>
        </p15:guide>
        <p15:guide id="4" pos="3739">
          <p15:clr>
            <a:srgbClr val="FBAE40"/>
          </p15:clr>
        </p15:guide>
        <p15:guide id="5" pos="3940">
          <p15:clr>
            <a:srgbClr val="FBAE40"/>
          </p15:clr>
        </p15:guide>
        <p15:guide id="6" pos="7363">
          <p15:clr>
            <a:srgbClr val="FBAE40"/>
          </p15:clr>
        </p15:guide>
        <p15:guide id="9" orient="horz" pos="1842">
          <p15:clr>
            <a:srgbClr val="FBAE40"/>
          </p15:clr>
        </p15:guide>
        <p15:guide id="10" orient="horz" pos="3884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A2716-629B-9C45-AADD-DE61D864D5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5800" y="348748"/>
            <a:ext cx="11480400" cy="1569600"/>
          </a:xfrm>
          <a:solidFill>
            <a:schemeClr val="tx1">
              <a:alpha val="54000"/>
            </a:schemeClr>
          </a:solidFill>
        </p:spPr>
        <p:txBody>
          <a:bodyPr anchor="ctr"/>
          <a:lstStyle>
            <a:lvl1pPr algn="ctr">
              <a:defRPr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1pPr>
          </a:lstStyle>
          <a:p>
            <a:r>
              <a:rPr lang="en-US" dirty="0"/>
              <a:t>Click to Add a Title To Your Slide</a:t>
            </a:r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DDA1CF8A-1741-6B40-A154-613324130E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8859" y="2468097"/>
            <a:ext cx="3514725" cy="455613"/>
          </a:xfrm>
        </p:spPr>
        <p:txBody>
          <a:bodyPr lIns="0" anchor="b">
            <a:noAutofit/>
          </a:bodyPr>
          <a:lstStyle>
            <a:lvl1pPr>
              <a:spcBef>
                <a:spcPts val="0"/>
              </a:spcBef>
              <a:defRPr sz="1400" b="0" i="0" cap="all" spc="10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 dirty="0"/>
              <a:t>CLICK TO ADD SUBHEADER</a:t>
            </a:r>
          </a:p>
        </p:txBody>
      </p:sp>
      <p:sp>
        <p:nvSpPr>
          <p:cNvPr id="14" name="Text Placeholder 57">
            <a:extLst>
              <a:ext uri="{FF2B5EF4-FFF2-40B4-BE49-F238E27FC236}">
                <a16:creationId xmlns:a16="http://schemas.microsoft.com/office/drawing/2014/main" id="{A0685936-FD89-8644-B6EC-36AD7532FB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8859" y="3015397"/>
            <a:ext cx="3523302" cy="3138341"/>
          </a:xfrm>
        </p:spPr>
        <p:txBody>
          <a:bodyPr lIns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53">
            <a:extLst>
              <a:ext uri="{FF2B5EF4-FFF2-40B4-BE49-F238E27FC236}">
                <a16:creationId xmlns:a16="http://schemas.microsoft.com/office/drawing/2014/main" id="{85171A1C-33F0-154B-A90A-1341894615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38637" y="2468097"/>
            <a:ext cx="3514725" cy="455613"/>
          </a:xfrm>
        </p:spPr>
        <p:txBody>
          <a:bodyPr lIns="0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 i="0" cap="all" spc="10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/>
              <a:t>CLICK TO ADD SUBHEADER</a:t>
            </a:r>
            <a:endParaRPr lang="en-US" dirty="0"/>
          </a:p>
        </p:txBody>
      </p:sp>
      <p:sp>
        <p:nvSpPr>
          <p:cNvPr id="16" name="Text Placeholder 57">
            <a:extLst>
              <a:ext uri="{FF2B5EF4-FFF2-40B4-BE49-F238E27FC236}">
                <a16:creationId xmlns:a16="http://schemas.microsoft.com/office/drawing/2014/main" id="{1490539A-E4E2-DE44-B3A7-F6ADD2E83C6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38637" y="3015397"/>
            <a:ext cx="3510000" cy="3138341"/>
          </a:xfrm>
        </p:spPr>
        <p:txBody>
          <a:bodyPr lIns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6" name="Text Placeholder 53">
            <a:extLst>
              <a:ext uri="{FF2B5EF4-FFF2-40B4-BE49-F238E27FC236}">
                <a16:creationId xmlns:a16="http://schemas.microsoft.com/office/drawing/2014/main" id="{A0CAE2A1-4EB9-AE45-A294-C7AF8E330E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75244" y="2468097"/>
            <a:ext cx="3513519" cy="455613"/>
          </a:xfrm>
        </p:spPr>
        <p:txBody>
          <a:bodyPr lIns="0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 i="0" cap="all" spc="10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 dirty="0"/>
              <a:t>CLICK TO ADD SUBHEADER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6A290EEA-CFEC-614B-B849-D38F318885F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75244" y="3015397"/>
            <a:ext cx="3514385" cy="3138341"/>
          </a:xfrm>
        </p:spPr>
        <p:txBody>
          <a:bodyPr lIns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0" name="Picture 29" descr="York University Logo">
            <a:extLst>
              <a:ext uri="{FF2B5EF4-FFF2-40B4-BE49-F238E27FC236}">
                <a16:creationId xmlns:a16="http://schemas.microsoft.com/office/drawing/2014/main" id="{F1CD1720-798A-2144-8E95-90329F56E5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5913" y="6372792"/>
            <a:ext cx="1240699" cy="2736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C3A69CB-0B60-2E46-9CE9-075656CED18E}"/>
              </a:ext>
            </a:extLst>
          </p:cNvPr>
          <p:cNvSpPr/>
          <p:nvPr userDrawn="1"/>
        </p:nvSpPr>
        <p:spPr>
          <a:xfrm>
            <a:off x="0" y="6799943"/>
            <a:ext cx="12192000" cy="580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AA6FF0F-EF68-C34F-8441-557C608E34D2}"/>
              </a:ext>
            </a:extLst>
          </p:cNvPr>
          <p:cNvSpPr/>
          <p:nvPr userDrawn="1"/>
        </p:nvSpPr>
        <p:spPr>
          <a:xfrm rot="5400000">
            <a:off x="4957584" y="-4957585"/>
            <a:ext cx="2276833" cy="12192003"/>
          </a:xfrm>
          <a:custGeom>
            <a:avLst/>
            <a:gdLst>
              <a:gd name="connsiteX0" fmla="*/ 360000 w 2276833"/>
              <a:gd name="connsiteY0" fmla="*/ 11832003 h 12192003"/>
              <a:gd name="connsiteX1" fmla="*/ 1916832 w 2276833"/>
              <a:gd name="connsiteY1" fmla="*/ 11832003 h 12192003"/>
              <a:gd name="connsiteX2" fmla="*/ 1916833 w 2276833"/>
              <a:gd name="connsiteY2" fmla="*/ 360002 h 12192003"/>
              <a:gd name="connsiteX3" fmla="*/ 360000 w 2276833"/>
              <a:gd name="connsiteY3" fmla="*/ 360002 h 12192003"/>
              <a:gd name="connsiteX4" fmla="*/ 0 w 2276833"/>
              <a:gd name="connsiteY4" fmla="*/ 12192000 h 12192003"/>
              <a:gd name="connsiteX5" fmla="*/ 0 w 2276833"/>
              <a:gd name="connsiteY5" fmla="*/ 0 h 12192003"/>
              <a:gd name="connsiteX6" fmla="*/ 360000 w 2276833"/>
              <a:gd name="connsiteY6" fmla="*/ 0 h 12192003"/>
              <a:gd name="connsiteX7" fmla="*/ 360000 w 2276833"/>
              <a:gd name="connsiteY7" fmla="*/ 1 h 12192003"/>
              <a:gd name="connsiteX8" fmla="*/ 1916833 w 2276833"/>
              <a:gd name="connsiteY8" fmla="*/ 1 h 12192003"/>
              <a:gd name="connsiteX9" fmla="*/ 1916833 w 2276833"/>
              <a:gd name="connsiteY9" fmla="*/ 0 h 12192003"/>
              <a:gd name="connsiteX10" fmla="*/ 2276833 w 2276833"/>
              <a:gd name="connsiteY10" fmla="*/ 0 h 12192003"/>
              <a:gd name="connsiteX11" fmla="*/ 2276832 w 2276833"/>
              <a:gd name="connsiteY11" fmla="*/ 12192000 h 12192003"/>
              <a:gd name="connsiteX12" fmla="*/ 2266791 w 2276833"/>
              <a:gd name="connsiteY12" fmla="*/ 12192000 h 12192003"/>
              <a:gd name="connsiteX13" fmla="*/ 2266791 w 2276833"/>
              <a:gd name="connsiteY13" fmla="*/ 12192003 h 12192003"/>
              <a:gd name="connsiteX14" fmla="*/ 0 w 2276833"/>
              <a:gd name="connsiteY14" fmla="*/ 12192003 h 12192003"/>
              <a:gd name="connsiteX15" fmla="*/ 0 w 2276833"/>
              <a:gd name="connsiteY15" fmla="*/ 12192000 h 12192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76833" h="12192003">
                <a:moveTo>
                  <a:pt x="360000" y="11832003"/>
                </a:moveTo>
                <a:lnTo>
                  <a:pt x="1916832" y="11832003"/>
                </a:lnTo>
                <a:lnTo>
                  <a:pt x="1916833" y="360002"/>
                </a:lnTo>
                <a:lnTo>
                  <a:pt x="360000" y="360002"/>
                </a:lnTo>
                <a:close/>
                <a:moveTo>
                  <a:pt x="0" y="12192000"/>
                </a:moveTo>
                <a:lnTo>
                  <a:pt x="0" y="0"/>
                </a:lnTo>
                <a:lnTo>
                  <a:pt x="360000" y="0"/>
                </a:lnTo>
                <a:lnTo>
                  <a:pt x="360000" y="1"/>
                </a:lnTo>
                <a:lnTo>
                  <a:pt x="1916833" y="1"/>
                </a:lnTo>
                <a:lnTo>
                  <a:pt x="1916833" y="0"/>
                </a:lnTo>
                <a:lnTo>
                  <a:pt x="2276833" y="0"/>
                </a:lnTo>
                <a:lnTo>
                  <a:pt x="2276832" y="12192000"/>
                </a:lnTo>
                <a:lnTo>
                  <a:pt x="2266791" y="12192000"/>
                </a:lnTo>
                <a:lnTo>
                  <a:pt x="2266791" y="12192003"/>
                </a:lnTo>
                <a:lnTo>
                  <a:pt x="0" y="12192003"/>
                </a:lnTo>
                <a:lnTo>
                  <a:pt x="0" y="12192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7C10F-9D8C-A146-A92B-CA4D61DD15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64C28E-966E-6B4A-816A-311B7D0A2E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08593E-DD51-5A43-8811-462C3D56F1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955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16">
          <p15:clr>
            <a:srgbClr val="FBAE40"/>
          </p15:clr>
        </p15:guide>
        <p15:guide id="4" pos="2547">
          <p15:clr>
            <a:srgbClr val="FBAE40"/>
          </p15:clr>
        </p15:guide>
        <p15:guide id="5" pos="2732">
          <p15:clr>
            <a:srgbClr val="FBAE40"/>
          </p15:clr>
        </p15:guide>
        <p15:guide id="6" pos="4947">
          <p15:clr>
            <a:srgbClr val="FBAE40"/>
          </p15:clr>
        </p15:guide>
        <p15:guide id="7" pos="5148">
          <p15:clr>
            <a:srgbClr val="FBAE40"/>
          </p15:clr>
        </p15:guide>
        <p15:guide id="8" pos="7363">
          <p15:clr>
            <a:srgbClr val="FBAE40"/>
          </p15:clr>
        </p15:guide>
        <p15:guide id="11" orient="horz" pos="1843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1">
            <a:extLst>
              <a:ext uri="{FF2B5EF4-FFF2-40B4-BE49-F238E27FC236}">
                <a16:creationId xmlns:a16="http://schemas.microsoft.com/office/drawing/2014/main" id="{20E1D805-0FBE-4047-AA28-F7B71DA35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5800" y="357216"/>
            <a:ext cx="11480400" cy="1562400"/>
          </a:xfrm>
          <a:solidFill>
            <a:schemeClr val="tx1">
              <a:alpha val="54000"/>
            </a:schemeClr>
          </a:solidFill>
        </p:spPr>
        <p:txBody>
          <a:bodyPr anchor="ctr"/>
          <a:lstStyle>
            <a:lvl1pPr algn="ctr">
              <a:defRPr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1pPr>
          </a:lstStyle>
          <a:p>
            <a:r>
              <a:rPr lang="en-US" dirty="0"/>
              <a:t>Click to Add a Title To Your Slide</a:t>
            </a:r>
          </a:p>
        </p:txBody>
      </p:sp>
      <p:pic>
        <p:nvPicPr>
          <p:cNvPr id="32" name="Picture 31" descr="York University Logo">
            <a:extLst>
              <a:ext uri="{FF2B5EF4-FFF2-40B4-BE49-F238E27FC236}">
                <a16:creationId xmlns:a16="http://schemas.microsoft.com/office/drawing/2014/main" id="{E8D4B176-2C79-484B-A8DE-FEC4A3AFEB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5913" y="6372792"/>
            <a:ext cx="1240699" cy="273600"/>
          </a:xfrm>
          <a:prstGeom prst="rect">
            <a:avLst/>
          </a:prstGeom>
        </p:spPr>
      </p:pic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DDA1CF8A-1741-6B40-A154-613324130E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8860" y="2467711"/>
            <a:ext cx="2539980" cy="455613"/>
          </a:xfrm>
        </p:spPr>
        <p:txBody>
          <a:bodyPr lIns="0" anchor="b">
            <a:noAutofit/>
          </a:bodyPr>
          <a:lstStyle>
            <a:lvl1pPr>
              <a:defRPr sz="1400" b="0" i="0" cap="all" spc="10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 dirty="0"/>
              <a:t>CLICK TO ADD SUBHEADER</a:t>
            </a:r>
          </a:p>
        </p:txBody>
      </p:sp>
      <p:sp>
        <p:nvSpPr>
          <p:cNvPr id="16" name="Text Placeholder 57">
            <a:extLst>
              <a:ext uri="{FF2B5EF4-FFF2-40B4-BE49-F238E27FC236}">
                <a16:creationId xmlns:a16="http://schemas.microsoft.com/office/drawing/2014/main" id="{CD95C082-98A0-6748-A678-AAFE8DE67E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8859" y="3015397"/>
            <a:ext cx="2540254" cy="3138341"/>
          </a:xfrm>
        </p:spPr>
        <p:txBody>
          <a:bodyPr lIns="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53">
            <a:extLst>
              <a:ext uri="{FF2B5EF4-FFF2-40B4-BE49-F238E27FC236}">
                <a16:creationId xmlns:a16="http://schemas.microsoft.com/office/drawing/2014/main" id="{05ABEBBB-8B74-7A42-8A9F-A3DDD027B0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82808" y="2467711"/>
            <a:ext cx="2552855" cy="455613"/>
          </a:xfrm>
        </p:spPr>
        <p:txBody>
          <a:bodyPr lIns="0" anchor="b">
            <a:noAutofit/>
          </a:bodyPr>
          <a:lstStyle>
            <a:lvl1pPr>
              <a:defRPr sz="1400" b="0" i="0" cap="all" spc="10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 dirty="0"/>
              <a:t>CLICK TO ADD SUBHEADER</a:t>
            </a:r>
          </a:p>
        </p:txBody>
      </p:sp>
      <p:sp>
        <p:nvSpPr>
          <p:cNvPr id="18" name="Text Placeholder 57">
            <a:extLst>
              <a:ext uri="{FF2B5EF4-FFF2-40B4-BE49-F238E27FC236}">
                <a16:creationId xmlns:a16="http://schemas.microsoft.com/office/drawing/2014/main" id="{D443BBF1-455E-AF49-A986-73588966773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382530" y="3015397"/>
            <a:ext cx="2553130" cy="3138341"/>
          </a:xfrm>
        </p:spPr>
        <p:txBody>
          <a:bodyPr lIns="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2" name="Text Placeholder 53">
            <a:extLst>
              <a:ext uri="{FF2B5EF4-FFF2-40B4-BE49-F238E27FC236}">
                <a16:creationId xmlns:a16="http://schemas.microsoft.com/office/drawing/2014/main" id="{4952AB17-501E-A84A-B8E5-47E1F3E054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4750" y="2467711"/>
            <a:ext cx="2562128" cy="455613"/>
          </a:xfrm>
        </p:spPr>
        <p:txBody>
          <a:bodyPr lIns="0" anchor="b">
            <a:noAutofit/>
          </a:bodyPr>
          <a:lstStyle>
            <a:lvl1pPr>
              <a:defRPr sz="1400" b="0" i="0" cap="all" spc="10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 dirty="0"/>
              <a:t>CLICK TO ADD SUBHEADER</a:t>
            </a:r>
          </a:p>
        </p:txBody>
      </p:sp>
      <p:sp>
        <p:nvSpPr>
          <p:cNvPr id="19" name="Text Placeholder 57">
            <a:extLst>
              <a:ext uri="{FF2B5EF4-FFF2-40B4-BE49-F238E27FC236}">
                <a16:creationId xmlns:a16="http://schemas.microsoft.com/office/drawing/2014/main" id="{993B8260-5652-8746-BF74-85470FB8550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254751" y="3015397"/>
            <a:ext cx="2562404" cy="3138341"/>
          </a:xfrm>
        </p:spPr>
        <p:txBody>
          <a:bodyPr lIns="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4" name="Text Placeholder 53">
            <a:extLst>
              <a:ext uri="{FF2B5EF4-FFF2-40B4-BE49-F238E27FC236}">
                <a16:creationId xmlns:a16="http://schemas.microsoft.com/office/drawing/2014/main" id="{DF00A96C-E66D-9343-B080-A9DE1936688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32890" y="2467711"/>
            <a:ext cx="2555873" cy="455613"/>
          </a:xfrm>
        </p:spPr>
        <p:txBody>
          <a:bodyPr lIns="0" anchor="b">
            <a:noAutofit/>
          </a:bodyPr>
          <a:lstStyle>
            <a:lvl1pPr>
              <a:defRPr sz="1400" b="0" i="0" cap="all" spc="10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 dirty="0"/>
              <a:t>CLICK TO ADD SUBHEADER</a:t>
            </a:r>
          </a:p>
        </p:txBody>
      </p:sp>
      <p:sp>
        <p:nvSpPr>
          <p:cNvPr id="20" name="Text Placeholder 57">
            <a:extLst>
              <a:ext uri="{FF2B5EF4-FFF2-40B4-BE49-F238E27FC236}">
                <a16:creationId xmlns:a16="http://schemas.microsoft.com/office/drawing/2014/main" id="{0E4B3554-1F36-134D-A7B1-C7726BF5C8C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132890" y="3015397"/>
            <a:ext cx="2556148" cy="3138341"/>
          </a:xfrm>
        </p:spPr>
        <p:txBody>
          <a:bodyPr lIns="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A81A7D1D-57C2-7F4D-86FF-CCB8244B5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957584" y="-4957585"/>
            <a:ext cx="2276833" cy="12192003"/>
          </a:xfrm>
          <a:custGeom>
            <a:avLst/>
            <a:gdLst>
              <a:gd name="connsiteX0" fmla="*/ 360000 w 2276833"/>
              <a:gd name="connsiteY0" fmla="*/ 11832003 h 12192003"/>
              <a:gd name="connsiteX1" fmla="*/ 1916832 w 2276833"/>
              <a:gd name="connsiteY1" fmla="*/ 11832003 h 12192003"/>
              <a:gd name="connsiteX2" fmla="*/ 1916833 w 2276833"/>
              <a:gd name="connsiteY2" fmla="*/ 360002 h 12192003"/>
              <a:gd name="connsiteX3" fmla="*/ 360000 w 2276833"/>
              <a:gd name="connsiteY3" fmla="*/ 360002 h 12192003"/>
              <a:gd name="connsiteX4" fmla="*/ 0 w 2276833"/>
              <a:gd name="connsiteY4" fmla="*/ 12192000 h 12192003"/>
              <a:gd name="connsiteX5" fmla="*/ 0 w 2276833"/>
              <a:gd name="connsiteY5" fmla="*/ 0 h 12192003"/>
              <a:gd name="connsiteX6" fmla="*/ 360000 w 2276833"/>
              <a:gd name="connsiteY6" fmla="*/ 0 h 12192003"/>
              <a:gd name="connsiteX7" fmla="*/ 360000 w 2276833"/>
              <a:gd name="connsiteY7" fmla="*/ 1 h 12192003"/>
              <a:gd name="connsiteX8" fmla="*/ 1916833 w 2276833"/>
              <a:gd name="connsiteY8" fmla="*/ 1 h 12192003"/>
              <a:gd name="connsiteX9" fmla="*/ 1916833 w 2276833"/>
              <a:gd name="connsiteY9" fmla="*/ 0 h 12192003"/>
              <a:gd name="connsiteX10" fmla="*/ 2276833 w 2276833"/>
              <a:gd name="connsiteY10" fmla="*/ 0 h 12192003"/>
              <a:gd name="connsiteX11" fmla="*/ 2276832 w 2276833"/>
              <a:gd name="connsiteY11" fmla="*/ 12192000 h 12192003"/>
              <a:gd name="connsiteX12" fmla="*/ 2266791 w 2276833"/>
              <a:gd name="connsiteY12" fmla="*/ 12192000 h 12192003"/>
              <a:gd name="connsiteX13" fmla="*/ 2266791 w 2276833"/>
              <a:gd name="connsiteY13" fmla="*/ 12192003 h 12192003"/>
              <a:gd name="connsiteX14" fmla="*/ 0 w 2276833"/>
              <a:gd name="connsiteY14" fmla="*/ 12192003 h 12192003"/>
              <a:gd name="connsiteX15" fmla="*/ 0 w 2276833"/>
              <a:gd name="connsiteY15" fmla="*/ 12192000 h 12192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76833" h="12192003">
                <a:moveTo>
                  <a:pt x="360000" y="11832003"/>
                </a:moveTo>
                <a:lnTo>
                  <a:pt x="1916832" y="11832003"/>
                </a:lnTo>
                <a:lnTo>
                  <a:pt x="1916833" y="360002"/>
                </a:lnTo>
                <a:lnTo>
                  <a:pt x="360000" y="360002"/>
                </a:lnTo>
                <a:close/>
                <a:moveTo>
                  <a:pt x="0" y="12192000"/>
                </a:moveTo>
                <a:lnTo>
                  <a:pt x="0" y="0"/>
                </a:lnTo>
                <a:lnTo>
                  <a:pt x="360000" y="0"/>
                </a:lnTo>
                <a:lnTo>
                  <a:pt x="360000" y="1"/>
                </a:lnTo>
                <a:lnTo>
                  <a:pt x="1916833" y="1"/>
                </a:lnTo>
                <a:lnTo>
                  <a:pt x="1916833" y="0"/>
                </a:lnTo>
                <a:lnTo>
                  <a:pt x="2276833" y="0"/>
                </a:lnTo>
                <a:lnTo>
                  <a:pt x="2276832" y="12192000"/>
                </a:lnTo>
                <a:lnTo>
                  <a:pt x="2266791" y="12192000"/>
                </a:lnTo>
                <a:lnTo>
                  <a:pt x="2266791" y="12192003"/>
                </a:lnTo>
                <a:lnTo>
                  <a:pt x="0" y="12192003"/>
                </a:lnTo>
                <a:lnTo>
                  <a:pt x="0" y="12192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9E4E51C-FB87-8B4E-8FE3-8608D1425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799943"/>
            <a:ext cx="12192000" cy="580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7C10F-9D8C-A146-A92B-CA4D61DD15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64C28E-966E-6B4A-816A-311B7D0A2E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08593E-DD51-5A43-8811-462C3D56F1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658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FBAE40"/>
          </p15:clr>
        </p15:guide>
        <p15:guide id="2" pos="7680">
          <p15:clr>
            <a:srgbClr val="FBAE40"/>
          </p15:clr>
        </p15:guide>
        <p15:guide id="3" pos="316">
          <p15:clr>
            <a:srgbClr val="FBAE40"/>
          </p15:clr>
        </p15:guide>
        <p15:guide id="4" pos="1927">
          <p15:clr>
            <a:srgbClr val="FBAE40"/>
          </p15:clr>
        </p15:guide>
        <p15:guide id="5" pos="2128">
          <p15:clr>
            <a:srgbClr val="FBAE40"/>
          </p15:clr>
        </p15:guide>
        <p15:guide id="6" pos="3739">
          <p15:clr>
            <a:srgbClr val="FBAE40"/>
          </p15:clr>
        </p15:guide>
        <p15:guide id="7" pos="3940">
          <p15:clr>
            <a:srgbClr val="FBAE40"/>
          </p15:clr>
        </p15:guide>
        <p15:guide id="8" pos="5551">
          <p15:clr>
            <a:srgbClr val="FBAE40"/>
          </p15:clr>
        </p15:guide>
        <p15:guide id="9" pos="5752">
          <p15:clr>
            <a:srgbClr val="FBAE40"/>
          </p15:clr>
        </p15:guide>
        <p15:guide id="10" pos="7363">
          <p15:clr>
            <a:srgbClr val="FBAE40"/>
          </p15:clr>
        </p15:guide>
        <p15:guide id="11" orient="horz">
          <p15:clr>
            <a:srgbClr val="FBAE40"/>
          </p15:clr>
        </p15:guide>
        <p15:guide id="12" orient="horz" pos="4320">
          <p15:clr>
            <a:srgbClr val="FBAE40"/>
          </p15:clr>
        </p15:guide>
        <p15:guide id="13" orient="horz" pos="1843">
          <p15:clr>
            <a:srgbClr val="FBAE40"/>
          </p15:clr>
        </p15:guide>
        <p15:guide id="14" orient="horz" pos="3888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 Slide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4EA3B59-861D-CC42-A8F6-D7799EDD64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 To Your Slide</a:t>
            </a:r>
          </a:p>
        </p:txBody>
      </p:sp>
      <p:sp>
        <p:nvSpPr>
          <p:cNvPr id="9" name="Text Placeholder 57">
            <a:extLst>
              <a:ext uri="{FF2B5EF4-FFF2-40B4-BE49-F238E27FC236}">
                <a16:creationId xmlns:a16="http://schemas.microsoft.com/office/drawing/2014/main" id="{82A7616C-08E1-5C4A-94C3-59BF9457407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8859" y="1196975"/>
            <a:ext cx="5469192" cy="3631399"/>
          </a:xfrm>
        </p:spPr>
        <p:txBody>
          <a:bodyPr lIns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F470C1-9891-4042-9E4B-7B72C488D56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99187" y="1196975"/>
            <a:ext cx="5481638" cy="36319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0C011D8-2A62-E249-872A-5B51381422F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4983481"/>
            <a:ext cx="12192000" cy="1182370"/>
          </a:xfrm>
          <a:solidFill>
            <a:schemeClr val="accent1"/>
          </a:solidFill>
        </p:spPr>
        <p:txBody>
          <a:bodyPr lIns="360000" rIns="360000" anchor="ctr">
            <a:noAutofit/>
          </a:bodyPr>
          <a:lstStyle>
            <a:lvl1pPr algn="ctr">
              <a:spcBef>
                <a:spcPts val="0"/>
              </a:spcBef>
              <a:defRPr sz="25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add key message here</a:t>
            </a:r>
            <a:endParaRPr lang="en-US" dirty="0"/>
          </a:p>
        </p:txBody>
      </p:sp>
      <p:pic>
        <p:nvPicPr>
          <p:cNvPr id="11" name="Picture 10" descr="York University Logo">
            <a:extLst>
              <a:ext uri="{FF2B5EF4-FFF2-40B4-BE49-F238E27FC236}">
                <a16:creationId xmlns:a16="http://schemas.microsoft.com/office/drawing/2014/main" id="{ACA75758-CE2F-AD4D-9C00-A5C4D75409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5913" y="6372792"/>
            <a:ext cx="1240699" cy="2736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59BDC70-74B9-044C-8E4F-7A7CA082BF9A}"/>
              </a:ext>
            </a:extLst>
          </p:cNvPr>
          <p:cNvSpPr/>
          <p:nvPr userDrawn="1"/>
        </p:nvSpPr>
        <p:spPr>
          <a:xfrm>
            <a:off x="0" y="6799943"/>
            <a:ext cx="12192000" cy="580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E6109-2268-364C-8CD6-E955F7C544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64C28E-966E-6B4A-816A-311B7D0A2E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E64C34-46C3-CF47-86FC-801C5C79FA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640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16">
          <p15:clr>
            <a:srgbClr val="FBAE40"/>
          </p15:clr>
        </p15:guide>
        <p15:guide id="4" pos="3772">
          <p15:clr>
            <a:srgbClr val="FBAE40"/>
          </p15:clr>
        </p15:guide>
        <p15:guide id="5" pos="3908">
          <p15:clr>
            <a:srgbClr val="FBAE40"/>
          </p15:clr>
        </p15:guide>
        <p15:guide id="6" pos="7363">
          <p15:clr>
            <a:srgbClr val="FBAE40"/>
          </p15:clr>
        </p15:guide>
        <p15:guide id="7" orient="horz" pos="3045">
          <p15:clr>
            <a:srgbClr val="FBAE40"/>
          </p15:clr>
        </p15:guide>
        <p15:guide id="9" orient="horz" pos="754">
          <p15:clr>
            <a:srgbClr val="FBAE40"/>
          </p15:clr>
        </p15:guide>
        <p15:guide id="10" orient="horz" pos="3888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 Slide - Righ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82438-6E57-9647-843B-BA5F13D0AA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380" y="241403"/>
            <a:ext cx="11161240" cy="720000"/>
          </a:xfrm>
        </p:spPr>
        <p:txBody>
          <a:bodyPr/>
          <a:lstStyle/>
          <a:p>
            <a:r>
              <a:rPr lang="en-US" dirty="0"/>
              <a:t>Click to Add a Title To Your Slide</a:t>
            </a: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5B00F938-8D68-9B4D-9BF9-D2B9ADDA705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9197" y="1196975"/>
            <a:ext cx="6773796" cy="2377498"/>
          </a:xfrm>
        </p:spPr>
        <p:txBody>
          <a:bodyPr lIns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E64C34-46C3-CF47-86FC-801C5C79FA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E6109-2268-364C-8CD6-E955F7C544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64C28E-966E-6B4A-816A-311B7D0A2E6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York University Logo">
            <a:extLst>
              <a:ext uri="{FF2B5EF4-FFF2-40B4-BE49-F238E27FC236}">
                <a16:creationId xmlns:a16="http://schemas.microsoft.com/office/drawing/2014/main" id="{422D4709-976D-8A4B-91D9-0F46B2A3B2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5913" y="6372792"/>
            <a:ext cx="1240699" cy="2736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59BDC70-74B9-044C-8E4F-7A7CA082BF9A}"/>
              </a:ext>
            </a:extLst>
          </p:cNvPr>
          <p:cNvSpPr/>
          <p:nvPr userDrawn="1"/>
        </p:nvSpPr>
        <p:spPr>
          <a:xfrm>
            <a:off x="0" y="6799943"/>
            <a:ext cx="12192000" cy="580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EF7FFA-B04E-C541-A81B-39886A3ECF51}"/>
              </a:ext>
            </a:extLst>
          </p:cNvPr>
          <p:cNvSpPr/>
          <p:nvPr userDrawn="1"/>
        </p:nvSpPr>
        <p:spPr>
          <a:xfrm>
            <a:off x="7464425" y="1196976"/>
            <a:ext cx="4727575" cy="49689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D292504-3200-184C-B462-F52FB17C00F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04938" y="3789363"/>
            <a:ext cx="3775886" cy="2200376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supporting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4EFEAB-5229-BC4B-901B-5A2A517F551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06871" y="1400175"/>
            <a:ext cx="3795771" cy="2173288"/>
          </a:xfrm>
          <a:prstGeom prst="callout1">
            <a:avLst>
              <a:gd name="adj1" fmla="val 99688"/>
              <a:gd name="adj2" fmla="val 118"/>
              <a:gd name="adj3" fmla="val 99626"/>
              <a:gd name="adj4" fmla="val 99603"/>
            </a:avLst>
          </a:prstGeom>
          <a:ln w="12700">
            <a:solidFill>
              <a:schemeClr val="bg1"/>
            </a:solidFill>
          </a:ln>
        </p:spPr>
        <p:txBody>
          <a:bodyPr bIns="180000" anchor="b">
            <a:noAutofit/>
          </a:bodyPr>
          <a:lstStyle>
            <a:lvl1pPr>
              <a:defRPr sz="28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1pPr>
            <a:lvl2pPr>
              <a:defRPr sz="20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2pPr>
            <a:lvl3pPr>
              <a:defRPr sz="20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3pPr>
            <a:lvl4pPr>
              <a:defRPr sz="20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4pPr>
            <a:lvl5pPr>
              <a:defRPr sz="20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5pPr>
          </a:lstStyle>
          <a:p>
            <a:pPr lvl="0"/>
            <a:r>
              <a:rPr lang="en-US" dirty="0"/>
              <a:t>XX% </a:t>
            </a:r>
          </a:p>
          <a:p>
            <a:pPr lvl="0"/>
            <a:r>
              <a:rPr lang="en-US" dirty="0"/>
              <a:t>Key takeaway here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1AB37550-8A87-7441-9466-8056CD272C0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19197" y="3789040"/>
            <a:ext cx="6773796" cy="2377497"/>
          </a:xfrm>
        </p:spPr>
        <p:txBody>
          <a:bodyPr lIns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440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16">
          <p15:clr>
            <a:srgbClr val="FBAE40"/>
          </p15:clr>
        </p15:guide>
        <p15:guide id="5" pos="4702">
          <p15:clr>
            <a:srgbClr val="FBAE40"/>
          </p15:clr>
        </p15:guide>
        <p15:guide id="6" pos="7363">
          <p15:clr>
            <a:srgbClr val="FBAE40"/>
          </p15:clr>
        </p15:guide>
        <p15:guide id="9" orient="horz" pos="2251">
          <p15:clr>
            <a:srgbClr val="FBAE40"/>
          </p15:clr>
        </p15:guide>
        <p15:guide id="10" orient="horz" pos="2387">
          <p15:clr>
            <a:srgbClr val="FBAE40"/>
          </p15:clr>
        </p15:guide>
        <p15:guide id="11" orient="horz" pos="754">
          <p15:clr>
            <a:srgbClr val="FBAE40"/>
          </p15:clr>
        </p15:guide>
        <p15:guide id="12" orient="horz" pos="3884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 Slide - Lef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82438-6E57-9647-843B-BA5F13D0AA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380" y="241403"/>
            <a:ext cx="11161240" cy="720000"/>
          </a:xfrm>
        </p:spPr>
        <p:txBody>
          <a:bodyPr/>
          <a:lstStyle/>
          <a:p>
            <a:r>
              <a:rPr lang="en-US" dirty="0"/>
              <a:t>Click to Add a Title To Your Slide</a:t>
            </a:r>
          </a:p>
        </p:txBody>
      </p:sp>
      <p:pic>
        <p:nvPicPr>
          <p:cNvPr id="15" name="Picture 14" descr="York University Logo&#10;">
            <a:extLst>
              <a:ext uri="{FF2B5EF4-FFF2-40B4-BE49-F238E27FC236}">
                <a16:creationId xmlns:a16="http://schemas.microsoft.com/office/drawing/2014/main" id="{30D26959-709E-344A-9D91-500503F8DEF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5913" y="6372792"/>
            <a:ext cx="1240699" cy="2736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59BDC70-74B9-044C-8E4F-7A7CA082BF9A}"/>
              </a:ext>
            </a:extLst>
          </p:cNvPr>
          <p:cNvSpPr/>
          <p:nvPr userDrawn="1"/>
        </p:nvSpPr>
        <p:spPr>
          <a:xfrm>
            <a:off x="0" y="6799943"/>
            <a:ext cx="12192000" cy="580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EF7FFA-B04E-C541-A81B-39886A3ECF51}"/>
              </a:ext>
            </a:extLst>
          </p:cNvPr>
          <p:cNvSpPr/>
          <p:nvPr userDrawn="1"/>
        </p:nvSpPr>
        <p:spPr>
          <a:xfrm>
            <a:off x="0" y="1196975"/>
            <a:ext cx="4709020" cy="4975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627D0DAE-E129-5445-8C07-39C5633DAD93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907029" y="3789040"/>
            <a:ext cx="6773796" cy="2377497"/>
          </a:xfrm>
        </p:spPr>
        <p:txBody>
          <a:bodyPr lIns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3C53C104-C340-4445-B597-ADA10F22926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07029" y="1196975"/>
            <a:ext cx="6773796" cy="2377498"/>
          </a:xfrm>
        </p:spPr>
        <p:txBody>
          <a:bodyPr lIns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D292504-3200-184C-B462-F52FB17C00F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8784" y="3741738"/>
            <a:ext cx="3689059" cy="2248001"/>
          </a:xfrm>
        </p:spPr>
        <p:txBody>
          <a:bodyPr bIns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supporting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4EFEAB-5229-BC4B-901B-5A2A517F551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1175" y="1400175"/>
            <a:ext cx="3708487" cy="2215480"/>
          </a:xfrm>
          <a:prstGeom prst="callout1">
            <a:avLst>
              <a:gd name="adj1" fmla="val 99688"/>
              <a:gd name="adj2" fmla="val 118"/>
              <a:gd name="adj3" fmla="val 99626"/>
              <a:gd name="adj4" fmla="val 99603"/>
            </a:avLst>
          </a:prstGeom>
          <a:ln w="12700">
            <a:solidFill>
              <a:schemeClr val="bg1"/>
            </a:solidFill>
          </a:ln>
        </p:spPr>
        <p:txBody>
          <a:bodyPr bIns="0" anchor="b">
            <a:noAutofit/>
          </a:bodyPr>
          <a:lstStyle>
            <a:lvl1pPr>
              <a:defRPr sz="28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1pPr>
            <a:lvl2pPr>
              <a:defRPr sz="20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2pPr>
            <a:lvl3pPr>
              <a:defRPr sz="20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3pPr>
            <a:lvl4pPr>
              <a:defRPr sz="20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4pPr>
            <a:lvl5pPr>
              <a:defRPr sz="20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5pPr>
          </a:lstStyle>
          <a:p>
            <a:pPr lvl="0"/>
            <a:r>
              <a:rPr lang="en-US" dirty="0"/>
              <a:t>XX% </a:t>
            </a:r>
          </a:p>
          <a:p>
            <a:pPr lvl="0"/>
            <a:r>
              <a:rPr lang="en-US" dirty="0"/>
              <a:t>Key takeaway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E6109-2268-364C-8CD6-E955F7C544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64C28E-966E-6B4A-816A-311B7D0A2E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E64C34-46C3-CF47-86FC-801C5C79FA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59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16">
          <p15:clr>
            <a:srgbClr val="FBAE40"/>
          </p15:clr>
        </p15:guide>
        <p15:guide id="7" orient="horz" pos="754">
          <p15:clr>
            <a:srgbClr val="FBAE40"/>
          </p15:clr>
        </p15:guide>
        <p15:guide id="8" orient="horz" pos="2251">
          <p15:clr>
            <a:srgbClr val="FBAE40"/>
          </p15:clr>
        </p15:guide>
        <p15:guide id="9" orient="horz" pos="2387">
          <p15:clr>
            <a:srgbClr val="FBAE40"/>
          </p15:clr>
        </p15:guide>
        <p15:guide id="10" orient="horz" pos="3888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Column Slide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3E130-96B9-2A4D-8ECC-62AAABB506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78866" y="225425"/>
            <a:ext cx="7197753" cy="720000"/>
          </a:xfrm>
        </p:spPr>
        <p:txBody>
          <a:bodyPr/>
          <a:lstStyle/>
          <a:p>
            <a:r>
              <a:rPr lang="en-US" dirty="0"/>
              <a:t>Click to Add a Title To Your Slide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9D18FA23-2CD1-AD41-99C8-1AC86935DD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78866" y="1268412"/>
            <a:ext cx="7201959" cy="4897437"/>
          </a:xfrm>
        </p:spPr>
        <p:txBody>
          <a:bodyPr lIns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 descr="York University Logo">
            <a:extLst>
              <a:ext uri="{FF2B5EF4-FFF2-40B4-BE49-F238E27FC236}">
                <a16:creationId xmlns:a16="http://schemas.microsoft.com/office/drawing/2014/main" id="{70AB483B-B616-384E-83C0-785A1EA163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5913" y="6372792"/>
            <a:ext cx="1240699" cy="273600"/>
          </a:xfrm>
          <a:prstGeom prst="rect">
            <a:avLst/>
          </a:prstGeom>
        </p:spPr>
      </p:pic>
      <p:sp>
        <p:nvSpPr>
          <p:cNvPr id="19" name="Freeform 18">
            <a:extLst>
              <a:ext uri="{FF2B5EF4-FFF2-40B4-BE49-F238E27FC236}">
                <a16:creationId xmlns:a16="http://schemas.microsoft.com/office/drawing/2014/main" id="{43A43FB6-03C7-CC41-BCE9-0DF5F24BF3CB}"/>
              </a:ext>
            </a:extLst>
          </p:cNvPr>
          <p:cNvSpPr/>
          <p:nvPr userDrawn="1"/>
        </p:nvSpPr>
        <p:spPr>
          <a:xfrm>
            <a:off x="182982" y="179445"/>
            <a:ext cx="3913029" cy="6499333"/>
          </a:xfrm>
          <a:custGeom>
            <a:avLst/>
            <a:gdLst>
              <a:gd name="connsiteX0" fmla="*/ 180000 w 3913029"/>
              <a:gd name="connsiteY0" fmla="*/ 180000 h 6499333"/>
              <a:gd name="connsiteX1" fmla="*/ 180000 w 3913029"/>
              <a:gd name="connsiteY1" fmla="*/ 6318469 h 6499333"/>
              <a:gd name="connsiteX2" fmla="*/ 3731334 w 3913029"/>
              <a:gd name="connsiteY2" fmla="*/ 6318469 h 6499333"/>
              <a:gd name="connsiteX3" fmla="*/ 3731334 w 3913029"/>
              <a:gd name="connsiteY3" fmla="*/ 180000 h 6499333"/>
              <a:gd name="connsiteX4" fmla="*/ 0 w 3913029"/>
              <a:gd name="connsiteY4" fmla="*/ 0 h 6499333"/>
              <a:gd name="connsiteX5" fmla="*/ 3913029 w 3913029"/>
              <a:gd name="connsiteY5" fmla="*/ 0 h 6499333"/>
              <a:gd name="connsiteX6" fmla="*/ 3913029 w 3913029"/>
              <a:gd name="connsiteY6" fmla="*/ 180000 h 6499333"/>
              <a:gd name="connsiteX7" fmla="*/ 3911334 w 3913029"/>
              <a:gd name="connsiteY7" fmla="*/ 180000 h 6499333"/>
              <a:gd name="connsiteX8" fmla="*/ 3911334 w 3913029"/>
              <a:gd name="connsiteY8" fmla="*/ 6318469 h 6499333"/>
              <a:gd name="connsiteX9" fmla="*/ 3913029 w 3913029"/>
              <a:gd name="connsiteY9" fmla="*/ 6318469 h 6499333"/>
              <a:gd name="connsiteX10" fmla="*/ 3913029 w 3913029"/>
              <a:gd name="connsiteY10" fmla="*/ 6498469 h 6499333"/>
              <a:gd name="connsiteX11" fmla="*/ 3911334 w 3913029"/>
              <a:gd name="connsiteY11" fmla="*/ 6498469 h 6499333"/>
              <a:gd name="connsiteX12" fmla="*/ 3911334 w 3913029"/>
              <a:gd name="connsiteY12" fmla="*/ 6499333 h 6499333"/>
              <a:gd name="connsiteX13" fmla="*/ 3731334 w 3913029"/>
              <a:gd name="connsiteY13" fmla="*/ 6499333 h 6499333"/>
              <a:gd name="connsiteX14" fmla="*/ 3731334 w 3913029"/>
              <a:gd name="connsiteY14" fmla="*/ 6498469 h 6499333"/>
              <a:gd name="connsiteX15" fmla="*/ 180000 w 3913029"/>
              <a:gd name="connsiteY15" fmla="*/ 6498469 h 6499333"/>
              <a:gd name="connsiteX16" fmla="*/ 180000 w 3913029"/>
              <a:gd name="connsiteY16" fmla="*/ 6499333 h 6499333"/>
              <a:gd name="connsiteX17" fmla="*/ 0 w 3913029"/>
              <a:gd name="connsiteY17" fmla="*/ 6499333 h 6499333"/>
              <a:gd name="connsiteX18" fmla="*/ 0 w 3913029"/>
              <a:gd name="connsiteY18" fmla="*/ 6498469 h 6499333"/>
              <a:gd name="connsiteX19" fmla="*/ 0 w 3913029"/>
              <a:gd name="connsiteY19" fmla="*/ 6318469 h 6499333"/>
              <a:gd name="connsiteX20" fmla="*/ 0 w 3913029"/>
              <a:gd name="connsiteY20" fmla="*/ 180000 h 6499333"/>
              <a:gd name="connsiteX21" fmla="*/ 0 w 3913029"/>
              <a:gd name="connsiteY21" fmla="*/ 180000 h 649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913029" h="6499333">
                <a:moveTo>
                  <a:pt x="180000" y="180000"/>
                </a:moveTo>
                <a:lnTo>
                  <a:pt x="180000" y="6318469"/>
                </a:lnTo>
                <a:lnTo>
                  <a:pt x="3731334" y="6318469"/>
                </a:lnTo>
                <a:lnTo>
                  <a:pt x="3731334" y="180000"/>
                </a:lnTo>
                <a:close/>
                <a:moveTo>
                  <a:pt x="0" y="0"/>
                </a:moveTo>
                <a:lnTo>
                  <a:pt x="3913029" y="0"/>
                </a:lnTo>
                <a:lnTo>
                  <a:pt x="3913029" y="180000"/>
                </a:lnTo>
                <a:lnTo>
                  <a:pt x="3911334" y="180000"/>
                </a:lnTo>
                <a:lnTo>
                  <a:pt x="3911334" y="6318469"/>
                </a:lnTo>
                <a:lnTo>
                  <a:pt x="3913029" y="6318469"/>
                </a:lnTo>
                <a:lnTo>
                  <a:pt x="3913029" y="6498469"/>
                </a:lnTo>
                <a:lnTo>
                  <a:pt x="3911334" y="6498469"/>
                </a:lnTo>
                <a:lnTo>
                  <a:pt x="3911334" y="6499333"/>
                </a:lnTo>
                <a:lnTo>
                  <a:pt x="3731334" y="6499333"/>
                </a:lnTo>
                <a:lnTo>
                  <a:pt x="3731334" y="6498469"/>
                </a:lnTo>
                <a:lnTo>
                  <a:pt x="180000" y="6498469"/>
                </a:lnTo>
                <a:lnTo>
                  <a:pt x="180000" y="6499333"/>
                </a:lnTo>
                <a:lnTo>
                  <a:pt x="0" y="6499333"/>
                </a:lnTo>
                <a:lnTo>
                  <a:pt x="0" y="6498469"/>
                </a:lnTo>
                <a:lnTo>
                  <a:pt x="0" y="6318469"/>
                </a:lnTo>
                <a:lnTo>
                  <a:pt x="0" y="180000"/>
                </a:lnTo>
                <a:lnTo>
                  <a:pt x="0" y="18000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10960A72-CFDD-F747-A1D3-7264486AF54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0" y="1738"/>
            <a:ext cx="4258733" cy="6856262"/>
          </a:xfrm>
          <a:custGeom>
            <a:avLst/>
            <a:gdLst>
              <a:gd name="connsiteX0" fmla="*/ 362982 w 4258733"/>
              <a:gd name="connsiteY0" fmla="*/ 357707 h 6856262"/>
              <a:gd name="connsiteX1" fmla="*/ 3914316 w 4258733"/>
              <a:gd name="connsiteY1" fmla="*/ 357707 h 6856262"/>
              <a:gd name="connsiteX2" fmla="*/ 3914316 w 4258733"/>
              <a:gd name="connsiteY2" fmla="*/ 6496176 h 6856262"/>
              <a:gd name="connsiteX3" fmla="*/ 362982 w 4258733"/>
              <a:gd name="connsiteY3" fmla="*/ 6496176 h 6856262"/>
              <a:gd name="connsiteX4" fmla="*/ 182982 w 4258733"/>
              <a:gd name="connsiteY4" fmla="*/ 177707 h 6856262"/>
              <a:gd name="connsiteX5" fmla="*/ 182982 w 4258733"/>
              <a:gd name="connsiteY5" fmla="*/ 357707 h 6856262"/>
              <a:gd name="connsiteX6" fmla="*/ 182982 w 4258733"/>
              <a:gd name="connsiteY6" fmla="*/ 6496176 h 6856262"/>
              <a:gd name="connsiteX7" fmla="*/ 182982 w 4258733"/>
              <a:gd name="connsiteY7" fmla="*/ 6676176 h 6856262"/>
              <a:gd name="connsiteX8" fmla="*/ 182982 w 4258733"/>
              <a:gd name="connsiteY8" fmla="*/ 6677040 h 6856262"/>
              <a:gd name="connsiteX9" fmla="*/ 362982 w 4258733"/>
              <a:gd name="connsiteY9" fmla="*/ 6677040 h 6856262"/>
              <a:gd name="connsiteX10" fmla="*/ 362982 w 4258733"/>
              <a:gd name="connsiteY10" fmla="*/ 6676176 h 6856262"/>
              <a:gd name="connsiteX11" fmla="*/ 3914316 w 4258733"/>
              <a:gd name="connsiteY11" fmla="*/ 6676176 h 6856262"/>
              <a:gd name="connsiteX12" fmla="*/ 3914316 w 4258733"/>
              <a:gd name="connsiteY12" fmla="*/ 6677040 h 6856262"/>
              <a:gd name="connsiteX13" fmla="*/ 4094316 w 4258733"/>
              <a:gd name="connsiteY13" fmla="*/ 6677040 h 6856262"/>
              <a:gd name="connsiteX14" fmla="*/ 4094316 w 4258733"/>
              <a:gd name="connsiteY14" fmla="*/ 6676176 h 6856262"/>
              <a:gd name="connsiteX15" fmla="*/ 4096011 w 4258733"/>
              <a:gd name="connsiteY15" fmla="*/ 6676176 h 6856262"/>
              <a:gd name="connsiteX16" fmla="*/ 4096011 w 4258733"/>
              <a:gd name="connsiteY16" fmla="*/ 6496176 h 6856262"/>
              <a:gd name="connsiteX17" fmla="*/ 4094316 w 4258733"/>
              <a:gd name="connsiteY17" fmla="*/ 6496176 h 6856262"/>
              <a:gd name="connsiteX18" fmla="*/ 4094316 w 4258733"/>
              <a:gd name="connsiteY18" fmla="*/ 357707 h 6856262"/>
              <a:gd name="connsiteX19" fmla="*/ 4096011 w 4258733"/>
              <a:gd name="connsiteY19" fmla="*/ 357707 h 6856262"/>
              <a:gd name="connsiteX20" fmla="*/ 4096011 w 4258733"/>
              <a:gd name="connsiteY20" fmla="*/ 177707 h 6856262"/>
              <a:gd name="connsiteX21" fmla="*/ 0 w 4258733"/>
              <a:gd name="connsiteY21" fmla="*/ 0 h 6856262"/>
              <a:gd name="connsiteX22" fmla="*/ 4258733 w 4258733"/>
              <a:gd name="connsiteY22" fmla="*/ 0 h 6856262"/>
              <a:gd name="connsiteX23" fmla="*/ 4258733 w 4258733"/>
              <a:gd name="connsiteY23" fmla="*/ 6856262 h 6856262"/>
              <a:gd name="connsiteX24" fmla="*/ 0 w 4258733"/>
              <a:gd name="connsiteY24" fmla="*/ 6856262 h 6856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258733" h="6856262">
                <a:moveTo>
                  <a:pt x="362982" y="357707"/>
                </a:moveTo>
                <a:lnTo>
                  <a:pt x="3914316" y="357707"/>
                </a:lnTo>
                <a:lnTo>
                  <a:pt x="3914316" y="6496176"/>
                </a:lnTo>
                <a:lnTo>
                  <a:pt x="362982" y="6496176"/>
                </a:lnTo>
                <a:close/>
                <a:moveTo>
                  <a:pt x="182982" y="177707"/>
                </a:moveTo>
                <a:lnTo>
                  <a:pt x="182982" y="357707"/>
                </a:lnTo>
                <a:lnTo>
                  <a:pt x="182982" y="6496176"/>
                </a:lnTo>
                <a:lnTo>
                  <a:pt x="182982" y="6676176"/>
                </a:lnTo>
                <a:lnTo>
                  <a:pt x="182982" y="6677040"/>
                </a:lnTo>
                <a:lnTo>
                  <a:pt x="362982" y="6677040"/>
                </a:lnTo>
                <a:lnTo>
                  <a:pt x="362982" y="6676176"/>
                </a:lnTo>
                <a:lnTo>
                  <a:pt x="3914316" y="6676176"/>
                </a:lnTo>
                <a:lnTo>
                  <a:pt x="3914316" y="6677040"/>
                </a:lnTo>
                <a:lnTo>
                  <a:pt x="4094316" y="6677040"/>
                </a:lnTo>
                <a:lnTo>
                  <a:pt x="4094316" y="6676176"/>
                </a:lnTo>
                <a:lnTo>
                  <a:pt x="4096011" y="6676176"/>
                </a:lnTo>
                <a:lnTo>
                  <a:pt x="4096011" y="6496176"/>
                </a:lnTo>
                <a:lnTo>
                  <a:pt x="4094316" y="6496176"/>
                </a:lnTo>
                <a:lnTo>
                  <a:pt x="4094316" y="357707"/>
                </a:lnTo>
                <a:lnTo>
                  <a:pt x="4096011" y="357707"/>
                </a:lnTo>
                <a:lnTo>
                  <a:pt x="4096011" y="177707"/>
                </a:lnTo>
                <a:close/>
                <a:moveTo>
                  <a:pt x="0" y="0"/>
                </a:moveTo>
                <a:lnTo>
                  <a:pt x="4258733" y="0"/>
                </a:lnTo>
                <a:lnTo>
                  <a:pt x="4258733" y="6856262"/>
                </a:lnTo>
                <a:lnTo>
                  <a:pt x="0" y="6856262"/>
                </a:lnTo>
                <a:close/>
              </a:path>
            </a:pathLst>
          </a:custGeom>
        </p:spPr>
        <p:txBody>
          <a:bodyPr wrap="square" bIns="180000" anchor="ctr">
            <a:noAutofit/>
          </a:bodyPr>
          <a:lstStyle>
            <a:lvl1pPr algn="ct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en-US"/>
              <a:t>Drag and drop photo onto slide</a:t>
            </a:r>
            <a:br>
              <a:rPr lang="en-US"/>
            </a:br>
            <a:r>
              <a:rPr lang="en-US"/>
              <a:t>to add image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2718D5-9D0C-8349-B83F-55829CC37D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472940" y="6304235"/>
            <a:ext cx="6131146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239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2819">
          <p15:clr>
            <a:srgbClr val="FBAE40"/>
          </p15:clr>
        </p15:guide>
        <p15:guide id="4" pos="7363">
          <p15:clr>
            <a:srgbClr val="FBAE40"/>
          </p15:clr>
        </p15:guide>
        <p15:guide id="8" orient="horz" pos="3888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Column Slid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3E130-96B9-2A4D-8ECC-62AAABB506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641" y="225425"/>
            <a:ext cx="7197753" cy="720000"/>
          </a:xfrm>
        </p:spPr>
        <p:txBody>
          <a:bodyPr/>
          <a:lstStyle/>
          <a:p>
            <a:r>
              <a:rPr lang="en-US" dirty="0"/>
              <a:t>Click to Add a Title To Your 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2718D5-9D0C-8349-B83F-55829CC37D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04465" y="6304235"/>
            <a:ext cx="672221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3F8F1147-DAD1-334F-B034-7921149D6AFE}"/>
              </a:ext>
            </a:extLst>
          </p:cNvPr>
          <p:cNvSpPr/>
          <p:nvPr userDrawn="1"/>
        </p:nvSpPr>
        <p:spPr>
          <a:xfrm>
            <a:off x="8116249" y="179445"/>
            <a:ext cx="3913029" cy="6499333"/>
          </a:xfrm>
          <a:custGeom>
            <a:avLst/>
            <a:gdLst>
              <a:gd name="connsiteX0" fmla="*/ 180000 w 3913029"/>
              <a:gd name="connsiteY0" fmla="*/ 180000 h 6499333"/>
              <a:gd name="connsiteX1" fmla="*/ 180000 w 3913029"/>
              <a:gd name="connsiteY1" fmla="*/ 6318469 h 6499333"/>
              <a:gd name="connsiteX2" fmla="*/ 3731334 w 3913029"/>
              <a:gd name="connsiteY2" fmla="*/ 6318469 h 6499333"/>
              <a:gd name="connsiteX3" fmla="*/ 3731334 w 3913029"/>
              <a:gd name="connsiteY3" fmla="*/ 180000 h 6499333"/>
              <a:gd name="connsiteX4" fmla="*/ 0 w 3913029"/>
              <a:gd name="connsiteY4" fmla="*/ 0 h 6499333"/>
              <a:gd name="connsiteX5" fmla="*/ 3913029 w 3913029"/>
              <a:gd name="connsiteY5" fmla="*/ 0 h 6499333"/>
              <a:gd name="connsiteX6" fmla="*/ 3913029 w 3913029"/>
              <a:gd name="connsiteY6" fmla="*/ 180000 h 6499333"/>
              <a:gd name="connsiteX7" fmla="*/ 3911334 w 3913029"/>
              <a:gd name="connsiteY7" fmla="*/ 180000 h 6499333"/>
              <a:gd name="connsiteX8" fmla="*/ 3911334 w 3913029"/>
              <a:gd name="connsiteY8" fmla="*/ 6318469 h 6499333"/>
              <a:gd name="connsiteX9" fmla="*/ 3913029 w 3913029"/>
              <a:gd name="connsiteY9" fmla="*/ 6318469 h 6499333"/>
              <a:gd name="connsiteX10" fmla="*/ 3913029 w 3913029"/>
              <a:gd name="connsiteY10" fmla="*/ 6498469 h 6499333"/>
              <a:gd name="connsiteX11" fmla="*/ 3911334 w 3913029"/>
              <a:gd name="connsiteY11" fmla="*/ 6498469 h 6499333"/>
              <a:gd name="connsiteX12" fmla="*/ 3911334 w 3913029"/>
              <a:gd name="connsiteY12" fmla="*/ 6499333 h 6499333"/>
              <a:gd name="connsiteX13" fmla="*/ 3731334 w 3913029"/>
              <a:gd name="connsiteY13" fmla="*/ 6499333 h 6499333"/>
              <a:gd name="connsiteX14" fmla="*/ 3731334 w 3913029"/>
              <a:gd name="connsiteY14" fmla="*/ 6498469 h 6499333"/>
              <a:gd name="connsiteX15" fmla="*/ 180000 w 3913029"/>
              <a:gd name="connsiteY15" fmla="*/ 6498469 h 6499333"/>
              <a:gd name="connsiteX16" fmla="*/ 180000 w 3913029"/>
              <a:gd name="connsiteY16" fmla="*/ 6499333 h 6499333"/>
              <a:gd name="connsiteX17" fmla="*/ 0 w 3913029"/>
              <a:gd name="connsiteY17" fmla="*/ 6499333 h 6499333"/>
              <a:gd name="connsiteX18" fmla="*/ 0 w 3913029"/>
              <a:gd name="connsiteY18" fmla="*/ 6498469 h 6499333"/>
              <a:gd name="connsiteX19" fmla="*/ 0 w 3913029"/>
              <a:gd name="connsiteY19" fmla="*/ 6318469 h 6499333"/>
              <a:gd name="connsiteX20" fmla="*/ 0 w 3913029"/>
              <a:gd name="connsiteY20" fmla="*/ 180000 h 6499333"/>
              <a:gd name="connsiteX21" fmla="*/ 0 w 3913029"/>
              <a:gd name="connsiteY21" fmla="*/ 180000 h 649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913029" h="6499333">
                <a:moveTo>
                  <a:pt x="180000" y="180000"/>
                </a:moveTo>
                <a:lnTo>
                  <a:pt x="180000" y="6318469"/>
                </a:lnTo>
                <a:lnTo>
                  <a:pt x="3731334" y="6318469"/>
                </a:lnTo>
                <a:lnTo>
                  <a:pt x="3731334" y="180000"/>
                </a:lnTo>
                <a:close/>
                <a:moveTo>
                  <a:pt x="0" y="0"/>
                </a:moveTo>
                <a:lnTo>
                  <a:pt x="3913029" y="0"/>
                </a:lnTo>
                <a:lnTo>
                  <a:pt x="3913029" y="180000"/>
                </a:lnTo>
                <a:lnTo>
                  <a:pt x="3911334" y="180000"/>
                </a:lnTo>
                <a:lnTo>
                  <a:pt x="3911334" y="6318469"/>
                </a:lnTo>
                <a:lnTo>
                  <a:pt x="3913029" y="6318469"/>
                </a:lnTo>
                <a:lnTo>
                  <a:pt x="3913029" y="6498469"/>
                </a:lnTo>
                <a:lnTo>
                  <a:pt x="3911334" y="6498469"/>
                </a:lnTo>
                <a:lnTo>
                  <a:pt x="3911334" y="6499333"/>
                </a:lnTo>
                <a:lnTo>
                  <a:pt x="3731334" y="6499333"/>
                </a:lnTo>
                <a:lnTo>
                  <a:pt x="3731334" y="6498469"/>
                </a:lnTo>
                <a:lnTo>
                  <a:pt x="180000" y="6498469"/>
                </a:lnTo>
                <a:lnTo>
                  <a:pt x="180000" y="6499333"/>
                </a:lnTo>
                <a:lnTo>
                  <a:pt x="0" y="6499333"/>
                </a:lnTo>
                <a:lnTo>
                  <a:pt x="0" y="6498469"/>
                </a:lnTo>
                <a:lnTo>
                  <a:pt x="0" y="6318469"/>
                </a:lnTo>
                <a:lnTo>
                  <a:pt x="0" y="180000"/>
                </a:lnTo>
                <a:lnTo>
                  <a:pt x="0" y="18000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68046148-C3C4-4143-90BF-3DA8EB1FD0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1176" y="1268412"/>
            <a:ext cx="7197753" cy="4897437"/>
          </a:xfrm>
        </p:spPr>
        <p:txBody>
          <a:bodyPr lIns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B73989-1E96-2A4E-8D17-EFA6D8591E1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933267" y="1738"/>
            <a:ext cx="4258733" cy="6856262"/>
          </a:xfrm>
          <a:custGeom>
            <a:avLst/>
            <a:gdLst>
              <a:gd name="connsiteX0" fmla="*/ 362982 w 4258733"/>
              <a:gd name="connsiteY0" fmla="*/ 357707 h 6856262"/>
              <a:gd name="connsiteX1" fmla="*/ 3914316 w 4258733"/>
              <a:gd name="connsiteY1" fmla="*/ 357707 h 6856262"/>
              <a:gd name="connsiteX2" fmla="*/ 3914316 w 4258733"/>
              <a:gd name="connsiteY2" fmla="*/ 6496176 h 6856262"/>
              <a:gd name="connsiteX3" fmla="*/ 362982 w 4258733"/>
              <a:gd name="connsiteY3" fmla="*/ 6496176 h 6856262"/>
              <a:gd name="connsiteX4" fmla="*/ 182982 w 4258733"/>
              <a:gd name="connsiteY4" fmla="*/ 177707 h 6856262"/>
              <a:gd name="connsiteX5" fmla="*/ 182982 w 4258733"/>
              <a:gd name="connsiteY5" fmla="*/ 357707 h 6856262"/>
              <a:gd name="connsiteX6" fmla="*/ 182982 w 4258733"/>
              <a:gd name="connsiteY6" fmla="*/ 6496176 h 6856262"/>
              <a:gd name="connsiteX7" fmla="*/ 182982 w 4258733"/>
              <a:gd name="connsiteY7" fmla="*/ 6676176 h 6856262"/>
              <a:gd name="connsiteX8" fmla="*/ 182982 w 4258733"/>
              <a:gd name="connsiteY8" fmla="*/ 6677040 h 6856262"/>
              <a:gd name="connsiteX9" fmla="*/ 362982 w 4258733"/>
              <a:gd name="connsiteY9" fmla="*/ 6677040 h 6856262"/>
              <a:gd name="connsiteX10" fmla="*/ 362982 w 4258733"/>
              <a:gd name="connsiteY10" fmla="*/ 6676176 h 6856262"/>
              <a:gd name="connsiteX11" fmla="*/ 3914316 w 4258733"/>
              <a:gd name="connsiteY11" fmla="*/ 6676176 h 6856262"/>
              <a:gd name="connsiteX12" fmla="*/ 3914316 w 4258733"/>
              <a:gd name="connsiteY12" fmla="*/ 6677040 h 6856262"/>
              <a:gd name="connsiteX13" fmla="*/ 4094316 w 4258733"/>
              <a:gd name="connsiteY13" fmla="*/ 6677040 h 6856262"/>
              <a:gd name="connsiteX14" fmla="*/ 4094316 w 4258733"/>
              <a:gd name="connsiteY14" fmla="*/ 6676176 h 6856262"/>
              <a:gd name="connsiteX15" fmla="*/ 4096011 w 4258733"/>
              <a:gd name="connsiteY15" fmla="*/ 6676176 h 6856262"/>
              <a:gd name="connsiteX16" fmla="*/ 4096011 w 4258733"/>
              <a:gd name="connsiteY16" fmla="*/ 6496176 h 6856262"/>
              <a:gd name="connsiteX17" fmla="*/ 4094316 w 4258733"/>
              <a:gd name="connsiteY17" fmla="*/ 6496176 h 6856262"/>
              <a:gd name="connsiteX18" fmla="*/ 4094316 w 4258733"/>
              <a:gd name="connsiteY18" fmla="*/ 357707 h 6856262"/>
              <a:gd name="connsiteX19" fmla="*/ 4096011 w 4258733"/>
              <a:gd name="connsiteY19" fmla="*/ 357707 h 6856262"/>
              <a:gd name="connsiteX20" fmla="*/ 4096011 w 4258733"/>
              <a:gd name="connsiteY20" fmla="*/ 177707 h 6856262"/>
              <a:gd name="connsiteX21" fmla="*/ 0 w 4258733"/>
              <a:gd name="connsiteY21" fmla="*/ 0 h 6856262"/>
              <a:gd name="connsiteX22" fmla="*/ 4258733 w 4258733"/>
              <a:gd name="connsiteY22" fmla="*/ 0 h 6856262"/>
              <a:gd name="connsiteX23" fmla="*/ 4258733 w 4258733"/>
              <a:gd name="connsiteY23" fmla="*/ 6856262 h 6856262"/>
              <a:gd name="connsiteX24" fmla="*/ 0 w 4258733"/>
              <a:gd name="connsiteY24" fmla="*/ 6856262 h 6856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258733" h="6856262">
                <a:moveTo>
                  <a:pt x="362982" y="357707"/>
                </a:moveTo>
                <a:lnTo>
                  <a:pt x="3914316" y="357707"/>
                </a:lnTo>
                <a:lnTo>
                  <a:pt x="3914316" y="6496176"/>
                </a:lnTo>
                <a:lnTo>
                  <a:pt x="362982" y="6496176"/>
                </a:lnTo>
                <a:close/>
                <a:moveTo>
                  <a:pt x="182982" y="177707"/>
                </a:moveTo>
                <a:lnTo>
                  <a:pt x="182982" y="357707"/>
                </a:lnTo>
                <a:lnTo>
                  <a:pt x="182982" y="6496176"/>
                </a:lnTo>
                <a:lnTo>
                  <a:pt x="182982" y="6676176"/>
                </a:lnTo>
                <a:lnTo>
                  <a:pt x="182982" y="6677040"/>
                </a:lnTo>
                <a:lnTo>
                  <a:pt x="362982" y="6677040"/>
                </a:lnTo>
                <a:lnTo>
                  <a:pt x="362982" y="6676176"/>
                </a:lnTo>
                <a:lnTo>
                  <a:pt x="3914316" y="6676176"/>
                </a:lnTo>
                <a:lnTo>
                  <a:pt x="3914316" y="6677040"/>
                </a:lnTo>
                <a:lnTo>
                  <a:pt x="4094316" y="6677040"/>
                </a:lnTo>
                <a:lnTo>
                  <a:pt x="4094316" y="6676176"/>
                </a:lnTo>
                <a:lnTo>
                  <a:pt x="4096011" y="6676176"/>
                </a:lnTo>
                <a:lnTo>
                  <a:pt x="4096011" y="6496176"/>
                </a:lnTo>
                <a:lnTo>
                  <a:pt x="4094316" y="6496176"/>
                </a:lnTo>
                <a:lnTo>
                  <a:pt x="4094316" y="357707"/>
                </a:lnTo>
                <a:lnTo>
                  <a:pt x="4096011" y="357707"/>
                </a:lnTo>
                <a:lnTo>
                  <a:pt x="4096011" y="177707"/>
                </a:lnTo>
                <a:close/>
                <a:moveTo>
                  <a:pt x="0" y="0"/>
                </a:moveTo>
                <a:lnTo>
                  <a:pt x="4258733" y="0"/>
                </a:lnTo>
                <a:lnTo>
                  <a:pt x="4258733" y="6856262"/>
                </a:lnTo>
                <a:lnTo>
                  <a:pt x="0" y="6856262"/>
                </a:lnTo>
                <a:close/>
              </a:path>
            </a:pathLst>
          </a:custGeom>
        </p:spPr>
        <p:txBody>
          <a:bodyPr wrap="square" bIns="180000" anchor="ctr">
            <a:noAutofit/>
          </a:bodyPr>
          <a:lstStyle>
            <a:lvl1pPr algn="ct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en-US"/>
              <a:t>Drag and drop photo onto slide</a:t>
            </a:r>
            <a:br>
              <a:rPr lang="en-US"/>
            </a:br>
            <a:r>
              <a:rPr lang="en-US"/>
              <a:t>to add image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E8C51-D1B6-3643-AD72-C9F9FFBE28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64C28E-966E-6B4A-816A-311B7D0A2E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5360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16">
          <p15:clr>
            <a:srgbClr val="FBAE40"/>
          </p15:clr>
        </p15:guide>
        <p15:guide id="4" pos="4861">
          <p15:clr>
            <a:srgbClr val="FBAE40"/>
          </p15:clr>
        </p15:guide>
        <p15:guide id="8" orient="horz" pos="3888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Full Wid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3">
            <a:extLst>
              <a:ext uri="{FF2B5EF4-FFF2-40B4-BE49-F238E27FC236}">
                <a16:creationId xmlns:a16="http://schemas.microsoft.com/office/drawing/2014/main" id="{5217D531-B496-054C-9BDC-E7096734FC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3273" y="8428"/>
            <a:ext cx="6292132" cy="720000"/>
          </a:xfrm>
        </p:spPr>
        <p:txBody>
          <a:bodyPr/>
          <a:lstStyle/>
          <a:p>
            <a:r>
              <a:rPr lang="en-US" dirty="0"/>
              <a:t>Click to Add a Title To Your Slide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C0373C-6C5D-1F40-86FF-5BD9724B620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7344" y="1529200"/>
            <a:ext cx="10497312" cy="3443288"/>
          </a:xfrm>
          <a:solidFill>
            <a:schemeClr val="bg1"/>
          </a:solidFill>
        </p:spPr>
        <p:txBody>
          <a:bodyPr anchor="ctr"/>
          <a:lstStyle>
            <a:lvl1pPr algn="ctr">
              <a:defRPr sz="3600" b="0" i="0">
                <a:latin typeface="IBM Plex Serif Medium" panose="02060503050406000203" pitchFamily="18" charset="77"/>
              </a:defRPr>
            </a:lvl1pPr>
          </a:lstStyle>
          <a:p>
            <a:pPr lvl="0"/>
            <a:r>
              <a:rPr lang="en-US" dirty="0"/>
              <a:t>Click to add quote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4A35A8FC-F629-EA4D-B295-B916CFA54C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1175" y="5858415"/>
            <a:ext cx="11169650" cy="338036"/>
          </a:xfrm>
          <a:solidFill>
            <a:schemeClr val="bg1"/>
          </a:solidFill>
        </p:spPr>
        <p:txBody>
          <a:bodyPr anchor="ctr"/>
          <a:lstStyle>
            <a:lvl1pPr algn="r">
              <a:defRPr sz="1600" b="0" i="0">
                <a:latin typeface="IBM Plex Serif ExtraLight" panose="02060303050406000203" pitchFamily="18" charset="77"/>
              </a:defRPr>
            </a:lvl1pPr>
          </a:lstStyle>
          <a:p>
            <a:pPr lvl="0"/>
            <a:r>
              <a:rPr lang="en-US"/>
              <a:t>- Click to add name</a:t>
            </a:r>
            <a:endParaRPr lang="en-US" dirty="0"/>
          </a:p>
        </p:txBody>
      </p:sp>
      <p:pic>
        <p:nvPicPr>
          <p:cNvPr id="13" name="Picture 12" descr="York University Logo">
            <a:extLst>
              <a:ext uri="{FF2B5EF4-FFF2-40B4-BE49-F238E27FC236}">
                <a16:creationId xmlns:a16="http://schemas.microsoft.com/office/drawing/2014/main" id="{E7FE781F-0518-2345-A57C-DEB4B8BFF1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5913" y="6372792"/>
            <a:ext cx="1240699" cy="273600"/>
          </a:xfrm>
          <a:prstGeom prst="rect">
            <a:avLst/>
          </a:prstGeom>
        </p:spPr>
      </p:pic>
      <p:sp>
        <p:nvSpPr>
          <p:cNvPr id="15" name="Freeform 14">
            <a:extLst>
              <a:ext uri="{FF2B5EF4-FFF2-40B4-BE49-F238E27FC236}">
                <a16:creationId xmlns:a16="http://schemas.microsoft.com/office/drawing/2014/main" id="{D0FD2320-9916-B945-8520-A2418121744A}"/>
              </a:ext>
            </a:extLst>
          </p:cNvPr>
          <p:cNvSpPr/>
          <p:nvPr userDrawn="1"/>
        </p:nvSpPr>
        <p:spPr>
          <a:xfrm flipV="1">
            <a:off x="603504" y="4781035"/>
            <a:ext cx="10991088" cy="548640"/>
          </a:xfrm>
          <a:custGeom>
            <a:avLst/>
            <a:gdLst>
              <a:gd name="connsiteX0" fmla="*/ 0 w 10991088"/>
              <a:gd name="connsiteY0" fmla="*/ 493776 h 530352"/>
              <a:gd name="connsiteX1" fmla="*/ 0 w 10991088"/>
              <a:gd name="connsiteY1" fmla="*/ 0 h 530352"/>
              <a:gd name="connsiteX2" fmla="*/ 10991088 w 10991088"/>
              <a:gd name="connsiteY2" fmla="*/ 0 h 530352"/>
              <a:gd name="connsiteX3" fmla="*/ 10991088 w 10991088"/>
              <a:gd name="connsiteY3" fmla="*/ 530352 h 530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1088" h="530352">
                <a:moveTo>
                  <a:pt x="0" y="493776"/>
                </a:moveTo>
                <a:lnTo>
                  <a:pt x="0" y="0"/>
                </a:lnTo>
                <a:lnTo>
                  <a:pt x="10991088" y="0"/>
                </a:lnTo>
                <a:lnTo>
                  <a:pt x="10991088" y="530352"/>
                </a:lnTo>
              </a:path>
            </a:pathLst>
          </a:custGeom>
          <a:noFill/>
          <a:ln w="152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BB48568B-1C7F-1043-8FB4-C34722649442}"/>
              </a:ext>
            </a:extLst>
          </p:cNvPr>
          <p:cNvSpPr/>
          <p:nvPr userDrawn="1"/>
        </p:nvSpPr>
        <p:spPr>
          <a:xfrm>
            <a:off x="603504" y="1016374"/>
            <a:ext cx="10991088" cy="548640"/>
          </a:xfrm>
          <a:custGeom>
            <a:avLst/>
            <a:gdLst>
              <a:gd name="connsiteX0" fmla="*/ 0 w 10991088"/>
              <a:gd name="connsiteY0" fmla="*/ 493776 h 530352"/>
              <a:gd name="connsiteX1" fmla="*/ 0 w 10991088"/>
              <a:gd name="connsiteY1" fmla="*/ 0 h 530352"/>
              <a:gd name="connsiteX2" fmla="*/ 10991088 w 10991088"/>
              <a:gd name="connsiteY2" fmla="*/ 0 h 530352"/>
              <a:gd name="connsiteX3" fmla="*/ 10991088 w 10991088"/>
              <a:gd name="connsiteY3" fmla="*/ 530352 h 530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1088" h="530352">
                <a:moveTo>
                  <a:pt x="0" y="493776"/>
                </a:moveTo>
                <a:lnTo>
                  <a:pt x="0" y="0"/>
                </a:lnTo>
                <a:lnTo>
                  <a:pt x="10991088" y="0"/>
                </a:lnTo>
                <a:lnTo>
                  <a:pt x="10991088" y="530352"/>
                </a:lnTo>
              </a:path>
            </a:pathLst>
          </a:custGeom>
          <a:noFill/>
          <a:ln w="152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CCB49D-21BD-7E44-AE19-8BE23A6D654A}"/>
              </a:ext>
            </a:extLst>
          </p:cNvPr>
          <p:cNvSpPr/>
          <p:nvPr userDrawn="1"/>
        </p:nvSpPr>
        <p:spPr>
          <a:xfrm>
            <a:off x="10308452" y="4671805"/>
            <a:ext cx="1285929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i="0" dirty="0">
                <a:solidFill>
                  <a:schemeClr val="accent2"/>
                </a:solidFill>
                <a:latin typeface="IBM Plex Serif" panose="02060503050406000203" pitchFamily="18" charset="77"/>
              </a:rPr>
              <a:t>”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410E56-EAA4-184C-A88F-39DBFF3B3134}"/>
              </a:ext>
            </a:extLst>
          </p:cNvPr>
          <p:cNvSpPr/>
          <p:nvPr userDrawn="1"/>
        </p:nvSpPr>
        <p:spPr>
          <a:xfrm>
            <a:off x="688881" y="138550"/>
            <a:ext cx="1285929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i="0" dirty="0">
                <a:solidFill>
                  <a:schemeClr val="accent2"/>
                </a:solidFill>
                <a:latin typeface="IBM Plex Serif" panose="02060503050406000203" pitchFamily="18" charset="77"/>
              </a:rPr>
              <a:t>“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AC99A-40A8-394A-8D4C-61EB6EC27A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64C28E-966E-6B4A-816A-311B7D0A2E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A40D6-3962-3843-866A-C5845A9048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103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25">
          <p15:clr>
            <a:srgbClr val="FBAE40"/>
          </p15:clr>
        </p15:guide>
        <p15:guide id="4" pos="7355">
          <p15:clr>
            <a:srgbClr val="FBAE40"/>
          </p15:clr>
        </p15:guide>
        <p15:guide id="7" orient="horz" pos="867">
          <p15:clr>
            <a:srgbClr val="FBAE40"/>
          </p15:clr>
        </p15:guide>
        <p15:guide id="8" orient="horz" pos="3612">
          <p15:clr>
            <a:srgbClr val="FBAE40"/>
          </p15:clr>
        </p15:guide>
        <p15:guide id="9" orient="horz" pos="3045">
          <p15:clr>
            <a:srgbClr val="FBAE40"/>
          </p15:clr>
        </p15:guide>
        <p15:guide id="10" orient="horz" pos="381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Style 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3924A13-79EE-1D47-B49D-1565C986DA2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55599" y="358815"/>
            <a:ext cx="11485301" cy="6146157"/>
          </a:xfrm>
          <a:prstGeom prst="rect">
            <a:avLst/>
          </a:prstGeom>
          <a:solidFill>
            <a:schemeClr val="bg1"/>
          </a:solidFill>
        </p:spPr>
        <p:txBody>
          <a:bodyPr wrap="square" rIns="28800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Drop photo here to add background photo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027E5C04-A6BF-204B-B6E3-68227002AE82}"/>
              </a:ext>
            </a:extLst>
          </p:cNvPr>
          <p:cNvSpPr/>
          <p:nvPr userDrawn="1"/>
        </p:nvSpPr>
        <p:spPr>
          <a:xfrm>
            <a:off x="-1" y="1"/>
            <a:ext cx="12192002" cy="6858000"/>
          </a:xfrm>
          <a:custGeom>
            <a:avLst/>
            <a:gdLst>
              <a:gd name="connsiteX0" fmla="*/ 360001 w 12192002"/>
              <a:gd name="connsiteY0" fmla="*/ 360000 h 6858000"/>
              <a:gd name="connsiteX1" fmla="*/ 360001 w 12192002"/>
              <a:gd name="connsiteY1" fmla="*/ 6497999 h 6858000"/>
              <a:gd name="connsiteX2" fmla="*/ 11832001 w 12192002"/>
              <a:gd name="connsiteY2" fmla="*/ 6497999 h 6858000"/>
              <a:gd name="connsiteX3" fmla="*/ 11832001 w 12192002"/>
              <a:gd name="connsiteY3" fmla="*/ 360000 h 6858000"/>
              <a:gd name="connsiteX4" fmla="*/ 1 w 12192002"/>
              <a:gd name="connsiteY4" fmla="*/ 0 h 6858000"/>
              <a:gd name="connsiteX5" fmla="*/ 360001 w 12192002"/>
              <a:gd name="connsiteY5" fmla="*/ 0 h 6858000"/>
              <a:gd name="connsiteX6" fmla="*/ 360001 w 12192002"/>
              <a:gd name="connsiteY6" fmla="*/ 0 h 6858000"/>
              <a:gd name="connsiteX7" fmla="*/ 11832001 w 12192002"/>
              <a:gd name="connsiteY7" fmla="*/ 0 h 6858000"/>
              <a:gd name="connsiteX8" fmla="*/ 12192001 w 12192002"/>
              <a:gd name="connsiteY8" fmla="*/ 0 h 6858000"/>
              <a:gd name="connsiteX9" fmla="*/ 12192002 w 12192002"/>
              <a:gd name="connsiteY9" fmla="*/ 0 h 6858000"/>
              <a:gd name="connsiteX10" fmla="*/ 12192002 w 12192002"/>
              <a:gd name="connsiteY10" fmla="*/ 360000 h 6858000"/>
              <a:gd name="connsiteX11" fmla="*/ 12192001 w 12192002"/>
              <a:gd name="connsiteY11" fmla="*/ 360000 h 6858000"/>
              <a:gd name="connsiteX12" fmla="*/ 12192001 w 12192002"/>
              <a:gd name="connsiteY12" fmla="*/ 6497999 h 6858000"/>
              <a:gd name="connsiteX13" fmla="*/ 12192002 w 12192002"/>
              <a:gd name="connsiteY13" fmla="*/ 6497999 h 6858000"/>
              <a:gd name="connsiteX14" fmla="*/ 12192002 w 12192002"/>
              <a:gd name="connsiteY14" fmla="*/ 6857999 h 6858000"/>
              <a:gd name="connsiteX15" fmla="*/ 12192001 w 12192002"/>
              <a:gd name="connsiteY15" fmla="*/ 6857999 h 6858000"/>
              <a:gd name="connsiteX16" fmla="*/ 12192001 w 12192002"/>
              <a:gd name="connsiteY16" fmla="*/ 6858000 h 6858000"/>
              <a:gd name="connsiteX17" fmla="*/ 11832001 w 12192002"/>
              <a:gd name="connsiteY17" fmla="*/ 6858000 h 6858000"/>
              <a:gd name="connsiteX18" fmla="*/ 11832001 w 12192002"/>
              <a:gd name="connsiteY18" fmla="*/ 6857999 h 6858000"/>
              <a:gd name="connsiteX19" fmla="*/ 360001 w 12192002"/>
              <a:gd name="connsiteY19" fmla="*/ 6857999 h 6858000"/>
              <a:gd name="connsiteX20" fmla="*/ 360001 w 12192002"/>
              <a:gd name="connsiteY20" fmla="*/ 6858000 h 6858000"/>
              <a:gd name="connsiteX21" fmla="*/ 1 w 12192002"/>
              <a:gd name="connsiteY21" fmla="*/ 6858000 h 6858000"/>
              <a:gd name="connsiteX22" fmla="*/ 1 w 12192002"/>
              <a:gd name="connsiteY22" fmla="*/ 6857999 h 6858000"/>
              <a:gd name="connsiteX23" fmla="*/ 0 w 12192002"/>
              <a:gd name="connsiteY23" fmla="*/ 6857999 h 6858000"/>
              <a:gd name="connsiteX24" fmla="*/ 0 w 12192002"/>
              <a:gd name="connsiteY24" fmla="*/ 6497999 h 6858000"/>
              <a:gd name="connsiteX25" fmla="*/ 1 w 12192002"/>
              <a:gd name="connsiteY25" fmla="*/ 6497999 h 6858000"/>
              <a:gd name="connsiteX26" fmla="*/ 1 w 12192002"/>
              <a:gd name="connsiteY26" fmla="*/ 360000 h 6858000"/>
              <a:gd name="connsiteX27" fmla="*/ 0 w 12192002"/>
              <a:gd name="connsiteY27" fmla="*/ 360000 h 6858000"/>
              <a:gd name="connsiteX28" fmla="*/ 0 w 12192002"/>
              <a:gd name="connsiteY28" fmla="*/ 0 h 6858000"/>
              <a:gd name="connsiteX29" fmla="*/ 1 w 12192002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2192002" h="6858000">
                <a:moveTo>
                  <a:pt x="360001" y="360000"/>
                </a:moveTo>
                <a:lnTo>
                  <a:pt x="360001" y="6497999"/>
                </a:lnTo>
                <a:lnTo>
                  <a:pt x="11832001" y="6497999"/>
                </a:lnTo>
                <a:lnTo>
                  <a:pt x="11832001" y="360000"/>
                </a:lnTo>
                <a:close/>
                <a:moveTo>
                  <a:pt x="1" y="0"/>
                </a:moveTo>
                <a:lnTo>
                  <a:pt x="360001" y="0"/>
                </a:lnTo>
                <a:lnTo>
                  <a:pt x="360001" y="0"/>
                </a:lnTo>
                <a:lnTo>
                  <a:pt x="11832001" y="0"/>
                </a:lnTo>
                <a:lnTo>
                  <a:pt x="12192001" y="0"/>
                </a:lnTo>
                <a:lnTo>
                  <a:pt x="12192002" y="0"/>
                </a:lnTo>
                <a:lnTo>
                  <a:pt x="12192002" y="360000"/>
                </a:lnTo>
                <a:lnTo>
                  <a:pt x="12192001" y="360000"/>
                </a:lnTo>
                <a:lnTo>
                  <a:pt x="12192001" y="6497999"/>
                </a:lnTo>
                <a:lnTo>
                  <a:pt x="12192002" y="6497999"/>
                </a:lnTo>
                <a:lnTo>
                  <a:pt x="12192002" y="6857999"/>
                </a:lnTo>
                <a:lnTo>
                  <a:pt x="12192001" y="6857999"/>
                </a:lnTo>
                <a:lnTo>
                  <a:pt x="12192001" y="6858000"/>
                </a:lnTo>
                <a:lnTo>
                  <a:pt x="11832001" y="6858000"/>
                </a:lnTo>
                <a:lnTo>
                  <a:pt x="11832001" y="6857999"/>
                </a:lnTo>
                <a:lnTo>
                  <a:pt x="360001" y="6857999"/>
                </a:lnTo>
                <a:lnTo>
                  <a:pt x="360001" y="6858000"/>
                </a:lnTo>
                <a:lnTo>
                  <a:pt x="1" y="6858000"/>
                </a:lnTo>
                <a:lnTo>
                  <a:pt x="1" y="6857999"/>
                </a:lnTo>
                <a:lnTo>
                  <a:pt x="0" y="6857999"/>
                </a:lnTo>
                <a:lnTo>
                  <a:pt x="0" y="6497999"/>
                </a:lnTo>
                <a:lnTo>
                  <a:pt x="1" y="6497999"/>
                </a:lnTo>
                <a:lnTo>
                  <a:pt x="1" y="360000"/>
                </a:lnTo>
                <a:lnTo>
                  <a:pt x="0" y="360000"/>
                </a:lnTo>
                <a:lnTo>
                  <a:pt x="0" y="0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5B0AA002-EEF2-0444-877C-29A9E5603201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359230" y="1443600"/>
            <a:ext cx="11471604" cy="5059585"/>
          </a:xfrm>
          <a:gradFill flip="none" rotWithShape="1">
            <a:gsLst>
              <a:gs pos="52000">
                <a:srgbClr val="000000">
                  <a:alpha val="54000"/>
                </a:srgb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dirty="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5A6E5F-ADC7-664D-A129-7CB283571B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4023" y="2677886"/>
            <a:ext cx="10507378" cy="1697066"/>
          </a:xfrm>
          <a:noFill/>
          <a:ln>
            <a:noFill/>
          </a:ln>
        </p:spPr>
        <p:txBody>
          <a:bodyPr vert="horz" lIns="0" tIns="0" rIns="0" bIns="0" rtlCol="0" anchor="b">
            <a:noAutofit/>
          </a:bodyPr>
          <a:lstStyle>
            <a:lvl1pPr>
              <a:defRPr lang="en-US" sz="4000">
                <a:solidFill>
                  <a:schemeClr val="bg1"/>
                </a:solidFill>
                <a:cs typeface="+mn-cs"/>
              </a:defRPr>
            </a:lvl1pPr>
          </a:lstStyle>
          <a:p>
            <a:pPr marL="0" lv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</a:pPr>
            <a:r>
              <a:rPr lang="en-US" dirty="0"/>
              <a:t>Click to Add Presentation Title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0C179A9A-C7C8-7C48-A97C-FBC66812BEE9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704469" y="4410731"/>
            <a:ext cx="10496932" cy="631755"/>
          </a:xfrm>
          <a:noFill/>
          <a:ln>
            <a:noFill/>
          </a:ln>
        </p:spPr>
        <p:txBody>
          <a:bodyPr lIns="0" tIns="0" rIns="0" bIns="0"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 i="0" cap="none" baseline="0">
                <a:solidFill>
                  <a:schemeClr val="bg1"/>
                </a:solidFill>
                <a:latin typeface="IBM Plex Sans Light" panose="020B0403050203000203" pitchFamily="34" charset="0"/>
              </a:defRPr>
            </a:lvl1pPr>
            <a:lvl2pPr>
              <a:defRPr sz="28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2pPr>
            <a:lvl3pPr>
              <a:defRPr sz="24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3pPr>
            <a:lvl4pPr>
              <a:defRPr sz="20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4pPr>
            <a:lvl5pPr>
              <a:defRPr sz="20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5pPr>
          </a:lstStyle>
          <a:p>
            <a:pPr lvl="0"/>
            <a:r>
              <a:rPr lang="en-US" dirty="0"/>
              <a:t>Presentation subtitle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9E978879-4384-7944-8E60-E6FEF4E21A9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04469" y="5047241"/>
            <a:ext cx="10496932" cy="315212"/>
          </a:xfr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>
              <a:defRPr sz="1200" b="1" i="0" cap="all" baseline="0">
                <a:solidFill>
                  <a:schemeClr val="bg1"/>
                </a:solidFill>
                <a:latin typeface="IBM Plex Sans SemiBold" panose="020B0503050203000203" pitchFamily="34" charset="0"/>
              </a:defRPr>
            </a:lvl1pPr>
            <a:lvl2pPr>
              <a:defRPr sz="28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2pPr>
            <a:lvl3pPr>
              <a:defRPr sz="24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3pPr>
            <a:lvl4pPr>
              <a:defRPr sz="20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4pPr>
            <a:lvl5pPr>
              <a:defRPr sz="20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5pPr>
          </a:lstStyle>
          <a:p>
            <a:pPr lvl="0"/>
            <a:r>
              <a:rPr lang="en-US" dirty="0"/>
              <a:t>Presenter name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2D8F8C9-F49E-3048-826A-0937FBC04EBF}"/>
              </a:ext>
            </a:extLst>
          </p:cNvPr>
          <p:cNvCxnSpPr>
            <a:cxnSpLocks/>
          </p:cNvCxnSpPr>
          <p:nvPr userDrawn="1"/>
        </p:nvCxnSpPr>
        <p:spPr>
          <a:xfrm>
            <a:off x="694023" y="5586047"/>
            <a:ext cx="470529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7133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4DB51F-2F9B-5243-A42A-C53BF2CEDB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3016" y="-75837"/>
            <a:ext cx="5432389" cy="720000"/>
          </a:xfrm>
        </p:spPr>
        <p:txBody>
          <a:bodyPr/>
          <a:lstStyle/>
          <a:p>
            <a:r>
              <a:rPr lang="en-US" dirty="0"/>
              <a:t>Click to Add a Title To Your Slide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C0373C-6C5D-1F40-86FF-5BD9724B620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27443" y="962828"/>
            <a:ext cx="4953381" cy="4589526"/>
          </a:xfrm>
          <a:noFill/>
        </p:spPr>
        <p:txBody>
          <a:bodyPr anchor="ctr"/>
          <a:lstStyle>
            <a:lvl1pPr algn="ctr">
              <a:defRPr sz="3600" b="0" i="0">
                <a:latin typeface="IBM Plex Serif Medium" panose="02060503050406000203" pitchFamily="18" charset="77"/>
              </a:defRPr>
            </a:lvl1pPr>
          </a:lstStyle>
          <a:p>
            <a:pPr lvl="0"/>
            <a:r>
              <a:rPr lang="en-US" dirty="0"/>
              <a:t>Click to add quote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4A35A8FC-F629-EA4D-B295-B916CFA54C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27444" y="5928020"/>
            <a:ext cx="4953382" cy="326765"/>
          </a:xfrm>
          <a:solidFill>
            <a:schemeClr val="bg1"/>
          </a:solidFill>
        </p:spPr>
        <p:txBody>
          <a:bodyPr anchor="ctr"/>
          <a:lstStyle>
            <a:lvl1pPr algn="r">
              <a:defRPr sz="1600" b="0" i="0">
                <a:latin typeface="IBM Plex Serif ExtraLight" panose="02060303050406000203" pitchFamily="18" charset="77"/>
              </a:defRPr>
            </a:lvl1pPr>
          </a:lstStyle>
          <a:p>
            <a:pPr lvl="0"/>
            <a:r>
              <a:rPr lang="en-US"/>
              <a:t>- Click to add name</a:t>
            </a:r>
            <a:endParaRPr lang="en-US" dirty="0"/>
          </a:p>
        </p:txBody>
      </p:sp>
      <p:pic>
        <p:nvPicPr>
          <p:cNvPr id="11" name="Picture 10" descr="York University Logo">
            <a:extLst>
              <a:ext uri="{FF2B5EF4-FFF2-40B4-BE49-F238E27FC236}">
                <a16:creationId xmlns:a16="http://schemas.microsoft.com/office/drawing/2014/main" id="{6D022EC4-CA4B-2540-B156-F5767CE456F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5913" y="6372792"/>
            <a:ext cx="1240699" cy="2736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1CCB49D-21BD-7E44-AE19-8BE23A6D654A}"/>
              </a:ext>
            </a:extLst>
          </p:cNvPr>
          <p:cNvSpPr/>
          <p:nvPr userDrawn="1"/>
        </p:nvSpPr>
        <p:spPr>
          <a:xfrm>
            <a:off x="10760656" y="4644929"/>
            <a:ext cx="1285929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i="0" dirty="0">
                <a:solidFill>
                  <a:schemeClr val="accent2"/>
                </a:solidFill>
                <a:latin typeface="IBM Plex Serif" panose="02060503050406000203" pitchFamily="18" charset="77"/>
              </a:rPr>
              <a:t>”</a:t>
            </a: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73AC0119-2425-DB42-917D-CE92E1BED7B2}"/>
              </a:ext>
            </a:extLst>
          </p:cNvPr>
          <p:cNvSpPr/>
          <p:nvPr userDrawn="1"/>
        </p:nvSpPr>
        <p:spPr>
          <a:xfrm>
            <a:off x="0" y="0"/>
            <a:ext cx="6096000" cy="6866389"/>
          </a:xfrm>
          <a:custGeom>
            <a:avLst/>
            <a:gdLst>
              <a:gd name="connsiteX0" fmla="*/ 180000 w 6096000"/>
              <a:gd name="connsiteY0" fmla="*/ 180001 h 6866389"/>
              <a:gd name="connsiteX1" fmla="*/ 180000 w 6096000"/>
              <a:gd name="connsiteY1" fmla="*/ 6686389 h 6866389"/>
              <a:gd name="connsiteX2" fmla="*/ 5916000 w 6096000"/>
              <a:gd name="connsiteY2" fmla="*/ 6686389 h 6866389"/>
              <a:gd name="connsiteX3" fmla="*/ 5916000 w 6096000"/>
              <a:gd name="connsiteY3" fmla="*/ 180001 h 6866389"/>
              <a:gd name="connsiteX4" fmla="*/ 0 w 6096000"/>
              <a:gd name="connsiteY4" fmla="*/ 0 h 6866389"/>
              <a:gd name="connsiteX5" fmla="*/ 180000 w 6096000"/>
              <a:gd name="connsiteY5" fmla="*/ 0 h 6866389"/>
              <a:gd name="connsiteX6" fmla="*/ 180000 w 6096000"/>
              <a:gd name="connsiteY6" fmla="*/ 1 h 6866389"/>
              <a:gd name="connsiteX7" fmla="*/ 5916000 w 6096000"/>
              <a:gd name="connsiteY7" fmla="*/ 1 h 6866389"/>
              <a:gd name="connsiteX8" fmla="*/ 5916000 w 6096000"/>
              <a:gd name="connsiteY8" fmla="*/ 0 h 6866389"/>
              <a:gd name="connsiteX9" fmla="*/ 6096000 w 6096000"/>
              <a:gd name="connsiteY9" fmla="*/ 0 h 6866389"/>
              <a:gd name="connsiteX10" fmla="*/ 6096000 w 6096000"/>
              <a:gd name="connsiteY10" fmla="*/ 6858000 h 6866389"/>
              <a:gd name="connsiteX11" fmla="*/ 6006096 w 6096000"/>
              <a:gd name="connsiteY11" fmla="*/ 6858000 h 6866389"/>
              <a:gd name="connsiteX12" fmla="*/ 6006096 w 6096000"/>
              <a:gd name="connsiteY12" fmla="*/ 6866389 h 6866389"/>
              <a:gd name="connsiteX13" fmla="*/ 1 w 6096000"/>
              <a:gd name="connsiteY13" fmla="*/ 6866389 h 6866389"/>
              <a:gd name="connsiteX14" fmla="*/ 1 w 6096000"/>
              <a:gd name="connsiteY14" fmla="*/ 6858000 h 6866389"/>
              <a:gd name="connsiteX15" fmla="*/ 0 w 6096000"/>
              <a:gd name="connsiteY15" fmla="*/ 6858000 h 6866389"/>
              <a:gd name="connsiteX0" fmla="*/ 180000 w 6096000"/>
              <a:gd name="connsiteY0" fmla="*/ 180001 h 6866389"/>
              <a:gd name="connsiteX1" fmla="*/ 180000 w 6096000"/>
              <a:gd name="connsiteY1" fmla="*/ 6686389 h 6866389"/>
              <a:gd name="connsiteX2" fmla="*/ 5916000 w 6096000"/>
              <a:gd name="connsiteY2" fmla="*/ 6686389 h 6866389"/>
              <a:gd name="connsiteX3" fmla="*/ 5916000 w 6096000"/>
              <a:gd name="connsiteY3" fmla="*/ 180001 h 6866389"/>
              <a:gd name="connsiteX4" fmla="*/ 180000 w 6096000"/>
              <a:gd name="connsiteY4" fmla="*/ 180001 h 6866389"/>
              <a:gd name="connsiteX5" fmla="*/ 0 w 6096000"/>
              <a:gd name="connsiteY5" fmla="*/ 0 h 6866389"/>
              <a:gd name="connsiteX6" fmla="*/ 180000 w 6096000"/>
              <a:gd name="connsiteY6" fmla="*/ 0 h 6866389"/>
              <a:gd name="connsiteX7" fmla="*/ 180000 w 6096000"/>
              <a:gd name="connsiteY7" fmla="*/ 1 h 6866389"/>
              <a:gd name="connsiteX8" fmla="*/ 5916000 w 6096000"/>
              <a:gd name="connsiteY8" fmla="*/ 1 h 6866389"/>
              <a:gd name="connsiteX9" fmla="*/ 5916000 w 6096000"/>
              <a:gd name="connsiteY9" fmla="*/ 0 h 6866389"/>
              <a:gd name="connsiteX10" fmla="*/ 6096000 w 6096000"/>
              <a:gd name="connsiteY10" fmla="*/ 0 h 6866389"/>
              <a:gd name="connsiteX11" fmla="*/ 6096000 w 6096000"/>
              <a:gd name="connsiteY11" fmla="*/ 6858000 h 6866389"/>
              <a:gd name="connsiteX12" fmla="*/ 6006096 w 6096000"/>
              <a:gd name="connsiteY12" fmla="*/ 6858000 h 6866389"/>
              <a:gd name="connsiteX13" fmla="*/ 1 w 6096000"/>
              <a:gd name="connsiteY13" fmla="*/ 6866389 h 6866389"/>
              <a:gd name="connsiteX14" fmla="*/ 1 w 6096000"/>
              <a:gd name="connsiteY14" fmla="*/ 6858000 h 6866389"/>
              <a:gd name="connsiteX15" fmla="*/ 0 w 6096000"/>
              <a:gd name="connsiteY15" fmla="*/ 6858000 h 6866389"/>
              <a:gd name="connsiteX16" fmla="*/ 0 w 6096000"/>
              <a:gd name="connsiteY16" fmla="*/ 0 h 6866389"/>
              <a:gd name="connsiteX0" fmla="*/ 180000 w 6096000"/>
              <a:gd name="connsiteY0" fmla="*/ 180001 h 6866389"/>
              <a:gd name="connsiteX1" fmla="*/ 180000 w 6096000"/>
              <a:gd name="connsiteY1" fmla="*/ 6686389 h 6866389"/>
              <a:gd name="connsiteX2" fmla="*/ 5916000 w 6096000"/>
              <a:gd name="connsiteY2" fmla="*/ 6686389 h 6866389"/>
              <a:gd name="connsiteX3" fmla="*/ 5916000 w 6096000"/>
              <a:gd name="connsiteY3" fmla="*/ 180001 h 6866389"/>
              <a:gd name="connsiteX4" fmla="*/ 180000 w 6096000"/>
              <a:gd name="connsiteY4" fmla="*/ 180001 h 6866389"/>
              <a:gd name="connsiteX5" fmla="*/ 0 w 6096000"/>
              <a:gd name="connsiteY5" fmla="*/ 0 h 6866389"/>
              <a:gd name="connsiteX6" fmla="*/ 180000 w 6096000"/>
              <a:gd name="connsiteY6" fmla="*/ 0 h 6866389"/>
              <a:gd name="connsiteX7" fmla="*/ 180000 w 6096000"/>
              <a:gd name="connsiteY7" fmla="*/ 1 h 6866389"/>
              <a:gd name="connsiteX8" fmla="*/ 5916000 w 6096000"/>
              <a:gd name="connsiteY8" fmla="*/ 1 h 6866389"/>
              <a:gd name="connsiteX9" fmla="*/ 5916000 w 6096000"/>
              <a:gd name="connsiteY9" fmla="*/ 0 h 6866389"/>
              <a:gd name="connsiteX10" fmla="*/ 6096000 w 6096000"/>
              <a:gd name="connsiteY10" fmla="*/ 0 h 6866389"/>
              <a:gd name="connsiteX11" fmla="*/ 6096000 w 6096000"/>
              <a:gd name="connsiteY11" fmla="*/ 6858000 h 6866389"/>
              <a:gd name="connsiteX12" fmla="*/ 1 w 6096000"/>
              <a:gd name="connsiteY12" fmla="*/ 6866389 h 6866389"/>
              <a:gd name="connsiteX13" fmla="*/ 1 w 6096000"/>
              <a:gd name="connsiteY13" fmla="*/ 6858000 h 6866389"/>
              <a:gd name="connsiteX14" fmla="*/ 0 w 6096000"/>
              <a:gd name="connsiteY14" fmla="*/ 6858000 h 6866389"/>
              <a:gd name="connsiteX15" fmla="*/ 0 w 6096000"/>
              <a:gd name="connsiteY15" fmla="*/ 0 h 6866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096000" h="6866389">
                <a:moveTo>
                  <a:pt x="180000" y="180001"/>
                </a:moveTo>
                <a:lnTo>
                  <a:pt x="180000" y="6686389"/>
                </a:lnTo>
                <a:lnTo>
                  <a:pt x="5916000" y="6686389"/>
                </a:lnTo>
                <a:lnTo>
                  <a:pt x="5916000" y="180001"/>
                </a:lnTo>
                <a:lnTo>
                  <a:pt x="180000" y="180001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1"/>
                </a:lnTo>
                <a:lnTo>
                  <a:pt x="5916000" y="1"/>
                </a:lnTo>
                <a:lnTo>
                  <a:pt x="5916000" y="0"/>
                </a:lnTo>
                <a:lnTo>
                  <a:pt x="6096000" y="0"/>
                </a:lnTo>
                <a:lnTo>
                  <a:pt x="6096000" y="6858000"/>
                </a:lnTo>
                <a:lnTo>
                  <a:pt x="1" y="6866389"/>
                </a:lnTo>
                <a:lnTo>
                  <a:pt x="1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Picture Placeholder 7">
            <a:extLst>
              <a:ext uri="{FF2B5EF4-FFF2-40B4-BE49-F238E27FC236}">
                <a16:creationId xmlns:a16="http://schemas.microsoft.com/office/drawing/2014/main" id="{73AF9339-E113-EA49-B120-160ADDC548F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77799" y="178129"/>
            <a:ext cx="5740401" cy="6511595"/>
          </a:xfrm>
          <a:prstGeom prst="rect">
            <a:avLst/>
          </a:prstGeom>
          <a:solidFill>
            <a:schemeClr val="bg1"/>
          </a:solidFill>
        </p:spPr>
        <p:txBody>
          <a:bodyPr wrap="square" rIns="3600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Drop photo here</a:t>
            </a:r>
            <a:br>
              <a:rPr lang="en-US"/>
            </a:br>
            <a:r>
              <a:rPr lang="en-US"/>
              <a:t>to add background photo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410E56-EAA4-184C-A88F-39DBFF3B3134}"/>
              </a:ext>
            </a:extLst>
          </p:cNvPr>
          <p:cNvSpPr/>
          <p:nvPr userDrawn="1"/>
        </p:nvSpPr>
        <p:spPr>
          <a:xfrm>
            <a:off x="6096000" y="193970"/>
            <a:ext cx="1285929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i="0">
                <a:solidFill>
                  <a:schemeClr val="accent2"/>
                </a:solidFill>
                <a:latin typeface="IBM Plex Serif" panose="02060503050406000203" pitchFamily="18" charset="77"/>
              </a:rPr>
              <a:t>“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A40D6-3962-3843-866A-C5845A9048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718434" y="6331945"/>
            <a:ext cx="3885652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72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7363">
          <p15:clr>
            <a:srgbClr val="FBAE40"/>
          </p15:clr>
        </p15:guide>
        <p15:guide id="7" orient="horz" pos="3612">
          <p15:clr>
            <a:srgbClr val="FBAE40"/>
          </p15:clr>
        </p15:guide>
        <p15:guide id="8" orient="horz" pos="3816">
          <p15:clr>
            <a:srgbClr val="FBAE40"/>
          </p15:clr>
        </p15:guide>
        <p15:guide id="9" orient="horz" pos="482">
          <p15:clr>
            <a:srgbClr val="FBAE40"/>
          </p15:clr>
        </p15:guide>
        <p15:guide id="10" pos="4226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 -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A2716-629B-9C45-AADD-DE61D864D5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59" y="225425"/>
            <a:ext cx="11161240" cy="720000"/>
          </a:xfrm>
        </p:spPr>
        <p:txBody>
          <a:bodyPr>
            <a:noAutofit/>
          </a:bodyPr>
          <a:lstStyle>
            <a:lvl1pPr>
              <a:defRPr b="1" i="0">
                <a:latin typeface="IBM Plex Sans SemiBold" panose="020B0503050203000203" pitchFamily="34" charset="0"/>
              </a:defRPr>
            </a:lvl1pPr>
          </a:lstStyle>
          <a:p>
            <a:r>
              <a:rPr lang="en-US" dirty="0"/>
              <a:t>Click to Add a Title To Your Slide</a:t>
            </a:r>
          </a:p>
        </p:txBody>
      </p:sp>
      <p:pic>
        <p:nvPicPr>
          <p:cNvPr id="13" name="Picture 12" descr="York University Logo">
            <a:extLst>
              <a:ext uri="{FF2B5EF4-FFF2-40B4-BE49-F238E27FC236}">
                <a16:creationId xmlns:a16="http://schemas.microsoft.com/office/drawing/2014/main" id="{AECA45BF-7B1F-5649-9576-D519983F0E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5913" y="6372792"/>
            <a:ext cx="1240699" cy="273600"/>
          </a:xfrm>
          <a:prstGeom prst="rect">
            <a:avLst/>
          </a:prstGeom>
        </p:spPr>
      </p:pic>
      <p:sp>
        <p:nvSpPr>
          <p:cNvPr id="62" name="Text Placeholder 53">
            <a:extLst>
              <a:ext uri="{FF2B5EF4-FFF2-40B4-BE49-F238E27FC236}">
                <a16:creationId xmlns:a16="http://schemas.microsoft.com/office/drawing/2014/main" id="{A0672088-1724-3342-BFB3-A9C3D78E98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8431" y="1196975"/>
            <a:ext cx="5420895" cy="522097"/>
          </a:xfrm>
        </p:spPr>
        <p:txBody>
          <a:bodyPr lIns="0" anchor="b">
            <a:noAutofit/>
          </a:bodyPr>
          <a:lstStyle>
            <a:lvl1pPr>
              <a:spcBef>
                <a:spcPts val="0"/>
              </a:spcBef>
              <a:defRPr sz="1400" b="0" i="0" cap="all" spc="10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 dirty="0"/>
              <a:t>CLICK TO ADD SUBHEADER</a:t>
            </a:r>
          </a:p>
        </p:txBody>
      </p:sp>
      <p:sp>
        <p:nvSpPr>
          <p:cNvPr id="10" name="Text Placeholder 57">
            <a:extLst>
              <a:ext uri="{FF2B5EF4-FFF2-40B4-BE49-F238E27FC236}">
                <a16:creationId xmlns:a16="http://schemas.microsoft.com/office/drawing/2014/main" id="{76B0A7DC-3DDF-4F4C-9115-94893364EA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8859" y="1773239"/>
            <a:ext cx="5420468" cy="4451938"/>
          </a:xfrm>
        </p:spPr>
        <p:txBody>
          <a:bodyPr lIns="0">
            <a:noAutofit/>
          </a:bodyPr>
          <a:lstStyle>
            <a:lvl1pPr>
              <a:spcBef>
                <a:spcPts val="600"/>
              </a:spcBef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3" name="Text Placeholder 53">
            <a:extLst>
              <a:ext uri="{FF2B5EF4-FFF2-40B4-BE49-F238E27FC236}">
                <a16:creationId xmlns:a16="http://schemas.microsoft.com/office/drawing/2014/main" id="{A88E9F13-81DC-8F4C-8230-3311B1E57D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4750" y="1196975"/>
            <a:ext cx="5430910" cy="522097"/>
          </a:xfrm>
        </p:spPr>
        <p:txBody>
          <a:bodyPr lIns="0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 i="0" cap="all" spc="10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 dirty="0"/>
              <a:t>CLICK TO ADD SUBHEADER</a:t>
            </a:r>
          </a:p>
        </p:txBody>
      </p:sp>
      <p:sp>
        <p:nvSpPr>
          <p:cNvPr id="11" name="Text Placeholder 57">
            <a:extLst>
              <a:ext uri="{FF2B5EF4-FFF2-40B4-BE49-F238E27FC236}">
                <a16:creationId xmlns:a16="http://schemas.microsoft.com/office/drawing/2014/main" id="{FBDE887A-1A03-0340-A830-921CEFD497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54634" y="1773238"/>
            <a:ext cx="5434130" cy="4451939"/>
          </a:xfrm>
        </p:spPr>
        <p:txBody>
          <a:bodyPr lIns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2808EE8-9812-924F-92E0-A705FC0A1140}"/>
              </a:ext>
            </a:extLst>
          </p:cNvPr>
          <p:cNvSpPr/>
          <p:nvPr userDrawn="1"/>
        </p:nvSpPr>
        <p:spPr>
          <a:xfrm>
            <a:off x="0" y="6799943"/>
            <a:ext cx="12192000" cy="580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7C10F-9D8C-A146-A92B-CA4D61DD15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64C28E-966E-6B4A-816A-311B7D0A2E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08593E-DD51-5A43-8811-462C3D56F1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511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16">
          <p15:clr>
            <a:srgbClr val="FBAE40"/>
          </p15:clr>
        </p15:guide>
        <p15:guide id="4" pos="3739">
          <p15:clr>
            <a:srgbClr val="FBAE40"/>
          </p15:clr>
        </p15:guide>
        <p15:guide id="5" pos="3940">
          <p15:clr>
            <a:srgbClr val="FBAE40"/>
          </p15:clr>
        </p15:guide>
        <p15:guide id="6" pos="7363">
          <p15:clr>
            <a:srgbClr val="FBAE40"/>
          </p15:clr>
        </p15:guide>
        <p15:guide id="9" orient="horz" pos="754">
          <p15:clr>
            <a:srgbClr val="FBAE40"/>
          </p15:clr>
        </p15:guide>
        <p15:guide id="10" orient="horz" pos="1117">
          <p15:clr>
            <a:srgbClr val="FBAE40"/>
          </p15:clr>
        </p15:guide>
        <p15:guide id="12" orient="horz" pos="3884">
          <p15:clr>
            <a:srgbClr val="FBAE40"/>
          </p15:clr>
        </p15:guide>
        <p15:guide id="13" orient="horz" pos="4269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Slide -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A2716-629B-9C45-AADD-DE61D864D5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59" y="225425"/>
            <a:ext cx="11161240" cy="720000"/>
          </a:xfrm>
        </p:spPr>
        <p:txBody>
          <a:bodyPr>
            <a:noAutofit/>
          </a:bodyPr>
          <a:lstStyle>
            <a:lvl1pPr>
              <a:defRPr b="1" i="0">
                <a:latin typeface="IBM Plex Sans SemiBold" panose="020B0503050203000203" pitchFamily="34" charset="0"/>
              </a:defRPr>
            </a:lvl1pPr>
          </a:lstStyle>
          <a:p>
            <a:r>
              <a:rPr lang="en-US" dirty="0"/>
              <a:t>Click to Add a Title To Your Slide</a:t>
            </a:r>
          </a:p>
        </p:txBody>
      </p:sp>
      <p:pic>
        <p:nvPicPr>
          <p:cNvPr id="13" name="Picture 12" descr="York University Logo">
            <a:extLst>
              <a:ext uri="{FF2B5EF4-FFF2-40B4-BE49-F238E27FC236}">
                <a16:creationId xmlns:a16="http://schemas.microsoft.com/office/drawing/2014/main" id="{31E90577-5A07-9849-88E9-86D615B77F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5913" y="6372792"/>
            <a:ext cx="1240699" cy="273600"/>
          </a:xfrm>
          <a:prstGeom prst="rect">
            <a:avLst/>
          </a:prstGeom>
        </p:spPr>
      </p:pic>
      <p:sp>
        <p:nvSpPr>
          <p:cNvPr id="19" name="Text Placeholder 53">
            <a:extLst>
              <a:ext uri="{FF2B5EF4-FFF2-40B4-BE49-F238E27FC236}">
                <a16:creationId xmlns:a16="http://schemas.microsoft.com/office/drawing/2014/main" id="{413C845C-EAE6-AF41-B604-B795A78D3E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8432" y="1196975"/>
            <a:ext cx="3524932" cy="522097"/>
          </a:xfrm>
        </p:spPr>
        <p:txBody>
          <a:bodyPr lIns="0" anchor="b">
            <a:noAutofit/>
          </a:bodyPr>
          <a:lstStyle>
            <a:lvl1pPr>
              <a:spcBef>
                <a:spcPts val="0"/>
              </a:spcBef>
              <a:defRPr sz="1400" b="0" i="0" cap="all" spc="10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 dirty="0"/>
              <a:t>CLICK TO ADD SUBHEADER</a:t>
            </a:r>
          </a:p>
        </p:txBody>
      </p:sp>
      <p:sp>
        <p:nvSpPr>
          <p:cNvPr id="15" name="Text Placeholder 57">
            <a:extLst>
              <a:ext uri="{FF2B5EF4-FFF2-40B4-BE49-F238E27FC236}">
                <a16:creationId xmlns:a16="http://schemas.microsoft.com/office/drawing/2014/main" id="{8FDBC224-29B7-D94D-A917-7189CF9D8D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8859" y="1773238"/>
            <a:ext cx="3523302" cy="4392612"/>
          </a:xfrm>
        </p:spPr>
        <p:txBody>
          <a:bodyPr lIns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53">
            <a:extLst>
              <a:ext uri="{FF2B5EF4-FFF2-40B4-BE49-F238E27FC236}">
                <a16:creationId xmlns:a16="http://schemas.microsoft.com/office/drawing/2014/main" id="{231CCB01-79F2-F34F-BC4D-1031450FD5B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32288" y="1196975"/>
            <a:ext cx="3524932" cy="522097"/>
          </a:xfrm>
        </p:spPr>
        <p:txBody>
          <a:bodyPr lIns="0" anchor="b">
            <a:noAutofit/>
          </a:bodyPr>
          <a:lstStyle>
            <a:lvl1pPr>
              <a:spcBef>
                <a:spcPts val="0"/>
              </a:spcBef>
              <a:defRPr sz="1400" b="0" i="0" cap="all" spc="10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 dirty="0"/>
              <a:t>CLICK TO ADD SUBHEADER</a:t>
            </a:r>
          </a:p>
        </p:txBody>
      </p:sp>
      <p:sp>
        <p:nvSpPr>
          <p:cNvPr id="16" name="Text Placeholder 57">
            <a:extLst>
              <a:ext uri="{FF2B5EF4-FFF2-40B4-BE49-F238E27FC236}">
                <a16:creationId xmlns:a16="http://schemas.microsoft.com/office/drawing/2014/main" id="{1ED52BD2-E8AE-D447-A7FC-9FAAD041AC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38637" y="1773238"/>
            <a:ext cx="3510000" cy="4392612"/>
          </a:xfrm>
        </p:spPr>
        <p:txBody>
          <a:bodyPr lIns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53">
            <a:extLst>
              <a:ext uri="{FF2B5EF4-FFF2-40B4-BE49-F238E27FC236}">
                <a16:creationId xmlns:a16="http://schemas.microsoft.com/office/drawing/2014/main" id="{CF16F710-257F-5041-8125-90E471B9BAE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84232" y="1196975"/>
            <a:ext cx="3504531" cy="522097"/>
          </a:xfrm>
        </p:spPr>
        <p:txBody>
          <a:bodyPr lIns="0" anchor="b">
            <a:noAutofit/>
          </a:bodyPr>
          <a:lstStyle>
            <a:lvl1pPr>
              <a:spcBef>
                <a:spcPts val="0"/>
              </a:spcBef>
              <a:defRPr sz="1400" b="0" i="0" cap="all" spc="10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 dirty="0"/>
              <a:t>CLICK TO ADD SUBHEADER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70C5ADD5-F228-C64F-9A1A-553837A1E71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83540" y="1773238"/>
            <a:ext cx="3492560" cy="4392612"/>
          </a:xfrm>
        </p:spPr>
        <p:txBody>
          <a:bodyPr lIns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2808EE8-9812-924F-92E0-A705FC0A1140}"/>
              </a:ext>
            </a:extLst>
          </p:cNvPr>
          <p:cNvSpPr/>
          <p:nvPr userDrawn="1"/>
        </p:nvSpPr>
        <p:spPr>
          <a:xfrm>
            <a:off x="0" y="6799943"/>
            <a:ext cx="12192000" cy="580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7C10F-9D8C-A146-A92B-CA4D61DD15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64C28E-966E-6B4A-816A-311B7D0A2E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08593E-DD51-5A43-8811-462C3D56F1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485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16">
          <p15:clr>
            <a:srgbClr val="FBAE40"/>
          </p15:clr>
        </p15:guide>
        <p15:guide id="6" pos="7363">
          <p15:clr>
            <a:srgbClr val="FBAE40"/>
          </p15:clr>
        </p15:guide>
        <p15:guide id="9" orient="horz" pos="1117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orient="horz" pos="754">
          <p15:clr>
            <a:srgbClr val="FBAE40"/>
          </p15:clr>
        </p15:guide>
        <p15:guide id="14" pos="2729">
          <p15:clr>
            <a:srgbClr val="FBAE40"/>
          </p15:clr>
        </p15:guide>
        <p15:guide id="15" pos="2547">
          <p15:clr>
            <a:srgbClr val="FBAE40"/>
          </p15:clr>
        </p15:guide>
        <p15:guide id="16" pos="4951">
          <p15:clr>
            <a:srgbClr val="FBAE40"/>
          </p15:clr>
        </p15:guide>
        <p15:guide id="17" pos="5155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Slide -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A2716-629B-9C45-AADD-DE61D864D5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59" y="225425"/>
            <a:ext cx="11161240" cy="720000"/>
          </a:xfrm>
        </p:spPr>
        <p:txBody>
          <a:bodyPr>
            <a:noAutofit/>
          </a:bodyPr>
          <a:lstStyle>
            <a:lvl1pPr>
              <a:defRPr b="1" i="0">
                <a:latin typeface="IBM Plex Sans SemiBold" panose="020B0503050203000203" pitchFamily="34" charset="0"/>
              </a:defRPr>
            </a:lvl1pPr>
          </a:lstStyle>
          <a:p>
            <a:r>
              <a:rPr lang="en-US" dirty="0"/>
              <a:t>Click to Add a Title To Your Slide</a:t>
            </a:r>
          </a:p>
        </p:txBody>
      </p:sp>
      <p:sp>
        <p:nvSpPr>
          <p:cNvPr id="23" name="Text Placeholder 53">
            <a:extLst>
              <a:ext uri="{FF2B5EF4-FFF2-40B4-BE49-F238E27FC236}">
                <a16:creationId xmlns:a16="http://schemas.microsoft.com/office/drawing/2014/main" id="{214B3C36-FAD2-2946-B5D2-577C63AC019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8432" y="1196975"/>
            <a:ext cx="2540681" cy="522097"/>
          </a:xfrm>
        </p:spPr>
        <p:txBody>
          <a:bodyPr lIns="0" anchor="b">
            <a:noAutofit/>
          </a:bodyPr>
          <a:lstStyle>
            <a:lvl1pPr>
              <a:spcBef>
                <a:spcPts val="0"/>
              </a:spcBef>
              <a:defRPr sz="1400" b="0" i="0" cap="all" spc="10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 dirty="0"/>
              <a:t>CLICK TO ADD SUBHEADER</a:t>
            </a:r>
          </a:p>
        </p:txBody>
      </p:sp>
      <p:sp>
        <p:nvSpPr>
          <p:cNvPr id="18" name="Text Placeholder 57">
            <a:extLst>
              <a:ext uri="{FF2B5EF4-FFF2-40B4-BE49-F238E27FC236}">
                <a16:creationId xmlns:a16="http://schemas.microsoft.com/office/drawing/2014/main" id="{E695CA26-1919-114C-BC11-38C996B851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8859" y="1773238"/>
            <a:ext cx="2540528" cy="4392612"/>
          </a:xfrm>
        </p:spPr>
        <p:txBody>
          <a:bodyPr lIns="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53">
            <a:extLst>
              <a:ext uri="{FF2B5EF4-FFF2-40B4-BE49-F238E27FC236}">
                <a16:creationId xmlns:a16="http://schemas.microsoft.com/office/drawing/2014/main" id="{364A19A7-DFB3-7E45-9878-76EAFAAC771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78200" y="1196975"/>
            <a:ext cx="2540681" cy="522097"/>
          </a:xfrm>
        </p:spPr>
        <p:txBody>
          <a:bodyPr lIns="0" anchor="b">
            <a:noAutofit/>
          </a:bodyPr>
          <a:lstStyle>
            <a:lvl1pPr>
              <a:spcBef>
                <a:spcPts val="0"/>
              </a:spcBef>
              <a:defRPr sz="1400" b="0" i="0" cap="all" spc="10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 dirty="0"/>
              <a:t>CLICK TO ADD SUBHEADER</a:t>
            </a:r>
          </a:p>
        </p:txBody>
      </p:sp>
      <p:sp>
        <p:nvSpPr>
          <p:cNvPr id="19" name="Text Placeholder 57">
            <a:extLst>
              <a:ext uri="{FF2B5EF4-FFF2-40B4-BE49-F238E27FC236}">
                <a16:creationId xmlns:a16="http://schemas.microsoft.com/office/drawing/2014/main" id="{E13C6EED-B55A-9647-A753-CA6B53800D1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378200" y="1773238"/>
            <a:ext cx="2553131" cy="4392612"/>
          </a:xfrm>
        </p:spPr>
        <p:txBody>
          <a:bodyPr lIns="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Text Placeholder 53">
            <a:extLst>
              <a:ext uri="{FF2B5EF4-FFF2-40B4-BE49-F238E27FC236}">
                <a16:creationId xmlns:a16="http://schemas.microsoft.com/office/drawing/2014/main" id="{D881590F-FC81-0046-A179-47970EA06CB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54750" y="1196975"/>
            <a:ext cx="2540681" cy="522097"/>
          </a:xfrm>
        </p:spPr>
        <p:txBody>
          <a:bodyPr lIns="0" anchor="b">
            <a:noAutofit/>
          </a:bodyPr>
          <a:lstStyle>
            <a:lvl1pPr>
              <a:spcBef>
                <a:spcPts val="0"/>
              </a:spcBef>
              <a:defRPr sz="1400" b="0" i="0" cap="all" spc="10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 dirty="0"/>
              <a:t>CLICK TO ADD SUBHEADER</a:t>
            </a:r>
          </a:p>
        </p:txBody>
      </p:sp>
      <p:sp>
        <p:nvSpPr>
          <p:cNvPr id="20" name="Text Placeholder 57">
            <a:extLst>
              <a:ext uri="{FF2B5EF4-FFF2-40B4-BE49-F238E27FC236}">
                <a16:creationId xmlns:a16="http://schemas.microsoft.com/office/drawing/2014/main" id="{F78578F5-EFC6-BC40-9724-A634789392C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254750" y="1773238"/>
            <a:ext cx="2547914" cy="4392612"/>
          </a:xfrm>
        </p:spPr>
        <p:txBody>
          <a:bodyPr lIns="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53">
            <a:extLst>
              <a:ext uri="{FF2B5EF4-FFF2-40B4-BE49-F238E27FC236}">
                <a16:creationId xmlns:a16="http://schemas.microsoft.com/office/drawing/2014/main" id="{EE21CEE7-7C87-8948-B4EA-C94A7874924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14518" y="1196975"/>
            <a:ext cx="2540681" cy="522097"/>
          </a:xfrm>
        </p:spPr>
        <p:txBody>
          <a:bodyPr lIns="0" anchor="b">
            <a:noAutofit/>
          </a:bodyPr>
          <a:lstStyle>
            <a:lvl1pPr>
              <a:spcBef>
                <a:spcPts val="0"/>
              </a:spcBef>
              <a:defRPr sz="1400" b="0" i="0" cap="all" spc="10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 dirty="0"/>
              <a:t>CLICK TO ADD SUBHEADER</a:t>
            </a:r>
          </a:p>
        </p:txBody>
      </p:sp>
      <p:sp>
        <p:nvSpPr>
          <p:cNvPr id="21" name="Text Placeholder 57">
            <a:extLst>
              <a:ext uri="{FF2B5EF4-FFF2-40B4-BE49-F238E27FC236}">
                <a16:creationId xmlns:a16="http://schemas.microsoft.com/office/drawing/2014/main" id="{F63C3783-BFD5-CE47-813A-DDB4E37BAA6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114518" y="1773238"/>
            <a:ext cx="2549800" cy="4392612"/>
          </a:xfrm>
        </p:spPr>
        <p:txBody>
          <a:bodyPr lIns="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5" name="Picture 14" descr="York University Logo&#10;">
            <a:extLst>
              <a:ext uri="{FF2B5EF4-FFF2-40B4-BE49-F238E27FC236}">
                <a16:creationId xmlns:a16="http://schemas.microsoft.com/office/drawing/2014/main" id="{A51EE3BB-C5D8-7748-AC61-802ED7AA1D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5913" y="6372792"/>
            <a:ext cx="1240699" cy="273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5ACEF09-F0CD-7449-9B9E-747B150BFF64}"/>
              </a:ext>
            </a:extLst>
          </p:cNvPr>
          <p:cNvSpPr/>
          <p:nvPr userDrawn="1"/>
        </p:nvSpPr>
        <p:spPr>
          <a:xfrm>
            <a:off x="0" y="6799943"/>
            <a:ext cx="12192000" cy="580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7C10F-9D8C-A146-A92B-CA4D61DD15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64C28E-966E-6B4A-816A-311B7D0A2E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08593E-DD51-5A43-8811-462C3D56F1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928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16">
          <p15:clr>
            <a:srgbClr val="FBAE40"/>
          </p15:clr>
        </p15:guide>
        <p15:guide id="4" pos="1927">
          <p15:clr>
            <a:srgbClr val="FBAE40"/>
          </p15:clr>
        </p15:guide>
        <p15:guide id="5" pos="2128">
          <p15:clr>
            <a:srgbClr val="FBAE40"/>
          </p15:clr>
        </p15:guide>
        <p15:guide id="6" pos="3739">
          <p15:clr>
            <a:srgbClr val="FBAE40"/>
          </p15:clr>
        </p15:guide>
        <p15:guide id="7" pos="3940">
          <p15:clr>
            <a:srgbClr val="FBAE40"/>
          </p15:clr>
        </p15:guide>
        <p15:guide id="8" pos="5551">
          <p15:clr>
            <a:srgbClr val="FBAE40"/>
          </p15:clr>
        </p15:guide>
        <p15:guide id="9" pos="5752">
          <p15:clr>
            <a:srgbClr val="FBAE40"/>
          </p15:clr>
        </p15:guide>
        <p15:guide id="10" pos="7363">
          <p15:clr>
            <a:srgbClr val="FBAE40"/>
          </p15:clr>
        </p15:guide>
        <p15:guide id="14" orient="horz" pos="1117">
          <p15:clr>
            <a:srgbClr val="FBAE40"/>
          </p15:clr>
        </p15:guide>
        <p15:guide id="15" orient="horz" pos="754">
          <p15:clr>
            <a:srgbClr val="FBAE40"/>
          </p15:clr>
        </p15:guide>
        <p15:guide id="16" orient="horz" pos="3888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1">
            <a:extLst>
              <a:ext uri="{FF2B5EF4-FFF2-40B4-BE49-F238E27FC236}">
                <a16:creationId xmlns:a16="http://schemas.microsoft.com/office/drawing/2014/main" id="{8F57AE45-33D9-C440-9135-ACD7B97121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59" y="225425"/>
            <a:ext cx="11161240" cy="720000"/>
          </a:xfrm>
        </p:spPr>
        <p:txBody>
          <a:bodyPr/>
          <a:lstStyle>
            <a:lvl1pPr>
              <a:defRPr b="1" i="0">
                <a:latin typeface="IBM Plex Sans SemiBold" panose="020B0503050203000203" pitchFamily="34" charset="0"/>
              </a:defRPr>
            </a:lvl1pPr>
          </a:lstStyle>
          <a:p>
            <a:r>
              <a:rPr lang="en-US" dirty="0"/>
              <a:t>Click to Add a Title To Your Slide</a:t>
            </a:r>
          </a:p>
        </p:txBody>
      </p:sp>
      <p:sp>
        <p:nvSpPr>
          <p:cNvPr id="52" name="Picture Placeholder 51">
            <a:extLst>
              <a:ext uri="{FF2B5EF4-FFF2-40B4-BE49-F238E27FC236}">
                <a16:creationId xmlns:a16="http://schemas.microsoft.com/office/drawing/2014/main" id="{D45634A0-916A-374A-AECC-DB9660BE4A8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069470" y="1443947"/>
            <a:ext cx="1426482" cy="1426480"/>
          </a:xfrm>
          <a:prstGeom prst="rect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headshot</a:t>
            </a:r>
          </a:p>
        </p:txBody>
      </p:sp>
      <p:sp>
        <p:nvSpPr>
          <p:cNvPr id="43" name="Text Placeholder 53">
            <a:extLst>
              <a:ext uri="{FF2B5EF4-FFF2-40B4-BE49-F238E27FC236}">
                <a16:creationId xmlns:a16="http://schemas.microsoft.com/office/drawing/2014/main" id="{CB29EAEC-ED52-734C-A9C2-9238F3800E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8860" y="2986560"/>
            <a:ext cx="2535912" cy="455613"/>
          </a:xfrm>
        </p:spPr>
        <p:txBody>
          <a:bodyPr lIns="0" anchor="b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400" b="0" i="0" cap="all" spc="10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D2EF84AE-0FCA-C143-B4C1-5475E6B0CFA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860" y="3521089"/>
            <a:ext cx="2535912" cy="478256"/>
          </a:xfrm>
          <a:prstGeom prst="callout1">
            <a:avLst>
              <a:gd name="adj1" fmla="val 101582"/>
              <a:gd name="adj2" fmla="val 245"/>
              <a:gd name="adj3" fmla="val 102134"/>
              <a:gd name="adj4" fmla="val 99664"/>
            </a:avLst>
          </a:prstGeom>
          <a:ln>
            <a:solidFill>
              <a:schemeClr val="accent2"/>
            </a:solidFill>
          </a:ln>
        </p:spPr>
        <p:txBody>
          <a:bodyPr lIns="0" tIns="0" bIns="108000"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  <a:defRPr sz="1400" b="0" i="0" spc="10" baseline="0">
                <a:solidFill>
                  <a:schemeClr val="tx1"/>
                </a:solidFill>
                <a:latin typeface="IBM Plex Sans ExtraLight" panose="020B0303050203000203" pitchFamily="34" charset="0"/>
              </a:defRPr>
            </a:lvl1pPr>
          </a:lstStyle>
          <a:p>
            <a:pPr lvl="0"/>
            <a:r>
              <a:rPr lang="en-US" dirty="0"/>
              <a:t>Click to  add role or title</a:t>
            </a:r>
          </a:p>
        </p:txBody>
      </p:sp>
      <p:sp>
        <p:nvSpPr>
          <p:cNvPr id="44" name="Text Placeholder 57">
            <a:extLst>
              <a:ext uri="{FF2B5EF4-FFF2-40B4-BE49-F238E27FC236}">
                <a16:creationId xmlns:a16="http://schemas.microsoft.com/office/drawing/2014/main" id="{CE216B64-AA64-524F-9D96-7653A498F70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8860" y="4100286"/>
            <a:ext cx="2530185" cy="2065564"/>
          </a:xfrm>
        </p:spPr>
        <p:txBody>
          <a:bodyPr lIns="0">
            <a:noAutofit/>
          </a:bodyPr>
          <a:lstStyle>
            <a:lvl1pPr>
              <a:defRPr sz="12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 b="0" i="0"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 dirty="0"/>
              <a:t>Click to add bio</a:t>
            </a:r>
          </a:p>
        </p:txBody>
      </p:sp>
      <p:sp>
        <p:nvSpPr>
          <p:cNvPr id="59" name="Picture Placeholder 51">
            <a:extLst>
              <a:ext uri="{FF2B5EF4-FFF2-40B4-BE49-F238E27FC236}">
                <a16:creationId xmlns:a16="http://schemas.microsoft.com/office/drawing/2014/main" id="{ED70D57D-04C2-8342-83BC-C6EEBFEF8485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918853" y="1443947"/>
            <a:ext cx="1426482" cy="1426480"/>
          </a:xfrm>
          <a:prstGeom prst="rect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headshot</a:t>
            </a:r>
          </a:p>
        </p:txBody>
      </p:sp>
      <p:sp>
        <p:nvSpPr>
          <p:cNvPr id="57" name="Text Placeholder 53">
            <a:extLst>
              <a:ext uri="{FF2B5EF4-FFF2-40B4-BE49-F238E27FC236}">
                <a16:creationId xmlns:a16="http://schemas.microsoft.com/office/drawing/2014/main" id="{4D67E01E-ABB3-D343-838B-79B17CFC4EB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78200" y="2986560"/>
            <a:ext cx="2557595" cy="455613"/>
          </a:xfrm>
        </p:spPr>
        <p:txBody>
          <a:bodyPr lIns="0" anchor="b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400" b="0" i="0" cap="all" spc="10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74" name="Text Placeholder 53">
            <a:extLst>
              <a:ext uri="{FF2B5EF4-FFF2-40B4-BE49-F238E27FC236}">
                <a16:creationId xmlns:a16="http://schemas.microsoft.com/office/drawing/2014/main" id="{F201B278-13BC-D14B-B7C9-B7A3219F172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378200" y="3521089"/>
            <a:ext cx="2535912" cy="478256"/>
          </a:xfrm>
          <a:prstGeom prst="callout1">
            <a:avLst>
              <a:gd name="adj1" fmla="val 101582"/>
              <a:gd name="adj2" fmla="val 245"/>
              <a:gd name="adj3" fmla="val 102134"/>
              <a:gd name="adj4" fmla="val 99664"/>
            </a:avLst>
          </a:prstGeom>
          <a:ln>
            <a:solidFill>
              <a:schemeClr val="accent2"/>
            </a:solidFill>
          </a:ln>
        </p:spPr>
        <p:txBody>
          <a:bodyPr lIns="0" tIns="0" bIns="108000"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  <a:defRPr sz="1400" b="0" i="0" spc="10" baseline="0">
                <a:solidFill>
                  <a:schemeClr val="tx1"/>
                </a:solidFill>
                <a:latin typeface="IBM Plex Sans ExtraLight" panose="020B0303050203000203" pitchFamily="34" charset="0"/>
              </a:defRPr>
            </a:lvl1pPr>
          </a:lstStyle>
          <a:p>
            <a:pPr lvl="0"/>
            <a:r>
              <a:rPr lang="en-US" dirty="0"/>
              <a:t>Click to  add role or title</a:t>
            </a:r>
          </a:p>
        </p:txBody>
      </p:sp>
      <p:sp>
        <p:nvSpPr>
          <p:cNvPr id="29" name="Text Placeholder 57">
            <a:extLst>
              <a:ext uri="{FF2B5EF4-FFF2-40B4-BE49-F238E27FC236}">
                <a16:creationId xmlns:a16="http://schemas.microsoft.com/office/drawing/2014/main" id="{0A0C6D09-59C1-3E46-829F-A0F092E7382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383976" y="4100286"/>
            <a:ext cx="2551819" cy="2065564"/>
          </a:xfrm>
        </p:spPr>
        <p:txBody>
          <a:bodyPr lIns="0">
            <a:noAutofit/>
          </a:bodyPr>
          <a:lstStyle>
            <a:lvl1pPr>
              <a:defRPr sz="12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 b="0" i="0">
                <a:latin typeface="IBM Plex Sans" panose="020B0503050203000203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bio</a:t>
            </a:r>
          </a:p>
        </p:txBody>
      </p:sp>
      <p:sp>
        <p:nvSpPr>
          <p:cNvPr id="63" name="Picture Placeholder 51">
            <a:extLst>
              <a:ext uri="{FF2B5EF4-FFF2-40B4-BE49-F238E27FC236}">
                <a16:creationId xmlns:a16="http://schemas.microsoft.com/office/drawing/2014/main" id="{EC3C3F17-35BA-9F44-8BC1-0F7A808E730E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846665" y="1443947"/>
            <a:ext cx="1426482" cy="1426480"/>
          </a:xfrm>
          <a:prstGeom prst="rect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headshot</a:t>
            </a:r>
          </a:p>
        </p:txBody>
      </p:sp>
      <p:sp>
        <p:nvSpPr>
          <p:cNvPr id="61" name="Text Placeholder 53">
            <a:extLst>
              <a:ext uri="{FF2B5EF4-FFF2-40B4-BE49-F238E27FC236}">
                <a16:creationId xmlns:a16="http://schemas.microsoft.com/office/drawing/2014/main" id="{12CD07E1-6CC0-AA46-91C2-A71FBE0679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70326" y="2986560"/>
            <a:ext cx="2541888" cy="455613"/>
          </a:xfrm>
        </p:spPr>
        <p:txBody>
          <a:bodyPr lIns="0" anchor="b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400" b="0" i="0" cap="all" spc="10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75" name="Text Placeholder 53">
            <a:extLst>
              <a:ext uri="{FF2B5EF4-FFF2-40B4-BE49-F238E27FC236}">
                <a16:creationId xmlns:a16="http://schemas.microsoft.com/office/drawing/2014/main" id="{66A7B0E5-DAB0-5348-8990-BC0887040BD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270326" y="3521089"/>
            <a:ext cx="2535912" cy="478256"/>
          </a:xfrm>
          <a:prstGeom prst="callout1">
            <a:avLst>
              <a:gd name="adj1" fmla="val 101582"/>
              <a:gd name="adj2" fmla="val 245"/>
              <a:gd name="adj3" fmla="val 102134"/>
              <a:gd name="adj4" fmla="val 99664"/>
            </a:avLst>
          </a:prstGeom>
          <a:ln>
            <a:solidFill>
              <a:schemeClr val="accent2"/>
            </a:solidFill>
          </a:ln>
        </p:spPr>
        <p:txBody>
          <a:bodyPr lIns="0" tIns="0" bIns="108000"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  <a:defRPr sz="1400" b="0" i="0" spc="10" baseline="0">
                <a:solidFill>
                  <a:schemeClr val="tx1"/>
                </a:solidFill>
                <a:latin typeface="IBM Plex Sans ExtraLight" panose="020B0303050203000203" pitchFamily="34" charset="0"/>
              </a:defRPr>
            </a:lvl1pPr>
          </a:lstStyle>
          <a:p>
            <a:pPr lvl="0"/>
            <a:r>
              <a:rPr lang="en-US" dirty="0"/>
              <a:t>Click to  add role or title</a:t>
            </a:r>
          </a:p>
        </p:txBody>
      </p:sp>
      <p:sp>
        <p:nvSpPr>
          <p:cNvPr id="30" name="Text Placeholder 57">
            <a:extLst>
              <a:ext uri="{FF2B5EF4-FFF2-40B4-BE49-F238E27FC236}">
                <a16:creationId xmlns:a16="http://schemas.microsoft.com/office/drawing/2014/main" id="{F9010CEB-567B-504A-B18C-A4831904CF1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76130" y="4100286"/>
            <a:ext cx="2536148" cy="2065564"/>
          </a:xfrm>
        </p:spPr>
        <p:txBody>
          <a:bodyPr lIns="0">
            <a:noAutofit/>
          </a:bodyPr>
          <a:lstStyle>
            <a:lvl1pPr>
              <a:defRPr sz="12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 b="0" i="0"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 dirty="0"/>
              <a:t>Click to add bio</a:t>
            </a:r>
          </a:p>
        </p:txBody>
      </p:sp>
      <p:sp>
        <p:nvSpPr>
          <p:cNvPr id="67" name="Picture Placeholder 51">
            <a:extLst>
              <a:ext uri="{FF2B5EF4-FFF2-40B4-BE49-F238E27FC236}">
                <a16:creationId xmlns:a16="http://schemas.microsoft.com/office/drawing/2014/main" id="{CC8ADDD2-BB68-E040-8A63-24C2E6F0F0F1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696048" y="1443947"/>
            <a:ext cx="1426482" cy="1426480"/>
          </a:xfrm>
          <a:prstGeom prst="rect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headshot</a:t>
            </a:r>
          </a:p>
        </p:txBody>
      </p:sp>
      <p:sp>
        <p:nvSpPr>
          <p:cNvPr id="65" name="Text Placeholder 53">
            <a:extLst>
              <a:ext uri="{FF2B5EF4-FFF2-40B4-BE49-F238E27FC236}">
                <a16:creationId xmlns:a16="http://schemas.microsoft.com/office/drawing/2014/main" id="{A9826A4D-4FF0-C741-B6E8-3C5612F35DB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23114" y="2986560"/>
            <a:ext cx="2570123" cy="455613"/>
          </a:xfrm>
        </p:spPr>
        <p:txBody>
          <a:bodyPr lIns="0" anchor="b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400" b="0" i="0" cap="all" spc="10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85" name="Text Placeholder 53">
            <a:extLst>
              <a:ext uri="{FF2B5EF4-FFF2-40B4-BE49-F238E27FC236}">
                <a16:creationId xmlns:a16="http://schemas.microsoft.com/office/drawing/2014/main" id="{408B7542-48A6-B14C-A817-B961F060DED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123114" y="3521089"/>
            <a:ext cx="2535912" cy="478256"/>
          </a:xfrm>
          <a:prstGeom prst="callout1">
            <a:avLst>
              <a:gd name="adj1" fmla="val 101582"/>
              <a:gd name="adj2" fmla="val 245"/>
              <a:gd name="adj3" fmla="val 102134"/>
              <a:gd name="adj4" fmla="val 99664"/>
            </a:avLst>
          </a:prstGeom>
          <a:ln>
            <a:solidFill>
              <a:schemeClr val="accent2"/>
            </a:solidFill>
          </a:ln>
        </p:spPr>
        <p:txBody>
          <a:bodyPr lIns="0" tIns="0" bIns="108000"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  <a:defRPr sz="1400" b="0" i="0" spc="10" baseline="0">
                <a:solidFill>
                  <a:schemeClr val="tx1"/>
                </a:solidFill>
                <a:latin typeface="IBM Plex Sans ExtraLight" panose="020B0303050203000203" pitchFamily="34" charset="0"/>
              </a:defRPr>
            </a:lvl1pPr>
          </a:lstStyle>
          <a:p>
            <a:pPr lvl="0"/>
            <a:r>
              <a:rPr lang="en-US" dirty="0"/>
              <a:t>Click to  add role or title</a:t>
            </a:r>
          </a:p>
        </p:txBody>
      </p:sp>
      <p:sp>
        <p:nvSpPr>
          <p:cNvPr id="31" name="Text Placeholder 57">
            <a:extLst>
              <a:ext uri="{FF2B5EF4-FFF2-40B4-BE49-F238E27FC236}">
                <a16:creationId xmlns:a16="http://schemas.microsoft.com/office/drawing/2014/main" id="{0DD6DE0E-D360-EA4A-8410-36D2A64AD91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123114" y="4100286"/>
            <a:ext cx="2564319" cy="2065564"/>
          </a:xfrm>
        </p:spPr>
        <p:txBody>
          <a:bodyPr lIns="0">
            <a:noAutofit/>
          </a:bodyPr>
          <a:lstStyle>
            <a:lvl1pPr>
              <a:defRPr sz="12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 b="0" i="0"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 dirty="0"/>
              <a:t>Click to add bio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8C51042-5426-6840-9776-176F18AE763C}"/>
              </a:ext>
            </a:extLst>
          </p:cNvPr>
          <p:cNvSpPr/>
          <p:nvPr userDrawn="1"/>
        </p:nvSpPr>
        <p:spPr>
          <a:xfrm>
            <a:off x="0" y="6799943"/>
            <a:ext cx="12192000" cy="580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" name="Picture 102" descr="York University Logo">
            <a:extLst>
              <a:ext uri="{FF2B5EF4-FFF2-40B4-BE49-F238E27FC236}">
                <a16:creationId xmlns:a16="http://schemas.microsoft.com/office/drawing/2014/main" id="{E6E493E1-DAA7-D547-AA89-A4C4BC5865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5913" y="6372792"/>
            <a:ext cx="1240699" cy="2736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DF6FD-C686-2643-ADA9-64A255B0A6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64C28E-966E-6B4A-816A-311B7D0A2E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9F8830-8DE6-E743-9B67-82BF481503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938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25">
          <p15:clr>
            <a:srgbClr val="FBAE40"/>
          </p15:clr>
        </p15:guide>
        <p15:guide id="4" pos="1927">
          <p15:clr>
            <a:srgbClr val="FBAE40"/>
          </p15:clr>
        </p15:guide>
        <p15:guide id="5" pos="2128">
          <p15:clr>
            <a:srgbClr val="FBAE40"/>
          </p15:clr>
        </p15:guide>
        <p15:guide id="6" pos="3739">
          <p15:clr>
            <a:srgbClr val="FBAE40"/>
          </p15:clr>
        </p15:guide>
        <p15:guide id="7" pos="3940">
          <p15:clr>
            <a:srgbClr val="FBAE40"/>
          </p15:clr>
        </p15:guide>
        <p15:guide id="8" pos="5551">
          <p15:clr>
            <a:srgbClr val="FBAE40"/>
          </p15:clr>
        </p15:guide>
        <p15:guide id="9" pos="5752">
          <p15:clr>
            <a:srgbClr val="FBAE40"/>
          </p15:clr>
        </p15:guide>
        <p15:guide id="10" pos="7363">
          <p15:clr>
            <a:srgbClr val="FBAE40"/>
          </p15:clr>
        </p15:guide>
        <p15:guide id="13" orient="horz" pos="1933">
          <p15:clr>
            <a:srgbClr val="FBAE40"/>
          </p15:clr>
        </p15:guide>
        <p15:guide id="14" orient="horz" pos="2505">
          <p15:clr>
            <a:srgbClr val="FBAE40"/>
          </p15:clr>
        </p15:guide>
        <p15:guide id="16" orient="horz" pos="3888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Column 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>
            <a:extLst>
              <a:ext uri="{FF2B5EF4-FFF2-40B4-BE49-F238E27FC236}">
                <a16:creationId xmlns:a16="http://schemas.microsoft.com/office/drawing/2014/main" id="{6E2A8AFB-F209-8C42-ACBB-8E2C934266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59" y="225425"/>
            <a:ext cx="11161240" cy="720000"/>
          </a:xfrm>
        </p:spPr>
        <p:txBody>
          <a:bodyPr/>
          <a:lstStyle>
            <a:lvl1pPr>
              <a:defRPr b="1" i="0">
                <a:latin typeface="IBM Plex Sans SemiBold" panose="020B0503050203000203" pitchFamily="34" charset="0"/>
              </a:defRPr>
            </a:lvl1pPr>
          </a:lstStyle>
          <a:p>
            <a:r>
              <a:rPr lang="en-US" dirty="0"/>
              <a:t>Click to Add a Title To Your Slide</a:t>
            </a:r>
          </a:p>
        </p:txBody>
      </p:sp>
      <p:sp>
        <p:nvSpPr>
          <p:cNvPr id="52" name="Picture Placeholder 51">
            <a:extLst>
              <a:ext uri="{FF2B5EF4-FFF2-40B4-BE49-F238E27FC236}">
                <a16:creationId xmlns:a16="http://schemas.microsoft.com/office/drawing/2014/main" id="{D45634A0-916A-374A-AECC-DB9660BE4A8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53112" y="1456684"/>
            <a:ext cx="1086216" cy="1086214"/>
          </a:xfrm>
          <a:prstGeom prst="rect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lIns="3600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headshot</a:t>
            </a:r>
          </a:p>
        </p:txBody>
      </p:sp>
      <p:sp>
        <p:nvSpPr>
          <p:cNvPr id="43" name="Text Placeholder 53">
            <a:extLst>
              <a:ext uri="{FF2B5EF4-FFF2-40B4-BE49-F238E27FC236}">
                <a16:creationId xmlns:a16="http://schemas.microsoft.com/office/drawing/2014/main" id="{CB29EAEC-ED52-734C-A9C2-9238F3800E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8860" y="2683883"/>
            <a:ext cx="1581403" cy="458904"/>
          </a:xfrm>
        </p:spPr>
        <p:txBody>
          <a:bodyPr lIns="0" anchor="b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400" b="0" i="0" cap="all" spc="10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 dirty="0"/>
              <a:t>CLICK TO</a:t>
            </a:r>
            <a:br>
              <a:rPr lang="en-US" dirty="0"/>
            </a:br>
            <a:r>
              <a:rPr lang="en-US" dirty="0"/>
              <a:t>ADD NAME</a:t>
            </a:r>
          </a:p>
        </p:txBody>
      </p:sp>
      <p:sp>
        <p:nvSpPr>
          <p:cNvPr id="91" name="Text Placeholder 53">
            <a:extLst>
              <a:ext uri="{FF2B5EF4-FFF2-40B4-BE49-F238E27FC236}">
                <a16:creationId xmlns:a16="http://schemas.microsoft.com/office/drawing/2014/main" id="{D2327015-1342-7E4C-8742-B28789BD7E0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860" y="3296645"/>
            <a:ext cx="1567635" cy="478256"/>
          </a:xfrm>
          <a:prstGeom prst="callout1">
            <a:avLst>
              <a:gd name="adj1" fmla="val 101582"/>
              <a:gd name="adj2" fmla="val 245"/>
              <a:gd name="adj3" fmla="val 102134"/>
              <a:gd name="adj4" fmla="val 99664"/>
            </a:avLst>
          </a:prstGeom>
          <a:ln>
            <a:solidFill>
              <a:schemeClr val="accent2"/>
            </a:solidFill>
          </a:ln>
        </p:spPr>
        <p:txBody>
          <a:bodyPr lIns="0" tIns="0" bIns="108000"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  <a:defRPr sz="1200" b="0" i="0" spc="10" baseline="0">
                <a:solidFill>
                  <a:schemeClr val="tx1"/>
                </a:solidFill>
                <a:latin typeface="IBM Plex Sans ExtraLight" panose="020B0303050203000203" pitchFamily="34" charset="0"/>
              </a:defRPr>
            </a:lvl1pPr>
          </a:lstStyle>
          <a:p>
            <a:pPr lvl="0"/>
            <a:r>
              <a:rPr lang="en-US" dirty="0"/>
              <a:t>Click to  add role</a:t>
            </a:r>
            <a:br>
              <a:rPr lang="en-US" dirty="0"/>
            </a:br>
            <a:r>
              <a:rPr lang="en-US" dirty="0"/>
              <a:t>or title</a:t>
            </a:r>
          </a:p>
        </p:txBody>
      </p:sp>
      <p:sp>
        <p:nvSpPr>
          <p:cNvPr id="44" name="Text Placeholder 57">
            <a:extLst>
              <a:ext uri="{FF2B5EF4-FFF2-40B4-BE49-F238E27FC236}">
                <a16:creationId xmlns:a16="http://schemas.microsoft.com/office/drawing/2014/main" id="{CE216B64-AA64-524F-9D96-7653A498F70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8860" y="3941379"/>
            <a:ext cx="1577832" cy="2224471"/>
          </a:xfrm>
        </p:spPr>
        <p:txBody>
          <a:bodyPr lIns="0">
            <a:noAutofit/>
          </a:bodyPr>
          <a:lstStyle>
            <a:lvl1pPr>
              <a:defRPr sz="12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400" b="0" i="0"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 dirty="0"/>
              <a:t>Click to add bio</a:t>
            </a:r>
          </a:p>
        </p:txBody>
      </p:sp>
      <p:sp>
        <p:nvSpPr>
          <p:cNvPr id="55" name="Picture Placeholder 51">
            <a:extLst>
              <a:ext uri="{FF2B5EF4-FFF2-40B4-BE49-F238E27FC236}">
                <a16:creationId xmlns:a16="http://schemas.microsoft.com/office/drawing/2014/main" id="{C3F8A6EA-78B6-BA43-865C-3168695EDF7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677436" y="1456684"/>
            <a:ext cx="1086216" cy="1086214"/>
          </a:xfrm>
          <a:prstGeom prst="rect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lIns="3600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headshot</a:t>
            </a:r>
          </a:p>
        </p:txBody>
      </p:sp>
      <p:sp>
        <p:nvSpPr>
          <p:cNvPr id="51" name="Text Placeholder 53">
            <a:extLst>
              <a:ext uri="{FF2B5EF4-FFF2-40B4-BE49-F238E27FC236}">
                <a16:creationId xmlns:a16="http://schemas.microsoft.com/office/drawing/2014/main" id="{06CAEA96-2878-B245-955A-C064999E857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426376" y="2683883"/>
            <a:ext cx="1591587" cy="458904"/>
          </a:xfrm>
        </p:spPr>
        <p:txBody>
          <a:bodyPr lIns="0" anchor="b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400" b="0" i="0" cap="all" spc="10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 dirty="0"/>
              <a:t>CLICK TO</a:t>
            </a:r>
            <a:br>
              <a:rPr lang="en-US" dirty="0"/>
            </a:br>
            <a:r>
              <a:rPr lang="en-US" dirty="0"/>
              <a:t>ADD NAME</a:t>
            </a:r>
          </a:p>
        </p:txBody>
      </p:sp>
      <p:sp>
        <p:nvSpPr>
          <p:cNvPr id="92" name="Text Placeholder 53">
            <a:extLst>
              <a:ext uri="{FF2B5EF4-FFF2-40B4-BE49-F238E27FC236}">
                <a16:creationId xmlns:a16="http://schemas.microsoft.com/office/drawing/2014/main" id="{58F7DAC5-0332-5249-81AC-331B18B63C8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2426376" y="3296645"/>
            <a:ext cx="1567635" cy="478256"/>
          </a:xfrm>
          <a:prstGeom prst="callout1">
            <a:avLst>
              <a:gd name="adj1" fmla="val 101582"/>
              <a:gd name="adj2" fmla="val 245"/>
              <a:gd name="adj3" fmla="val 102134"/>
              <a:gd name="adj4" fmla="val 99664"/>
            </a:avLst>
          </a:prstGeom>
          <a:ln>
            <a:solidFill>
              <a:schemeClr val="accent2"/>
            </a:solidFill>
          </a:ln>
        </p:spPr>
        <p:txBody>
          <a:bodyPr lIns="0" tIns="0" bIns="108000"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  <a:defRPr sz="1200" b="0" i="0" spc="10" baseline="0">
                <a:solidFill>
                  <a:schemeClr val="tx1"/>
                </a:solidFill>
                <a:latin typeface="IBM Plex Sans ExtraLight" panose="020B0303050203000203" pitchFamily="34" charset="0"/>
              </a:defRPr>
            </a:lvl1pPr>
          </a:lstStyle>
          <a:p>
            <a:pPr lvl="0"/>
            <a:r>
              <a:rPr lang="en-US" dirty="0"/>
              <a:t>Click to  add role</a:t>
            </a:r>
            <a:br>
              <a:rPr lang="en-US" dirty="0"/>
            </a:br>
            <a:r>
              <a:rPr lang="en-US" dirty="0"/>
              <a:t>or title</a:t>
            </a:r>
          </a:p>
        </p:txBody>
      </p:sp>
      <p:sp>
        <p:nvSpPr>
          <p:cNvPr id="53" name="Text Placeholder 57">
            <a:extLst>
              <a:ext uri="{FF2B5EF4-FFF2-40B4-BE49-F238E27FC236}">
                <a16:creationId xmlns:a16="http://schemas.microsoft.com/office/drawing/2014/main" id="{4CD8161C-F44E-9747-B2F5-E5F3BF12299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426376" y="3941379"/>
            <a:ext cx="1587993" cy="2224471"/>
          </a:xfrm>
        </p:spPr>
        <p:txBody>
          <a:bodyPr lIns="0">
            <a:noAutofit/>
          </a:bodyPr>
          <a:lstStyle>
            <a:lvl1pPr>
              <a:defRPr sz="12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400" b="0" i="0"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 dirty="0"/>
              <a:t>Click to add bio</a:t>
            </a:r>
          </a:p>
        </p:txBody>
      </p:sp>
      <p:sp>
        <p:nvSpPr>
          <p:cNvPr id="66" name="Picture Placeholder 51">
            <a:extLst>
              <a:ext uri="{FF2B5EF4-FFF2-40B4-BE49-F238E27FC236}">
                <a16:creationId xmlns:a16="http://schemas.microsoft.com/office/drawing/2014/main" id="{93F41111-0F44-DC42-B5BE-8909EF9C5AD1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4593704" y="1456684"/>
            <a:ext cx="1086216" cy="1086214"/>
          </a:xfrm>
          <a:prstGeom prst="rect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lIns="3600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headshot</a:t>
            </a:r>
          </a:p>
        </p:txBody>
      </p:sp>
      <p:sp>
        <p:nvSpPr>
          <p:cNvPr id="58" name="Text Placeholder 53">
            <a:extLst>
              <a:ext uri="{FF2B5EF4-FFF2-40B4-BE49-F238E27FC236}">
                <a16:creationId xmlns:a16="http://schemas.microsoft.com/office/drawing/2014/main" id="{6ADC9296-D983-A440-8899-67951C7DB3F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33892" y="2683883"/>
            <a:ext cx="1604945" cy="458904"/>
          </a:xfrm>
        </p:spPr>
        <p:txBody>
          <a:bodyPr lIns="0" anchor="b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400" b="0" i="0" cap="all" spc="10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 dirty="0"/>
              <a:t>CLICK TO</a:t>
            </a:r>
            <a:br>
              <a:rPr lang="en-US" dirty="0"/>
            </a:br>
            <a:r>
              <a:rPr lang="en-US" dirty="0"/>
              <a:t>ADD NAME</a:t>
            </a:r>
          </a:p>
        </p:txBody>
      </p:sp>
      <p:sp>
        <p:nvSpPr>
          <p:cNvPr id="93" name="Text Placeholder 53">
            <a:extLst>
              <a:ext uri="{FF2B5EF4-FFF2-40B4-BE49-F238E27FC236}">
                <a16:creationId xmlns:a16="http://schemas.microsoft.com/office/drawing/2014/main" id="{AEEC703D-B097-6C4A-BFAC-AD6663F38FE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333892" y="3296645"/>
            <a:ext cx="1567635" cy="478256"/>
          </a:xfrm>
          <a:prstGeom prst="callout1">
            <a:avLst>
              <a:gd name="adj1" fmla="val 101582"/>
              <a:gd name="adj2" fmla="val 245"/>
              <a:gd name="adj3" fmla="val 102134"/>
              <a:gd name="adj4" fmla="val 99664"/>
            </a:avLst>
          </a:prstGeom>
          <a:ln>
            <a:solidFill>
              <a:schemeClr val="accent2"/>
            </a:solidFill>
          </a:ln>
        </p:spPr>
        <p:txBody>
          <a:bodyPr lIns="0" tIns="0" bIns="108000"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  <a:defRPr sz="1200" b="0" i="0" spc="10" baseline="0">
                <a:solidFill>
                  <a:schemeClr val="tx1"/>
                </a:solidFill>
                <a:latin typeface="IBM Plex Sans ExtraLight" panose="020B0303050203000203" pitchFamily="34" charset="0"/>
              </a:defRPr>
            </a:lvl1pPr>
          </a:lstStyle>
          <a:p>
            <a:pPr lvl="0"/>
            <a:r>
              <a:rPr lang="en-US" dirty="0"/>
              <a:t>Click to  add role</a:t>
            </a:r>
            <a:br>
              <a:rPr lang="en-US" dirty="0"/>
            </a:br>
            <a:r>
              <a:rPr lang="en-US" dirty="0"/>
              <a:t>or title</a:t>
            </a:r>
          </a:p>
        </p:txBody>
      </p:sp>
      <p:sp>
        <p:nvSpPr>
          <p:cNvPr id="62" name="Text Placeholder 57">
            <a:extLst>
              <a:ext uri="{FF2B5EF4-FFF2-40B4-BE49-F238E27FC236}">
                <a16:creationId xmlns:a16="http://schemas.microsoft.com/office/drawing/2014/main" id="{52BC0239-2F6E-8842-99B6-AE654488512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333892" y="3941379"/>
            <a:ext cx="1601321" cy="2224471"/>
          </a:xfrm>
        </p:spPr>
        <p:txBody>
          <a:bodyPr lIns="0">
            <a:noAutofit/>
          </a:bodyPr>
          <a:lstStyle>
            <a:lvl1pPr>
              <a:defRPr sz="12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400" b="0" i="0"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 dirty="0"/>
              <a:t>Click to add bio</a:t>
            </a:r>
          </a:p>
        </p:txBody>
      </p:sp>
      <p:sp>
        <p:nvSpPr>
          <p:cNvPr id="77" name="Picture Placeholder 51">
            <a:extLst>
              <a:ext uri="{FF2B5EF4-FFF2-40B4-BE49-F238E27FC236}">
                <a16:creationId xmlns:a16="http://schemas.microsoft.com/office/drawing/2014/main" id="{5B013573-0C79-9F41-AA00-3F7FB91E8311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6512081" y="1456684"/>
            <a:ext cx="1086216" cy="1086214"/>
          </a:xfrm>
          <a:prstGeom prst="rect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lIns="3600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headshot</a:t>
            </a:r>
          </a:p>
        </p:txBody>
      </p:sp>
      <p:sp>
        <p:nvSpPr>
          <p:cNvPr id="75" name="Text Placeholder 53">
            <a:extLst>
              <a:ext uri="{FF2B5EF4-FFF2-40B4-BE49-F238E27FC236}">
                <a16:creationId xmlns:a16="http://schemas.microsoft.com/office/drawing/2014/main" id="{3B4D9B3E-D53C-AC48-85E4-875FED9FB6C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267434" y="2683883"/>
            <a:ext cx="1585930" cy="458904"/>
          </a:xfrm>
        </p:spPr>
        <p:txBody>
          <a:bodyPr lIns="0" anchor="b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400" b="0" i="0" cap="all" spc="10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 dirty="0"/>
              <a:t>CLICK TO</a:t>
            </a:r>
            <a:br>
              <a:rPr lang="en-US" dirty="0"/>
            </a:br>
            <a:r>
              <a:rPr lang="en-US" dirty="0"/>
              <a:t>ADD NAME</a:t>
            </a:r>
          </a:p>
        </p:txBody>
      </p:sp>
      <p:sp>
        <p:nvSpPr>
          <p:cNvPr id="94" name="Text Placeholder 53">
            <a:extLst>
              <a:ext uri="{FF2B5EF4-FFF2-40B4-BE49-F238E27FC236}">
                <a16:creationId xmlns:a16="http://schemas.microsoft.com/office/drawing/2014/main" id="{96271100-947F-944C-B637-3389D4A53334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267434" y="3296645"/>
            <a:ext cx="1567635" cy="478256"/>
          </a:xfrm>
          <a:prstGeom prst="callout1">
            <a:avLst>
              <a:gd name="adj1" fmla="val 101582"/>
              <a:gd name="adj2" fmla="val 245"/>
              <a:gd name="adj3" fmla="val 102134"/>
              <a:gd name="adj4" fmla="val 99664"/>
            </a:avLst>
          </a:prstGeom>
          <a:ln>
            <a:solidFill>
              <a:schemeClr val="accent2"/>
            </a:solidFill>
          </a:ln>
        </p:spPr>
        <p:txBody>
          <a:bodyPr lIns="0" tIns="0" bIns="108000"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  <a:defRPr sz="1200" b="0" i="0" spc="10" baseline="0">
                <a:solidFill>
                  <a:schemeClr val="tx1"/>
                </a:solidFill>
                <a:latin typeface="IBM Plex Sans ExtraLight" panose="020B0303050203000203" pitchFamily="34" charset="0"/>
              </a:defRPr>
            </a:lvl1pPr>
          </a:lstStyle>
          <a:p>
            <a:pPr lvl="0"/>
            <a:r>
              <a:rPr lang="en-US" dirty="0"/>
              <a:t>Click to  add role</a:t>
            </a:r>
            <a:br>
              <a:rPr lang="en-US" dirty="0"/>
            </a:br>
            <a:r>
              <a:rPr lang="en-US" dirty="0"/>
              <a:t>or title</a:t>
            </a:r>
          </a:p>
        </p:txBody>
      </p:sp>
      <p:sp>
        <p:nvSpPr>
          <p:cNvPr id="76" name="Text Placeholder 57">
            <a:extLst>
              <a:ext uri="{FF2B5EF4-FFF2-40B4-BE49-F238E27FC236}">
                <a16:creationId xmlns:a16="http://schemas.microsoft.com/office/drawing/2014/main" id="{7806A4E7-B327-0046-8314-CAFD62446B5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67357" y="3941379"/>
            <a:ext cx="1582349" cy="2224471"/>
          </a:xfrm>
        </p:spPr>
        <p:txBody>
          <a:bodyPr lIns="0">
            <a:noAutofit/>
          </a:bodyPr>
          <a:lstStyle>
            <a:lvl1pPr>
              <a:defRPr sz="12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400" b="0" i="0"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 dirty="0"/>
              <a:t>Click to add bio</a:t>
            </a:r>
          </a:p>
        </p:txBody>
      </p:sp>
      <p:sp>
        <p:nvSpPr>
          <p:cNvPr id="81" name="Picture Placeholder 51">
            <a:extLst>
              <a:ext uri="{FF2B5EF4-FFF2-40B4-BE49-F238E27FC236}">
                <a16:creationId xmlns:a16="http://schemas.microsoft.com/office/drawing/2014/main" id="{FBB025E6-F57E-5B4A-98CF-3628C5CC3147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8428348" y="1456684"/>
            <a:ext cx="1086216" cy="1086214"/>
          </a:xfrm>
          <a:prstGeom prst="rect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lIns="3600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headshot</a:t>
            </a:r>
          </a:p>
        </p:txBody>
      </p:sp>
      <p:sp>
        <p:nvSpPr>
          <p:cNvPr id="79" name="Text Placeholder 53">
            <a:extLst>
              <a:ext uri="{FF2B5EF4-FFF2-40B4-BE49-F238E27FC236}">
                <a16:creationId xmlns:a16="http://schemas.microsoft.com/office/drawing/2014/main" id="{2C1B9669-1232-1241-BC3E-CCAB215E7F8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174950" y="2683883"/>
            <a:ext cx="1596114" cy="458904"/>
          </a:xfrm>
        </p:spPr>
        <p:txBody>
          <a:bodyPr lIns="0" anchor="b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400" b="0" i="0" cap="all" spc="10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 dirty="0"/>
              <a:t>CLICK TO</a:t>
            </a:r>
            <a:br>
              <a:rPr lang="en-US" dirty="0"/>
            </a:br>
            <a:r>
              <a:rPr lang="en-US" dirty="0"/>
              <a:t>ADD NAME</a:t>
            </a:r>
          </a:p>
        </p:txBody>
      </p:sp>
      <p:sp>
        <p:nvSpPr>
          <p:cNvPr id="95" name="Text Placeholder 53">
            <a:extLst>
              <a:ext uri="{FF2B5EF4-FFF2-40B4-BE49-F238E27FC236}">
                <a16:creationId xmlns:a16="http://schemas.microsoft.com/office/drawing/2014/main" id="{FD54AC4C-B9D4-5A4B-AF6D-3104EBA2D01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174950" y="3296645"/>
            <a:ext cx="1567635" cy="478256"/>
          </a:xfrm>
          <a:prstGeom prst="callout1">
            <a:avLst>
              <a:gd name="adj1" fmla="val 101582"/>
              <a:gd name="adj2" fmla="val 245"/>
              <a:gd name="adj3" fmla="val 102134"/>
              <a:gd name="adj4" fmla="val 99664"/>
            </a:avLst>
          </a:prstGeom>
          <a:ln>
            <a:solidFill>
              <a:schemeClr val="accent2"/>
            </a:solidFill>
          </a:ln>
        </p:spPr>
        <p:txBody>
          <a:bodyPr lIns="0" tIns="0" bIns="108000"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  <a:defRPr sz="1200" b="0" i="0" spc="10" baseline="0">
                <a:solidFill>
                  <a:schemeClr val="tx1"/>
                </a:solidFill>
                <a:latin typeface="IBM Plex Sans ExtraLight" panose="020B0303050203000203" pitchFamily="34" charset="0"/>
              </a:defRPr>
            </a:lvl1pPr>
          </a:lstStyle>
          <a:p>
            <a:pPr lvl="0"/>
            <a:r>
              <a:rPr lang="en-US" dirty="0"/>
              <a:t>Click to  add role</a:t>
            </a:r>
            <a:br>
              <a:rPr lang="en-US" dirty="0"/>
            </a:br>
            <a:r>
              <a:rPr lang="en-US" dirty="0"/>
              <a:t>or title</a:t>
            </a:r>
          </a:p>
        </p:txBody>
      </p:sp>
      <p:sp>
        <p:nvSpPr>
          <p:cNvPr id="80" name="Text Placeholder 57">
            <a:extLst>
              <a:ext uri="{FF2B5EF4-FFF2-40B4-BE49-F238E27FC236}">
                <a16:creationId xmlns:a16="http://schemas.microsoft.com/office/drawing/2014/main" id="{295CEA97-A4AD-5045-8868-68FBFF6BCEC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174873" y="3941379"/>
            <a:ext cx="1592510" cy="2224471"/>
          </a:xfrm>
        </p:spPr>
        <p:txBody>
          <a:bodyPr lIns="0">
            <a:noAutofit/>
          </a:bodyPr>
          <a:lstStyle>
            <a:lvl1pPr>
              <a:defRPr sz="12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400" b="0" i="0"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 dirty="0"/>
              <a:t>Click to add bio</a:t>
            </a:r>
          </a:p>
        </p:txBody>
      </p:sp>
      <p:sp>
        <p:nvSpPr>
          <p:cNvPr id="85" name="Picture Placeholder 51">
            <a:extLst>
              <a:ext uri="{FF2B5EF4-FFF2-40B4-BE49-F238E27FC236}">
                <a16:creationId xmlns:a16="http://schemas.microsoft.com/office/drawing/2014/main" id="{FF4EAC8B-F283-6449-851F-E4346DC117B3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10343784" y="1456684"/>
            <a:ext cx="1086216" cy="1086214"/>
          </a:xfrm>
          <a:prstGeom prst="rect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lIns="3600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headshot</a:t>
            </a:r>
          </a:p>
        </p:txBody>
      </p:sp>
      <p:sp>
        <p:nvSpPr>
          <p:cNvPr id="83" name="Text Placeholder 53">
            <a:extLst>
              <a:ext uri="{FF2B5EF4-FFF2-40B4-BE49-F238E27FC236}">
                <a16:creationId xmlns:a16="http://schemas.microsoft.com/office/drawing/2014/main" id="{D910779B-D90D-C04A-9119-D80FAB77652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090150" y="2683883"/>
            <a:ext cx="1597243" cy="455613"/>
          </a:xfrm>
        </p:spPr>
        <p:txBody>
          <a:bodyPr lIns="0" anchor="b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400" b="0" i="0" cap="all" spc="10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 dirty="0"/>
              <a:t>CLICK TO</a:t>
            </a:r>
            <a:br>
              <a:rPr lang="en-US" dirty="0"/>
            </a:br>
            <a:r>
              <a:rPr lang="en-US" dirty="0"/>
              <a:t>ADD NAME</a:t>
            </a:r>
          </a:p>
        </p:txBody>
      </p:sp>
      <p:sp>
        <p:nvSpPr>
          <p:cNvPr id="96" name="Text Placeholder 53">
            <a:extLst>
              <a:ext uri="{FF2B5EF4-FFF2-40B4-BE49-F238E27FC236}">
                <a16:creationId xmlns:a16="http://schemas.microsoft.com/office/drawing/2014/main" id="{E0DB9001-F12D-074A-9638-8D44C4BDD83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10090150" y="3296645"/>
            <a:ext cx="1567635" cy="478256"/>
          </a:xfrm>
          <a:prstGeom prst="callout1">
            <a:avLst>
              <a:gd name="adj1" fmla="val 101582"/>
              <a:gd name="adj2" fmla="val 245"/>
              <a:gd name="adj3" fmla="val 102134"/>
              <a:gd name="adj4" fmla="val 99664"/>
            </a:avLst>
          </a:prstGeom>
          <a:ln>
            <a:solidFill>
              <a:schemeClr val="accent2"/>
            </a:solidFill>
          </a:ln>
        </p:spPr>
        <p:txBody>
          <a:bodyPr lIns="0" tIns="0" bIns="108000"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  <a:defRPr sz="1200" b="0" i="0" spc="10" baseline="0">
                <a:solidFill>
                  <a:schemeClr val="tx1"/>
                </a:solidFill>
                <a:latin typeface="IBM Plex Sans ExtraLight" panose="020B0303050203000203" pitchFamily="34" charset="0"/>
              </a:defRPr>
            </a:lvl1pPr>
          </a:lstStyle>
          <a:p>
            <a:pPr lvl="0"/>
            <a:r>
              <a:rPr lang="en-US" dirty="0"/>
              <a:t>Click to  add role</a:t>
            </a:r>
            <a:br>
              <a:rPr lang="en-US" dirty="0"/>
            </a:br>
            <a:r>
              <a:rPr lang="en-US" dirty="0"/>
              <a:t>or title</a:t>
            </a:r>
          </a:p>
        </p:txBody>
      </p:sp>
      <p:sp>
        <p:nvSpPr>
          <p:cNvPr id="84" name="Text Placeholder 57">
            <a:extLst>
              <a:ext uri="{FF2B5EF4-FFF2-40B4-BE49-F238E27FC236}">
                <a16:creationId xmlns:a16="http://schemas.microsoft.com/office/drawing/2014/main" id="{9E02C987-7A42-024C-8B45-909B6D51F05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0090074" y="3931920"/>
            <a:ext cx="1593636" cy="2233930"/>
          </a:xfrm>
        </p:spPr>
        <p:txBody>
          <a:bodyPr lIns="0">
            <a:noAutofit/>
          </a:bodyPr>
          <a:lstStyle>
            <a:lvl1pPr>
              <a:defRPr sz="12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400" b="0" i="0"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 dirty="0"/>
              <a:t>Click to add bio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8C51042-5426-6840-9776-176F18AE763C}"/>
              </a:ext>
            </a:extLst>
          </p:cNvPr>
          <p:cNvSpPr/>
          <p:nvPr userDrawn="1"/>
        </p:nvSpPr>
        <p:spPr>
          <a:xfrm>
            <a:off x="0" y="6799943"/>
            <a:ext cx="12192000" cy="580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DF6FD-C686-2643-ADA9-64A255B0A6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64C28E-966E-6B4A-816A-311B7D0A2E6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9" name="Picture 88" descr="York University Logo">
            <a:extLst>
              <a:ext uri="{FF2B5EF4-FFF2-40B4-BE49-F238E27FC236}">
                <a16:creationId xmlns:a16="http://schemas.microsoft.com/office/drawing/2014/main" id="{BCF0B2E4-19B3-E347-A2C0-292DB4DF1E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5913" y="6372792"/>
            <a:ext cx="1240699" cy="2736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9F8830-8DE6-E743-9B67-82BF481503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766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16">
          <p15:clr>
            <a:srgbClr val="FBAE40"/>
          </p15:clr>
        </p15:guide>
        <p15:guide id="4" pos="1323">
          <p15:clr>
            <a:srgbClr val="FBAE40"/>
          </p15:clr>
        </p15:guide>
        <p15:guide id="5" pos="1524">
          <p15:clr>
            <a:srgbClr val="FBAE40"/>
          </p15:clr>
        </p15:guide>
        <p15:guide id="6" pos="2525">
          <p15:clr>
            <a:srgbClr val="FBAE40"/>
          </p15:clr>
        </p15:guide>
        <p15:guide id="7" pos="2732">
          <p15:clr>
            <a:srgbClr val="FBAE40"/>
          </p15:clr>
        </p15:guide>
        <p15:guide id="8" pos="3739">
          <p15:clr>
            <a:srgbClr val="FBAE40"/>
          </p15:clr>
        </p15:guide>
        <p15:guide id="9" pos="3940">
          <p15:clr>
            <a:srgbClr val="FBAE40"/>
          </p15:clr>
        </p15:guide>
        <p15:guide id="10" pos="4947">
          <p15:clr>
            <a:srgbClr val="FBAE40"/>
          </p15:clr>
        </p15:guide>
        <p15:guide id="11" pos="5148">
          <p15:clr>
            <a:srgbClr val="FBAE40"/>
          </p15:clr>
        </p15:guide>
        <p15:guide id="12" pos="6155">
          <p15:clr>
            <a:srgbClr val="FBAE40"/>
          </p15:clr>
        </p15:guide>
        <p15:guide id="13" pos="6356">
          <p15:clr>
            <a:srgbClr val="FBAE40"/>
          </p15:clr>
        </p15:guide>
        <p15:guide id="14" pos="7363">
          <p15:clr>
            <a:srgbClr val="FBAE40"/>
          </p15:clr>
        </p15:guide>
        <p15:guide id="17" orient="horz" pos="1933">
          <p15:clr>
            <a:srgbClr val="FBAE40"/>
          </p15:clr>
        </p15:guide>
        <p15:guide id="18" orient="horz" pos="2505">
          <p15:clr>
            <a:srgbClr val="FBAE40"/>
          </p15:clr>
        </p15:guide>
        <p15:guide id="20" orient="horz" pos="3888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York University Logo">
            <a:extLst>
              <a:ext uri="{FF2B5EF4-FFF2-40B4-BE49-F238E27FC236}">
                <a16:creationId xmlns:a16="http://schemas.microsoft.com/office/drawing/2014/main" id="{7865DF70-CAC2-5B48-A439-F80062E2E2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5913" y="6372792"/>
            <a:ext cx="1240699" cy="2736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E64C34-46C3-CF47-86FC-801C5C79FA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E6109-2268-364C-8CD6-E955F7C544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64C28E-966E-6B4A-816A-311B7D0A2E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9BDC70-74B9-044C-8E4F-7A7CA082BF9A}"/>
              </a:ext>
            </a:extLst>
          </p:cNvPr>
          <p:cNvSpPr/>
          <p:nvPr userDrawn="1"/>
        </p:nvSpPr>
        <p:spPr>
          <a:xfrm>
            <a:off x="0" y="6799943"/>
            <a:ext cx="12192000" cy="580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B4CAAB5D-0925-2346-BEC1-0B343C01636A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7464425" y="3796153"/>
            <a:ext cx="4212195" cy="2369698"/>
          </a:xfrm>
        </p:spPr>
        <p:txBody>
          <a:bodyPr lIns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1AB37550-8A87-7441-9466-8056CD272C0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10615" y="3796153"/>
            <a:ext cx="6791343" cy="2369698"/>
          </a:xfrm>
        </p:spPr>
        <p:txBody>
          <a:bodyPr lIns="0"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8EBA71C-0E20-6E4F-B108-F26C9CC9F31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478712" y="1197263"/>
            <a:ext cx="4211638" cy="237721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5B00F938-8D68-9B4D-9BF9-D2B9ADDA705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0615" y="1196975"/>
            <a:ext cx="6791343" cy="2377498"/>
          </a:xfrm>
        </p:spPr>
        <p:txBody>
          <a:bodyPr lIns="0"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5BEAB38-C748-2248-8770-3109CF3478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59" y="225425"/>
            <a:ext cx="11161240" cy="720000"/>
          </a:xfrm>
        </p:spPr>
        <p:txBody>
          <a:bodyPr>
            <a:noAutofit/>
          </a:bodyPr>
          <a:lstStyle>
            <a:lvl1pPr>
              <a:defRPr b="1" i="0">
                <a:latin typeface="IBM Plex Sans SemiBold" panose="020B0503050203000203" pitchFamily="34" charset="0"/>
              </a:defRPr>
            </a:lvl1pPr>
          </a:lstStyle>
          <a:p>
            <a:r>
              <a:rPr lang="en-US" dirty="0"/>
              <a:t>Click to Add a Title To Your Slide</a:t>
            </a:r>
          </a:p>
        </p:txBody>
      </p:sp>
    </p:spTree>
    <p:extLst>
      <p:ext uri="{BB962C8B-B14F-4D97-AF65-F5344CB8AC3E}">
        <p14:creationId xmlns:p14="http://schemas.microsoft.com/office/powerpoint/2010/main" val="20550892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16">
          <p15:clr>
            <a:srgbClr val="FBAE40"/>
          </p15:clr>
        </p15:guide>
        <p15:guide id="5" pos="4702">
          <p15:clr>
            <a:srgbClr val="FBAE40"/>
          </p15:clr>
        </p15:guide>
        <p15:guide id="6" pos="7363">
          <p15:clr>
            <a:srgbClr val="FBAE40"/>
          </p15:clr>
        </p15:guide>
        <p15:guide id="9" orient="horz" pos="2251">
          <p15:clr>
            <a:srgbClr val="FBAE40"/>
          </p15:clr>
        </p15:guide>
        <p15:guide id="10" orient="horz" pos="2387">
          <p15:clr>
            <a:srgbClr val="FBAE40"/>
          </p15:clr>
        </p15:guide>
        <p15:guide id="11" orient="horz" pos="754">
          <p15:clr>
            <a:srgbClr val="FBAE40"/>
          </p15:clr>
        </p15:guide>
        <p15:guide id="12" orient="horz" pos="3884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and Content Slide (Style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York University Logo">
            <a:extLst>
              <a:ext uri="{FF2B5EF4-FFF2-40B4-BE49-F238E27FC236}">
                <a16:creationId xmlns:a16="http://schemas.microsoft.com/office/drawing/2014/main" id="{B15CAE20-284E-154E-A048-D6BDC26BDD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5913" y="6372792"/>
            <a:ext cx="1240699" cy="2736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93916-EA4C-D34B-8794-BD8EBAD83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AFBAB-FE6B-244E-B462-18CE5282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C28E-966E-6B4A-816A-311B7D0A2E6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DD6444-7929-724E-BB2A-0AFE5BF6CFDF}"/>
              </a:ext>
            </a:extLst>
          </p:cNvPr>
          <p:cNvSpPr/>
          <p:nvPr userDrawn="1"/>
        </p:nvSpPr>
        <p:spPr>
          <a:xfrm>
            <a:off x="0" y="6799943"/>
            <a:ext cx="12192000" cy="580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92BED61-216A-7F41-90CF-1CE17474566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1175" y="1196975"/>
            <a:ext cx="11169650" cy="4968875"/>
          </a:xfrm>
        </p:spPr>
        <p:txBody>
          <a:bodyPr r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C008195-F589-284C-88E0-4291E0E173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59" y="225425"/>
            <a:ext cx="11161240" cy="720000"/>
          </a:xfrm>
        </p:spPr>
        <p:txBody>
          <a:bodyPr/>
          <a:lstStyle>
            <a:lvl1pPr>
              <a:defRPr b="1" i="0">
                <a:latin typeface="IBM Plex Sans SemiBold" panose="020B0503050203000203" pitchFamily="34" charset="0"/>
              </a:defRPr>
            </a:lvl1pPr>
          </a:lstStyle>
          <a:p>
            <a:r>
              <a:rPr lang="en-US" dirty="0"/>
              <a:t>Click to Add a Title To Your Slide</a:t>
            </a:r>
          </a:p>
        </p:txBody>
      </p:sp>
    </p:spTree>
    <p:extLst>
      <p:ext uri="{BB962C8B-B14F-4D97-AF65-F5344CB8AC3E}">
        <p14:creationId xmlns:p14="http://schemas.microsoft.com/office/powerpoint/2010/main" val="37057023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16">
          <p15:clr>
            <a:srgbClr val="FBAE40"/>
          </p15:clr>
        </p15:guide>
        <p15:guide id="4" pos="7363">
          <p15:clr>
            <a:srgbClr val="FBAE40"/>
          </p15:clr>
        </p15:guide>
        <p15:guide id="6" orient="horz" pos="4320">
          <p15:clr>
            <a:srgbClr val="FBAE40"/>
          </p15:clr>
        </p15:guide>
        <p15:guide id="7" orient="horz" pos="754">
          <p15:clr>
            <a:srgbClr val="FBAE40"/>
          </p15:clr>
        </p15:guide>
        <p15:guide id="10" orient="horz" pos="3888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and Content Slide (Styl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York University Logo">
            <a:extLst>
              <a:ext uri="{FF2B5EF4-FFF2-40B4-BE49-F238E27FC236}">
                <a16:creationId xmlns:a16="http://schemas.microsoft.com/office/drawing/2014/main" id="{8DB00395-58E4-2940-BEC1-A7ECD6C19A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5913" y="6372792"/>
            <a:ext cx="1240699" cy="2736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93916-EA4C-D34B-8794-BD8EBAD83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AFBAB-FE6B-244E-B462-18CE5282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C28E-966E-6B4A-816A-311B7D0A2E6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DD6444-7929-724E-BB2A-0AFE5BF6CFDF}"/>
              </a:ext>
            </a:extLst>
          </p:cNvPr>
          <p:cNvSpPr/>
          <p:nvPr userDrawn="1"/>
        </p:nvSpPr>
        <p:spPr>
          <a:xfrm rot="5400000">
            <a:off x="8734199" y="3400200"/>
            <a:ext cx="6858000" cy="5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92BED61-216A-7F41-90CF-1CE17474566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1175" y="1196975"/>
            <a:ext cx="11169650" cy="4968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D6D2240-FA47-0D4F-A2AD-9029D09437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59" y="225425"/>
            <a:ext cx="11161240" cy="720000"/>
          </a:xfrm>
        </p:spPr>
        <p:txBody>
          <a:bodyPr/>
          <a:lstStyle>
            <a:lvl1pPr>
              <a:defRPr b="1" i="0">
                <a:latin typeface="IBM Plex Sans SemiBold" panose="020B0503050203000203" pitchFamily="34" charset="0"/>
              </a:defRPr>
            </a:lvl1pPr>
          </a:lstStyle>
          <a:p>
            <a:r>
              <a:rPr lang="en-US" dirty="0"/>
              <a:t>Click to Add a Title To Your Slide</a:t>
            </a:r>
          </a:p>
        </p:txBody>
      </p:sp>
    </p:spTree>
    <p:extLst>
      <p:ext uri="{BB962C8B-B14F-4D97-AF65-F5344CB8AC3E}">
        <p14:creationId xmlns:p14="http://schemas.microsoft.com/office/powerpoint/2010/main" val="1688351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16">
          <p15:clr>
            <a:srgbClr val="FBAE40"/>
          </p15:clr>
        </p15:guide>
        <p15:guide id="4" pos="7363">
          <p15:clr>
            <a:srgbClr val="FBAE40"/>
          </p15:clr>
        </p15:guide>
        <p15:guide id="6" orient="horz" pos="4320">
          <p15:clr>
            <a:srgbClr val="FBAE40"/>
          </p15:clr>
        </p15:guide>
        <p15:guide id="7" orient="horz" pos="754">
          <p15:clr>
            <a:srgbClr val="FBAE40"/>
          </p15:clr>
        </p15:guide>
        <p15:guide id="10" orient="horz" pos="3888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and Content Slide (Reverse Sty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lid RED Background">
            <a:extLst>
              <a:ext uri="{FF2B5EF4-FFF2-40B4-BE49-F238E27FC236}">
                <a16:creationId xmlns:a16="http://schemas.microsoft.com/office/drawing/2014/main" id="{C6E92374-9A2A-7340-9A77-6FC6D93B4B2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AFBAB-FE6B-244E-B462-18CE5282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64C28E-966E-6B4A-816A-311B7D0A2E6D}" type="slidenum">
              <a:rPr lang="en-US" smtClean="0"/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DD6444-7929-724E-BB2A-0AFE5BF6CFDF}"/>
              </a:ext>
            </a:extLst>
          </p:cNvPr>
          <p:cNvSpPr/>
          <p:nvPr userDrawn="1"/>
        </p:nvSpPr>
        <p:spPr>
          <a:xfrm>
            <a:off x="0" y="6799943"/>
            <a:ext cx="12192000" cy="580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C008195-F589-284C-88E0-4291E0E173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59" y="225425"/>
            <a:ext cx="11161240" cy="720000"/>
          </a:xfr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1pPr>
          </a:lstStyle>
          <a:p>
            <a:r>
              <a:rPr lang="en-US" dirty="0"/>
              <a:t>Click to Add a Title To Your Slide</a:t>
            </a:r>
          </a:p>
        </p:txBody>
      </p:sp>
      <p:pic>
        <p:nvPicPr>
          <p:cNvPr id="11" name="Picture 10" descr="York University Logo">
            <a:extLst>
              <a:ext uri="{FF2B5EF4-FFF2-40B4-BE49-F238E27FC236}">
                <a16:creationId xmlns:a16="http://schemas.microsoft.com/office/drawing/2014/main" id="{B15CAE20-284E-154E-A048-D6BDC26BDD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25913" y="6372792"/>
            <a:ext cx="1240699" cy="273599"/>
          </a:xfrm>
          <a:prstGeom prst="rect">
            <a:avLst/>
          </a:prstGeom>
        </p:spPr>
      </p:pic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7CF95D8A-E1E8-AD4C-8828-0D11AFB45AE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1175" y="1196975"/>
            <a:ext cx="11169650" cy="4968875"/>
          </a:xfrm>
          <a:solidFill>
            <a:schemeClr val="bg1"/>
          </a:solidFill>
        </p:spPr>
        <p:txBody>
          <a:bodyPr lIns="180000" tIns="180000" rIns="180000" bIns="180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2388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16">
          <p15:clr>
            <a:srgbClr val="FBAE40"/>
          </p15:clr>
        </p15:guide>
        <p15:guide id="4" pos="7363">
          <p15:clr>
            <a:srgbClr val="FBAE40"/>
          </p15:clr>
        </p15:guide>
        <p15:guide id="6" orient="horz" pos="4320">
          <p15:clr>
            <a:srgbClr val="FBAE40"/>
          </p15:clr>
        </p15:guide>
        <p15:guide id="7" orient="horz" pos="754">
          <p15:clr>
            <a:srgbClr val="FBAE40"/>
          </p15:clr>
        </p15:guide>
        <p15:guide id="10" orient="horz" pos="388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7">
            <a:extLst>
              <a:ext uri="{FF2B5EF4-FFF2-40B4-BE49-F238E27FC236}">
                <a16:creationId xmlns:a16="http://schemas.microsoft.com/office/drawing/2014/main" id="{428611D5-FB4F-8B43-84A5-66355A2D6AE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527800" y="500555"/>
            <a:ext cx="5133721" cy="5646471"/>
          </a:xfrm>
        </p:spPr>
        <p:txBody>
          <a:bodyPr>
            <a:noAutofit/>
          </a:bodyPr>
          <a:lstStyle>
            <a:lvl1pPr marL="285750" indent="-285750">
              <a:buFontTx/>
              <a:buBlip>
                <a:blip r:embed="rId2"/>
              </a:buBlip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add agenda items</a:t>
            </a:r>
          </a:p>
        </p:txBody>
      </p:sp>
      <p:pic>
        <p:nvPicPr>
          <p:cNvPr id="19" name="Picture 18" descr="York University Logo&#10;">
            <a:extLst>
              <a:ext uri="{FF2B5EF4-FFF2-40B4-BE49-F238E27FC236}">
                <a16:creationId xmlns:a16="http://schemas.microsoft.com/office/drawing/2014/main" id="{061155A8-A422-D24B-AE05-1D037E8CBF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4971" y="6373999"/>
            <a:ext cx="1242613" cy="273603"/>
          </a:xfrm>
          <a:prstGeom prst="rect">
            <a:avLst/>
          </a:prstGeom>
        </p:spPr>
      </p:pic>
      <p:sp>
        <p:nvSpPr>
          <p:cNvPr id="20" name="Freeform 19">
            <a:extLst>
              <a:ext uri="{FF2B5EF4-FFF2-40B4-BE49-F238E27FC236}">
                <a16:creationId xmlns:a16="http://schemas.microsoft.com/office/drawing/2014/main" id="{94AC1224-3BA0-134E-BC2C-FA6E6F4DBC3F}"/>
              </a:ext>
            </a:extLst>
          </p:cNvPr>
          <p:cNvSpPr/>
          <p:nvPr userDrawn="1"/>
        </p:nvSpPr>
        <p:spPr>
          <a:xfrm rot="5400000">
            <a:off x="-380999" y="381000"/>
            <a:ext cx="6858000" cy="6096001"/>
          </a:xfrm>
          <a:custGeom>
            <a:avLst/>
            <a:gdLst>
              <a:gd name="connsiteX0" fmla="*/ 360000 w 6858000"/>
              <a:gd name="connsiteY0" fmla="*/ 5736001 h 6096001"/>
              <a:gd name="connsiteX1" fmla="*/ 6497999 w 6858000"/>
              <a:gd name="connsiteY1" fmla="*/ 5736001 h 6096001"/>
              <a:gd name="connsiteX2" fmla="*/ 6497999 w 6858000"/>
              <a:gd name="connsiteY2" fmla="*/ 360001 h 6096001"/>
              <a:gd name="connsiteX3" fmla="*/ 360000 w 6858000"/>
              <a:gd name="connsiteY3" fmla="*/ 360001 h 6096001"/>
              <a:gd name="connsiteX4" fmla="*/ 0 w 6858000"/>
              <a:gd name="connsiteY4" fmla="*/ 360001 h 6096001"/>
              <a:gd name="connsiteX5" fmla="*/ 0 w 6858000"/>
              <a:gd name="connsiteY5" fmla="*/ 1 h 6096001"/>
              <a:gd name="connsiteX6" fmla="*/ 6497999 w 6858000"/>
              <a:gd name="connsiteY6" fmla="*/ 1 h 6096001"/>
              <a:gd name="connsiteX7" fmla="*/ 6497999 w 6858000"/>
              <a:gd name="connsiteY7" fmla="*/ 0 h 6096001"/>
              <a:gd name="connsiteX8" fmla="*/ 6857999 w 6858000"/>
              <a:gd name="connsiteY8" fmla="*/ 0 h 6096001"/>
              <a:gd name="connsiteX9" fmla="*/ 6857999 w 6858000"/>
              <a:gd name="connsiteY9" fmla="*/ 1 h 6096001"/>
              <a:gd name="connsiteX10" fmla="*/ 6858000 w 6858000"/>
              <a:gd name="connsiteY10" fmla="*/ 1 h 6096001"/>
              <a:gd name="connsiteX11" fmla="*/ 6858000 w 6858000"/>
              <a:gd name="connsiteY11" fmla="*/ 360001 h 6096001"/>
              <a:gd name="connsiteX12" fmla="*/ 6857999 w 6858000"/>
              <a:gd name="connsiteY12" fmla="*/ 360001 h 6096001"/>
              <a:gd name="connsiteX13" fmla="*/ 6857999 w 6858000"/>
              <a:gd name="connsiteY13" fmla="*/ 5736001 h 6096001"/>
              <a:gd name="connsiteX14" fmla="*/ 6858000 w 6858000"/>
              <a:gd name="connsiteY14" fmla="*/ 5736001 h 6096001"/>
              <a:gd name="connsiteX15" fmla="*/ 6858000 w 6858000"/>
              <a:gd name="connsiteY15" fmla="*/ 6096001 h 6096001"/>
              <a:gd name="connsiteX16" fmla="*/ 0 w 6858000"/>
              <a:gd name="connsiteY16" fmla="*/ 6096001 h 6096001"/>
              <a:gd name="connsiteX17" fmla="*/ 0 w 6858000"/>
              <a:gd name="connsiteY17" fmla="*/ 5736001 h 6096001"/>
              <a:gd name="connsiteX18" fmla="*/ 0 w 6858000"/>
              <a:gd name="connsiteY18" fmla="*/ 5736001 h 6096001"/>
              <a:gd name="connsiteX19" fmla="*/ 0 w 6858000"/>
              <a:gd name="connsiteY19" fmla="*/ 360001 h 609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6096001">
                <a:moveTo>
                  <a:pt x="360000" y="5736001"/>
                </a:moveTo>
                <a:lnTo>
                  <a:pt x="6497999" y="5736001"/>
                </a:lnTo>
                <a:lnTo>
                  <a:pt x="6497999" y="360001"/>
                </a:lnTo>
                <a:lnTo>
                  <a:pt x="360000" y="360001"/>
                </a:lnTo>
                <a:close/>
                <a:moveTo>
                  <a:pt x="0" y="360001"/>
                </a:moveTo>
                <a:lnTo>
                  <a:pt x="0" y="1"/>
                </a:lnTo>
                <a:lnTo>
                  <a:pt x="6497999" y="1"/>
                </a:lnTo>
                <a:lnTo>
                  <a:pt x="6497999" y="0"/>
                </a:lnTo>
                <a:lnTo>
                  <a:pt x="6857999" y="0"/>
                </a:lnTo>
                <a:lnTo>
                  <a:pt x="6857999" y="1"/>
                </a:lnTo>
                <a:lnTo>
                  <a:pt x="6858000" y="1"/>
                </a:lnTo>
                <a:lnTo>
                  <a:pt x="6858000" y="360001"/>
                </a:lnTo>
                <a:lnTo>
                  <a:pt x="6857999" y="360001"/>
                </a:lnTo>
                <a:lnTo>
                  <a:pt x="6857999" y="5736001"/>
                </a:lnTo>
                <a:lnTo>
                  <a:pt x="6858000" y="5736001"/>
                </a:lnTo>
                <a:lnTo>
                  <a:pt x="6858000" y="6096001"/>
                </a:lnTo>
                <a:lnTo>
                  <a:pt x="0" y="6096001"/>
                </a:lnTo>
                <a:lnTo>
                  <a:pt x="0" y="5736001"/>
                </a:lnTo>
                <a:lnTo>
                  <a:pt x="0" y="5736001"/>
                </a:lnTo>
                <a:lnTo>
                  <a:pt x="0" y="360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E83E69-D9AC-584D-8346-2152F0FC075C}"/>
              </a:ext>
            </a:extLst>
          </p:cNvPr>
          <p:cNvSpPr/>
          <p:nvPr userDrawn="1"/>
        </p:nvSpPr>
        <p:spPr>
          <a:xfrm>
            <a:off x="3226003" y="3994099"/>
            <a:ext cx="2691994" cy="26919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7B927D-BB8E-8743-B943-3159959A0F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76332" y="5099673"/>
            <a:ext cx="1627049" cy="553998"/>
          </a:xfrm>
          <a:noFill/>
        </p:spPr>
        <p:txBody>
          <a:bodyPr wrap="none" rtlCol="0" anchor="ctr">
            <a:spAutoFit/>
          </a:bodyPr>
          <a:lstStyle>
            <a:lvl1pPr>
              <a:defRPr lang="en-US" sz="3600">
                <a:solidFill>
                  <a:schemeClr val="bg1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</a:pPr>
            <a:r>
              <a:rPr lang="en-US" dirty="0"/>
              <a:t>Agenda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E04B78-677A-6B46-914C-0B0515F95B2D}"/>
              </a:ext>
            </a:extLst>
          </p:cNvPr>
          <p:cNvSpPr/>
          <p:nvPr userDrawn="1"/>
        </p:nvSpPr>
        <p:spPr>
          <a:xfrm rot="5400000">
            <a:off x="2991208" y="3814165"/>
            <a:ext cx="175565" cy="5912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1F31E4-A063-1D4B-A816-3BC69BEB42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527800" y="6304235"/>
            <a:ext cx="40762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19512E45-9B20-744C-82C6-01AAA946D70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60001" y="360002"/>
            <a:ext cx="5376000" cy="6137999"/>
          </a:xfrm>
          <a:custGeom>
            <a:avLst/>
            <a:gdLst>
              <a:gd name="connsiteX0" fmla="*/ 0 w 5376000"/>
              <a:gd name="connsiteY0" fmla="*/ 0 h 6137999"/>
              <a:gd name="connsiteX1" fmla="*/ 5376000 w 5376000"/>
              <a:gd name="connsiteY1" fmla="*/ 0 h 6137999"/>
              <a:gd name="connsiteX2" fmla="*/ 5376000 w 5376000"/>
              <a:gd name="connsiteY2" fmla="*/ 3634098 h 6137999"/>
              <a:gd name="connsiteX3" fmla="*/ 2875021 w 5376000"/>
              <a:gd name="connsiteY3" fmla="*/ 3634098 h 6137999"/>
              <a:gd name="connsiteX4" fmla="*/ 2875021 w 5376000"/>
              <a:gd name="connsiteY4" fmla="*/ 6137999 h 6137999"/>
              <a:gd name="connsiteX5" fmla="*/ 0 w 5376000"/>
              <a:gd name="connsiteY5" fmla="*/ 6137999 h 613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6000" h="6137999">
                <a:moveTo>
                  <a:pt x="0" y="0"/>
                </a:moveTo>
                <a:lnTo>
                  <a:pt x="5376000" y="0"/>
                </a:lnTo>
                <a:lnTo>
                  <a:pt x="5376000" y="3634098"/>
                </a:lnTo>
                <a:lnTo>
                  <a:pt x="2875021" y="3634098"/>
                </a:lnTo>
                <a:lnTo>
                  <a:pt x="2875021" y="6137999"/>
                </a:lnTo>
                <a:lnTo>
                  <a:pt x="0" y="613799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180000" rIns="36000" bIns="1080000" anchor="ctr">
            <a:noAutofit/>
          </a:bodyPr>
          <a:lstStyle>
            <a:lvl1pPr algn="l">
              <a:defRPr/>
            </a:lvl1pPr>
          </a:lstStyle>
          <a:p>
            <a:r>
              <a:rPr lang="en-US"/>
              <a:t>Drop photo here</a:t>
            </a:r>
            <a:br>
              <a:rPr lang="en-US"/>
            </a:br>
            <a:r>
              <a:rPr lang="en-US"/>
              <a:t>to add background photo</a:t>
            </a:r>
          </a:p>
        </p:txBody>
      </p:sp>
    </p:spTree>
    <p:extLst>
      <p:ext uri="{BB962C8B-B14F-4D97-AF65-F5344CB8AC3E}">
        <p14:creationId xmlns:p14="http://schemas.microsoft.com/office/powerpoint/2010/main" val="25917506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4112" userDrawn="1">
          <p15:clr>
            <a:srgbClr val="FBAE40"/>
          </p15:clr>
        </p15:guide>
        <p15:guide id="4" pos="7363" userDrawn="1">
          <p15:clr>
            <a:srgbClr val="FBAE40"/>
          </p15:clr>
        </p15:guide>
        <p15:guide id="7" orient="horz" pos="323" userDrawn="1">
          <p15:clr>
            <a:srgbClr val="FBAE40"/>
          </p15:clr>
        </p15:guide>
        <p15:guide id="8" orient="horz" pos="3888" userDrawn="1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C53F225-B7C0-C74B-A467-EE9BF5427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59" y="225425"/>
            <a:ext cx="11161240" cy="720000"/>
          </a:xfrm>
        </p:spPr>
        <p:txBody>
          <a:bodyPr/>
          <a:lstStyle>
            <a:lvl1pPr>
              <a:defRPr b="1" i="0">
                <a:latin typeface="IBM Plex Sans SemiBold" panose="020B0503050203000203" pitchFamily="34" charset="0"/>
              </a:defRPr>
            </a:lvl1pPr>
          </a:lstStyle>
          <a:p>
            <a:r>
              <a:rPr lang="en-US" dirty="0"/>
              <a:t>Click to Add a Title To Your Slide</a:t>
            </a:r>
          </a:p>
        </p:txBody>
      </p:sp>
      <p:pic>
        <p:nvPicPr>
          <p:cNvPr id="9" name="Picture 8" descr="York University Logo">
            <a:extLst>
              <a:ext uri="{FF2B5EF4-FFF2-40B4-BE49-F238E27FC236}">
                <a16:creationId xmlns:a16="http://schemas.microsoft.com/office/drawing/2014/main" id="{47871F36-3B46-EF44-9BF2-45303CDBB1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5913" y="6372792"/>
            <a:ext cx="1240699" cy="273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28626B5-9424-544A-997E-D29151C33BF4}"/>
              </a:ext>
            </a:extLst>
          </p:cNvPr>
          <p:cNvSpPr/>
          <p:nvPr userDrawn="1"/>
        </p:nvSpPr>
        <p:spPr>
          <a:xfrm>
            <a:off x="0" y="6799943"/>
            <a:ext cx="12192000" cy="580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3E068-BDC1-CD48-959B-6E94C600D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fld id="{5B64C28E-966E-6B4A-816A-311B7D0A2E6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2D209-A393-9C4C-ADA3-22DEC2BB1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116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16">
          <p15:clr>
            <a:srgbClr val="FBAE40"/>
          </p15:clr>
        </p15:guide>
        <p15:guide id="4" pos="7363">
          <p15:clr>
            <a:srgbClr val="FBAE40"/>
          </p15:clr>
        </p15:guide>
        <p15:guide id="8" orient="horz" pos="3884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Gallery (up to 72 imag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>
            <a:extLst>
              <a:ext uri="{FF2B5EF4-FFF2-40B4-BE49-F238E27FC236}">
                <a16:creationId xmlns:a16="http://schemas.microsoft.com/office/drawing/2014/main" id="{6E2A8AFB-F209-8C42-ACBB-8E2C934266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59" y="225425"/>
            <a:ext cx="11161240" cy="720000"/>
          </a:xfrm>
        </p:spPr>
        <p:txBody>
          <a:bodyPr/>
          <a:lstStyle>
            <a:lvl1pPr>
              <a:defRPr b="1" i="0">
                <a:latin typeface="IBM Plex Sans SemiBold" panose="020B0503050203000203" pitchFamily="34" charset="0"/>
              </a:defRPr>
            </a:lvl1pPr>
          </a:lstStyle>
          <a:p>
            <a:r>
              <a:rPr lang="en-US" dirty="0"/>
              <a:t>Click to Add a Title To Your Slide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8C51042-5426-6840-9776-176F18AE763C}"/>
              </a:ext>
            </a:extLst>
          </p:cNvPr>
          <p:cNvSpPr/>
          <p:nvPr userDrawn="1"/>
        </p:nvSpPr>
        <p:spPr>
          <a:xfrm>
            <a:off x="0" y="6799943"/>
            <a:ext cx="12192000" cy="580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9" name="Picture 88" descr="York University Logo&#10;">
            <a:extLst>
              <a:ext uri="{FF2B5EF4-FFF2-40B4-BE49-F238E27FC236}">
                <a16:creationId xmlns:a16="http://schemas.microsoft.com/office/drawing/2014/main" id="{BCF0B2E4-19B3-E347-A2C0-292DB4DF1E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5913" y="6372792"/>
            <a:ext cx="1240699" cy="273600"/>
          </a:xfrm>
          <a:prstGeom prst="rect">
            <a:avLst/>
          </a:prstGeom>
        </p:spPr>
      </p:pic>
      <p:sp>
        <p:nvSpPr>
          <p:cNvPr id="240" name="Picture Placeholder 51">
            <a:extLst>
              <a:ext uri="{FF2B5EF4-FFF2-40B4-BE49-F238E27FC236}">
                <a16:creationId xmlns:a16="http://schemas.microsoft.com/office/drawing/2014/main" id="{B2DE1F1D-4FD3-624D-8F9C-E74B8DCBCB3B}"/>
              </a:ext>
            </a:extLst>
          </p:cNvPr>
          <p:cNvSpPr>
            <a:spLocks noGrp="1"/>
          </p:cNvSpPr>
          <p:nvPr>
            <p:ph type="pic" sz="quarter" idx="143" hasCustomPrompt="1"/>
          </p:nvPr>
        </p:nvSpPr>
        <p:spPr>
          <a:xfrm>
            <a:off x="11115396" y="457369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41" name="Picture Placeholder 51">
            <a:extLst>
              <a:ext uri="{FF2B5EF4-FFF2-40B4-BE49-F238E27FC236}">
                <a16:creationId xmlns:a16="http://schemas.microsoft.com/office/drawing/2014/main" id="{95CFEACE-AC66-9843-A828-8A5669BF2B8B}"/>
              </a:ext>
            </a:extLst>
          </p:cNvPr>
          <p:cNvSpPr>
            <a:spLocks noGrp="1"/>
          </p:cNvSpPr>
          <p:nvPr>
            <p:ph type="pic" sz="quarter" idx="144" hasCustomPrompt="1"/>
          </p:nvPr>
        </p:nvSpPr>
        <p:spPr>
          <a:xfrm>
            <a:off x="11115396" y="544237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39" name="Picture Placeholder 51">
            <a:extLst>
              <a:ext uri="{FF2B5EF4-FFF2-40B4-BE49-F238E27FC236}">
                <a16:creationId xmlns:a16="http://schemas.microsoft.com/office/drawing/2014/main" id="{D38E2419-3D26-0F44-A573-096075B9CDFF}"/>
              </a:ext>
            </a:extLst>
          </p:cNvPr>
          <p:cNvSpPr>
            <a:spLocks noGrp="1"/>
          </p:cNvSpPr>
          <p:nvPr>
            <p:ph type="pic" sz="quarter" idx="142" hasCustomPrompt="1"/>
          </p:nvPr>
        </p:nvSpPr>
        <p:spPr>
          <a:xfrm>
            <a:off x="11115396" y="370501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38" name="Picture Placeholder 51">
            <a:extLst>
              <a:ext uri="{FF2B5EF4-FFF2-40B4-BE49-F238E27FC236}">
                <a16:creationId xmlns:a16="http://schemas.microsoft.com/office/drawing/2014/main" id="{5E33F143-403B-7140-8B48-CEE1AB4D9072}"/>
              </a:ext>
            </a:extLst>
          </p:cNvPr>
          <p:cNvSpPr>
            <a:spLocks noGrp="1"/>
          </p:cNvSpPr>
          <p:nvPr>
            <p:ph type="pic" sz="quarter" idx="141" hasCustomPrompt="1"/>
          </p:nvPr>
        </p:nvSpPr>
        <p:spPr>
          <a:xfrm>
            <a:off x="11115396" y="283633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37" name="Picture Placeholder 51">
            <a:extLst>
              <a:ext uri="{FF2B5EF4-FFF2-40B4-BE49-F238E27FC236}">
                <a16:creationId xmlns:a16="http://schemas.microsoft.com/office/drawing/2014/main" id="{01E00AE3-9D17-A84E-BD58-71234A7BE594}"/>
              </a:ext>
            </a:extLst>
          </p:cNvPr>
          <p:cNvSpPr>
            <a:spLocks noGrp="1"/>
          </p:cNvSpPr>
          <p:nvPr>
            <p:ph type="pic" sz="quarter" idx="140" hasCustomPrompt="1"/>
          </p:nvPr>
        </p:nvSpPr>
        <p:spPr>
          <a:xfrm>
            <a:off x="11115396" y="196765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36" name="Picture Placeholder 51">
            <a:extLst>
              <a:ext uri="{FF2B5EF4-FFF2-40B4-BE49-F238E27FC236}">
                <a16:creationId xmlns:a16="http://schemas.microsoft.com/office/drawing/2014/main" id="{1D85D746-2B08-2642-B5CD-D035D96F9F23}"/>
              </a:ext>
            </a:extLst>
          </p:cNvPr>
          <p:cNvSpPr>
            <a:spLocks noGrp="1"/>
          </p:cNvSpPr>
          <p:nvPr>
            <p:ph type="pic" sz="quarter" idx="139" hasCustomPrompt="1"/>
          </p:nvPr>
        </p:nvSpPr>
        <p:spPr>
          <a:xfrm>
            <a:off x="11115396" y="109897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35" name="Picture Placeholder 51">
            <a:extLst>
              <a:ext uri="{FF2B5EF4-FFF2-40B4-BE49-F238E27FC236}">
                <a16:creationId xmlns:a16="http://schemas.microsoft.com/office/drawing/2014/main" id="{ECC47FF5-71A0-4F42-808C-8CD82A1A8AF2}"/>
              </a:ext>
            </a:extLst>
          </p:cNvPr>
          <p:cNvSpPr>
            <a:spLocks noGrp="1"/>
          </p:cNvSpPr>
          <p:nvPr>
            <p:ph type="pic" sz="quarter" idx="138" hasCustomPrompt="1"/>
          </p:nvPr>
        </p:nvSpPr>
        <p:spPr>
          <a:xfrm>
            <a:off x="10151760" y="544237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34" name="Picture Placeholder 51">
            <a:extLst>
              <a:ext uri="{FF2B5EF4-FFF2-40B4-BE49-F238E27FC236}">
                <a16:creationId xmlns:a16="http://schemas.microsoft.com/office/drawing/2014/main" id="{B2B385C4-495C-4F4B-9087-1B6BA2D1A2A8}"/>
              </a:ext>
            </a:extLst>
          </p:cNvPr>
          <p:cNvSpPr>
            <a:spLocks noGrp="1"/>
          </p:cNvSpPr>
          <p:nvPr>
            <p:ph type="pic" sz="quarter" idx="137" hasCustomPrompt="1"/>
          </p:nvPr>
        </p:nvSpPr>
        <p:spPr>
          <a:xfrm>
            <a:off x="10151760" y="457369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33" name="Picture Placeholder 51">
            <a:extLst>
              <a:ext uri="{FF2B5EF4-FFF2-40B4-BE49-F238E27FC236}">
                <a16:creationId xmlns:a16="http://schemas.microsoft.com/office/drawing/2014/main" id="{50AD7228-9A72-CA42-B2B9-DA25FF5D9948}"/>
              </a:ext>
            </a:extLst>
          </p:cNvPr>
          <p:cNvSpPr>
            <a:spLocks noGrp="1"/>
          </p:cNvSpPr>
          <p:nvPr>
            <p:ph type="pic" sz="quarter" idx="136" hasCustomPrompt="1"/>
          </p:nvPr>
        </p:nvSpPr>
        <p:spPr>
          <a:xfrm>
            <a:off x="10151760" y="370501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32" name="Picture Placeholder 51">
            <a:extLst>
              <a:ext uri="{FF2B5EF4-FFF2-40B4-BE49-F238E27FC236}">
                <a16:creationId xmlns:a16="http://schemas.microsoft.com/office/drawing/2014/main" id="{9BB425F9-DA11-A741-8A84-010E8DFD2AC3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10151760" y="283633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31" name="Picture Placeholder 51">
            <a:extLst>
              <a:ext uri="{FF2B5EF4-FFF2-40B4-BE49-F238E27FC236}">
                <a16:creationId xmlns:a16="http://schemas.microsoft.com/office/drawing/2014/main" id="{6673E2B7-3975-DC44-B47B-3C5074F75DA8}"/>
              </a:ext>
            </a:extLst>
          </p:cNvPr>
          <p:cNvSpPr>
            <a:spLocks noGrp="1"/>
          </p:cNvSpPr>
          <p:nvPr>
            <p:ph type="pic" sz="quarter" idx="134" hasCustomPrompt="1"/>
          </p:nvPr>
        </p:nvSpPr>
        <p:spPr>
          <a:xfrm>
            <a:off x="10151760" y="196765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30" name="Picture Placeholder 51">
            <a:extLst>
              <a:ext uri="{FF2B5EF4-FFF2-40B4-BE49-F238E27FC236}">
                <a16:creationId xmlns:a16="http://schemas.microsoft.com/office/drawing/2014/main" id="{DD17B399-06ED-A749-8DAD-053DFA9A4B27}"/>
              </a:ext>
            </a:extLst>
          </p:cNvPr>
          <p:cNvSpPr>
            <a:spLocks noGrp="1"/>
          </p:cNvSpPr>
          <p:nvPr>
            <p:ph type="pic" sz="quarter" idx="133" hasCustomPrompt="1"/>
          </p:nvPr>
        </p:nvSpPr>
        <p:spPr>
          <a:xfrm>
            <a:off x="10151760" y="109897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29" name="Picture Placeholder 51">
            <a:extLst>
              <a:ext uri="{FF2B5EF4-FFF2-40B4-BE49-F238E27FC236}">
                <a16:creationId xmlns:a16="http://schemas.microsoft.com/office/drawing/2014/main" id="{B9C51166-7A07-8142-9492-A066BF6C66DB}"/>
              </a:ext>
            </a:extLst>
          </p:cNvPr>
          <p:cNvSpPr>
            <a:spLocks noGrp="1"/>
          </p:cNvSpPr>
          <p:nvPr>
            <p:ph type="pic" sz="quarter" idx="132" hasCustomPrompt="1"/>
          </p:nvPr>
        </p:nvSpPr>
        <p:spPr>
          <a:xfrm>
            <a:off x="9188122" y="544237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28" name="Picture Placeholder 51">
            <a:extLst>
              <a:ext uri="{FF2B5EF4-FFF2-40B4-BE49-F238E27FC236}">
                <a16:creationId xmlns:a16="http://schemas.microsoft.com/office/drawing/2014/main" id="{1C03E3CC-2B92-B04E-9319-BDC6717C1CE3}"/>
              </a:ext>
            </a:extLst>
          </p:cNvPr>
          <p:cNvSpPr>
            <a:spLocks noGrp="1"/>
          </p:cNvSpPr>
          <p:nvPr>
            <p:ph type="pic" sz="quarter" idx="131" hasCustomPrompt="1"/>
          </p:nvPr>
        </p:nvSpPr>
        <p:spPr>
          <a:xfrm>
            <a:off x="9188122" y="457369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27" name="Picture Placeholder 51">
            <a:extLst>
              <a:ext uri="{FF2B5EF4-FFF2-40B4-BE49-F238E27FC236}">
                <a16:creationId xmlns:a16="http://schemas.microsoft.com/office/drawing/2014/main" id="{5F392332-895D-5F41-A71A-181F220CA135}"/>
              </a:ext>
            </a:extLst>
          </p:cNvPr>
          <p:cNvSpPr>
            <a:spLocks noGrp="1"/>
          </p:cNvSpPr>
          <p:nvPr>
            <p:ph type="pic" sz="quarter" idx="130" hasCustomPrompt="1"/>
          </p:nvPr>
        </p:nvSpPr>
        <p:spPr>
          <a:xfrm>
            <a:off x="9188122" y="370501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26" name="Picture Placeholder 51">
            <a:extLst>
              <a:ext uri="{FF2B5EF4-FFF2-40B4-BE49-F238E27FC236}">
                <a16:creationId xmlns:a16="http://schemas.microsoft.com/office/drawing/2014/main" id="{7402AA1E-B3CE-2C4F-A4A3-16F1563F0DC8}"/>
              </a:ext>
            </a:extLst>
          </p:cNvPr>
          <p:cNvSpPr>
            <a:spLocks noGrp="1"/>
          </p:cNvSpPr>
          <p:nvPr>
            <p:ph type="pic" sz="quarter" idx="129" hasCustomPrompt="1"/>
          </p:nvPr>
        </p:nvSpPr>
        <p:spPr>
          <a:xfrm>
            <a:off x="9188122" y="283633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25" name="Picture Placeholder 51">
            <a:extLst>
              <a:ext uri="{FF2B5EF4-FFF2-40B4-BE49-F238E27FC236}">
                <a16:creationId xmlns:a16="http://schemas.microsoft.com/office/drawing/2014/main" id="{6B7236E6-609D-D441-BC9D-4713AD39B177}"/>
              </a:ext>
            </a:extLst>
          </p:cNvPr>
          <p:cNvSpPr>
            <a:spLocks noGrp="1"/>
          </p:cNvSpPr>
          <p:nvPr>
            <p:ph type="pic" sz="quarter" idx="128" hasCustomPrompt="1"/>
          </p:nvPr>
        </p:nvSpPr>
        <p:spPr>
          <a:xfrm>
            <a:off x="9188122" y="196765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24" name="Picture Placeholder 51">
            <a:extLst>
              <a:ext uri="{FF2B5EF4-FFF2-40B4-BE49-F238E27FC236}">
                <a16:creationId xmlns:a16="http://schemas.microsoft.com/office/drawing/2014/main" id="{792892B3-7CF5-5649-96C0-2DCBA328F53B}"/>
              </a:ext>
            </a:extLst>
          </p:cNvPr>
          <p:cNvSpPr>
            <a:spLocks noGrp="1"/>
          </p:cNvSpPr>
          <p:nvPr>
            <p:ph type="pic" sz="quarter" idx="127" hasCustomPrompt="1"/>
          </p:nvPr>
        </p:nvSpPr>
        <p:spPr>
          <a:xfrm>
            <a:off x="9188122" y="109897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23" name="Picture Placeholder 51">
            <a:extLst>
              <a:ext uri="{FF2B5EF4-FFF2-40B4-BE49-F238E27FC236}">
                <a16:creationId xmlns:a16="http://schemas.microsoft.com/office/drawing/2014/main" id="{71FA0BCC-56C8-C94E-B3A6-064A142A06BE}"/>
              </a:ext>
            </a:extLst>
          </p:cNvPr>
          <p:cNvSpPr>
            <a:spLocks noGrp="1"/>
          </p:cNvSpPr>
          <p:nvPr>
            <p:ph type="pic" sz="quarter" idx="126" hasCustomPrompt="1"/>
          </p:nvPr>
        </p:nvSpPr>
        <p:spPr>
          <a:xfrm>
            <a:off x="8224484" y="544237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22" name="Picture Placeholder 51">
            <a:extLst>
              <a:ext uri="{FF2B5EF4-FFF2-40B4-BE49-F238E27FC236}">
                <a16:creationId xmlns:a16="http://schemas.microsoft.com/office/drawing/2014/main" id="{630F25F6-C048-CA41-9BE7-8FCC2A2F2041}"/>
              </a:ext>
            </a:extLst>
          </p:cNvPr>
          <p:cNvSpPr>
            <a:spLocks noGrp="1"/>
          </p:cNvSpPr>
          <p:nvPr>
            <p:ph type="pic" sz="quarter" idx="125" hasCustomPrompt="1"/>
          </p:nvPr>
        </p:nvSpPr>
        <p:spPr>
          <a:xfrm>
            <a:off x="8224484" y="457369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21" name="Picture Placeholder 51">
            <a:extLst>
              <a:ext uri="{FF2B5EF4-FFF2-40B4-BE49-F238E27FC236}">
                <a16:creationId xmlns:a16="http://schemas.microsoft.com/office/drawing/2014/main" id="{47EE2CCB-BCD5-A445-9D5A-15FA14A665F8}"/>
              </a:ext>
            </a:extLst>
          </p:cNvPr>
          <p:cNvSpPr>
            <a:spLocks noGrp="1"/>
          </p:cNvSpPr>
          <p:nvPr>
            <p:ph type="pic" sz="quarter" idx="124" hasCustomPrompt="1"/>
          </p:nvPr>
        </p:nvSpPr>
        <p:spPr>
          <a:xfrm>
            <a:off x="8224484" y="370501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20" name="Picture Placeholder 51">
            <a:extLst>
              <a:ext uri="{FF2B5EF4-FFF2-40B4-BE49-F238E27FC236}">
                <a16:creationId xmlns:a16="http://schemas.microsoft.com/office/drawing/2014/main" id="{39F2B5E0-5CFE-DA4D-B31A-E612DD780ABE}"/>
              </a:ext>
            </a:extLst>
          </p:cNvPr>
          <p:cNvSpPr>
            <a:spLocks noGrp="1"/>
          </p:cNvSpPr>
          <p:nvPr>
            <p:ph type="pic" sz="quarter" idx="123" hasCustomPrompt="1"/>
          </p:nvPr>
        </p:nvSpPr>
        <p:spPr>
          <a:xfrm>
            <a:off x="8224484" y="283633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19" name="Picture Placeholder 51">
            <a:extLst>
              <a:ext uri="{FF2B5EF4-FFF2-40B4-BE49-F238E27FC236}">
                <a16:creationId xmlns:a16="http://schemas.microsoft.com/office/drawing/2014/main" id="{CBC3910F-A9CF-BB44-A0FA-9487F83F7E1A}"/>
              </a:ext>
            </a:extLst>
          </p:cNvPr>
          <p:cNvSpPr>
            <a:spLocks noGrp="1"/>
          </p:cNvSpPr>
          <p:nvPr>
            <p:ph type="pic" sz="quarter" idx="122" hasCustomPrompt="1"/>
          </p:nvPr>
        </p:nvSpPr>
        <p:spPr>
          <a:xfrm>
            <a:off x="8224484" y="196765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18" name="Picture Placeholder 51">
            <a:extLst>
              <a:ext uri="{FF2B5EF4-FFF2-40B4-BE49-F238E27FC236}">
                <a16:creationId xmlns:a16="http://schemas.microsoft.com/office/drawing/2014/main" id="{817F9E26-4A9A-F84B-875B-6F1218A0B5D3}"/>
              </a:ext>
            </a:extLst>
          </p:cNvPr>
          <p:cNvSpPr>
            <a:spLocks noGrp="1"/>
          </p:cNvSpPr>
          <p:nvPr>
            <p:ph type="pic" sz="quarter" idx="121" hasCustomPrompt="1"/>
          </p:nvPr>
        </p:nvSpPr>
        <p:spPr>
          <a:xfrm>
            <a:off x="8224484" y="109897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17" name="Picture Placeholder 51">
            <a:extLst>
              <a:ext uri="{FF2B5EF4-FFF2-40B4-BE49-F238E27FC236}">
                <a16:creationId xmlns:a16="http://schemas.microsoft.com/office/drawing/2014/main" id="{313D8061-4306-254C-BD45-9585B831894C}"/>
              </a:ext>
            </a:extLst>
          </p:cNvPr>
          <p:cNvSpPr>
            <a:spLocks noGrp="1"/>
          </p:cNvSpPr>
          <p:nvPr>
            <p:ph type="pic" sz="quarter" idx="120" hasCustomPrompt="1"/>
          </p:nvPr>
        </p:nvSpPr>
        <p:spPr>
          <a:xfrm>
            <a:off x="7260846" y="544237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16" name="Picture Placeholder 51">
            <a:extLst>
              <a:ext uri="{FF2B5EF4-FFF2-40B4-BE49-F238E27FC236}">
                <a16:creationId xmlns:a16="http://schemas.microsoft.com/office/drawing/2014/main" id="{F110E207-9770-BE48-BA32-A6CE9DE4AAF3}"/>
              </a:ext>
            </a:extLst>
          </p:cNvPr>
          <p:cNvSpPr>
            <a:spLocks noGrp="1"/>
          </p:cNvSpPr>
          <p:nvPr>
            <p:ph type="pic" sz="quarter" idx="119" hasCustomPrompt="1"/>
          </p:nvPr>
        </p:nvSpPr>
        <p:spPr>
          <a:xfrm>
            <a:off x="7260846" y="457369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15" name="Picture Placeholder 51">
            <a:extLst>
              <a:ext uri="{FF2B5EF4-FFF2-40B4-BE49-F238E27FC236}">
                <a16:creationId xmlns:a16="http://schemas.microsoft.com/office/drawing/2014/main" id="{DF551907-9CB1-DE41-9FF6-A5DC8830BDA4}"/>
              </a:ext>
            </a:extLst>
          </p:cNvPr>
          <p:cNvSpPr>
            <a:spLocks noGrp="1"/>
          </p:cNvSpPr>
          <p:nvPr>
            <p:ph type="pic" sz="quarter" idx="118" hasCustomPrompt="1"/>
          </p:nvPr>
        </p:nvSpPr>
        <p:spPr>
          <a:xfrm>
            <a:off x="7260846" y="370501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14" name="Picture Placeholder 51">
            <a:extLst>
              <a:ext uri="{FF2B5EF4-FFF2-40B4-BE49-F238E27FC236}">
                <a16:creationId xmlns:a16="http://schemas.microsoft.com/office/drawing/2014/main" id="{36F35A0F-A86C-CE43-89F5-DEDFE778548C}"/>
              </a:ext>
            </a:extLst>
          </p:cNvPr>
          <p:cNvSpPr>
            <a:spLocks noGrp="1"/>
          </p:cNvSpPr>
          <p:nvPr>
            <p:ph type="pic" sz="quarter" idx="117" hasCustomPrompt="1"/>
          </p:nvPr>
        </p:nvSpPr>
        <p:spPr>
          <a:xfrm>
            <a:off x="7260846" y="283633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13" name="Picture Placeholder 51">
            <a:extLst>
              <a:ext uri="{FF2B5EF4-FFF2-40B4-BE49-F238E27FC236}">
                <a16:creationId xmlns:a16="http://schemas.microsoft.com/office/drawing/2014/main" id="{EF5134C2-AFB3-994F-95B5-928A77F94D65}"/>
              </a:ext>
            </a:extLst>
          </p:cNvPr>
          <p:cNvSpPr>
            <a:spLocks noGrp="1"/>
          </p:cNvSpPr>
          <p:nvPr>
            <p:ph type="pic" sz="quarter" idx="116" hasCustomPrompt="1"/>
          </p:nvPr>
        </p:nvSpPr>
        <p:spPr>
          <a:xfrm>
            <a:off x="7260846" y="196765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12" name="Picture Placeholder 51">
            <a:extLst>
              <a:ext uri="{FF2B5EF4-FFF2-40B4-BE49-F238E27FC236}">
                <a16:creationId xmlns:a16="http://schemas.microsoft.com/office/drawing/2014/main" id="{6A613975-7E31-FA40-B0B7-0CFBAA114CDC}"/>
              </a:ext>
            </a:extLst>
          </p:cNvPr>
          <p:cNvSpPr>
            <a:spLocks noGrp="1"/>
          </p:cNvSpPr>
          <p:nvPr>
            <p:ph type="pic" sz="quarter" idx="115" hasCustomPrompt="1"/>
          </p:nvPr>
        </p:nvSpPr>
        <p:spPr>
          <a:xfrm>
            <a:off x="7260846" y="109897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11" name="Picture Placeholder 51">
            <a:extLst>
              <a:ext uri="{FF2B5EF4-FFF2-40B4-BE49-F238E27FC236}">
                <a16:creationId xmlns:a16="http://schemas.microsoft.com/office/drawing/2014/main" id="{B0C1B11E-A0C7-524A-A7E4-99ACEF4C8D2F}"/>
              </a:ext>
            </a:extLst>
          </p:cNvPr>
          <p:cNvSpPr>
            <a:spLocks noGrp="1"/>
          </p:cNvSpPr>
          <p:nvPr>
            <p:ph type="pic" sz="quarter" idx="114" hasCustomPrompt="1"/>
          </p:nvPr>
        </p:nvSpPr>
        <p:spPr>
          <a:xfrm>
            <a:off x="6297208" y="544237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10" name="Picture Placeholder 51">
            <a:extLst>
              <a:ext uri="{FF2B5EF4-FFF2-40B4-BE49-F238E27FC236}">
                <a16:creationId xmlns:a16="http://schemas.microsoft.com/office/drawing/2014/main" id="{502F494C-4698-8443-A464-9351AF31D45E}"/>
              </a:ext>
            </a:extLst>
          </p:cNvPr>
          <p:cNvSpPr>
            <a:spLocks noGrp="1"/>
          </p:cNvSpPr>
          <p:nvPr>
            <p:ph type="pic" sz="quarter" idx="113" hasCustomPrompt="1"/>
          </p:nvPr>
        </p:nvSpPr>
        <p:spPr>
          <a:xfrm>
            <a:off x="6297208" y="457369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09" name="Picture Placeholder 51">
            <a:extLst>
              <a:ext uri="{FF2B5EF4-FFF2-40B4-BE49-F238E27FC236}">
                <a16:creationId xmlns:a16="http://schemas.microsoft.com/office/drawing/2014/main" id="{F6B8AAE6-34FB-254B-908C-5F03E14B3EE7}"/>
              </a:ext>
            </a:extLst>
          </p:cNvPr>
          <p:cNvSpPr>
            <a:spLocks noGrp="1"/>
          </p:cNvSpPr>
          <p:nvPr>
            <p:ph type="pic" sz="quarter" idx="112" hasCustomPrompt="1"/>
          </p:nvPr>
        </p:nvSpPr>
        <p:spPr>
          <a:xfrm>
            <a:off x="6297208" y="370501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08" name="Picture Placeholder 51">
            <a:extLst>
              <a:ext uri="{FF2B5EF4-FFF2-40B4-BE49-F238E27FC236}">
                <a16:creationId xmlns:a16="http://schemas.microsoft.com/office/drawing/2014/main" id="{8D6BEA4F-8263-BB40-8328-A3AE511CF6E6}"/>
              </a:ext>
            </a:extLst>
          </p:cNvPr>
          <p:cNvSpPr>
            <a:spLocks noGrp="1"/>
          </p:cNvSpPr>
          <p:nvPr>
            <p:ph type="pic" sz="quarter" idx="111" hasCustomPrompt="1"/>
          </p:nvPr>
        </p:nvSpPr>
        <p:spPr>
          <a:xfrm>
            <a:off x="6297208" y="283633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07" name="Picture Placeholder 51">
            <a:extLst>
              <a:ext uri="{FF2B5EF4-FFF2-40B4-BE49-F238E27FC236}">
                <a16:creationId xmlns:a16="http://schemas.microsoft.com/office/drawing/2014/main" id="{6FF49A78-1546-4948-9F53-040226BC2AA9}"/>
              </a:ext>
            </a:extLst>
          </p:cNvPr>
          <p:cNvSpPr>
            <a:spLocks noGrp="1"/>
          </p:cNvSpPr>
          <p:nvPr>
            <p:ph type="pic" sz="quarter" idx="110" hasCustomPrompt="1"/>
          </p:nvPr>
        </p:nvSpPr>
        <p:spPr>
          <a:xfrm>
            <a:off x="6297208" y="196765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06" name="Picture Placeholder 51">
            <a:extLst>
              <a:ext uri="{FF2B5EF4-FFF2-40B4-BE49-F238E27FC236}">
                <a16:creationId xmlns:a16="http://schemas.microsoft.com/office/drawing/2014/main" id="{25CA7F52-B284-5F4E-8DC2-45B533D946C2}"/>
              </a:ext>
            </a:extLst>
          </p:cNvPr>
          <p:cNvSpPr>
            <a:spLocks noGrp="1"/>
          </p:cNvSpPr>
          <p:nvPr>
            <p:ph type="pic" sz="quarter" idx="109" hasCustomPrompt="1"/>
          </p:nvPr>
        </p:nvSpPr>
        <p:spPr>
          <a:xfrm>
            <a:off x="6297208" y="109897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05" name="Picture Placeholder 51">
            <a:extLst>
              <a:ext uri="{FF2B5EF4-FFF2-40B4-BE49-F238E27FC236}">
                <a16:creationId xmlns:a16="http://schemas.microsoft.com/office/drawing/2014/main" id="{939634E5-47C4-E640-87FD-7735E33C893D}"/>
              </a:ext>
            </a:extLst>
          </p:cNvPr>
          <p:cNvSpPr>
            <a:spLocks noGrp="1"/>
          </p:cNvSpPr>
          <p:nvPr>
            <p:ph type="pic" sz="quarter" idx="108" hasCustomPrompt="1"/>
          </p:nvPr>
        </p:nvSpPr>
        <p:spPr>
          <a:xfrm>
            <a:off x="5333570" y="544237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04" name="Picture Placeholder 51">
            <a:extLst>
              <a:ext uri="{FF2B5EF4-FFF2-40B4-BE49-F238E27FC236}">
                <a16:creationId xmlns:a16="http://schemas.microsoft.com/office/drawing/2014/main" id="{364508F7-794C-5444-B8CC-AD35C652924A}"/>
              </a:ext>
            </a:extLst>
          </p:cNvPr>
          <p:cNvSpPr>
            <a:spLocks noGrp="1"/>
          </p:cNvSpPr>
          <p:nvPr>
            <p:ph type="pic" sz="quarter" idx="107" hasCustomPrompt="1"/>
          </p:nvPr>
        </p:nvSpPr>
        <p:spPr>
          <a:xfrm>
            <a:off x="5333570" y="457369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03" name="Picture Placeholder 51">
            <a:extLst>
              <a:ext uri="{FF2B5EF4-FFF2-40B4-BE49-F238E27FC236}">
                <a16:creationId xmlns:a16="http://schemas.microsoft.com/office/drawing/2014/main" id="{DF3F062E-C698-5349-B9B7-267EA1D4F039}"/>
              </a:ext>
            </a:extLst>
          </p:cNvPr>
          <p:cNvSpPr>
            <a:spLocks noGrp="1"/>
          </p:cNvSpPr>
          <p:nvPr>
            <p:ph type="pic" sz="quarter" idx="106" hasCustomPrompt="1"/>
          </p:nvPr>
        </p:nvSpPr>
        <p:spPr>
          <a:xfrm>
            <a:off x="5333570" y="370501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02" name="Picture Placeholder 51">
            <a:extLst>
              <a:ext uri="{FF2B5EF4-FFF2-40B4-BE49-F238E27FC236}">
                <a16:creationId xmlns:a16="http://schemas.microsoft.com/office/drawing/2014/main" id="{3EBDB6D2-C1BB-E84C-9AFA-2856E2EB1399}"/>
              </a:ext>
            </a:extLst>
          </p:cNvPr>
          <p:cNvSpPr>
            <a:spLocks noGrp="1"/>
          </p:cNvSpPr>
          <p:nvPr>
            <p:ph type="pic" sz="quarter" idx="105" hasCustomPrompt="1"/>
          </p:nvPr>
        </p:nvSpPr>
        <p:spPr>
          <a:xfrm>
            <a:off x="5333570" y="283633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01" name="Picture Placeholder 51">
            <a:extLst>
              <a:ext uri="{FF2B5EF4-FFF2-40B4-BE49-F238E27FC236}">
                <a16:creationId xmlns:a16="http://schemas.microsoft.com/office/drawing/2014/main" id="{F931FF2A-7947-4149-B1A0-72851D35AD45}"/>
              </a:ext>
            </a:extLst>
          </p:cNvPr>
          <p:cNvSpPr>
            <a:spLocks noGrp="1"/>
          </p:cNvSpPr>
          <p:nvPr>
            <p:ph type="pic" sz="quarter" idx="104" hasCustomPrompt="1"/>
          </p:nvPr>
        </p:nvSpPr>
        <p:spPr>
          <a:xfrm>
            <a:off x="5333570" y="196765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00" name="Picture Placeholder 51">
            <a:extLst>
              <a:ext uri="{FF2B5EF4-FFF2-40B4-BE49-F238E27FC236}">
                <a16:creationId xmlns:a16="http://schemas.microsoft.com/office/drawing/2014/main" id="{2330361F-63F4-3E46-9F6D-8A8CAFA392BF}"/>
              </a:ext>
            </a:extLst>
          </p:cNvPr>
          <p:cNvSpPr>
            <a:spLocks noGrp="1"/>
          </p:cNvSpPr>
          <p:nvPr>
            <p:ph type="pic" sz="quarter" idx="103" hasCustomPrompt="1"/>
          </p:nvPr>
        </p:nvSpPr>
        <p:spPr>
          <a:xfrm>
            <a:off x="5333570" y="109897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199" name="Picture Placeholder 51">
            <a:extLst>
              <a:ext uri="{FF2B5EF4-FFF2-40B4-BE49-F238E27FC236}">
                <a16:creationId xmlns:a16="http://schemas.microsoft.com/office/drawing/2014/main" id="{9ADA8628-6A4C-7A4E-8AB9-779D07B5BDD5}"/>
              </a:ext>
            </a:extLst>
          </p:cNvPr>
          <p:cNvSpPr>
            <a:spLocks noGrp="1"/>
          </p:cNvSpPr>
          <p:nvPr>
            <p:ph type="pic" sz="quarter" idx="102" hasCustomPrompt="1"/>
          </p:nvPr>
        </p:nvSpPr>
        <p:spPr>
          <a:xfrm>
            <a:off x="4369932" y="544237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198" name="Picture Placeholder 51">
            <a:extLst>
              <a:ext uri="{FF2B5EF4-FFF2-40B4-BE49-F238E27FC236}">
                <a16:creationId xmlns:a16="http://schemas.microsoft.com/office/drawing/2014/main" id="{181625A2-6F06-9440-A37F-9ECA336E9570}"/>
              </a:ext>
            </a:extLst>
          </p:cNvPr>
          <p:cNvSpPr>
            <a:spLocks noGrp="1"/>
          </p:cNvSpPr>
          <p:nvPr>
            <p:ph type="pic" sz="quarter" idx="101" hasCustomPrompt="1"/>
          </p:nvPr>
        </p:nvSpPr>
        <p:spPr>
          <a:xfrm>
            <a:off x="4369932" y="457369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197" name="Picture Placeholder 51">
            <a:extLst>
              <a:ext uri="{FF2B5EF4-FFF2-40B4-BE49-F238E27FC236}">
                <a16:creationId xmlns:a16="http://schemas.microsoft.com/office/drawing/2014/main" id="{7861E588-0AAF-674F-9430-C98D1486972B}"/>
              </a:ext>
            </a:extLst>
          </p:cNvPr>
          <p:cNvSpPr>
            <a:spLocks noGrp="1"/>
          </p:cNvSpPr>
          <p:nvPr>
            <p:ph type="pic" sz="quarter" idx="100" hasCustomPrompt="1"/>
          </p:nvPr>
        </p:nvSpPr>
        <p:spPr>
          <a:xfrm>
            <a:off x="4369932" y="370501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196" name="Picture Placeholder 51">
            <a:extLst>
              <a:ext uri="{FF2B5EF4-FFF2-40B4-BE49-F238E27FC236}">
                <a16:creationId xmlns:a16="http://schemas.microsoft.com/office/drawing/2014/main" id="{7C55532E-05EA-B242-8354-56D8D1851D6A}"/>
              </a:ext>
            </a:extLst>
          </p:cNvPr>
          <p:cNvSpPr>
            <a:spLocks noGrp="1"/>
          </p:cNvSpPr>
          <p:nvPr>
            <p:ph type="pic" sz="quarter" idx="99" hasCustomPrompt="1"/>
          </p:nvPr>
        </p:nvSpPr>
        <p:spPr>
          <a:xfrm>
            <a:off x="4369932" y="283633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195" name="Picture Placeholder 51">
            <a:extLst>
              <a:ext uri="{FF2B5EF4-FFF2-40B4-BE49-F238E27FC236}">
                <a16:creationId xmlns:a16="http://schemas.microsoft.com/office/drawing/2014/main" id="{C1F0D96E-F039-B847-A14A-4D6481C2771C}"/>
              </a:ext>
            </a:extLst>
          </p:cNvPr>
          <p:cNvSpPr>
            <a:spLocks noGrp="1"/>
          </p:cNvSpPr>
          <p:nvPr>
            <p:ph type="pic" sz="quarter" idx="98" hasCustomPrompt="1"/>
          </p:nvPr>
        </p:nvSpPr>
        <p:spPr>
          <a:xfrm>
            <a:off x="4369932" y="196765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194" name="Picture Placeholder 51">
            <a:extLst>
              <a:ext uri="{FF2B5EF4-FFF2-40B4-BE49-F238E27FC236}">
                <a16:creationId xmlns:a16="http://schemas.microsoft.com/office/drawing/2014/main" id="{34C34675-5770-4C4D-A3D8-2A336082DF6B}"/>
              </a:ext>
            </a:extLst>
          </p:cNvPr>
          <p:cNvSpPr>
            <a:spLocks noGrp="1"/>
          </p:cNvSpPr>
          <p:nvPr>
            <p:ph type="pic" sz="quarter" idx="97" hasCustomPrompt="1"/>
          </p:nvPr>
        </p:nvSpPr>
        <p:spPr>
          <a:xfrm>
            <a:off x="4369932" y="109897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193" name="Picture Placeholder 51">
            <a:extLst>
              <a:ext uri="{FF2B5EF4-FFF2-40B4-BE49-F238E27FC236}">
                <a16:creationId xmlns:a16="http://schemas.microsoft.com/office/drawing/2014/main" id="{57EEF4F9-55FC-C248-AD2A-10D938B185A7}"/>
              </a:ext>
            </a:extLst>
          </p:cNvPr>
          <p:cNvSpPr>
            <a:spLocks noGrp="1"/>
          </p:cNvSpPr>
          <p:nvPr>
            <p:ph type="pic" sz="quarter" idx="96" hasCustomPrompt="1"/>
          </p:nvPr>
        </p:nvSpPr>
        <p:spPr>
          <a:xfrm>
            <a:off x="3406294" y="544237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192" name="Picture Placeholder 51">
            <a:extLst>
              <a:ext uri="{FF2B5EF4-FFF2-40B4-BE49-F238E27FC236}">
                <a16:creationId xmlns:a16="http://schemas.microsoft.com/office/drawing/2014/main" id="{47224986-236A-394E-92CE-AC1D8EBD7A0B}"/>
              </a:ext>
            </a:extLst>
          </p:cNvPr>
          <p:cNvSpPr>
            <a:spLocks noGrp="1"/>
          </p:cNvSpPr>
          <p:nvPr>
            <p:ph type="pic" sz="quarter" idx="95" hasCustomPrompt="1"/>
          </p:nvPr>
        </p:nvSpPr>
        <p:spPr>
          <a:xfrm>
            <a:off x="3406294" y="457369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191" name="Picture Placeholder 51">
            <a:extLst>
              <a:ext uri="{FF2B5EF4-FFF2-40B4-BE49-F238E27FC236}">
                <a16:creationId xmlns:a16="http://schemas.microsoft.com/office/drawing/2014/main" id="{35FD97A9-6B38-7142-9DA6-A76149A97606}"/>
              </a:ext>
            </a:extLst>
          </p:cNvPr>
          <p:cNvSpPr>
            <a:spLocks noGrp="1"/>
          </p:cNvSpPr>
          <p:nvPr>
            <p:ph type="pic" sz="quarter" idx="94" hasCustomPrompt="1"/>
          </p:nvPr>
        </p:nvSpPr>
        <p:spPr>
          <a:xfrm>
            <a:off x="3406294" y="370501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190" name="Picture Placeholder 51">
            <a:extLst>
              <a:ext uri="{FF2B5EF4-FFF2-40B4-BE49-F238E27FC236}">
                <a16:creationId xmlns:a16="http://schemas.microsoft.com/office/drawing/2014/main" id="{95213866-E33E-F94D-A0F6-024FA86FF330}"/>
              </a:ext>
            </a:extLst>
          </p:cNvPr>
          <p:cNvSpPr>
            <a:spLocks noGrp="1"/>
          </p:cNvSpPr>
          <p:nvPr>
            <p:ph type="pic" sz="quarter" idx="93" hasCustomPrompt="1"/>
          </p:nvPr>
        </p:nvSpPr>
        <p:spPr>
          <a:xfrm>
            <a:off x="3406294" y="283633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189" name="Picture Placeholder 51">
            <a:extLst>
              <a:ext uri="{FF2B5EF4-FFF2-40B4-BE49-F238E27FC236}">
                <a16:creationId xmlns:a16="http://schemas.microsoft.com/office/drawing/2014/main" id="{7401D453-7FB9-C345-8FFE-1848E2495B71}"/>
              </a:ext>
            </a:extLst>
          </p:cNvPr>
          <p:cNvSpPr>
            <a:spLocks noGrp="1"/>
          </p:cNvSpPr>
          <p:nvPr>
            <p:ph type="pic" sz="quarter" idx="92" hasCustomPrompt="1"/>
          </p:nvPr>
        </p:nvSpPr>
        <p:spPr>
          <a:xfrm>
            <a:off x="3406294" y="196765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188" name="Picture Placeholder 51">
            <a:extLst>
              <a:ext uri="{FF2B5EF4-FFF2-40B4-BE49-F238E27FC236}">
                <a16:creationId xmlns:a16="http://schemas.microsoft.com/office/drawing/2014/main" id="{200D6B3B-D7E9-F14F-A7BD-902E899C086B}"/>
              </a:ext>
            </a:extLst>
          </p:cNvPr>
          <p:cNvSpPr>
            <a:spLocks noGrp="1"/>
          </p:cNvSpPr>
          <p:nvPr>
            <p:ph type="pic" sz="quarter" idx="91" hasCustomPrompt="1"/>
          </p:nvPr>
        </p:nvSpPr>
        <p:spPr>
          <a:xfrm>
            <a:off x="3406294" y="109897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187" name="Picture Placeholder 51">
            <a:extLst>
              <a:ext uri="{FF2B5EF4-FFF2-40B4-BE49-F238E27FC236}">
                <a16:creationId xmlns:a16="http://schemas.microsoft.com/office/drawing/2014/main" id="{DD1C40D6-7AB8-8344-B898-E8A8140D7AB8}"/>
              </a:ext>
            </a:extLst>
          </p:cNvPr>
          <p:cNvSpPr>
            <a:spLocks noGrp="1"/>
          </p:cNvSpPr>
          <p:nvPr>
            <p:ph type="pic" sz="quarter" idx="90" hasCustomPrompt="1"/>
          </p:nvPr>
        </p:nvSpPr>
        <p:spPr>
          <a:xfrm>
            <a:off x="2442656" y="544237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186" name="Picture Placeholder 51">
            <a:extLst>
              <a:ext uri="{FF2B5EF4-FFF2-40B4-BE49-F238E27FC236}">
                <a16:creationId xmlns:a16="http://schemas.microsoft.com/office/drawing/2014/main" id="{ADBE618D-EF51-E043-B94C-74929C544D04}"/>
              </a:ext>
            </a:extLst>
          </p:cNvPr>
          <p:cNvSpPr>
            <a:spLocks noGrp="1"/>
          </p:cNvSpPr>
          <p:nvPr>
            <p:ph type="pic" sz="quarter" idx="89" hasCustomPrompt="1"/>
          </p:nvPr>
        </p:nvSpPr>
        <p:spPr>
          <a:xfrm>
            <a:off x="2442656" y="457369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185" name="Picture Placeholder 51">
            <a:extLst>
              <a:ext uri="{FF2B5EF4-FFF2-40B4-BE49-F238E27FC236}">
                <a16:creationId xmlns:a16="http://schemas.microsoft.com/office/drawing/2014/main" id="{2D9CCE26-AF6C-B64F-A29B-BDDB32BF229E}"/>
              </a:ext>
            </a:extLst>
          </p:cNvPr>
          <p:cNvSpPr>
            <a:spLocks noGrp="1"/>
          </p:cNvSpPr>
          <p:nvPr>
            <p:ph type="pic" sz="quarter" idx="88" hasCustomPrompt="1"/>
          </p:nvPr>
        </p:nvSpPr>
        <p:spPr>
          <a:xfrm>
            <a:off x="2442656" y="370501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184" name="Picture Placeholder 51">
            <a:extLst>
              <a:ext uri="{FF2B5EF4-FFF2-40B4-BE49-F238E27FC236}">
                <a16:creationId xmlns:a16="http://schemas.microsoft.com/office/drawing/2014/main" id="{B0CE331C-8307-D849-AF07-0A5B31981C9E}"/>
              </a:ext>
            </a:extLst>
          </p:cNvPr>
          <p:cNvSpPr>
            <a:spLocks noGrp="1"/>
          </p:cNvSpPr>
          <p:nvPr>
            <p:ph type="pic" sz="quarter" idx="87" hasCustomPrompt="1"/>
          </p:nvPr>
        </p:nvSpPr>
        <p:spPr>
          <a:xfrm>
            <a:off x="2442656" y="283633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183" name="Picture Placeholder 51">
            <a:extLst>
              <a:ext uri="{FF2B5EF4-FFF2-40B4-BE49-F238E27FC236}">
                <a16:creationId xmlns:a16="http://schemas.microsoft.com/office/drawing/2014/main" id="{416E6FFD-74F8-E14A-9161-99C8EF192E6D}"/>
              </a:ext>
            </a:extLst>
          </p:cNvPr>
          <p:cNvSpPr>
            <a:spLocks noGrp="1"/>
          </p:cNvSpPr>
          <p:nvPr>
            <p:ph type="pic" sz="quarter" idx="86" hasCustomPrompt="1"/>
          </p:nvPr>
        </p:nvSpPr>
        <p:spPr>
          <a:xfrm>
            <a:off x="2442656" y="196765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182" name="Picture Placeholder 51">
            <a:extLst>
              <a:ext uri="{FF2B5EF4-FFF2-40B4-BE49-F238E27FC236}">
                <a16:creationId xmlns:a16="http://schemas.microsoft.com/office/drawing/2014/main" id="{09691184-E065-EB4A-A7F6-AE321955CCEC}"/>
              </a:ext>
            </a:extLst>
          </p:cNvPr>
          <p:cNvSpPr>
            <a:spLocks noGrp="1"/>
          </p:cNvSpPr>
          <p:nvPr>
            <p:ph type="pic" sz="quarter" idx="85" hasCustomPrompt="1"/>
          </p:nvPr>
        </p:nvSpPr>
        <p:spPr>
          <a:xfrm>
            <a:off x="2442656" y="109897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181" name="Picture Placeholder 51">
            <a:extLst>
              <a:ext uri="{FF2B5EF4-FFF2-40B4-BE49-F238E27FC236}">
                <a16:creationId xmlns:a16="http://schemas.microsoft.com/office/drawing/2014/main" id="{EE57060A-7C31-6840-83E9-199EEB9B6F49}"/>
              </a:ext>
            </a:extLst>
          </p:cNvPr>
          <p:cNvSpPr>
            <a:spLocks noGrp="1"/>
          </p:cNvSpPr>
          <p:nvPr>
            <p:ph type="pic" sz="quarter" idx="84" hasCustomPrompt="1"/>
          </p:nvPr>
        </p:nvSpPr>
        <p:spPr>
          <a:xfrm>
            <a:off x="1479018" y="544237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180" name="Picture Placeholder 51">
            <a:extLst>
              <a:ext uri="{FF2B5EF4-FFF2-40B4-BE49-F238E27FC236}">
                <a16:creationId xmlns:a16="http://schemas.microsoft.com/office/drawing/2014/main" id="{B8FB729A-A4D0-8249-B8BF-C235DBF64783}"/>
              </a:ext>
            </a:extLst>
          </p:cNvPr>
          <p:cNvSpPr>
            <a:spLocks noGrp="1"/>
          </p:cNvSpPr>
          <p:nvPr>
            <p:ph type="pic" sz="quarter" idx="83" hasCustomPrompt="1"/>
          </p:nvPr>
        </p:nvSpPr>
        <p:spPr>
          <a:xfrm>
            <a:off x="1479018" y="457369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179" name="Picture Placeholder 51">
            <a:extLst>
              <a:ext uri="{FF2B5EF4-FFF2-40B4-BE49-F238E27FC236}">
                <a16:creationId xmlns:a16="http://schemas.microsoft.com/office/drawing/2014/main" id="{21FCCE89-4D67-AF4E-805B-1F5D215001DF}"/>
              </a:ext>
            </a:extLst>
          </p:cNvPr>
          <p:cNvSpPr>
            <a:spLocks noGrp="1"/>
          </p:cNvSpPr>
          <p:nvPr>
            <p:ph type="pic" sz="quarter" idx="82" hasCustomPrompt="1"/>
          </p:nvPr>
        </p:nvSpPr>
        <p:spPr>
          <a:xfrm>
            <a:off x="1479018" y="370501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178" name="Picture Placeholder 51">
            <a:extLst>
              <a:ext uri="{FF2B5EF4-FFF2-40B4-BE49-F238E27FC236}">
                <a16:creationId xmlns:a16="http://schemas.microsoft.com/office/drawing/2014/main" id="{DCA1CC01-E87E-1A41-84DC-20E0C0C65BCC}"/>
              </a:ext>
            </a:extLst>
          </p:cNvPr>
          <p:cNvSpPr>
            <a:spLocks noGrp="1"/>
          </p:cNvSpPr>
          <p:nvPr>
            <p:ph type="pic" sz="quarter" idx="81" hasCustomPrompt="1"/>
          </p:nvPr>
        </p:nvSpPr>
        <p:spPr>
          <a:xfrm>
            <a:off x="1479018" y="283633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159" name="Picture Placeholder 51">
            <a:extLst>
              <a:ext uri="{FF2B5EF4-FFF2-40B4-BE49-F238E27FC236}">
                <a16:creationId xmlns:a16="http://schemas.microsoft.com/office/drawing/2014/main" id="{7772EA3C-E30E-0746-B55A-56967526C4DD}"/>
              </a:ext>
            </a:extLst>
          </p:cNvPr>
          <p:cNvSpPr>
            <a:spLocks noGrp="1"/>
          </p:cNvSpPr>
          <p:nvPr>
            <p:ph type="pic" sz="quarter" idx="80" hasCustomPrompt="1"/>
          </p:nvPr>
        </p:nvSpPr>
        <p:spPr>
          <a:xfrm>
            <a:off x="1479018" y="196765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158" name="Picture Placeholder 51">
            <a:extLst>
              <a:ext uri="{FF2B5EF4-FFF2-40B4-BE49-F238E27FC236}">
                <a16:creationId xmlns:a16="http://schemas.microsoft.com/office/drawing/2014/main" id="{572C2FFD-4D1A-B649-AB67-B5DD8043B7D8}"/>
              </a:ext>
            </a:extLst>
          </p:cNvPr>
          <p:cNvSpPr>
            <a:spLocks noGrp="1"/>
          </p:cNvSpPr>
          <p:nvPr>
            <p:ph type="pic" sz="quarter" idx="79" hasCustomPrompt="1"/>
          </p:nvPr>
        </p:nvSpPr>
        <p:spPr>
          <a:xfrm>
            <a:off x="1479018" y="109897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157" name="Picture Placeholder 51">
            <a:extLst>
              <a:ext uri="{FF2B5EF4-FFF2-40B4-BE49-F238E27FC236}">
                <a16:creationId xmlns:a16="http://schemas.microsoft.com/office/drawing/2014/main" id="{809F3104-D6EE-5843-8D97-5AA3BDA6A537}"/>
              </a:ext>
            </a:extLst>
          </p:cNvPr>
          <p:cNvSpPr>
            <a:spLocks noGrp="1"/>
          </p:cNvSpPr>
          <p:nvPr>
            <p:ph type="pic" sz="quarter" idx="78" hasCustomPrompt="1"/>
          </p:nvPr>
        </p:nvSpPr>
        <p:spPr>
          <a:xfrm>
            <a:off x="515380" y="544237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156" name="Picture Placeholder 51">
            <a:extLst>
              <a:ext uri="{FF2B5EF4-FFF2-40B4-BE49-F238E27FC236}">
                <a16:creationId xmlns:a16="http://schemas.microsoft.com/office/drawing/2014/main" id="{19DB6F3E-3077-FA4D-A515-99844D885785}"/>
              </a:ext>
            </a:extLst>
          </p:cNvPr>
          <p:cNvSpPr>
            <a:spLocks noGrp="1"/>
          </p:cNvSpPr>
          <p:nvPr>
            <p:ph type="pic" sz="quarter" idx="77" hasCustomPrompt="1"/>
          </p:nvPr>
        </p:nvSpPr>
        <p:spPr>
          <a:xfrm>
            <a:off x="515380" y="457369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155" name="Picture Placeholder 51">
            <a:extLst>
              <a:ext uri="{FF2B5EF4-FFF2-40B4-BE49-F238E27FC236}">
                <a16:creationId xmlns:a16="http://schemas.microsoft.com/office/drawing/2014/main" id="{05E0C184-61E5-EA46-8CD9-80B5A8BEB4B2}"/>
              </a:ext>
            </a:extLst>
          </p:cNvPr>
          <p:cNvSpPr>
            <a:spLocks noGrp="1"/>
          </p:cNvSpPr>
          <p:nvPr>
            <p:ph type="pic" sz="quarter" idx="76" hasCustomPrompt="1"/>
          </p:nvPr>
        </p:nvSpPr>
        <p:spPr>
          <a:xfrm>
            <a:off x="515380" y="370501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154" name="Picture Placeholder 51">
            <a:extLst>
              <a:ext uri="{FF2B5EF4-FFF2-40B4-BE49-F238E27FC236}">
                <a16:creationId xmlns:a16="http://schemas.microsoft.com/office/drawing/2014/main" id="{594E60D9-8F4D-1048-9314-00BDF1BEEBCE}"/>
              </a:ext>
            </a:extLst>
          </p:cNvPr>
          <p:cNvSpPr>
            <a:spLocks noGrp="1"/>
          </p:cNvSpPr>
          <p:nvPr>
            <p:ph type="pic" sz="quarter" idx="75" hasCustomPrompt="1"/>
          </p:nvPr>
        </p:nvSpPr>
        <p:spPr>
          <a:xfrm>
            <a:off x="515380" y="283633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153" name="Picture Placeholder 51">
            <a:extLst>
              <a:ext uri="{FF2B5EF4-FFF2-40B4-BE49-F238E27FC236}">
                <a16:creationId xmlns:a16="http://schemas.microsoft.com/office/drawing/2014/main" id="{4E28494E-B1FD-724C-948D-F05570340781}"/>
              </a:ext>
            </a:extLst>
          </p:cNvPr>
          <p:cNvSpPr>
            <a:spLocks noGrp="1"/>
          </p:cNvSpPr>
          <p:nvPr>
            <p:ph type="pic" sz="quarter" idx="74" hasCustomPrompt="1"/>
          </p:nvPr>
        </p:nvSpPr>
        <p:spPr>
          <a:xfrm>
            <a:off x="515380" y="196765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52" name="Picture Placeholder 51">
            <a:extLst>
              <a:ext uri="{FF2B5EF4-FFF2-40B4-BE49-F238E27FC236}">
                <a16:creationId xmlns:a16="http://schemas.microsoft.com/office/drawing/2014/main" id="{D45634A0-916A-374A-AECC-DB9660BE4A8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15380" y="109897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DF6FD-C686-2643-ADA9-64A255B0A6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64C28E-966E-6B4A-816A-311B7D0A2E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9F8830-8DE6-E743-9B67-82BF481503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341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16">
          <p15:clr>
            <a:srgbClr val="FBAE40"/>
          </p15:clr>
        </p15:guide>
        <p15:guide id="14" pos="7363">
          <p15:clr>
            <a:srgbClr val="FBAE40"/>
          </p15:clr>
        </p15:guide>
        <p15:guide id="20" orient="horz" pos="3888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1B8E7FC-F693-0945-B178-887A17B1B56C}"/>
              </a:ext>
            </a:extLst>
          </p:cNvPr>
          <p:cNvSpPr/>
          <p:nvPr userDrawn="1"/>
        </p:nvSpPr>
        <p:spPr>
          <a:xfrm>
            <a:off x="0" y="6799943"/>
            <a:ext cx="12192000" cy="580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443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16">
          <p15:clr>
            <a:srgbClr val="FBAE40"/>
          </p15:clr>
        </p15:guide>
        <p15:guide id="4" pos="7363">
          <p15:clr>
            <a:srgbClr val="FBAE40"/>
          </p15:clr>
        </p15:guide>
        <p15:guide id="7" orient="horz" pos="300">
          <p15:clr>
            <a:srgbClr val="FBAE40"/>
          </p15:clr>
        </p15:guide>
        <p15:guide id="8" orient="horz" pos="3888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3913088" y="0"/>
            <a:ext cx="8285480" cy="6858000"/>
          </a:xfrm>
          <a:custGeom>
            <a:avLst/>
            <a:gdLst/>
            <a:ahLst/>
            <a:cxnLst/>
            <a:rect l="l" t="t" r="r" b="b"/>
            <a:pathLst>
              <a:path w="8285480" h="6858000" extrusionOk="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584967" y="1371833"/>
            <a:ext cx="9022000" cy="2090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1584967" y="3802567"/>
            <a:ext cx="4244800" cy="209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╺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6362352" y="3802567"/>
            <a:ext cx="4244800" cy="209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╺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r">
              <a:spcAft>
                <a:spcPts val="0"/>
              </a:spcAft>
            </a:pPr>
            <a:fld id="{00000000-1234-1234-1234-123412341234}" type="slidenum">
              <a:rPr lang="en" smtClean="0"/>
              <a:pPr algn="r">
                <a:spcAft>
                  <a:spcPts val="0"/>
                </a:spcAft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5376957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" y="0"/>
            <a:ext cx="12192255" cy="6858000"/>
          </a:xfrm>
          <a:custGeom>
            <a:avLst/>
            <a:gdLst/>
            <a:ahLst/>
            <a:cxnLst/>
            <a:rect l="l" t="t" r="r" b="b"/>
            <a:pathLst>
              <a:path w="12192254" h="6858000" extrusionOk="0">
                <a:moveTo>
                  <a:pt x="12192000" y="5069650"/>
                </a:moveTo>
                <a:lnTo>
                  <a:pt x="9906381" y="4900168"/>
                </a:lnTo>
                <a:lnTo>
                  <a:pt x="12192000" y="4948873"/>
                </a:lnTo>
                <a:lnTo>
                  <a:pt x="12192000" y="4944682"/>
                </a:lnTo>
                <a:lnTo>
                  <a:pt x="9826181" y="4893882"/>
                </a:lnTo>
                <a:lnTo>
                  <a:pt x="9797034" y="4891723"/>
                </a:lnTo>
                <a:lnTo>
                  <a:pt x="12192000" y="4817682"/>
                </a:lnTo>
                <a:lnTo>
                  <a:pt x="12192000" y="4813300"/>
                </a:lnTo>
                <a:lnTo>
                  <a:pt x="9756775" y="4888929"/>
                </a:lnTo>
                <a:lnTo>
                  <a:pt x="9714484" y="4885754"/>
                </a:lnTo>
                <a:lnTo>
                  <a:pt x="12192000" y="4680331"/>
                </a:lnTo>
                <a:lnTo>
                  <a:pt x="12192000" y="4676077"/>
                </a:lnTo>
                <a:lnTo>
                  <a:pt x="9687433" y="4883912"/>
                </a:lnTo>
                <a:lnTo>
                  <a:pt x="9638602" y="4880293"/>
                </a:lnTo>
                <a:lnTo>
                  <a:pt x="12192000" y="4536948"/>
                </a:lnTo>
                <a:lnTo>
                  <a:pt x="12192000" y="4532694"/>
                </a:lnTo>
                <a:lnTo>
                  <a:pt x="9618091" y="4878769"/>
                </a:lnTo>
                <a:lnTo>
                  <a:pt x="9565386" y="4874832"/>
                </a:lnTo>
                <a:lnTo>
                  <a:pt x="12192000" y="4387850"/>
                </a:lnTo>
                <a:lnTo>
                  <a:pt x="12192000" y="4383532"/>
                </a:lnTo>
                <a:lnTo>
                  <a:pt x="9548749" y="4873625"/>
                </a:lnTo>
                <a:lnTo>
                  <a:pt x="9493504" y="4869498"/>
                </a:lnTo>
                <a:lnTo>
                  <a:pt x="12192254" y="4232466"/>
                </a:lnTo>
                <a:lnTo>
                  <a:pt x="12192254" y="4228148"/>
                </a:lnTo>
                <a:lnTo>
                  <a:pt x="9479470" y="4868482"/>
                </a:lnTo>
                <a:lnTo>
                  <a:pt x="9422320" y="4864227"/>
                </a:lnTo>
                <a:lnTo>
                  <a:pt x="12192000" y="4071493"/>
                </a:lnTo>
                <a:lnTo>
                  <a:pt x="12192000" y="4067048"/>
                </a:lnTo>
                <a:lnTo>
                  <a:pt x="9410129" y="4863338"/>
                </a:lnTo>
                <a:lnTo>
                  <a:pt x="9351708" y="4859020"/>
                </a:lnTo>
                <a:lnTo>
                  <a:pt x="12192000" y="3904742"/>
                </a:lnTo>
                <a:lnTo>
                  <a:pt x="12192000" y="3900297"/>
                </a:lnTo>
                <a:lnTo>
                  <a:pt x="9340850" y="4858195"/>
                </a:lnTo>
                <a:lnTo>
                  <a:pt x="9281414" y="4853813"/>
                </a:lnTo>
                <a:lnTo>
                  <a:pt x="12192000" y="3732403"/>
                </a:lnTo>
                <a:lnTo>
                  <a:pt x="12192000" y="3727831"/>
                </a:lnTo>
                <a:lnTo>
                  <a:pt x="9271444" y="4853051"/>
                </a:lnTo>
                <a:lnTo>
                  <a:pt x="9211246" y="4848606"/>
                </a:lnTo>
                <a:lnTo>
                  <a:pt x="12192000" y="3554413"/>
                </a:lnTo>
                <a:lnTo>
                  <a:pt x="12192000" y="3549650"/>
                </a:lnTo>
                <a:lnTo>
                  <a:pt x="9202166" y="4847908"/>
                </a:lnTo>
                <a:lnTo>
                  <a:pt x="9141269" y="4843399"/>
                </a:lnTo>
                <a:lnTo>
                  <a:pt x="12192000" y="3370897"/>
                </a:lnTo>
                <a:lnTo>
                  <a:pt x="12192000" y="3366199"/>
                </a:lnTo>
                <a:lnTo>
                  <a:pt x="9132824" y="4842764"/>
                </a:lnTo>
                <a:lnTo>
                  <a:pt x="9071483" y="4838192"/>
                </a:lnTo>
                <a:lnTo>
                  <a:pt x="12192000" y="3181985"/>
                </a:lnTo>
                <a:lnTo>
                  <a:pt x="12192000" y="3177223"/>
                </a:lnTo>
                <a:lnTo>
                  <a:pt x="9063545" y="4837621"/>
                </a:lnTo>
                <a:lnTo>
                  <a:pt x="9001696" y="4833049"/>
                </a:lnTo>
                <a:lnTo>
                  <a:pt x="12192000" y="2987739"/>
                </a:lnTo>
                <a:lnTo>
                  <a:pt x="12192000" y="2982786"/>
                </a:lnTo>
                <a:lnTo>
                  <a:pt x="8994204" y="4832350"/>
                </a:lnTo>
                <a:lnTo>
                  <a:pt x="8932037" y="4827778"/>
                </a:lnTo>
                <a:lnTo>
                  <a:pt x="12192000" y="2788095"/>
                </a:lnTo>
                <a:lnTo>
                  <a:pt x="12192000" y="2783078"/>
                </a:lnTo>
                <a:lnTo>
                  <a:pt x="8924861" y="4827334"/>
                </a:lnTo>
                <a:lnTo>
                  <a:pt x="8862441" y="4822698"/>
                </a:lnTo>
                <a:lnTo>
                  <a:pt x="12192000" y="2583244"/>
                </a:lnTo>
                <a:lnTo>
                  <a:pt x="12192000" y="2578100"/>
                </a:lnTo>
                <a:lnTo>
                  <a:pt x="8855583" y="4822190"/>
                </a:lnTo>
                <a:lnTo>
                  <a:pt x="8792845" y="4817555"/>
                </a:lnTo>
                <a:lnTo>
                  <a:pt x="12192000" y="2373186"/>
                </a:lnTo>
                <a:lnTo>
                  <a:pt x="12192000" y="2367979"/>
                </a:lnTo>
                <a:lnTo>
                  <a:pt x="8786305" y="4817047"/>
                </a:lnTo>
                <a:lnTo>
                  <a:pt x="8723312" y="4812411"/>
                </a:lnTo>
                <a:lnTo>
                  <a:pt x="12192000" y="2158111"/>
                </a:lnTo>
                <a:lnTo>
                  <a:pt x="12192000" y="2152650"/>
                </a:lnTo>
                <a:lnTo>
                  <a:pt x="8716962" y="4811903"/>
                </a:lnTo>
                <a:lnTo>
                  <a:pt x="8653844" y="4807268"/>
                </a:lnTo>
                <a:lnTo>
                  <a:pt x="12192000" y="1937830"/>
                </a:lnTo>
                <a:lnTo>
                  <a:pt x="12192000" y="1932369"/>
                </a:lnTo>
                <a:lnTo>
                  <a:pt x="8647684" y="4806950"/>
                </a:lnTo>
                <a:lnTo>
                  <a:pt x="8584184" y="4802251"/>
                </a:lnTo>
                <a:lnTo>
                  <a:pt x="12192000" y="1712659"/>
                </a:lnTo>
                <a:lnTo>
                  <a:pt x="12192000" y="1707070"/>
                </a:lnTo>
                <a:lnTo>
                  <a:pt x="8578342" y="4801616"/>
                </a:lnTo>
                <a:lnTo>
                  <a:pt x="8514842" y="4796917"/>
                </a:lnTo>
                <a:lnTo>
                  <a:pt x="12192000" y="1482535"/>
                </a:lnTo>
                <a:lnTo>
                  <a:pt x="12192000" y="1476820"/>
                </a:lnTo>
                <a:lnTo>
                  <a:pt x="8509000" y="4796473"/>
                </a:lnTo>
                <a:lnTo>
                  <a:pt x="8445500" y="4791774"/>
                </a:lnTo>
                <a:lnTo>
                  <a:pt x="12192000" y="1247521"/>
                </a:lnTo>
                <a:lnTo>
                  <a:pt x="12192000" y="1241679"/>
                </a:lnTo>
                <a:lnTo>
                  <a:pt x="8439721" y="4791329"/>
                </a:lnTo>
                <a:lnTo>
                  <a:pt x="8376222" y="4786567"/>
                </a:lnTo>
                <a:lnTo>
                  <a:pt x="12192000" y="1007682"/>
                </a:lnTo>
                <a:lnTo>
                  <a:pt x="12192000" y="1001713"/>
                </a:lnTo>
                <a:lnTo>
                  <a:pt x="8370444" y="4786313"/>
                </a:lnTo>
                <a:lnTo>
                  <a:pt x="8306944" y="4781550"/>
                </a:lnTo>
                <a:lnTo>
                  <a:pt x="12192000" y="763080"/>
                </a:lnTo>
                <a:lnTo>
                  <a:pt x="12192000" y="756730"/>
                </a:lnTo>
                <a:lnTo>
                  <a:pt x="8301165" y="4781106"/>
                </a:lnTo>
                <a:lnTo>
                  <a:pt x="8237220" y="4776343"/>
                </a:lnTo>
                <a:lnTo>
                  <a:pt x="12192000" y="513842"/>
                </a:lnTo>
                <a:lnTo>
                  <a:pt x="12192000" y="507492"/>
                </a:lnTo>
                <a:lnTo>
                  <a:pt x="8231823" y="4775962"/>
                </a:lnTo>
                <a:lnTo>
                  <a:pt x="8167878" y="4771200"/>
                </a:lnTo>
                <a:lnTo>
                  <a:pt x="12192000" y="259906"/>
                </a:lnTo>
                <a:lnTo>
                  <a:pt x="12192000" y="253556"/>
                </a:lnTo>
                <a:lnTo>
                  <a:pt x="8162544" y="4770819"/>
                </a:lnTo>
                <a:lnTo>
                  <a:pt x="8098473" y="4766056"/>
                </a:lnTo>
                <a:lnTo>
                  <a:pt x="12192000" y="1397"/>
                </a:lnTo>
                <a:lnTo>
                  <a:pt x="12192000" y="0"/>
                </a:lnTo>
                <a:lnTo>
                  <a:pt x="12187619" y="0"/>
                </a:lnTo>
                <a:lnTo>
                  <a:pt x="8093266" y="4765675"/>
                </a:lnTo>
                <a:lnTo>
                  <a:pt x="0" y="4165600"/>
                </a:lnTo>
                <a:lnTo>
                  <a:pt x="0" y="4169855"/>
                </a:lnTo>
                <a:lnTo>
                  <a:pt x="8089900" y="4769930"/>
                </a:lnTo>
                <a:lnTo>
                  <a:pt x="8016050" y="4855845"/>
                </a:lnTo>
                <a:lnTo>
                  <a:pt x="0" y="4684586"/>
                </a:lnTo>
                <a:lnTo>
                  <a:pt x="0" y="4688840"/>
                </a:lnTo>
                <a:lnTo>
                  <a:pt x="8012431" y="4859719"/>
                </a:lnTo>
                <a:lnTo>
                  <a:pt x="7938770" y="4945507"/>
                </a:lnTo>
                <a:lnTo>
                  <a:pt x="0" y="5192014"/>
                </a:lnTo>
                <a:lnTo>
                  <a:pt x="0" y="5196205"/>
                </a:lnTo>
                <a:lnTo>
                  <a:pt x="7935024" y="4949825"/>
                </a:lnTo>
                <a:lnTo>
                  <a:pt x="7861300" y="5035550"/>
                </a:lnTo>
                <a:lnTo>
                  <a:pt x="0" y="5687695"/>
                </a:lnTo>
                <a:lnTo>
                  <a:pt x="0" y="5691950"/>
                </a:lnTo>
                <a:lnTo>
                  <a:pt x="7857554" y="5039995"/>
                </a:lnTo>
                <a:lnTo>
                  <a:pt x="7784275" y="5125339"/>
                </a:lnTo>
                <a:lnTo>
                  <a:pt x="0" y="6172200"/>
                </a:lnTo>
                <a:lnTo>
                  <a:pt x="0" y="6176518"/>
                </a:lnTo>
                <a:lnTo>
                  <a:pt x="7780084" y="5130165"/>
                </a:lnTo>
                <a:lnTo>
                  <a:pt x="7706995" y="5215255"/>
                </a:lnTo>
                <a:lnTo>
                  <a:pt x="0" y="6644704"/>
                </a:lnTo>
                <a:lnTo>
                  <a:pt x="0" y="6649022"/>
                </a:lnTo>
                <a:lnTo>
                  <a:pt x="7702550" y="5220272"/>
                </a:lnTo>
                <a:lnTo>
                  <a:pt x="7629716" y="5305108"/>
                </a:lnTo>
                <a:lnTo>
                  <a:pt x="1051878" y="6858000"/>
                </a:lnTo>
                <a:lnTo>
                  <a:pt x="1070293" y="6858000"/>
                </a:lnTo>
                <a:lnTo>
                  <a:pt x="7625081" y="5310569"/>
                </a:lnTo>
                <a:lnTo>
                  <a:pt x="7552500" y="5395024"/>
                </a:lnTo>
                <a:lnTo>
                  <a:pt x="2441512" y="6858000"/>
                </a:lnTo>
                <a:lnTo>
                  <a:pt x="2456879" y="6858000"/>
                </a:lnTo>
                <a:lnTo>
                  <a:pt x="7547483" y="5400866"/>
                </a:lnTo>
                <a:lnTo>
                  <a:pt x="7475284" y="5484940"/>
                </a:lnTo>
                <a:lnTo>
                  <a:pt x="3388424" y="6858000"/>
                </a:lnTo>
                <a:lnTo>
                  <a:pt x="3401759" y="6858000"/>
                </a:lnTo>
                <a:lnTo>
                  <a:pt x="7469886" y="5491226"/>
                </a:lnTo>
                <a:lnTo>
                  <a:pt x="7398068" y="5574856"/>
                </a:lnTo>
                <a:lnTo>
                  <a:pt x="4067620" y="6858000"/>
                </a:lnTo>
                <a:lnTo>
                  <a:pt x="4079431" y="6858000"/>
                </a:lnTo>
                <a:lnTo>
                  <a:pt x="7392226" y="5581650"/>
                </a:lnTo>
                <a:lnTo>
                  <a:pt x="7320788" y="5664772"/>
                </a:lnTo>
                <a:lnTo>
                  <a:pt x="4572508" y="6858000"/>
                </a:lnTo>
                <a:lnTo>
                  <a:pt x="4583176" y="6858000"/>
                </a:lnTo>
                <a:lnTo>
                  <a:pt x="7314438" y="5672138"/>
                </a:lnTo>
                <a:lnTo>
                  <a:pt x="7243572" y="5754688"/>
                </a:lnTo>
                <a:lnTo>
                  <a:pt x="4957572" y="6858000"/>
                </a:lnTo>
                <a:lnTo>
                  <a:pt x="4967351" y="6858000"/>
                </a:lnTo>
                <a:lnTo>
                  <a:pt x="7236651" y="5762689"/>
                </a:lnTo>
                <a:lnTo>
                  <a:pt x="7166357" y="5844540"/>
                </a:lnTo>
                <a:lnTo>
                  <a:pt x="5256848" y="6858000"/>
                </a:lnTo>
                <a:lnTo>
                  <a:pt x="5265865" y="6858000"/>
                </a:lnTo>
                <a:lnTo>
                  <a:pt x="7158736" y="5853367"/>
                </a:lnTo>
                <a:lnTo>
                  <a:pt x="7088886" y="5934456"/>
                </a:lnTo>
                <a:lnTo>
                  <a:pt x="5492750" y="6858000"/>
                </a:lnTo>
                <a:lnTo>
                  <a:pt x="5501196" y="6858000"/>
                </a:lnTo>
                <a:lnTo>
                  <a:pt x="7081076" y="5944172"/>
                </a:lnTo>
                <a:lnTo>
                  <a:pt x="7012178" y="6024309"/>
                </a:lnTo>
                <a:lnTo>
                  <a:pt x="5679504" y="6858000"/>
                </a:lnTo>
                <a:lnTo>
                  <a:pt x="5687505" y="6858000"/>
                </a:lnTo>
                <a:lnTo>
                  <a:pt x="7002590" y="6035167"/>
                </a:lnTo>
                <a:lnTo>
                  <a:pt x="6934644" y="6114225"/>
                </a:lnTo>
                <a:lnTo>
                  <a:pt x="5828792" y="6858000"/>
                </a:lnTo>
                <a:lnTo>
                  <a:pt x="5836412" y="6858000"/>
                </a:lnTo>
                <a:lnTo>
                  <a:pt x="6924231" y="6126353"/>
                </a:lnTo>
                <a:lnTo>
                  <a:pt x="6857429" y="6203950"/>
                </a:lnTo>
                <a:lnTo>
                  <a:pt x="5948109" y="6858000"/>
                </a:lnTo>
                <a:lnTo>
                  <a:pt x="5955348" y="6858000"/>
                </a:lnTo>
                <a:lnTo>
                  <a:pt x="6845682" y="6217793"/>
                </a:lnTo>
                <a:lnTo>
                  <a:pt x="6780149" y="6293993"/>
                </a:lnTo>
                <a:lnTo>
                  <a:pt x="6043168" y="6858000"/>
                </a:lnTo>
                <a:lnTo>
                  <a:pt x="6050153" y="6858000"/>
                </a:lnTo>
                <a:lnTo>
                  <a:pt x="6766814" y="6309614"/>
                </a:lnTo>
                <a:lnTo>
                  <a:pt x="6702933" y="6383909"/>
                </a:lnTo>
                <a:lnTo>
                  <a:pt x="6118352" y="6858000"/>
                </a:lnTo>
                <a:lnTo>
                  <a:pt x="6125083" y="6858000"/>
                </a:lnTo>
                <a:lnTo>
                  <a:pt x="6687503" y="6401880"/>
                </a:lnTo>
                <a:lnTo>
                  <a:pt x="6625718" y="6473825"/>
                </a:lnTo>
                <a:lnTo>
                  <a:pt x="6177090" y="6858000"/>
                </a:lnTo>
                <a:lnTo>
                  <a:pt x="6183440" y="6858000"/>
                </a:lnTo>
                <a:lnTo>
                  <a:pt x="6607429" y="6494907"/>
                </a:lnTo>
                <a:lnTo>
                  <a:pt x="6548374" y="6563678"/>
                </a:lnTo>
                <a:lnTo>
                  <a:pt x="6221984" y="6858000"/>
                </a:lnTo>
                <a:lnTo>
                  <a:pt x="6228334" y="6858000"/>
                </a:lnTo>
                <a:lnTo>
                  <a:pt x="6526784" y="6588951"/>
                </a:lnTo>
                <a:lnTo>
                  <a:pt x="6471285" y="6653531"/>
                </a:lnTo>
                <a:lnTo>
                  <a:pt x="6255385" y="6858000"/>
                </a:lnTo>
                <a:lnTo>
                  <a:pt x="6261735" y="6858000"/>
                </a:lnTo>
                <a:lnTo>
                  <a:pt x="6444869" y="6684709"/>
                </a:lnTo>
                <a:lnTo>
                  <a:pt x="6394450" y="6743382"/>
                </a:lnTo>
                <a:lnTo>
                  <a:pt x="6278753" y="6857682"/>
                </a:lnTo>
                <a:lnTo>
                  <a:pt x="6284786" y="6857682"/>
                </a:lnTo>
                <a:lnTo>
                  <a:pt x="6360097" y="6783070"/>
                </a:lnTo>
                <a:lnTo>
                  <a:pt x="6317234" y="6832982"/>
                </a:lnTo>
                <a:lnTo>
                  <a:pt x="6292850" y="6858000"/>
                </a:lnTo>
                <a:lnTo>
                  <a:pt x="6306249" y="6858000"/>
                </a:lnTo>
                <a:lnTo>
                  <a:pt x="6318949" y="6843459"/>
                </a:lnTo>
                <a:lnTo>
                  <a:pt x="6472174" y="6678359"/>
                </a:lnTo>
                <a:lnTo>
                  <a:pt x="6624574" y="6520625"/>
                </a:lnTo>
                <a:lnTo>
                  <a:pt x="6776403" y="6370257"/>
                </a:lnTo>
                <a:lnTo>
                  <a:pt x="6927914" y="6226937"/>
                </a:lnTo>
                <a:lnTo>
                  <a:pt x="7078409" y="6091301"/>
                </a:lnTo>
                <a:lnTo>
                  <a:pt x="7229285" y="5962650"/>
                </a:lnTo>
                <a:lnTo>
                  <a:pt x="7378700" y="5841429"/>
                </a:lnTo>
                <a:lnTo>
                  <a:pt x="7527481" y="5727700"/>
                </a:lnTo>
                <a:lnTo>
                  <a:pt x="7675753" y="5621147"/>
                </a:lnTo>
                <a:lnTo>
                  <a:pt x="7823518" y="5521706"/>
                </a:lnTo>
                <a:lnTo>
                  <a:pt x="7970330" y="5429822"/>
                </a:lnTo>
                <a:lnTo>
                  <a:pt x="8116824" y="5345113"/>
                </a:lnTo>
                <a:lnTo>
                  <a:pt x="8262874" y="5267706"/>
                </a:lnTo>
                <a:lnTo>
                  <a:pt x="8407971" y="5197856"/>
                </a:lnTo>
                <a:lnTo>
                  <a:pt x="8552561" y="5135118"/>
                </a:lnTo>
                <a:lnTo>
                  <a:pt x="8696516" y="5079619"/>
                </a:lnTo>
                <a:lnTo>
                  <a:pt x="8839962" y="5031423"/>
                </a:lnTo>
                <a:lnTo>
                  <a:pt x="8982646" y="4990592"/>
                </a:lnTo>
                <a:lnTo>
                  <a:pt x="9124696" y="4957064"/>
                </a:lnTo>
                <a:lnTo>
                  <a:pt x="9266174" y="4930839"/>
                </a:lnTo>
                <a:lnTo>
                  <a:pt x="9407144" y="4911789"/>
                </a:lnTo>
                <a:lnTo>
                  <a:pt x="9547289" y="4900168"/>
                </a:lnTo>
                <a:lnTo>
                  <a:pt x="9686989" y="4895850"/>
                </a:lnTo>
                <a:lnTo>
                  <a:pt x="9826117" y="4898835"/>
                </a:lnTo>
                <a:lnTo>
                  <a:pt x="12192000" y="5073650"/>
                </a:lnTo>
                <a:close/>
                <a:moveTo>
                  <a:pt x="6316282" y="6840538"/>
                </a:moveTo>
                <a:lnTo>
                  <a:pt x="6315139" y="6841744"/>
                </a:lnTo>
                <a:lnTo>
                  <a:pt x="6320028" y="6836093"/>
                </a:lnTo>
                <a:lnTo>
                  <a:pt x="6322949" y="6833044"/>
                </a:lnTo>
                <a:close/>
                <a:moveTo>
                  <a:pt x="9549003" y="4877880"/>
                </a:moveTo>
                <a:lnTo>
                  <a:pt x="9597707" y="4881499"/>
                </a:lnTo>
                <a:lnTo>
                  <a:pt x="9547479" y="4888230"/>
                </a:lnTo>
                <a:lnTo>
                  <a:pt x="9498711" y="4887214"/>
                </a:lnTo>
                <a:close/>
                <a:moveTo>
                  <a:pt x="9479788" y="4872736"/>
                </a:moveTo>
                <a:lnTo>
                  <a:pt x="9532366" y="4876673"/>
                </a:lnTo>
                <a:lnTo>
                  <a:pt x="9477883" y="4886770"/>
                </a:lnTo>
                <a:lnTo>
                  <a:pt x="9425178" y="4885627"/>
                </a:lnTo>
                <a:close/>
                <a:moveTo>
                  <a:pt x="6724650" y="6388926"/>
                </a:moveTo>
                <a:lnTo>
                  <a:pt x="6780467" y="6326315"/>
                </a:lnTo>
                <a:lnTo>
                  <a:pt x="6831902" y="6284659"/>
                </a:lnTo>
                <a:lnTo>
                  <a:pt x="6775704" y="6345238"/>
                </a:lnTo>
                <a:close/>
                <a:moveTo>
                  <a:pt x="6750494" y="6372352"/>
                </a:moveTo>
                <a:lnTo>
                  <a:pt x="6699123" y="6427788"/>
                </a:lnTo>
                <a:lnTo>
                  <a:pt x="6652705" y="6469571"/>
                </a:lnTo>
                <a:lnTo>
                  <a:pt x="6703505" y="6412421"/>
                </a:lnTo>
                <a:close/>
                <a:moveTo>
                  <a:pt x="9197086" y="4906455"/>
                </a:moveTo>
                <a:lnTo>
                  <a:pt x="9139936" y="4908169"/>
                </a:lnTo>
                <a:lnTo>
                  <a:pt x="9199944" y="4885055"/>
                </a:lnTo>
                <a:lnTo>
                  <a:pt x="9257094" y="4886325"/>
                </a:lnTo>
                <a:close/>
                <a:moveTo>
                  <a:pt x="9269476" y="4886579"/>
                </a:moveTo>
                <a:lnTo>
                  <a:pt x="9324657" y="4887722"/>
                </a:lnTo>
                <a:lnTo>
                  <a:pt x="9266999" y="4904232"/>
                </a:lnTo>
                <a:lnTo>
                  <a:pt x="9211755" y="4905947"/>
                </a:lnTo>
                <a:close/>
                <a:moveTo>
                  <a:pt x="8914574" y="4947984"/>
                </a:moveTo>
                <a:lnTo>
                  <a:pt x="8855075" y="4952937"/>
                </a:lnTo>
                <a:lnTo>
                  <a:pt x="8918575" y="4919282"/>
                </a:lnTo>
                <a:lnTo>
                  <a:pt x="8978011" y="4917440"/>
                </a:lnTo>
                <a:close/>
                <a:moveTo>
                  <a:pt x="8988298" y="4917123"/>
                </a:moveTo>
                <a:lnTo>
                  <a:pt x="9046718" y="4915345"/>
                </a:lnTo>
                <a:lnTo>
                  <a:pt x="8985250" y="4942205"/>
                </a:lnTo>
                <a:lnTo>
                  <a:pt x="8926830" y="4947031"/>
                </a:lnTo>
                <a:close/>
                <a:moveTo>
                  <a:pt x="7247445" y="5876925"/>
                </a:moveTo>
                <a:lnTo>
                  <a:pt x="7311518" y="5810695"/>
                </a:lnTo>
                <a:lnTo>
                  <a:pt x="7370255" y="5776722"/>
                </a:lnTo>
                <a:lnTo>
                  <a:pt x="7306119" y="5840222"/>
                </a:lnTo>
                <a:close/>
                <a:moveTo>
                  <a:pt x="7292404" y="5853811"/>
                </a:moveTo>
                <a:lnTo>
                  <a:pt x="7230110" y="5915533"/>
                </a:lnTo>
                <a:lnTo>
                  <a:pt x="7172960" y="5953633"/>
                </a:lnTo>
                <a:lnTo>
                  <a:pt x="7235127" y="5889371"/>
                </a:lnTo>
                <a:close/>
                <a:moveTo>
                  <a:pt x="8630539" y="5011547"/>
                </a:moveTo>
                <a:lnTo>
                  <a:pt x="8569452" y="5019739"/>
                </a:lnTo>
                <a:lnTo>
                  <a:pt x="8635365" y="4975289"/>
                </a:lnTo>
                <a:lnTo>
                  <a:pt x="8696261" y="4970209"/>
                </a:lnTo>
                <a:close/>
                <a:moveTo>
                  <a:pt x="8705469" y="4969637"/>
                </a:moveTo>
                <a:lnTo>
                  <a:pt x="8765731" y="4964621"/>
                </a:lnTo>
                <a:lnTo>
                  <a:pt x="8701024" y="5002086"/>
                </a:lnTo>
                <a:lnTo>
                  <a:pt x="8640699" y="5010150"/>
                </a:lnTo>
                <a:close/>
                <a:moveTo>
                  <a:pt x="7545895" y="5608701"/>
                </a:moveTo>
                <a:lnTo>
                  <a:pt x="7612570" y="5542661"/>
                </a:lnTo>
                <a:lnTo>
                  <a:pt x="7673531" y="5516245"/>
                </a:lnTo>
                <a:lnTo>
                  <a:pt x="7606793" y="5579301"/>
                </a:lnTo>
                <a:close/>
                <a:moveTo>
                  <a:pt x="7596695" y="5588953"/>
                </a:moveTo>
                <a:lnTo>
                  <a:pt x="7531100" y="5650929"/>
                </a:lnTo>
                <a:lnTo>
                  <a:pt x="7471093" y="5682679"/>
                </a:lnTo>
                <a:lnTo>
                  <a:pt x="7536625" y="5617782"/>
                </a:lnTo>
                <a:close/>
                <a:moveTo>
                  <a:pt x="8344472" y="5097018"/>
                </a:moveTo>
                <a:lnTo>
                  <a:pt x="8282369" y="5108512"/>
                </a:lnTo>
                <a:lnTo>
                  <a:pt x="8350187" y="5053521"/>
                </a:lnTo>
                <a:lnTo>
                  <a:pt x="8412226" y="5045202"/>
                </a:lnTo>
                <a:close/>
                <a:moveTo>
                  <a:pt x="8420671" y="5044059"/>
                </a:moveTo>
                <a:lnTo>
                  <a:pt x="8482203" y="5035741"/>
                </a:lnTo>
                <a:lnTo>
                  <a:pt x="8415338" y="5083874"/>
                </a:lnTo>
                <a:lnTo>
                  <a:pt x="8353679" y="5095304"/>
                </a:lnTo>
                <a:close/>
                <a:moveTo>
                  <a:pt x="7843584" y="5361242"/>
                </a:moveTo>
                <a:lnTo>
                  <a:pt x="7912100" y="5296599"/>
                </a:lnTo>
                <a:lnTo>
                  <a:pt x="7974203" y="5278819"/>
                </a:lnTo>
                <a:lnTo>
                  <a:pt x="7905750" y="5340350"/>
                </a:lnTo>
                <a:close/>
                <a:moveTo>
                  <a:pt x="7897813" y="5347462"/>
                </a:moveTo>
                <a:lnTo>
                  <a:pt x="7830312" y="5408295"/>
                </a:lnTo>
                <a:lnTo>
                  <a:pt x="7768718" y="5432044"/>
                </a:lnTo>
                <a:lnTo>
                  <a:pt x="7835900" y="5368163"/>
                </a:lnTo>
                <a:close/>
                <a:moveTo>
                  <a:pt x="8056563" y="5204397"/>
                </a:moveTo>
                <a:lnTo>
                  <a:pt x="7993698" y="5219256"/>
                </a:lnTo>
                <a:lnTo>
                  <a:pt x="8063167" y="5153470"/>
                </a:lnTo>
                <a:lnTo>
                  <a:pt x="8125969" y="5141849"/>
                </a:lnTo>
                <a:close/>
                <a:moveTo>
                  <a:pt x="8133969" y="5140389"/>
                </a:moveTo>
                <a:lnTo>
                  <a:pt x="8196390" y="5128768"/>
                </a:lnTo>
                <a:lnTo>
                  <a:pt x="8128000" y="5187950"/>
                </a:lnTo>
                <a:lnTo>
                  <a:pt x="8065389" y="5202682"/>
                </a:lnTo>
                <a:close/>
                <a:moveTo>
                  <a:pt x="8050022" y="5210239"/>
                </a:moveTo>
                <a:lnTo>
                  <a:pt x="7981188" y="5272278"/>
                </a:lnTo>
                <a:lnTo>
                  <a:pt x="7918577" y="5290249"/>
                </a:lnTo>
                <a:lnTo>
                  <a:pt x="7987538" y="5224971"/>
                </a:lnTo>
                <a:close/>
                <a:moveTo>
                  <a:pt x="7983284" y="5276088"/>
                </a:moveTo>
                <a:lnTo>
                  <a:pt x="8044879" y="5258499"/>
                </a:lnTo>
                <a:lnTo>
                  <a:pt x="7977506" y="5316157"/>
                </a:lnTo>
                <a:lnTo>
                  <a:pt x="7915847" y="5336921"/>
                </a:lnTo>
                <a:close/>
                <a:moveTo>
                  <a:pt x="7990459" y="5269738"/>
                </a:moveTo>
                <a:lnTo>
                  <a:pt x="8058594" y="5208270"/>
                </a:lnTo>
                <a:lnTo>
                  <a:pt x="8120698" y="5193602"/>
                </a:lnTo>
                <a:lnTo>
                  <a:pt x="8052626" y="5251895"/>
                </a:lnTo>
                <a:close/>
                <a:moveTo>
                  <a:pt x="8129715" y="5191506"/>
                </a:moveTo>
                <a:lnTo>
                  <a:pt x="8191246" y="5176965"/>
                </a:lnTo>
                <a:lnTo>
                  <a:pt x="8124063" y="5231448"/>
                </a:lnTo>
                <a:lnTo>
                  <a:pt x="8062405" y="5249101"/>
                </a:lnTo>
                <a:close/>
                <a:moveTo>
                  <a:pt x="8136700" y="5185474"/>
                </a:moveTo>
                <a:lnTo>
                  <a:pt x="8204708" y="5127244"/>
                </a:lnTo>
                <a:lnTo>
                  <a:pt x="8266748" y="5115751"/>
                </a:lnTo>
                <a:lnTo>
                  <a:pt x="8198866" y="5170805"/>
                </a:lnTo>
                <a:close/>
                <a:moveTo>
                  <a:pt x="8275511" y="5114100"/>
                </a:moveTo>
                <a:lnTo>
                  <a:pt x="8337043" y="5102670"/>
                </a:lnTo>
                <a:lnTo>
                  <a:pt x="8269986" y="5154041"/>
                </a:lnTo>
                <a:lnTo>
                  <a:pt x="8208328" y="5168583"/>
                </a:lnTo>
                <a:close/>
                <a:moveTo>
                  <a:pt x="8273669" y="5110163"/>
                </a:moveTo>
                <a:lnTo>
                  <a:pt x="8211122" y="5121720"/>
                </a:lnTo>
                <a:lnTo>
                  <a:pt x="8279765" y="5062982"/>
                </a:lnTo>
                <a:lnTo>
                  <a:pt x="8342122" y="5054600"/>
                </a:lnTo>
                <a:close/>
                <a:moveTo>
                  <a:pt x="8202803" y="5123307"/>
                </a:moveTo>
                <a:lnTo>
                  <a:pt x="8139938" y="5134928"/>
                </a:lnTo>
                <a:lnTo>
                  <a:pt x="8209281" y="5072444"/>
                </a:lnTo>
                <a:lnTo>
                  <a:pt x="8272019" y="5063998"/>
                </a:lnTo>
                <a:close/>
                <a:moveTo>
                  <a:pt x="8132001" y="5136388"/>
                </a:moveTo>
                <a:lnTo>
                  <a:pt x="8068819" y="5148136"/>
                </a:lnTo>
                <a:lnTo>
                  <a:pt x="8138669" y="5081905"/>
                </a:lnTo>
                <a:lnTo>
                  <a:pt x="8201724" y="5073460"/>
                </a:lnTo>
                <a:close/>
                <a:moveTo>
                  <a:pt x="8061135" y="5149850"/>
                </a:moveTo>
                <a:lnTo>
                  <a:pt x="7997635" y="5161661"/>
                </a:lnTo>
                <a:lnTo>
                  <a:pt x="8068247" y="5091811"/>
                </a:lnTo>
                <a:lnTo>
                  <a:pt x="8131747" y="5083302"/>
                </a:lnTo>
                <a:close/>
                <a:moveTo>
                  <a:pt x="8055419" y="5155248"/>
                </a:moveTo>
                <a:lnTo>
                  <a:pt x="7985569" y="5221478"/>
                </a:lnTo>
                <a:lnTo>
                  <a:pt x="7922069" y="5236401"/>
                </a:lnTo>
                <a:lnTo>
                  <a:pt x="7992301" y="5166932"/>
                </a:lnTo>
                <a:close/>
                <a:moveTo>
                  <a:pt x="7979219" y="5227320"/>
                </a:moveTo>
                <a:lnTo>
                  <a:pt x="7909369" y="5293106"/>
                </a:lnTo>
                <a:lnTo>
                  <a:pt x="7846378" y="5311140"/>
                </a:lnTo>
                <a:lnTo>
                  <a:pt x="7916228" y="5242116"/>
                </a:lnTo>
                <a:close/>
                <a:moveTo>
                  <a:pt x="7903019" y="5299456"/>
                </a:moveTo>
                <a:lnTo>
                  <a:pt x="7833931" y="5364798"/>
                </a:lnTo>
                <a:lnTo>
                  <a:pt x="7771320" y="5385816"/>
                </a:lnTo>
                <a:lnTo>
                  <a:pt x="7840472" y="5317363"/>
                </a:lnTo>
                <a:close/>
                <a:moveTo>
                  <a:pt x="7826819" y="5371719"/>
                </a:moveTo>
                <a:lnTo>
                  <a:pt x="7758431" y="5436362"/>
                </a:lnTo>
                <a:lnTo>
                  <a:pt x="7696264" y="5460365"/>
                </a:lnTo>
                <a:lnTo>
                  <a:pt x="7764653" y="5392547"/>
                </a:lnTo>
                <a:close/>
                <a:moveTo>
                  <a:pt x="7750619" y="5444046"/>
                </a:moveTo>
                <a:lnTo>
                  <a:pt x="7683056" y="5508054"/>
                </a:lnTo>
                <a:lnTo>
                  <a:pt x="7621397" y="5534787"/>
                </a:lnTo>
                <a:lnTo>
                  <a:pt x="7688517" y="5467350"/>
                </a:lnTo>
                <a:close/>
                <a:moveTo>
                  <a:pt x="7685406" y="5511610"/>
                </a:moveTo>
                <a:lnTo>
                  <a:pt x="7745476" y="5485511"/>
                </a:lnTo>
                <a:lnTo>
                  <a:pt x="7679944" y="5544566"/>
                </a:lnTo>
                <a:lnTo>
                  <a:pt x="7619937" y="5573586"/>
                </a:lnTo>
                <a:close/>
                <a:moveTo>
                  <a:pt x="7694422" y="5503101"/>
                </a:moveTo>
                <a:lnTo>
                  <a:pt x="7761034" y="5440045"/>
                </a:lnTo>
                <a:lnTo>
                  <a:pt x="7821994" y="5416550"/>
                </a:lnTo>
                <a:lnTo>
                  <a:pt x="7755382" y="5476621"/>
                </a:lnTo>
                <a:close/>
                <a:moveTo>
                  <a:pt x="7833043" y="5412296"/>
                </a:moveTo>
                <a:lnTo>
                  <a:pt x="7893177" y="5389118"/>
                </a:lnTo>
                <a:lnTo>
                  <a:pt x="7827709" y="5445189"/>
                </a:lnTo>
                <a:lnTo>
                  <a:pt x="7767574" y="5471287"/>
                </a:lnTo>
                <a:close/>
                <a:moveTo>
                  <a:pt x="7841869" y="5404358"/>
                </a:moveTo>
                <a:lnTo>
                  <a:pt x="7908354" y="5344414"/>
                </a:lnTo>
                <a:lnTo>
                  <a:pt x="7969377" y="5323904"/>
                </a:lnTo>
                <a:lnTo>
                  <a:pt x="7902829" y="5381054"/>
                </a:lnTo>
                <a:close/>
                <a:moveTo>
                  <a:pt x="7980045" y="5320348"/>
                </a:moveTo>
                <a:lnTo>
                  <a:pt x="8040244" y="5300091"/>
                </a:lnTo>
                <a:lnTo>
                  <a:pt x="7974394" y="5353050"/>
                </a:lnTo>
                <a:lnTo>
                  <a:pt x="7914195" y="5376228"/>
                </a:lnTo>
                <a:close/>
                <a:moveTo>
                  <a:pt x="7988682" y="5312982"/>
                </a:moveTo>
                <a:lnTo>
                  <a:pt x="8055102" y="5255832"/>
                </a:lnTo>
                <a:lnTo>
                  <a:pt x="8116062" y="5238369"/>
                </a:lnTo>
                <a:lnTo>
                  <a:pt x="8049705" y="5292217"/>
                </a:lnTo>
                <a:close/>
                <a:moveTo>
                  <a:pt x="8126476" y="5235639"/>
                </a:moveTo>
                <a:lnTo>
                  <a:pt x="8186738" y="5218367"/>
                </a:lnTo>
                <a:lnTo>
                  <a:pt x="8121460" y="5268341"/>
                </a:lnTo>
                <a:lnTo>
                  <a:pt x="8061135" y="5288598"/>
                </a:lnTo>
                <a:close/>
                <a:moveTo>
                  <a:pt x="8134858" y="5228844"/>
                </a:moveTo>
                <a:lnTo>
                  <a:pt x="8201216" y="5174996"/>
                </a:lnTo>
                <a:lnTo>
                  <a:pt x="8262239" y="5160645"/>
                </a:lnTo>
                <a:lnTo>
                  <a:pt x="8195945" y="5211445"/>
                </a:lnTo>
                <a:close/>
                <a:moveTo>
                  <a:pt x="8272272" y="5158232"/>
                </a:moveTo>
                <a:lnTo>
                  <a:pt x="8332534" y="5144008"/>
                </a:lnTo>
                <a:lnTo>
                  <a:pt x="8267382" y="5190871"/>
                </a:lnTo>
                <a:lnTo>
                  <a:pt x="8207057" y="5208143"/>
                </a:lnTo>
                <a:close/>
                <a:moveTo>
                  <a:pt x="8280527" y="5151882"/>
                </a:moveTo>
                <a:lnTo>
                  <a:pt x="8346694" y="5101082"/>
                </a:lnTo>
                <a:lnTo>
                  <a:pt x="8407718" y="5089779"/>
                </a:lnTo>
                <a:lnTo>
                  <a:pt x="8341043" y="5137150"/>
                </a:lnTo>
                <a:close/>
                <a:moveTo>
                  <a:pt x="8417496" y="5088382"/>
                </a:moveTo>
                <a:lnTo>
                  <a:pt x="8477758" y="5077206"/>
                </a:lnTo>
                <a:lnTo>
                  <a:pt x="8412670" y="5120958"/>
                </a:lnTo>
                <a:lnTo>
                  <a:pt x="8352345" y="5135182"/>
                </a:lnTo>
                <a:close/>
                <a:moveTo>
                  <a:pt x="8425561" y="5082540"/>
                </a:moveTo>
                <a:lnTo>
                  <a:pt x="8491601" y="5035106"/>
                </a:lnTo>
                <a:lnTo>
                  <a:pt x="8552561" y="5026851"/>
                </a:lnTo>
                <a:lnTo>
                  <a:pt x="8486584" y="5071301"/>
                </a:lnTo>
                <a:close/>
                <a:moveTo>
                  <a:pt x="8562022" y="5025390"/>
                </a:moveTo>
                <a:lnTo>
                  <a:pt x="8622284" y="5017326"/>
                </a:lnTo>
                <a:lnTo>
                  <a:pt x="8557451" y="5057902"/>
                </a:lnTo>
                <a:lnTo>
                  <a:pt x="8497062" y="5069078"/>
                </a:lnTo>
                <a:close/>
                <a:moveTo>
                  <a:pt x="8560498" y="5021326"/>
                </a:moveTo>
                <a:lnTo>
                  <a:pt x="8498904" y="5029645"/>
                </a:lnTo>
                <a:lnTo>
                  <a:pt x="8565706" y="4981575"/>
                </a:lnTo>
                <a:lnTo>
                  <a:pt x="8627173" y="4976495"/>
                </a:lnTo>
                <a:close/>
                <a:moveTo>
                  <a:pt x="8489950" y="5030851"/>
                </a:moveTo>
                <a:lnTo>
                  <a:pt x="8427910" y="5039170"/>
                </a:lnTo>
                <a:lnTo>
                  <a:pt x="8495538" y="4987417"/>
                </a:lnTo>
                <a:lnTo>
                  <a:pt x="8557514" y="4982274"/>
                </a:lnTo>
                <a:close/>
                <a:moveTo>
                  <a:pt x="8419465" y="5040313"/>
                </a:moveTo>
                <a:lnTo>
                  <a:pt x="8356600" y="5048250"/>
                </a:lnTo>
                <a:lnTo>
                  <a:pt x="8424990" y="4992815"/>
                </a:lnTo>
                <a:lnTo>
                  <a:pt x="8487346" y="4987608"/>
                </a:lnTo>
                <a:close/>
                <a:moveTo>
                  <a:pt x="8348917" y="5049774"/>
                </a:moveTo>
                <a:lnTo>
                  <a:pt x="8286115" y="5058220"/>
                </a:lnTo>
                <a:lnTo>
                  <a:pt x="8355203" y="4999038"/>
                </a:lnTo>
                <a:lnTo>
                  <a:pt x="8417878" y="4993831"/>
                </a:lnTo>
                <a:close/>
                <a:moveTo>
                  <a:pt x="8278369" y="5059299"/>
                </a:moveTo>
                <a:lnTo>
                  <a:pt x="8215313" y="5067745"/>
                </a:lnTo>
                <a:lnTo>
                  <a:pt x="8285163" y="5004880"/>
                </a:lnTo>
                <a:lnTo>
                  <a:pt x="8348155" y="4999673"/>
                </a:lnTo>
                <a:close/>
                <a:moveTo>
                  <a:pt x="8207883" y="5068761"/>
                </a:moveTo>
                <a:lnTo>
                  <a:pt x="8144383" y="5077270"/>
                </a:lnTo>
                <a:lnTo>
                  <a:pt x="8214424" y="5010150"/>
                </a:lnTo>
                <a:lnTo>
                  <a:pt x="8277924" y="5004880"/>
                </a:lnTo>
                <a:close/>
                <a:moveTo>
                  <a:pt x="8137335" y="5078222"/>
                </a:moveTo>
                <a:lnTo>
                  <a:pt x="8073835" y="5086795"/>
                </a:lnTo>
                <a:lnTo>
                  <a:pt x="8144257" y="5016500"/>
                </a:lnTo>
                <a:lnTo>
                  <a:pt x="8207757" y="5011230"/>
                </a:lnTo>
                <a:close/>
                <a:moveTo>
                  <a:pt x="8066850" y="5087684"/>
                </a:moveTo>
                <a:lnTo>
                  <a:pt x="8003350" y="5096256"/>
                </a:lnTo>
                <a:lnTo>
                  <a:pt x="8074851" y="5022342"/>
                </a:lnTo>
                <a:lnTo>
                  <a:pt x="8138351" y="5017072"/>
                </a:lnTo>
                <a:close/>
                <a:moveTo>
                  <a:pt x="8061833" y="5092637"/>
                </a:moveTo>
                <a:lnTo>
                  <a:pt x="7990269" y="5162550"/>
                </a:lnTo>
                <a:lnTo>
                  <a:pt x="7926769" y="5174361"/>
                </a:lnTo>
                <a:lnTo>
                  <a:pt x="7997952" y="5100765"/>
                </a:lnTo>
                <a:close/>
                <a:moveTo>
                  <a:pt x="7985633" y="5168329"/>
                </a:moveTo>
                <a:lnTo>
                  <a:pt x="7914957" y="5238179"/>
                </a:lnTo>
                <a:lnTo>
                  <a:pt x="7851457" y="5253165"/>
                </a:lnTo>
                <a:lnTo>
                  <a:pt x="7922260" y="5179949"/>
                </a:lnTo>
                <a:close/>
                <a:moveTo>
                  <a:pt x="7909433" y="5244021"/>
                </a:moveTo>
                <a:lnTo>
                  <a:pt x="7839202" y="5313871"/>
                </a:lnTo>
                <a:lnTo>
                  <a:pt x="7775702" y="5331968"/>
                </a:lnTo>
                <a:lnTo>
                  <a:pt x="7846060" y="5259197"/>
                </a:lnTo>
                <a:close/>
                <a:moveTo>
                  <a:pt x="7833233" y="5319776"/>
                </a:moveTo>
                <a:lnTo>
                  <a:pt x="7763383" y="5388864"/>
                </a:lnTo>
                <a:lnTo>
                  <a:pt x="7700391" y="5410010"/>
                </a:lnTo>
                <a:lnTo>
                  <a:pt x="7770241" y="5337810"/>
                </a:lnTo>
                <a:close/>
                <a:moveTo>
                  <a:pt x="7756652" y="5395659"/>
                </a:moveTo>
                <a:lnTo>
                  <a:pt x="7687437" y="5464175"/>
                </a:lnTo>
                <a:lnTo>
                  <a:pt x="7624826" y="5488305"/>
                </a:lnTo>
                <a:lnTo>
                  <a:pt x="7694041" y="5416677"/>
                </a:lnTo>
                <a:close/>
                <a:moveTo>
                  <a:pt x="7679944" y="5471859"/>
                </a:moveTo>
                <a:lnTo>
                  <a:pt x="7611428" y="5539677"/>
                </a:lnTo>
                <a:lnTo>
                  <a:pt x="7549261" y="5566664"/>
                </a:lnTo>
                <a:lnTo>
                  <a:pt x="7617841" y="5495798"/>
                </a:lnTo>
                <a:close/>
                <a:moveTo>
                  <a:pt x="7603109" y="5548059"/>
                </a:moveTo>
                <a:lnTo>
                  <a:pt x="7535419" y="5615115"/>
                </a:lnTo>
                <a:lnTo>
                  <a:pt x="7473823" y="5644833"/>
                </a:lnTo>
                <a:lnTo>
                  <a:pt x="7541578" y="5574983"/>
                </a:lnTo>
                <a:close/>
                <a:moveTo>
                  <a:pt x="7526147" y="5624259"/>
                </a:moveTo>
                <a:lnTo>
                  <a:pt x="7458139" y="5689600"/>
                </a:lnTo>
                <a:lnTo>
                  <a:pt x="7397306" y="5721922"/>
                </a:lnTo>
                <a:lnTo>
                  <a:pt x="7464044" y="5652897"/>
                </a:lnTo>
                <a:close/>
                <a:moveTo>
                  <a:pt x="7448994" y="5700459"/>
                </a:moveTo>
                <a:lnTo>
                  <a:pt x="7383399" y="5765419"/>
                </a:lnTo>
                <a:lnTo>
                  <a:pt x="7323519" y="5800027"/>
                </a:lnTo>
                <a:lnTo>
                  <a:pt x="7389051" y="5732272"/>
                </a:lnTo>
                <a:close/>
                <a:moveTo>
                  <a:pt x="7385050" y="5768340"/>
                </a:moveTo>
                <a:lnTo>
                  <a:pt x="7442200" y="5735193"/>
                </a:lnTo>
                <a:lnTo>
                  <a:pt x="7379844" y="5794185"/>
                </a:lnTo>
                <a:lnTo>
                  <a:pt x="7322694" y="5829999"/>
                </a:lnTo>
                <a:close/>
                <a:moveTo>
                  <a:pt x="7396925" y="5756593"/>
                </a:moveTo>
                <a:lnTo>
                  <a:pt x="7460996" y="5693093"/>
                </a:lnTo>
                <a:lnTo>
                  <a:pt x="7519861" y="5661787"/>
                </a:lnTo>
                <a:lnTo>
                  <a:pt x="7455726" y="5722493"/>
                </a:lnTo>
                <a:close/>
                <a:moveTo>
                  <a:pt x="7533894" y="5654421"/>
                </a:moveTo>
                <a:lnTo>
                  <a:pt x="7591425" y="5623878"/>
                </a:lnTo>
                <a:lnTo>
                  <a:pt x="7528941" y="5680202"/>
                </a:lnTo>
                <a:lnTo>
                  <a:pt x="7471791" y="5713413"/>
                </a:lnTo>
                <a:close/>
                <a:moveTo>
                  <a:pt x="7545451" y="5643499"/>
                </a:moveTo>
                <a:lnTo>
                  <a:pt x="7609586" y="5582857"/>
                </a:lnTo>
                <a:lnTo>
                  <a:pt x="7668514" y="5554409"/>
                </a:lnTo>
                <a:lnTo>
                  <a:pt x="7604379" y="5612257"/>
                </a:lnTo>
                <a:close/>
                <a:moveTo>
                  <a:pt x="7682167" y="5547805"/>
                </a:moveTo>
                <a:lnTo>
                  <a:pt x="7739888" y="5519992"/>
                </a:lnTo>
                <a:lnTo>
                  <a:pt x="7677341" y="5573522"/>
                </a:lnTo>
                <a:lnTo>
                  <a:pt x="7619746" y="5604066"/>
                </a:lnTo>
                <a:close/>
                <a:moveTo>
                  <a:pt x="7693407" y="5537708"/>
                </a:moveTo>
                <a:lnTo>
                  <a:pt x="7757478" y="5479923"/>
                </a:lnTo>
                <a:lnTo>
                  <a:pt x="7816596" y="5454523"/>
                </a:lnTo>
                <a:lnTo>
                  <a:pt x="7752461" y="5509451"/>
                </a:lnTo>
                <a:close/>
                <a:moveTo>
                  <a:pt x="7829550" y="5448300"/>
                </a:moveTo>
                <a:lnTo>
                  <a:pt x="7887399" y="5423218"/>
                </a:lnTo>
                <a:lnTo>
                  <a:pt x="7824851" y="5474018"/>
                </a:lnTo>
                <a:lnTo>
                  <a:pt x="7767130" y="5501831"/>
                </a:lnTo>
                <a:close/>
                <a:moveTo>
                  <a:pt x="7840472" y="5438966"/>
                </a:moveTo>
                <a:lnTo>
                  <a:pt x="7904607" y="5384038"/>
                </a:lnTo>
                <a:lnTo>
                  <a:pt x="7963789" y="5361242"/>
                </a:lnTo>
                <a:lnTo>
                  <a:pt x="7899654" y="5413312"/>
                </a:lnTo>
                <a:close/>
                <a:moveTo>
                  <a:pt x="7976553" y="5356416"/>
                </a:moveTo>
                <a:lnTo>
                  <a:pt x="8034528" y="5334064"/>
                </a:lnTo>
                <a:lnTo>
                  <a:pt x="7971981" y="5381943"/>
                </a:lnTo>
                <a:lnTo>
                  <a:pt x="7914069" y="5407343"/>
                </a:lnTo>
                <a:close/>
                <a:moveTo>
                  <a:pt x="7987220" y="5347716"/>
                </a:moveTo>
                <a:lnTo>
                  <a:pt x="8051293" y="5295773"/>
                </a:lnTo>
                <a:lnTo>
                  <a:pt x="8110538" y="5275898"/>
                </a:lnTo>
                <a:lnTo>
                  <a:pt x="8046466" y="5324920"/>
                </a:lnTo>
                <a:close/>
                <a:moveTo>
                  <a:pt x="8122984" y="5271516"/>
                </a:moveTo>
                <a:lnTo>
                  <a:pt x="8181086" y="5252022"/>
                </a:lnTo>
                <a:lnTo>
                  <a:pt x="8118539" y="5296980"/>
                </a:lnTo>
                <a:lnTo>
                  <a:pt x="8060500" y="5319332"/>
                </a:lnTo>
                <a:close/>
                <a:moveTo>
                  <a:pt x="8133398" y="5263515"/>
                </a:moveTo>
                <a:lnTo>
                  <a:pt x="8197406" y="5214557"/>
                </a:lnTo>
                <a:lnTo>
                  <a:pt x="8256778" y="5197602"/>
                </a:lnTo>
                <a:lnTo>
                  <a:pt x="8192706" y="5243640"/>
                </a:lnTo>
                <a:close/>
                <a:moveTo>
                  <a:pt x="8268716" y="5194300"/>
                </a:moveTo>
                <a:lnTo>
                  <a:pt x="8326882" y="5177663"/>
                </a:lnTo>
                <a:lnTo>
                  <a:pt x="8264398" y="5219700"/>
                </a:lnTo>
                <a:lnTo>
                  <a:pt x="8206295" y="5239258"/>
                </a:lnTo>
                <a:close/>
                <a:moveTo>
                  <a:pt x="8278940" y="5186998"/>
                </a:moveTo>
                <a:lnTo>
                  <a:pt x="8342820" y="5141024"/>
                </a:lnTo>
                <a:lnTo>
                  <a:pt x="8402193" y="5126990"/>
                </a:lnTo>
                <a:lnTo>
                  <a:pt x="8338312" y="5169980"/>
                </a:lnTo>
                <a:close/>
                <a:moveTo>
                  <a:pt x="8413750" y="5124450"/>
                </a:moveTo>
                <a:lnTo>
                  <a:pt x="8471980" y="5110671"/>
                </a:lnTo>
                <a:lnTo>
                  <a:pt x="8409559" y="5149723"/>
                </a:lnTo>
                <a:lnTo>
                  <a:pt x="8351330" y="5166424"/>
                </a:lnTo>
                <a:close/>
                <a:moveTo>
                  <a:pt x="8423719" y="5117719"/>
                </a:moveTo>
                <a:lnTo>
                  <a:pt x="8487537" y="5074793"/>
                </a:lnTo>
                <a:lnTo>
                  <a:pt x="8546909" y="5063808"/>
                </a:lnTo>
                <a:lnTo>
                  <a:pt x="8483409" y="5103686"/>
                </a:lnTo>
                <a:close/>
                <a:moveTo>
                  <a:pt x="8558276" y="5061649"/>
                </a:moveTo>
                <a:lnTo>
                  <a:pt x="8616632" y="5050854"/>
                </a:lnTo>
                <a:lnTo>
                  <a:pt x="8554276" y="5086922"/>
                </a:lnTo>
                <a:lnTo>
                  <a:pt x="8495982" y="5100701"/>
                </a:lnTo>
                <a:close/>
                <a:moveTo>
                  <a:pt x="8568055" y="5055299"/>
                </a:moveTo>
                <a:lnTo>
                  <a:pt x="8631555" y="5015421"/>
                </a:lnTo>
                <a:lnTo>
                  <a:pt x="8690991" y="5007420"/>
                </a:lnTo>
                <a:lnTo>
                  <a:pt x="8627491" y="5044250"/>
                </a:lnTo>
                <a:close/>
                <a:moveTo>
                  <a:pt x="8702231" y="5005959"/>
                </a:moveTo>
                <a:lnTo>
                  <a:pt x="8760587" y="4998085"/>
                </a:lnTo>
                <a:lnTo>
                  <a:pt x="8698420" y="5031105"/>
                </a:lnTo>
                <a:lnTo>
                  <a:pt x="8640001" y="5041964"/>
                </a:lnTo>
                <a:close/>
                <a:moveTo>
                  <a:pt x="8711882" y="5000371"/>
                </a:moveTo>
                <a:lnTo>
                  <a:pt x="8775382" y="4963605"/>
                </a:lnTo>
                <a:lnTo>
                  <a:pt x="8834819" y="4958715"/>
                </a:lnTo>
                <a:lnTo>
                  <a:pt x="8771319" y="4992370"/>
                </a:lnTo>
                <a:close/>
                <a:moveTo>
                  <a:pt x="8845614" y="4957826"/>
                </a:moveTo>
                <a:lnTo>
                  <a:pt x="8903970" y="4952937"/>
                </a:lnTo>
                <a:lnTo>
                  <a:pt x="8841931" y="4982909"/>
                </a:lnTo>
                <a:lnTo>
                  <a:pt x="8783510" y="4990783"/>
                </a:lnTo>
                <a:close/>
                <a:moveTo>
                  <a:pt x="8844344" y="4953635"/>
                </a:moveTo>
                <a:lnTo>
                  <a:pt x="8784019" y="4958652"/>
                </a:lnTo>
                <a:lnTo>
                  <a:pt x="8848598" y="4921314"/>
                </a:lnTo>
                <a:lnTo>
                  <a:pt x="8908859" y="4919409"/>
                </a:lnTo>
                <a:close/>
                <a:moveTo>
                  <a:pt x="8774112" y="4959477"/>
                </a:moveTo>
                <a:lnTo>
                  <a:pt x="8713089" y="4964557"/>
                </a:lnTo>
                <a:lnTo>
                  <a:pt x="8778748" y="4923473"/>
                </a:lnTo>
                <a:lnTo>
                  <a:pt x="8839708" y="4921568"/>
                </a:lnTo>
                <a:close/>
                <a:moveTo>
                  <a:pt x="8703881" y="4965319"/>
                </a:moveTo>
                <a:lnTo>
                  <a:pt x="8642350" y="4970399"/>
                </a:lnTo>
                <a:lnTo>
                  <a:pt x="8708961" y="4925949"/>
                </a:lnTo>
                <a:lnTo>
                  <a:pt x="8770366" y="4924044"/>
                </a:lnTo>
                <a:close/>
                <a:moveTo>
                  <a:pt x="8634031" y="4971161"/>
                </a:moveTo>
                <a:lnTo>
                  <a:pt x="8571992" y="4976305"/>
                </a:lnTo>
                <a:lnTo>
                  <a:pt x="8639429" y="4927791"/>
                </a:lnTo>
                <a:lnTo>
                  <a:pt x="8701278" y="4925886"/>
                </a:lnTo>
                <a:close/>
                <a:moveTo>
                  <a:pt x="8563801" y="4976940"/>
                </a:moveTo>
                <a:lnTo>
                  <a:pt x="8501380" y="4982147"/>
                </a:lnTo>
                <a:lnTo>
                  <a:pt x="8569579" y="4929950"/>
                </a:lnTo>
                <a:lnTo>
                  <a:pt x="8631809" y="4928045"/>
                </a:lnTo>
                <a:close/>
                <a:moveTo>
                  <a:pt x="8493569" y="4982782"/>
                </a:moveTo>
                <a:lnTo>
                  <a:pt x="8430831" y="4987989"/>
                </a:lnTo>
                <a:lnTo>
                  <a:pt x="8499729" y="4932109"/>
                </a:lnTo>
                <a:lnTo>
                  <a:pt x="8562277" y="4930204"/>
                </a:lnTo>
                <a:close/>
                <a:moveTo>
                  <a:pt x="8423339" y="4988624"/>
                </a:moveTo>
                <a:lnTo>
                  <a:pt x="8360347" y="4993831"/>
                </a:lnTo>
                <a:lnTo>
                  <a:pt x="8430196" y="4934331"/>
                </a:lnTo>
                <a:lnTo>
                  <a:pt x="8493061" y="4932363"/>
                </a:lnTo>
                <a:close/>
                <a:moveTo>
                  <a:pt x="8353107" y="4994466"/>
                </a:moveTo>
                <a:lnTo>
                  <a:pt x="8289607" y="4999673"/>
                </a:lnTo>
                <a:lnTo>
                  <a:pt x="8359457" y="4936173"/>
                </a:lnTo>
                <a:lnTo>
                  <a:pt x="8422513" y="4934204"/>
                </a:lnTo>
                <a:close/>
                <a:moveTo>
                  <a:pt x="8282877" y="5000244"/>
                </a:moveTo>
                <a:lnTo>
                  <a:pt x="8219377" y="5005515"/>
                </a:lnTo>
                <a:lnTo>
                  <a:pt x="8290116" y="4938649"/>
                </a:lnTo>
                <a:lnTo>
                  <a:pt x="8353616" y="4936681"/>
                </a:lnTo>
                <a:close/>
                <a:moveTo>
                  <a:pt x="8213027" y="5006086"/>
                </a:moveTo>
                <a:lnTo>
                  <a:pt x="8149527" y="5011357"/>
                </a:lnTo>
                <a:lnTo>
                  <a:pt x="8220774" y="4940808"/>
                </a:lnTo>
                <a:lnTo>
                  <a:pt x="8284274" y="4938840"/>
                </a:lnTo>
                <a:close/>
                <a:moveTo>
                  <a:pt x="8142795" y="5011928"/>
                </a:moveTo>
                <a:lnTo>
                  <a:pt x="8079295" y="5017199"/>
                </a:lnTo>
                <a:lnTo>
                  <a:pt x="8151051" y="4942967"/>
                </a:lnTo>
                <a:lnTo>
                  <a:pt x="8214551" y="4940999"/>
                </a:lnTo>
                <a:close/>
                <a:moveTo>
                  <a:pt x="8072565" y="5017770"/>
                </a:moveTo>
                <a:lnTo>
                  <a:pt x="8008620" y="5023041"/>
                </a:lnTo>
                <a:lnTo>
                  <a:pt x="8080883" y="4945126"/>
                </a:lnTo>
                <a:lnTo>
                  <a:pt x="8144383" y="4943158"/>
                </a:lnTo>
                <a:close/>
                <a:moveTo>
                  <a:pt x="8068119" y="5022342"/>
                </a:moveTo>
                <a:lnTo>
                  <a:pt x="7996238" y="5096701"/>
                </a:lnTo>
                <a:lnTo>
                  <a:pt x="7931849" y="5105400"/>
                </a:lnTo>
                <a:lnTo>
                  <a:pt x="8003921" y="5027803"/>
                </a:lnTo>
                <a:close/>
                <a:moveTo>
                  <a:pt x="7991475" y="5101590"/>
                </a:moveTo>
                <a:lnTo>
                  <a:pt x="7919911" y="5175631"/>
                </a:lnTo>
                <a:lnTo>
                  <a:pt x="7855649" y="5187950"/>
                </a:lnTo>
                <a:lnTo>
                  <a:pt x="7927340" y="5110607"/>
                </a:lnTo>
                <a:close/>
                <a:moveTo>
                  <a:pt x="7914831" y="5180902"/>
                </a:moveTo>
                <a:lnTo>
                  <a:pt x="7843584" y="5254562"/>
                </a:lnTo>
                <a:lnTo>
                  <a:pt x="7780084" y="5269611"/>
                </a:lnTo>
                <a:lnTo>
                  <a:pt x="7851457" y="5192713"/>
                </a:lnTo>
                <a:close/>
                <a:moveTo>
                  <a:pt x="7838123" y="5260213"/>
                </a:moveTo>
                <a:lnTo>
                  <a:pt x="7766812" y="5334000"/>
                </a:lnTo>
                <a:lnTo>
                  <a:pt x="7703312" y="5352225"/>
                </a:lnTo>
                <a:lnTo>
                  <a:pt x="7774306" y="5275707"/>
                </a:lnTo>
                <a:close/>
                <a:moveTo>
                  <a:pt x="7761351" y="5339588"/>
                </a:moveTo>
                <a:lnTo>
                  <a:pt x="7690930" y="5412486"/>
                </a:lnTo>
                <a:lnTo>
                  <a:pt x="7627430" y="5433759"/>
                </a:lnTo>
                <a:lnTo>
                  <a:pt x="7697978" y="5357559"/>
                </a:lnTo>
                <a:close/>
                <a:moveTo>
                  <a:pt x="7684516" y="5419090"/>
                </a:moveTo>
                <a:lnTo>
                  <a:pt x="7614666" y="5491417"/>
                </a:lnTo>
                <a:lnTo>
                  <a:pt x="7551611" y="5515674"/>
                </a:lnTo>
                <a:lnTo>
                  <a:pt x="7621461" y="5440236"/>
                </a:lnTo>
                <a:close/>
                <a:moveTo>
                  <a:pt x="7607300" y="5499100"/>
                </a:moveTo>
                <a:lnTo>
                  <a:pt x="7537958" y="5570792"/>
                </a:lnTo>
                <a:lnTo>
                  <a:pt x="7475284" y="5597970"/>
                </a:lnTo>
                <a:lnTo>
                  <a:pt x="7544689" y="5523230"/>
                </a:lnTo>
                <a:close/>
                <a:moveTo>
                  <a:pt x="7530275" y="5578729"/>
                </a:moveTo>
                <a:lnTo>
                  <a:pt x="7461250" y="5649468"/>
                </a:lnTo>
                <a:lnTo>
                  <a:pt x="7399084" y="5679440"/>
                </a:lnTo>
                <a:lnTo>
                  <a:pt x="7467727" y="5605463"/>
                </a:lnTo>
                <a:close/>
                <a:moveTo>
                  <a:pt x="7453122" y="5658549"/>
                </a:moveTo>
                <a:lnTo>
                  <a:pt x="7385304" y="5728399"/>
                </a:lnTo>
                <a:lnTo>
                  <a:pt x="7323773" y="5761101"/>
                </a:lnTo>
                <a:lnTo>
                  <a:pt x="7391400" y="5688013"/>
                </a:lnTo>
                <a:close/>
                <a:moveTo>
                  <a:pt x="7375779" y="5738495"/>
                </a:moveTo>
                <a:lnTo>
                  <a:pt x="7308850" y="5807329"/>
                </a:lnTo>
                <a:lnTo>
                  <a:pt x="7248081" y="5842508"/>
                </a:lnTo>
                <a:lnTo>
                  <a:pt x="7314819" y="5770499"/>
                </a:lnTo>
                <a:close/>
                <a:moveTo>
                  <a:pt x="7298245" y="5818696"/>
                </a:moveTo>
                <a:lnTo>
                  <a:pt x="7232650" y="5886450"/>
                </a:lnTo>
                <a:lnTo>
                  <a:pt x="7172897" y="5923852"/>
                </a:lnTo>
                <a:lnTo>
                  <a:pt x="7238429" y="5853240"/>
                </a:lnTo>
                <a:close/>
                <a:moveTo>
                  <a:pt x="7220332" y="5899150"/>
                </a:moveTo>
                <a:lnTo>
                  <a:pt x="7156450" y="5965190"/>
                </a:lnTo>
                <a:lnTo>
                  <a:pt x="7097903" y="6004560"/>
                </a:lnTo>
                <a:lnTo>
                  <a:pt x="7161911" y="5935599"/>
                </a:lnTo>
                <a:close/>
                <a:moveTo>
                  <a:pt x="7142099" y="5980049"/>
                </a:moveTo>
                <a:lnTo>
                  <a:pt x="7080250" y="6044121"/>
                </a:lnTo>
                <a:lnTo>
                  <a:pt x="7023100" y="6084951"/>
                </a:lnTo>
                <a:lnTo>
                  <a:pt x="7085140" y="6018149"/>
                </a:lnTo>
                <a:close/>
                <a:moveTo>
                  <a:pt x="7063359" y="6061520"/>
                </a:moveTo>
                <a:lnTo>
                  <a:pt x="7003606" y="6123305"/>
                </a:lnTo>
                <a:lnTo>
                  <a:pt x="6949059" y="6165025"/>
                </a:lnTo>
                <a:lnTo>
                  <a:pt x="7008559" y="6100890"/>
                </a:lnTo>
                <a:close/>
                <a:moveTo>
                  <a:pt x="7082409" y="6047613"/>
                </a:moveTo>
                <a:lnTo>
                  <a:pt x="7134607" y="6010085"/>
                </a:lnTo>
                <a:lnTo>
                  <a:pt x="7077774" y="6066346"/>
                </a:lnTo>
                <a:lnTo>
                  <a:pt x="7026021" y="6105970"/>
                </a:lnTo>
                <a:close/>
                <a:moveTo>
                  <a:pt x="7098982" y="6030468"/>
                </a:moveTo>
                <a:lnTo>
                  <a:pt x="7158673" y="5968746"/>
                </a:lnTo>
                <a:lnTo>
                  <a:pt x="7213791" y="5931662"/>
                </a:lnTo>
                <a:lnTo>
                  <a:pt x="7153847" y="5991035"/>
                </a:lnTo>
                <a:close/>
                <a:moveTo>
                  <a:pt x="7232332" y="5919089"/>
                </a:moveTo>
                <a:lnTo>
                  <a:pt x="7284847" y="5883720"/>
                </a:lnTo>
                <a:lnTo>
                  <a:pt x="7227697" y="5937695"/>
                </a:lnTo>
                <a:lnTo>
                  <a:pt x="7175500" y="5975223"/>
                </a:lnTo>
                <a:close/>
                <a:moveTo>
                  <a:pt x="7248398" y="5903151"/>
                </a:moveTo>
                <a:lnTo>
                  <a:pt x="7308343" y="5843842"/>
                </a:lnTo>
                <a:lnTo>
                  <a:pt x="7363651" y="5809171"/>
                </a:lnTo>
                <a:lnTo>
                  <a:pt x="7303516" y="5866321"/>
                </a:lnTo>
                <a:close/>
                <a:moveTo>
                  <a:pt x="7381748" y="5797804"/>
                </a:moveTo>
                <a:lnTo>
                  <a:pt x="7434517" y="5764784"/>
                </a:lnTo>
                <a:lnTo>
                  <a:pt x="7377367" y="5816410"/>
                </a:lnTo>
                <a:lnTo>
                  <a:pt x="7324852" y="5851716"/>
                </a:lnTo>
                <a:close/>
                <a:moveTo>
                  <a:pt x="7397306" y="5783072"/>
                </a:moveTo>
                <a:lnTo>
                  <a:pt x="7457377" y="5726240"/>
                </a:lnTo>
                <a:lnTo>
                  <a:pt x="7512939" y="5694109"/>
                </a:lnTo>
                <a:lnTo>
                  <a:pt x="7452678" y="5748401"/>
                </a:lnTo>
                <a:close/>
                <a:moveTo>
                  <a:pt x="7530656" y="5683885"/>
                </a:moveTo>
                <a:lnTo>
                  <a:pt x="7583806" y="5653151"/>
                </a:lnTo>
                <a:lnTo>
                  <a:pt x="7526338" y="5702364"/>
                </a:lnTo>
                <a:lnTo>
                  <a:pt x="7473443" y="5735447"/>
                </a:lnTo>
                <a:close/>
                <a:moveTo>
                  <a:pt x="7545769" y="5670233"/>
                </a:moveTo>
                <a:lnTo>
                  <a:pt x="7605967" y="5616004"/>
                </a:lnTo>
                <a:lnTo>
                  <a:pt x="7661783" y="5586349"/>
                </a:lnTo>
                <a:lnTo>
                  <a:pt x="7601394" y="5638102"/>
                </a:lnTo>
                <a:close/>
                <a:moveTo>
                  <a:pt x="7679119" y="5577269"/>
                </a:moveTo>
                <a:lnTo>
                  <a:pt x="7732522" y="5548948"/>
                </a:lnTo>
                <a:lnTo>
                  <a:pt x="7674864" y="5595684"/>
                </a:lnTo>
                <a:lnTo>
                  <a:pt x="7621651" y="5626481"/>
                </a:lnTo>
                <a:close/>
                <a:moveTo>
                  <a:pt x="7693851" y="5564569"/>
                </a:moveTo>
                <a:lnTo>
                  <a:pt x="7754176" y="5512943"/>
                </a:lnTo>
                <a:lnTo>
                  <a:pt x="7810119" y="5485956"/>
                </a:lnTo>
                <a:lnTo>
                  <a:pt x="7749668" y="5534978"/>
                </a:lnTo>
                <a:close/>
                <a:moveTo>
                  <a:pt x="7826757" y="5477891"/>
                </a:moveTo>
                <a:lnTo>
                  <a:pt x="7880477" y="5451983"/>
                </a:lnTo>
                <a:lnTo>
                  <a:pt x="7822629" y="5496433"/>
                </a:lnTo>
                <a:lnTo>
                  <a:pt x="7769098" y="5524818"/>
                </a:lnTo>
                <a:close/>
                <a:moveTo>
                  <a:pt x="7841044" y="5466271"/>
                </a:moveTo>
                <a:lnTo>
                  <a:pt x="7901495" y="5417312"/>
                </a:lnTo>
                <a:lnTo>
                  <a:pt x="7957694" y="5392928"/>
                </a:lnTo>
                <a:lnTo>
                  <a:pt x="7897114" y="5439220"/>
                </a:lnTo>
                <a:close/>
                <a:moveTo>
                  <a:pt x="7973759" y="5385943"/>
                </a:moveTo>
                <a:lnTo>
                  <a:pt x="8027734" y="5362512"/>
                </a:lnTo>
                <a:lnTo>
                  <a:pt x="7969822" y="5404168"/>
                </a:lnTo>
                <a:lnTo>
                  <a:pt x="7915974" y="5430139"/>
                </a:lnTo>
                <a:close/>
                <a:moveTo>
                  <a:pt x="7987729" y="5375275"/>
                </a:moveTo>
                <a:lnTo>
                  <a:pt x="8048181" y="5328984"/>
                </a:lnTo>
                <a:lnTo>
                  <a:pt x="8104569" y="5307267"/>
                </a:lnTo>
                <a:lnTo>
                  <a:pt x="8043990" y="5350828"/>
                </a:lnTo>
                <a:close/>
                <a:moveTo>
                  <a:pt x="8120190" y="5301234"/>
                </a:moveTo>
                <a:lnTo>
                  <a:pt x="8174419" y="5280343"/>
                </a:lnTo>
                <a:lnTo>
                  <a:pt x="8116316" y="5319395"/>
                </a:lnTo>
                <a:lnTo>
                  <a:pt x="8062278" y="5342890"/>
                </a:lnTo>
                <a:close/>
                <a:moveTo>
                  <a:pt x="8133779" y="5291455"/>
                </a:moveTo>
                <a:lnTo>
                  <a:pt x="8194294" y="5247958"/>
                </a:lnTo>
                <a:lnTo>
                  <a:pt x="8250809" y="5228908"/>
                </a:lnTo>
                <a:lnTo>
                  <a:pt x="8190231" y="5269675"/>
                </a:lnTo>
                <a:close/>
                <a:moveTo>
                  <a:pt x="8265986" y="5223828"/>
                </a:moveTo>
                <a:lnTo>
                  <a:pt x="8320406" y="5205603"/>
                </a:lnTo>
                <a:lnTo>
                  <a:pt x="8262239" y="5241925"/>
                </a:lnTo>
                <a:lnTo>
                  <a:pt x="8208010" y="5262880"/>
                </a:lnTo>
                <a:close/>
                <a:moveTo>
                  <a:pt x="8279257" y="5214938"/>
                </a:moveTo>
                <a:lnTo>
                  <a:pt x="8339773" y="5174234"/>
                </a:lnTo>
                <a:lnTo>
                  <a:pt x="8396415" y="5157978"/>
                </a:lnTo>
                <a:lnTo>
                  <a:pt x="8335836" y="5196078"/>
                </a:lnTo>
                <a:close/>
                <a:moveTo>
                  <a:pt x="8411146" y="5153787"/>
                </a:moveTo>
                <a:lnTo>
                  <a:pt x="8465820" y="5138166"/>
                </a:lnTo>
                <a:lnTo>
                  <a:pt x="8407591" y="5171821"/>
                </a:lnTo>
                <a:lnTo>
                  <a:pt x="8353044" y="5190109"/>
                </a:lnTo>
                <a:close/>
                <a:moveTo>
                  <a:pt x="8423846" y="5145659"/>
                </a:moveTo>
                <a:lnTo>
                  <a:pt x="8484362" y="5107559"/>
                </a:lnTo>
                <a:lnTo>
                  <a:pt x="8541131" y="5094097"/>
                </a:lnTo>
                <a:lnTo>
                  <a:pt x="8480552" y="5129149"/>
                </a:lnTo>
                <a:close/>
                <a:moveTo>
                  <a:pt x="8555419" y="5090986"/>
                </a:moveTo>
                <a:lnTo>
                  <a:pt x="8610219" y="5078286"/>
                </a:lnTo>
                <a:lnTo>
                  <a:pt x="8551990" y="5109147"/>
                </a:lnTo>
                <a:lnTo>
                  <a:pt x="8497316" y="5124831"/>
                </a:lnTo>
                <a:close/>
                <a:moveTo>
                  <a:pt x="8568119" y="5083683"/>
                </a:moveTo>
                <a:lnTo>
                  <a:pt x="8628634" y="5048695"/>
                </a:lnTo>
                <a:lnTo>
                  <a:pt x="8685784" y="5038154"/>
                </a:lnTo>
                <a:lnTo>
                  <a:pt x="8625269" y="5069904"/>
                </a:lnTo>
                <a:close/>
                <a:moveTo>
                  <a:pt x="8699373" y="5035550"/>
                </a:moveTo>
                <a:lnTo>
                  <a:pt x="8754301" y="5025390"/>
                </a:lnTo>
                <a:lnTo>
                  <a:pt x="8696134" y="5053457"/>
                </a:lnTo>
                <a:lnTo>
                  <a:pt x="8641270" y="5066157"/>
                </a:lnTo>
                <a:close/>
                <a:moveTo>
                  <a:pt x="8712073" y="5029200"/>
                </a:moveTo>
                <a:lnTo>
                  <a:pt x="8772461" y="4997450"/>
                </a:lnTo>
                <a:lnTo>
                  <a:pt x="8829611" y="4989767"/>
                </a:lnTo>
                <a:lnTo>
                  <a:pt x="8769223" y="5018913"/>
                </a:lnTo>
                <a:close/>
                <a:moveTo>
                  <a:pt x="8842883" y="4987671"/>
                </a:moveTo>
                <a:lnTo>
                  <a:pt x="8897938" y="4980242"/>
                </a:lnTo>
                <a:lnTo>
                  <a:pt x="8839835" y="5005642"/>
                </a:lnTo>
                <a:lnTo>
                  <a:pt x="8784844" y="5015865"/>
                </a:lnTo>
                <a:close/>
                <a:moveTo>
                  <a:pt x="8855202" y="4981702"/>
                </a:moveTo>
                <a:lnTo>
                  <a:pt x="8915464" y="4952619"/>
                </a:lnTo>
                <a:lnTo>
                  <a:pt x="8972614" y="4947857"/>
                </a:lnTo>
                <a:lnTo>
                  <a:pt x="8912352" y="4974082"/>
                </a:lnTo>
                <a:close/>
                <a:moveTo>
                  <a:pt x="8985631" y="4946777"/>
                </a:moveTo>
                <a:lnTo>
                  <a:pt x="9040749" y="4942205"/>
                </a:lnTo>
                <a:lnTo>
                  <a:pt x="8982773" y="4964557"/>
                </a:lnTo>
                <a:lnTo>
                  <a:pt x="8927592" y="4971987"/>
                </a:lnTo>
                <a:close/>
                <a:moveTo>
                  <a:pt x="8997696" y="4941570"/>
                </a:moveTo>
                <a:lnTo>
                  <a:pt x="9057894" y="4915408"/>
                </a:lnTo>
                <a:lnTo>
                  <a:pt x="9115044" y="4913630"/>
                </a:lnTo>
                <a:lnTo>
                  <a:pt x="9054909" y="4936808"/>
                </a:lnTo>
                <a:close/>
                <a:moveTo>
                  <a:pt x="9127744" y="4913249"/>
                </a:moveTo>
                <a:lnTo>
                  <a:pt x="9182926" y="4911535"/>
                </a:lnTo>
                <a:lnTo>
                  <a:pt x="9125077" y="4930966"/>
                </a:lnTo>
                <a:lnTo>
                  <a:pt x="9069832" y="4935538"/>
                </a:lnTo>
                <a:close/>
                <a:moveTo>
                  <a:pt x="9126855" y="4909058"/>
                </a:moveTo>
                <a:lnTo>
                  <a:pt x="9068371" y="4910836"/>
                </a:lnTo>
                <a:lnTo>
                  <a:pt x="9130157" y="4884039"/>
                </a:lnTo>
                <a:lnTo>
                  <a:pt x="9188514" y="4885309"/>
                </a:lnTo>
                <a:close/>
                <a:moveTo>
                  <a:pt x="9057005" y="4911217"/>
                </a:moveTo>
                <a:lnTo>
                  <a:pt x="8997506" y="4913059"/>
                </a:lnTo>
                <a:lnTo>
                  <a:pt x="9061006" y="4882579"/>
                </a:lnTo>
                <a:lnTo>
                  <a:pt x="9120378" y="4883849"/>
                </a:lnTo>
                <a:close/>
                <a:moveTo>
                  <a:pt x="8987155" y="4913376"/>
                </a:moveTo>
                <a:lnTo>
                  <a:pt x="8926830" y="4915281"/>
                </a:lnTo>
                <a:lnTo>
                  <a:pt x="8991600" y="4880610"/>
                </a:lnTo>
                <a:lnTo>
                  <a:pt x="9051798" y="4881944"/>
                </a:lnTo>
                <a:close/>
                <a:moveTo>
                  <a:pt x="8917305" y="4915535"/>
                </a:moveTo>
                <a:lnTo>
                  <a:pt x="8856281" y="4917440"/>
                </a:lnTo>
                <a:lnTo>
                  <a:pt x="8921750" y="4879340"/>
                </a:lnTo>
                <a:lnTo>
                  <a:pt x="8982583" y="4880610"/>
                </a:lnTo>
                <a:close/>
                <a:moveTo>
                  <a:pt x="8847455" y="4917694"/>
                </a:moveTo>
                <a:lnTo>
                  <a:pt x="8785923" y="4919663"/>
                </a:lnTo>
                <a:lnTo>
                  <a:pt x="8852281" y="4878134"/>
                </a:lnTo>
                <a:lnTo>
                  <a:pt x="8913685" y="4879404"/>
                </a:lnTo>
                <a:close/>
                <a:moveTo>
                  <a:pt x="8777605" y="4919917"/>
                </a:moveTo>
                <a:lnTo>
                  <a:pt x="8715693" y="4921822"/>
                </a:lnTo>
                <a:lnTo>
                  <a:pt x="8782876" y="4876610"/>
                </a:lnTo>
                <a:lnTo>
                  <a:pt x="8844661" y="4877943"/>
                </a:lnTo>
                <a:close/>
                <a:moveTo>
                  <a:pt x="8707755" y="4922076"/>
                </a:moveTo>
                <a:lnTo>
                  <a:pt x="8645461" y="4923981"/>
                </a:lnTo>
                <a:lnTo>
                  <a:pt x="8713406" y="4875149"/>
                </a:lnTo>
                <a:lnTo>
                  <a:pt x="8775573" y="4876483"/>
                </a:lnTo>
                <a:close/>
                <a:moveTo>
                  <a:pt x="8637905" y="4924235"/>
                </a:moveTo>
                <a:lnTo>
                  <a:pt x="8575294" y="4926203"/>
                </a:lnTo>
                <a:lnTo>
                  <a:pt x="8643938" y="4873689"/>
                </a:lnTo>
                <a:lnTo>
                  <a:pt x="8706421" y="4875022"/>
                </a:lnTo>
                <a:close/>
                <a:moveTo>
                  <a:pt x="8568055" y="4926394"/>
                </a:moveTo>
                <a:lnTo>
                  <a:pt x="8505127" y="4928362"/>
                </a:lnTo>
                <a:lnTo>
                  <a:pt x="8574405" y="4872165"/>
                </a:lnTo>
                <a:lnTo>
                  <a:pt x="8637206" y="4873498"/>
                </a:lnTo>
                <a:close/>
                <a:moveTo>
                  <a:pt x="8498205" y="4928553"/>
                </a:moveTo>
                <a:lnTo>
                  <a:pt x="8435086" y="4930521"/>
                </a:lnTo>
                <a:lnTo>
                  <a:pt x="8504936" y="4870704"/>
                </a:lnTo>
                <a:lnTo>
                  <a:pt x="8567928" y="4872038"/>
                </a:lnTo>
                <a:close/>
                <a:moveTo>
                  <a:pt x="8428355" y="4930775"/>
                </a:moveTo>
                <a:lnTo>
                  <a:pt x="8364856" y="4932744"/>
                </a:lnTo>
                <a:lnTo>
                  <a:pt x="8435340" y="4869244"/>
                </a:lnTo>
                <a:lnTo>
                  <a:pt x="8498522" y="4870641"/>
                </a:lnTo>
                <a:close/>
                <a:moveTo>
                  <a:pt x="8358506" y="4932934"/>
                </a:moveTo>
                <a:lnTo>
                  <a:pt x="8295006" y="4934903"/>
                </a:lnTo>
                <a:lnTo>
                  <a:pt x="8365998" y="4867720"/>
                </a:lnTo>
                <a:lnTo>
                  <a:pt x="8429498" y="4869053"/>
                </a:lnTo>
                <a:close/>
                <a:moveTo>
                  <a:pt x="8288656" y="4935093"/>
                </a:moveTo>
                <a:lnTo>
                  <a:pt x="8225156" y="4937062"/>
                </a:lnTo>
                <a:lnTo>
                  <a:pt x="8296657" y="4866259"/>
                </a:lnTo>
                <a:lnTo>
                  <a:pt x="8360157" y="4867593"/>
                </a:lnTo>
                <a:close/>
                <a:moveTo>
                  <a:pt x="8218806" y="4937252"/>
                </a:moveTo>
                <a:lnTo>
                  <a:pt x="8155306" y="4939221"/>
                </a:lnTo>
                <a:lnTo>
                  <a:pt x="8226552" y="4864100"/>
                </a:lnTo>
                <a:lnTo>
                  <a:pt x="8290052" y="4865497"/>
                </a:lnTo>
                <a:close/>
                <a:moveTo>
                  <a:pt x="8148956" y="4939411"/>
                </a:moveTo>
                <a:lnTo>
                  <a:pt x="8085011" y="4941443"/>
                </a:lnTo>
                <a:lnTo>
                  <a:pt x="8157528" y="4863275"/>
                </a:lnTo>
                <a:lnTo>
                  <a:pt x="8221028" y="4864608"/>
                </a:lnTo>
                <a:close/>
                <a:moveTo>
                  <a:pt x="8079106" y="4941634"/>
                </a:moveTo>
                <a:lnTo>
                  <a:pt x="8015034" y="4943602"/>
                </a:lnTo>
                <a:lnTo>
                  <a:pt x="8087995" y="4861814"/>
                </a:lnTo>
                <a:lnTo>
                  <a:pt x="8151940" y="4863148"/>
                </a:lnTo>
                <a:close/>
                <a:moveTo>
                  <a:pt x="8075105" y="4945952"/>
                </a:moveTo>
                <a:lnTo>
                  <a:pt x="8002461" y="5024184"/>
                </a:lnTo>
                <a:lnTo>
                  <a:pt x="7938389" y="5029518"/>
                </a:lnTo>
                <a:lnTo>
                  <a:pt x="8011160" y="4947920"/>
                </a:lnTo>
                <a:close/>
                <a:moveTo>
                  <a:pt x="7998207" y="5028502"/>
                </a:moveTo>
                <a:lnTo>
                  <a:pt x="7925880" y="5106480"/>
                </a:lnTo>
                <a:lnTo>
                  <a:pt x="7861300" y="5114989"/>
                </a:lnTo>
                <a:lnTo>
                  <a:pt x="7933818" y="5033645"/>
                </a:lnTo>
                <a:close/>
                <a:moveTo>
                  <a:pt x="7921307" y="5111052"/>
                </a:moveTo>
                <a:lnTo>
                  <a:pt x="7848600" y="5188966"/>
                </a:lnTo>
                <a:lnTo>
                  <a:pt x="7784593" y="5200650"/>
                </a:lnTo>
                <a:lnTo>
                  <a:pt x="7856856" y="5119624"/>
                </a:lnTo>
                <a:close/>
                <a:moveTo>
                  <a:pt x="7843838" y="5194300"/>
                </a:moveTo>
                <a:lnTo>
                  <a:pt x="7772019" y="5271707"/>
                </a:lnTo>
                <a:lnTo>
                  <a:pt x="7708075" y="5286756"/>
                </a:lnTo>
                <a:lnTo>
                  <a:pt x="7780020" y="5206111"/>
                </a:lnTo>
                <a:close/>
                <a:moveTo>
                  <a:pt x="7766812" y="5276850"/>
                </a:moveTo>
                <a:lnTo>
                  <a:pt x="7695375" y="5353876"/>
                </a:lnTo>
                <a:lnTo>
                  <a:pt x="7631875" y="5372164"/>
                </a:lnTo>
                <a:lnTo>
                  <a:pt x="7703503" y="5291900"/>
                </a:lnTo>
                <a:close/>
                <a:moveTo>
                  <a:pt x="7689850" y="5360162"/>
                </a:moveTo>
                <a:lnTo>
                  <a:pt x="7618794" y="5436743"/>
                </a:lnTo>
                <a:lnTo>
                  <a:pt x="7555294" y="5458143"/>
                </a:lnTo>
                <a:lnTo>
                  <a:pt x="7626350" y="5378450"/>
                </a:lnTo>
                <a:close/>
                <a:moveTo>
                  <a:pt x="7612761" y="5443284"/>
                </a:moveTo>
                <a:lnTo>
                  <a:pt x="7542149" y="5519484"/>
                </a:lnTo>
                <a:lnTo>
                  <a:pt x="7478649" y="5543868"/>
                </a:lnTo>
                <a:lnTo>
                  <a:pt x="7549325" y="5464620"/>
                </a:lnTo>
                <a:close/>
                <a:moveTo>
                  <a:pt x="7535545" y="5526405"/>
                </a:moveTo>
                <a:lnTo>
                  <a:pt x="7465695" y="5601970"/>
                </a:lnTo>
                <a:lnTo>
                  <a:pt x="7402576" y="5629339"/>
                </a:lnTo>
                <a:lnTo>
                  <a:pt x="7472426" y="5550662"/>
                </a:lnTo>
                <a:close/>
                <a:moveTo>
                  <a:pt x="7458329" y="5609654"/>
                </a:moveTo>
                <a:lnTo>
                  <a:pt x="7388860" y="5684520"/>
                </a:lnTo>
                <a:lnTo>
                  <a:pt x="7326186" y="5714746"/>
                </a:lnTo>
                <a:lnTo>
                  <a:pt x="7395655" y="5636832"/>
                </a:lnTo>
                <a:close/>
                <a:moveTo>
                  <a:pt x="7380923" y="5693029"/>
                </a:moveTo>
                <a:lnTo>
                  <a:pt x="7312216" y="5767134"/>
                </a:lnTo>
                <a:lnTo>
                  <a:pt x="7250049" y="5800090"/>
                </a:lnTo>
                <a:lnTo>
                  <a:pt x="7318819" y="5723065"/>
                </a:lnTo>
                <a:close/>
                <a:moveTo>
                  <a:pt x="7303453" y="5776595"/>
                </a:moveTo>
                <a:lnTo>
                  <a:pt x="7235571" y="5849684"/>
                </a:lnTo>
                <a:lnTo>
                  <a:pt x="7174103" y="5885307"/>
                </a:lnTo>
                <a:lnTo>
                  <a:pt x="7241921" y="5809107"/>
                </a:lnTo>
                <a:close/>
                <a:moveTo>
                  <a:pt x="7225793" y="5860288"/>
                </a:moveTo>
                <a:lnTo>
                  <a:pt x="7158990" y="5932297"/>
                </a:lnTo>
                <a:lnTo>
                  <a:pt x="7098284" y="5970397"/>
                </a:lnTo>
                <a:lnTo>
                  <a:pt x="7165086" y="5895531"/>
                </a:lnTo>
                <a:close/>
                <a:moveTo>
                  <a:pt x="7147941" y="5944172"/>
                </a:moveTo>
                <a:lnTo>
                  <a:pt x="7082345" y="6014847"/>
                </a:lnTo>
                <a:lnTo>
                  <a:pt x="7022719" y="6054979"/>
                </a:lnTo>
                <a:lnTo>
                  <a:pt x="7088188" y="5981700"/>
                </a:lnTo>
                <a:close/>
                <a:moveTo>
                  <a:pt x="7069773" y="6028436"/>
                </a:moveTo>
                <a:lnTo>
                  <a:pt x="7005765" y="6097461"/>
                </a:lnTo>
                <a:lnTo>
                  <a:pt x="6947408" y="6139434"/>
                </a:lnTo>
                <a:lnTo>
                  <a:pt x="7011289" y="6067806"/>
                </a:lnTo>
                <a:close/>
                <a:moveTo>
                  <a:pt x="6991350" y="6113145"/>
                </a:moveTo>
                <a:lnTo>
                  <a:pt x="6929247" y="6180074"/>
                </a:lnTo>
                <a:lnTo>
                  <a:pt x="6872669" y="6223318"/>
                </a:lnTo>
                <a:lnTo>
                  <a:pt x="6934518" y="6153976"/>
                </a:lnTo>
                <a:close/>
                <a:moveTo>
                  <a:pt x="6912166" y="6198426"/>
                </a:moveTo>
                <a:lnTo>
                  <a:pt x="6852666" y="6262624"/>
                </a:lnTo>
                <a:lnTo>
                  <a:pt x="6798374" y="6306630"/>
                </a:lnTo>
                <a:lnTo>
                  <a:pt x="6857682" y="6240145"/>
                </a:lnTo>
                <a:close/>
                <a:moveTo>
                  <a:pt x="6855524" y="6265672"/>
                </a:moveTo>
                <a:lnTo>
                  <a:pt x="6903022" y="6227191"/>
                </a:lnTo>
                <a:lnTo>
                  <a:pt x="6851079" y="6280912"/>
                </a:lnTo>
                <a:lnTo>
                  <a:pt x="6804152" y="6321108"/>
                </a:lnTo>
                <a:close/>
                <a:moveTo>
                  <a:pt x="6875970" y="6243701"/>
                </a:moveTo>
                <a:lnTo>
                  <a:pt x="6932105" y="6183186"/>
                </a:lnTo>
                <a:lnTo>
                  <a:pt x="6983920" y="6143562"/>
                </a:lnTo>
                <a:lnTo>
                  <a:pt x="6927406" y="6201982"/>
                </a:lnTo>
                <a:close/>
                <a:moveTo>
                  <a:pt x="7006527" y="6126226"/>
                </a:moveTo>
                <a:lnTo>
                  <a:pt x="7054469" y="6089523"/>
                </a:lnTo>
                <a:lnTo>
                  <a:pt x="7002209" y="6141339"/>
                </a:lnTo>
                <a:lnTo>
                  <a:pt x="6954711" y="6179820"/>
                </a:lnTo>
                <a:close/>
                <a:moveTo>
                  <a:pt x="7081012" y="6069076"/>
                </a:moveTo>
                <a:lnTo>
                  <a:pt x="7123176" y="6036755"/>
                </a:lnTo>
                <a:lnTo>
                  <a:pt x="7077012" y="6080443"/>
                </a:lnTo>
                <a:lnTo>
                  <a:pt x="7035419" y="6114161"/>
                </a:lnTo>
                <a:close/>
                <a:moveTo>
                  <a:pt x="7104698" y="6045581"/>
                </a:moveTo>
                <a:lnTo>
                  <a:pt x="7156958" y="5993829"/>
                </a:lnTo>
                <a:lnTo>
                  <a:pt x="7205409" y="5959031"/>
                </a:lnTo>
                <a:lnTo>
                  <a:pt x="7152704" y="6008878"/>
                </a:lnTo>
                <a:close/>
                <a:moveTo>
                  <a:pt x="7231126" y="5940489"/>
                </a:moveTo>
                <a:lnTo>
                  <a:pt x="7273925" y="5909755"/>
                </a:lnTo>
                <a:lnTo>
                  <a:pt x="7227126" y="5951919"/>
                </a:lnTo>
                <a:lnTo>
                  <a:pt x="7184962" y="5984177"/>
                </a:lnTo>
                <a:close/>
                <a:moveTo>
                  <a:pt x="7254113" y="5918772"/>
                </a:moveTo>
                <a:lnTo>
                  <a:pt x="7306755" y="5868924"/>
                </a:lnTo>
                <a:lnTo>
                  <a:pt x="7355650" y="5836095"/>
                </a:lnTo>
                <a:lnTo>
                  <a:pt x="7302564" y="5883910"/>
                </a:lnTo>
                <a:close/>
                <a:moveTo>
                  <a:pt x="7380542" y="5819331"/>
                </a:moveTo>
                <a:lnTo>
                  <a:pt x="7424039" y="5790057"/>
                </a:lnTo>
                <a:lnTo>
                  <a:pt x="7376795" y="5830570"/>
                </a:lnTo>
                <a:lnTo>
                  <a:pt x="7333869" y="5861431"/>
                </a:lnTo>
                <a:close/>
                <a:moveTo>
                  <a:pt x="7402894" y="5799201"/>
                </a:moveTo>
                <a:lnTo>
                  <a:pt x="7455916" y="5751386"/>
                </a:lnTo>
                <a:lnTo>
                  <a:pt x="7505319" y="5720461"/>
                </a:lnTo>
                <a:lnTo>
                  <a:pt x="7451852" y="5766245"/>
                </a:lnTo>
                <a:close/>
                <a:moveTo>
                  <a:pt x="7529513" y="5705348"/>
                </a:moveTo>
                <a:lnTo>
                  <a:pt x="7573519" y="5677789"/>
                </a:lnTo>
                <a:lnTo>
                  <a:pt x="7525703" y="5716588"/>
                </a:lnTo>
                <a:lnTo>
                  <a:pt x="7482206" y="5745798"/>
                </a:lnTo>
                <a:close/>
                <a:moveTo>
                  <a:pt x="7551166" y="5686806"/>
                </a:moveTo>
                <a:lnTo>
                  <a:pt x="7604507" y="5641086"/>
                </a:lnTo>
                <a:lnTo>
                  <a:pt x="7654227" y="5612321"/>
                </a:lnTo>
                <a:lnTo>
                  <a:pt x="7600506" y="5655882"/>
                </a:lnTo>
                <a:close/>
                <a:moveTo>
                  <a:pt x="7677722" y="5598732"/>
                </a:moveTo>
                <a:lnTo>
                  <a:pt x="7722172" y="5572887"/>
                </a:lnTo>
                <a:lnTo>
                  <a:pt x="7673912" y="5609844"/>
                </a:lnTo>
                <a:lnTo>
                  <a:pt x="7629462" y="5637467"/>
                </a:lnTo>
                <a:close/>
                <a:moveTo>
                  <a:pt x="7698740" y="5581714"/>
                </a:moveTo>
                <a:lnTo>
                  <a:pt x="7752461" y="5538153"/>
                </a:lnTo>
                <a:lnTo>
                  <a:pt x="7802626" y="5511546"/>
                </a:lnTo>
                <a:lnTo>
                  <a:pt x="7748588" y="5552885"/>
                </a:lnTo>
                <a:close/>
                <a:moveTo>
                  <a:pt x="7825359" y="5499481"/>
                </a:moveTo>
                <a:lnTo>
                  <a:pt x="7870571" y="5475478"/>
                </a:lnTo>
                <a:lnTo>
                  <a:pt x="7821867" y="5510467"/>
                </a:lnTo>
                <a:lnTo>
                  <a:pt x="7777417" y="5536375"/>
                </a:lnTo>
                <a:close/>
                <a:moveTo>
                  <a:pt x="7845807" y="5483797"/>
                </a:moveTo>
                <a:lnTo>
                  <a:pt x="7899782" y="5442458"/>
                </a:lnTo>
                <a:lnTo>
                  <a:pt x="7950582" y="5418074"/>
                </a:lnTo>
                <a:lnTo>
                  <a:pt x="7896289" y="5457127"/>
                </a:lnTo>
                <a:close/>
                <a:moveTo>
                  <a:pt x="7972425" y="5407597"/>
                </a:moveTo>
                <a:lnTo>
                  <a:pt x="8018081" y="5385499"/>
                </a:lnTo>
                <a:lnTo>
                  <a:pt x="7968996" y="5418519"/>
                </a:lnTo>
                <a:lnTo>
                  <a:pt x="7923720" y="5442585"/>
                </a:lnTo>
                <a:close/>
                <a:moveTo>
                  <a:pt x="7992301" y="5393246"/>
                </a:moveTo>
                <a:lnTo>
                  <a:pt x="8046530" y="5354257"/>
                </a:lnTo>
                <a:lnTo>
                  <a:pt x="8097330" y="5332159"/>
                </a:lnTo>
                <a:lnTo>
                  <a:pt x="8042847" y="5368862"/>
                </a:lnTo>
                <a:close/>
                <a:moveTo>
                  <a:pt x="8118793" y="5322888"/>
                </a:moveTo>
                <a:lnTo>
                  <a:pt x="8164957" y="5302822"/>
                </a:lnTo>
                <a:lnTo>
                  <a:pt x="8115300" y="5334000"/>
                </a:lnTo>
                <a:lnTo>
                  <a:pt x="8069517" y="5356098"/>
                </a:lnTo>
                <a:close/>
                <a:moveTo>
                  <a:pt x="8137843" y="5310188"/>
                </a:moveTo>
                <a:lnTo>
                  <a:pt x="8192326" y="5273548"/>
                </a:lnTo>
                <a:lnTo>
                  <a:pt x="8243506" y="5253863"/>
                </a:lnTo>
                <a:lnTo>
                  <a:pt x="8188769" y="5288090"/>
                </a:lnTo>
                <a:close/>
                <a:moveTo>
                  <a:pt x="8264271" y="5245862"/>
                </a:moveTo>
                <a:lnTo>
                  <a:pt x="8310944" y="5227828"/>
                </a:lnTo>
                <a:lnTo>
                  <a:pt x="8261160" y="5256657"/>
                </a:lnTo>
                <a:lnTo>
                  <a:pt x="8214869" y="5276723"/>
                </a:lnTo>
                <a:close/>
                <a:moveTo>
                  <a:pt x="8283321" y="5233988"/>
                </a:moveTo>
                <a:lnTo>
                  <a:pt x="8337932" y="5199825"/>
                </a:lnTo>
                <a:lnTo>
                  <a:pt x="8389493" y="5182553"/>
                </a:lnTo>
                <a:lnTo>
                  <a:pt x="8334629" y="5214303"/>
                </a:lnTo>
                <a:close/>
                <a:moveTo>
                  <a:pt x="8409622" y="5175758"/>
                </a:moveTo>
                <a:lnTo>
                  <a:pt x="8456676" y="5159947"/>
                </a:lnTo>
                <a:lnTo>
                  <a:pt x="8406702" y="5186490"/>
                </a:lnTo>
                <a:lnTo>
                  <a:pt x="8359966" y="5204460"/>
                </a:lnTo>
                <a:close/>
                <a:moveTo>
                  <a:pt x="8428101" y="5165090"/>
                </a:moveTo>
                <a:lnTo>
                  <a:pt x="8482838" y="5133340"/>
                </a:lnTo>
                <a:lnTo>
                  <a:pt x="8534400" y="5118100"/>
                </a:lnTo>
                <a:lnTo>
                  <a:pt x="8479472" y="5147247"/>
                </a:lnTo>
                <a:close/>
                <a:moveTo>
                  <a:pt x="8554212" y="5112957"/>
                </a:moveTo>
                <a:lnTo>
                  <a:pt x="8601646" y="5099431"/>
                </a:lnTo>
                <a:lnTo>
                  <a:pt x="8551355" y="5123688"/>
                </a:lnTo>
                <a:lnTo>
                  <a:pt x="8504301" y="5139500"/>
                </a:lnTo>
                <a:close/>
                <a:moveTo>
                  <a:pt x="8572246" y="5103432"/>
                </a:moveTo>
                <a:lnTo>
                  <a:pt x="8627110" y="5074285"/>
                </a:lnTo>
                <a:lnTo>
                  <a:pt x="8679117" y="5062030"/>
                </a:lnTo>
                <a:lnTo>
                  <a:pt x="8624062" y="5088573"/>
                </a:lnTo>
                <a:close/>
                <a:moveTo>
                  <a:pt x="8698167" y="5057521"/>
                </a:moveTo>
                <a:lnTo>
                  <a:pt x="8745919" y="5046218"/>
                </a:lnTo>
                <a:lnTo>
                  <a:pt x="8695563" y="5068126"/>
                </a:lnTo>
                <a:lnTo>
                  <a:pt x="8648002" y="5081715"/>
                </a:lnTo>
                <a:close/>
                <a:moveTo>
                  <a:pt x="8715819" y="5049012"/>
                </a:moveTo>
                <a:lnTo>
                  <a:pt x="8770747" y="5022469"/>
                </a:lnTo>
                <a:lnTo>
                  <a:pt x="8822944" y="5012817"/>
                </a:lnTo>
                <a:lnTo>
                  <a:pt x="8767890" y="5036693"/>
                </a:lnTo>
                <a:close/>
                <a:moveTo>
                  <a:pt x="8841549" y="5009388"/>
                </a:moveTo>
                <a:lnTo>
                  <a:pt x="8889556" y="5000435"/>
                </a:lnTo>
                <a:lnTo>
                  <a:pt x="8838756" y="5019929"/>
                </a:lnTo>
                <a:lnTo>
                  <a:pt x="8790940" y="5031232"/>
                </a:lnTo>
                <a:close/>
                <a:moveTo>
                  <a:pt x="8858821" y="5001832"/>
                </a:moveTo>
                <a:lnTo>
                  <a:pt x="8913812" y="4977956"/>
                </a:lnTo>
                <a:lnTo>
                  <a:pt x="8966136" y="4970971"/>
                </a:lnTo>
                <a:lnTo>
                  <a:pt x="8911082" y="4992116"/>
                </a:lnTo>
                <a:close/>
                <a:moveTo>
                  <a:pt x="8984234" y="4968494"/>
                </a:moveTo>
                <a:lnTo>
                  <a:pt x="9032494" y="4962144"/>
                </a:lnTo>
                <a:lnTo>
                  <a:pt x="8981694" y="4979162"/>
                </a:lnTo>
                <a:lnTo>
                  <a:pt x="8933561" y="4988052"/>
                </a:lnTo>
                <a:close/>
                <a:moveTo>
                  <a:pt x="9001316" y="4962144"/>
                </a:moveTo>
                <a:lnTo>
                  <a:pt x="9056243" y="4940999"/>
                </a:lnTo>
                <a:lnTo>
                  <a:pt x="9108694" y="4936617"/>
                </a:lnTo>
                <a:lnTo>
                  <a:pt x="9053767" y="4955096"/>
                </a:lnTo>
                <a:close/>
                <a:moveTo>
                  <a:pt x="9126347" y="4935157"/>
                </a:moveTo>
                <a:lnTo>
                  <a:pt x="9174797" y="4931156"/>
                </a:lnTo>
                <a:lnTo>
                  <a:pt x="9124315" y="4945571"/>
                </a:lnTo>
                <a:lnTo>
                  <a:pt x="9075928" y="4951921"/>
                </a:lnTo>
                <a:close/>
                <a:moveTo>
                  <a:pt x="9143174" y="4929505"/>
                </a:moveTo>
                <a:lnTo>
                  <a:pt x="9198039" y="4911090"/>
                </a:lnTo>
                <a:lnTo>
                  <a:pt x="9250553" y="4909439"/>
                </a:lnTo>
                <a:lnTo>
                  <a:pt x="9195753" y="4925124"/>
                </a:lnTo>
                <a:close/>
                <a:moveTo>
                  <a:pt x="9267825" y="4908550"/>
                </a:moveTo>
                <a:lnTo>
                  <a:pt x="9316466" y="4907026"/>
                </a:lnTo>
                <a:lnTo>
                  <a:pt x="9265666" y="4918964"/>
                </a:lnTo>
                <a:lnTo>
                  <a:pt x="9217089" y="4922965"/>
                </a:lnTo>
                <a:close/>
                <a:moveTo>
                  <a:pt x="9284462" y="4903788"/>
                </a:moveTo>
                <a:lnTo>
                  <a:pt x="9339199" y="4888103"/>
                </a:lnTo>
                <a:lnTo>
                  <a:pt x="9391841" y="4889246"/>
                </a:lnTo>
                <a:lnTo>
                  <a:pt x="9337104" y="4901946"/>
                </a:lnTo>
                <a:close/>
                <a:moveTo>
                  <a:pt x="9408731" y="4889564"/>
                </a:moveTo>
                <a:lnTo>
                  <a:pt x="9457436" y="4890643"/>
                </a:lnTo>
                <a:lnTo>
                  <a:pt x="9407017" y="4899978"/>
                </a:lnTo>
                <a:lnTo>
                  <a:pt x="9358312" y="4901502"/>
                </a:lnTo>
                <a:close/>
                <a:moveTo>
                  <a:pt x="9410573" y="4867656"/>
                </a:moveTo>
                <a:lnTo>
                  <a:pt x="9465755" y="4871784"/>
                </a:lnTo>
                <a:lnTo>
                  <a:pt x="9408287" y="4885373"/>
                </a:lnTo>
                <a:lnTo>
                  <a:pt x="9352979" y="4884166"/>
                </a:lnTo>
                <a:close/>
                <a:moveTo>
                  <a:pt x="9341358" y="4862576"/>
                </a:moveTo>
                <a:lnTo>
                  <a:pt x="9398508" y="4866767"/>
                </a:lnTo>
                <a:lnTo>
                  <a:pt x="9338818" y="4883849"/>
                </a:lnTo>
                <a:lnTo>
                  <a:pt x="9281668" y="4882642"/>
                </a:lnTo>
                <a:close/>
                <a:moveTo>
                  <a:pt x="9272080" y="4857433"/>
                </a:moveTo>
                <a:lnTo>
                  <a:pt x="9330436" y="4861751"/>
                </a:lnTo>
                <a:lnTo>
                  <a:pt x="9269031" y="4882388"/>
                </a:lnTo>
                <a:lnTo>
                  <a:pt x="9210548" y="4881118"/>
                </a:lnTo>
                <a:close/>
                <a:moveTo>
                  <a:pt x="9202865" y="4852289"/>
                </a:moveTo>
                <a:lnTo>
                  <a:pt x="9262237" y="4856671"/>
                </a:lnTo>
                <a:lnTo>
                  <a:pt x="9199372" y="4880864"/>
                </a:lnTo>
                <a:lnTo>
                  <a:pt x="9139936" y="4879594"/>
                </a:lnTo>
                <a:close/>
                <a:moveTo>
                  <a:pt x="9133649" y="4847146"/>
                </a:moveTo>
                <a:lnTo>
                  <a:pt x="9193784" y="4851591"/>
                </a:lnTo>
                <a:lnTo>
                  <a:pt x="9129776" y="4879404"/>
                </a:lnTo>
                <a:lnTo>
                  <a:pt x="9069451" y="4878134"/>
                </a:lnTo>
                <a:close/>
                <a:moveTo>
                  <a:pt x="9064434" y="4842002"/>
                </a:moveTo>
                <a:lnTo>
                  <a:pt x="9125204" y="4846511"/>
                </a:lnTo>
                <a:lnTo>
                  <a:pt x="9060117" y="4877943"/>
                </a:lnTo>
                <a:lnTo>
                  <a:pt x="8999220" y="4876610"/>
                </a:lnTo>
                <a:close/>
                <a:moveTo>
                  <a:pt x="8995219" y="4836859"/>
                </a:moveTo>
                <a:lnTo>
                  <a:pt x="9056497" y="4841431"/>
                </a:lnTo>
                <a:lnTo>
                  <a:pt x="8990520" y="4876419"/>
                </a:lnTo>
                <a:lnTo>
                  <a:pt x="8929053" y="4875149"/>
                </a:lnTo>
                <a:close/>
                <a:moveTo>
                  <a:pt x="8925941" y="4831715"/>
                </a:moveTo>
                <a:lnTo>
                  <a:pt x="8987727" y="4836351"/>
                </a:lnTo>
                <a:lnTo>
                  <a:pt x="8920924" y="4874959"/>
                </a:lnTo>
                <a:lnTo>
                  <a:pt x="8859012" y="4873625"/>
                </a:lnTo>
                <a:close/>
                <a:moveTo>
                  <a:pt x="8856726" y="4826635"/>
                </a:moveTo>
                <a:lnTo>
                  <a:pt x="8918829" y="4831207"/>
                </a:lnTo>
                <a:lnTo>
                  <a:pt x="8851265" y="4873435"/>
                </a:lnTo>
                <a:lnTo>
                  <a:pt x="8789035" y="4872165"/>
                </a:lnTo>
                <a:close/>
                <a:moveTo>
                  <a:pt x="8787511" y="4821492"/>
                </a:moveTo>
                <a:lnTo>
                  <a:pt x="8849868" y="4826127"/>
                </a:lnTo>
                <a:lnTo>
                  <a:pt x="8781669" y="4871974"/>
                </a:lnTo>
                <a:lnTo>
                  <a:pt x="8719121" y="4870641"/>
                </a:lnTo>
                <a:close/>
                <a:moveTo>
                  <a:pt x="8718232" y="4816348"/>
                </a:moveTo>
                <a:lnTo>
                  <a:pt x="8780907" y="4820984"/>
                </a:lnTo>
                <a:lnTo>
                  <a:pt x="8712200" y="4870450"/>
                </a:lnTo>
                <a:lnTo>
                  <a:pt x="8649335" y="4869117"/>
                </a:lnTo>
                <a:close/>
                <a:moveTo>
                  <a:pt x="8649018" y="4811205"/>
                </a:moveTo>
                <a:lnTo>
                  <a:pt x="8711882" y="4815840"/>
                </a:lnTo>
                <a:lnTo>
                  <a:pt x="8642350" y="4868926"/>
                </a:lnTo>
                <a:lnTo>
                  <a:pt x="8579231" y="4867593"/>
                </a:lnTo>
                <a:close/>
                <a:moveTo>
                  <a:pt x="8579803" y="4806061"/>
                </a:moveTo>
                <a:lnTo>
                  <a:pt x="8642858" y="4810760"/>
                </a:lnTo>
                <a:lnTo>
                  <a:pt x="8573008" y="4867529"/>
                </a:lnTo>
                <a:lnTo>
                  <a:pt x="8509508" y="4866196"/>
                </a:lnTo>
                <a:close/>
                <a:moveTo>
                  <a:pt x="8510524" y="4800918"/>
                </a:moveTo>
                <a:lnTo>
                  <a:pt x="8574024" y="4805617"/>
                </a:lnTo>
                <a:lnTo>
                  <a:pt x="8503476" y="4866069"/>
                </a:lnTo>
                <a:lnTo>
                  <a:pt x="8439976" y="4864672"/>
                </a:lnTo>
                <a:close/>
                <a:moveTo>
                  <a:pt x="8441309" y="4795774"/>
                </a:moveTo>
                <a:lnTo>
                  <a:pt x="8504809" y="4800473"/>
                </a:lnTo>
                <a:lnTo>
                  <a:pt x="8433753" y="4864545"/>
                </a:lnTo>
                <a:lnTo>
                  <a:pt x="8370253" y="4863211"/>
                </a:lnTo>
                <a:close/>
                <a:moveTo>
                  <a:pt x="8372031" y="4790631"/>
                </a:moveTo>
                <a:lnTo>
                  <a:pt x="8435531" y="4795393"/>
                </a:lnTo>
                <a:lnTo>
                  <a:pt x="8363966" y="4863084"/>
                </a:lnTo>
                <a:lnTo>
                  <a:pt x="8300466" y="4861687"/>
                </a:lnTo>
                <a:close/>
                <a:moveTo>
                  <a:pt x="8302816" y="4785551"/>
                </a:moveTo>
                <a:lnTo>
                  <a:pt x="8366316" y="4790250"/>
                </a:lnTo>
                <a:lnTo>
                  <a:pt x="8294244" y="4861560"/>
                </a:lnTo>
                <a:lnTo>
                  <a:pt x="8230744" y="4860227"/>
                </a:lnTo>
                <a:close/>
                <a:moveTo>
                  <a:pt x="8233537" y="4780407"/>
                </a:moveTo>
                <a:lnTo>
                  <a:pt x="8297037" y="4785106"/>
                </a:lnTo>
                <a:lnTo>
                  <a:pt x="8224520" y="4860100"/>
                </a:lnTo>
                <a:lnTo>
                  <a:pt x="8160576" y="4858766"/>
                </a:lnTo>
                <a:close/>
                <a:moveTo>
                  <a:pt x="8164322" y="4775264"/>
                </a:moveTo>
                <a:lnTo>
                  <a:pt x="8227822" y="4779963"/>
                </a:lnTo>
                <a:lnTo>
                  <a:pt x="8154861" y="4858639"/>
                </a:lnTo>
                <a:lnTo>
                  <a:pt x="8090853" y="4857242"/>
                </a:lnTo>
                <a:close/>
                <a:moveTo>
                  <a:pt x="8095044" y="4770120"/>
                </a:moveTo>
                <a:lnTo>
                  <a:pt x="8158988" y="4774883"/>
                </a:lnTo>
                <a:lnTo>
                  <a:pt x="8085582" y="4857115"/>
                </a:lnTo>
                <a:lnTo>
                  <a:pt x="8021447" y="4855782"/>
                </a:lnTo>
                <a:close/>
                <a:moveTo>
                  <a:pt x="8017891" y="4859909"/>
                </a:moveTo>
                <a:lnTo>
                  <a:pt x="8081899" y="4861306"/>
                </a:lnTo>
                <a:lnTo>
                  <a:pt x="8008620" y="4943412"/>
                </a:lnTo>
                <a:lnTo>
                  <a:pt x="7944485" y="4945380"/>
                </a:lnTo>
                <a:close/>
                <a:moveTo>
                  <a:pt x="7940739" y="4949762"/>
                </a:moveTo>
                <a:lnTo>
                  <a:pt x="8004747" y="4947730"/>
                </a:lnTo>
                <a:lnTo>
                  <a:pt x="7931722" y="5029645"/>
                </a:lnTo>
                <a:lnTo>
                  <a:pt x="7867523" y="5034979"/>
                </a:lnTo>
                <a:close/>
                <a:moveTo>
                  <a:pt x="7863586" y="5039551"/>
                </a:moveTo>
                <a:lnTo>
                  <a:pt x="7927594" y="5034217"/>
                </a:lnTo>
                <a:lnTo>
                  <a:pt x="7854950" y="5115814"/>
                </a:lnTo>
                <a:lnTo>
                  <a:pt x="7790561" y="5124450"/>
                </a:lnTo>
                <a:close/>
                <a:moveTo>
                  <a:pt x="7786434" y="5129340"/>
                </a:moveTo>
                <a:lnTo>
                  <a:pt x="7850442" y="5120767"/>
                </a:lnTo>
                <a:lnTo>
                  <a:pt x="7777798" y="5202174"/>
                </a:lnTo>
                <a:lnTo>
                  <a:pt x="7713663" y="5214049"/>
                </a:lnTo>
                <a:close/>
                <a:moveTo>
                  <a:pt x="7709218" y="5219192"/>
                </a:moveTo>
                <a:lnTo>
                  <a:pt x="7773226" y="5207318"/>
                </a:lnTo>
                <a:lnTo>
                  <a:pt x="7700899" y="5288407"/>
                </a:lnTo>
                <a:lnTo>
                  <a:pt x="7636764" y="5303520"/>
                </a:lnTo>
                <a:close/>
                <a:moveTo>
                  <a:pt x="7632065" y="5308981"/>
                </a:moveTo>
                <a:lnTo>
                  <a:pt x="7695946" y="5293932"/>
                </a:lnTo>
                <a:lnTo>
                  <a:pt x="7623937" y="5374640"/>
                </a:lnTo>
                <a:lnTo>
                  <a:pt x="7559929" y="5392992"/>
                </a:lnTo>
                <a:close/>
                <a:moveTo>
                  <a:pt x="7554913" y="5398834"/>
                </a:moveTo>
                <a:lnTo>
                  <a:pt x="7618413" y="5380609"/>
                </a:lnTo>
                <a:lnTo>
                  <a:pt x="7547039" y="5461000"/>
                </a:lnTo>
                <a:lnTo>
                  <a:pt x="7483157" y="5482463"/>
                </a:lnTo>
                <a:close/>
                <a:moveTo>
                  <a:pt x="7477697" y="5488686"/>
                </a:moveTo>
                <a:lnTo>
                  <a:pt x="7541197" y="5467287"/>
                </a:lnTo>
                <a:lnTo>
                  <a:pt x="7469950" y="5547170"/>
                </a:lnTo>
                <a:lnTo>
                  <a:pt x="7406450" y="5571681"/>
                </a:lnTo>
                <a:close/>
                <a:moveTo>
                  <a:pt x="7400544" y="5578475"/>
                </a:moveTo>
                <a:lnTo>
                  <a:pt x="7464044" y="5554091"/>
                </a:lnTo>
                <a:lnTo>
                  <a:pt x="7393242" y="5633403"/>
                </a:lnTo>
                <a:lnTo>
                  <a:pt x="7329742" y="5660962"/>
                </a:lnTo>
                <a:close/>
                <a:moveTo>
                  <a:pt x="7323392" y="5668328"/>
                </a:moveTo>
                <a:lnTo>
                  <a:pt x="7386447" y="5640959"/>
                </a:lnTo>
                <a:lnTo>
                  <a:pt x="7316216" y="5719636"/>
                </a:lnTo>
                <a:lnTo>
                  <a:pt x="7253097" y="5750116"/>
                </a:lnTo>
                <a:close/>
                <a:moveTo>
                  <a:pt x="7246176" y="5758117"/>
                </a:moveTo>
                <a:lnTo>
                  <a:pt x="7308850" y="5727700"/>
                </a:lnTo>
                <a:lnTo>
                  <a:pt x="7239000" y="5805678"/>
                </a:lnTo>
                <a:lnTo>
                  <a:pt x="7176326" y="5838952"/>
                </a:lnTo>
                <a:close/>
                <a:moveTo>
                  <a:pt x="7169150" y="5847906"/>
                </a:moveTo>
                <a:lnTo>
                  <a:pt x="7231253" y="5814949"/>
                </a:lnTo>
                <a:lnTo>
                  <a:pt x="7162482" y="5892102"/>
                </a:lnTo>
                <a:lnTo>
                  <a:pt x="7100316" y="5928043"/>
                </a:lnTo>
                <a:close/>
                <a:moveTo>
                  <a:pt x="7091998" y="5937758"/>
                </a:moveTo>
                <a:lnTo>
                  <a:pt x="7153466" y="5902198"/>
                </a:lnTo>
                <a:lnTo>
                  <a:pt x="7085584" y="5978398"/>
                </a:lnTo>
                <a:lnTo>
                  <a:pt x="7024053" y="6016498"/>
                </a:lnTo>
                <a:close/>
                <a:moveTo>
                  <a:pt x="7014781" y="6027611"/>
                </a:moveTo>
                <a:lnTo>
                  <a:pt x="7075488" y="5989511"/>
                </a:lnTo>
                <a:lnTo>
                  <a:pt x="7008622" y="6064441"/>
                </a:lnTo>
                <a:lnTo>
                  <a:pt x="6947980" y="6105208"/>
                </a:lnTo>
                <a:close/>
                <a:moveTo>
                  <a:pt x="6937629" y="6117400"/>
                </a:moveTo>
                <a:lnTo>
                  <a:pt x="6997256" y="6077331"/>
                </a:lnTo>
                <a:lnTo>
                  <a:pt x="6931724" y="6150801"/>
                </a:lnTo>
                <a:lnTo>
                  <a:pt x="6872161" y="6193600"/>
                </a:lnTo>
                <a:close/>
                <a:moveTo>
                  <a:pt x="6860413" y="6207252"/>
                </a:moveTo>
                <a:lnTo>
                  <a:pt x="6918707" y="6165342"/>
                </a:lnTo>
                <a:lnTo>
                  <a:pt x="6854762" y="6237034"/>
                </a:lnTo>
                <a:lnTo>
                  <a:pt x="6796595" y="6281484"/>
                </a:lnTo>
                <a:close/>
                <a:moveTo>
                  <a:pt x="6783261" y="6297105"/>
                </a:moveTo>
                <a:lnTo>
                  <a:pt x="6839776" y="6253861"/>
                </a:lnTo>
                <a:lnTo>
                  <a:pt x="6777863" y="6323267"/>
                </a:lnTo>
                <a:lnTo>
                  <a:pt x="6721539" y="6368923"/>
                </a:lnTo>
                <a:close/>
                <a:moveTo>
                  <a:pt x="6706044" y="6386957"/>
                </a:moveTo>
                <a:lnTo>
                  <a:pt x="6760274" y="6342952"/>
                </a:lnTo>
                <a:lnTo>
                  <a:pt x="6700901" y="6409500"/>
                </a:lnTo>
                <a:lnTo>
                  <a:pt x="6646990" y="6455664"/>
                </a:lnTo>
                <a:close/>
                <a:moveTo>
                  <a:pt x="6628702" y="6477000"/>
                </a:moveTo>
                <a:lnTo>
                  <a:pt x="6679502" y="6433312"/>
                </a:lnTo>
                <a:lnTo>
                  <a:pt x="6623685" y="6495923"/>
                </a:lnTo>
                <a:lnTo>
                  <a:pt x="6572885" y="6541516"/>
                </a:lnTo>
                <a:close/>
                <a:moveTo>
                  <a:pt x="6551549" y="6566789"/>
                </a:moveTo>
                <a:lnTo>
                  <a:pt x="6597968" y="6525007"/>
                </a:lnTo>
                <a:lnTo>
                  <a:pt x="6547168" y="6582157"/>
                </a:lnTo>
                <a:lnTo>
                  <a:pt x="6501321" y="6625527"/>
                </a:lnTo>
                <a:close/>
                <a:moveTo>
                  <a:pt x="6393180" y="6754559"/>
                </a:moveTo>
                <a:lnTo>
                  <a:pt x="6367018" y="6781610"/>
                </a:lnTo>
                <a:lnTo>
                  <a:pt x="6397181" y="6746494"/>
                </a:lnTo>
                <a:lnTo>
                  <a:pt x="6424486" y="6719444"/>
                </a:lnTo>
                <a:close/>
                <a:moveTo>
                  <a:pt x="6470079" y="6668326"/>
                </a:moveTo>
                <a:lnTo>
                  <a:pt x="6431534" y="6706426"/>
                </a:lnTo>
                <a:lnTo>
                  <a:pt x="6474333" y="6656578"/>
                </a:lnTo>
                <a:lnTo>
                  <a:pt x="6513640" y="6619431"/>
                </a:lnTo>
                <a:close/>
                <a:moveTo>
                  <a:pt x="6546279" y="6593078"/>
                </a:moveTo>
                <a:lnTo>
                  <a:pt x="6518910" y="6620129"/>
                </a:lnTo>
                <a:lnTo>
                  <a:pt x="6550216" y="6585141"/>
                </a:lnTo>
                <a:lnTo>
                  <a:pt x="6578600" y="6558217"/>
                </a:lnTo>
                <a:close/>
                <a:moveTo>
                  <a:pt x="6622860" y="6510528"/>
                </a:moveTo>
                <a:lnTo>
                  <a:pt x="6583490" y="6547739"/>
                </a:lnTo>
                <a:lnTo>
                  <a:pt x="6627114" y="6498908"/>
                </a:lnTo>
                <a:lnTo>
                  <a:pt x="6667119" y="6462776"/>
                </a:lnTo>
                <a:close/>
                <a:moveTo>
                  <a:pt x="6698552" y="6438964"/>
                </a:moveTo>
                <a:lnTo>
                  <a:pt x="6670104" y="6465824"/>
                </a:lnTo>
                <a:lnTo>
                  <a:pt x="6702425" y="6430963"/>
                </a:lnTo>
                <a:lnTo>
                  <a:pt x="6731953" y="6404420"/>
                </a:lnTo>
                <a:close/>
                <a:moveTo>
                  <a:pt x="6774752" y="6359970"/>
                </a:moveTo>
                <a:lnTo>
                  <a:pt x="6734683" y="6396101"/>
                </a:lnTo>
                <a:lnTo>
                  <a:pt x="6779133" y="6348476"/>
                </a:lnTo>
                <a:lnTo>
                  <a:pt x="6819900" y="6313551"/>
                </a:lnTo>
                <a:close/>
                <a:moveTo>
                  <a:pt x="6850126" y="6292025"/>
                </a:moveTo>
                <a:lnTo>
                  <a:pt x="6820535" y="6318250"/>
                </a:lnTo>
                <a:lnTo>
                  <a:pt x="6853873" y="6283833"/>
                </a:lnTo>
                <a:lnTo>
                  <a:pt x="6884353" y="6257671"/>
                </a:lnTo>
                <a:close/>
                <a:moveTo>
                  <a:pt x="6930200" y="6205284"/>
                </a:moveTo>
                <a:lnTo>
                  <a:pt x="6971729" y="6171629"/>
                </a:lnTo>
                <a:lnTo>
                  <a:pt x="6926072" y="6216841"/>
                </a:lnTo>
                <a:lnTo>
                  <a:pt x="6885306" y="6251766"/>
                </a:lnTo>
                <a:close/>
                <a:moveTo>
                  <a:pt x="7001193" y="6152515"/>
                </a:moveTo>
                <a:lnTo>
                  <a:pt x="6970586" y="6178677"/>
                </a:lnTo>
                <a:lnTo>
                  <a:pt x="7005003" y="6144641"/>
                </a:lnTo>
                <a:lnTo>
                  <a:pt x="7036753" y="6119241"/>
                </a:lnTo>
                <a:close/>
                <a:moveTo>
                  <a:pt x="7151688" y="6020245"/>
                </a:moveTo>
                <a:lnTo>
                  <a:pt x="7119938" y="6045645"/>
                </a:lnTo>
                <a:lnTo>
                  <a:pt x="7155181" y="6012307"/>
                </a:lnTo>
                <a:lnTo>
                  <a:pt x="7187693" y="5987415"/>
                </a:lnTo>
                <a:close/>
                <a:moveTo>
                  <a:pt x="7301611" y="5895277"/>
                </a:moveTo>
                <a:lnTo>
                  <a:pt x="7268972" y="5920232"/>
                </a:lnTo>
                <a:lnTo>
                  <a:pt x="7305168" y="5887593"/>
                </a:lnTo>
                <a:lnTo>
                  <a:pt x="7338695" y="5863463"/>
                </a:lnTo>
                <a:close/>
                <a:moveTo>
                  <a:pt x="7450836" y="5777611"/>
                </a:moveTo>
                <a:lnTo>
                  <a:pt x="7417308" y="5801741"/>
                </a:lnTo>
                <a:lnTo>
                  <a:pt x="7454329" y="5769991"/>
                </a:lnTo>
                <a:lnTo>
                  <a:pt x="7488745" y="5746877"/>
                </a:lnTo>
                <a:close/>
                <a:moveTo>
                  <a:pt x="7599553" y="5667248"/>
                </a:moveTo>
                <a:lnTo>
                  <a:pt x="7565073" y="5690426"/>
                </a:lnTo>
                <a:lnTo>
                  <a:pt x="7603173" y="5659755"/>
                </a:lnTo>
                <a:lnTo>
                  <a:pt x="7638479" y="5637657"/>
                </a:lnTo>
                <a:close/>
                <a:moveTo>
                  <a:pt x="7747635" y="5564188"/>
                </a:moveTo>
                <a:lnTo>
                  <a:pt x="7712266" y="5586286"/>
                </a:lnTo>
                <a:lnTo>
                  <a:pt x="7750874" y="5556758"/>
                </a:lnTo>
                <a:lnTo>
                  <a:pt x="7787006" y="5535867"/>
                </a:lnTo>
                <a:close/>
                <a:moveTo>
                  <a:pt x="7895019" y="5468493"/>
                </a:moveTo>
                <a:lnTo>
                  <a:pt x="7858887" y="5489448"/>
                </a:lnTo>
                <a:lnTo>
                  <a:pt x="7898194" y="5461127"/>
                </a:lnTo>
                <a:lnTo>
                  <a:pt x="7935087" y="5441569"/>
                </a:lnTo>
                <a:close/>
                <a:moveTo>
                  <a:pt x="8041894" y="5380101"/>
                </a:moveTo>
                <a:lnTo>
                  <a:pt x="8004937" y="5399659"/>
                </a:lnTo>
                <a:lnTo>
                  <a:pt x="8044943" y="5372799"/>
                </a:lnTo>
                <a:lnTo>
                  <a:pt x="8082598" y="5354638"/>
                </a:lnTo>
                <a:close/>
                <a:moveTo>
                  <a:pt x="8187944" y="5298948"/>
                </a:moveTo>
                <a:lnTo>
                  <a:pt x="8149844" y="5317173"/>
                </a:lnTo>
                <a:lnTo>
                  <a:pt x="8190420" y="5291773"/>
                </a:lnTo>
                <a:lnTo>
                  <a:pt x="8228520" y="5275072"/>
                </a:lnTo>
                <a:close/>
                <a:moveTo>
                  <a:pt x="8333486" y="5225161"/>
                </a:moveTo>
                <a:lnTo>
                  <a:pt x="8295069" y="5241862"/>
                </a:lnTo>
                <a:lnTo>
                  <a:pt x="8336281" y="5218049"/>
                </a:lnTo>
                <a:lnTo>
                  <a:pt x="8375269" y="5203000"/>
                </a:lnTo>
                <a:close/>
                <a:moveTo>
                  <a:pt x="8478520" y="5158677"/>
                </a:moveTo>
                <a:lnTo>
                  <a:pt x="8439468" y="5173726"/>
                </a:lnTo>
                <a:lnTo>
                  <a:pt x="8481123" y="5151628"/>
                </a:lnTo>
                <a:lnTo>
                  <a:pt x="8520684" y="5138293"/>
                </a:lnTo>
                <a:close/>
                <a:moveTo>
                  <a:pt x="8623300" y="5099050"/>
                </a:moveTo>
                <a:lnTo>
                  <a:pt x="8583612" y="5112385"/>
                </a:lnTo>
                <a:lnTo>
                  <a:pt x="8625713" y="5092065"/>
                </a:lnTo>
                <a:lnTo>
                  <a:pt x="8665908" y="5080572"/>
                </a:lnTo>
                <a:close/>
                <a:moveTo>
                  <a:pt x="8767064" y="5047171"/>
                </a:moveTo>
                <a:lnTo>
                  <a:pt x="8726869" y="5058664"/>
                </a:lnTo>
                <a:lnTo>
                  <a:pt x="8769350" y="5040249"/>
                </a:lnTo>
                <a:lnTo>
                  <a:pt x="8809990" y="5030661"/>
                </a:lnTo>
                <a:close/>
                <a:moveTo>
                  <a:pt x="8910320" y="5002721"/>
                </a:moveTo>
                <a:lnTo>
                  <a:pt x="8869617" y="5012373"/>
                </a:lnTo>
                <a:lnTo>
                  <a:pt x="8912416" y="4995863"/>
                </a:lnTo>
                <a:lnTo>
                  <a:pt x="8953436" y="4988243"/>
                </a:lnTo>
                <a:close/>
                <a:moveTo>
                  <a:pt x="9052941" y="4965510"/>
                </a:moveTo>
                <a:lnTo>
                  <a:pt x="9011793" y="4973130"/>
                </a:lnTo>
                <a:lnTo>
                  <a:pt x="9054846" y="4958652"/>
                </a:lnTo>
                <a:lnTo>
                  <a:pt x="9096248" y="4953064"/>
                </a:lnTo>
                <a:close/>
                <a:moveTo>
                  <a:pt x="9153461" y="4941126"/>
                </a:moveTo>
                <a:lnTo>
                  <a:pt x="9196642" y="4928743"/>
                </a:lnTo>
                <a:lnTo>
                  <a:pt x="9238361" y="4925314"/>
                </a:lnTo>
                <a:lnTo>
                  <a:pt x="9194991" y="4935538"/>
                </a:lnTo>
                <a:close/>
                <a:moveTo>
                  <a:pt x="9294495" y="4916361"/>
                </a:moveTo>
                <a:lnTo>
                  <a:pt x="9337802" y="4906201"/>
                </a:lnTo>
                <a:lnTo>
                  <a:pt x="9379712" y="4904867"/>
                </a:lnTo>
                <a:lnTo>
                  <a:pt x="9336342" y="4912932"/>
                </a:lnTo>
                <a:close/>
                <a:moveTo>
                  <a:pt x="9435084" y="4898898"/>
                </a:moveTo>
                <a:lnTo>
                  <a:pt x="9478391" y="4890897"/>
                </a:lnTo>
                <a:lnTo>
                  <a:pt x="9520428" y="4891786"/>
                </a:lnTo>
                <a:lnTo>
                  <a:pt x="9477057" y="4897628"/>
                </a:lnTo>
                <a:close/>
                <a:moveTo>
                  <a:pt x="9574784" y="4888738"/>
                </a:moveTo>
                <a:lnTo>
                  <a:pt x="9618028" y="4882896"/>
                </a:lnTo>
                <a:lnTo>
                  <a:pt x="9660192" y="4886008"/>
                </a:lnTo>
                <a:lnTo>
                  <a:pt x="9616948" y="4889627"/>
                </a:lnTo>
                <a:close/>
              </a:path>
            </a:pathLst>
          </a:custGeom>
          <a:solidFill>
            <a:srgbClr val="A7C1FF">
              <a:alpha val="3912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584967" y="3171133"/>
            <a:ext cx="9022000" cy="1740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584967" y="5040404"/>
            <a:ext cx="9022000" cy="38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156856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rot="5400000">
            <a:off x="2675145" y="-2640525"/>
            <a:ext cx="6849331" cy="12184380"/>
          </a:xfrm>
          <a:custGeom>
            <a:avLst/>
            <a:gdLst/>
            <a:ahLst/>
            <a:cxnLst/>
            <a:rect l="l" t="t" r="r" b="b"/>
            <a:pathLst>
              <a:path w="8285480" h="6858000" extrusionOk="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584967" y="1642400"/>
            <a:ext cx="9022000" cy="357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609585" rtl="0">
              <a:spcBef>
                <a:spcPts val="800"/>
              </a:spcBef>
              <a:spcAft>
                <a:spcPts val="0"/>
              </a:spcAft>
              <a:buSzPts val="3600"/>
              <a:buFont typeface="DM Serif Display"/>
              <a:buChar char="╺"/>
              <a:defRPr sz="48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L="1219170" lvl="1" indent="-609585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-"/>
              <a:defRPr sz="4800"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L="1828754" lvl="2" indent="-609585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⬞"/>
              <a:defRPr sz="4800"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L="2438339" lvl="3" indent="-609585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●"/>
              <a:defRPr sz="4800"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L="3047924" lvl="4" indent="-609585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○"/>
              <a:defRPr sz="4800"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L="3657509" lvl="5" indent="-609585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■"/>
              <a:defRPr sz="4800"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L="4267093" lvl="6" indent="-609585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●"/>
              <a:defRPr sz="4800"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L="4876678" lvl="7" indent="-609585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○"/>
              <a:defRPr sz="4800"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L="5486263" lvl="8" indent="-609585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■"/>
              <a:defRPr sz="4800"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1007984" y="1575703"/>
            <a:ext cx="617600" cy="9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chemeClr val="accent6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“</a:t>
            </a:r>
            <a:endParaRPr sz="8000">
              <a:solidFill>
                <a:schemeClr val="accent6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r">
              <a:spcAft>
                <a:spcPts val="0"/>
              </a:spcAft>
            </a:pPr>
            <a:fld id="{00000000-1234-1234-1234-123412341234}" type="slidenum">
              <a:rPr lang="en" smtClean="0"/>
              <a:pPr algn="r">
                <a:spcAft>
                  <a:spcPts val="0"/>
                </a:spcAft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8127987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 rot="-5400000">
            <a:off x="5654651" y="328279"/>
            <a:ext cx="6868303" cy="6206405"/>
          </a:xfrm>
          <a:custGeom>
            <a:avLst/>
            <a:gdLst/>
            <a:ahLst/>
            <a:cxnLst/>
            <a:rect l="l" t="t" r="r" b="b"/>
            <a:pathLst>
              <a:path w="12192254" h="6845300" extrusionOk="0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1584967" y="5468667"/>
            <a:ext cx="9022000" cy="52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rtl="0">
              <a:spcBef>
                <a:spcPts val="480"/>
              </a:spcBef>
              <a:spcAft>
                <a:spcPts val="0"/>
              </a:spcAft>
              <a:buSzPts val="16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r">
              <a:spcAft>
                <a:spcPts val="0"/>
              </a:spcAft>
            </a:pPr>
            <a:fld id="{00000000-1234-1234-1234-123412341234}" type="slidenum">
              <a:rPr lang="en" smtClean="0"/>
              <a:pPr algn="r">
                <a:spcAft>
                  <a:spcPts val="0"/>
                </a:spcAft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7790300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" y="12721"/>
            <a:ext cx="12192255" cy="6845300"/>
          </a:xfrm>
          <a:custGeom>
            <a:avLst/>
            <a:gdLst/>
            <a:ahLst/>
            <a:cxnLst/>
            <a:rect l="l" t="t" r="r" b="b"/>
            <a:pathLst>
              <a:path w="12192254" h="6845300" extrusionOk="0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912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584967" y="3173600"/>
            <a:ext cx="9022000" cy="2247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7144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(Style 1 - Thicke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4931A-81CD-7C42-B650-1CE7B7075C5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36400" y="1436400"/>
            <a:ext cx="9310369" cy="3983714"/>
          </a:xfrm>
          <a:gradFill flip="none" rotWithShape="1">
            <a:gsLst>
              <a:gs pos="49000">
                <a:srgbClr val="000000">
                  <a:alpha val="54000"/>
                </a:srgbClr>
              </a:gs>
              <a:gs pos="12000">
                <a:schemeClr val="tx1">
                  <a:alpha val="55000"/>
                </a:schemeClr>
              </a:gs>
              <a:gs pos="75000">
                <a:schemeClr val="tx1">
                  <a:alpha val="0"/>
                </a:schemeClr>
              </a:gs>
            </a:gsLst>
            <a:lin ang="0" scaled="1"/>
            <a:tileRect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dirty="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7DE443D4-724C-5D4E-9520-760A3A8238B2}"/>
              </a:ext>
            </a:extLst>
          </p:cNvPr>
          <p:cNvSpPr/>
          <p:nvPr userDrawn="1"/>
        </p:nvSpPr>
        <p:spPr>
          <a:xfrm rot="16200000">
            <a:off x="2667001" y="-2667001"/>
            <a:ext cx="6858000" cy="12192002"/>
          </a:xfrm>
          <a:custGeom>
            <a:avLst/>
            <a:gdLst>
              <a:gd name="connsiteX0" fmla="*/ 5418000 w 6858000"/>
              <a:gd name="connsiteY0" fmla="*/ 1440001 h 12192002"/>
              <a:gd name="connsiteX1" fmla="*/ 1440000 w 6858000"/>
              <a:gd name="connsiteY1" fmla="*/ 1440001 h 12192002"/>
              <a:gd name="connsiteX2" fmla="*/ 1440000 w 6858000"/>
              <a:gd name="connsiteY2" fmla="*/ 10752001 h 12192002"/>
              <a:gd name="connsiteX3" fmla="*/ 5418000 w 6858000"/>
              <a:gd name="connsiteY3" fmla="*/ 10752001 h 12192002"/>
              <a:gd name="connsiteX4" fmla="*/ 6858000 w 6858000"/>
              <a:gd name="connsiteY4" fmla="*/ 1 h 12192002"/>
              <a:gd name="connsiteX5" fmla="*/ 6858000 w 6858000"/>
              <a:gd name="connsiteY5" fmla="*/ 1440001 h 12192002"/>
              <a:gd name="connsiteX6" fmla="*/ 6858000 w 6858000"/>
              <a:gd name="connsiteY6" fmla="*/ 1440001 h 12192002"/>
              <a:gd name="connsiteX7" fmla="*/ 6858000 w 6858000"/>
              <a:gd name="connsiteY7" fmla="*/ 10752001 h 12192002"/>
              <a:gd name="connsiteX8" fmla="*/ 6858000 w 6858000"/>
              <a:gd name="connsiteY8" fmla="*/ 10752001 h 12192002"/>
              <a:gd name="connsiteX9" fmla="*/ 6858000 w 6858000"/>
              <a:gd name="connsiteY9" fmla="*/ 12192001 h 12192002"/>
              <a:gd name="connsiteX10" fmla="*/ 6858000 w 6858000"/>
              <a:gd name="connsiteY10" fmla="*/ 12192001 h 12192002"/>
              <a:gd name="connsiteX11" fmla="*/ 6858000 w 6858000"/>
              <a:gd name="connsiteY11" fmla="*/ 12192002 h 12192002"/>
              <a:gd name="connsiteX12" fmla="*/ 5418000 w 6858000"/>
              <a:gd name="connsiteY12" fmla="*/ 12192002 h 12192002"/>
              <a:gd name="connsiteX13" fmla="*/ 5418000 w 6858000"/>
              <a:gd name="connsiteY13" fmla="*/ 12192001 h 12192002"/>
              <a:gd name="connsiteX14" fmla="*/ 1440000 w 6858000"/>
              <a:gd name="connsiteY14" fmla="*/ 12192001 h 12192002"/>
              <a:gd name="connsiteX15" fmla="*/ 1440000 w 6858000"/>
              <a:gd name="connsiteY15" fmla="*/ 12192002 h 12192002"/>
              <a:gd name="connsiteX16" fmla="*/ 0 w 6858000"/>
              <a:gd name="connsiteY16" fmla="*/ 12192002 h 12192002"/>
              <a:gd name="connsiteX17" fmla="*/ 0 w 6858000"/>
              <a:gd name="connsiteY17" fmla="*/ 12192001 h 12192002"/>
              <a:gd name="connsiteX18" fmla="*/ 0 w 6858000"/>
              <a:gd name="connsiteY18" fmla="*/ 10752001 h 12192002"/>
              <a:gd name="connsiteX19" fmla="*/ 0 w 6858000"/>
              <a:gd name="connsiteY19" fmla="*/ 1440001 h 12192002"/>
              <a:gd name="connsiteX20" fmla="*/ 0 w 6858000"/>
              <a:gd name="connsiteY20" fmla="*/ 1 h 12192002"/>
              <a:gd name="connsiteX21" fmla="*/ 0 w 6858000"/>
              <a:gd name="connsiteY21" fmla="*/ 0 h 12192002"/>
              <a:gd name="connsiteX22" fmla="*/ 1440000 w 6858000"/>
              <a:gd name="connsiteY22" fmla="*/ 0 h 12192002"/>
              <a:gd name="connsiteX23" fmla="*/ 1440000 w 6858000"/>
              <a:gd name="connsiteY23" fmla="*/ 1 h 12192002"/>
              <a:gd name="connsiteX24" fmla="*/ 5418000 w 6858000"/>
              <a:gd name="connsiteY24" fmla="*/ 1 h 12192002"/>
              <a:gd name="connsiteX25" fmla="*/ 5418000 w 6858000"/>
              <a:gd name="connsiteY25" fmla="*/ 0 h 12192002"/>
              <a:gd name="connsiteX26" fmla="*/ 6858000 w 6858000"/>
              <a:gd name="connsiteY26" fmla="*/ 0 h 12192002"/>
              <a:gd name="connsiteX27" fmla="*/ 6858000 w 6858000"/>
              <a:gd name="connsiteY27" fmla="*/ 1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858000" h="12192002">
                <a:moveTo>
                  <a:pt x="5418000" y="1440001"/>
                </a:moveTo>
                <a:lnTo>
                  <a:pt x="1440000" y="1440001"/>
                </a:lnTo>
                <a:lnTo>
                  <a:pt x="1440000" y="10752001"/>
                </a:lnTo>
                <a:lnTo>
                  <a:pt x="5418000" y="10752001"/>
                </a:lnTo>
                <a:close/>
                <a:moveTo>
                  <a:pt x="6858000" y="1"/>
                </a:moveTo>
                <a:lnTo>
                  <a:pt x="6858000" y="1440001"/>
                </a:lnTo>
                <a:lnTo>
                  <a:pt x="6858000" y="1440001"/>
                </a:lnTo>
                <a:lnTo>
                  <a:pt x="6858000" y="10752001"/>
                </a:lnTo>
                <a:lnTo>
                  <a:pt x="6858000" y="10752001"/>
                </a:lnTo>
                <a:lnTo>
                  <a:pt x="6858000" y="12192001"/>
                </a:lnTo>
                <a:lnTo>
                  <a:pt x="6858000" y="12192001"/>
                </a:lnTo>
                <a:lnTo>
                  <a:pt x="6858000" y="12192002"/>
                </a:lnTo>
                <a:lnTo>
                  <a:pt x="5418000" y="12192002"/>
                </a:lnTo>
                <a:lnTo>
                  <a:pt x="5418000" y="12192001"/>
                </a:lnTo>
                <a:lnTo>
                  <a:pt x="1440000" y="12192001"/>
                </a:lnTo>
                <a:lnTo>
                  <a:pt x="1440000" y="12192002"/>
                </a:lnTo>
                <a:lnTo>
                  <a:pt x="0" y="12192002"/>
                </a:lnTo>
                <a:lnTo>
                  <a:pt x="0" y="12192001"/>
                </a:lnTo>
                <a:lnTo>
                  <a:pt x="0" y="10752001"/>
                </a:lnTo>
                <a:lnTo>
                  <a:pt x="0" y="1440001"/>
                </a:lnTo>
                <a:lnTo>
                  <a:pt x="0" y="1"/>
                </a:lnTo>
                <a:lnTo>
                  <a:pt x="0" y="0"/>
                </a:lnTo>
                <a:lnTo>
                  <a:pt x="1440000" y="0"/>
                </a:lnTo>
                <a:lnTo>
                  <a:pt x="1440000" y="1"/>
                </a:lnTo>
                <a:lnTo>
                  <a:pt x="5418000" y="1"/>
                </a:lnTo>
                <a:lnTo>
                  <a:pt x="5418000" y="0"/>
                </a:lnTo>
                <a:lnTo>
                  <a:pt x="6858000" y="0"/>
                </a:lnTo>
                <a:lnTo>
                  <a:pt x="6858000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Picture Placeholder 9" hidden="1">
            <a:extLst>
              <a:ext uri="{FF2B5EF4-FFF2-40B4-BE49-F238E27FC236}">
                <a16:creationId xmlns:a16="http://schemas.microsoft.com/office/drawing/2014/main" id="{75B15DF3-21ED-6E41-B51C-925362B13EF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436914" y="1438679"/>
            <a:ext cx="9322526" cy="3986762"/>
          </a:xfrm>
          <a:prstGeom prst="rect">
            <a:avLst/>
          </a:prstGeom>
          <a:noFill/>
        </p:spPr>
        <p:txBody>
          <a:bodyPr wrap="square" rIns="28800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Drop photo here to add</a:t>
            </a:r>
            <a:br>
              <a:rPr lang="en-US" dirty="0"/>
            </a:br>
            <a:r>
              <a:rPr lang="en-US" dirty="0"/>
              <a:t>background photo. </a:t>
            </a:r>
          </a:p>
          <a:p>
            <a:r>
              <a:rPr lang="en-US" dirty="0"/>
              <a:t>This layout works best</a:t>
            </a:r>
            <a:br>
              <a:rPr lang="en-US" dirty="0"/>
            </a:br>
            <a:r>
              <a:rPr lang="en-US" dirty="0"/>
              <a:t>with dark photos.</a:t>
            </a:r>
            <a:br>
              <a:rPr lang="en-US" dirty="0"/>
            </a:br>
            <a:r>
              <a:rPr lang="en-US" dirty="0"/>
              <a:t>(then edit alt text)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BEEFB8F-4A79-464A-9960-012F07BC89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6912" y="1432558"/>
            <a:ext cx="4659087" cy="3983715"/>
          </a:xfrm>
          <a:noFill/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>
              <a:defRPr lang="en-US" sz="4000" dirty="0">
                <a:solidFill>
                  <a:schemeClr val="bg1"/>
                </a:solidFill>
                <a:cs typeface="+mn-cs"/>
              </a:defRPr>
            </a:lvl1pPr>
          </a:lstStyle>
          <a:p>
            <a:pPr marL="0" lv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</a:pPr>
            <a:r>
              <a:rPr lang="en-US" dirty="0"/>
              <a:t>Click to Add a Title To Your Divider Slide</a:t>
            </a:r>
          </a:p>
        </p:txBody>
      </p:sp>
    </p:spTree>
    <p:extLst>
      <p:ext uri="{BB962C8B-B14F-4D97-AF65-F5344CB8AC3E}">
        <p14:creationId xmlns:p14="http://schemas.microsoft.com/office/powerpoint/2010/main" val="32024226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1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(Style 2 - Thi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51DD35D-8795-6E48-9089-530B53B7B85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857729 w 12192000"/>
              <a:gd name="connsiteY0" fmla="*/ 1085850 h 6858000"/>
              <a:gd name="connsiteX1" fmla="*/ 11359044 w 12192000"/>
              <a:gd name="connsiteY1" fmla="*/ 1085850 h 6858000"/>
              <a:gd name="connsiteX2" fmla="*/ 11359044 w 12192000"/>
              <a:gd name="connsiteY2" fmla="*/ 5815013 h 6858000"/>
              <a:gd name="connsiteX3" fmla="*/ 857729 w 12192000"/>
              <a:gd name="connsiteY3" fmla="*/ 5815013 h 6858000"/>
              <a:gd name="connsiteX4" fmla="*/ 500542 w 12192000"/>
              <a:gd name="connsiteY4" fmla="*/ 728663 h 6858000"/>
              <a:gd name="connsiteX5" fmla="*/ 500542 w 12192000"/>
              <a:gd name="connsiteY5" fmla="*/ 6129339 h 6858000"/>
              <a:gd name="connsiteX6" fmla="*/ 500543 w 12192000"/>
              <a:gd name="connsiteY6" fmla="*/ 6129339 h 6858000"/>
              <a:gd name="connsiteX7" fmla="*/ 500543 w 12192000"/>
              <a:gd name="connsiteY7" fmla="*/ 6172200 h 6858000"/>
              <a:gd name="connsiteX8" fmla="*/ 11712576 w 12192000"/>
              <a:gd name="connsiteY8" fmla="*/ 6172200 h 6858000"/>
              <a:gd name="connsiteX9" fmla="*/ 11712576 w 12192000"/>
              <a:gd name="connsiteY9" fmla="*/ 6129340 h 6858000"/>
              <a:gd name="connsiteX10" fmla="*/ 11716230 w 12192000"/>
              <a:gd name="connsiteY10" fmla="*/ 6129340 h 6858000"/>
              <a:gd name="connsiteX11" fmla="*/ 11716230 w 12192000"/>
              <a:gd name="connsiteY11" fmla="*/ 728664 h 6858000"/>
              <a:gd name="connsiteX12" fmla="*/ 11712576 w 12192000"/>
              <a:gd name="connsiteY12" fmla="*/ 728664 h 6858000"/>
              <a:gd name="connsiteX13" fmla="*/ 11712576 w 12192000"/>
              <a:gd name="connsiteY13" fmla="*/ 728663 h 6858000"/>
              <a:gd name="connsiteX14" fmla="*/ 857729 w 12192000"/>
              <a:gd name="connsiteY14" fmla="*/ 728663 h 6858000"/>
              <a:gd name="connsiteX15" fmla="*/ 0 w 12192000"/>
              <a:gd name="connsiteY15" fmla="*/ 0 h 6858000"/>
              <a:gd name="connsiteX16" fmla="*/ 12192000 w 12192000"/>
              <a:gd name="connsiteY16" fmla="*/ 0 h 6858000"/>
              <a:gd name="connsiteX17" fmla="*/ 12192000 w 12192000"/>
              <a:gd name="connsiteY17" fmla="*/ 6858000 h 6858000"/>
              <a:gd name="connsiteX18" fmla="*/ 0 w 12192000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6858000">
                <a:moveTo>
                  <a:pt x="857729" y="1085850"/>
                </a:moveTo>
                <a:lnTo>
                  <a:pt x="11359044" y="1085850"/>
                </a:lnTo>
                <a:lnTo>
                  <a:pt x="11359044" y="5815013"/>
                </a:lnTo>
                <a:lnTo>
                  <a:pt x="857729" y="5815013"/>
                </a:lnTo>
                <a:close/>
                <a:moveTo>
                  <a:pt x="500542" y="728663"/>
                </a:moveTo>
                <a:lnTo>
                  <a:pt x="500542" y="6129339"/>
                </a:lnTo>
                <a:lnTo>
                  <a:pt x="500543" y="6129339"/>
                </a:lnTo>
                <a:lnTo>
                  <a:pt x="500543" y="6172200"/>
                </a:lnTo>
                <a:lnTo>
                  <a:pt x="11712576" y="6172200"/>
                </a:lnTo>
                <a:lnTo>
                  <a:pt x="11712576" y="6129340"/>
                </a:lnTo>
                <a:lnTo>
                  <a:pt x="11716230" y="6129340"/>
                </a:lnTo>
                <a:lnTo>
                  <a:pt x="11716230" y="728664"/>
                </a:lnTo>
                <a:lnTo>
                  <a:pt x="11712576" y="728664"/>
                </a:lnTo>
                <a:lnTo>
                  <a:pt x="11712576" y="728663"/>
                </a:lnTo>
                <a:lnTo>
                  <a:pt x="857729" y="72866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Ins="1188000" anchor="ctr" anchorCtr="0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Drop photo here to add</a:t>
            </a:r>
            <a:br>
              <a:rPr lang="en-US"/>
            </a:br>
            <a:r>
              <a:rPr lang="en-US"/>
              <a:t>background photo.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90D4015A-9A81-034F-AC64-D2D5054A73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857729 w 12192000"/>
              <a:gd name="connsiteY0" fmla="*/ 1085850 h 6858000"/>
              <a:gd name="connsiteX1" fmla="*/ 11359044 w 12192000"/>
              <a:gd name="connsiteY1" fmla="*/ 1085850 h 6858000"/>
              <a:gd name="connsiteX2" fmla="*/ 11359044 w 12192000"/>
              <a:gd name="connsiteY2" fmla="*/ 5815013 h 6858000"/>
              <a:gd name="connsiteX3" fmla="*/ 857729 w 12192000"/>
              <a:gd name="connsiteY3" fmla="*/ 5815012 h 6858000"/>
              <a:gd name="connsiteX4" fmla="*/ 500542 w 12192000"/>
              <a:gd name="connsiteY4" fmla="*/ 728662 h 6858000"/>
              <a:gd name="connsiteX5" fmla="*/ 500542 w 12192000"/>
              <a:gd name="connsiteY5" fmla="*/ 6129338 h 6858000"/>
              <a:gd name="connsiteX6" fmla="*/ 500543 w 12192000"/>
              <a:gd name="connsiteY6" fmla="*/ 6129338 h 6858000"/>
              <a:gd name="connsiteX7" fmla="*/ 500543 w 12192000"/>
              <a:gd name="connsiteY7" fmla="*/ 6172199 h 6858000"/>
              <a:gd name="connsiteX8" fmla="*/ 11712576 w 12192000"/>
              <a:gd name="connsiteY8" fmla="*/ 6172200 h 6858000"/>
              <a:gd name="connsiteX9" fmla="*/ 11712576 w 12192000"/>
              <a:gd name="connsiteY9" fmla="*/ 6129339 h 6858000"/>
              <a:gd name="connsiteX10" fmla="*/ 11716230 w 12192000"/>
              <a:gd name="connsiteY10" fmla="*/ 6129339 h 6858000"/>
              <a:gd name="connsiteX11" fmla="*/ 11716230 w 12192000"/>
              <a:gd name="connsiteY11" fmla="*/ 728663 h 6858000"/>
              <a:gd name="connsiteX12" fmla="*/ 11712576 w 12192000"/>
              <a:gd name="connsiteY12" fmla="*/ 728663 h 6858000"/>
              <a:gd name="connsiteX13" fmla="*/ 857729 w 12192000"/>
              <a:gd name="connsiteY13" fmla="*/ 728663 h 6858000"/>
              <a:gd name="connsiteX14" fmla="*/ 857729 w 12192000"/>
              <a:gd name="connsiteY14" fmla="*/ 728662 h 6858000"/>
              <a:gd name="connsiteX15" fmla="*/ 0 w 12192000"/>
              <a:gd name="connsiteY15" fmla="*/ 0 h 6858000"/>
              <a:gd name="connsiteX16" fmla="*/ 12192000 w 12192000"/>
              <a:gd name="connsiteY16" fmla="*/ 0 h 6858000"/>
              <a:gd name="connsiteX17" fmla="*/ 12192000 w 12192000"/>
              <a:gd name="connsiteY17" fmla="*/ 6858000 h 6858000"/>
              <a:gd name="connsiteX18" fmla="*/ 0 w 12192000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6858000">
                <a:moveTo>
                  <a:pt x="857729" y="1085850"/>
                </a:moveTo>
                <a:lnTo>
                  <a:pt x="11359044" y="1085850"/>
                </a:lnTo>
                <a:lnTo>
                  <a:pt x="11359044" y="5815013"/>
                </a:lnTo>
                <a:lnTo>
                  <a:pt x="857729" y="5815012"/>
                </a:lnTo>
                <a:close/>
                <a:moveTo>
                  <a:pt x="500542" y="728662"/>
                </a:moveTo>
                <a:lnTo>
                  <a:pt x="500542" y="6129338"/>
                </a:lnTo>
                <a:lnTo>
                  <a:pt x="500543" y="6129338"/>
                </a:lnTo>
                <a:lnTo>
                  <a:pt x="500543" y="6172199"/>
                </a:lnTo>
                <a:lnTo>
                  <a:pt x="11712576" y="6172200"/>
                </a:lnTo>
                <a:lnTo>
                  <a:pt x="11712576" y="6129339"/>
                </a:lnTo>
                <a:lnTo>
                  <a:pt x="11716230" y="6129339"/>
                </a:lnTo>
                <a:lnTo>
                  <a:pt x="11716230" y="728663"/>
                </a:lnTo>
                <a:lnTo>
                  <a:pt x="11712576" y="728663"/>
                </a:lnTo>
                <a:lnTo>
                  <a:pt x="857729" y="728663"/>
                </a:lnTo>
                <a:lnTo>
                  <a:pt x="857729" y="72866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52000">
                <a:srgbClr val="000000">
                  <a:alpha val="54000"/>
                </a:srgbClr>
              </a:gs>
              <a:gs pos="12000">
                <a:schemeClr val="tx1">
                  <a:alpha val="55000"/>
                </a:schemeClr>
              </a:gs>
              <a:gs pos="79000">
                <a:schemeClr val="tx1">
                  <a:alpha val="0"/>
                </a:schemeClr>
              </a:gs>
            </a:gsLst>
            <a:lin ang="0" scaled="1"/>
            <a:tileRect/>
          </a:gradFill>
        </p:spPr>
        <p:txBody>
          <a:bodyPr wrap="square">
            <a:noAutofit/>
          </a:bodyPr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84B4DA2E-2D00-194E-8177-1800958BB9EF}"/>
              </a:ext>
            </a:extLst>
          </p:cNvPr>
          <p:cNvSpPr/>
          <p:nvPr userDrawn="1"/>
        </p:nvSpPr>
        <p:spPr>
          <a:xfrm rot="5400000">
            <a:off x="3386617" y="-2157413"/>
            <a:ext cx="5443538" cy="11215688"/>
          </a:xfrm>
          <a:custGeom>
            <a:avLst/>
            <a:gdLst>
              <a:gd name="connsiteX0" fmla="*/ 357188 w 5443538"/>
              <a:gd name="connsiteY0" fmla="*/ 10858501 h 11215688"/>
              <a:gd name="connsiteX1" fmla="*/ 5086350 w 5443538"/>
              <a:gd name="connsiteY1" fmla="*/ 10858501 h 11215688"/>
              <a:gd name="connsiteX2" fmla="*/ 5086351 w 5443538"/>
              <a:gd name="connsiteY2" fmla="*/ 357186 h 11215688"/>
              <a:gd name="connsiteX3" fmla="*/ 357188 w 5443538"/>
              <a:gd name="connsiteY3" fmla="*/ 357186 h 11215688"/>
              <a:gd name="connsiteX4" fmla="*/ 0 w 5443538"/>
              <a:gd name="connsiteY4" fmla="*/ 11215688 h 11215688"/>
              <a:gd name="connsiteX5" fmla="*/ 0 w 5443538"/>
              <a:gd name="connsiteY5" fmla="*/ 10858501 h 11215688"/>
              <a:gd name="connsiteX6" fmla="*/ 1 w 5443538"/>
              <a:gd name="connsiteY6" fmla="*/ 10858501 h 11215688"/>
              <a:gd name="connsiteX7" fmla="*/ 1 w 5443538"/>
              <a:gd name="connsiteY7" fmla="*/ 3654 h 11215688"/>
              <a:gd name="connsiteX8" fmla="*/ 1 w 5443538"/>
              <a:gd name="connsiteY8" fmla="*/ 3654 h 11215688"/>
              <a:gd name="connsiteX9" fmla="*/ 1 w 5443538"/>
              <a:gd name="connsiteY9" fmla="*/ 0 h 11215688"/>
              <a:gd name="connsiteX10" fmla="*/ 5400677 w 5443538"/>
              <a:gd name="connsiteY10" fmla="*/ 0 h 11215688"/>
              <a:gd name="connsiteX11" fmla="*/ 5400677 w 5443538"/>
              <a:gd name="connsiteY11" fmla="*/ 3654 h 11215688"/>
              <a:gd name="connsiteX12" fmla="*/ 5443538 w 5443538"/>
              <a:gd name="connsiteY12" fmla="*/ 3654 h 11215688"/>
              <a:gd name="connsiteX13" fmla="*/ 5443537 w 5443538"/>
              <a:gd name="connsiteY13" fmla="*/ 11215687 h 11215688"/>
              <a:gd name="connsiteX14" fmla="*/ 5400676 w 5443538"/>
              <a:gd name="connsiteY14" fmla="*/ 11215687 h 11215688"/>
              <a:gd name="connsiteX15" fmla="*/ 5400676 w 5443538"/>
              <a:gd name="connsiteY15" fmla="*/ 11215688 h 11215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43538" h="11215688">
                <a:moveTo>
                  <a:pt x="357188" y="10858501"/>
                </a:moveTo>
                <a:lnTo>
                  <a:pt x="5086350" y="10858501"/>
                </a:lnTo>
                <a:lnTo>
                  <a:pt x="5086351" y="357186"/>
                </a:lnTo>
                <a:lnTo>
                  <a:pt x="357188" y="357186"/>
                </a:lnTo>
                <a:close/>
                <a:moveTo>
                  <a:pt x="0" y="11215688"/>
                </a:moveTo>
                <a:lnTo>
                  <a:pt x="0" y="10858501"/>
                </a:lnTo>
                <a:lnTo>
                  <a:pt x="1" y="10858501"/>
                </a:lnTo>
                <a:lnTo>
                  <a:pt x="1" y="3654"/>
                </a:lnTo>
                <a:lnTo>
                  <a:pt x="1" y="3654"/>
                </a:lnTo>
                <a:lnTo>
                  <a:pt x="1" y="0"/>
                </a:lnTo>
                <a:lnTo>
                  <a:pt x="5400677" y="0"/>
                </a:lnTo>
                <a:lnTo>
                  <a:pt x="5400677" y="3654"/>
                </a:lnTo>
                <a:lnTo>
                  <a:pt x="5443538" y="3654"/>
                </a:lnTo>
                <a:lnTo>
                  <a:pt x="5443537" y="11215687"/>
                </a:lnTo>
                <a:lnTo>
                  <a:pt x="5400676" y="11215687"/>
                </a:lnTo>
                <a:lnTo>
                  <a:pt x="5400676" y="11215688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CF07F2-AD50-A94E-BFA6-92053CF133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8273" y="1446604"/>
            <a:ext cx="4823871" cy="3951962"/>
          </a:xfrm>
          <a:noFill/>
          <a:ln>
            <a:noFill/>
          </a:ln>
        </p:spPr>
        <p:txBody>
          <a:bodyPr vert="horz" wrap="square" lIns="0" tIns="360000" rIns="180000" bIns="0" rtlCol="0" anchor="ctr">
            <a:noAutofit/>
          </a:bodyPr>
          <a:lstStyle>
            <a:lvl1pPr>
              <a:defRPr lang="en-US" sz="4800" baseline="0">
                <a:solidFill>
                  <a:schemeClr val="bg1"/>
                </a:solidFill>
                <a:cs typeface="+mn-cs"/>
              </a:defRPr>
            </a:lvl1pPr>
          </a:lstStyle>
          <a:p>
            <a:pPr marL="0" lv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</a:pPr>
            <a:r>
              <a:rPr lang="en-US" dirty="0"/>
              <a:t>Click to Add a Title To Your Divider Slide</a:t>
            </a:r>
          </a:p>
        </p:txBody>
      </p:sp>
    </p:spTree>
    <p:extLst>
      <p:ext uri="{BB962C8B-B14F-4D97-AF65-F5344CB8AC3E}">
        <p14:creationId xmlns:p14="http://schemas.microsoft.com/office/powerpoint/2010/main" val="888868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778">
          <p15:clr>
            <a:srgbClr val="FBAE40"/>
          </p15:clr>
        </p15:guide>
        <p15:guide id="4" orient="horz" pos="3884">
          <p15:clr>
            <a:srgbClr val="FBAE40"/>
          </p15:clr>
        </p15:guide>
        <p15:guide id="5" pos="7378">
          <p15:clr>
            <a:srgbClr val="FBAE40"/>
          </p15:clr>
        </p15:guide>
        <p15:guide id="6" orient="horz" pos="45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(Style 3 - Thi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FACCA2D9-CDD7-A74F-9151-CF6D728F3E9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64511 w 12192000"/>
              <a:gd name="connsiteY0" fmla="*/ 887497 h 6858000"/>
              <a:gd name="connsiteX1" fmla="*/ 11527491 w 12192000"/>
              <a:gd name="connsiteY1" fmla="*/ 887497 h 6858000"/>
              <a:gd name="connsiteX2" fmla="*/ 11527491 w 12192000"/>
              <a:gd name="connsiteY2" fmla="*/ 5967543 h 6858000"/>
              <a:gd name="connsiteX3" fmla="*/ 664511 w 12192000"/>
              <a:gd name="connsiteY3" fmla="*/ 5967543 h 6858000"/>
              <a:gd name="connsiteX4" fmla="*/ 484509 w 12192000"/>
              <a:gd name="connsiteY4" fmla="*/ 707497 h 6858000"/>
              <a:gd name="connsiteX5" fmla="*/ 484509 w 12192000"/>
              <a:gd name="connsiteY5" fmla="*/ 887497 h 6858000"/>
              <a:gd name="connsiteX6" fmla="*/ 484510 w 12192000"/>
              <a:gd name="connsiteY6" fmla="*/ 887497 h 6858000"/>
              <a:gd name="connsiteX7" fmla="*/ 484510 w 12192000"/>
              <a:gd name="connsiteY7" fmla="*/ 5967543 h 6858000"/>
              <a:gd name="connsiteX8" fmla="*/ 484509 w 12192000"/>
              <a:gd name="connsiteY8" fmla="*/ 5967543 h 6858000"/>
              <a:gd name="connsiteX9" fmla="*/ 484509 w 12192000"/>
              <a:gd name="connsiteY9" fmla="*/ 6147543 h 6858000"/>
              <a:gd name="connsiteX10" fmla="*/ 484510 w 12192000"/>
              <a:gd name="connsiteY10" fmla="*/ 6147543 h 6858000"/>
              <a:gd name="connsiteX11" fmla="*/ 484510 w 12192000"/>
              <a:gd name="connsiteY11" fmla="*/ 6150504 h 6858000"/>
              <a:gd name="connsiteX12" fmla="*/ 664511 w 12192000"/>
              <a:gd name="connsiteY12" fmla="*/ 6150504 h 6858000"/>
              <a:gd name="connsiteX13" fmla="*/ 664511 w 12192000"/>
              <a:gd name="connsiteY13" fmla="*/ 6147543 h 6858000"/>
              <a:gd name="connsiteX14" fmla="*/ 11527491 w 12192000"/>
              <a:gd name="connsiteY14" fmla="*/ 6147543 h 6858000"/>
              <a:gd name="connsiteX15" fmla="*/ 11527491 w 12192000"/>
              <a:gd name="connsiteY15" fmla="*/ 6150504 h 6858000"/>
              <a:gd name="connsiteX16" fmla="*/ 11707491 w 12192000"/>
              <a:gd name="connsiteY16" fmla="*/ 6150504 h 6858000"/>
              <a:gd name="connsiteX17" fmla="*/ 11707491 w 12192000"/>
              <a:gd name="connsiteY17" fmla="*/ 6147543 h 6858000"/>
              <a:gd name="connsiteX18" fmla="*/ 11707491 w 12192000"/>
              <a:gd name="connsiteY18" fmla="*/ 5967543 h 6858000"/>
              <a:gd name="connsiteX19" fmla="*/ 11707491 w 12192000"/>
              <a:gd name="connsiteY19" fmla="*/ 887497 h 6858000"/>
              <a:gd name="connsiteX20" fmla="*/ 11707491 w 12192000"/>
              <a:gd name="connsiteY20" fmla="*/ 734964 h 6858000"/>
              <a:gd name="connsiteX21" fmla="*/ 11707491 w 12192000"/>
              <a:gd name="connsiteY21" fmla="*/ 707497 h 6858000"/>
              <a:gd name="connsiteX22" fmla="*/ 0 w 12192000"/>
              <a:gd name="connsiteY22" fmla="*/ 0 h 6858000"/>
              <a:gd name="connsiteX23" fmla="*/ 12192000 w 12192000"/>
              <a:gd name="connsiteY23" fmla="*/ 0 h 6858000"/>
              <a:gd name="connsiteX24" fmla="*/ 12192000 w 12192000"/>
              <a:gd name="connsiteY24" fmla="*/ 6858000 h 6858000"/>
              <a:gd name="connsiteX25" fmla="*/ 0 w 12192000"/>
              <a:gd name="connsiteY2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664511" y="887497"/>
                </a:moveTo>
                <a:lnTo>
                  <a:pt x="11527491" y="887497"/>
                </a:lnTo>
                <a:lnTo>
                  <a:pt x="11527491" y="5967543"/>
                </a:lnTo>
                <a:lnTo>
                  <a:pt x="664511" y="5967543"/>
                </a:lnTo>
                <a:close/>
                <a:moveTo>
                  <a:pt x="484509" y="707497"/>
                </a:moveTo>
                <a:lnTo>
                  <a:pt x="484509" y="887497"/>
                </a:lnTo>
                <a:lnTo>
                  <a:pt x="484510" y="887497"/>
                </a:lnTo>
                <a:lnTo>
                  <a:pt x="484510" y="5967543"/>
                </a:lnTo>
                <a:lnTo>
                  <a:pt x="484509" y="5967543"/>
                </a:lnTo>
                <a:lnTo>
                  <a:pt x="484509" y="6147543"/>
                </a:lnTo>
                <a:lnTo>
                  <a:pt x="484510" y="6147543"/>
                </a:lnTo>
                <a:lnTo>
                  <a:pt x="484510" y="6150504"/>
                </a:lnTo>
                <a:lnTo>
                  <a:pt x="664511" y="6150504"/>
                </a:lnTo>
                <a:lnTo>
                  <a:pt x="664511" y="6147543"/>
                </a:lnTo>
                <a:lnTo>
                  <a:pt x="11527491" y="6147543"/>
                </a:lnTo>
                <a:lnTo>
                  <a:pt x="11527491" y="6150504"/>
                </a:lnTo>
                <a:lnTo>
                  <a:pt x="11707491" y="6150504"/>
                </a:lnTo>
                <a:lnTo>
                  <a:pt x="11707491" y="6147543"/>
                </a:lnTo>
                <a:lnTo>
                  <a:pt x="11707491" y="5967543"/>
                </a:lnTo>
                <a:lnTo>
                  <a:pt x="11707491" y="887497"/>
                </a:lnTo>
                <a:lnTo>
                  <a:pt x="11707491" y="734964"/>
                </a:lnTo>
                <a:lnTo>
                  <a:pt x="11707491" y="707497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Ins="1188000" anchor="ctr" anchorCtr="0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Drop photo here to add</a:t>
            </a:r>
            <a:br>
              <a:rPr lang="en-US" dirty="0"/>
            </a:br>
            <a:r>
              <a:rPr lang="en-US" dirty="0"/>
              <a:t>background photo.</a:t>
            </a:r>
            <a:br>
              <a:rPr lang="en-US" dirty="0"/>
            </a:br>
            <a:r>
              <a:rPr lang="en-US" dirty="0"/>
              <a:t>(then edit alt text)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39316D4C-C12B-3449-B9EE-F7CCDFBAA4F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64511 w 12192000"/>
              <a:gd name="connsiteY0" fmla="*/ 887497 h 6858000"/>
              <a:gd name="connsiteX1" fmla="*/ 11527491 w 12192000"/>
              <a:gd name="connsiteY1" fmla="*/ 887497 h 6858000"/>
              <a:gd name="connsiteX2" fmla="*/ 11527491 w 12192000"/>
              <a:gd name="connsiteY2" fmla="*/ 5967543 h 6858000"/>
              <a:gd name="connsiteX3" fmla="*/ 664511 w 12192000"/>
              <a:gd name="connsiteY3" fmla="*/ 5967543 h 6858000"/>
              <a:gd name="connsiteX4" fmla="*/ 484509 w 12192000"/>
              <a:gd name="connsiteY4" fmla="*/ 707497 h 6858000"/>
              <a:gd name="connsiteX5" fmla="*/ 484509 w 12192000"/>
              <a:gd name="connsiteY5" fmla="*/ 887497 h 6858000"/>
              <a:gd name="connsiteX6" fmla="*/ 484510 w 12192000"/>
              <a:gd name="connsiteY6" fmla="*/ 887497 h 6858000"/>
              <a:gd name="connsiteX7" fmla="*/ 484510 w 12192000"/>
              <a:gd name="connsiteY7" fmla="*/ 5967543 h 6858000"/>
              <a:gd name="connsiteX8" fmla="*/ 484509 w 12192000"/>
              <a:gd name="connsiteY8" fmla="*/ 5967543 h 6858000"/>
              <a:gd name="connsiteX9" fmla="*/ 484509 w 12192000"/>
              <a:gd name="connsiteY9" fmla="*/ 6147543 h 6858000"/>
              <a:gd name="connsiteX10" fmla="*/ 484510 w 12192000"/>
              <a:gd name="connsiteY10" fmla="*/ 6147543 h 6858000"/>
              <a:gd name="connsiteX11" fmla="*/ 484510 w 12192000"/>
              <a:gd name="connsiteY11" fmla="*/ 6150504 h 6858000"/>
              <a:gd name="connsiteX12" fmla="*/ 664511 w 12192000"/>
              <a:gd name="connsiteY12" fmla="*/ 6150504 h 6858000"/>
              <a:gd name="connsiteX13" fmla="*/ 664511 w 12192000"/>
              <a:gd name="connsiteY13" fmla="*/ 6147543 h 6858000"/>
              <a:gd name="connsiteX14" fmla="*/ 11527491 w 12192000"/>
              <a:gd name="connsiteY14" fmla="*/ 6147543 h 6858000"/>
              <a:gd name="connsiteX15" fmla="*/ 11527491 w 12192000"/>
              <a:gd name="connsiteY15" fmla="*/ 6150504 h 6858000"/>
              <a:gd name="connsiteX16" fmla="*/ 11707491 w 12192000"/>
              <a:gd name="connsiteY16" fmla="*/ 6150504 h 6858000"/>
              <a:gd name="connsiteX17" fmla="*/ 11707491 w 12192000"/>
              <a:gd name="connsiteY17" fmla="*/ 6147543 h 6858000"/>
              <a:gd name="connsiteX18" fmla="*/ 11707491 w 12192000"/>
              <a:gd name="connsiteY18" fmla="*/ 5967543 h 6858000"/>
              <a:gd name="connsiteX19" fmla="*/ 11707491 w 12192000"/>
              <a:gd name="connsiteY19" fmla="*/ 887497 h 6858000"/>
              <a:gd name="connsiteX20" fmla="*/ 11707491 w 12192000"/>
              <a:gd name="connsiteY20" fmla="*/ 734964 h 6858000"/>
              <a:gd name="connsiteX21" fmla="*/ 11707491 w 12192000"/>
              <a:gd name="connsiteY21" fmla="*/ 707497 h 6858000"/>
              <a:gd name="connsiteX22" fmla="*/ 0 w 12192000"/>
              <a:gd name="connsiteY22" fmla="*/ 0 h 6858000"/>
              <a:gd name="connsiteX23" fmla="*/ 12192000 w 12192000"/>
              <a:gd name="connsiteY23" fmla="*/ 0 h 6858000"/>
              <a:gd name="connsiteX24" fmla="*/ 12192000 w 12192000"/>
              <a:gd name="connsiteY24" fmla="*/ 6858000 h 6858000"/>
              <a:gd name="connsiteX25" fmla="*/ 0 w 12192000"/>
              <a:gd name="connsiteY2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664511" y="887497"/>
                </a:moveTo>
                <a:lnTo>
                  <a:pt x="11527491" y="887497"/>
                </a:lnTo>
                <a:lnTo>
                  <a:pt x="11527491" y="5967543"/>
                </a:lnTo>
                <a:lnTo>
                  <a:pt x="664511" y="5967543"/>
                </a:lnTo>
                <a:close/>
                <a:moveTo>
                  <a:pt x="484509" y="707497"/>
                </a:moveTo>
                <a:lnTo>
                  <a:pt x="484509" y="887497"/>
                </a:lnTo>
                <a:lnTo>
                  <a:pt x="484510" y="887497"/>
                </a:lnTo>
                <a:lnTo>
                  <a:pt x="484510" y="5967543"/>
                </a:lnTo>
                <a:lnTo>
                  <a:pt x="484509" y="5967543"/>
                </a:lnTo>
                <a:lnTo>
                  <a:pt x="484509" y="6147543"/>
                </a:lnTo>
                <a:lnTo>
                  <a:pt x="484510" y="6147543"/>
                </a:lnTo>
                <a:lnTo>
                  <a:pt x="484510" y="6150504"/>
                </a:lnTo>
                <a:lnTo>
                  <a:pt x="664511" y="6150504"/>
                </a:lnTo>
                <a:lnTo>
                  <a:pt x="664511" y="6147543"/>
                </a:lnTo>
                <a:lnTo>
                  <a:pt x="11527491" y="6147543"/>
                </a:lnTo>
                <a:lnTo>
                  <a:pt x="11527491" y="6150504"/>
                </a:lnTo>
                <a:lnTo>
                  <a:pt x="11707491" y="6150504"/>
                </a:lnTo>
                <a:lnTo>
                  <a:pt x="11707491" y="6147543"/>
                </a:lnTo>
                <a:lnTo>
                  <a:pt x="11707491" y="5967543"/>
                </a:lnTo>
                <a:lnTo>
                  <a:pt x="11707491" y="887497"/>
                </a:lnTo>
                <a:lnTo>
                  <a:pt x="11707491" y="734964"/>
                </a:lnTo>
                <a:lnTo>
                  <a:pt x="11707491" y="707497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50000">
                <a:srgbClr val="000000">
                  <a:alpha val="54000"/>
                </a:srgbClr>
              </a:gs>
              <a:gs pos="12000">
                <a:schemeClr val="tx1">
                  <a:alpha val="55000"/>
                </a:schemeClr>
              </a:gs>
              <a:gs pos="82000">
                <a:schemeClr val="tx1">
                  <a:alpha val="0"/>
                </a:schemeClr>
              </a:gs>
            </a:gsLst>
            <a:lin ang="0" scaled="1"/>
            <a:tileRect/>
          </a:gradFill>
        </p:spPr>
        <p:txBody>
          <a:bodyPr wrap="square">
            <a:noAutofit/>
          </a:bodyPr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2C857AFE-1172-BA41-AF85-C4A51E95B2CA}"/>
              </a:ext>
            </a:extLst>
          </p:cNvPr>
          <p:cNvSpPr>
            <a:spLocks/>
          </p:cNvSpPr>
          <p:nvPr userDrawn="1"/>
        </p:nvSpPr>
        <p:spPr>
          <a:xfrm>
            <a:off x="484509" y="707497"/>
            <a:ext cx="11222982" cy="5443007"/>
          </a:xfrm>
          <a:custGeom>
            <a:avLst/>
            <a:gdLst>
              <a:gd name="connsiteX0" fmla="*/ 180002 w 11222982"/>
              <a:gd name="connsiteY0" fmla="*/ 180000 h 5443007"/>
              <a:gd name="connsiteX1" fmla="*/ 180002 w 11222982"/>
              <a:gd name="connsiteY1" fmla="*/ 5260046 h 5443007"/>
              <a:gd name="connsiteX2" fmla="*/ 11042982 w 11222982"/>
              <a:gd name="connsiteY2" fmla="*/ 5260046 h 5443007"/>
              <a:gd name="connsiteX3" fmla="*/ 11042982 w 11222982"/>
              <a:gd name="connsiteY3" fmla="*/ 180000 h 5443007"/>
              <a:gd name="connsiteX4" fmla="*/ 0 w 11222982"/>
              <a:gd name="connsiteY4" fmla="*/ 0 h 5443007"/>
              <a:gd name="connsiteX5" fmla="*/ 11222982 w 11222982"/>
              <a:gd name="connsiteY5" fmla="*/ 0 h 5443007"/>
              <a:gd name="connsiteX6" fmla="*/ 11222982 w 11222982"/>
              <a:gd name="connsiteY6" fmla="*/ 27467 h 5443007"/>
              <a:gd name="connsiteX7" fmla="*/ 11222982 w 11222982"/>
              <a:gd name="connsiteY7" fmla="*/ 180000 h 5443007"/>
              <a:gd name="connsiteX8" fmla="*/ 11222982 w 11222982"/>
              <a:gd name="connsiteY8" fmla="*/ 5260046 h 5443007"/>
              <a:gd name="connsiteX9" fmla="*/ 11222982 w 11222982"/>
              <a:gd name="connsiteY9" fmla="*/ 5440046 h 5443007"/>
              <a:gd name="connsiteX10" fmla="*/ 11222982 w 11222982"/>
              <a:gd name="connsiteY10" fmla="*/ 5443007 h 5443007"/>
              <a:gd name="connsiteX11" fmla="*/ 11042982 w 11222982"/>
              <a:gd name="connsiteY11" fmla="*/ 5443007 h 5443007"/>
              <a:gd name="connsiteX12" fmla="*/ 11042982 w 11222982"/>
              <a:gd name="connsiteY12" fmla="*/ 5440046 h 5443007"/>
              <a:gd name="connsiteX13" fmla="*/ 180002 w 11222982"/>
              <a:gd name="connsiteY13" fmla="*/ 5440046 h 5443007"/>
              <a:gd name="connsiteX14" fmla="*/ 180002 w 11222982"/>
              <a:gd name="connsiteY14" fmla="*/ 5443007 h 5443007"/>
              <a:gd name="connsiteX15" fmla="*/ 1 w 11222982"/>
              <a:gd name="connsiteY15" fmla="*/ 5443007 h 5443007"/>
              <a:gd name="connsiteX16" fmla="*/ 1 w 11222982"/>
              <a:gd name="connsiteY16" fmla="*/ 5440046 h 5443007"/>
              <a:gd name="connsiteX17" fmla="*/ 0 w 11222982"/>
              <a:gd name="connsiteY17" fmla="*/ 5440046 h 5443007"/>
              <a:gd name="connsiteX18" fmla="*/ 0 w 11222982"/>
              <a:gd name="connsiteY18" fmla="*/ 5260046 h 5443007"/>
              <a:gd name="connsiteX19" fmla="*/ 1 w 11222982"/>
              <a:gd name="connsiteY19" fmla="*/ 5260046 h 5443007"/>
              <a:gd name="connsiteX20" fmla="*/ 1 w 11222982"/>
              <a:gd name="connsiteY20" fmla="*/ 180000 h 5443007"/>
              <a:gd name="connsiteX21" fmla="*/ 0 w 11222982"/>
              <a:gd name="connsiteY21" fmla="*/ 180000 h 544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222982" h="5443007">
                <a:moveTo>
                  <a:pt x="180002" y="180000"/>
                </a:moveTo>
                <a:lnTo>
                  <a:pt x="180002" y="5260046"/>
                </a:lnTo>
                <a:lnTo>
                  <a:pt x="11042982" y="5260046"/>
                </a:lnTo>
                <a:lnTo>
                  <a:pt x="11042982" y="180000"/>
                </a:lnTo>
                <a:close/>
                <a:moveTo>
                  <a:pt x="0" y="0"/>
                </a:moveTo>
                <a:lnTo>
                  <a:pt x="11222982" y="0"/>
                </a:lnTo>
                <a:lnTo>
                  <a:pt x="11222982" y="27467"/>
                </a:lnTo>
                <a:lnTo>
                  <a:pt x="11222982" y="180000"/>
                </a:lnTo>
                <a:lnTo>
                  <a:pt x="11222982" y="5260046"/>
                </a:lnTo>
                <a:lnTo>
                  <a:pt x="11222982" y="5440046"/>
                </a:lnTo>
                <a:lnTo>
                  <a:pt x="11222982" y="5443007"/>
                </a:lnTo>
                <a:lnTo>
                  <a:pt x="11042982" y="5443007"/>
                </a:lnTo>
                <a:lnTo>
                  <a:pt x="11042982" y="5440046"/>
                </a:lnTo>
                <a:lnTo>
                  <a:pt x="180002" y="5440046"/>
                </a:lnTo>
                <a:lnTo>
                  <a:pt x="180002" y="5443007"/>
                </a:lnTo>
                <a:lnTo>
                  <a:pt x="1" y="5443007"/>
                </a:lnTo>
                <a:lnTo>
                  <a:pt x="1" y="5440046"/>
                </a:lnTo>
                <a:lnTo>
                  <a:pt x="0" y="5440046"/>
                </a:lnTo>
                <a:lnTo>
                  <a:pt x="0" y="5260046"/>
                </a:lnTo>
                <a:lnTo>
                  <a:pt x="1" y="5260046"/>
                </a:lnTo>
                <a:lnTo>
                  <a:pt x="1" y="180000"/>
                </a:lnTo>
                <a:lnTo>
                  <a:pt x="0" y="18000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55BA3F-6864-D84A-9233-DC55336FAC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8955" y="1635814"/>
            <a:ext cx="4867046" cy="3769166"/>
          </a:xfrm>
          <a:noFill/>
          <a:ln>
            <a:noFill/>
          </a:ln>
        </p:spPr>
        <p:txBody>
          <a:bodyPr vert="horz" wrap="square" lIns="0" tIns="360000" rIns="180000" bIns="0" rtlCol="0" anchor="ctr">
            <a:noAutofit/>
          </a:bodyPr>
          <a:lstStyle>
            <a:lvl1pPr>
              <a:defRPr lang="en-US" sz="4800" baseline="0">
                <a:solidFill>
                  <a:schemeClr val="bg1"/>
                </a:solidFill>
                <a:cs typeface="+mn-cs"/>
              </a:defRPr>
            </a:lvl1pPr>
          </a:lstStyle>
          <a:p>
            <a:pPr marL="0" lv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</a:pPr>
            <a:r>
              <a:rPr lang="en-US" dirty="0"/>
              <a:t>Click to Add a Title To Your Divider Slide</a:t>
            </a:r>
          </a:p>
        </p:txBody>
      </p:sp>
    </p:spTree>
    <p:extLst>
      <p:ext uri="{BB962C8B-B14F-4D97-AF65-F5344CB8AC3E}">
        <p14:creationId xmlns:p14="http://schemas.microsoft.com/office/powerpoint/2010/main" val="41193853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778" userDrawn="1">
          <p15:clr>
            <a:srgbClr val="FBAE40"/>
          </p15:clr>
        </p15:guide>
        <p15:guide id="4" orient="horz" pos="3884">
          <p15:clr>
            <a:srgbClr val="FBAE40"/>
          </p15:clr>
        </p15:guide>
        <p15:guide id="5" pos="7378">
          <p15:clr>
            <a:srgbClr val="FBAE40"/>
          </p15:clr>
        </p15:guide>
        <p15:guide id="6" orient="horz" pos="45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4.xml"/><Relationship Id="rId18" Type="http://schemas.openxmlformats.org/officeDocument/2006/relationships/slideLayout" Target="../slideLayouts/slideLayout49.xml"/><Relationship Id="rId26" Type="http://schemas.openxmlformats.org/officeDocument/2006/relationships/slideLayout" Target="../slideLayouts/slideLayout57.xml"/><Relationship Id="rId21" Type="http://schemas.openxmlformats.org/officeDocument/2006/relationships/slideLayout" Target="../slideLayouts/slideLayout52.xml"/><Relationship Id="rId34" Type="http://schemas.openxmlformats.org/officeDocument/2006/relationships/slideLayout" Target="../slideLayouts/slideLayout65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8.xml"/><Relationship Id="rId25" Type="http://schemas.openxmlformats.org/officeDocument/2006/relationships/slideLayout" Target="../slideLayouts/slideLayout56.xml"/><Relationship Id="rId33" Type="http://schemas.openxmlformats.org/officeDocument/2006/relationships/slideLayout" Target="../slideLayouts/slideLayout64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47.xml"/><Relationship Id="rId20" Type="http://schemas.openxmlformats.org/officeDocument/2006/relationships/slideLayout" Target="../slideLayouts/slideLayout51.xml"/><Relationship Id="rId29" Type="http://schemas.openxmlformats.org/officeDocument/2006/relationships/slideLayout" Target="../slideLayouts/slideLayout60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24" Type="http://schemas.openxmlformats.org/officeDocument/2006/relationships/slideLayout" Target="../slideLayouts/slideLayout55.xml"/><Relationship Id="rId32" Type="http://schemas.openxmlformats.org/officeDocument/2006/relationships/slideLayout" Target="../slideLayouts/slideLayout63.xml"/><Relationship Id="rId37" Type="http://schemas.openxmlformats.org/officeDocument/2006/relationships/theme" Target="../theme/theme2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23" Type="http://schemas.openxmlformats.org/officeDocument/2006/relationships/slideLayout" Target="../slideLayouts/slideLayout54.xml"/><Relationship Id="rId28" Type="http://schemas.openxmlformats.org/officeDocument/2006/relationships/slideLayout" Target="../slideLayouts/slideLayout59.xml"/><Relationship Id="rId36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41.xml"/><Relationship Id="rId19" Type="http://schemas.openxmlformats.org/officeDocument/2006/relationships/slideLayout" Target="../slideLayouts/slideLayout50.xml"/><Relationship Id="rId31" Type="http://schemas.openxmlformats.org/officeDocument/2006/relationships/slideLayout" Target="../slideLayouts/slideLayout62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Relationship Id="rId22" Type="http://schemas.openxmlformats.org/officeDocument/2006/relationships/slideLayout" Target="../slideLayouts/slideLayout53.xml"/><Relationship Id="rId27" Type="http://schemas.openxmlformats.org/officeDocument/2006/relationships/slideLayout" Target="../slideLayouts/slideLayout58.xml"/><Relationship Id="rId30" Type="http://schemas.openxmlformats.org/officeDocument/2006/relationships/slideLayout" Target="../slideLayouts/slideLayout61.xml"/><Relationship Id="rId35" Type="http://schemas.openxmlformats.org/officeDocument/2006/relationships/slideLayout" Target="../slideLayouts/slideLayout66.xml"/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253D2C-6994-1A4B-B186-EB08A79B3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380" y="241402"/>
            <a:ext cx="11161240" cy="72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Add a Title To Your 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22706-D16B-A443-80FC-CC2BD4601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380" y="1268413"/>
            <a:ext cx="11188940" cy="48974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First level is this main paragraph style</a:t>
            </a:r>
          </a:p>
          <a:p>
            <a:pPr lvl="1"/>
            <a:r>
              <a:rPr lang="en-US" dirty="0"/>
              <a:t>Second level is this arrow bullet style</a:t>
            </a:r>
          </a:p>
          <a:p>
            <a:pPr lvl="2"/>
            <a:r>
              <a:rPr lang="en-US" dirty="0"/>
              <a:t>Third level is this red heading style</a:t>
            </a:r>
          </a:p>
          <a:p>
            <a:pPr lvl="3"/>
            <a:r>
              <a:rPr lang="en-US" dirty="0"/>
              <a:t>Fourth level is this RED HEADING style</a:t>
            </a:r>
          </a:p>
          <a:p>
            <a:pPr lvl="4"/>
            <a:r>
              <a:rPr lang="en-US" dirty="0"/>
              <a:t>Fifth level is this bold paragraph style.</a:t>
            </a:r>
          </a:p>
          <a:p>
            <a:pPr lvl="5"/>
            <a:r>
              <a:rPr lang="en-US" dirty="0"/>
              <a:t>Sixth level is this italicized paragraph style. Use this for quote names or photo descriptions.</a:t>
            </a:r>
          </a:p>
          <a:p>
            <a:pPr lvl="6"/>
            <a:r>
              <a:rPr lang="en-US" dirty="0"/>
              <a:t>Seventh level is this dark, smaller font style. Use this as a photo overlay caption. See asset slide for more.</a:t>
            </a:r>
          </a:p>
          <a:p>
            <a:pPr lvl="7"/>
            <a:r>
              <a:rPr lang="en-US" dirty="0"/>
              <a:t>Eighth level is IBM Plex Serif. Use this for bolded items within quoted text.</a:t>
            </a:r>
          </a:p>
          <a:p>
            <a:pPr lvl="8"/>
            <a:r>
              <a:rPr lang="en-US" dirty="0"/>
              <a:t>Ninth level is IBM Plex Serif Extra Light. Use this for quoted text.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7A7BF-D5D1-0B4B-80C6-18963FA52B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4465" y="6304235"/>
            <a:ext cx="95996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>
                    <a:tint val="75000"/>
                  </a:schemeClr>
                </a:solidFill>
                <a:latin typeface="IBM Plex Sans Light" panose="020B0403050203000203" pitchFamily="34" charset="0"/>
              </a:defRPr>
            </a:lvl1pPr>
          </a:lstStyle>
          <a:p>
            <a:r>
              <a:rPr lang="en-US" dirty="0" err="1"/>
              <a:t>YorkU</a:t>
            </a:r>
            <a:r>
              <a:rPr lang="en-US" dirty="0"/>
              <a:t> PowerPoint Template Instructions and Resources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ABA29-9870-8F4F-AA47-A88FCC3E1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5380" y="6304235"/>
            <a:ext cx="418293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latin typeface="IBM Plex Sans Light" panose="020B0403050203000203" pitchFamily="34" charset="0"/>
              </a:defRPr>
            </a:lvl1pPr>
          </a:lstStyle>
          <a:p>
            <a:fld id="{5B64C28E-966E-6B4A-816A-311B7D0A2E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58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77" r:id="rId2"/>
    <p:sldLayoutId id="2147483680" r:id="rId3"/>
    <p:sldLayoutId id="2147483666" r:id="rId4"/>
    <p:sldLayoutId id="2147483681" r:id="rId5"/>
    <p:sldLayoutId id="2147483673" r:id="rId6"/>
    <p:sldLayoutId id="2147483657" r:id="rId7"/>
    <p:sldLayoutId id="2147483682" r:id="rId8"/>
    <p:sldLayoutId id="2147483676" r:id="rId9"/>
    <p:sldLayoutId id="2147483661" r:id="rId10"/>
    <p:sldLayoutId id="2147483663" r:id="rId11"/>
    <p:sldLayoutId id="2147483660" r:id="rId12"/>
    <p:sldLayoutId id="2147483667" r:id="rId13"/>
    <p:sldLayoutId id="2147483668" r:id="rId14"/>
    <p:sldLayoutId id="2147483669" r:id="rId15"/>
    <p:sldLayoutId id="2147483671" r:id="rId16"/>
    <p:sldLayoutId id="2147483672" r:id="rId17"/>
    <p:sldLayoutId id="2147483658" r:id="rId18"/>
    <p:sldLayoutId id="2147483674" r:id="rId19"/>
    <p:sldLayoutId id="2147483659" r:id="rId20"/>
    <p:sldLayoutId id="2147483664" r:id="rId21"/>
    <p:sldLayoutId id="2147483662" r:id="rId22"/>
    <p:sldLayoutId id="2147483665" r:id="rId23"/>
    <p:sldLayoutId id="2147483670" r:id="rId24"/>
    <p:sldLayoutId id="2147483679" r:id="rId25"/>
    <p:sldLayoutId id="2147483684" r:id="rId26"/>
    <p:sldLayoutId id="2147483678" r:id="rId27"/>
    <p:sldLayoutId id="2147483650" r:id="rId28"/>
    <p:sldLayoutId id="2147483654" r:id="rId29"/>
    <p:sldLayoutId id="2147483683" r:id="rId30"/>
    <p:sldLayoutId id="2147483655" r:id="rId3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800" b="1" i="0" kern="1200">
          <a:solidFill>
            <a:schemeClr val="accent1"/>
          </a:solidFill>
          <a:latin typeface="IBM Plex Sans SemiBold" panose="020B0503050203000203" pitchFamily="34" charset="0"/>
          <a:ea typeface="Roboto Thin" pitchFamily="2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None/>
        <a:defRPr sz="1800" b="0" i="0" kern="1200">
          <a:solidFill>
            <a:schemeClr val="tx1">
              <a:lumMod val="85000"/>
              <a:lumOff val="15000"/>
            </a:schemeClr>
          </a:solidFill>
          <a:latin typeface="IBM Plex Sans" panose="020B0503050203000203" pitchFamily="34" charset="0"/>
          <a:ea typeface="Roboto Thin" pitchFamily="2" charset="0"/>
          <a:cs typeface="+mn-cs"/>
        </a:defRPr>
      </a:lvl1pPr>
      <a:lvl2pPr marL="215900" indent="-2159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Tx/>
        <a:buBlip>
          <a:blip r:embed="rId33"/>
        </a:buBlip>
        <a:tabLst/>
        <a:defRPr sz="1600" b="0" i="0" kern="1200">
          <a:solidFill>
            <a:schemeClr val="tx1">
              <a:lumMod val="85000"/>
              <a:lumOff val="15000"/>
            </a:schemeClr>
          </a:solidFill>
          <a:latin typeface="IBM Plex Sans" panose="020B0503050203000203" pitchFamily="34" charset="0"/>
          <a:ea typeface="Roboto Thin" pitchFamily="2" charset="0"/>
          <a:cs typeface="+mn-cs"/>
        </a:defRPr>
      </a:lvl2pPr>
      <a:lvl3pPr marL="429750" indent="-2137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•"/>
        <a:defRPr sz="1600" b="0" i="0" kern="1200" cap="none" spc="30" baseline="0">
          <a:solidFill>
            <a:schemeClr val="tx1">
              <a:lumMod val="85000"/>
              <a:lumOff val="15000"/>
            </a:schemeClr>
          </a:solidFill>
          <a:latin typeface="IBM Plex Sans" panose="020B0503050203000203" pitchFamily="34" charset="0"/>
          <a:ea typeface="Roboto Thin" pitchFamily="2" charset="0"/>
          <a:cs typeface="+mn-cs"/>
        </a:defRPr>
      </a:lvl3pPr>
      <a:lvl4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None/>
        <a:defRPr sz="1600" b="1" i="0" kern="1200" cap="all" baseline="0">
          <a:solidFill>
            <a:schemeClr val="accent1"/>
          </a:solidFill>
          <a:latin typeface="IBM Plex Sans SemiBold" panose="020B0503050203000203" pitchFamily="34" charset="0"/>
          <a:ea typeface="Roboto Thin" pitchFamily="2" charset="0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None/>
        <a:defRPr sz="1600" b="1" i="0" kern="1200">
          <a:solidFill>
            <a:schemeClr val="tx1">
              <a:lumMod val="85000"/>
              <a:lumOff val="15000"/>
            </a:schemeClr>
          </a:solidFill>
          <a:latin typeface="IBM Plex Sans SemiBold" panose="020B0503050203000203" pitchFamily="34" charset="0"/>
          <a:ea typeface="Roboto Thin" pitchFamily="2" charset="0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None/>
        <a:defRPr sz="1600" b="0" i="1" kern="1200">
          <a:solidFill>
            <a:schemeClr val="tx1">
              <a:lumMod val="85000"/>
              <a:lumOff val="15000"/>
            </a:schemeClr>
          </a:solidFill>
          <a:latin typeface="IBM Plex Sans ExtraLight" panose="020B0303050203000203" pitchFamily="34" charset="0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Font typeface="Arial" panose="020B0604020202020204" pitchFamily="34" charset="0"/>
        <a:buNone/>
        <a:defRPr sz="1100" b="0" i="0" kern="1200">
          <a:solidFill>
            <a:schemeClr val="tx1">
              <a:lumMod val="85000"/>
              <a:lumOff val="15000"/>
            </a:schemeClr>
          </a:solidFill>
          <a:latin typeface="IBM Plex Sans" panose="020B0503050203000203" pitchFamily="34" charset="0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None/>
        <a:defRPr sz="1600" b="0" i="0" kern="1200">
          <a:solidFill>
            <a:schemeClr val="tx1">
              <a:lumMod val="85000"/>
              <a:lumOff val="15000"/>
            </a:schemeClr>
          </a:solidFill>
          <a:latin typeface="IBM Plex Serif Medium" panose="02060503050406000203" pitchFamily="18" charset="77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None/>
        <a:defRPr sz="1500" b="0" i="0" kern="1200">
          <a:solidFill>
            <a:schemeClr val="tx1">
              <a:lumMod val="85000"/>
              <a:lumOff val="15000"/>
            </a:schemeClr>
          </a:solidFill>
          <a:latin typeface="IBM Plex Serif ExtraLight" panose="02060303050406000203" pitchFamily="18" charset="77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253D2C-6994-1A4B-B186-EB08A79B3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380" y="241402"/>
            <a:ext cx="11161240" cy="72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Add a Title To Your 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22706-D16B-A443-80FC-CC2BD4601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380" y="1268413"/>
            <a:ext cx="11188940" cy="48974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First level is this main paragraph style</a:t>
            </a:r>
          </a:p>
          <a:p>
            <a:pPr lvl="1"/>
            <a:r>
              <a:rPr lang="en-US" dirty="0"/>
              <a:t>Second level is this arrow bullet style</a:t>
            </a:r>
          </a:p>
          <a:p>
            <a:pPr lvl="2"/>
            <a:r>
              <a:rPr lang="en-US" dirty="0"/>
              <a:t>Third level is this red heading style</a:t>
            </a:r>
          </a:p>
          <a:p>
            <a:pPr lvl="3"/>
            <a:r>
              <a:rPr lang="en-US" dirty="0"/>
              <a:t>Fourth level is this RED HEADING style</a:t>
            </a:r>
          </a:p>
          <a:p>
            <a:pPr lvl="4"/>
            <a:r>
              <a:rPr lang="en-US" dirty="0"/>
              <a:t>Fifth level is this bold paragraph style.</a:t>
            </a:r>
          </a:p>
          <a:p>
            <a:pPr lvl="5"/>
            <a:r>
              <a:rPr lang="en-US" dirty="0"/>
              <a:t>Sixth level is this italicized paragraph style. Use this for quote names or photo descriptions.</a:t>
            </a:r>
          </a:p>
          <a:p>
            <a:pPr lvl="6"/>
            <a:r>
              <a:rPr lang="en-US" dirty="0"/>
              <a:t>Seventh level is this dark, smaller font style. Use this as a photo overlay caption. See asset slide for more.</a:t>
            </a:r>
          </a:p>
          <a:p>
            <a:pPr lvl="7"/>
            <a:r>
              <a:rPr lang="en-US" dirty="0"/>
              <a:t>Eighth level is IBM Plex Serif. Use this for bolded items within quoted text.</a:t>
            </a:r>
          </a:p>
          <a:p>
            <a:pPr lvl="8"/>
            <a:r>
              <a:rPr lang="en-US" dirty="0"/>
              <a:t>Ninth level is IBM Plex Serif Extra Light. Use this for quoted text.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7A7BF-D5D1-0B4B-80C6-18963FA52B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4465" y="6304235"/>
            <a:ext cx="95996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>
                    <a:tint val="75000"/>
                  </a:schemeClr>
                </a:solidFill>
                <a:latin typeface="IBM Plex Sans Light" panose="020B0403050203000203" pitchFamily="34" charset="0"/>
              </a:defRPr>
            </a:lvl1pPr>
          </a:lstStyle>
          <a:p>
            <a:r>
              <a:rPr lang="en-US" dirty="0" err="1"/>
              <a:t>YorkU</a:t>
            </a:r>
            <a:r>
              <a:rPr lang="en-US" dirty="0"/>
              <a:t> PowerPoint Template Instructions and Resources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ABA29-9870-8F4F-AA47-A88FCC3E1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5380" y="6304235"/>
            <a:ext cx="418293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latin typeface="IBM Plex Sans Light" panose="020B0403050203000203" pitchFamily="34" charset="0"/>
              </a:defRPr>
            </a:lvl1pPr>
          </a:lstStyle>
          <a:p>
            <a:fld id="{5B64C28E-966E-6B4A-816A-311B7D0A2E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82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  <p:sldLayoutId id="2147483704" r:id="rId19"/>
    <p:sldLayoutId id="2147483705" r:id="rId20"/>
    <p:sldLayoutId id="2147483706" r:id="rId21"/>
    <p:sldLayoutId id="2147483707" r:id="rId22"/>
    <p:sldLayoutId id="2147483708" r:id="rId23"/>
    <p:sldLayoutId id="2147483709" r:id="rId24"/>
    <p:sldLayoutId id="2147483710" r:id="rId25"/>
    <p:sldLayoutId id="2147483711" r:id="rId26"/>
    <p:sldLayoutId id="2147483712" r:id="rId27"/>
    <p:sldLayoutId id="2147483713" r:id="rId28"/>
    <p:sldLayoutId id="2147483714" r:id="rId29"/>
    <p:sldLayoutId id="2147483715" r:id="rId30"/>
    <p:sldLayoutId id="2147483716" r:id="rId31"/>
    <p:sldLayoutId id="2147483717" r:id="rId32"/>
    <p:sldLayoutId id="2147483718" r:id="rId33"/>
    <p:sldLayoutId id="2147483719" r:id="rId34"/>
    <p:sldLayoutId id="2147483720" r:id="rId35"/>
    <p:sldLayoutId id="2147483721" r:id="rId36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800" b="1" i="0" kern="1200">
          <a:solidFill>
            <a:schemeClr val="accent1"/>
          </a:solidFill>
          <a:latin typeface="IBM Plex Sans SemiBold" panose="020B0503050203000203" pitchFamily="34" charset="0"/>
          <a:ea typeface="Roboto Thin" pitchFamily="2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None/>
        <a:defRPr sz="1800" b="0" i="0" kern="1200">
          <a:solidFill>
            <a:schemeClr val="tx1">
              <a:lumMod val="85000"/>
              <a:lumOff val="15000"/>
            </a:schemeClr>
          </a:solidFill>
          <a:latin typeface="IBM Plex Sans" panose="020B0503050203000203" pitchFamily="34" charset="0"/>
          <a:ea typeface="Roboto Thin" pitchFamily="2" charset="0"/>
          <a:cs typeface="+mn-cs"/>
        </a:defRPr>
      </a:lvl1pPr>
      <a:lvl2pPr marL="215900" indent="-2159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Tx/>
        <a:buBlip>
          <a:blip r:embed="rId38"/>
        </a:buBlip>
        <a:tabLst/>
        <a:defRPr sz="1600" b="0" i="0" kern="1200">
          <a:solidFill>
            <a:schemeClr val="tx1">
              <a:lumMod val="85000"/>
              <a:lumOff val="15000"/>
            </a:schemeClr>
          </a:solidFill>
          <a:latin typeface="IBM Plex Sans" panose="020B0503050203000203" pitchFamily="34" charset="0"/>
          <a:ea typeface="Roboto Thin" pitchFamily="2" charset="0"/>
          <a:cs typeface="+mn-cs"/>
        </a:defRPr>
      </a:lvl2pPr>
      <a:lvl3pPr marL="429750" indent="-2137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•"/>
        <a:defRPr sz="1600" b="0" i="0" kern="1200" cap="none" spc="30" baseline="0">
          <a:solidFill>
            <a:schemeClr val="tx1">
              <a:lumMod val="85000"/>
              <a:lumOff val="15000"/>
            </a:schemeClr>
          </a:solidFill>
          <a:latin typeface="IBM Plex Sans" panose="020B0503050203000203" pitchFamily="34" charset="0"/>
          <a:ea typeface="Roboto Thin" pitchFamily="2" charset="0"/>
          <a:cs typeface="+mn-cs"/>
        </a:defRPr>
      </a:lvl3pPr>
      <a:lvl4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None/>
        <a:defRPr sz="1600" b="1" i="0" kern="1200" cap="all" baseline="0">
          <a:solidFill>
            <a:schemeClr val="accent1"/>
          </a:solidFill>
          <a:latin typeface="IBM Plex Sans SemiBold" panose="020B0503050203000203" pitchFamily="34" charset="0"/>
          <a:ea typeface="Roboto Thin" pitchFamily="2" charset="0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None/>
        <a:defRPr sz="1600" b="1" i="0" kern="1200">
          <a:solidFill>
            <a:schemeClr val="tx1">
              <a:lumMod val="85000"/>
              <a:lumOff val="15000"/>
            </a:schemeClr>
          </a:solidFill>
          <a:latin typeface="IBM Plex Sans SemiBold" panose="020B0503050203000203" pitchFamily="34" charset="0"/>
          <a:ea typeface="Roboto Thin" pitchFamily="2" charset="0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None/>
        <a:defRPr sz="1600" b="0" i="1" kern="1200">
          <a:solidFill>
            <a:schemeClr val="tx1">
              <a:lumMod val="85000"/>
              <a:lumOff val="15000"/>
            </a:schemeClr>
          </a:solidFill>
          <a:latin typeface="IBM Plex Sans ExtraLight" panose="020B0303050203000203" pitchFamily="34" charset="0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Font typeface="Arial" panose="020B0604020202020204" pitchFamily="34" charset="0"/>
        <a:buNone/>
        <a:defRPr sz="1100" b="0" i="0" kern="1200">
          <a:solidFill>
            <a:schemeClr val="tx1">
              <a:lumMod val="85000"/>
              <a:lumOff val="15000"/>
            </a:schemeClr>
          </a:solidFill>
          <a:latin typeface="IBM Plex Sans" panose="020B0503050203000203" pitchFamily="34" charset="0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None/>
        <a:defRPr sz="1600" b="0" i="0" kern="1200">
          <a:solidFill>
            <a:schemeClr val="tx1">
              <a:lumMod val="85000"/>
              <a:lumOff val="15000"/>
            </a:schemeClr>
          </a:solidFill>
          <a:latin typeface="IBM Plex Serif Medium" panose="02060503050406000203" pitchFamily="18" charset="77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None/>
        <a:defRPr sz="1500" b="0" i="0" kern="1200">
          <a:solidFill>
            <a:schemeClr val="tx1">
              <a:lumMod val="85000"/>
              <a:lumOff val="15000"/>
            </a:schemeClr>
          </a:solidFill>
          <a:latin typeface="IBM Plex Serif ExtraLight" panose="02060303050406000203" pitchFamily="18" charset="77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C3BE4-D1AD-2F42-85A0-201DB71DE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and pattern recognition using a Knowledge graph of API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DC897-4C9C-FF41-B15E-CCD34875E3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EECS 6414 Team Project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3D745F-B2BF-1A49-9A82-C79A194646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4959" y="4815191"/>
            <a:ext cx="4697775" cy="430296"/>
          </a:xfrm>
        </p:spPr>
        <p:txBody>
          <a:bodyPr/>
          <a:lstStyle/>
          <a:p>
            <a:r>
              <a:rPr lang="en-CA" sz="1600" dirty="0"/>
              <a:t>Moshi Wei (presenter)</a:t>
            </a:r>
          </a:p>
          <a:p>
            <a:r>
              <a:rPr lang="en-CA" dirty="0" err="1"/>
              <a:t>Nima</a:t>
            </a:r>
            <a:r>
              <a:rPr lang="en-CA" dirty="0"/>
              <a:t> Shiri </a:t>
            </a:r>
            <a:r>
              <a:rPr lang="en-CA" dirty="0" err="1"/>
              <a:t>harzevili</a:t>
            </a:r>
            <a:r>
              <a:rPr lang="en-CA" dirty="0"/>
              <a:t>, Isaac Ye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F284D5E9-6D0F-2A48-A764-855C16E4895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l="24814" r="248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29580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CC7A7FDD-EDE4-5241-B0F2-D7E31CFCF2EB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3780263" y="1089358"/>
            <a:ext cx="8285654" cy="467928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D71539-A5B3-EB48-B644-580835904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and preliminary results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DA77C-783E-E24A-A2FF-8AF2A1CB9C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57059" y="1213698"/>
            <a:ext cx="3060682" cy="3631399"/>
          </a:xfrm>
        </p:spPr>
        <p:txBody>
          <a:bodyPr/>
          <a:lstStyle/>
          <a:p>
            <a:r>
              <a:rPr lang="en-US" b="1" u="sng" dirty="0"/>
              <a:t>Top 10 nodes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Set: 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True:46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Object: 45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Null: 43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Array: 42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String: 41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System: 38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Exception: 37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Class: 36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Field: 35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20E8C4-9A86-B24D-8338-20C31590DA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4983481"/>
            <a:ext cx="6096000" cy="1182370"/>
          </a:xfrm>
        </p:spPr>
        <p:txBody>
          <a:bodyPr/>
          <a:lstStyle/>
          <a:p>
            <a:r>
              <a:rPr lang="en-US" dirty="0"/>
              <a:t>Knowledge graph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C7D66-012D-2E43-A9D7-907425E7A2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64C28E-966E-6B4A-816A-311B7D0A2E6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A1EB5E-2E97-0148-9415-13DDEACA3825}"/>
              </a:ext>
            </a:extLst>
          </p:cNvPr>
          <p:cNvSpPr txBox="1"/>
          <p:nvPr/>
        </p:nvSpPr>
        <p:spPr>
          <a:xfrm>
            <a:off x="10113644" y="1420796"/>
            <a:ext cx="1473865" cy="8156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58 nodes</a:t>
            </a:r>
          </a:p>
          <a:p>
            <a:pPr algn="l"/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571 edges</a:t>
            </a:r>
          </a:p>
          <a:p>
            <a:pPr algn="l"/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19.68 avg. degree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EB7F9B-B2CA-B54F-A7EC-9A7BC10C015E}"/>
              </a:ext>
            </a:extLst>
          </p:cNvPr>
          <p:cNvSpPr txBox="1"/>
          <p:nvPr/>
        </p:nvSpPr>
        <p:spPr>
          <a:xfrm>
            <a:off x="9070964" y="5563003"/>
            <a:ext cx="2605656" cy="5924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Constructed Knowledge Graph on top of documents extracted from JAVA docs </a:t>
            </a:r>
          </a:p>
          <a:p>
            <a:pPr algn="l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6778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3B35A9D-4DE1-FE41-BA98-C256C373399B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6896891" y="495489"/>
            <a:ext cx="4776250" cy="586702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D71539-A5B3-EB48-B644-580835904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and preliminary results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DA77C-783E-E24A-A2FF-8AF2A1CB9C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8859" y="1196975"/>
            <a:ext cx="5990798" cy="363139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002060"/>
                </a:solidFill>
              </a:rPr>
              <a:t>Community 0</a:t>
            </a:r>
          </a:p>
          <a:p>
            <a:r>
              <a:rPr lang="en-CA" dirty="0"/>
              <a:t>	[’field’, ’period’, ’none’, ’</a:t>
            </a:r>
            <a:r>
              <a:rPr lang="en-CA" dirty="0" err="1"/>
              <a:t>rmi</a:t>
            </a:r>
            <a:r>
              <a:rPr lang="en-CA" dirty="0"/>
              <a:t>’, ’time-zone’, ’short’, 	’calendar’, ’range’, ’string’, ’map’, ’offset’, ’system’, ’list’, ’date’]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002060"/>
                </a:solidFill>
              </a:rPr>
              <a:t>Community 1</a:t>
            </a:r>
            <a:r>
              <a:rPr lang="en-CA" dirty="0"/>
              <a:t> </a:t>
            </a:r>
          </a:p>
          <a:p>
            <a:r>
              <a:rPr lang="en-CA" dirty="0"/>
              <a:t>	[’coordinates’, ’object’, ’integer’, ’int’, ’double’, ’float’, 	’</a:t>
            </a:r>
            <a:r>
              <a:rPr lang="en-CA" dirty="0" err="1"/>
              <a:t>boolean</a:t>
            </a:r>
            <a:r>
              <a:rPr lang="en-CA" dirty="0"/>
              <a:t>’, ’polygon’, ’class’, ’long’, ’char’, ’serializable’, ’byte’]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002060"/>
                </a:solidFill>
              </a:rPr>
              <a:t>Community 2</a:t>
            </a:r>
          </a:p>
          <a:p>
            <a:r>
              <a:rPr lang="en-CA" dirty="0"/>
              <a:t>	[’set’, ’null’, ’zip’, ’xml’, ’keymap’, ’</a:t>
            </a:r>
            <a:r>
              <a:rPr lang="en-CA" dirty="0" err="1"/>
              <a:t>uri</a:t>
            </a:r>
            <a:r>
              <a:rPr lang="en-CA" dirty="0"/>
              <a:t>’, ’at- tribute’, 	’enumeration’, ’mime’, ’currency’, ’keystroke’, ’</a:t>
            </a:r>
            <a:r>
              <a:rPr lang="en-CA" dirty="0" err="1"/>
              <a:t>dic</a:t>
            </a:r>
            <a:r>
              <a:rPr lang="en-CA" dirty="0"/>
              <a:t>- </a:t>
            </a:r>
            <a:r>
              <a:rPr lang="en-CA" dirty="0" err="1"/>
              <a:t>tionary</a:t>
            </a:r>
            <a:r>
              <a:rPr lang="en-CA" dirty="0"/>
              <a:t>’]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002060"/>
                </a:solidFill>
              </a:rPr>
              <a:t>Community 3</a:t>
            </a:r>
          </a:p>
          <a:p>
            <a:r>
              <a:rPr lang="en-CA" dirty="0"/>
              <a:t>	[’stack’,’iterator’,’queue’,’</a:t>
            </a:r>
            <a:r>
              <a:rPr lang="en-CA" dirty="0" err="1"/>
              <a:t>typecode</a:t>
            </a:r>
            <a:r>
              <a:rPr lang="en-CA" dirty="0"/>
              <a:t>’,’stream’, ’false’, ’deque’, 	’exception’, ’thread’, ’array’]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002060"/>
                </a:solidFill>
              </a:rPr>
              <a:t>Community 4</a:t>
            </a:r>
          </a:p>
          <a:p>
            <a:r>
              <a:rPr lang="en-CA" dirty="0"/>
              <a:t>	[’true’,’lock’,’checkbox’,’manifest’,’</a:t>
            </a:r>
            <a:r>
              <a:rPr lang="en-CA" dirty="0" err="1"/>
              <a:t>hashtable</a:t>
            </a:r>
            <a:r>
              <a:rPr lang="en-CA" dirty="0"/>
              <a:t>’, ’vector’] 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20E8C4-9A86-B24D-8338-20C31590DA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4983481"/>
            <a:ext cx="6096000" cy="1182370"/>
          </a:xfrm>
        </p:spPr>
        <p:txBody>
          <a:bodyPr/>
          <a:lstStyle/>
          <a:p>
            <a:r>
              <a:rPr lang="en-US" dirty="0"/>
              <a:t>Community detection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C7D66-012D-2E43-A9D7-907425E7A2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64C28E-966E-6B4A-816A-311B7D0A2E6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01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71539-A5B3-EB48-B644-580835904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and preliminary results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DA77C-783E-E24A-A2FF-8AF2A1CB9C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8859" y="1196975"/>
            <a:ext cx="5990798" cy="363139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chemeClr val="bg2">
                    <a:lumMod val="75000"/>
                  </a:schemeClr>
                </a:solidFill>
              </a:rPr>
              <a:t>Community 0</a:t>
            </a:r>
          </a:p>
          <a:p>
            <a:r>
              <a:rPr lang="en-CA" dirty="0">
                <a:solidFill>
                  <a:schemeClr val="bg2">
                    <a:lumMod val="75000"/>
                  </a:schemeClr>
                </a:solidFill>
              </a:rPr>
              <a:t>	[’field’, ’period’, ’none’, ’</a:t>
            </a:r>
            <a:r>
              <a:rPr lang="en-CA" dirty="0" err="1">
                <a:solidFill>
                  <a:schemeClr val="bg2">
                    <a:lumMod val="75000"/>
                  </a:schemeClr>
                </a:solidFill>
              </a:rPr>
              <a:t>rmi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</a:rPr>
              <a:t>’, ’time-zone’, ’short’, 	’calendar’, ’range’, ’string’, ’map’, ’offset’, ’system’, ’list’, ’date’]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002060"/>
                </a:solidFill>
              </a:rPr>
              <a:t>Community 1</a:t>
            </a:r>
            <a:r>
              <a:rPr lang="en-CA" dirty="0"/>
              <a:t> </a:t>
            </a:r>
          </a:p>
          <a:p>
            <a:r>
              <a:rPr lang="en-CA" dirty="0"/>
              <a:t>	[’coordinates’, ’object’, ’integer’, ’int’, ’double’, ’float’, 	’</a:t>
            </a:r>
            <a:r>
              <a:rPr lang="en-CA" dirty="0" err="1"/>
              <a:t>boolean</a:t>
            </a:r>
            <a:r>
              <a:rPr lang="en-CA" dirty="0"/>
              <a:t>’, ’polygon’, ’class’, ’long’, ’char’, ’serializable’, ’byte’]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chemeClr val="bg2">
                    <a:lumMod val="75000"/>
                  </a:schemeClr>
                </a:solidFill>
              </a:rPr>
              <a:t>Community 2</a:t>
            </a:r>
          </a:p>
          <a:p>
            <a:r>
              <a:rPr lang="en-CA" dirty="0">
                <a:solidFill>
                  <a:schemeClr val="bg2">
                    <a:lumMod val="75000"/>
                  </a:schemeClr>
                </a:solidFill>
              </a:rPr>
              <a:t>	[’set’, ’null’, ’zip’, ’xml’, ’keymap’, ’</a:t>
            </a:r>
            <a:r>
              <a:rPr lang="en-CA" dirty="0" err="1">
                <a:solidFill>
                  <a:schemeClr val="bg2">
                    <a:lumMod val="75000"/>
                  </a:schemeClr>
                </a:solidFill>
              </a:rPr>
              <a:t>uri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</a:rPr>
              <a:t>’, ’at- tribute’, 	’enumeration’, ’mime’, ’currency’, ’keystroke’, ’</a:t>
            </a:r>
            <a:r>
              <a:rPr lang="en-CA" dirty="0" err="1">
                <a:solidFill>
                  <a:schemeClr val="bg2">
                    <a:lumMod val="75000"/>
                  </a:schemeClr>
                </a:solidFill>
              </a:rPr>
              <a:t>dic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</a:rPr>
              <a:t>- </a:t>
            </a:r>
            <a:r>
              <a:rPr lang="en-CA" dirty="0" err="1">
                <a:solidFill>
                  <a:schemeClr val="bg2">
                    <a:lumMod val="75000"/>
                  </a:schemeClr>
                </a:solidFill>
              </a:rPr>
              <a:t>tionary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</a:rPr>
              <a:t>’]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chemeClr val="bg2">
                    <a:lumMod val="75000"/>
                  </a:schemeClr>
                </a:solidFill>
              </a:rPr>
              <a:t>Community 3</a:t>
            </a:r>
          </a:p>
          <a:p>
            <a:r>
              <a:rPr lang="en-CA" dirty="0">
                <a:solidFill>
                  <a:schemeClr val="bg2">
                    <a:lumMod val="75000"/>
                  </a:schemeClr>
                </a:solidFill>
              </a:rPr>
              <a:t>	[’stack’,’iterator’,’queue’,’</a:t>
            </a:r>
            <a:r>
              <a:rPr lang="en-CA" dirty="0" err="1">
                <a:solidFill>
                  <a:schemeClr val="bg2">
                    <a:lumMod val="75000"/>
                  </a:schemeClr>
                </a:solidFill>
              </a:rPr>
              <a:t>typecode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</a:rPr>
              <a:t>’,’stream’, ’false’, ’deque’, 	’exception’, ’thread’, ’array’]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chemeClr val="bg2">
                    <a:lumMod val="75000"/>
                  </a:schemeClr>
                </a:solidFill>
              </a:rPr>
              <a:t>Community 4</a:t>
            </a:r>
          </a:p>
          <a:p>
            <a:r>
              <a:rPr lang="en-CA" dirty="0">
                <a:solidFill>
                  <a:schemeClr val="bg2">
                    <a:lumMod val="75000"/>
                  </a:schemeClr>
                </a:solidFill>
              </a:rPr>
              <a:t>	[’true’,’lock’,’checkbox’,’manifest’,’</a:t>
            </a:r>
            <a:r>
              <a:rPr lang="en-CA" dirty="0" err="1">
                <a:solidFill>
                  <a:schemeClr val="bg2">
                    <a:lumMod val="75000"/>
                  </a:schemeClr>
                </a:solidFill>
              </a:rPr>
              <a:t>hashtable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</a:rPr>
              <a:t>’, ’vector’] 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20E8C4-9A86-B24D-8338-20C31590DA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4983481"/>
            <a:ext cx="6096000" cy="1182370"/>
          </a:xfrm>
        </p:spPr>
        <p:txBody>
          <a:bodyPr/>
          <a:lstStyle/>
          <a:p>
            <a:r>
              <a:rPr lang="en-CA" dirty="0"/>
              <a:t>Eigenvector centrality for nodes </a:t>
            </a:r>
            <a:endParaRPr lang="en-CA" dirty="0">
              <a:effectLst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C7D66-012D-2E43-A9D7-907425E7A2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64C28E-966E-6B4A-816A-311B7D0A2E6D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D031A209-0223-5044-8A3C-93F49411E0CC}"/>
              </a:ext>
            </a:extLst>
          </p:cNvPr>
          <p:cNvGraphicFramePr>
            <a:graphicFrameLocks noGrp="1"/>
          </p:cNvGraphicFramePr>
          <p:nvPr>
            <p:ph sz="quarter" idx="17"/>
            <p:extLst>
              <p:ext uri="{D42A27DB-BD31-4B8C-83A1-F6EECF244321}">
                <p14:modId xmlns:p14="http://schemas.microsoft.com/office/powerpoint/2010/main" val="3708934485"/>
              </p:ext>
            </p:extLst>
          </p:nvPr>
        </p:nvGraphicFramePr>
        <p:xfrm>
          <a:off x="7260771" y="1583643"/>
          <a:ext cx="4147458" cy="2210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8173">
                  <a:extLst>
                    <a:ext uri="{9D8B030D-6E8A-4147-A177-3AD203B41FA5}">
                      <a16:colId xmlns:a16="http://schemas.microsoft.com/office/drawing/2014/main" val="1700565121"/>
                    </a:ext>
                  </a:extLst>
                </a:gridCol>
                <a:gridCol w="2449285">
                  <a:extLst>
                    <a:ext uri="{9D8B030D-6E8A-4147-A177-3AD203B41FA5}">
                      <a16:colId xmlns:a16="http://schemas.microsoft.com/office/drawing/2014/main" val="2735030049"/>
                    </a:ext>
                  </a:extLst>
                </a:gridCol>
              </a:tblGrid>
              <a:tr h="368376">
                <a:tc>
                  <a:txBody>
                    <a:bodyPr/>
                    <a:lstStyle/>
                    <a:p>
                      <a:r>
                        <a:rPr lang="en-US" dirty="0"/>
                        <a:t>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Eigenvector Centrality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47155"/>
                  </a:ext>
                </a:extLst>
              </a:tr>
              <a:tr h="368376"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0.228951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311609"/>
                  </a:ext>
                </a:extLst>
              </a:tr>
              <a:tr h="368376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0.203172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761357"/>
                  </a:ext>
                </a:extLst>
              </a:tr>
              <a:tr h="368376">
                <a:tc>
                  <a:txBody>
                    <a:bodyPr/>
                    <a:lstStyle/>
                    <a:p>
                      <a:r>
                        <a:rPr lang="en-US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0.181269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434139"/>
                  </a:ext>
                </a:extLst>
              </a:tr>
              <a:tr h="368376">
                <a:tc>
                  <a:txBody>
                    <a:bodyPr/>
                    <a:lstStyle/>
                    <a:p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0.164466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366525"/>
                  </a:ext>
                </a:extLst>
              </a:tr>
              <a:tr h="368376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0.161041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122348"/>
                  </a:ext>
                </a:extLst>
              </a:tr>
            </a:tbl>
          </a:graphicData>
        </a:graphic>
      </p:graphicFrame>
      <p:sp>
        <p:nvSpPr>
          <p:cNvPr id="10" name="Right Arrow 9">
            <a:extLst>
              <a:ext uri="{FF2B5EF4-FFF2-40B4-BE49-F238E27FC236}">
                <a16:creationId xmlns:a16="http://schemas.microsoft.com/office/drawing/2014/main" id="{45AF4597-CA6F-EC40-A450-5638D65319E4}"/>
              </a:ext>
            </a:extLst>
          </p:cNvPr>
          <p:cNvSpPr/>
          <p:nvPr/>
        </p:nvSpPr>
        <p:spPr>
          <a:xfrm>
            <a:off x="6509657" y="2360459"/>
            <a:ext cx="609600" cy="328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11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85A96-B372-DF42-A35C-3AFA6443B3B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5380" y="1195965"/>
            <a:ext cx="6773796" cy="2377498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Knowledge graph for API method recommendation using entity extraction and action token extraction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 preliminary network graph with 63 nodes and 400+ edges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8E7C0-0341-8B4B-8937-0D31F51E6F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64C28E-966E-6B4A-816A-311B7D0A2E6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1E63A0-8381-7641-A110-204BCAFC6CE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7031" y="1473747"/>
            <a:ext cx="3795771" cy="638832"/>
          </a:xfrm>
          <a:ln>
            <a:solidFill>
              <a:schemeClr val="bg1"/>
            </a:solidFill>
          </a:ln>
        </p:spPr>
        <p:txBody>
          <a:bodyPr anchor="t" anchorCtr="0"/>
          <a:lstStyle/>
          <a:p>
            <a:r>
              <a:rPr lang="en-US" dirty="0"/>
              <a:t>Things done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8DFC69E-609F-9A45-A634-D968F753967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Another source of data such as GitHub to increase generalizability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Inference of KG to address the research questions. 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7D322286-2971-D949-BF69-F2AEB2D9A783}"/>
              </a:ext>
            </a:extLst>
          </p:cNvPr>
          <p:cNvSpPr txBox="1">
            <a:spLocks/>
          </p:cNvSpPr>
          <p:nvPr/>
        </p:nvSpPr>
        <p:spPr>
          <a:xfrm>
            <a:off x="7877031" y="3429000"/>
            <a:ext cx="3795771" cy="1054311"/>
          </a:xfrm>
          <a:prstGeom prst="callout1">
            <a:avLst>
              <a:gd name="adj1" fmla="val 99688"/>
              <a:gd name="adj2" fmla="val 118"/>
              <a:gd name="adj3" fmla="val 99626"/>
              <a:gd name="adj4" fmla="val 99603"/>
            </a:avLst>
          </a:prstGeom>
          <a:ln w="12700">
            <a:solidFill>
              <a:schemeClr val="bg1"/>
            </a:solidFill>
          </a:ln>
        </p:spPr>
        <p:txBody>
          <a:bodyPr vert="horz" lIns="0" tIns="0" rIns="0" bIns="18000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2800" b="1" i="0" kern="1200">
                <a:solidFill>
                  <a:schemeClr val="bg1"/>
                </a:solidFill>
                <a:latin typeface="IBM Plex Sans SemiBold" panose="020B0503050203000203" pitchFamily="34" charset="0"/>
                <a:ea typeface="Roboto Thin" pitchFamily="2" charset="0"/>
                <a:cs typeface="+mn-cs"/>
              </a:defRPr>
            </a:lvl1pPr>
            <a:lvl2pPr marL="215900" indent="-215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2"/>
              </a:buBlip>
              <a:tabLst/>
              <a:defRPr sz="2000" b="1" i="0" kern="1200">
                <a:solidFill>
                  <a:schemeClr val="bg1"/>
                </a:solidFill>
                <a:latin typeface="IBM Plex Sans SemiBold" panose="020B0503050203000203" pitchFamily="34" charset="0"/>
                <a:ea typeface="Roboto Thin" pitchFamily="2" charset="0"/>
                <a:cs typeface="+mn-cs"/>
              </a:defRPr>
            </a:lvl2pPr>
            <a:lvl3pPr marL="429750" indent="-213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b="1" i="0" kern="1200" cap="none" spc="30" baseline="0">
                <a:solidFill>
                  <a:schemeClr val="bg1"/>
                </a:solidFill>
                <a:latin typeface="IBM Plex Sans SemiBold" panose="020B0503050203000203" pitchFamily="34" charset="0"/>
                <a:ea typeface="Roboto Thin" pitchFamily="2" charset="0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2000" b="1" i="0" kern="1200" cap="all" baseline="0">
                <a:solidFill>
                  <a:schemeClr val="bg1"/>
                </a:solidFill>
                <a:latin typeface="IBM Plex Sans SemiBold" panose="020B0503050203000203" pitchFamily="34" charset="0"/>
                <a:ea typeface="Roboto Thin" pitchFamily="2" charset="0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2000" b="1" i="0" kern="1200">
                <a:solidFill>
                  <a:schemeClr val="bg1"/>
                </a:solidFill>
                <a:latin typeface="IBM Plex Sans SemiBold" panose="020B0503050203000203" pitchFamily="34" charset="0"/>
                <a:ea typeface="Roboto Thin" pitchFamily="2" charset="0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IBM Plex Sans ExtraLight" panose="020B0303050203000203" pitchFamily="34" charset="0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IBM Plex Serif Medium" panose="02060503050406000203" pitchFamily="18" charset="77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5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IBM Plex Serif ExtraLight" panose="02060303050406000203" pitchFamily="18" charset="77"/>
                <a:ea typeface="+mn-ea"/>
                <a:cs typeface="+mn-cs"/>
              </a:defRPr>
            </a:lvl9pPr>
          </a:lstStyle>
          <a:p>
            <a:r>
              <a:rPr lang="en-US" dirty="0"/>
              <a:t>Things to be done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7652612-1A83-E44D-BC25-C9DAD4595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380" y="241403"/>
            <a:ext cx="11161240" cy="720000"/>
          </a:xfrm>
        </p:spPr>
        <p:txBody>
          <a:bodyPr/>
          <a:lstStyle/>
          <a:p>
            <a:r>
              <a:rPr lang="en-US" dirty="0"/>
              <a:t>Conclusion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1617060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BD9BBDC-94D7-0E49-97AD-F4C78920490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AB34E-0583-254B-84E7-A9D15533184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DE5F99-254D-1849-98CA-C020E3CB0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955" y="1635814"/>
            <a:ext cx="4867046" cy="1448909"/>
          </a:xfrm>
        </p:spPr>
        <p:txBody>
          <a:bodyPr/>
          <a:lstStyle/>
          <a:p>
            <a:r>
              <a:rPr lang="en-US" dirty="0"/>
              <a:t>What we propose</a:t>
            </a:r>
          </a:p>
        </p:txBody>
      </p:sp>
      <p:sp>
        <p:nvSpPr>
          <p:cNvPr id="7" name="Google Shape;76;p17">
            <a:extLst>
              <a:ext uri="{FF2B5EF4-FFF2-40B4-BE49-F238E27FC236}">
                <a16:creationId xmlns:a16="http://schemas.microsoft.com/office/drawing/2014/main" id="{9F259808-4F7B-7C48-A4FF-9D080FD0CE0D}"/>
              </a:ext>
            </a:extLst>
          </p:cNvPr>
          <p:cNvSpPr txBox="1">
            <a:spLocks/>
          </p:cNvSpPr>
          <p:nvPr/>
        </p:nvSpPr>
        <p:spPr>
          <a:xfrm>
            <a:off x="1640728" y="3084723"/>
            <a:ext cx="6787175" cy="2566954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ea typeface="Roboto Thin" pitchFamily="2" charset="0"/>
                <a:cs typeface="+mn-cs"/>
              </a:defRPr>
            </a:lvl1pPr>
            <a:lvl2pPr marL="215900" indent="-215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3"/>
              </a:buBlip>
              <a:tabLst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ea typeface="Roboto Thin" pitchFamily="2" charset="0"/>
                <a:cs typeface="+mn-cs"/>
              </a:defRPr>
            </a:lvl2pPr>
            <a:lvl3pPr marL="429750" indent="-213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b="0" i="0" kern="1200" cap="none" spc="30" baseline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ea typeface="Roboto Thin" pitchFamily="2" charset="0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1" i="0" kern="1200" cap="all" baseline="0">
                <a:solidFill>
                  <a:schemeClr val="accent1"/>
                </a:solidFill>
                <a:latin typeface="IBM Plex Sans SemiBold" panose="020B0503050203000203" pitchFamily="34" charset="0"/>
                <a:ea typeface="Roboto Thin" pitchFamily="2" charset="0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IBM Plex Sans SemiBold" panose="020B0503050203000203" pitchFamily="34" charset="0"/>
                <a:ea typeface="Roboto Thin" pitchFamily="2" charset="0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IBM Plex Sans ExtraLight" panose="020B0303050203000203" pitchFamily="34" charset="0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IBM Plex Serif Medium" panose="02060503050406000203" pitchFamily="18" charset="77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5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IBM Plex Serif ExtraLight" panose="02060303050406000203" pitchFamily="18" charset="77"/>
                <a:ea typeface="+mn-ea"/>
                <a:cs typeface="+mn-cs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4000" b="1" dirty="0">
                <a:solidFill>
                  <a:srgbClr val="FFFF00"/>
                </a:solidFill>
                <a:latin typeface="DM Serif Display"/>
              </a:rPr>
              <a:t>Self-explainable</a:t>
            </a:r>
            <a:r>
              <a:rPr lang="en-US" sz="2667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DM Serif Display"/>
              </a:rPr>
              <a:t> and </a:t>
            </a:r>
            <a:r>
              <a:rPr lang="en-US" sz="4000" b="1" dirty="0">
                <a:solidFill>
                  <a:srgbClr val="FFFF00"/>
                </a:solidFill>
                <a:latin typeface="DM Serif Display"/>
              </a:rPr>
              <a:t>interpretable</a:t>
            </a:r>
            <a:r>
              <a:rPr lang="en-US" sz="2667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DM Serif Display"/>
              </a:rPr>
              <a:t> API recommendation system using </a:t>
            </a:r>
            <a:r>
              <a:rPr lang="en-US" sz="3600" b="1" dirty="0">
                <a:solidFill>
                  <a:srgbClr val="FFFF00"/>
                </a:solidFill>
                <a:latin typeface="DM Serif Display"/>
              </a:rPr>
              <a:t>Knowledge Graphs</a:t>
            </a:r>
            <a:r>
              <a:rPr lang="en-US" sz="2667" b="1" dirty="0">
                <a:solidFill>
                  <a:srgbClr val="FFFF00"/>
                </a:solidFill>
                <a:latin typeface="DM Serif Display"/>
              </a:rPr>
              <a:t> </a:t>
            </a:r>
            <a:r>
              <a:rPr lang="en-US" sz="2667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DM Serif Display"/>
              </a:rPr>
              <a:t>that can be applied to API design and architecture design</a:t>
            </a:r>
            <a:endParaRPr lang="en-US" sz="3733" b="1" dirty="0">
              <a:solidFill>
                <a:schemeClr val="accent4">
                  <a:lumMod val="60000"/>
                  <a:lumOff val="40000"/>
                </a:schemeClr>
              </a:solidFill>
              <a:latin typeface="DM Serif Display"/>
              <a:sym typeface="DM Serif Display"/>
            </a:endParaRPr>
          </a:p>
        </p:txBody>
      </p:sp>
    </p:spTree>
    <p:extLst>
      <p:ext uri="{BB962C8B-B14F-4D97-AF65-F5344CB8AC3E}">
        <p14:creationId xmlns:p14="http://schemas.microsoft.com/office/powerpoint/2010/main" val="4290975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EB2C3BD0-A9C9-254A-A72C-301B2038B75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t="7829" b="7829"/>
          <a:stretch>
            <a:fillRect/>
          </a:stretch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4A382-B77C-9B48-93A6-DE51E897D6D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gradFill flip="none" rotWithShape="1">
            <a:gsLst>
              <a:gs pos="37000">
                <a:srgbClr val="000000">
                  <a:alpha val="54000"/>
                </a:srgbClr>
              </a:gs>
              <a:gs pos="12000">
                <a:schemeClr val="tx1">
                  <a:alpha val="55000"/>
                </a:schemeClr>
              </a:gs>
              <a:gs pos="54000">
                <a:schemeClr val="tx1">
                  <a:alpha val="0"/>
                </a:schemeClr>
              </a:gs>
            </a:gsLst>
            <a:lin ang="10800000" scaled="1"/>
            <a:tileRect/>
          </a:gradFill>
        </p:spPr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474BA7-D559-DB4D-86FE-BD8015DBA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53" y="838200"/>
            <a:ext cx="4867046" cy="81528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What we solve</a:t>
            </a:r>
          </a:p>
        </p:txBody>
      </p:sp>
      <p:sp>
        <p:nvSpPr>
          <p:cNvPr id="10" name="Google Shape;76;p17">
            <a:extLst>
              <a:ext uri="{FF2B5EF4-FFF2-40B4-BE49-F238E27FC236}">
                <a16:creationId xmlns:a16="http://schemas.microsoft.com/office/drawing/2014/main" id="{EA846C0A-BC03-464A-BF42-B67A0C01A225}"/>
              </a:ext>
            </a:extLst>
          </p:cNvPr>
          <p:cNvSpPr txBox="1">
            <a:spLocks/>
          </p:cNvSpPr>
          <p:nvPr/>
        </p:nvSpPr>
        <p:spPr>
          <a:xfrm>
            <a:off x="1000353" y="2017922"/>
            <a:ext cx="4867046" cy="379867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ea typeface="Roboto Thin" pitchFamily="2" charset="0"/>
                <a:cs typeface="+mn-cs"/>
              </a:defRPr>
            </a:lvl1pPr>
            <a:lvl2pPr marL="215900" indent="-215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3"/>
              </a:buBlip>
              <a:tabLst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ea typeface="Roboto Thin" pitchFamily="2" charset="0"/>
                <a:cs typeface="+mn-cs"/>
              </a:defRPr>
            </a:lvl2pPr>
            <a:lvl3pPr marL="429750" indent="-213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b="0" i="0" kern="1200" cap="none" spc="30" baseline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ea typeface="Roboto Thin" pitchFamily="2" charset="0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1" i="0" kern="1200" cap="all" baseline="0">
                <a:solidFill>
                  <a:schemeClr val="accent1"/>
                </a:solidFill>
                <a:latin typeface="IBM Plex Sans SemiBold" panose="020B0503050203000203" pitchFamily="34" charset="0"/>
                <a:ea typeface="Roboto Thin" pitchFamily="2" charset="0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IBM Plex Sans SemiBold" panose="020B0503050203000203" pitchFamily="34" charset="0"/>
                <a:ea typeface="Roboto Thin" pitchFamily="2" charset="0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IBM Plex Sans ExtraLight" panose="020B0303050203000203" pitchFamily="34" charset="0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IBM Plex Serif Medium" panose="02060503050406000203" pitchFamily="18" charset="77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5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IBM Plex Serif ExtraLight" panose="02060303050406000203" pitchFamily="18" charset="77"/>
                <a:ea typeface="+mn-ea"/>
                <a:cs typeface="+mn-cs"/>
              </a:defRPr>
            </a:lvl9pPr>
          </a:lstStyle>
          <a:p>
            <a:pPr marL="342900" indent="-342900">
              <a:buClr>
                <a:schemeClr val="bg1"/>
              </a:buClr>
              <a:buSzPts val="1100"/>
              <a:buFont typeface="Courier New" panose="02070309020205020404" pitchFamily="49" charset="0"/>
              <a:buChar char="o"/>
            </a:pPr>
            <a:r>
              <a:rPr lang="en-US" sz="2200" b="1" dirty="0">
                <a:solidFill>
                  <a:srgbClr val="002060"/>
                </a:solidFill>
                <a:latin typeface="DM Serif Display"/>
              </a:rPr>
              <a:t>What is </a:t>
            </a:r>
            <a:r>
              <a:rPr lang="en-US" sz="2200" b="1" dirty="0">
                <a:solidFill>
                  <a:srgbClr val="002060"/>
                </a:solidFill>
                <a:highlight>
                  <a:srgbClr val="FFFF00"/>
                </a:highlight>
                <a:latin typeface="DM Serif Display"/>
              </a:rPr>
              <a:t>a systematic way to interpret </a:t>
            </a:r>
            <a:r>
              <a:rPr lang="en-US" sz="2200" b="1" dirty="0">
                <a:solidFill>
                  <a:srgbClr val="002060"/>
                </a:solidFill>
                <a:latin typeface="DM Serif Display"/>
              </a:rPr>
              <a:t>a KG-based API recommendation system? </a:t>
            </a:r>
          </a:p>
          <a:p>
            <a:pPr marL="342900" indent="-342900">
              <a:buClr>
                <a:schemeClr val="bg1"/>
              </a:buClr>
              <a:buSzPts val="1100"/>
              <a:buFont typeface="Courier New" panose="02070309020205020404" pitchFamily="49" charset="0"/>
              <a:buChar char="o"/>
            </a:pPr>
            <a:endParaRPr lang="en-US" sz="1000" b="1" dirty="0">
              <a:solidFill>
                <a:srgbClr val="002060"/>
              </a:solidFill>
              <a:latin typeface="DM Serif Display"/>
            </a:endParaRPr>
          </a:p>
          <a:p>
            <a:pPr marL="342900" indent="-342900">
              <a:buClr>
                <a:schemeClr val="bg1"/>
              </a:buClr>
              <a:buSzPts val="1100"/>
              <a:buFont typeface="Courier New" panose="02070309020205020404" pitchFamily="49" charset="0"/>
              <a:buChar char="o"/>
            </a:pPr>
            <a:r>
              <a:rPr lang="en-US" sz="2200" b="1" dirty="0">
                <a:solidFill>
                  <a:srgbClr val="002060"/>
                </a:solidFill>
                <a:latin typeface="DM Serif Display"/>
              </a:rPr>
              <a:t>What is </a:t>
            </a:r>
            <a:r>
              <a:rPr lang="en-US" sz="2200" b="1" dirty="0">
                <a:solidFill>
                  <a:srgbClr val="002060"/>
                </a:solidFill>
                <a:highlight>
                  <a:srgbClr val="FFFF00"/>
                </a:highlight>
                <a:latin typeface="DM Serif Display"/>
              </a:rPr>
              <a:t>prediction performance </a:t>
            </a:r>
            <a:r>
              <a:rPr lang="en-US" sz="2200" b="1" dirty="0">
                <a:solidFill>
                  <a:srgbClr val="002060"/>
                </a:solidFill>
                <a:latin typeface="DM Serif Display"/>
              </a:rPr>
              <a:t>of a KG-based API recommendation system compared to existing ML-based models?</a:t>
            </a:r>
          </a:p>
          <a:p>
            <a:pPr marL="342900" indent="-342900">
              <a:buClr>
                <a:schemeClr val="bg1"/>
              </a:buClr>
              <a:buSzPts val="1100"/>
              <a:buFont typeface="Courier New" panose="02070309020205020404" pitchFamily="49" charset="0"/>
              <a:buChar char="o"/>
            </a:pPr>
            <a:endParaRPr lang="en-US" sz="1000" b="1" dirty="0">
              <a:solidFill>
                <a:srgbClr val="002060"/>
              </a:solidFill>
              <a:latin typeface="DM Serif Display"/>
            </a:endParaRPr>
          </a:p>
          <a:p>
            <a:pPr marL="342900" indent="-342900">
              <a:buClr>
                <a:schemeClr val="bg1"/>
              </a:buClr>
              <a:buSzPts val="1100"/>
              <a:buFont typeface="Courier New" panose="02070309020205020404" pitchFamily="49" charset="0"/>
              <a:buChar char="o"/>
            </a:pPr>
            <a:r>
              <a:rPr lang="en-US" sz="2200" b="1" dirty="0">
                <a:solidFill>
                  <a:srgbClr val="002060"/>
                </a:solidFill>
                <a:highlight>
                  <a:srgbClr val="FFFF00"/>
                </a:highlight>
                <a:latin typeface="DM Serif Display"/>
              </a:rPr>
              <a:t>Can we recommend API </a:t>
            </a:r>
            <a:r>
              <a:rPr lang="en-US" sz="2200" b="1" dirty="0">
                <a:solidFill>
                  <a:srgbClr val="002060"/>
                </a:solidFill>
                <a:latin typeface="DM Serif Display"/>
              </a:rPr>
              <a:t>usage examples beside true APIs using the proposed recommendation engine? </a:t>
            </a:r>
          </a:p>
        </p:txBody>
      </p:sp>
    </p:spTree>
    <p:extLst>
      <p:ext uri="{BB962C8B-B14F-4D97-AF65-F5344CB8AC3E}">
        <p14:creationId xmlns:p14="http://schemas.microsoft.com/office/powerpoint/2010/main" val="3210707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DB81A4D-FE3C-1045-8800-AA91586B63E3}"/>
              </a:ext>
            </a:extLst>
          </p:cNvPr>
          <p:cNvSpPr/>
          <p:nvPr/>
        </p:nvSpPr>
        <p:spPr>
          <a:xfrm>
            <a:off x="1668381" y="2066900"/>
            <a:ext cx="4447672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dk2"/>
                </a:solidFill>
                <a:latin typeface="Montserrat Light"/>
              </a:rPr>
              <a:t>[</a:t>
            </a:r>
            <a:r>
              <a:rPr lang="en-US" sz="1400" dirty="0">
                <a:solidFill>
                  <a:schemeClr val="dk2"/>
                </a:solidFill>
                <a:latin typeface="Montserrat Light"/>
                <a:sym typeface="Montserrat Light"/>
              </a:rPr>
              <a:t>'</a:t>
            </a:r>
            <a:r>
              <a:rPr lang="en-US" sz="1400" dirty="0" err="1">
                <a:solidFill>
                  <a:schemeClr val="dk2"/>
                </a:solidFill>
                <a:latin typeface="Montserrat Light"/>
                <a:sym typeface="Montserrat Light"/>
              </a:rPr>
              <a:t>java.util.Optional.ofNullable</a:t>
            </a:r>
            <a:r>
              <a:rPr lang="en-US" sz="1400" dirty="0">
                <a:solidFill>
                  <a:schemeClr val="dk2"/>
                </a:solidFill>
                <a:latin typeface="Montserrat Light"/>
                <a:sym typeface="Montserrat Light"/>
              </a:rPr>
              <a:t>', '</a:t>
            </a:r>
            <a:r>
              <a:rPr lang="en-US" sz="1400" dirty="0" err="1">
                <a:solidFill>
                  <a:schemeClr val="dk2"/>
                </a:solidFill>
                <a:latin typeface="Montserrat Light"/>
                <a:sym typeface="Montserrat Light"/>
              </a:rPr>
              <a:t>java.lang.Integer.parseInt</a:t>
            </a:r>
            <a:r>
              <a:rPr lang="en-US" sz="1400" dirty="0">
                <a:solidFill>
                  <a:schemeClr val="dk2"/>
                </a:solidFill>
                <a:latin typeface="Montserrat Light"/>
                <a:sym typeface="Montserrat Light"/>
              </a:rPr>
              <a:t>']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1C301D8-90AA-3A4D-82C5-DA613F3D9D67}"/>
              </a:ext>
            </a:extLst>
          </p:cNvPr>
          <p:cNvSpPr/>
          <p:nvPr/>
        </p:nvSpPr>
        <p:spPr>
          <a:xfrm>
            <a:off x="1648326" y="3023310"/>
            <a:ext cx="3852372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how do I convert a string to an int in java?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0E3F698-840B-1A48-B7A1-8AEAC3185B94}"/>
              </a:ext>
            </a:extLst>
          </p:cNvPr>
          <p:cNvCxnSpPr>
            <a:cxnSpLocks/>
            <a:stCxn id="40" idx="6"/>
            <a:endCxn id="39" idx="2"/>
          </p:cNvCxnSpPr>
          <p:nvPr/>
        </p:nvCxnSpPr>
        <p:spPr>
          <a:xfrm>
            <a:off x="3682609" y="4355256"/>
            <a:ext cx="2013053" cy="818"/>
          </a:xfrm>
          <a:prstGeom prst="straightConnector1">
            <a:avLst/>
          </a:prstGeom>
          <a:ln w="539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DFEED5E-F178-FF41-8B4E-F794A66F5EFA}"/>
              </a:ext>
            </a:extLst>
          </p:cNvPr>
          <p:cNvSpPr txBox="1"/>
          <p:nvPr/>
        </p:nvSpPr>
        <p:spPr>
          <a:xfrm>
            <a:off x="4095084" y="3956935"/>
            <a:ext cx="1422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convert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C16C92B-0FC0-E148-9554-94D9060AFF66}"/>
              </a:ext>
            </a:extLst>
          </p:cNvPr>
          <p:cNvSpPr/>
          <p:nvPr/>
        </p:nvSpPr>
        <p:spPr>
          <a:xfrm>
            <a:off x="8041405" y="4113145"/>
            <a:ext cx="2149342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dk2"/>
                </a:solidFill>
                <a:latin typeface="Montserrat Light"/>
              </a:rPr>
              <a:t>['</a:t>
            </a:r>
            <a:r>
              <a:rPr lang="en-US" sz="1400" dirty="0" err="1">
                <a:solidFill>
                  <a:schemeClr val="dk2"/>
                </a:solidFill>
                <a:latin typeface="Montserrat Light"/>
              </a:rPr>
              <a:t>java.lang.Integer.valueOf</a:t>
            </a:r>
            <a:r>
              <a:rPr lang="en-US" sz="1400" dirty="0">
                <a:solidFill>
                  <a:schemeClr val="dk2"/>
                </a:solidFill>
                <a:latin typeface="Montserrat Light"/>
              </a:rPr>
              <a:t>']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D96D740-3532-1C47-9083-7BAA69419FD6}"/>
              </a:ext>
            </a:extLst>
          </p:cNvPr>
          <p:cNvSpPr/>
          <p:nvPr/>
        </p:nvSpPr>
        <p:spPr>
          <a:xfrm>
            <a:off x="7760322" y="4997232"/>
            <a:ext cx="2911689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how to cast an object to an int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A1EAF31-F23A-A046-A46A-446E47114C73}"/>
              </a:ext>
            </a:extLst>
          </p:cNvPr>
          <p:cNvCxnSpPr>
            <a:cxnSpLocks/>
            <a:endCxn id="39" idx="7"/>
          </p:cNvCxnSpPr>
          <p:nvPr/>
        </p:nvCxnSpPr>
        <p:spPr>
          <a:xfrm flipH="1">
            <a:off x="7002615" y="2842473"/>
            <a:ext cx="1067522" cy="1013831"/>
          </a:xfrm>
          <a:prstGeom prst="straightConnector1">
            <a:avLst/>
          </a:prstGeom>
          <a:ln w="539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2576267-4CEF-504F-9838-8F27635868BB}"/>
              </a:ext>
            </a:extLst>
          </p:cNvPr>
          <p:cNvSpPr txBox="1"/>
          <p:nvPr/>
        </p:nvSpPr>
        <p:spPr>
          <a:xfrm rot="18977798">
            <a:off x="7188610" y="2774733"/>
            <a:ext cx="838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cast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97649A-764C-6642-9CBB-0F8BECFE11A1}"/>
              </a:ext>
            </a:extLst>
          </p:cNvPr>
          <p:cNvSpPr txBox="1"/>
          <p:nvPr/>
        </p:nvSpPr>
        <p:spPr>
          <a:xfrm>
            <a:off x="2798037" y="5003432"/>
            <a:ext cx="636125" cy="286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Entity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897301-DD9A-0948-ACD5-FCCB8704DA05}"/>
              </a:ext>
            </a:extLst>
          </p:cNvPr>
          <p:cNvSpPr txBox="1"/>
          <p:nvPr/>
        </p:nvSpPr>
        <p:spPr>
          <a:xfrm>
            <a:off x="3645251" y="4481444"/>
            <a:ext cx="800497" cy="286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relation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E80BE66-DB90-2E44-865C-D51C2D699822}"/>
              </a:ext>
            </a:extLst>
          </p:cNvPr>
          <p:cNvSpPr txBox="1"/>
          <p:nvPr/>
        </p:nvSpPr>
        <p:spPr>
          <a:xfrm rot="18928121">
            <a:off x="7573361" y="3011063"/>
            <a:ext cx="800497" cy="286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relation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766509-AA80-A742-BCA4-01C4A3DF0245}"/>
              </a:ext>
            </a:extLst>
          </p:cNvPr>
          <p:cNvSpPr txBox="1"/>
          <p:nvPr/>
        </p:nvSpPr>
        <p:spPr>
          <a:xfrm>
            <a:off x="1648326" y="1546058"/>
            <a:ext cx="649705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8EA202-510D-9949-ACBF-6C2F7AC41A60}"/>
              </a:ext>
            </a:extLst>
          </p:cNvPr>
          <p:cNvSpPr txBox="1"/>
          <p:nvPr/>
        </p:nvSpPr>
        <p:spPr>
          <a:xfrm>
            <a:off x="1648326" y="2604677"/>
            <a:ext cx="336556" cy="42915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5128D5-FC54-DB4C-B33D-0F7A838DC4AB}"/>
              </a:ext>
            </a:extLst>
          </p:cNvPr>
          <p:cNvSpPr txBox="1"/>
          <p:nvPr/>
        </p:nvSpPr>
        <p:spPr>
          <a:xfrm>
            <a:off x="7762713" y="4565000"/>
            <a:ext cx="336556" cy="42915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7A9FD4C-0F9D-7544-BDE4-7D98A6352ED5}"/>
              </a:ext>
            </a:extLst>
          </p:cNvPr>
          <p:cNvSpPr/>
          <p:nvPr/>
        </p:nvSpPr>
        <p:spPr>
          <a:xfrm>
            <a:off x="5695662" y="3649292"/>
            <a:ext cx="1531191" cy="14135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Integer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2E8167E-57A3-3C45-8A01-CC11BBC4D301}"/>
              </a:ext>
            </a:extLst>
          </p:cNvPr>
          <p:cNvSpPr/>
          <p:nvPr/>
        </p:nvSpPr>
        <p:spPr>
          <a:xfrm>
            <a:off x="2249585" y="3649291"/>
            <a:ext cx="1433024" cy="141192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string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0D6EB35-A3F7-D749-924C-A3E4FBAA59AC}"/>
              </a:ext>
            </a:extLst>
          </p:cNvPr>
          <p:cNvSpPr/>
          <p:nvPr/>
        </p:nvSpPr>
        <p:spPr>
          <a:xfrm>
            <a:off x="8070137" y="1816591"/>
            <a:ext cx="1420982" cy="13194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object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F680AA7-DA59-814E-A120-883B266C786F}"/>
              </a:ext>
            </a:extLst>
          </p:cNvPr>
          <p:cNvSpPr txBox="1"/>
          <p:nvPr/>
        </p:nvSpPr>
        <p:spPr>
          <a:xfrm>
            <a:off x="6009385" y="5003432"/>
            <a:ext cx="636125" cy="286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Entity</a:t>
            </a:r>
          </a:p>
        </p:txBody>
      </p:sp>
      <p:sp>
        <p:nvSpPr>
          <p:cNvPr id="44" name="Title 3">
            <a:extLst>
              <a:ext uri="{FF2B5EF4-FFF2-40B4-BE49-F238E27FC236}">
                <a16:creationId xmlns:a16="http://schemas.microsoft.com/office/drawing/2014/main" id="{1F486C2D-B68B-2140-8D72-601574593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295" y="538326"/>
            <a:ext cx="4867046" cy="815286"/>
          </a:xfrm>
        </p:spPr>
        <p:txBody>
          <a:bodyPr/>
          <a:lstStyle/>
          <a:p>
            <a:r>
              <a:rPr lang="en-US" dirty="0"/>
              <a:t>Knowledge Graphs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562FDA6-1D17-EA4C-991C-E847C8813F1F}"/>
              </a:ext>
            </a:extLst>
          </p:cNvPr>
          <p:cNvSpPr txBox="1"/>
          <p:nvPr/>
        </p:nvSpPr>
        <p:spPr>
          <a:xfrm>
            <a:off x="7760322" y="3648398"/>
            <a:ext cx="649705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890214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91A59D-CC10-A643-87FA-90E563C96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C28E-966E-6B4A-816A-311B7D0A2E6D}" type="slidenum">
              <a:rPr lang="en-US" smtClean="0"/>
              <a:pPr/>
              <a:t>5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3D4AEC-9DA6-7849-A871-051D4A4B0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cs typeface="+mn-cs"/>
              </a:rPr>
              <a:t>Overall Pipeline</a:t>
            </a: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7610A317-D170-A44C-9B3A-5D74604FA3EA}"/>
              </a:ext>
            </a:extLst>
          </p:cNvPr>
          <p:cNvSpPr/>
          <p:nvPr/>
        </p:nvSpPr>
        <p:spPr>
          <a:xfrm>
            <a:off x="763202" y="1770713"/>
            <a:ext cx="1801462" cy="119757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Collection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(JDK website)</a:t>
            </a:r>
          </a:p>
        </p:txBody>
      </p:sp>
      <p:sp>
        <p:nvSpPr>
          <p:cNvPr id="9" name="Process 8">
            <a:extLst>
              <a:ext uri="{FF2B5EF4-FFF2-40B4-BE49-F238E27FC236}">
                <a16:creationId xmlns:a16="http://schemas.microsoft.com/office/drawing/2014/main" id="{32D9CD3F-7A49-F240-931B-E7029B3281FA}"/>
              </a:ext>
            </a:extLst>
          </p:cNvPr>
          <p:cNvSpPr/>
          <p:nvPr/>
        </p:nvSpPr>
        <p:spPr>
          <a:xfrm>
            <a:off x="2762741" y="3311233"/>
            <a:ext cx="1669774" cy="119766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Entity extraction</a:t>
            </a:r>
          </a:p>
        </p:txBody>
      </p:sp>
      <p:sp>
        <p:nvSpPr>
          <p:cNvPr id="10" name="Process 9">
            <a:extLst>
              <a:ext uri="{FF2B5EF4-FFF2-40B4-BE49-F238E27FC236}">
                <a16:creationId xmlns:a16="http://schemas.microsoft.com/office/drawing/2014/main" id="{92967C41-CEA0-2B4B-93F9-304D20D12E2A}"/>
              </a:ext>
            </a:extLst>
          </p:cNvPr>
          <p:cNvSpPr/>
          <p:nvPr/>
        </p:nvSpPr>
        <p:spPr>
          <a:xfrm>
            <a:off x="4708917" y="3311233"/>
            <a:ext cx="1669774" cy="119766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Relation mapping</a:t>
            </a:r>
          </a:p>
        </p:txBody>
      </p:sp>
      <p:sp>
        <p:nvSpPr>
          <p:cNvPr id="11" name="Process 10">
            <a:extLst>
              <a:ext uri="{FF2B5EF4-FFF2-40B4-BE49-F238E27FC236}">
                <a16:creationId xmlns:a16="http://schemas.microsoft.com/office/drawing/2014/main" id="{4E7E7F6D-BDC3-4441-ACCB-366995E5610C}"/>
              </a:ext>
            </a:extLst>
          </p:cNvPr>
          <p:cNvSpPr/>
          <p:nvPr/>
        </p:nvSpPr>
        <p:spPr>
          <a:xfrm>
            <a:off x="6710893" y="3322071"/>
            <a:ext cx="1669774" cy="119766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KG optimization</a:t>
            </a: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96CBC8F0-DA4E-444E-B0FD-D079B2667001}"/>
              </a:ext>
            </a:extLst>
          </p:cNvPr>
          <p:cNvSpPr/>
          <p:nvPr/>
        </p:nvSpPr>
        <p:spPr>
          <a:xfrm>
            <a:off x="8680909" y="362880"/>
            <a:ext cx="1702535" cy="1057586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 data</a:t>
            </a:r>
          </a:p>
        </p:txBody>
      </p:sp>
      <p:sp>
        <p:nvSpPr>
          <p:cNvPr id="13" name="Process 12">
            <a:extLst>
              <a:ext uri="{FF2B5EF4-FFF2-40B4-BE49-F238E27FC236}">
                <a16:creationId xmlns:a16="http://schemas.microsoft.com/office/drawing/2014/main" id="{A24D8682-32F3-B549-8821-FCD611CBBC82}"/>
              </a:ext>
            </a:extLst>
          </p:cNvPr>
          <p:cNvSpPr/>
          <p:nvPr/>
        </p:nvSpPr>
        <p:spPr>
          <a:xfrm>
            <a:off x="8713670" y="3322070"/>
            <a:ext cx="1738477" cy="119766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Knowledge Graph</a:t>
            </a:r>
          </a:p>
        </p:txBody>
      </p:sp>
      <p:sp>
        <p:nvSpPr>
          <p:cNvPr id="14" name="Terminator 13">
            <a:extLst>
              <a:ext uri="{FF2B5EF4-FFF2-40B4-BE49-F238E27FC236}">
                <a16:creationId xmlns:a16="http://schemas.microsoft.com/office/drawing/2014/main" id="{0587CF56-3731-6143-862F-093316D5C68B}"/>
              </a:ext>
            </a:extLst>
          </p:cNvPr>
          <p:cNvSpPr/>
          <p:nvPr/>
        </p:nvSpPr>
        <p:spPr>
          <a:xfrm>
            <a:off x="8581308" y="4860921"/>
            <a:ext cx="2045183" cy="1197666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 recommendation</a:t>
            </a:r>
          </a:p>
        </p:txBody>
      </p:sp>
      <p:sp>
        <p:nvSpPr>
          <p:cNvPr id="17" name="Process 16">
            <a:extLst>
              <a:ext uri="{FF2B5EF4-FFF2-40B4-BE49-F238E27FC236}">
                <a16:creationId xmlns:a16="http://schemas.microsoft.com/office/drawing/2014/main" id="{4A583E45-E07C-B84D-AF9E-198F436DF2BB}"/>
              </a:ext>
            </a:extLst>
          </p:cNvPr>
          <p:cNvSpPr/>
          <p:nvPr/>
        </p:nvSpPr>
        <p:spPr>
          <a:xfrm>
            <a:off x="763202" y="3293959"/>
            <a:ext cx="1669774" cy="119766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preprocessing</a:t>
            </a:r>
          </a:p>
        </p:txBody>
      </p:sp>
      <p:sp>
        <p:nvSpPr>
          <p:cNvPr id="18" name="Process 17">
            <a:extLst>
              <a:ext uri="{FF2B5EF4-FFF2-40B4-BE49-F238E27FC236}">
                <a16:creationId xmlns:a16="http://schemas.microsoft.com/office/drawing/2014/main" id="{72CCC173-B573-2D45-A345-534A357D0747}"/>
              </a:ext>
            </a:extLst>
          </p:cNvPr>
          <p:cNvSpPr/>
          <p:nvPr/>
        </p:nvSpPr>
        <p:spPr>
          <a:xfrm>
            <a:off x="8713670" y="1783216"/>
            <a:ext cx="1669774" cy="119766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preprocessing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0D0B32D-8AF3-7C49-97F3-2061476EE94F}"/>
              </a:ext>
            </a:extLst>
          </p:cNvPr>
          <p:cNvCxnSpPr>
            <a:cxnSpLocks/>
          </p:cNvCxnSpPr>
          <p:nvPr/>
        </p:nvCxnSpPr>
        <p:spPr>
          <a:xfrm>
            <a:off x="9603900" y="4519733"/>
            <a:ext cx="0" cy="341188"/>
          </a:xfrm>
          <a:prstGeom prst="straightConnector1">
            <a:avLst/>
          </a:prstGeom>
          <a:ln w="412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5E2F186-8F11-1B45-B3B7-2A3A23530FA5}"/>
              </a:ext>
            </a:extLst>
          </p:cNvPr>
          <p:cNvCxnSpPr>
            <a:cxnSpLocks/>
          </p:cNvCxnSpPr>
          <p:nvPr/>
        </p:nvCxnSpPr>
        <p:spPr>
          <a:xfrm>
            <a:off x="2432976" y="3945312"/>
            <a:ext cx="340963" cy="0"/>
          </a:xfrm>
          <a:prstGeom prst="straightConnector1">
            <a:avLst/>
          </a:prstGeom>
          <a:ln w="412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15E4EB5-AC07-0445-B7E4-B41423AD380C}"/>
              </a:ext>
            </a:extLst>
          </p:cNvPr>
          <p:cNvCxnSpPr>
            <a:cxnSpLocks/>
          </p:cNvCxnSpPr>
          <p:nvPr/>
        </p:nvCxnSpPr>
        <p:spPr>
          <a:xfrm>
            <a:off x="4432515" y="3968375"/>
            <a:ext cx="340963" cy="0"/>
          </a:xfrm>
          <a:prstGeom prst="straightConnector1">
            <a:avLst/>
          </a:prstGeom>
          <a:ln w="412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3D1E49A-A158-6644-A621-B0FEA69B708A}"/>
              </a:ext>
            </a:extLst>
          </p:cNvPr>
          <p:cNvCxnSpPr>
            <a:cxnSpLocks/>
          </p:cNvCxnSpPr>
          <p:nvPr/>
        </p:nvCxnSpPr>
        <p:spPr>
          <a:xfrm>
            <a:off x="8380667" y="3945312"/>
            <a:ext cx="340963" cy="0"/>
          </a:xfrm>
          <a:prstGeom prst="straightConnector1">
            <a:avLst/>
          </a:prstGeom>
          <a:ln w="412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3534C9-3074-E442-B627-9EC211144ACD}"/>
              </a:ext>
            </a:extLst>
          </p:cNvPr>
          <p:cNvCxnSpPr>
            <a:cxnSpLocks/>
          </p:cNvCxnSpPr>
          <p:nvPr/>
        </p:nvCxnSpPr>
        <p:spPr>
          <a:xfrm>
            <a:off x="6378691" y="3968375"/>
            <a:ext cx="340963" cy="0"/>
          </a:xfrm>
          <a:prstGeom prst="straightConnector1">
            <a:avLst/>
          </a:prstGeom>
          <a:ln w="412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446F730-F157-C040-A329-92321C0D8272}"/>
              </a:ext>
            </a:extLst>
          </p:cNvPr>
          <p:cNvCxnSpPr>
            <a:cxnSpLocks/>
          </p:cNvCxnSpPr>
          <p:nvPr/>
        </p:nvCxnSpPr>
        <p:spPr>
          <a:xfrm>
            <a:off x="1598089" y="2980882"/>
            <a:ext cx="0" cy="310911"/>
          </a:xfrm>
          <a:prstGeom prst="straightConnector1">
            <a:avLst/>
          </a:prstGeom>
          <a:ln w="412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FFAD2DF-1DB2-5B41-8A3B-1526FEBFD104}"/>
              </a:ext>
            </a:extLst>
          </p:cNvPr>
          <p:cNvCxnSpPr>
            <a:cxnSpLocks/>
          </p:cNvCxnSpPr>
          <p:nvPr/>
        </p:nvCxnSpPr>
        <p:spPr>
          <a:xfrm>
            <a:off x="9583626" y="1396907"/>
            <a:ext cx="0" cy="386309"/>
          </a:xfrm>
          <a:prstGeom prst="straightConnector1">
            <a:avLst/>
          </a:prstGeom>
          <a:ln w="412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923B50D-242E-424D-BD2F-F449F42EA029}"/>
              </a:ext>
            </a:extLst>
          </p:cNvPr>
          <p:cNvCxnSpPr>
            <a:cxnSpLocks/>
          </p:cNvCxnSpPr>
          <p:nvPr/>
        </p:nvCxnSpPr>
        <p:spPr>
          <a:xfrm>
            <a:off x="9582908" y="2980882"/>
            <a:ext cx="0" cy="357035"/>
          </a:xfrm>
          <a:prstGeom prst="straightConnector1">
            <a:avLst/>
          </a:prstGeom>
          <a:ln w="412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323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3">
            <a:extLst>
              <a:ext uri="{FF2B5EF4-FFF2-40B4-BE49-F238E27FC236}">
                <a16:creationId xmlns:a16="http://schemas.microsoft.com/office/drawing/2014/main" id="{1F486C2D-B68B-2140-8D72-601574593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295" y="538326"/>
            <a:ext cx="4867046" cy="815286"/>
          </a:xfrm>
        </p:spPr>
        <p:txBody>
          <a:bodyPr/>
          <a:lstStyle/>
          <a:p>
            <a:r>
              <a:rPr lang="en-US" dirty="0"/>
              <a:t>Data set - training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11FA0A3-19EC-1D4A-A134-47F362CDD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345" y="1463372"/>
            <a:ext cx="9344469" cy="39932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029358-27A3-7C43-B482-A5D78C03D7BC}"/>
              </a:ext>
            </a:extLst>
          </p:cNvPr>
          <p:cNvSpPr txBox="1"/>
          <p:nvPr/>
        </p:nvSpPr>
        <p:spPr>
          <a:xfrm>
            <a:off x="5202712" y="5727205"/>
            <a:ext cx="2889252" cy="9079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>
                <a:solidFill>
                  <a:schemeClr val="bg2"/>
                </a:solidFill>
              </a:rPr>
              <a:t>Total number of tokens: 1.39M</a:t>
            </a:r>
          </a:p>
          <a:p>
            <a:pPr algn="l"/>
            <a:r>
              <a:rPr lang="en-US" dirty="0">
                <a:solidFill>
                  <a:schemeClr val="bg2"/>
                </a:solidFill>
              </a:rPr>
              <a:t>Unique tokens: 33K</a:t>
            </a:r>
          </a:p>
          <a:p>
            <a:pPr algn="l"/>
            <a:r>
              <a:rPr lang="en-US" dirty="0">
                <a:solidFill>
                  <a:schemeClr val="bg2"/>
                </a:solidFill>
              </a:rPr>
              <a:t>Entities: 30K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ECBA3BC-6696-5D40-AFCD-9467125449A3}"/>
              </a:ext>
            </a:extLst>
          </p:cNvPr>
          <p:cNvSpPr txBox="1"/>
          <p:nvPr/>
        </p:nvSpPr>
        <p:spPr>
          <a:xfrm>
            <a:off x="8888726" y="5727204"/>
            <a:ext cx="1866088" cy="59247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>
                <a:solidFill>
                  <a:schemeClr val="bg2"/>
                </a:solidFill>
              </a:rPr>
              <a:t>Unique verbs: 1784</a:t>
            </a:r>
          </a:p>
          <a:p>
            <a:pPr algn="l"/>
            <a:r>
              <a:rPr lang="en-US" dirty="0">
                <a:solidFill>
                  <a:schemeClr val="bg2"/>
                </a:solidFill>
              </a:rPr>
              <a:t>Potential verbs: 416</a:t>
            </a:r>
          </a:p>
        </p:txBody>
      </p:sp>
    </p:spTree>
    <p:extLst>
      <p:ext uri="{BB962C8B-B14F-4D97-AF65-F5344CB8AC3E}">
        <p14:creationId xmlns:p14="http://schemas.microsoft.com/office/powerpoint/2010/main" val="911037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EB2C3BD0-A9C9-254A-A72C-301B2038B75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t="7829" b="7829"/>
          <a:stretch>
            <a:fillRect/>
          </a:stretch>
        </p:blipFill>
        <p:spPr/>
      </p:pic>
      <p:sp useBgFill="1">
        <p:nvSpPr>
          <p:cNvPr id="3" name="Text Placeholder 2">
            <a:extLst>
              <a:ext uri="{FF2B5EF4-FFF2-40B4-BE49-F238E27FC236}">
                <a16:creationId xmlns:a16="http://schemas.microsoft.com/office/drawing/2014/main" id="{1E44A382-B77C-9B48-93A6-DE51E897D6D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474BA7-D559-DB4D-86FE-BD8015DBA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53" y="838200"/>
            <a:ext cx="4867046" cy="81528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What we answer</a:t>
            </a:r>
          </a:p>
        </p:txBody>
      </p:sp>
      <p:sp>
        <p:nvSpPr>
          <p:cNvPr id="10" name="Google Shape;76;p17">
            <a:extLst>
              <a:ext uri="{FF2B5EF4-FFF2-40B4-BE49-F238E27FC236}">
                <a16:creationId xmlns:a16="http://schemas.microsoft.com/office/drawing/2014/main" id="{EA846C0A-BC03-464A-BF42-B67A0C01A225}"/>
              </a:ext>
            </a:extLst>
          </p:cNvPr>
          <p:cNvSpPr txBox="1">
            <a:spLocks/>
          </p:cNvSpPr>
          <p:nvPr/>
        </p:nvSpPr>
        <p:spPr>
          <a:xfrm>
            <a:off x="1000353" y="2017922"/>
            <a:ext cx="4867046" cy="379867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ea typeface="Roboto Thin" pitchFamily="2" charset="0"/>
                <a:cs typeface="+mn-cs"/>
              </a:defRPr>
            </a:lvl1pPr>
            <a:lvl2pPr marL="215900" indent="-215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3"/>
              </a:buBlip>
              <a:tabLst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ea typeface="Roboto Thin" pitchFamily="2" charset="0"/>
                <a:cs typeface="+mn-cs"/>
              </a:defRPr>
            </a:lvl2pPr>
            <a:lvl3pPr marL="429750" indent="-213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b="0" i="0" kern="1200" cap="none" spc="30" baseline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ea typeface="Roboto Thin" pitchFamily="2" charset="0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1" i="0" kern="1200" cap="all" baseline="0">
                <a:solidFill>
                  <a:schemeClr val="accent1"/>
                </a:solidFill>
                <a:latin typeface="IBM Plex Sans SemiBold" panose="020B0503050203000203" pitchFamily="34" charset="0"/>
                <a:ea typeface="Roboto Thin" pitchFamily="2" charset="0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IBM Plex Sans SemiBold" panose="020B0503050203000203" pitchFamily="34" charset="0"/>
                <a:ea typeface="Roboto Thin" pitchFamily="2" charset="0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IBM Plex Sans ExtraLight" panose="020B0303050203000203" pitchFamily="34" charset="0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IBM Plex Serif Medium" panose="02060503050406000203" pitchFamily="18" charset="77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5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IBM Plex Serif ExtraLight" panose="02060303050406000203" pitchFamily="18" charset="77"/>
                <a:ea typeface="+mn-ea"/>
                <a:cs typeface="+mn-cs"/>
              </a:defRPr>
            </a:lvl9pPr>
          </a:lstStyle>
          <a:p>
            <a:pPr marL="342900" indent="-342900">
              <a:buClr>
                <a:schemeClr val="bg1"/>
              </a:buClr>
              <a:buSzPts val="1100"/>
              <a:buFont typeface="Courier New" panose="02070309020205020404" pitchFamily="49" charset="0"/>
              <a:buChar char="o"/>
            </a:pPr>
            <a:r>
              <a:rPr lang="en-US" sz="2200" b="1" dirty="0">
                <a:solidFill>
                  <a:srgbClr val="002060"/>
                </a:solidFill>
                <a:latin typeface="DM Serif Display"/>
              </a:rPr>
              <a:t>What is </a:t>
            </a:r>
            <a:r>
              <a:rPr lang="en-US" sz="2200" b="1" dirty="0">
                <a:solidFill>
                  <a:srgbClr val="002060"/>
                </a:solidFill>
                <a:highlight>
                  <a:srgbClr val="FFFF00"/>
                </a:highlight>
                <a:latin typeface="DM Serif Display"/>
              </a:rPr>
              <a:t>a systematic way to interpret </a:t>
            </a:r>
            <a:r>
              <a:rPr lang="en-US" sz="2200" b="1" dirty="0">
                <a:solidFill>
                  <a:srgbClr val="002060"/>
                </a:solidFill>
                <a:latin typeface="DM Serif Display"/>
              </a:rPr>
              <a:t>a KG-based API recommendation system? </a:t>
            </a:r>
          </a:p>
          <a:p>
            <a:pPr marL="342900" indent="-342900">
              <a:buClr>
                <a:schemeClr val="bg1"/>
              </a:buClr>
              <a:buSzPts val="1100"/>
              <a:buFont typeface="Courier New" panose="02070309020205020404" pitchFamily="49" charset="0"/>
              <a:buChar char="o"/>
            </a:pPr>
            <a:endParaRPr lang="en-US" sz="1000" b="1" dirty="0">
              <a:solidFill>
                <a:srgbClr val="002060"/>
              </a:solidFill>
              <a:latin typeface="DM Serif Display"/>
            </a:endParaRPr>
          </a:p>
          <a:p>
            <a:pPr marL="342900" indent="-342900">
              <a:buClr>
                <a:schemeClr val="bg1"/>
              </a:buClr>
              <a:buSzPts val="1100"/>
              <a:buFont typeface="Courier New" panose="02070309020205020404" pitchFamily="49" charset="0"/>
              <a:buChar char="o"/>
            </a:pPr>
            <a:r>
              <a:rPr lang="en-US" sz="2200" b="1" dirty="0">
                <a:solidFill>
                  <a:schemeClr val="bg2">
                    <a:lumMod val="75000"/>
                  </a:schemeClr>
                </a:solidFill>
                <a:latin typeface="DM Serif Display"/>
              </a:rPr>
              <a:t>What is prediction performance of a KG-based API recommendation system compared to existing ML-based models?</a:t>
            </a:r>
          </a:p>
          <a:p>
            <a:pPr marL="342900" indent="-342900">
              <a:buClr>
                <a:schemeClr val="bg1"/>
              </a:buClr>
              <a:buSzPts val="1100"/>
              <a:buFont typeface="Courier New" panose="02070309020205020404" pitchFamily="49" charset="0"/>
              <a:buChar char="o"/>
            </a:pPr>
            <a:endParaRPr lang="en-US" sz="1000" b="1" dirty="0">
              <a:solidFill>
                <a:schemeClr val="bg2">
                  <a:lumMod val="75000"/>
                </a:schemeClr>
              </a:solidFill>
              <a:latin typeface="DM Serif Display"/>
            </a:endParaRPr>
          </a:p>
          <a:p>
            <a:pPr marL="342900" indent="-342900">
              <a:buClr>
                <a:schemeClr val="bg1"/>
              </a:buClr>
              <a:buSzPts val="1100"/>
              <a:buFont typeface="Courier New" panose="02070309020205020404" pitchFamily="49" charset="0"/>
              <a:buChar char="o"/>
            </a:pPr>
            <a:r>
              <a:rPr lang="en-US" sz="2200" b="1" dirty="0">
                <a:solidFill>
                  <a:schemeClr val="bg2">
                    <a:lumMod val="75000"/>
                  </a:schemeClr>
                </a:solidFill>
                <a:latin typeface="DM Serif Display"/>
              </a:rPr>
              <a:t>Can we recommend API usage examples beside true APIs using the proposed recommendation engine? </a:t>
            </a:r>
          </a:p>
        </p:txBody>
      </p:sp>
      <p:sp>
        <p:nvSpPr>
          <p:cNvPr id="6" name="Google Shape;76;p17">
            <a:extLst>
              <a:ext uri="{FF2B5EF4-FFF2-40B4-BE49-F238E27FC236}">
                <a16:creationId xmlns:a16="http://schemas.microsoft.com/office/drawing/2014/main" id="{5226A135-9FB5-6C49-AA4E-45F322E0401C}"/>
              </a:ext>
            </a:extLst>
          </p:cNvPr>
          <p:cNvSpPr txBox="1">
            <a:spLocks/>
          </p:cNvSpPr>
          <p:nvPr/>
        </p:nvSpPr>
        <p:spPr>
          <a:xfrm>
            <a:off x="6324603" y="2017922"/>
            <a:ext cx="4867046" cy="3337849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ea typeface="Roboto Thin" pitchFamily="2" charset="0"/>
                <a:cs typeface="+mn-cs"/>
              </a:defRPr>
            </a:lvl1pPr>
            <a:lvl2pPr marL="215900" indent="-215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3"/>
              </a:buBlip>
              <a:tabLst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ea typeface="Roboto Thin" pitchFamily="2" charset="0"/>
                <a:cs typeface="+mn-cs"/>
              </a:defRPr>
            </a:lvl2pPr>
            <a:lvl3pPr marL="429750" indent="-213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b="0" i="0" kern="1200" cap="none" spc="30" baseline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ea typeface="Roboto Thin" pitchFamily="2" charset="0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1" i="0" kern="1200" cap="all" baseline="0">
                <a:solidFill>
                  <a:schemeClr val="accent1"/>
                </a:solidFill>
                <a:latin typeface="IBM Plex Sans SemiBold" panose="020B0503050203000203" pitchFamily="34" charset="0"/>
                <a:ea typeface="Roboto Thin" pitchFamily="2" charset="0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IBM Plex Sans SemiBold" panose="020B0503050203000203" pitchFamily="34" charset="0"/>
                <a:ea typeface="Roboto Thin" pitchFamily="2" charset="0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IBM Plex Sans ExtraLight" panose="020B0303050203000203" pitchFamily="34" charset="0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IBM Plex Serif Medium" panose="02060503050406000203" pitchFamily="18" charset="77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5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IBM Plex Serif ExtraLight" panose="02060303050406000203" pitchFamily="18" charset="77"/>
                <a:ea typeface="+mn-ea"/>
                <a:cs typeface="+mn-cs"/>
              </a:defRPr>
            </a:lvl9pPr>
          </a:lstStyle>
          <a:p>
            <a:r>
              <a:rPr lang="en-CA" sz="2400" i="1" dirty="0">
                <a:solidFill>
                  <a:srgbClr val="FF0000"/>
                </a:solidFill>
              </a:rPr>
              <a:t>Our system features </a:t>
            </a:r>
          </a:p>
          <a:p>
            <a:endParaRPr lang="en-CA" sz="2400" dirty="0">
              <a:solidFill>
                <a:srgbClr val="FF0000"/>
              </a:solidFill>
            </a:endParaRPr>
          </a:p>
          <a:p>
            <a:r>
              <a:rPr lang="en-CA" sz="2800" dirty="0">
                <a:solidFill>
                  <a:srgbClr val="FF0000"/>
                </a:solidFill>
              </a:rPr>
              <a:t>• Descriptive statistics</a:t>
            </a:r>
            <a:br>
              <a:rPr lang="en-CA" sz="2800" dirty="0">
                <a:solidFill>
                  <a:srgbClr val="FF0000"/>
                </a:solidFill>
              </a:rPr>
            </a:br>
            <a:r>
              <a:rPr lang="en-CA" sz="2800" dirty="0">
                <a:solidFill>
                  <a:srgbClr val="FF0000"/>
                </a:solidFill>
              </a:rPr>
              <a:t>• Shortest path among nodes </a:t>
            </a:r>
          </a:p>
          <a:p>
            <a:r>
              <a:rPr lang="en-CA" sz="2800" dirty="0">
                <a:solidFill>
                  <a:srgbClr val="FF0000"/>
                </a:solidFill>
              </a:rPr>
              <a:t>• Community detection </a:t>
            </a:r>
            <a:endParaRPr lang="en-CA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120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EB2C3BD0-A9C9-254A-A72C-301B2038B75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t="7829" b="7829"/>
          <a:stretch>
            <a:fillRect/>
          </a:stretch>
        </p:blipFill>
        <p:spPr/>
      </p:pic>
      <p:sp useBgFill="1">
        <p:nvSpPr>
          <p:cNvPr id="3" name="Text Placeholder 2">
            <a:extLst>
              <a:ext uri="{FF2B5EF4-FFF2-40B4-BE49-F238E27FC236}">
                <a16:creationId xmlns:a16="http://schemas.microsoft.com/office/drawing/2014/main" id="{1E44A382-B77C-9B48-93A6-DE51E897D6D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474BA7-D559-DB4D-86FE-BD8015DBA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53" y="838200"/>
            <a:ext cx="4867046" cy="81528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What we answer</a:t>
            </a:r>
          </a:p>
        </p:txBody>
      </p:sp>
      <p:sp>
        <p:nvSpPr>
          <p:cNvPr id="10" name="Google Shape;76;p17">
            <a:extLst>
              <a:ext uri="{FF2B5EF4-FFF2-40B4-BE49-F238E27FC236}">
                <a16:creationId xmlns:a16="http://schemas.microsoft.com/office/drawing/2014/main" id="{EA846C0A-BC03-464A-BF42-B67A0C01A225}"/>
              </a:ext>
            </a:extLst>
          </p:cNvPr>
          <p:cNvSpPr txBox="1">
            <a:spLocks/>
          </p:cNvSpPr>
          <p:nvPr/>
        </p:nvSpPr>
        <p:spPr>
          <a:xfrm>
            <a:off x="1000353" y="2017922"/>
            <a:ext cx="4867046" cy="379867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ea typeface="Roboto Thin" pitchFamily="2" charset="0"/>
                <a:cs typeface="+mn-cs"/>
              </a:defRPr>
            </a:lvl1pPr>
            <a:lvl2pPr marL="215900" indent="-215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3"/>
              </a:buBlip>
              <a:tabLst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ea typeface="Roboto Thin" pitchFamily="2" charset="0"/>
                <a:cs typeface="+mn-cs"/>
              </a:defRPr>
            </a:lvl2pPr>
            <a:lvl3pPr marL="429750" indent="-213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b="0" i="0" kern="1200" cap="none" spc="30" baseline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ea typeface="Roboto Thin" pitchFamily="2" charset="0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1" i="0" kern="1200" cap="all" baseline="0">
                <a:solidFill>
                  <a:schemeClr val="accent1"/>
                </a:solidFill>
                <a:latin typeface="IBM Plex Sans SemiBold" panose="020B0503050203000203" pitchFamily="34" charset="0"/>
                <a:ea typeface="Roboto Thin" pitchFamily="2" charset="0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IBM Plex Sans SemiBold" panose="020B0503050203000203" pitchFamily="34" charset="0"/>
                <a:ea typeface="Roboto Thin" pitchFamily="2" charset="0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IBM Plex Sans ExtraLight" panose="020B0303050203000203" pitchFamily="34" charset="0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IBM Plex Serif Medium" panose="02060503050406000203" pitchFamily="18" charset="77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5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IBM Plex Serif ExtraLight" panose="02060303050406000203" pitchFamily="18" charset="77"/>
                <a:ea typeface="+mn-ea"/>
                <a:cs typeface="+mn-cs"/>
              </a:defRPr>
            </a:lvl9pPr>
          </a:lstStyle>
          <a:p>
            <a:pPr marL="342900" indent="-342900">
              <a:buClr>
                <a:schemeClr val="bg1"/>
              </a:buClr>
              <a:buSzPts val="1100"/>
              <a:buFont typeface="Courier New" panose="02070309020205020404" pitchFamily="49" charset="0"/>
              <a:buChar char="o"/>
            </a:pPr>
            <a:r>
              <a:rPr lang="en-US" sz="2200" b="1" dirty="0">
                <a:solidFill>
                  <a:schemeClr val="bg2">
                    <a:lumMod val="75000"/>
                  </a:schemeClr>
                </a:solidFill>
                <a:latin typeface="DM Serif Display"/>
              </a:rPr>
              <a:t>What is a systematic way to interpret a KG-based API recommendation system? </a:t>
            </a:r>
          </a:p>
          <a:p>
            <a:pPr marL="342900" indent="-342900">
              <a:buClr>
                <a:schemeClr val="bg1"/>
              </a:buClr>
              <a:buSzPts val="1100"/>
              <a:buFont typeface="Courier New" panose="02070309020205020404" pitchFamily="49" charset="0"/>
              <a:buChar char="o"/>
            </a:pPr>
            <a:endParaRPr lang="en-US" sz="1000" b="1" dirty="0">
              <a:solidFill>
                <a:srgbClr val="002060"/>
              </a:solidFill>
              <a:latin typeface="DM Serif Display"/>
            </a:endParaRPr>
          </a:p>
          <a:p>
            <a:pPr marL="342900" indent="-342900">
              <a:buClr>
                <a:schemeClr val="bg1"/>
              </a:buClr>
              <a:buSzPts val="1100"/>
              <a:buFont typeface="Courier New" panose="02070309020205020404" pitchFamily="49" charset="0"/>
              <a:buChar char="o"/>
            </a:pPr>
            <a:r>
              <a:rPr lang="en-US" sz="2200" b="1" dirty="0">
                <a:solidFill>
                  <a:srgbClr val="002060"/>
                </a:solidFill>
                <a:latin typeface="DM Serif Display"/>
              </a:rPr>
              <a:t>What is </a:t>
            </a:r>
            <a:r>
              <a:rPr lang="en-US" sz="2200" b="1" dirty="0">
                <a:solidFill>
                  <a:srgbClr val="002060"/>
                </a:solidFill>
                <a:highlight>
                  <a:srgbClr val="FFFF00"/>
                </a:highlight>
                <a:latin typeface="DM Serif Display"/>
              </a:rPr>
              <a:t>prediction performance </a:t>
            </a:r>
            <a:r>
              <a:rPr lang="en-US" sz="2200" b="1" dirty="0">
                <a:solidFill>
                  <a:srgbClr val="002060"/>
                </a:solidFill>
                <a:latin typeface="DM Serif Display"/>
              </a:rPr>
              <a:t>of a KG-based API recommendation system compared to existing ML-based models?</a:t>
            </a:r>
          </a:p>
          <a:p>
            <a:pPr marL="342900" indent="-342900">
              <a:buClr>
                <a:schemeClr val="bg1"/>
              </a:buClr>
              <a:buSzPts val="1100"/>
              <a:buFont typeface="Courier New" panose="02070309020205020404" pitchFamily="49" charset="0"/>
              <a:buChar char="o"/>
            </a:pPr>
            <a:endParaRPr lang="en-US" sz="1000" b="1" dirty="0">
              <a:solidFill>
                <a:schemeClr val="bg2">
                  <a:lumMod val="75000"/>
                </a:schemeClr>
              </a:solidFill>
              <a:latin typeface="DM Serif Display"/>
            </a:endParaRPr>
          </a:p>
          <a:p>
            <a:pPr marL="342900" indent="-342900">
              <a:buClr>
                <a:schemeClr val="bg1"/>
              </a:buClr>
              <a:buSzPts val="1100"/>
              <a:buFont typeface="Courier New" panose="02070309020205020404" pitchFamily="49" charset="0"/>
              <a:buChar char="o"/>
            </a:pPr>
            <a:r>
              <a:rPr lang="en-US" sz="2200" b="1" dirty="0">
                <a:solidFill>
                  <a:schemeClr val="bg2">
                    <a:lumMod val="75000"/>
                  </a:schemeClr>
                </a:solidFill>
                <a:latin typeface="DM Serif Display"/>
              </a:rPr>
              <a:t>Can we recommend API usage examples beside true APIs using the proposed recommendation engine? </a:t>
            </a:r>
          </a:p>
        </p:txBody>
      </p:sp>
      <p:sp>
        <p:nvSpPr>
          <p:cNvPr id="6" name="Google Shape;76;p17">
            <a:extLst>
              <a:ext uri="{FF2B5EF4-FFF2-40B4-BE49-F238E27FC236}">
                <a16:creationId xmlns:a16="http://schemas.microsoft.com/office/drawing/2014/main" id="{5226A135-9FB5-6C49-AA4E-45F322E0401C}"/>
              </a:ext>
            </a:extLst>
          </p:cNvPr>
          <p:cNvSpPr txBox="1">
            <a:spLocks/>
          </p:cNvSpPr>
          <p:nvPr/>
        </p:nvSpPr>
        <p:spPr>
          <a:xfrm>
            <a:off x="6324603" y="2017922"/>
            <a:ext cx="4867046" cy="3337849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ea typeface="Roboto Thin" pitchFamily="2" charset="0"/>
                <a:cs typeface="+mn-cs"/>
              </a:defRPr>
            </a:lvl1pPr>
            <a:lvl2pPr marL="215900" indent="-215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3"/>
              </a:buBlip>
              <a:tabLst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ea typeface="Roboto Thin" pitchFamily="2" charset="0"/>
                <a:cs typeface="+mn-cs"/>
              </a:defRPr>
            </a:lvl2pPr>
            <a:lvl3pPr marL="429750" indent="-213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b="0" i="0" kern="1200" cap="none" spc="30" baseline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ea typeface="Roboto Thin" pitchFamily="2" charset="0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1" i="0" kern="1200" cap="all" baseline="0">
                <a:solidFill>
                  <a:schemeClr val="accent1"/>
                </a:solidFill>
                <a:latin typeface="IBM Plex Sans SemiBold" panose="020B0503050203000203" pitchFamily="34" charset="0"/>
                <a:ea typeface="Roboto Thin" pitchFamily="2" charset="0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IBM Plex Sans SemiBold" panose="020B0503050203000203" pitchFamily="34" charset="0"/>
                <a:ea typeface="Roboto Thin" pitchFamily="2" charset="0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IBM Plex Sans ExtraLight" panose="020B0303050203000203" pitchFamily="34" charset="0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IBM Plex Serif Medium" panose="02060503050406000203" pitchFamily="18" charset="77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5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IBM Plex Serif ExtraLight" panose="02060303050406000203" pitchFamily="18" charset="77"/>
                <a:ea typeface="+mn-ea"/>
                <a:cs typeface="+mn-cs"/>
              </a:defRPr>
            </a:lvl9pPr>
          </a:lstStyle>
          <a:p>
            <a:r>
              <a:rPr lang="en-CA" sz="2400" i="1" dirty="0">
                <a:solidFill>
                  <a:srgbClr val="FF0000"/>
                </a:solidFill>
              </a:rPr>
              <a:t>Our system features </a:t>
            </a:r>
          </a:p>
          <a:p>
            <a:endParaRPr lang="en-CA" sz="2400" dirty="0">
              <a:solidFill>
                <a:srgbClr val="FF0000"/>
              </a:solidFill>
            </a:endParaRPr>
          </a:p>
          <a:p>
            <a:r>
              <a:rPr lang="en-CA" sz="2800" dirty="0">
                <a:solidFill>
                  <a:srgbClr val="FF0000"/>
                </a:solidFill>
              </a:rPr>
              <a:t>• NLP and similarity ranking</a:t>
            </a:r>
            <a:endParaRPr lang="en-CA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083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EB2C3BD0-A9C9-254A-A72C-301B2038B75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t="7829" b="7829"/>
          <a:stretch>
            <a:fillRect/>
          </a:stretch>
        </p:blipFill>
        <p:spPr/>
      </p:pic>
      <p:sp useBgFill="1">
        <p:nvSpPr>
          <p:cNvPr id="3" name="Text Placeholder 2">
            <a:extLst>
              <a:ext uri="{FF2B5EF4-FFF2-40B4-BE49-F238E27FC236}">
                <a16:creationId xmlns:a16="http://schemas.microsoft.com/office/drawing/2014/main" id="{1E44A382-B77C-9B48-93A6-DE51E897D6D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474BA7-D559-DB4D-86FE-BD8015DBA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53" y="838200"/>
            <a:ext cx="4867046" cy="81528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What we answer</a:t>
            </a:r>
          </a:p>
        </p:txBody>
      </p:sp>
      <p:sp>
        <p:nvSpPr>
          <p:cNvPr id="10" name="Google Shape;76;p17">
            <a:extLst>
              <a:ext uri="{FF2B5EF4-FFF2-40B4-BE49-F238E27FC236}">
                <a16:creationId xmlns:a16="http://schemas.microsoft.com/office/drawing/2014/main" id="{EA846C0A-BC03-464A-BF42-B67A0C01A225}"/>
              </a:ext>
            </a:extLst>
          </p:cNvPr>
          <p:cNvSpPr txBox="1">
            <a:spLocks/>
          </p:cNvSpPr>
          <p:nvPr/>
        </p:nvSpPr>
        <p:spPr>
          <a:xfrm>
            <a:off x="1000353" y="2017922"/>
            <a:ext cx="4867046" cy="379867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ea typeface="Roboto Thin" pitchFamily="2" charset="0"/>
                <a:cs typeface="+mn-cs"/>
              </a:defRPr>
            </a:lvl1pPr>
            <a:lvl2pPr marL="215900" indent="-215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3"/>
              </a:buBlip>
              <a:tabLst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ea typeface="Roboto Thin" pitchFamily="2" charset="0"/>
                <a:cs typeface="+mn-cs"/>
              </a:defRPr>
            </a:lvl2pPr>
            <a:lvl3pPr marL="429750" indent="-213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b="0" i="0" kern="1200" cap="none" spc="30" baseline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ea typeface="Roboto Thin" pitchFamily="2" charset="0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1" i="0" kern="1200" cap="all" baseline="0">
                <a:solidFill>
                  <a:schemeClr val="accent1"/>
                </a:solidFill>
                <a:latin typeface="IBM Plex Sans SemiBold" panose="020B0503050203000203" pitchFamily="34" charset="0"/>
                <a:ea typeface="Roboto Thin" pitchFamily="2" charset="0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IBM Plex Sans SemiBold" panose="020B0503050203000203" pitchFamily="34" charset="0"/>
                <a:ea typeface="Roboto Thin" pitchFamily="2" charset="0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IBM Plex Sans ExtraLight" panose="020B0303050203000203" pitchFamily="34" charset="0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IBM Plex Serif Medium" panose="02060503050406000203" pitchFamily="18" charset="77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5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IBM Plex Serif ExtraLight" panose="02060303050406000203" pitchFamily="18" charset="77"/>
                <a:ea typeface="+mn-ea"/>
                <a:cs typeface="+mn-cs"/>
              </a:defRPr>
            </a:lvl9pPr>
          </a:lstStyle>
          <a:p>
            <a:pPr marL="342900" indent="-342900">
              <a:buClr>
                <a:schemeClr val="bg1"/>
              </a:buClr>
              <a:buSzPts val="1100"/>
              <a:buFont typeface="Courier New" panose="02070309020205020404" pitchFamily="49" charset="0"/>
              <a:buChar char="o"/>
            </a:pPr>
            <a:r>
              <a:rPr lang="en-US" sz="2200" b="1" dirty="0">
                <a:solidFill>
                  <a:schemeClr val="bg2">
                    <a:lumMod val="75000"/>
                  </a:schemeClr>
                </a:solidFill>
                <a:latin typeface="DM Serif Display"/>
              </a:rPr>
              <a:t>What is a systematic way to interpret a KG-based API recommendation system? </a:t>
            </a:r>
          </a:p>
          <a:p>
            <a:pPr marL="342900" indent="-342900">
              <a:buClr>
                <a:schemeClr val="bg1"/>
              </a:buClr>
              <a:buSzPts val="1100"/>
              <a:buFont typeface="Courier New" panose="02070309020205020404" pitchFamily="49" charset="0"/>
              <a:buChar char="o"/>
            </a:pPr>
            <a:endParaRPr lang="en-US" sz="1000" b="1" dirty="0">
              <a:solidFill>
                <a:schemeClr val="bg2">
                  <a:lumMod val="75000"/>
                </a:schemeClr>
              </a:solidFill>
              <a:latin typeface="DM Serif Display"/>
            </a:endParaRPr>
          </a:p>
          <a:p>
            <a:pPr marL="342900" indent="-342900">
              <a:buClr>
                <a:schemeClr val="bg1"/>
              </a:buClr>
              <a:buSzPts val="1100"/>
              <a:buFont typeface="Courier New" panose="02070309020205020404" pitchFamily="49" charset="0"/>
              <a:buChar char="o"/>
            </a:pPr>
            <a:r>
              <a:rPr lang="en-US" sz="2200" b="1" dirty="0">
                <a:solidFill>
                  <a:schemeClr val="bg2">
                    <a:lumMod val="75000"/>
                  </a:schemeClr>
                </a:solidFill>
                <a:latin typeface="DM Serif Display"/>
              </a:rPr>
              <a:t>What is prediction performance of a KG-based API recommendation system compared to existing ML-based models?</a:t>
            </a:r>
          </a:p>
          <a:p>
            <a:pPr marL="342900" indent="-342900">
              <a:buClr>
                <a:schemeClr val="bg1"/>
              </a:buClr>
              <a:buSzPts val="1100"/>
              <a:buFont typeface="Courier New" panose="02070309020205020404" pitchFamily="49" charset="0"/>
              <a:buChar char="o"/>
            </a:pPr>
            <a:endParaRPr lang="en-US" sz="1000" b="1" dirty="0">
              <a:solidFill>
                <a:schemeClr val="bg2">
                  <a:lumMod val="75000"/>
                </a:schemeClr>
              </a:solidFill>
              <a:latin typeface="DM Serif Display"/>
            </a:endParaRPr>
          </a:p>
          <a:p>
            <a:pPr marL="342900" indent="-342900">
              <a:buClr>
                <a:schemeClr val="bg1"/>
              </a:buClr>
              <a:buSzPts val="1100"/>
              <a:buFont typeface="Courier New" panose="02070309020205020404" pitchFamily="49" charset="0"/>
              <a:buChar char="o"/>
            </a:pPr>
            <a:r>
              <a:rPr lang="en-US" sz="2200" b="1" dirty="0">
                <a:solidFill>
                  <a:srgbClr val="002060"/>
                </a:solidFill>
                <a:highlight>
                  <a:srgbClr val="FFFF00"/>
                </a:highlight>
                <a:latin typeface="DM Serif Display"/>
              </a:rPr>
              <a:t>Can we recommend </a:t>
            </a:r>
            <a:r>
              <a:rPr lang="en-US" sz="2200" b="1" dirty="0">
                <a:solidFill>
                  <a:srgbClr val="002060"/>
                </a:solidFill>
                <a:latin typeface="DM Serif Display"/>
              </a:rPr>
              <a:t>API usage examples beside true APIs using the proposed recommendation engine? </a:t>
            </a:r>
          </a:p>
        </p:txBody>
      </p:sp>
      <p:sp>
        <p:nvSpPr>
          <p:cNvPr id="6" name="Google Shape;76;p17">
            <a:extLst>
              <a:ext uri="{FF2B5EF4-FFF2-40B4-BE49-F238E27FC236}">
                <a16:creationId xmlns:a16="http://schemas.microsoft.com/office/drawing/2014/main" id="{5226A135-9FB5-6C49-AA4E-45F322E0401C}"/>
              </a:ext>
            </a:extLst>
          </p:cNvPr>
          <p:cNvSpPr txBox="1">
            <a:spLocks/>
          </p:cNvSpPr>
          <p:nvPr/>
        </p:nvSpPr>
        <p:spPr>
          <a:xfrm>
            <a:off x="6324603" y="2017922"/>
            <a:ext cx="4867046" cy="3337849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ea typeface="Roboto Thin" pitchFamily="2" charset="0"/>
                <a:cs typeface="+mn-cs"/>
              </a:defRPr>
            </a:lvl1pPr>
            <a:lvl2pPr marL="215900" indent="-215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3"/>
              </a:buBlip>
              <a:tabLst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ea typeface="Roboto Thin" pitchFamily="2" charset="0"/>
                <a:cs typeface="+mn-cs"/>
              </a:defRPr>
            </a:lvl2pPr>
            <a:lvl3pPr marL="429750" indent="-213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b="0" i="0" kern="1200" cap="none" spc="30" baseline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ea typeface="Roboto Thin" pitchFamily="2" charset="0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1" i="0" kern="1200" cap="all" baseline="0">
                <a:solidFill>
                  <a:schemeClr val="accent1"/>
                </a:solidFill>
                <a:latin typeface="IBM Plex Sans SemiBold" panose="020B0503050203000203" pitchFamily="34" charset="0"/>
                <a:ea typeface="Roboto Thin" pitchFamily="2" charset="0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IBM Plex Sans SemiBold" panose="020B0503050203000203" pitchFamily="34" charset="0"/>
                <a:ea typeface="Roboto Thin" pitchFamily="2" charset="0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IBM Plex Sans ExtraLight" panose="020B0303050203000203" pitchFamily="34" charset="0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IBM Plex Serif Medium" panose="02060503050406000203" pitchFamily="18" charset="77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5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IBM Plex Serif ExtraLight" panose="02060303050406000203" pitchFamily="18" charset="77"/>
                <a:ea typeface="+mn-ea"/>
                <a:cs typeface="+mn-cs"/>
              </a:defRPr>
            </a:lvl9pPr>
          </a:lstStyle>
          <a:p>
            <a:r>
              <a:rPr lang="en-CA" sz="2400" i="1" dirty="0">
                <a:solidFill>
                  <a:srgbClr val="FF0000"/>
                </a:solidFill>
              </a:rPr>
              <a:t>Our system will be extended to suggest </a:t>
            </a:r>
          </a:p>
          <a:p>
            <a:endParaRPr lang="en-CA" sz="2400" dirty="0">
              <a:solidFill>
                <a:srgbClr val="FF0000"/>
              </a:solidFill>
            </a:endParaRPr>
          </a:p>
          <a:p>
            <a:r>
              <a:rPr lang="en-CA" sz="2800" dirty="0">
                <a:solidFill>
                  <a:srgbClr val="FF0000"/>
                </a:solidFill>
              </a:rPr>
              <a:t>• API’s code snippet in case of developer’s query </a:t>
            </a:r>
            <a:r>
              <a:rPr lang="en-CA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(future work)</a:t>
            </a:r>
            <a:endParaRPr lang="en-CA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0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3">
      <a:dk1>
        <a:srgbClr val="000000"/>
      </a:dk1>
      <a:lt1>
        <a:srgbClr val="FFFFFF"/>
      </a:lt1>
      <a:dk2>
        <a:srgbClr val="AF1F24"/>
      </a:dk2>
      <a:lt2>
        <a:srgbClr val="F2F2F2"/>
      </a:lt2>
      <a:accent1>
        <a:srgbClr val="E11837"/>
      </a:accent1>
      <a:accent2>
        <a:srgbClr val="686361"/>
      </a:accent2>
      <a:accent3>
        <a:srgbClr val="7F1516"/>
      </a:accent3>
      <a:accent4>
        <a:srgbClr val="3EC2ED"/>
      </a:accent4>
      <a:accent5>
        <a:srgbClr val="AFE1F3"/>
      </a:accent5>
      <a:accent6>
        <a:srgbClr val="D6D0CA"/>
      </a:accent6>
      <a:hlink>
        <a:srgbClr val="E21E38"/>
      </a:hlink>
      <a:folHlink>
        <a:srgbClr val="AF1F24"/>
      </a:folHlink>
    </a:clrScheme>
    <a:fontScheme name="YorkU">
      <a:majorFont>
        <a:latin typeface="IBM Plex Sans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IBM Plex Sans Light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7" id="{F692A21D-CC15-D04B-8D08-D8F47C7D188A}" vid="{203BE439-F4E5-FF49-9C38-E2BD0F4CF61A}"/>
    </a:ext>
  </a:extLst>
</a:theme>
</file>

<file path=ppt/theme/theme2.xml><?xml version="1.0" encoding="utf-8"?>
<a:theme xmlns:a="http://schemas.openxmlformats.org/drawingml/2006/main" name="1_Office Theme">
  <a:themeElements>
    <a:clrScheme name="Custom 83">
      <a:dk1>
        <a:srgbClr val="000000"/>
      </a:dk1>
      <a:lt1>
        <a:srgbClr val="FFFFFF"/>
      </a:lt1>
      <a:dk2>
        <a:srgbClr val="AF1F24"/>
      </a:dk2>
      <a:lt2>
        <a:srgbClr val="F2F2F2"/>
      </a:lt2>
      <a:accent1>
        <a:srgbClr val="E11837"/>
      </a:accent1>
      <a:accent2>
        <a:srgbClr val="686361"/>
      </a:accent2>
      <a:accent3>
        <a:srgbClr val="7F1516"/>
      </a:accent3>
      <a:accent4>
        <a:srgbClr val="3EC2ED"/>
      </a:accent4>
      <a:accent5>
        <a:srgbClr val="AFE1F3"/>
      </a:accent5>
      <a:accent6>
        <a:srgbClr val="D6D0CA"/>
      </a:accent6>
      <a:hlink>
        <a:srgbClr val="E21E38"/>
      </a:hlink>
      <a:folHlink>
        <a:srgbClr val="AF1F24"/>
      </a:folHlink>
    </a:clrScheme>
    <a:fontScheme name="YorkU">
      <a:majorFont>
        <a:latin typeface="IBM Plex Sans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IBM Plex Sans Light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7" id="{F692A21D-CC15-D04B-8D08-D8F47C7D188A}" vid="{203BE439-F4E5-FF49-9C38-E2BD0F4CF61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1955</TotalTime>
  <Words>808</Words>
  <Application>Microsoft Macintosh PowerPoint</Application>
  <PresentationFormat>Widescreen</PresentationFormat>
  <Paragraphs>141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8" baseType="lpstr">
      <vt:lpstr>Arial</vt:lpstr>
      <vt:lpstr>Calibri</vt:lpstr>
      <vt:lpstr>Courier New</vt:lpstr>
      <vt:lpstr>DM Serif Display</vt:lpstr>
      <vt:lpstr>IBM Plex Sans</vt:lpstr>
      <vt:lpstr>IBM Plex Sans ExtraLight</vt:lpstr>
      <vt:lpstr>IBM Plex Sans Light</vt:lpstr>
      <vt:lpstr>IBM Plex Sans Medium</vt:lpstr>
      <vt:lpstr>IBM Plex Sans SemiBold</vt:lpstr>
      <vt:lpstr>IBM Plex Serif</vt:lpstr>
      <vt:lpstr>IBM Plex Serif ExtraLight</vt:lpstr>
      <vt:lpstr>IBM Plex Serif Medium</vt:lpstr>
      <vt:lpstr>Montserrat Light</vt:lpstr>
      <vt:lpstr>Office Theme</vt:lpstr>
      <vt:lpstr>1_Office Theme</vt:lpstr>
      <vt:lpstr>Visualization and pattern recognition using a Knowledge graph of API methods</vt:lpstr>
      <vt:lpstr>What we propose</vt:lpstr>
      <vt:lpstr>What we solve</vt:lpstr>
      <vt:lpstr>Knowledge Graphs</vt:lpstr>
      <vt:lpstr>Overall Pipeline</vt:lpstr>
      <vt:lpstr>Data set - training</vt:lpstr>
      <vt:lpstr>What we answer</vt:lpstr>
      <vt:lpstr>What we answer</vt:lpstr>
      <vt:lpstr>What we answer</vt:lpstr>
      <vt:lpstr>Evaluation and preliminary results 1</vt:lpstr>
      <vt:lpstr>Evaluation and preliminary results 2</vt:lpstr>
      <vt:lpstr>Evaluation and preliminary results 3</vt:lpstr>
      <vt:lpstr>Conclusion and 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York University PowerPoint Design Theme </dc:title>
  <dc:subject/>
  <dc:creator>Isaac Keeheon Ye</dc:creator>
  <cp:keywords/>
  <dc:description/>
  <cp:lastModifiedBy>Isaac Keeheon Ye</cp:lastModifiedBy>
  <cp:revision>37</cp:revision>
  <cp:lastPrinted>2020-10-09T19:05:38Z</cp:lastPrinted>
  <dcterms:created xsi:type="dcterms:W3CDTF">2021-03-06T15:12:33Z</dcterms:created>
  <dcterms:modified xsi:type="dcterms:W3CDTF">2021-03-07T23:49:50Z</dcterms:modified>
  <cp:category/>
</cp:coreProperties>
</file>