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91" r:id="rId2"/>
    <p:sldId id="501" r:id="rId3"/>
    <p:sldId id="504" r:id="rId4"/>
    <p:sldId id="505" r:id="rId5"/>
    <p:sldId id="506" r:id="rId6"/>
    <p:sldId id="507" r:id="rId7"/>
    <p:sldId id="509" r:id="rId8"/>
    <p:sldId id="510" r:id="rId9"/>
    <p:sldId id="511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75" r:id="rId27"/>
    <p:sldId id="576" r:id="rId28"/>
    <p:sldId id="577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9" r:id="rId42"/>
    <p:sldId id="546" r:id="rId43"/>
    <p:sldId id="550" r:id="rId44"/>
    <p:sldId id="551" r:id="rId45"/>
    <p:sldId id="552" r:id="rId46"/>
    <p:sldId id="553" r:id="rId47"/>
    <p:sldId id="555" r:id="rId48"/>
    <p:sldId id="57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630"/>
    <a:srgbClr val="A00F00"/>
    <a:srgbClr val="0F0F0F"/>
    <a:srgbClr val="4A46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51" autoAdjust="0"/>
    <p:restoredTop sz="81803" autoAdjust="0"/>
  </p:normalViewPr>
  <p:slideViewPr>
    <p:cSldViewPr>
      <p:cViewPr>
        <p:scale>
          <a:sx n="75" d="100"/>
          <a:sy n="75" d="100"/>
        </p:scale>
        <p:origin x="47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Yue\Desktop\Desktop\&#26700;&#38754;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 lang="en-US"/>
            </a:pPr>
            <a:r>
              <a:rPr altLang="en-US" smtClean="0"/>
              <a:t>Subsuming </a:t>
            </a:r>
            <a:r>
              <a:rPr altLang="en-US"/>
              <a:t>HOMs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Sheet3!$C$4</c:f>
              <c:strCache>
                <c:ptCount val="1"/>
                <c:pt idx="0">
                  <c:v>Valuable HOMs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Sheet3!$B$5:$B$8</c:f>
              <c:strCache>
                <c:ptCount val="4"/>
                <c:pt idx="0">
                  <c:v>RND</c:v>
                </c:pt>
                <c:pt idx="1">
                  <c:v>GA</c:v>
                </c:pt>
                <c:pt idx="2">
                  <c:v>GR</c:v>
                </c:pt>
                <c:pt idx="3">
                  <c:v>HC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4"/>
                <c:pt idx="0">
                  <c:v>44</c:v>
                </c:pt>
                <c:pt idx="1">
                  <c:v>82</c:v>
                </c:pt>
                <c:pt idx="2">
                  <c:v>56</c:v>
                </c:pt>
                <c:pt idx="3">
                  <c:v>62</c:v>
                </c:pt>
              </c:numCache>
            </c:numRef>
          </c:val>
        </c:ser>
        <c:axId val="229360000"/>
        <c:axId val="229672832"/>
      </c:barChart>
      <c:catAx>
        <c:axId val="2293600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2000"/>
            </a:pPr>
            <a:endParaRPr lang="zh-CN"/>
          </a:p>
        </c:txPr>
        <c:crossAx val="229672832"/>
        <c:crosses val="autoZero"/>
        <c:auto val="1"/>
        <c:lblAlgn val="ctr"/>
        <c:lblOffset val="100"/>
      </c:catAx>
      <c:valAx>
        <c:axId val="2296728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2293600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 sz="1600"/>
          </a:pPr>
          <a:endParaRPr lang="zh-CN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926F0-8AF8-4C19-86B2-6573CDE13D83}" type="datetimeFigureOut">
              <a:rPr lang="zh-CN" altLang="en-US" smtClean="0"/>
              <a:pPr/>
              <a:t>2008-11-19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EA79-5EA9-4191-B5B9-5D69333FA1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Good Morning Every one, I’m </a:t>
            </a:r>
            <a:r>
              <a:rPr lang="en-US" altLang="zh-CN" dirty="0" err="1" smtClean="0"/>
              <a:t>yue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from king’s college London, crest centre.</a:t>
            </a:r>
          </a:p>
          <a:p>
            <a:r>
              <a:rPr lang="en-US" altLang="zh-CN" baseline="0" dirty="0" smtClean="0"/>
              <a:t>I am a first year </a:t>
            </a:r>
            <a:r>
              <a:rPr lang="en-US" altLang="zh-CN" baseline="0" dirty="0" err="1" smtClean="0"/>
              <a:t>phd</a:t>
            </a:r>
            <a:r>
              <a:rPr lang="en-US" altLang="zh-CN" baseline="0" dirty="0" smtClean="0"/>
              <a:t> student, and my </a:t>
            </a:r>
            <a:r>
              <a:rPr lang="en-US" altLang="zh-CN" baseline="0" dirty="0" err="1" smtClean="0"/>
              <a:t>phd</a:t>
            </a:r>
            <a:r>
              <a:rPr lang="en-US" altLang="zh-CN" baseline="0" dirty="0" smtClean="0"/>
              <a:t> topic is mainly about mutation testing.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Well I am very excited to be here, because this is my first publication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You can see the title of my talk this very long, I can help you with it, if you can take </a:t>
            </a:r>
            <a:r>
              <a:rPr lang="en-US" altLang="zh-CN" baseline="0" dirty="0" err="1" smtClean="0"/>
              <a:t>remenber</a:t>
            </a:r>
            <a:r>
              <a:rPr lang="en-US" altLang="zh-CN" baseline="0" dirty="0" smtClean="0"/>
              <a:t> one thing, please this , this is the idea </a:t>
            </a:r>
            <a:r>
              <a:rPr lang="en-US" altLang="zh-CN" baseline="0" dirty="0" err="1" smtClean="0"/>
              <a:t>behand</a:t>
            </a:r>
            <a:r>
              <a:rPr lang="en-US" altLang="zh-CN" baseline="0" dirty="0" smtClean="0"/>
              <a:t> this tool, which we believe there will be a strong believe that may have a </a:t>
            </a:r>
            <a:r>
              <a:rPr lang="en-US" altLang="zh-CN" baseline="0" dirty="0" err="1" smtClean="0"/>
              <a:t>greate</a:t>
            </a:r>
            <a:r>
              <a:rPr lang="en-US" altLang="zh-CN" baseline="0" dirty="0" smtClean="0"/>
              <a:t> impact on testing community.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My topic today is about how to apply EA to generate subtle fault and possible approach to unveil the test case that can kill these subtle fault.</a:t>
            </a:r>
          </a:p>
          <a:p>
            <a:r>
              <a:rPr lang="en-US" altLang="zh-CN" baseline="0" dirty="0" smtClean="0"/>
              <a:t>This talk is </a:t>
            </a:r>
            <a:r>
              <a:rPr lang="en-US" altLang="zh-CN" baseline="0" dirty="0" err="1" smtClean="0"/>
              <a:t>actural</a:t>
            </a:r>
            <a:r>
              <a:rPr lang="en-US" altLang="zh-CN" baseline="0" dirty="0" smtClean="0"/>
              <a:t> about how can me is about </a:t>
            </a:r>
            <a:r>
              <a:rPr lang="en-US" altLang="zh-CN" baseline="0" dirty="0" err="1" smtClean="0"/>
              <a:t>testong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This is a joint work with mark </a:t>
            </a:r>
            <a:r>
              <a:rPr lang="en-US" altLang="zh-CN" baseline="0" dirty="0" err="1" smtClean="0"/>
              <a:t>harman</a:t>
            </a:r>
            <a:r>
              <a:rPr lang="en-US" altLang="zh-CN" baseline="0" dirty="0" smtClean="0"/>
              <a:t>, he is also here today. So as </a:t>
            </a:r>
            <a:r>
              <a:rPr lang="en-US" altLang="zh-CN" baseline="0" dirty="0" err="1" smtClean="0"/>
              <a:t>dagsthl</a:t>
            </a:r>
            <a:r>
              <a:rPr lang="en-US" altLang="zh-CN" baseline="0" dirty="0" smtClean="0"/>
              <a:t> is an discussion seminar, So if there please just stop me.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Testing is not all about finding fault</a:t>
            </a:r>
          </a:p>
          <a:p>
            <a:r>
              <a:rPr lang="en-US" altLang="zh-CN" baseline="0" dirty="0" smtClean="0"/>
              <a:t>You looking for </a:t>
            </a:r>
            <a:r>
              <a:rPr lang="en-US" altLang="zh-CN" baseline="0" dirty="0" err="1" smtClean="0"/>
              <a:t>criticium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Lets</a:t>
            </a:r>
            <a:r>
              <a:rPr lang="en-US" altLang="zh-CN" baseline="0" dirty="0" smtClean="0"/>
              <a:t> look at this graph to see how it 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</a:t>
            </a:r>
            <a:r>
              <a:rPr lang="en-US" altLang="zh-CN" dirty="0" err="1" smtClean="0"/>
              <a:t>harnd</a:t>
            </a:r>
            <a:r>
              <a:rPr lang="en-US" altLang="zh-CN" dirty="0" smtClean="0"/>
              <a:t> will</a:t>
            </a:r>
            <a:r>
              <a:rPr lang="en-US" altLang="zh-CN" baseline="0" dirty="0" smtClean="0"/>
              <a:t> be to design the test case to </a:t>
            </a:r>
            <a:r>
              <a:rPr lang="en-US" altLang="zh-CN" baseline="0" dirty="0" err="1" smtClean="0"/>
              <a:t>designe</a:t>
            </a:r>
            <a:r>
              <a:rPr lang="en-US" altLang="zh-CN" baseline="0" dirty="0" smtClean="0"/>
              <a:t> a test case to discovers you changed + into minus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 also reduce the </a:t>
            </a:r>
            <a:r>
              <a:rPr lang="en-US" altLang="zh-CN" baseline="0" dirty="0" err="1" smtClean="0"/>
              <a:t>qulity</a:t>
            </a:r>
            <a:r>
              <a:rPr lang="en-US" altLang="zh-CN" baseline="0" dirty="0" smtClean="0"/>
              <a:t> of </a:t>
            </a:r>
            <a:r>
              <a:rPr lang="en-US" altLang="zh-CN" baseline="0" dirty="0" err="1" smtClean="0"/>
              <a:t>clude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Let’s take testing a car as an example to see how can,</a:t>
            </a:r>
            <a:r>
              <a:rPr lang="en-US" altLang="zh-CN" baseline="0" dirty="0" smtClean="0"/>
              <a:t> In the </a:t>
            </a:r>
            <a:r>
              <a:rPr lang="en-US" altLang="zh-CN" baseline="0" dirty="0" err="1" smtClean="0"/>
              <a:t>casr</a:t>
            </a:r>
            <a:r>
              <a:rPr lang="en-US" altLang="zh-CN" baseline="0" dirty="0" smtClean="0"/>
              <a:t> example it </a:t>
            </a:r>
            <a:r>
              <a:rPr lang="en-US" altLang="zh-CN" baseline="0" dirty="0" err="1" smtClean="0"/>
              <a:t>lok</a:t>
            </a:r>
            <a:r>
              <a:rPr lang="en-US" altLang="zh-CN" baseline="0" dirty="0" smtClean="0"/>
              <a:t> like just remove the wheel rather jus the </a:t>
            </a:r>
            <a:r>
              <a:rPr lang="en-US" altLang="zh-CN" baseline="0" dirty="0" err="1" smtClean="0"/>
              <a:t>lugnut</a:t>
            </a:r>
            <a:endParaRPr lang="zh-CN" altLang="en-US" dirty="0" smtClean="0"/>
          </a:p>
          <a:p>
            <a:r>
              <a:rPr lang="en-US" altLang="zh-CN" dirty="0" smtClean="0"/>
              <a:t> mutation 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 what</a:t>
            </a:r>
            <a:r>
              <a:rPr lang="en-US" altLang="zh-CN" baseline="0" dirty="0" smtClean="0"/>
              <a:t> I am trying to </a:t>
            </a:r>
            <a:r>
              <a:rPr lang="en-US" altLang="zh-CN" baseline="0" dirty="0" err="1" smtClean="0"/>
              <a:t>convice</a:t>
            </a:r>
            <a:r>
              <a:rPr lang="en-US" altLang="zh-CN" baseline="0" dirty="0" smtClean="0"/>
              <a:t> you so far is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Let me </a:t>
            </a:r>
            <a:r>
              <a:rPr lang="en-US" altLang="zh-CN" dirty="0" err="1" smtClean="0"/>
              <a:t>pich</a:t>
            </a:r>
            <a:r>
              <a:rPr lang="en-US" altLang="zh-CN" dirty="0" smtClean="0"/>
              <a:t> up a simple example to </a:t>
            </a:r>
            <a:r>
              <a:rPr lang="en-US" altLang="zh-CN" dirty="0" err="1" smtClean="0"/>
              <a:t>illstrate</a:t>
            </a:r>
            <a:r>
              <a:rPr lang="en-US" altLang="zh-CN" dirty="0" smtClean="0"/>
              <a:t> this idea</a:t>
            </a:r>
          </a:p>
          <a:p>
            <a:r>
              <a:rPr lang="en-US" altLang="zh-CN" dirty="0" err="1" smtClean="0"/>
              <a:t>Sopposese</a:t>
            </a:r>
            <a:r>
              <a:rPr lang="en-US" altLang="zh-CN" dirty="0" smtClean="0"/>
              <a:t>, conceptually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Let</a:t>
            </a:r>
            <a:r>
              <a:rPr lang="en-US" altLang="zh-CN" baseline="0" dirty="0" smtClean="0"/>
              <a:t> we rewind, let go back in history to before I was born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Scince</a:t>
            </a:r>
            <a:r>
              <a:rPr lang="en-US" altLang="zh-CN" dirty="0" smtClean="0"/>
              <a:t> not everyone</a:t>
            </a:r>
            <a:r>
              <a:rPr lang="en-US" altLang="zh-CN" baseline="0" dirty="0" smtClean="0"/>
              <a:t> is from testing background, </a:t>
            </a:r>
            <a:r>
              <a:rPr lang="en-US" altLang="zh-CN" dirty="0" smtClean="0"/>
              <a:t>I</a:t>
            </a:r>
            <a:r>
              <a:rPr lang="en-US" altLang="zh-CN" baseline="0" dirty="0" smtClean="0"/>
              <a:t> will start from introducing the basic idea of mutation testing, then explain the main problems that prevent mutation testing become a useful practice in the real world.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After that</a:t>
            </a:r>
            <a:r>
              <a:rPr lang="en-US" altLang="zh-CN" baseline="0" dirty="0" smtClean="0"/>
              <a:t> I will propose our EA solution to these problem, and show the result with a real case.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At last 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 talk about the my current work about test case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Now we can The miracle </a:t>
            </a:r>
            <a:r>
              <a:rPr lang="en-US" altLang="zh-CN" dirty="0" err="1" smtClean="0"/>
              <a:t>indegreadiation</a:t>
            </a:r>
            <a:r>
              <a:rPr lang="en-US" altLang="zh-CN" dirty="0" smtClean="0"/>
              <a:t> is the search, back In 1970s people </a:t>
            </a:r>
            <a:r>
              <a:rPr lang="en-US" altLang="zh-CN" dirty="0" err="1" smtClean="0"/>
              <a:t>ddi’t</a:t>
            </a:r>
            <a:r>
              <a:rPr lang="en-US" altLang="zh-CN" dirty="0" smtClean="0"/>
              <a:t> think abou</a:t>
            </a:r>
            <a:r>
              <a:rPr lang="en-US" altLang="zh-CN" baseline="0" dirty="0" smtClean="0"/>
              <a:t>t use </a:t>
            </a:r>
            <a:r>
              <a:rPr lang="en-US" altLang="zh-CN" dirty="0" smtClean="0"/>
              <a:t> not know</a:t>
            </a:r>
            <a:r>
              <a:rPr lang="en-US" altLang="zh-CN" baseline="0" dirty="0" smtClean="0"/>
              <a:t> EA to apply to software engineering,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Now we can The miracle </a:t>
            </a:r>
            <a:r>
              <a:rPr lang="en-US" altLang="zh-CN" dirty="0" err="1" smtClean="0"/>
              <a:t>indegreadiation</a:t>
            </a:r>
            <a:r>
              <a:rPr lang="en-US" altLang="zh-CN" dirty="0" smtClean="0"/>
              <a:t> is the search, back In 1970s people </a:t>
            </a:r>
            <a:r>
              <a:rPr lang="en-US" altLang="zh-CN" dirty="0" err="1" smtClean="0"/>
              <a:t>ddi’t</a:t>
            </a:r>
            <a:r>
              <a:rPr lang="en-US" altLang="zh-CN" dirty="0" smtClean="0"/>
              <a:t> think abou</a:t>
            </a:r>
            <a:r>
              <a:rPr lang="en-US" altLang="zh-CN" baseline="0" dirty="0" smtClean="0"/>
              <a:t>t use </a:t>
            </a:r>
            <a:r>
              <a:rPr lang="en-US" altLang="zh-CN" dirty="0" smtClean="0"/>
              <a:t> not know</a:t>
            </a:r>
            <a:r>
              <a:rPr lang="en-US" altLang="zh-CN" baseline="0" dirty="0" smtClean="0"/>
              <a:t> EA to apply to software engineering,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 SBSE we apply </a:t>
            </a:r>
            <a:r>
              <a:rPr lang="en-GB" dirty="0" smtClean="0">
                <a:solidFill>
                  <a:srgbClr val="FF0000"/>
                </a:solidFill>
              </a:rPr>
              <a:t>search techniques</a:t>
            </a:r>
            <a:r>
              <a:rPr lang="en-GB" dirty="0" smtClean="0"/>
              <a:t> to search large search spaces, guided by a fitness function that captures properties of the acceptable software artefacts we seek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Suppose Ta is the set of </a:t>
            </a:r>
            <a:r>
              <a:rPr lang="en-US" altLang="zh-CN" dirty="0" err="1" smtClean="0"/>
              <a:t>testcasne</a:t>
            </a:r>
            <a:r>
              <a:rPr lang="en-US" altLang="zh-CN" dirty="0" smtClean="0"/>
              <a:t> kill a,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What set of test cases will</a:t>
            </a:r>
            <a:r>
              <a:rPr lang="en-US" altLang="zh-CN" baseline="0" dirty="0" smtClean="0"/>
              <a:t> kill a program contains all three </a:t>
            </a:r>
            <a:r>
              <a:rPr lang="en-US" altLang="zh-CN" baseline="0" dirty="0" err="1" smtClean="0"/>
              <a:t>falut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With this case the </a:t>
            </a:r>
            <a:r>
              <a:rPr lang="en-US" altLang="zh-CN" baseline="0" dirty="0" err="1" smtClean="0"/>
              <a:t>hom</a:t>
            </a:r>
            <a:r>
              <a:rPr lang="en-US" altLang="zh-CN" baseline="0" dirty="0" smtClean="0"/>
              <a:t> is at least easy to </a:t>
            </a:r>
            <a:r>
              <a:rPr lang="en-US" altLang="zh-CN" baseline="0" dirty="0" err="1" smtClean="0"/>
              <a:t>kill,so</a:t>
            </a:r>
            <a:r>
              <a:rPr lang="en-US" altLang="zh-CN" baseline="0" dirty="0" smtClean="0"/>
              <a:t> it’s </a:t>
            </a:r>
            <a:r>
              <a:rPr lang="en-US" altLang="zh-CN" baseline="0" dirty="0" err="1" smtClean="0"/>
              <a:t>wors</a:t>
            </a:r>
            <a:endParaRPr lang="en-US" altLang="zh-CN" baseline="0" dirty="0" smtClean="0"/>
          </a:p>
          <a:p>
            <a:r>
              <a:rPr lang="en-US" altLang="zh-CN" baseline="0" dirty="0" smtClean="0"/>
              <a:t>This is what intuition tells us. that is if I put two </a:t>
            </a:r>
            <a:r>
              <a:rPr lang="en-US" altLang="zh-CN" baseline="0" dirty="0" err="1" smtClean="0"/>
              <a:t>fautls</a:t>
            </a:r>
            <a:r>
              <a:rPr lang="en-US" altLang="zh-CN" baseline="0" dirty="0" smtClean="0"/>
              <a:t> into a program, it will be more likely to go wrong then if I put only one fault into the program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However  pos,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althourighh</a:t>
            </a:r>
            <a:r>
              <a:rPr lang="en-US" altLang="zh-CN" baseline="0" dirty="0" smtClean="0"/>
              <a:t> this is less </a:t>
            </a:r>
            <a:r>
              <a:rPr lang="en-US" altLang="zh-CN" baseline="0" dirty="0" err="1" smtClean="0"/>
              <a:t>comon</a:t>
            </a:r>
            <a:r>
              <a:rPr lang="en-US" altLang="zh-CN" baseline="0" dirty="0" smtClean="0"/>
              <a:t>, the importance thing is </a:t>
            </a:r>
            <a:r>
              <a:rPr lang="en-US" altLang="zh-CN" baseline="0" dirty="0" err="1" smtClean="0"/>
              <a:t>is</a:t>
            </a:r>
            <a:r>
              <a:rPr lang="en-US" altLang="zh-CN" baseline="0" dirty="0" smtClean="0"/>
              <a:t> harder to kill than any of its FOMs from which is constructed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  <a:p>
            <a:r>
              <a:rPr lang="en-US" altLang="zh-CN" baseline="0" dirty="0" smtClean="0"/>
              <a:t>When we mean by </a:t>
            </a:r>
            <a:r>
              <a:rPr lang="en-US" altLang="zh-CN" baseline="0" dirty="0" err="1" smtClean="0"/>
              <a:t>sutle</a:t>
            </a:r>
            <a:r>
              <a:rPr lang="en-US" altLang="zh-CN" baseline="0" dirty="0" smtClean="0"/>
              <a:t> is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Hom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ares</a:t>
            </a:r>
            <a:r>
              <a:rPr lang="en-US" altLang="zh-CN" dirty="0" smtClean="0"/>
              <a:t> less likely to be </a:t>
            </a:r>
            <a:r>
              <a:rPr lang="en-US" altLang="zh-CN" dirty="0" err="1" smtClean="0"/>
              <a:t>equvialent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tha’t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accrond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offutt’s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stdays</a:t>
            </a:r>
            <a:r>
              <a:rPr lang="en-US" altLang="zh-CN" baseline="0" dirty="0" smtClean="0"/>
              <a:t>. We use </a:t>
            </a:r>
            <a:r>
              <a:rPr lang="en-US" altLang="zh-CN" baseline="0" dirty="0" err="1" smtClean="0"/>
              <a:t>th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coevl</a:t>
            </a:r>
            <a:r>
              <a:rPr lang="en-US" altLang="zh-CN" baseline="0" dirty="0" smtClean="0"/>
              <a:t> weed out </a:t>
            </a:r>
            <a:r>
              <a:rPr lang="en-US" altLang="zh-CN" baseline="0" dirty="0" err="1" smtClean="0"/>
              <a:t>eq</a:t>
            </a:r>
            <a:r>
              <a:rPr lang="en-US" altLang="zh-CN" baseline="0" dirty="0" smtClean="0"/>
              <a:t> m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you are </a:t>
            </a:r>
            <a:r>
              <a:rPr lang="en-US" altLang="zh-CN" baseline="0" dirty="0" err="1" smtClean="0"/>
              <a:t>insedted</a:t>
            </a:r>
            <a:r>
              <a:rPr lang="en-US" altLang="zh-CN" baseline="0" dirty="0" smtClean="0"/>
              <a:t> in this topic we can </a:t>
            </a:r>
            <a:r>
              <a:rPr lang="en-US" altLang="zh-CN" baseline="0" dirty="0" err="1" smtClean="0"/>
              <a:t>disscutss</a:t>
            </a:r>
            <a:r>
              <a:rPr lang="en-US" altLang="zh-CN" baseline="0" dirty="0" smtClean="0"/>
              <a:t> it during the coffee time.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the largest program previously study in the </a:t>
            </a:r>
            <a:r>
              <a:rPr lang="en-US" altLang="zh-CN" baseline="0" dirty="0" err="1" smtClean="0"/>
              <a:t>litretal</a:t>
            </a:r>
            <a:r>
              <a:rPr lang="en-US" altLang="zh-CN" baseline="0" dirty="0" smtClean="0"/>
              <a:t> is about </a:t>
            </a:r>
            <a:r>
              <a:rPr lang="en-US" altLang="zh-CN" baseline="0" dirty="0" err="1" smtClean="0"/>
              <a:t>thest</a:t>
            </a:r>
            <a:r>
              <a:rPr lang="en-US" altLang="zh-CN" baseline="0" dirty="0" smtClean="0"/>
              <a:t> size, we push it by at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hope at this point I have already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convined</a:t>
            </a:r>
            <a:r>
              <a:rPr lang="en-US" baseline="0" dirty="0" smtClean="0"/>
              <a:t> you 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search based algorithms found subsuming HOMs in all the programs we studied. </a:t>
            </a:r>
          </a:p>
          <a:p>
            <a:r>
              <a:rPr lang="en-US" baseline="0" dirty="0" smtClean="0"/>
              <a:t>However. In order to illustrate, let’s consider the simplest example.</a:t>
            </a:r>
          </a:p>
          <a:p>
            <a:r>
              <a:rPr lang="en-US" baseline="0" dirty="0" smtClean="0"/>
              <a:t>That is, the well-known triangle classification program.</a:t>
            </a:r>
          </a:p>
          <a:p>
            <a:r>
              <a:rPr lang="en-US" baseline="0" dirty="0" smtClean="0"/>
              <a:t>You might think there is nothing new to be said  about this simple 50 line program. </a:t>
            </a:r>
          </a:p>
          <a:p>
            <a:r>
              <a:rPr lang="en-US" baseline="0" dirty="0" smtClean="0"/>
              <a:t>I hope convince you that there is. </a:t>
            </a:r>
          </a:p>
          <a:p>
            <a:r>
              <a:rPr lang="en-US" baseline="0" dirty="0" smtClean="0"/>
              <a:t>Even this tiny toy program contains a potential subtle fault.</a:t>
            </a:r>
          </a:p>
          <a:p>
            <a:r>
              <a:rPr lang="en-US" baseline="0" dirty="0" smtClean="0"/>
              <a:t>That is, our search algorithm found a strongly subsuming higher order mutant in the triangle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369CB-0D05-4A73-8D2A-E4CDBE0131D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Let’s take testing a car as an example to see how can mutation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have many ways to test a car, for example we can run it on a </a:t>
            </a:r>
            <a:r>
              <a:rPr lang="en-US" altLang="zh-CN" baseline="0" dirty="0" err="1" smtClean="0"/>
              <a:t>strght</a:t>
            </a:r>
            <a:r>
              <a:rPr lang="en-US" altLang="zh-CN" baseline="0" dirty="0" smtClean="0"/>
              <a:t> road, or we can it run it on a winding bending road. Let take these two road as two test case, </a:t>
            </a:r>
          </a:p>
          <a:p>
            <a:r>
              <a:rPr lang="en-US" altLang="zh-CN" baseline="0" dirty="0" smtClean="0"/>
              <a:t>However, Suppose we can only choose one from them, Then we have to decide which one with better.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 do mutation testing, we first</a:t>
            </a:r>
            <a:r>
              <a:rPr lang="en-US" altLang="zh-CN" baseline="0" dirty="0" smtClean="0"/>
              <a:t> of all </a:t>
            </a:r>
            <a:r>
              <a:rPr lang="en-US" altLang="zh-CN" dirty="0" smtClean="0"/>
              <a:t>deliberately generate</a:t>
            </a:r>
            <a:r>
              <a:rPr lang="en-US" altLang="zh-CN" baseline="0" dirty="0" smtClean="0"/>
              <a:t> a faulty version of </a:t>
            </a:r>
            <a:r>
              <a:rPr lang="en-US" altLang="zh-CN" baseline="0" dirty="0" err="1" smtClean="0"/>
              <a:t>orig</a:t>
            </a:r>
            <a:r>
              <a:rPr lang="en-US" altLang="zh-CN" baseline="0" dirty="0" smtClean="0"/>
              <a:t>…`</a:t>
            </a:r>
          </a:p>
          <a:p>
            <a:r>
              <a:rPr lang="en-US" altLang="zh-CN" baseline="0" dirty="0" smtClean="0"/>
              <a:t>In our example we can simply </a:t>
            </a:r>
            <a:r>
              <a:rPr lang="en-US" altLang="zh-CN" baseline="0" dirty="0" err="1" smtClean="0"/>
              <a:t>fidle</a:t>
            </a:r>
            <a:r>
              <a:rPr lang="en-US" altLang="zh-CN" baseline="0" dirty="0" smtClean="0"/>
              <a:t> with a lug nut then we </a:t>
            </a:r>
            <a:r>
              <a:rPr lang="en-US" altLang="zh-CN" baseline="0" dirty="0" err="1" smtClean="0"/>
              <a:t>woun;t</a:t>
            </a:r>
            <a:r>
              <a:rPr lang="en-US" altLang="zh-CN" baseline="0" dirty="0" smtClean="0"/>
              <a:t> notice then done it on the straight road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Mutation analysis is the most common form of software fault-based testing. A fault model is used to produce hypothetical faulty programs by creating variants of the program under test. Variants are created by "seeding" faults, that is, by making a small change to the program under test following a pattern in the fault model. The patterns for changing program text are called </a:t>
            </a:r>
            <a:r>
              <a:rPr lang="en-US" i="1" dirty="0" smtClean="0"/>
              <a:t>mutation operators</a:t>
            </a:r>
            <a:r>
              <a:rPr lang="en-US" dirty="0" smtClean="0"/>
              <a:t>, and each variant program is called a </a:t>
            </a:r>
            <a:r>
              <a:rPr lang="en-US" i="1" dirty="0" smtClean="0"/>
              <a:t>mutant</a:t>
            </a:r>
            <a:r>
              <a:rPr lang="en-US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Mutation analysis is the most common form of software fault-based testing. A fault model is used to produce hypothetical faulty programs by creating variants of the program under test. Variants are created by "seeding" faults, that is, by making a small change to the program under test following a pattern in the fault model. </a:t>
            </a:r>
            <a:r>
              <a:rPr lang="en-US" smtClean="0"/>
              <a:t>The patterns for changing program text are called </a:t>
            </a:r>
            <a:r>
              <a:rPr lang="en-US" i="1" smtClean="0"/>
              <a:t>mutation operators</a:t>
            </a:r>
            <a:r>
              <a:rPr lang="en-US" smtClean="0"/>
              <a:t>, and each variant program is called a </a:t>
            </a:r>
            <a:r>
              <a:rPr lang="en-US" i="1" smtClean="0"/>
              <a:t>mutant</a:t>
            </a:r>
            <a:r>
              <a:rPr lang="en-US" smtClean="0"/>
              <a:t>.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Mutation analysis is the most common form of software fault-based testing. A fault model is used to produce hypothetical faulty programs by creating variants of the program under test. Variants are created by "seeding" faults, that is, by making a small change to the program under test following a pattern in the fault model. The patterns for changing program text are called </a:t>
            </a:r>
            <a:r>
              <a:rPr lang="en-US" i="1" dirty="0" smtClean="0"/>
              <a:t>mutation operators</a:t>
            </a:r>
            <a:r>
              <a:rPr lang="en-US" dirty="0" smtClean="0"/>
              <a:t>, and each variant program is called a </a:t>
            </a:r>
            <a:r>
              <a:rPr lang="en-US" i="1" dirty="0" smtClean="0"/>
              <a:t>mutant</a:t>
            </a:r>
            <a:r>
              <a:rPr lang="en-US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order to understand why the mutation testing community has not previously used higher order mutants we need to rewind history to the 1970s.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2EA79-5EA9-4191-B5B9-5D69333FA1C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465A"/>
            </a:gs>
            <a:gs pos="50000">
              <a:srgbClr val="0F0F0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52" y="3886200"/>
            <a:ext cx="6400800" cy="1752600"/>
          </a:xfrm>
        </p:spPr>
        <p:txBody>
          <a:bodyPr/>
          <a:lstStyle/>
          <a:p>
            <a:pPr algn="r"/>
            <a:r>
              <a:rPr lang="en-US" altLang="zh-CN" dirty="0" err="1" smtClean="0"/>
              <a:t>Yue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, Mark Harman</a:t>
            </a:r>
          </a:p>
          <a:p>
            <a:pPr algn="r"/>
            <a:r>
              <a:rPr lang="en-US" altLang="zh-CN" dirty="0" smtClean="0"/>
              <a:t>King’s College London</a:t>
            </a:r>
          </a:p>
          <a:p>
            <a:pPr algn="r"/>
            <a:r>
              <a:rPr lang="en-US" altLang="zh-CN" dirty="0" smtClean="0"/>
              <a:t>CREST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5572140"/>
            <a:ext cx="1923722" cy="928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5572140"/>
            <a:ext cx="973328" cy="917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5572140"/>
            <a:ext cx="2896895" cy="919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320" y="21195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4000" dirty="0" smtClean="0"/>
              <a:t>Constructing Subtle Faults Using Higher Order Mutation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2" y="1928802"/>
            <a:ext cx="9144000" cy="1785950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sz="4400" dirty="0" smtClean="0"/>
          </a:p>
          <a:p>
            <a:pPr>
              <a:defRPr/>
            </a:pPr>
            <a:r>
              <a:rPr lang="en-US" sz="4400" dirty="0" smtClean="0"/>
              <a:t>                       </a:t>
            </a:r>
          </a:p>
          <a:p>
            <a:pPr>
              <a:defRPr/>
            </a:pPr>
            <a:endParaRPr lang="zh-CN" altLang="en-US" sz="4400" dirty="0" smtClean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5298" y="2428868"/>
            <a:ext cx="831056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Higher Order Mutation Testing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1970s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Computational cost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00298" y="2428868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3438" y="307181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4214810" y="485776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4429124" y="4286256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3500430" y="3500438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3500430" y="5143512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8"/>
          <p:cNvGrpSpPr/>
          <p:nvPr/>
        </p:nvGrpSpPr>
        <p:grpSpPr>
          <a:xfrm>
            <a:off x="2928926" y="2571744"/>
            <a:ext cx="500066" cy="571504"/>
            <a:chOff x="2571736" y="5214950"/>
            <a:chExt cx="500066" cy="571504"/>
          </a:xfrm>
        </p:grpSpPr>
        <p:sp>
          <p:nvSpPr>
            <p:cNvPr id="8" name="Oval 7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3071802" y="414338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9"/>
          <p:cNvGrpSpPr/>
          <p:nvPr/>
        </p:nvGrpSpPr>
        <p:grpSpPr>
          <a:xfrm>
            <a:off x="2643174" y="4643446"/>
            <a:ext cx="500066" cy="571504"/>
            <a:chOff x="2000232" y="3143248"/>
            <a:chExt cx="500066" cy="571504"/>
          </a:xfrm>
        </p:grpSpPr>
        <p:sp>
          <p:nvSpPr>
            <p:cNvPr id="9" name="Oval 8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2714612" y="3357562"/>
            <a:ext cx="571504" cy="571504"/>
            <a:chOff x="928662" y="3000372"/>
            <a:chExt cx="571504" cy="571504"/>
          </a:xfrm>
        </p:grpSpPr>
        <p:sp>
          <p:nvSpPr>
            <p:cNvPr id="13" name="Oval 12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3571868" y="4071942"/>
            <a:ext cx="642942" cy="714380"/>
            <a:chOff x="1714480" y="3786190"/>
            <a:chExt cx="642942" cy="714380"/>
          </a:xfrm>
        </p:grpSpPr>
        <p:sp>
          <p:nvSpPr>
            <p:cNvPr id="19" name="Oval 18"/>
            <p:cNvSpPr/>
            <p:nvPr/>
          </p:nvSpPr>
          <p:spPr>
            <a:xfrm>
              <a:off x="1714480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8794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8794" y="378619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14480" y="392906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00232" y="400050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3857620" y="2571744"/>
            <a:ext cx="571504" cy="571504"/>
            <a:chOff x="1500166" y="4643446"/>
            <a:chExt cx="571504" cy="571504"/>
          </a:xfrm>
        </p:grpSpPr>
        <p:sp>
          <p:nvSpPr>
            <p:cNvPr id="34" name="Oval 33"/>
            <p:cNvSpPr/>
            <p:nvPr/>
          </p:nvSpPr>
          <p:spPr>
            <a:xfrm>
              <a:off x="1714480" y="464344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00166" y="478632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71448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4071934" y="3286124"/>
            <a:ext cx="500066" cy="571504"/>
            <a:chOff x="2000232" y="3143248"/>
            <a:chExt cx="500066" cy="571504"/>
          </a:xfrm>
        </p:grpSpPr>
        <p:sp>
          <p:nvSpPr>
            <p:cNvPr id="43" name="Oval 42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47"/>
          <p:cNvGrpSpPr/>
          <p:nvPr/>
        </p:nvGrpSpPr>
        <p:grpSpPr>
          <a:xfrm>
            <a:off x="4786314" y="3643314"/>
            <a:ext cx="500066" cy="571504"/>
            <a:chOff x="2571736" y="5214950"/>
            <a:chExt cx="500066" cy="571504"/>
          </a:xfrm>
        </p:grpSpPr>
        <p:sp>
          <p:nvSpPr>
            <p:cNvPr id="49" name="Oval 48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50"/>
          <p:cNvGrpSpPr/>
          <p:nvPr/>
        </p:nvGrpSpPr>
        <p:grpSpPr>
          <a:xfrm>
            <a:off x="4714876" y="4857760"/>
            <a:ext cx="500066" cy="571504"/>
            <a:chOff x="2571736" y="5214950"/>
            <a:chExt cx="500066" cy="571504"/>
          </a:xfrm>
        </p:grpSpPr>
        <p:sp>
          <p:nvSpPr>
            <p:cNvPr id="52" name="Oval 51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53"/>
          <p:cNvGrpSpPr/>
          <p:nvPr/>
        </p:nvGrpSpPr>
        <p:grpSpPr>
          <a:xfrm>
            <a:off x="2857488" y="5214950"/>
            <a:ext cx="500066" cy="571504"/>
            <a:chOff x="2571736" y="5214950"/>
            <a:chExt cx="500066" cy="571504"/>
          </a:xfrm>
        </p:grpSpPr>
        <p:sp>
          <p:nvSpPr>
            <p:cNvPr id="55" name="Oval 54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56"/>
          <p:cNvGrpSpPr/>
          <p:nvPr/>
        </p:nvGrpSpPr>
        <p:grpSpPr>
          <a:xfrm>
            <a:off x="4071934" y="5357826"/>
            <a:ext cx="571504" cy="571504"/>
            <a:chOff x="928662" y="3000372"/>
            <a:chExt cx="571504" cy="571504"/>
          </a:xfrm>
        </p:grpSpPr>
        <p:sp>
          <p:nvSpPr>
            <p:cNvPr id="58" name="Oval 57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4" grpId="0" animBg="1"/>
      <p:bldP spid="21" grpId="0" animBg="1"/>
      <p:bldP spid="2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1970s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Computational cost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     </a:t>
            </a:r>
            <a:r>
              <a:rPr lang="en-US" altLang="zh-CN" sz="2400" dirty="0" smtClean="0"/>
              <a:t>e.g. Triangle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                         </a:t>
            </a:r>
            <a:r>
              <a:rPr lang="en-US" altLang="zh-CN" sz="2400" dirty="0" err="1" smtClean="0"/>
              <a:t>LoC</a:t>
            </a:r>
            <a:r>
              <a:rPr lang="en-US" altLang="zh-CN" sz="2400" dirty="0" smtClean="0"/>
              <a:t> 50</a:t>
            </a:r>
          </a:p>
          <a:p>
            <a:pPr>
              <a:buNone/>
            </a:pPr>
            <a:r>
              <a:rPr lang="en-US" altLang="zh-CN" sz="2400" dirty="0" smtClean="0"/>
              <a:t>						                FOM 500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                         HOM 2</a:t>
            </a:r>
            <a:r>
              <a:rPr lang="en-US" altLang="zh-CN" sz="2400" baseline="30000" dirty="0" smtClean="0"/>
              <a:t>500</a:t>
            </a:r>
            <a:endParaRPr lang="zh-CN" alt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2500298" y="2428868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3438" y="307181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4214810" y="485776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4429124" y="4286256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3500430" y="3500438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3500430" y="5143512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8"/>
          <p:cNvGrpSpPr/>
          <p:nvPr/>
        </p:nvGrpSpPr>
        <p:grpSpPr>
          <a:xfrm>
            <a:off x="2928926" y="2571744"/>
            <a:ext cx="500066" cy="571504"/>
            <a:chOff x="2571736" y="5214950"/>
            <a:chExt cx="500066" cy="571504"/>
          </a:xfrm>
        </p:grpSpPr>
        <p:sp>
          <p:nvSpPr>
            <p:cNvPr id="8" name="Oval 7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3071802" y="414338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9"/>
          <p:cNvGrpSpPr/>
          <p:nvPr/>
        </p:nvGrpSpPr>
        <p:grpSpPr>
          <a:xfrm>
            <a:off x="2643174" y="4643446"/>
            <a:ext cx="500066" cy="571504"/>
            <a:chOff x="2000232" y="3143248"/>
            <a:chExt cx="500066" cy="571504"/>
          </a:xfrm>
        </p:grpSpPr>
        <p:sp>
          <p:nvSpPr>
            <p:cNvPr id="9" name="Oval 8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2714612" y="3357562"/>
            <a:ext cx="571504" cy="571504"/>
            <a:chOff x="928662" y="3000372"/>
            <a:chExt cx="571504" cy="571504"/>
          </a:xfrm>
        </p:grpSpPr>
        <p:sp>
          <p:nvSpPr>
            <p:cNvPr id="13" name="Oval 12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3571868" y="4071942"/>
            <a:ext cx="642942" cy="714380"/>
            <a:chOff x="1714480" y="3786190"/>
            <a:chExt cx="642942" cy="714380"/>
          </a:xfrm>
        </p:grpSpPr>
        <p:sp>
          <p:nvSpPr>
            <p:cNvPr id="19" name="Oval 18"/>
            <p:cNvSpPr/>
            <p:nvPr/>
          </p:nvSpPr>
          <p:spPr>
            <a:xfrm>
              <a:off x="1714480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8794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8794" y="378619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14480" y="392906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00232" y="400050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3857620" y="2571744"/>
            <a:ext cx="571504" cy="571504"/>
            <a:chOff x="1500166" y="4643446"/>
            <a:chExt cx="571504" cy="571504"/>
          </a:xfrm>
        </p:grpSpPr>
        <p:sp>
          <p:nvSpPr>
            <p:cNvPr id="34" name="Oval 33"/>
            <p:cNvSpPr/>
            <p:nvPr/>
          </p:nvSpPr>
          <p:spPr>
            <a:xfrm>
              <a:off x="1714480" y="464344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00166" y="478632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71448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4071934" y="3286124"/>
            <a:ext cx="500066" cy="571504"/>
            <a:chOff x="2000232" y="3143248"/>
            <a:chExt cx="500066" cy="571504"/>
          </a:xfrm>
        </p:grpSpPr>
        <p:sp>
          <p:nvSpPr>
            <p:cNvPr id="43" name="Oval 42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47"/>
          <p:cNvGrpSpPr/>
          <p:nvPr/>
        </p:nvGrpSpPr>
        <p:grpSpPr>
          <a:xfrm>
            <a:off x="4786314" y="3643314"/>
            <a:ext cx="500066" cy="571504"/>
            <a:chOff x="2571736" y="5214950"/>
            <a:chExt cx="500066" cy="571504"/>
          </a:xfrm>
        </p:grpSpPr>
        <p:sp>
          <p:nvSpPr>
            <p:cNvPr id="49" name="Oval 48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50"/>
          <p:cNvGrpSpPr/>
          <p:nvPr/>
        </p:nvGrpSpPr>
        <p:grpSpPr>
          <a:xfrm>
            <a:off x="4714876" y="4857760"/>
            <a:ext cx="500066" cy="571504"/>
            <a:chOff x="2571736" y="5214950"/>
            <a:chExt cx="500066" cy="571504"/>
          </a:xfrm>
        </p:grpSpPr>
        <p:sp>
          <p:nvSpPr>
            <p:cNvPr id="52" name="Oval 51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53"/>
          <p:cNvGrpSpPr/>
          <p:nvPr/>
        </p:nvGrpSpPr>
        <p:grpSpPr>
          <a:xfrm>
            <a:off x="2857488" y="5214950"/>
            <a:ext cx="500066" cy="571504"/>
            <a:chOff x="2571736" y="5214950"/>
            <a:chExt cx="500066" cy="571504"/>
          </a:xfrm>
        </p:grpSpPr>
        <p:sp>
          <p:nvSpPr>
            <p:cNvPr id="55" name="Oval 54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56"/>
          <p:cNvGrpSpPr/>
          <p:nvPr/>
        </p:nvGrpSpPr>
        <p:grpSpPr>
          <a:xfrm>
            <a:off x="4071934" y="5357826"/>
            <a:ext cx="571504" cy="571504"/>
            <a:chOff x="928662" y="3000372"/>
            <a:chExt cx="571504" cy="571504"/>
          </a:xfrm>
        </p:grpSpPr>
        <p:sp>
          <p:nvSpPr>
            <p:cNvPr id="58" name="Oval 57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Right Arrow 61"/>
          <p:cNvSpPr/>
          <p:nvPr/>
        </p:nvSpPr>
        <p:spPr>
          <a:xfrm>
            <a:off x="5786446" y="4214818"/>
            <a:ext cx="285752" cy="214314"/>
          </a:xfrm>
          <a:prstGeom prst="rightArrow">
            <a:avLst/>
          </a:prstGeom>
          <a:solidFill>
            <a:schemeClr val="accent3">
              <a:alpha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Rectangle 7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058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1970s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Computational cost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     </a:t>
            </a:r>
            <a:r>
              <a:rPr lang="en-US" altLang="zh-CN" sz="2400" dirty="0" smtClean="0"/>
              <a:t>e.g. Triangle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                         </a:t>
            </a:r>
            <a:r>
              <a:rPr lang="en-US" altLang="zh-CN" sz="2400" dirty="0" err="1" smtClean="0"/>
              <a:t>LoC</a:t>
            </a:r>
            <a:r>
              <a:rPr lang="en-US" altLang="zh-CN" sz="2400" dirty="0" smtClean="0"/>
              <a:t> 50</a:t>
            </a:r>
          </a:p>
          <a:p>
            <a:pPr>
              <a:buNone/>
            </a:pPr>
            <a:r>
              <a:rPr lang="en-US" altLang="zh-CN" sz="2400" dirty="0" smtClean="0"/>
              <a:t>						                FOM 500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                         HOM 2</a:t>
            </a:r>
            <a:r>
              <a:rPr lang="en-US" altLang="zh-CN" sz="2400" baseline="30000" dirty="0" smtClean="0"/>
              <a:t>500</a:t>
            </a:r>
            <a:endParaRPr lang="zh-CN" alt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2500298" y="2428868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3438" y="307181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4214810" y="485776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4429124" y="4286256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3500430" y="3500438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3500430" y="5143512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8"/>
          <p:cNvGrpSpPr/>
          <p:nvPr/>
        </p:nvGrpSpPr>
        <p:grpSpPr>
          <a:xfrm>
            <a:off x="2928926" y="2571744"/>
            <a:ext cx="500066" cy="571504"/>
            <a:chOff x="2571736" y="5214950"/>
            <a:chExt cx="500066" cy="571504"/>
          </a:xfrm>
        </p:grpSpPr>
        <p:sp>
          <p:nvSpPr>
            <p:cNvPr id="8" name="Oval 7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3071802" y="414338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9"/>
          <p:cNvGrpSpPr/>
          <p:nvPr/>
        </p:nvGrpSpPr>
        <p:grpSpPr>
          <a:xfrm>
            <a:off x="2643174" y="4643446"/>
            <a:ext cx="500066" cy="571504"/>
            <a:chOff x="2000232" y="3143248"/>
            <a:chExt cx="500066" cy="571504"/>
          </a:xfrm>
        </p:grpSpPr>
        <p:sp>
          <p:nvSpPr>
            <p:cNvPr id="9" name="Oval 8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2714612" y="3357562"/>
            <a:ext cx="571504" cy="571504"/>
            <a:chOff x="928662" y="3000372"/>
            <a:chExt cx="571504" cy="571504"/>
          </a:xfrm>
        </p:grpSpPr>
        <p:sp>
          <p:nvSpPr>
            <p:cNvPr id="13" name="Oval 12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3571868" y="4071942"/>
            <a:ext cx="642942" cy="714380"/>
            <a:chOff x="1714480" y="3786190"/>
            <a:chExt cx="642942" cy="714380"/>
          </a:xfrm>
        </p:grpSpPr>
        <p:sp>
          <p:nvSpPr>
            <p:cNvPr id="19" name="Oval 18"/>
            <p:cNvSpPr/>
            <p:nvPr/>
          </p:nvSpPr>
          <p:spPr>
            <a:xfrm>
              <a:off x="1714480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8794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8794" y="378619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14480" y="392906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00232" y="400050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3857620" y="2571744"/>
            <a:ext cx="571504" cy="571504"/>
            <a:chOff x="1500166" y="4643446"/>
            <a:chExt cx="571504" cy="571504"/>
          </a:xfrm>
        </p:grpSpPr>
        <p:sp>
          <p:nvSpPr>
            <p:cNvPr id="34" name="Oval 33"/>
            <p:cNvSpPr/>
            <p:nvPr/>
          </p:nvSpPr>
          <p:spPr>
            <a:xfrm>
              <a:off x="1714480" y="464344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00166" y="478632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71448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4071934" y="3286124"/>
            <a:ext cx="500066" cy="571504"/>
            <a:chOff x="2000232" y="3143248"/>
            <a:chExt cx="500066" cy="571504"/>
          </a:xfrm>
        </p:grpSpPr>
        <p:sp>
          <p:nvSpPr>
            <p:cNvPr id="43" name="Oval 42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47"/>
          <p:cNvGrpSpPr/>
          <p:nvPr/>
        </p:nvGrpSpPr>
        <p:grpSpPr>
          <a:xfrm>
            <a:off x="4786314" y="3643314"/>
            <a:ext cx="500066" cy="571504"/>
            <a:chOff x="2571736" y="5214950"/>
            <a:chExt cx="500066" cy="571504"/>
          </a:xfrm>
        </p:grpSpPr>
        <p:sp>
          <p:nvSpPr>
            <p:cNvPr id="49" name="Oval 48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50"/>
          <p:cNvGrpSpPr/>
          <p:nvPr/>
        </p:nvGrpSpPr>
        <p:grpSpPr>
          <a:xfrm>
            <a:off x="4714876" y="4857760"/>
            <a:ext cx="500066" cy="571504"/>
            <a:chOff x="2571736" y="5214950"/>
            <a:chExt cx="500066" cy="571504"/>
          </a:xfrm>
        </p:grpSpPr>
        <p:sp>
          <p:nvSpPr>
            <p:cNvPr id="52" name="Oval 51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53"/>
          <p:cNvGrpSpPr/>
          <p:nvPr/>
        </p:nvGrpSpPr>
        <p:grpSpPr>
          <a:xfrm>
            <a:off x="2857488" y="5214950"/>
            <a:ext cx="500066" cy="571504"/>
            <a:chOff x="2571736" y="5214950"/>
            <a:chExt cx="500066" cy="571504"/>
          </a:xfrm>
        </p:grpSpPr>
        <p:sp>
          <p:nvSpPr>
            <p:cNvPr id="55" name="Oval 54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56"/>
          <p:cNvGrpSpPr/>
          <p:nvPr/>
        </p:nvGrpSpPr>
        <p:grpSpPr>
          <a:xfrm>
            <a:off x="4071934" y="5357826"/>
            <a:ext cx="571504" cy="571504"/>
            <a:chOff x="928662" y="3000372"/>
            <a:chExt cx="571504" cy="571504"/>
          </a:xfrm>
        </p:grpSpPr>
        <p:sp>
          <p:nvSpPr>
            <p:cNvPr id="58" name="Oval 57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Right Arrow 61"/>
          <p:cNvSpPr/>
          <p:nvPr/>
        </p:nvSpPr>
        <p:spPr>
          <a:xfrm>
            <a:off x="5786446" y="4643446"/>
            <a:ext cx="285752" cy="214314"/>
          </a:xfrm>
          <a:prstGeom prst="rightArrow">
            <a:avLst/>
          </a:prstGeom>
          <a:solidFill>
            <a:schemeClr val="accent3">
              <a:alpha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71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058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1970s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Computational cost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     </a:t>
            </a:r>
            <a:r>
              <a:rPr lang="en-US" altLang="zh-CN" sz="2400" dirty="0" smtClean="0"/>
              <a:t>e.g. Triangle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                         </a:t>
            </a:r>
            <a:r>
              <a:rPr lang="en-US" altLang="zh-CN" sz="2400" dirty="0" err="1" smtClean="0"/>
              <a:t>LoC</a:t>
            </a:r>
            <a:r>
              <a:rPr lang="en-US" altLang="zh-CN" sz="2400" dirty="0" smtClean="0"/>
              <a:t> 50</a:t>
            </a:r>
          </a:p>
          <a:p>
            <a:pPr>
              <a:buNone/>
            </a:pPr>
            <a:r>
              <a:rPr lang="en-US" altLang="zh-CN" sz="2400" dirty="0" smtClean="0"/>
              <a:t>						                FOM 500</a:t>
            </a:r>
          </a:p>
          <a:p>
            <a:pPr>
              <a:buNone/>
            </a:pPr>
            <a:r>
              <a:rPr lang="en-US" altLang="zh-CN" sz="2400" dirty="0" smtClean="0"/>
              <a:t>                                                                                   HOM 2</a:t>
            </a:r>
            <a:r>
              <a:rPr lang="en-US" altLang="zh-CN" sz="2400" baseline="30000" dirty="0" smtClean="0"/>
              <a:t>500</a:t>
            </a:r>
            <a:endParaRPr lang="zh-CN" alt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2500298" y="2428868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3438" y="307181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4214810" y="485776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4429124" y="4286256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3500430" y="3500438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3500430" y="5143512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8"/>
          <p:cNvGrpSpPr/>
          <p:nvPr/>
        </p:nvGrpSpPr>
        <p:grpSpPr>
          <a:xfrm>
            <a:off x="2928926" y="2571744"/>
            <a:ext cx="500066" cy="571504"/>
            <a:chOff x="2571736" y="5214950"/>
            <a:chExt cx="500066" cy="571504"/>
          </a:xfrm>
        </p:grpSpPr>
        <p:sp>
          <p:nvSpPr>
            <p:cNvPr id="8" name="Oval 7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3071802" y="414338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9"/>
          <p:cNvGrpSpPr/>
          <p:nvPr/>
        </p:nvGrpSpPr>
        <p:grpSpPr>
          <a:xfrm>
            <a:off x="2643174" y="4643446"/>
            <a:ext cx="500066" cy="571504"/>
            <a:chOff x="2000232" y="3143248"/>
            <a:chExt cx="500066" cy="571504"/>
          </a:xfrm>
        </p:grpSpPr>
        <p:sp>
          <p:nvSpPr>
            <p:cNvPr id="9" name="Oval 8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2714612" y="3357562"/>
            <a:ext cx="571504" cy="571504"/>
            <a:chOff x="928662" y="3000372"/>
            <a:chExt cx="571504" cy="571504"/>
          </a:xfrm>
        </p:grpSpPr>
        <p:sp>
          <p:nvSpPr>
            <p:cNvPr id="13" name="Oval 12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3571868" y="4071942"/>
            <a:ext cx="642942" cy="714380"/>
            <a:chOff x="1714480" y="3786190"/>
            <a:chExt cx="642942" cy="714380"/>
          </a:xfrm>
        </p:grpSpPr>
        <p:sp>
          <p:nvSpPr>
            <p:cNvPr id="19" name="Oval 18"/>
            <p:cNvSpPr/>
            <p:nvPr/>
          </p:nvSpPr>
          <p:spPr>
            <a:xfrm>
              <a:off x="1714480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8794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8794" y="378619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14480" y="392906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00232" y="400050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3857620" y="2571744"/>
            <a:ext cx="571504" cy="571504"/>
            <a:chOff x="1500166" y="4643446"/>
            <a:chExt cx="571504" cy="571504"/>
          </a:xfrm>
        </p:grpSpPr>
        <p:sp>
          <p:nvSpPr>
            <p:cNvPr id="34" name="Oval 33"/>
            <p:cNvSpPr/>
            <p:nvPr/>
          </p:nvSpPr>
          <p:spPr>
            <a:xfrm>
              <a:off x="1714480" y="464344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00166" y="478632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71448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4071934" y="3286124"/>
            <a:ext cx="500066" cy="571504"/>
            <a:chOff x="2000232" y="3143248"/>
            <a:chExt cx="500066" cy="571504"/>
          </a:xfrm>
        </p:grpSpPr>
        <p:sp>
          <p:nvSpPr>
            <p:cNvPr id="43" name="Oval 42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47"/>
          <p:cNvGrpSpPr/>
          <p:nvPr/>
        </p:nvGrpSpPr>
        <p:grpSpPr>
          <a:xfrm>
            <a:off x="4786314" y="3643314"/>
            <a:ext cx="500066" cy="571504"/>
            <a:chOff x="2571736" y="5214950"/>
            <a:chExt cx="500066" cy="571504"/>
          </a:xfrm>
        </p:grpSpPr>
        <p:sp>
          <p:nvSpPr>
            <p:cNvPr id="49" name="Oval 48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50"/>
          <p:cNvGrpSpPr/>
          <p:nvPr/>
        </p:nvGrpSpPr>
        <p:grpSpPr>
          <a:xfrm>
            <a:off x="4714876" y="4857760"/>
            <a:ext cx="500066" cy="571504"/>
            <a:chOff x="2571736" y="5214950"/>
            <a:chExt cx="500066" cy="571504"/>
          </a:xfrm>
        </p:grpSpPr>
        <p:sp>
          <p:nvSpPr>
            <p:cNvPr id="52" name="Oval 51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53"/>
          <p:cNvGrpSpPr/>
          <p:nvPr/>
        </p:nvGrpSpPr>
        <p:grpSpPr>
          <a:xfrm>
            <a:off x="2857488" y="5214950"/>
            <a:ext cx="500066" cy="571504"/>
            <a:chOff x="2571736" y="5214950"/>
            <a:chExt cx="500066" cy="571504"/>
          </a:xfrm>
        </p:grpSpPr>
        <p:sp>
          <p:nvSpPr>
            <p:cNvPr id="55" name="Oval 54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56"/>
          <p:cNvGrpSpPr/>
          <p:nvPr/>
        </p:nvGrpSpPr>
        <p:grpSpPr>
          <a:xfrm>
            <a:off x="4071934" y="5357826"/>
            <a:ext cx="571504" cy="571504"/>
            <a:chOff x="928662" y="3000372"/>
            <a:chExt cx="571504" cy="571504"/>
          </a:xfrm>
        </p:grpSpPr>
        <p:sp>
          <p:nvSpPr>
            <p:cNvPr id="58" name="Oval 57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214842"/>
          </a:xfrm>
        </p:grpSpPr>
        <p:sp>
          <p:nvSpPr>
            <p:cNvPr id="77" name="Rectangle 76"/>
            <p:cNvSpPr/>
            <p:nvPr/>
          </p:nvSpPr>
          <p:spPr>
            <a:xfrm>
              <a:off x="7929586" y="2357430"/>
              <a:ext cx="428628" cy="36433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2" name="Right Arrow 61"/>
          <p:cNvSpPr/>
          <p:nvPr/>
        </p:nvSpPr>
        <p:spPr>
          <a:xfrm>
            <a:off x="5786446" y="5143512"/>
            <a:ext cx="285752" cy="214314"/>
          </a:xfrm>
          <a:prstGeom prst="rightArrow">
            <a:avLst/>
          </a:prstGeom>
          <a:solidFill>
            <a:schemeClr val="accent3">
              <a:alpha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058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1980s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Coupling effect hypothesis                                                            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</a:t>
            </a:r>
            <a:endParaRPr lang="zh-CN" alt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2500298" y="2428868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3438" y="307181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4214810" y="485776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4429124" y="4286256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3500430" y="3500438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3500430" y="5143512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8"/>
          <p:cNvGrpSpPr/>
          <p:nvPr/>
        </p:nvGrpSpPr>
        <p:grpSpPr>
          <a:xfrm>
            <a:off x="2928926" y="2571744"/>
            <a:ext cx="500066" cy="571504"/>
            <a:chOff x="2571736" y="5214950"/>
            <a:chExt cx="500066" cy="571504"/>
          </a:xfrm>
        </p:grpSpPr>
        <p:sp>
          <p:nvSpPr>
            <p:cNvPr id="8" name="Oval 7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3071802" y="414338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9"/>
          <p:cNvGrpSpPr/>
          <p:nvPr/>
        </p:nvGrpSpPr>
        <p:grpSpPr>
          <a:xfrm>
            <a:off x="2643174" y="4643446"/>
            <a:ext cx="500066" cy="571504"/>
            <a:chOff x="2000232" y="3143248"/>
            <a:chExt cx="500066" cy="571504"/>
          </a:xfrm>
        </p:grpSpPr>
        <p:sp>
          <p:nvSpPr>
            <p:cNvPr id="9" name="Oval 8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2714612" y="3357562"/>
            <a:ext cx="571504" cy="571504"/>
            <a:chOff x="928662" y="3000372"/>
            <a:chExt cx="571504" cy="571504"/>
          </a:xfrm>
        </p:grpSpPr>
        <p:sp>
          <p:nvSpPr>
            <p:cNvPr id="13" name="Oval 12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3571868" y="4071942"/>
            <a:ext cx="642942" cy="714380"/>
            <a:chOff x="1714480" y="3786190"/>
            <a:chExt cx="642942" cy="714380"/>
          </a:xfrm>
        </p:grpSpPr>
        <p:sp>
          <p:nvSpPr>
            <p:cNvPr id="19" name="Oval 18"/>
            <p:cNvSpPr/>
            <p:nvPr/>
          </p:nvSpPr>
          <p:spPr>
            <a:xfrm>
              <a:off x="1714480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8794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8794" y="378619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14480" y="392906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00232" y="400050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3857620" y="2571744"/>
            <a:ext cx="571504" cy="571504"/>
            <a:chOff x="1500166" y="4643446"/>
            <a:chExt cx="571504" cy="571504"/>
          </a:xfrm>
        </p:grpSpPr>
        <p:sp>
          <p:nvSpPr>
            <p:cNvPr id="34" name="Oval 33"/>
            <p:cNvSpPr/>
            <p:nvPr/>
          </p:nvSpPr>
          <p:spPr>
            <a:xfrm>
              <a:off x="1714480" y="464344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00166" y="478632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71448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4071934" y="3286124"/>
            <a:ext cx="500066" cy="571504"/>
            <a:chOff x="2000232" y="3143248"/>
            <a:chExt cx="500066" cy="571504"/>
          </a:xfrm>
        </p:grpSpPr>
        <p:sp>
          <p:nvSpPr>
            <p:cNvPr id="43" name="Oval 42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47"/>
          <p:cNvGrpSpPr/>
          <p:nvPr/>
        </p:nvGrpSpPr>
        <p:grpSpPr>
          <a:xfrm>
            <a:off x="4786314" y="3643314"/>
            <a:ext cx="500066" cy="571504"/>
            <a:chOff x="2571736" y="5214950"/>
            <a:chExt cx="500066" cy="571504"/>
          </a:xfrm>
        </p:grpSpPr>
        <p:sp>
          <p:nvSpPr>
            <p:cNvPr id="49" name="Oval 48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50"/>
          <p:cNvGrpSpPr/>
          <p:nvPr/>
        </p:nvGrpSpPr>
        <p:grpSpPr>
          <a:xfrm>
            <a:off x="4714876" y="4857760"/>
            <a:ext cx="500066" cy="571504"/>
            <a:chOff x="2571736" y="5214950"/>
            <a:chExt cx="500066" cy="571504"/>
          </a:xfrm>
        </p:grpSpPr>
        <p:sp>
          <p:nvSpPr>
            <p:cNvPr id="52" name="Oval 51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53"/>
          <p:cNvGrpSpPr/>
          <p:nvPr/>
        </p:nvGrpSpPr>
        <p:grpSpPr>
          <a:xfrm>
            <a:off x="2857488" y="5214950"/>
            <a:ext cx="500066" cy="571504"/>
            <a:chOff x="2571736" y="5214950"/>
            <a:chExt cx="500066" cy="571504"/>
          </a:xfrm>
        </p:grpSpPr>
        <p:sp>
          <p:nvSpPr>
            <p:cNvPr id="55" name="Oval 54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56"/>
          <p:cNvGrpSpPr/>
          <p:nvPr/>
        </p:nvGrpSpPr>
        <p:grpSpPr>
          <a:xfrm>
            <a:off x="4071934" y="5357826"/>
            <a:ext cx="571504" cy="571504"/>
            <a:chOff x="928662" y="3000372"/>
            <a:chExt cx="571504" cy="571504"/>
          </a:xfrm>
        </p:grpSpPr>
        <p:sp>
          <p:nvSpPr>
            <p:cNvPr id="58" name="Oval 57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214842"/>
          </a:xfrm>
        </p:grpSpPr>
        <p:sp>
          <p:nvSpPr>
            <p:cNvPr id="77" name="Rectangle 76"/>
            <p:cNvSpPr/>
            <p:nvPr/>
          </p:nvSpPr>
          <p:spPr>
            <a:xfrm>
              <a:off x="7929586" y="2357430"/>
              <a:ext cx="428628" cy="36433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1980s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Coupling effect hypothesis                                                             </a:t>
            </a:r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00298" y="2428868"/>
            <a:ext cx="2928958" cy="3571900"/>
            <a:chOff x="2500298" y="2428868"/>
            <a:chExt cx="2928958" cy="3571900"/>
          </a:xfrm>
        </p:grpSpPr>
        <p:sp>
          <p:nvSpPr>
            <p:cNvPr id="4" name="Rectangle 3"/>
            <p:cNvSpPr/>
            <p:nvPr/>
          </p:nvSpPr>
          <p:spPr>
            <a:xfrm>
              <a:off x="2500298" y="2428868"/>
              <a:ext cx="2928958" cy="3571900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643438" y="307181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481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9124" y="428625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00430" y="350043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00430" y="514351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71802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50"/>
          <p:cNvGrpSpPr/>
          <p:nvPr/>
        </p:nvGrpSpPr>
        <p:grpSpPr>
          <a:xfrm>
            <a:off x="2500298" y="2428868"/>
            <a:ext cx="2928958" cy="3571900"/>
            <a:chOff x="2500298" y="2428868"/>
            <a:chExt cx="2928958" cy="3571900"/>
          </a:xfrm>
        </p:grpSpPr>
        <p:sp>
          <p:nvSpPr>
            <p:cNvPr id="12" name="Rectangle 11"/>
            <p:cNvSpPr/>
            <p:nvPr/>
          </p:nvSpPr>
          <p:spPr>
            <a:xfrm>
              <a:off x="2500298" y="2428868"/>
              <a:ext cx="2928958" cy="3571900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2"/>
            <p:cNvGrpSpPr/>
            <p:nvPr/>
          </p:nvGrpSpPr>
          <p:grpSpPr>
            <a:xfrm>
              <a:off x="2928926" y="2571744"/>
              <a:ext cx="500066" cy="571504"/>
              <a:chOff x="2571736" y="5214950"/>
              <a:chExt cx="500066" cy="57150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Group 15"/>
            <p:cNvGrpSpPr/>
            <p:nvPr/>
          </p:nvGrpSpPr>
          <p:grpSpPr>
            <a:xfrm>
              <a:off x="2643174" y="4643446"/>
              <a:ext cx="500066" cy="571504"/>
              <a:chOff x="2000232" y="3143248"/>
              <a:chExt cx="500066" cy="57150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143108" y="335756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00023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Group 18"/>
            <p:cNvGrpSpPr/>
            <p:nvPr/>
          </p:nvGrpSpPr>
          <p:grpSpPr>
            <a:xfrm>
              <a:off x="2714612" y="3357562"/>
              <a:ext cx="571504" cy="571504"/>
              <a:chOff x="928662" y="3000372"/>
              <a:chExt cx="571504" cy="57150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28662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42976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2866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42976" y="321468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Group 23"/>
            <p:cNvGrpSpPr/>
            <p:nvPr/>
          </p:nvGrpSpPr>
          <p:grpSpPr>
            <a:xfrm>
              <a:off x="3571868" y="4071942"/>
              <a:ext cx="642942" cy="714380"/>
              <a:chOff x="1714480" y="3786190"/>
              <a:chExt cx="642942" cy="71438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714480" y="414338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28794" y="414338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28794" y="378619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714480" y="392906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00232" y="400050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Group 29"/>
            <p:cNvGrpSpPr/>
            <p:nvPr/>
          </p:nvGrpSpPr>
          <p:grpSpPr>
            <a:xfrm>
              <a:off x="3857620" y="2571744"/>
              <a:ext cx="571504" cy="571504"/>
              <a:chOff x="1500166" y="4643446"/>
              <a:chExt cx="571504" cy="5715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714480" y="464344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0166" y="478632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14480" y="485776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Group 33"/>
            <p:cNvGrpSpPr/>
            <p:nvPr/>
          </p:nvGrpSpPr>
          <p:grpSpPr>
            <a:xfrm>
              <a:off x="4071934" y="3286124"/>
              <a:ext cx="500066" cy="571504"/>
              <a:chOff x="2000232" y="3143248"/>
              <a:chExt cx="500066" cy="57150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3108" y="335756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00023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Group 36"/>
            <p:cNvGrpSpPr/>
            <p:nvPr/>
          </p:nvGrpSpPr>
          <p:grpSpPr>
            <a:xfrm>
              <a:off x="4786314" y="3643314"/>
              <a:ext cx="500066" cy="571504"/>
              <a:chOff x="2571736" y="5214950"/>
              <a:chExt cx="500066" cy="57150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Group 39"/>
            <p:cNvGrpSpPr/>
            <p:nvPr/>
          </p:nvGrpSpPr>
          <p:grpSpPr>
            <a:xfrm>
              <a:off x="4714876" y="4857760"/>
              <a:ext cx="500066" cy="571504"/>
              <a:chOff x="2571736" y="5214950"/>
              <a:chExt cx="500066" cy="57150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Group 42"/>
            <p:cNvGrpSpPr/>
            <p:nvPr/>
          </p:nvGrpSpPr>
          <p:grpSpPr>
            <a:xfrm>
              <a:off x="2857488" y="5214950"/>
              <a:ext cx="500066" cy="571504"/>
              <a:chOff x="2571736" y="5214950"/>
              <a:chExt cx="500066" cy="57150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Group 45"/>
            <p:cNvGrpSpPr/>
            <p:nvPr/>
          </p:nvGrpSpPr>
          <p:grpSpPr>
            <a:xfrm>
              <a:off x="4071934" y="5357826"/>
              <a:ext cx="571504" cy="571504"/>
              <a:chOff x="928662" y="3000372"/>
              <a:chExt cx="571504" cy="5715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28662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142976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2866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42976" y="321468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214842"/>
          </a:xfrm>
        </p:grpSpPr>
        <p:sp>
          <p:nvSpPr>
            <p:cNvPr id="60" name="Rectangle 59"/>
            <p:cNvSpPr/>
            <p:nvPr/>
          </p:nvSpPr>
          <p:spPr>
            <a:xfrm>
              <a:off x="7929586" y="2357430"/>
              <a:ext cx="428628" cy="36433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20034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-0.18542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1980s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Simple                           Complex</a:t>
            </a:r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5786" y="2419343"/>
            <a:ext cx="2928958" cy="3571900"/>
            <a:chOff x="2500298" y="2428868"/>
            <a:chExt cx="2928958" cy="3571900"/>
          </a:xfrm>
        </p:grpSpPr>
        <p:sp>
          <p:nvSpPr>
            <p:cNvPr id="4" name="Rectangle 3"/>
            <p:cNvSpPr/>
            <p:nvPr/>
          </p:nvSpPr>
          <p:spPr>
            <a:xfrm>
              <a:off x="2500298" y="2428868"/>
              <a:ext cx="2928958" cy="3571900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643438" y="307181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481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9124" y="428625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00430" y="350043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00430" y="514351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71802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50"/>
          <p:cNvGrpSpPr/>
          <p:nvPr/>
        </p:nvGrpSpPr>
        <p:grpSpPr>
          <a:xfrm>
            <a:off x="4319586" y="2419343"/>
            <a:ext cx="2928958" cy="3571900"/>
            <a:chOff x="2500298" y="2428868"/>
            <a:chExt cx="2928958" cy="3571900"/>
          </a:xfrm>
        </p:grpSpPr>
        <p:sp>
          <p:nvSpPr>
            <p:cNvPr id="12" name="Rectangle 11"/>
            <p:cNvSpPr/>
            <p:nvPr/>
          </p:nvSpPr>
          <p:spPr>
            <a:xfrm>
              <a:off x="2500298" y="2428868"/>
              <a:ext cx="2928958" cy="3571900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2"/>
            <p:cNvGrpSpPr/>
            <p:nvPr/>
          </p:nvGrpSpPr>
          <p:grpSpPr>
            <a:xfrm>
              <a:off x="2928926" y="2571744"/>
              <a:ext cx="500066" cy="571504"/>
              <a:chOff x="2571736" y="5214950"/>
              <a:chExt cx="500066" cy="57150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Group 15"/>
            <p:cNvGrpSpPr/>
            <p:nvPr/>
          </p:nvGrpSpPr>
          <p:grpSpPr>
            <a:xfrm>
              <a:off x="2643174" y="4643446"/>
              <a:ext cx="500066" cy="571504"/>
              <a:chOff x="2000232" y="3143248"/>
              <a:chExt cx="500066" cy="57150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143108" y="335756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00023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Group 18"/>
            <p:cNvGrpSpPr/>
            <p:nvPr/>
          </p:nvGrpSpPr>
          <p:grpSpPr>
            <a:xfrm>
              <a:off x="2714612" y="3357562"/>
              <a:ext cx="571504" cy="571504"/>
              <a:chOff x="928662" y="3000372"/>
              <a:chExt cx="571504" cy="57150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28662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42976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2866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42976" y="321468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Group 23"/>
            <p:cNvGrpSpPr/>
            <p:nvPr/>
          </p:nvGrpSpPr>
          <p:grpSpPr>
            <a:xfrm>
              <a:off x="3571868" y="4071942"/>
              <a:ext cx="642942" cy="714380"/>
              <a:chOff x="1714480" y="3786190"/>
              <a:chExt cx="642942" cy="71438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714480" y="414338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28794" y="414338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28794" y="378619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714480" y="392906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00232" y="400050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Group 29"/>
            <p:cNvGrpSpPr/>
            <p:nvPr/>
          </p:nvGrpSpPr>
          <p:grpSpPr>
            <a:xfrm>
              <a:off x="3857620" y="2571744"/>
              <a:ext cx="571504" cy="571504"/>
              <a:chOff x="1500166" y="4643446"/>
              <a:chExt cx="571504" cy="5715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714480" y="464344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0166" y="478632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14480" y="485776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Group 33"/>
            <p:cNvGrpSpPr/>
            <p:nvPr/>
          </p:nvGrpSpPr>
          <p:grpSpPr>
            <a:xfrm>
              <a:off x="4071934" y="3286124"/>
              <a:ext cx="500066" cy="571504"/>
              <a:chOff x="2000232" y="3143248"/>
              <a:chExt cx="500066" cy="57150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3108" y="335756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00023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Group 36"/>
            <p:cNvGrpSpPr/>
            <p:nvPr/>
          </p:nvGrpSpPr>
          <p:grpSpPr>
            <a:xfrm>
              <a:off x="4786314" y="3643314"/>
              <a:ext cx="500066" cy="571504"/>
              <a:chOff x="2571736" y="5214950"/>
              <a:chExt cx="500066" cy="57150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Group 39"/>
            <p:cNvGrpSpPr/>
            <p:nvPr/>
          </p:nvGrpSpPr>
          <p:grpSpPr>
            <a:xfrm>
              <a:off x="4714876" y="4857760"/>
              <a:ext cx="500066" cy="571504"/>
              <a:chOff x="2571736" y="5214950"/>
              <a:chExt cx="500066" cy="57150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Group 42"/>
            <p:cNvGrpSpPr/>
            <p:nvPr/>
          </p:nvGrpSpPr>
          <p:grpSpPr>
            <a:xfrm>
              <a:off x="2857488" y="5214950"/>
              <a:ext cx="500066" cy="571504"/>
              <a:chOff x="2571736" y="5214950"/>
              <a:chExt cx="500066" cy="57150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Group 45"/>
            <p:cNvGrpSpPr/>
            <p:nvPr/>
          </p:nvGrpSpPr>
          <p:grpSpPr>
            <a:xfrm>
              <a:off x="4071934" y="5357826"/>
              <a:ext cx="571504" cy="571504"/>
              <a:chOff x="928662" y="3000372"/>
              <a:chExt cx="571504" cy="5715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28662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142976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2866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42976" y="321468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357718"/>
          </a:xfrm>
        </p:grpSpPr>
        <p:sp>
          <p:nvSpPr>
            <p:cNvPr id="60" name="Rectangle 59"/>
            <p:cNvSpPr/>
            <p:nvPr/>
          </p:nvSpPr>
          <p:spPr>
            <a:xfrm>
              <a:off x="7929586" y="2357430"/>
              <a:ext cx="428628" cy="37862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2" name="Multiply 61"/>
          <p:cNvSpPr/>
          <p:nvPr/>
        </p:nvSpPr>
        <p:spPr>
          <a:xfrm>
            <a:off x="0" y="1857364"/>
            <a:ext cx="4648200" cy="3429024"/>
          </a:xfrm>
          <a:prstGeom prst="mathMultiply">
            <a:avLst>
              <a:gd name="adj1" fmla="val 813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Multiply 62"/>
          <p:cNvSpPr/>
          <p:nvPr/>
        </p:nvSpPr>
        <p:spPr>
          <a:xfrm>
            <a:off x="3428992" y="1857364"/>
            <a:ext cx="4648200" cy="3357586"/>
          </a:xfrm>
          <a:prstGeom prst="mathMultiply">
            <a:avLst>
              <a:gd name="adj1" fmla="val 813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ight Arrow 63"/>
          <p:cNvSpPr/>
          <p:nvPr/>
        </p:nvSpPr>
        <p:spPr>
          <a:xfrm>
            <a:off x="3643306" y="3357562"/>
            <a:ext cx="714380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64"/>
          <p:cNvSpPr/>
          <p:nvPr/>
        </p:nvSpPr>
        <p:spPr>
          <a:xfrm>
            <a:off x="0" y="4643446"/>
            <a:ext cx="9144000" cy="1357322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/>
              <a:t>If a test set kills simple faults, it also kills the complex faults</a:t>
            </a:r>
            <a:endParaRPr lang="zh-CN" altLang="en-US" sz="4000" baseline="30000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1980s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Coupling effect hypothesis                                                             </a:t>
            </a:r>
            <a:endParaRPr lang="zh-CN" alt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785786" y="2419343"/>
            <a:ext cx="2928958" cy="3571900"/>
            <a:chOff x="2500298" y="2428868"/>
            <a:chExt cx="2928958" cy="3571900"/>
          </a:xfrm>
        </p:grpSpPr>
        <p:sp>
          <p:nvSpPr>
            <p:cNvPr id="4" name="Rectangle 3"/>
            <p:cNvSpPr/>
            <p:nvPr/>
          </p:nvSpPr>
          <p:spPr>
            <a:xfrm>
              <a:off x="2500298" y="2428868"/>
              <a:ext cx="2928958" cy="3571900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643438" y="307181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481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9124" y="428625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00430" y="350043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00430" y="514351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71802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50"/>
          <p:cNvGrpSpPr/>
          <p:nvPr/>
        </p:nvGrpSpPr>
        <p:grpSpPr>
          <a:xfrm>
            <a:off x="4319586" y="2419343"/>
            <a:ext cx="2928958" cy="3571900"/>
            <a:chOff x="2500298" y="2428868"/>
            <a:chExt cx="2928958" cy="3571900"/>
          </a:xfrm>
        </p:grpSpPr>
        <p:sp>
          <p:nvSpPr>
            <p:cNvPr id="12" name="Rectangle 11"/>
            <p:cNvSpPr/>
            <p:nvPr/>
          </p:nvSpPr>
          <p:spPr>
            <a:xfrm>
              <a:off x="2500298" y="2428868"/>
              <a:ext cx="2928958" cy="3571900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2"/>
            <p:cNvGrpSpPr/>
            <p:nvPr/>
          </p:nvGrpSpPr>
          <p:grpSpPr>
            <a:xfrm>
              <a:off x="2928926" y="2571744"/>
              <a:ext cx="500066" cy="571504"/>
              <a:chOff x="2571736" y="5214950"/>
              <a:chExt cx="500066" cy="57150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Group 15"/>
            <p:cNvGrpSpPr/>
            <p:nvPr/>
          </p:nvGrpSpPr>
          <p:grpSpPr>
            <a:xfrm>
              <a:off x="2643174" y="4643446"/>
              <a:ext cx="500066" cy="571504"/>
              <a:chOff x="2000232" y="3143248"/>
              <a:chExt cx="500066" cy="57150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143108" y="335756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00023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Group 18"/>
            <p:cNvGrpSpPr/>
            <p:nvPr/>
          </p:nvGrpSpPr>
          <p:grpSpPr>
            <a:xfrm>
              <a:off x="2714612" y="3357562"/>
              <a:ext cx="571504" cy="571504"/>
              <a:chOff x="928662" y="3000372"/>
              <a:chExt cx="571504" cy="57150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28662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42976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2866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42976" y="321468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Group 23"/>
            <p:cNvGrpSpPr/>
            <p:nvPr/>
          </p:nvGrpSpPr>
          <p:grpSpPr>
            <a:xfrm>
              <a:off x="3571868" y="4071942"/>
              <a:ext cx="642942" cy="714380"/>
              <a:chOff x="1714480" y="3786190"/>
              <a:chExt cx="642942" cy="71438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714480" y="414338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28794" y="414338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28794" y="378619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714480" y="392906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00232" y="400050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Group 29"/>
            <p:cNvGrpSpPr/>
            <p:nvPr/>
          </p:nvGrpSpPr>
          <p:grpSpPr>
            <a:xfrm>
              <a:off x="3857620" y="2571744"/>
              <a:ext cx="571504" cy="571504"/>
              <a:chOff x="1500166" y="4643446"/>
              <a:chExt cx="571504" cy="5715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714480" y="464344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0166" y="478632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14480" y="485776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Group 33"/>
            <p:cNvGrpSpPr/>
            <p:nvPr/>
          </p:nvGrpSpPr>
          <p:grpSpPr>
            <a:xfrm>
              <a:off x="4071934" y="3286124"/>
              <a:ext cx="500066" cy="571504"/>
              <a:chOff x="2000232" y="3143248"/>
              <a:chExt cx="500066" cy="57150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3108" y="335756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00023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Group 36"/>
            <p:cNvGrpSpPr/>
            <p:nvPr/>
          </p:nvGrpSpPr>
          <p:grpSpPr>
            <a:xfrm>
              <a:off x="4786314" y="3643314"/>
              <a:ext cx="500066" cy="571504"/>
              <a:chOff x="2571736" y="5214950"/>
              <a:chExt cx="500066" cy="57150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Group 39"/>
            <p:cNvGrpSpPr/>
            <p:nvPr/>
          </p:nvGrpSpPr>
          <p:grpSpPr>
            <a:xfrm>
              <a:off x="4714876" y="4857760"/>
              <a:ext cx="500066" cy="571504"/>
              <a:chOff x="2571736" y="5214950"/>
              <a:chExt cx="500066" cy="57150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Group 42"/>
            <p:cNvGrpSpPr/>
            <p:nvPr/>
          </p:nvGrpSpPr>
          <p:grpSpPr>
            <a:xfrm>
              <a:off x="2857488" y="5214950"/>
              <a:ext cx="500066" cy="571504"/>
              <a:chOff x="2571736" y="5214950"/>
              <a:chExt cx="500066" cy="57150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Group 45"/>
            <p:cNvGrpSpPr/>
            <p:nvPr/>
          </p:nvGrpSpPr>
          <p:grpSpPr>
            <a:xfrm>
              <a:off x="4071934" y="5357826"/>
              <a:ext cx="571504" cy="571504"/>
              <a:chOff x="928662" y="3000372"/>
              <a:chExt cx="571504" cy="5715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28662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142976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2866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42976" y="321468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357718"/>
          </a:xfrm>
        </p:grpSpPr>
        <p:sp>
          <p:nvSpPr>
            <p:cNvPr id="60" name="Rectangle 59"/>
            <p:cNvSpPr/>
            <p:nvPr/>
          </p:nvSpPr>
          <p:spPr>
            <a:xfrm>
              <a:off x="7929586" y="2357430"/>
              <a:ext cx="428628" cy="378621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29586" y="2357430"/>
            <a:ext cx="428628" cy="3662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/>
          <p:cNvSpPr/>
          <p:nvPr/>
        </p:nvSpPr>
        <p:spPr>
          <a:xfrm>
            <a:off x="7929586" y="4714884"/>
            <a:ext cx="428628" cy="13046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1990s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Selective mutation / Mutation sampling </a:t>
            </a:r>
            <a:endParaRPr lang="zh-CN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5786" y="2419343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28926" y="3062285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2500298" y="4848235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2714612" y="4276731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67"/>
          <p:cNvSpPr/>
          <p:nvPr/>
        </p:nvSpPr>
        <p:spPr>
          <a:xfrm>
            <a:off x="785786" y="2419342"/>
            <a:ext cx="2928958" cy="357190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sz="4400" dirty="0" smtClean="0"/>
          </a:p>
          <a:p>
            <a:pPr>
              <a:defRPr/>
            </a:pPr>
            <a:r>
              <a:rPr lang="en-US" sz="4400" dirty="0" smtClean="0"/>
              <a:t>                       </a:t>
            </a:r>
          </a:p>
          <a:p>
            <a:pPr>
              <a:defRPr/>
            </a:pPr>
            <a:endParaRPr lang="zh-CN" altLang="en-US" sz="4400" dirty="0" smtClean="0"/>
          </a:p>
        </p:txBody>
      </p:sp>
      <p:sp>
        <p:nvSpPr>
          <p:cNvPr id="8" name="Oval 7"/>
          <p:cNvSpPr/>
          <p:nvPr/>
        </p:nvSpPr>
        <p:spPr>
          <a:xfrm>
            <a:off x="1785918" y="3490913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1785918" y="5133987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1357290" y="4133855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357718"/>
          </a:xfrm>
        </p:grpSpPr>
        <p:sp>
          <p:nvSpPr>
            <p:cNvPr id="60" name="Rectangle 59"/>
            <p:cNvSpPr/>
            <p:nvPr/>
          </p:nvSpPr>
          <p:spPr>
            <a:xfrm>
              <a:off x="7929586" y="2357430"/>
              <a:ext cx="428628" cy="378621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7929586" y="4714884"/>
            <a:ext cx="428628" cy="13046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/>
          <p:cNvSpPr/>
          <p:nvPr/>
        </p:nvSpPr>
        <p:spPr>
          <a:xfrm>
            <a:off x="7929586" y="5500702"/>
            <a:ext cx="428628" cy="5188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6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Selected First Order Mutants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71868" y="2357430"/>
            <a:ext cx="4786346" cy="2714644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5786" y="2428868"/>
            <a:ext cx="2357454" cy="2643206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9650" y="3000372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+</a:t>
            </a:r>
            <a:endParaRPr lang="zh-CN" altLang="en-US" sz="2800" b="1" dirty="0"/>
          </a:p>
        </p:txBody>
      </p:sp>
      <p:sp>
        <p:nvSpPr>
          <p:cNvPr id="23" name="Oval 22"/>
          <p:cNvSpPr/>
          <p:nvPr/>
        </p:nvSpPr>
        <p:spPr>
          <a:xfrm>
            <a:off x="2481250" y="3000372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-</a:t>
            </a:r>
            <a:endParaRPr lang="zh-CN" altLang="en-US" sz="2800" b="1" dirty="0"/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1414450" y="3152772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09650" y="3609972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&gt;</a:t>
            </a:r>
            <a:endParaRPr lang="zh-CN" altLang="en-US" sz="2800" b="1" dirty="0"/>
          </a:p>
        </p:txBody>
      </p:sp>
      <p:sp>
        <p:nvSpPr>
          <p:cNvPr id="26" name="Oval 25"/>
          <p:cNvSpPr/>
          <p:nvPr/>
        </p:nvSpPr>
        <p:spPr>
          <a:xfrm>
            <a:off x="2481250" y="3609972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&lt;</a:t>
            </a:r>
            <a:endParaRPr lang="zh-CN" altLang="en-US" sz="2800" b="1" dirty="0"/>
          </a:p>
        </p:txBody>
      </p:sp>
      <p:cxnSp>
        <p:nvCxnSpPr>
          <p:cNvPr id="27" name="Straight Arrow Connector 26"/>
          <p:cNvCxnSpPr>
            <a:stCxn id="25" idx="6"/>
            <a:endCxn id="26" idx="2"/>
          </p:cNvCxnSpPr>
          <p:nvPr/>
        </p:nvCxnSpPr>
        <p:spPr>
          <a:xfrm>
            <a:off x="1414450" y="3762372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109650" y="4219572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  <p:sp>
        <p:nvSpPr>
          <p:cNvPr id="29" name="Oval 28"/>
          <p:cNvSpPr/>
          <p:nvPr/>
        </p:nvSpPr>
        <p:spPr>
          <a:xfrm>
            <a:off x="2481250" y="4219572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1414450" y="4371972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8"/>
          <p:cNvGrpSpPr>
            <a:grpSpLocks noChangeAspect="1"/>
          </p:cNvGrpSpPr>
          <p:nvPr/>
        </p:nvGrpSpPr>
        <p:grpSpPr bwMode="auto">
          <a:xfrm>
            <a:off x="4152901" y="2500318"/>
            <a:ext cx="3852863" cy="2332041"/>
            <a:chOff x="2616" y="1710"/>
            <a:chExt cx="2427" cy="1469"/>
          </a:xfrm>
        </p:grpSpPr>
        <p:sp>
          <p:nvSpPr>
            <p:cNvPr id="48165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655" y="1710"/>
              <a:ext cx="2340" cy="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67" name="Freeform 39"/>
            <p:cNvSpPr>
              <a:spLocks/>
            </p:cNvSpPr>
            <p:nvPr/>
          </p:nvSpPr>
          <p:spPr bwMode="auto">
            <a:xfrm>
              <a:off x="2616" y="1710"/>
              <a:ext cx="2427" cy="1469"/>
            </a:xfrm>
            <a:custGeom>
              <a:avLst/>
              <a:gdLst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314 h 1469"/>
                <a:gd name="connsiteX310" fmla="*/ 1566 w 2331"/>
                <a:gd name="connsiteY310" fmla="*/ 1329 h 1469"/>
                <a:gd name="connsiteX311" fmla="*/ 1578 w 2331"/>
                <a:gd name="connsiteY311" fmla="*/ 1342 h 1469"/>
                <a:gd name="connsiteX312" fmla="*/ 1590 w 2331"/>
                <a:gd name="connsiteY312" fmla="*/ 1356 h 1469"/>
                <a:gd name="connsiteX313" fmla="*/ 1602 w 2331"/>
                <a:gd name="connsiteY313" fmla="*/ 1368 h 1469"/>
                <a:gd name="connsiteX314" fmla="*/ 1615 w 2331"/>
                <a:gd name="connsiteY314" fmla="*/ 1380 h 1469"/>
                <a:gd name="connsiteX315" fmla="*/ 1629 w 2331"/>
                <a:gd name="connsiteY315" fmla="*/ 1392 h 1469"/>
                <a:gd name="connsiteX316" fmla="*/ 1643 w 2331"/>
                <a:gd name="connsiteY316" fmla="*/ 1402 h 1469"/>
                <a:gd name="connsiteX317" fmla="*/ 1657 w 2331"/>
                <a:gd name="connsiteY317" fmla="*/ 1412 h 1469"/>
                <a:gd name="connsiteX318" fmla="*/ 1673 w 2331"/>
                <a:gd name="connsiteY318" fmla="*/ 1421 h 1469"/>
                <a:gd name="connsiteX319" fmla="*/ 1688 w 2331"/>
                <a:gd name="connsiteY319" fmla="*/ 1429 h 1469"/>
                <a:gd name="connsiteX320" fmla="*/ 1703 w 2331"/>
                <a:gd name="connsiteY320" fmla="*/ 1436 h 1469"/>
                <a:gd name="connsiteX321" fmla="*/ 1719 w 2331"/>
                <a:gd name="connsiteY321" fmla="*/ 1443 h 1469"/>
                <a:gd name="connsiteX322" fmla="*/ 1735 w 2331"/>
                <a:gd name="connsiteY322" fmla="*/ 1449 h 1469"/>
                <a:gd name="connsiteX323" fmla="*/ 1751 w 2331"/>
                <a:gd name="connsiteY323" fmla="*/ 1455 h 1469"/>
                <a:gd name="connsiteX324" fmla="*/ 1767 w 2331"/>
                <a:gd name="connsiteY324" fmla="*/ 145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469 h 1469"/>
                <a:gd name="connsiteX329" fmla="*/ 1853 w 2331"/>
                <a:gd name="connsiteY329" fmla="*/ 1469 h 1469"/>
                <a:gd name="connsiteX330" fmla="*/ 1870 w 2331"/>
                <a:gd name="connsiteY330" fmla="*/ 1469 h 1469"/>
                <a:gd name="connsiteX331" fmla="*/ 1887 w 2331"/>
                <a:gd name="connsiteY331" fmla="*/ 146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342 h 1469"/>
                <a:gd name="connsiteX312" fmla="*/ 1590 w 2331"/>
                <a:gd name="connsiteY312" fmla="*/ 1356 h 1469"/>
                <a:gd name="connsiteX313" fmla="*/ 1602 w 2331"/>
                <a:gd name="connsiteY313" fmla="*/ 1368 h 1469"/>
                <a:gd name="connsiteX314" fmla="*/ 1615 w 2331"/>
                <a:gd name="connsiteY314" fmla="*/ 1380 h 1469"/>
                <a:gd name="connsiteX315" fmla="*/ 1629 w 2331"/>
                <a:gd name="connsiteY315" fmla="*/ 1392 h 1469"/>
                <a:gd name="connsiteX316" fmla="*/ 1643 w 2331"/>
                <a:gd name="connsiteY316" fmla="*/ 1402 h 1469"/>
                <a:gd name="connsiteX317" fmla="*/ 1657 w 2331"/>
                <a:gd name="connsiteY317" fmla="*/ 1412 h 1469"/>
                <a:gd name="connsiteX318" fmla="*/ 1673 w 2331"/>
                <a:gd name="connsiteY318" fmla="*/ 1421 h 1469"/>
                <a:gd name="connsiteX319" fmla="*/ 1688 w 2331"/>
                <a:gd name="connsiteY319" fmla="*/ 1429 h 1469"/>
                <a:gd name="connsiteX320" fmla="*/ 1703 w 2331"/>
                <a:gd name="connsiteY320" fmla="*/ 1436 h 1469"/>
                <a:gd name="connsiteX321" fmla="*/ 1719 w 2331"/>
                <a:gd name="connsiteY321" fmla="*/ 1443 h 1469"/>
                <a:gd name="connsiteX322" fmla="*/ 1735 w 2331"/>
                <a:gd name="connsiteY322" fmla="*/ 1449 h 1469"/>
                <a:gd name="connsiteX323" fmla="*/ 1751 w 2331"/>
                <a:gd name="connsiteY323" fmla="*/ 1455 h 1469"/>
                <a:gd name="connsiteX324" fmla="*/ 1767 w 2331"/>
                <a:gd name="connsiteY324" fmla="*/ 145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469 h 1469"/>
                <a:gd name="connsiteX329" fmla="*/ 1853 w 2331"/>
                <a:gd name="connsiteY329" fmla="*/ 1469 h 1469"/>
                <a:gd name="connsiteX330" fmla="*/ 1870 w 2331"/>
                <a:gd name="connsiteY330" fmla="*/ 1469 h 1469"/>
                <a:gd name="connsiteX331" fmla="*/ 1887 w 2331"/>
                <a:gd name="connsiteY331" fmla="*/ 146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368 h 1469"/>
                <a:gd name="connsiteX314" fmla="*/ 1615 w 2331"/>
                <a:gd name="connsiteY314" fmla="*/ 1380 h 1469"/>
                <a:gd name="connsiteX315" fmla="*/ 1629 w 2331"/>
                <a:gd name="connsiteY315" fmla="*/ 1392 h 1469"/>
                <a:gd name="connsiteX316" fmla="*/ 1643 w 2331"/>
                <a:gd name="connsiteY316" fmla="*/ 1402 h 1469"/>
                <a:gd name="connsiteX317" fmla="*/ 1657 w 2331"/>
                <a:gd name="connsiteY317" fmla="*/ 1412 h 1469"/>
                <a:gd name="connsiteX318" fmla="*/ 1673 w 2331"/>
                <a:gd name="connsiteY318" fmla="*/ 1421 h 1469"/>
                <a:gd name="connsiteX319" fmla="*/ 1688 w 2331"/>
                <a:gd name="connsiteY319" fmla="*/ 1429 h 1469"/>
                <a:gd name="connsiteX320" fmla="*/ 1703 w 2331"/>
                <a:gd name="connsiteY320" fmla="*/ 1436 h 1469"/>
                <a:gd name="connsiteX321" fmla="*/ 1719 w 2331"/>
                <a:gd name="connsiteY321" fmla="*/ 1443 h 1469"/>
                <a:gd name="connsiteX322" fmla="*/ 1735 w 2331"/>
                <a:gd name="connsiteY322" fmla="*/ 1449 h 1469"/>
                <a:gd name="connsiteX323" fmla="*/ 1751 w 2331"/>
                <a:gd name="connsiteY323" fmla="*/ 1455 h 1469"/>
                <a:gd name="connsiteX324" fmla="*/ 1767 w 2331"/>
                <a:gd name="connsiteY324" fmla="*/ 145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469 h 1469"/>
                <a:gd name="connsiteX329" fmla="*/ 1853 w 2331"/>
                <a:gd name="connsiteY329" fmla="*/ 1469 h 1469"/>
                <a:gd name="connsiteX330" fmla="*/ 1870 w 2331"/>
                <a:gd name="connsiteY330" fmla="*/ 1469 h 1469"/>
                <a:gd name="connsiteX331" fmla="*/ 1887 w 2331"/>
                <a:gd name="connsiteY331" fmla="*/ 146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1380 h 1469"/>
                <a:gd name="connsiteX315" fmla="*/ 1629 w 2331"/>
                <a:gd name="connsiteY315" fmla="*/ 1392 h 1469"/>
                <a:gd name="connsiteX316" fmla="*/ 1643 w 2331"/>
                <a:gd name="connsiteY316" fmla="*/ 1402 h 1469"/>
                <a:gd name="connsiteX317" fmla="*/ 1657 w 2331"/>
                <a:gd name="connsiteY317" fmla="*/ 1412 h 1469"/>
                <a:gd name="connsiteX318" fmla="*/ 1673 w 2331"/>
                <a:gd name="connsiteY318" fmla="*/ 1421 h 1469"/>
                <a:gd name="connsiteX319" fmla="*/ 1688 w 2331"/>
                <a:gd name="connsiteY319" fmla="*/ 1429 h 1469"/>
                <a:gd name="connsiteX320" fmla="*/ 1703 w 2331"/>
                <a:gd name="connsiteY320" fmla="*/ 1436 h 1469"/>
                <a:gd name="connsiteX321" fmla="*/ 1719 w 2331"/>
                <a:gd name="connsiteY321" fmla="*/ 1443 h 1469"/>
                <a:gd name="connsiteX322" fmla="*/ 1735 w 2331"/>
                <a:gd name="connsiteY322" fmla="*/ 1449 h 1469"/>
                <a:gd name="connsiteX323" fmla="*/ 1751 w 2331"/>
                <a:gd name="connsiteY323" fmla="*/ 1455 h 1469"/>
                <a:gd name="connsiteX324" fmla="*/ 1767 w 2331"/>
                <a:gd name="connsiteY324" fmla="*/ 145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469 h 1469"/>
                <a:gd name="connsiteX329" fmla="*/ 1853 w 2331"/>
                <a:gd name="connsiteY329" fmla="*/ 1469 h 1469"/>
                <a:gd name="connsiteX330" fmla="*/ 1870 w 2331"/>
                <a:gd name="connsiteY330" fmla="*/ 1469 h 1469"/>
                <a:gd name="connsiteX331" fmla="*/ 1887 w 2331"/>
                <a:gd name="connsiteY331" fmla="*/ 146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1392 h 1469"/>
                <a:gd name="connsiteX316" fmla="*/ 1643 w 2331"/>
                <a:gd name="connsiteY316" fmla="*/ 1402 h 1469"/>
                <a:gd name="connsiteX317" fmla="*/ 1657 w 2331"/>
                <a:gd name="connsiteY317" fmla="*/ 1412 h 1469"/>
                <a:gd name="connsiteX318" fmla="*/ 1673 w 2331"/>
                <a:gd name="connsiteY318" fmla="*/ 1421 h 1469"/>
                <a:gd name="connsiteX319" fmla="*/ 1688 w 2331"/>
                <a:gd name="connsiteY319" fmla="*/ 1429 h 1469"/>
                <a:gd name="connsiteX320" fmla="*/ 1703 w 2331"/>
                <a:gd name="connsiteY320" fmla="*/ 1436 h 1469"/>
                <a:gd name="connsiteX321" fmla="*/ 1719 w 2331"/>
                <a:gd name="connsiteY321" fmla="*/ 1443 h 1469"/>
                <a:gd name="connsiteX322" fmla="*/ 1735 w 2331"/>
                <a:gd name="connsiteY322" fmla="*/ 1449 h 1469"/>
                <a:gd name="connsiteX323" fmla="*/ 1751 w 2331"/>
                <a:gd name="connsiteY323" fmla="*/ 1455 h 1469"/>
                <a:gd name="connsiteX324" fmla="*/ 1767 w 2331"/>
                <a:gd name="connsiteY324" fmla="*/ 145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469 h 1469"/>
                <a:gd name="connsiteX329" fmla="*/ 1853 w 2331"/>
                <a:gd name="connsiteY329" fmla="*/ 1469 h 1469"/>
                <a:gd name="connsiteX330" fmla="*/ 1870 w 2331"/>
                <a:gd name="connsiteY330" fmla="*/ 1469 h 1469"/>
                <a:gd name="connsiteX331" fmla="*/ 1887 w 2331"/>
                <a:gd name="connsiteY331" fmla="*/ 146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480"/>
                <a:gd name="connsiteX1" fmla="*/ 2329 w 2331"/>
                <a:gd name="connsiteY1" fmla="*/ 927 h 1480"/>
                <a:gd name="connsiteX2" fmla="*/ 2327 w 2331"/>
                <a:gd name="connsiteY2" fmla="*/ 899 h 1480"/>
                <a:gd name="connsiteX3" fmla="*/ 2322 w 2331"/>
                <a:gd name="connsiteY3" fmla="*/ 871 h 1480"/>
                <a:gd name="connsiteX4" fmla="*/ 2315 w 2331"/>
                <a:gd name="connsiteY4" fmla="*/ 844 h 1480"/>
                <a:gd name="connsiteX5" fmla="*/ 2307 w 2331"/>
                <a:gd name="connsiteY5" fmla="*/ 819 h 1480"/>
                <a:gd name="connsiteX6" fmla="*/ 2297 w 2331"/>
                <a:gd name="connsiteY6" fmla="*/ 796 h 1480"/>
                <a:gd name="connsiteX7" fmla="*/ 2284 w 2331"/>
                <a:gd name="connsiteY7" fmla="*/ 777 h 1480"/>
                <a:gd name="connsiteX8" fmla="*/ 2269 w 2331"/>
                <a:gd name="connsiteY8" fmla="*/ 762 h 1480"/>
                <a:gd name="connsiteX9" fmla="*/ 2242 w 2331"/>
                <a:gd name="connsiteY9" fmla="*/ 743 h 1480"/>
                <a:gd name="connsiteX10" fmla="*/ 2213 w 2331"/>
                <a:gd name="connsiteY10" fmla="*/ 725 h 1480"/>
                <a:gd name="connsiteX11" fmla="*/ 2181 w 2331"/>
                <a:gd name="connsiteY11" fmla="*/ 706 h 1480"/>
                <a:gd name="connsiteX12" fmla="*/ 2147 w 2331"/>
                <a:gd name="connsiteY12" fmla="*/ 688 h 1480"/>
                <a:gd name="connsiteX13" fmla="*/ 2112 w 2331"/>
                <a:gd name="connsiteY13" fmla="*/ 672 h 1480"/>
                <a:gd name="connsiteX14" fmla="*/ 2074 w 2331"/>
                <a:gd name="connsiteY14" fmla="*/ 656 h 1480"/>
                <a:gd name="connsiteX15" fmla="*/ 2034 w 2331"/>
                <a:gd name="connsiteY15" fmla="*/ 640 h 1480"/>
                <a:gd name="connsiteX16" fmla="*/ 1993 w 2331"/>
                <a:gd name="connsiteY16" fmla="*/ 625 h 1480"/>
                <a:gd name="connsiteX17" fmla="*/ 1950 w 2331"/>
                <a:gd name="connsiteY17" fmla="*/ 611 h 1480"/>
                <a:gd name="connsiteX18" fmla="*/ 1904 w 2331"/>
                <a:gd name="connsiteY18" fmla="*/ 598 h 1480"/>
                <a:gd name="connsiteX19" fmla="*/ 1857 w 2331"/>
                <a:gd name="connsiteY19" fmla="*/ 585 h 1480"/>
                <a:gd name="connsiteX20" fmla="*/ 1808 w 2331"/>
                <a:gd name="connsiteY20" fmla="*/ 574 h 1480"/>
                <a:gd name="connsiteX21" fmla="*/ 1758 w 2331"/>
                <a:gd name="connsiteY21" fmla="*/ 563 h 1480"/>
                <a:gd name="connsiteX22" fmla="*/ 1707 w 2331"/>
                <a:gd name="connsiteY22" fmla="*/ 553 h 1480"/>
                <a:gd name="connsiteX23" fmla="*/ 1654 w 2331"/>
                <a:gd name="connsiteY23" fmla="*/ 543 h 1480"/>
                <a:gd name="connsiteX24" fmla="*/ 1599 w 2331"/>
                <a:gd name="connsiteY24" fmla="*/ 535 h 1480"/>
                <a:gd name="connsiteX25" fmla="*/ 1599 w 2331"/>
                <a:gd name="connsiteY25" fmla="*/ 535 h 1480"/>
                <a:gd name="connsiteX26" fmla="*/ 1595 w 2331"/>
                <a:gd name="connsiteY26" fmla="*/ 471 h 1480"/>
                <a:gd name="connsiteX27" fmla="*/ 1487 w 2331"/>
                <a:gd name="connsiteY27" fmla="*/ 471 h 1480"/>
                <a:gd name="connsiteX28" fmla="*/ 1496 w 2331"/>
                <a:gd name="connsiteY28" fmla="*/ 637 h 1480"/>
                <a:gd name="connsiteX29" fmla="*/ 1491 w 2331"/>
                <a:gd name="connsiteY29" fmla="*/ 638 h 1480"/>
                <a:gd name="connsiteX30" fmla="*/ 1487 w 2331"/>
                <a:gd name="connsiteY30" fmla="*/ 639 h 1480"/>
                <a:gd name="connsiteX31" fmla="*/ 1482 w 2331"/>
                <a:gd name="connsiteY31" fmla="*/ 640 h 1480"/>
                <a:gd name="connsiteX32" fmla="*/ 1477 w 2331"/>
                <a:gd name="connsiteY32" fmla="*/ 642 h 1480"/>
                <a:gd name="connsiteX33" fmla="*/ 1473 w 2331"/>
                <a:gd name="connsiteY33" fmla="*/ 644 h 1480"/>
                <a:gd name="connsiteX34" fmla="*/ 1468 w 2331"/>
                <a:gd name="connsiteY34" fmla="*/ 645 h 1480"/>
                <a:gd name="connsiteX35" fmla="*/ 1462 w 2331"/>
                <a:gd name="connsiteY35" fmla="*/ 646 h 1480"/>
                <a:gd name="connsiteX36" fmla="*/ 1458 w 2331"/>
                <a:gd name="connsiteY36" fmla="*/ 647 h 1480"/>
                <a:gd name="connsiteX37" fmla="*/ 1467 w 2331"/>
                <a:gd name="connsiteY37" fmla="*/ 643 h 1480"/>
                <a:gd name="connsiteX38" fmla="*/ 1418 w 2331"/>
                <a:gd name="connsiteY38" fmla="*/ 561 h 1480"/>
                <a:gd name="connsiteX39" fmla="*/ 1405 w 2331"/>
                <a:gd name="connsiteY39" fmla="*/ 452 h 1480"/>
                <a:gd name="connsiteX40" fmla="*/ 1417 w 2331"/>
                <a:gd name="connsiteY40" fmla="*/ 442 h 1480"/>
                <a:gd name="connsiteX41" fmla="*/ 1427 w 2331"/>
                <a:gd name="connsiteY41" fmla="*/ 430 h 1480"/>
                <a:gd name="connsiteX42" fmla="*/ 1438 w 2331"/>
                <a:gd name="connsiteY42" fmla="*/ 417 h 1480"/>
                <a:gd name="connsiteX43" fmla="*/ 1447 w 2331"/>
                <a:gd name="connsiteY43" fmla="*/ 403 h 1480"/>
                <a:gd name="connsiteX44" fmla="*/ 1456 w 2331"/>
                <a:gd name="connsiteY44" fmla="*/ 388 h 1480"/>
                <a:gd name="connsiteX45" fmla="*/ 1465 w 2331"/>
                <a:gd name="connsiteY45" fmla="*/ 372 h 1480"/>
                <a:gd name="connsiteX46" fmla="*/ 1472 w 2331"/>
                <a:gd name="connsiteY46" fmla="*/ 354 h 1480"/>
                <a:gd name="connsiteX47" fmla="*/ 1479 w 2331"/>
                <a:gd name="connsiteY47" fmla="*/ 337 h 1480"/>
                <a:gd name="connsiteX48" fmla="*/ 1487 w 2331"/>
                <a:gd name="connsiteY48" fmla="*/ 471 h 1480"/>
                <a:gd name="connsiteX49" fmla="*/ 1595 w 2331"/>
                <a:gd name="connsiteY49" fmla="*/ 471 h 1480"/>
                <a:gd name="connsiteX50" fmla="*/ 1585 w 2331"/>
                <a:gd name="connsiteY50" fmla="*/ 273 h 1480"/>
                <a:gd name="connsiteX51" fmla="*/ 1584 w 2331"/>
                <a:gd name="connsiteY51" fmla="*/ 265 h 1480"/>
                <a:gd name="connsiteX52" fmla="*/ 1580 w 2331"/>
                <a:gd name="connsiteY52" fmla="*/ 257 h 1480"/>
                <a:gd name="connsiteX53" fmla="*/ 1576 w 2331"/>
                <a:gd name="connsiteY53" fmla="*/ 250 h 1480"/>
                <a:gd name="connsiteX54" fmla="*/ 1570 w 2331"/>
                <a:gd name="connsiteY54" fmla="*/ 243 h 1480"/>
                <a:gd name="connsiteX55" fmla="*/ 1563 w 2331"/>
                <a:gd name="connsiteY55" fmla="*/ 237 h 1480"/>
                <a:gd name="connsiteX56" fmla="*/ 1556 w 2331"/>
                <a:gd name="connsiteY56" fmla="*/ 234 h 1480"/>
                <a:gd name="connsiteX57" fmla="*/ 1546 w 2331"/>
                <a:gd name="connsiteY57" fmla="*/ 231 h 1480"/>
                <a:gd name="connsiteX58" fmla="*/ 1538 w 2331"/>
                <a:gd name="connsiteY58" fmla="*/ 230 h 1480"/>
                <a:gd name="connsiteX59" fmla="*/ 1517 w 2331"/>
                <a:gd name="connsiteY59" fmla="*/ 230 h 1480"/>
                <a:gd name="connsiteX60" fmla="*/ 1511 w 2331"/>
                <a:gd name="connsiteY60" fmla="*/ 230 h 1480"/>
                <a:gd name="connsiteX61" fmla="*/ 1505 w 2331"/>
                <a:gd name="connsiteY61" fmla="*/ 231 h 1480"/>
                <a:gd name="connsiteX62" fmla="*/ 1501 w 2331"/>
                <a:gd name="connsiteY62" fmla="*/ 234 h 1480"/>
                <a:gd name="connsiteX63" fmla="*/ 1495 w 2331"/>
                <a:gd name="connsiteY63" fmla="*/ 236 h 1480"/>
                <a:gd name="connsiteX64" fmla="*/ 1495 w 2331"/>
                <a:gd name="connsiteY64" fmla="*/ 236 h 1480"/>
                <a:gd name="connsiteX65" fmla="*/ 1495 w 2331"/>
                <a:gd name="connsiteY65" fmla="*/ 235 h 1480"/>
                <a:gd name="connsiteX66" fmla="*/ 1495 w 2331"/>
                <a:gd name="connsiteY66" fmla="*/ 235 h 1480"/>
                <a:gd name="connsiteX67" fmla="*/ 1495 w 2331"/>
                <a:gd name="connsiteY67" fmla="*/ 235 h 1480"/>
                <a:gd name="connsiteX68" fmla="*/ 1493 w 2331"/>
                <a:gd name="connsiteY68" fmla="*/ 212 h 1480"/>
                <a:gd name="connsiteX69" fmla="*/ 1488 w 2331"/>
                <a:gd name="connsiteY69" fmla="*/ 188 h 1480"/>
                <a:gd name="connsiteX70" fmla="*/ 1481 w 2331"/>
                <a:gd name="connsiteY70" fmla="*/ 166 h 1480"/>
                <a:gd name="connsiteX71" fmla="*/ 1473 w 2331"/>
                <a:gd name="connsiteY71" fmla="*/ 145 h 1480"/>
                <a:gd name="connsiteX72" fmla="*/ 1462 w 2331"/>
                <a:gd name="connsiteY72" fmla="*/ 124 h 1480"/>
                <a:gd name="connsiteX73" fmla="*/ 1449 w 2331"/>
                <a:gd name="connsiteY73" fmla="*/ 105 h 1480"/>
                <a:gd name="connsiteX74" fmla="*/ 1434 w 2331"/>
                <a:gd name="connsiteY74" fmla="*/ 86 h 1480"/>
                <a:gd name="connsiteX75" fmla="*/ 1418 w 2331"/>
                <a:gd name="connsiteY75" fmla="*/ 69 h 1480"/>
                <a:gd name="connsiteX76" fmla="*/ 1399 w 2331"/>
                <a:gd name="connsiteY76" fmla="*/ 54 h 1480"/>
                <a:gd name="connsiteX77" fmla="*/ 1379 w 2331"/>
                <a:gd name="connsiteY77" fmla="*/ 40 h 1480"/>
                <a:gd name="connsiteX78" fmla="*/ 1359 w 2331"/>
                <a:gd name="connsiteY78" fmla="*/ 28 h 1480"/>
                <a:gd name="connsiteX79" fmla="*/ 1338 w 2331"/>
                <a:gd name="connsiteY79" fmla="*/ 18 h 1480"/>
                <a:gd name="connsiteX80" fmla="*/ 1316 w 2331"/>
                <a:gd name="connsiteY80" fmla="*/ 11 h 1480"/>
                <a:gd name="connsiteX81" fmla="*/ 1294 w 2331"/>
                <a:gd name="connsiteY81" fmla="*/ 5 h 1480"/>
                <a:gd name="connsiteX82" fmla="*/ 1271 w 2331"/>
                <a:gd name="connsiteY82" fmla="*/ 1 h 1480"/>
                <a:gd name="connsiteX83" fmla="*/ 1247 w 2331"/>
                <a:gd name="connsiteY83" fmla="*/ 0 h 1480"/>
                <a:gd name="connsiteX84" fmla="*/ 1225 w 2331"/>
                <a:gd name="connsiteY84" fmla="*/ 1 h 1480"/>
                <a:gd name="connsiteX85" fmla="*/ 1204 w 2331"/>
                <a:gd name="connsiteY85" fmla="*/ 4 h 1480"/>
                <a:gd name="connsiteX86" fmla="*/ 1183 w 2331"/>
                <a:gd name="connsiteY86" fmla="*/ 9 h 1480"/>
                <a:gd name="connsiteX87" fmla="*/ 1163 w 2331"/>
                <a:gd name="connsiteY87" fmla="*/ 15 h 1480"/>
                <a:gd name="connsiteX88" fmla="*/ 1144 w 2331"/>
                <a:gd name="connsiteY88" fmla="*/ 25 h 1480"/>
                <a:gd name="connsiteX89" fmla="*/ 1127 w 2331"/>
                <a:gd name="connsiteY89" fmla="*/ 34 h 1480"/>
                <a:gd name="connsiteX90" fmla="*/ 1110 w 2331"/>
                <a:gd name="connsiteY90" fmla="*/ 46 h 1480"/>
                <a:gd name="connsiteX91" fmla="*/ 1095 w 2331"/>
                <a:gd name="connsiteY91" fmla="*/ 60 h 1480"/>
                <a:gd name="connsiteX92" fmla="*/ 1080 w 2331"/>
                <a:gd name="connsiteY92" fmla="*/ 74 h 1480"/>
                <a:gd name="connsiteX93" fmla="*/ 1068 w 2331"/>
                <a:gd name="connsiteY93" fmla="*/ 90 h 1480"/>
                <a:gd name="connsiteX94" fmla="*/ 1057 w 2331"/>
                <a:gd name="connsiteY94" fmla="*/ 106 h 1480"/>
                <a:gd name="connsiteX95" fmla="*/ 1047 w 2331"/>
                <a:gd name="connsiteY95" fmla="*/ 125 h 1480"/>
                <a:gd name="connsiteX96" fmla="*/ 1039 w 2331"/>
                <a:gd name="connsiteY96" fmla="*/ 144 h 1480"/>
                <a:gd name="connsiteX97" fmla="*/ 1033 w 2331"/>
                <a:gd name="connsiteY97" fmla="*/ 164 h 1480"/>
                <a:gd name="connsiteX98" fmla="*/ 1029 w 2331"/>
                <a:gd name="connsiteY98" fmla="*/ 185 h 1480"/>
                <a:gd name="connsiteX99" fmla="*/ 1026 w 2331"/>
                <a:gd name="connsiteY99" fmla="*/ 207 h 1480"/>
                <a:gd name="connsiteX100" fmla="*/ 1003 w 2331"/>
                <a:gd name="connsiteY100" fmla="*/ 227 h 1480"/>
                <a:gd name="connsiteX101" fmla="*/ 976 w 2331"/>
                <a:gd name="connsiteY101" fmla="*/ 251 h 1480"/>
                <a:gd name="connsiteX102" fmla="*/ 947 w 2331"/>
                <a:gd name="connsiteY102" fmla="*/ 279 h 1480"/>
                <a:gd name="connsiteX103" fmla="*/ 919 w 2331"/>
                <a:gd name="connsiteY103" fmla="*/ 309 h 1480"/>
                <a:gd name="connsiteX104" fmla="*/ 893 w 2331"/>
                <a:gd name="connsiteY104" fmla="*/ 338 h 1480"/>
                <a:gd name="connsiteX105" fmla="*/ 873 w 2331"/>
                <a:gd name="connsiteY105" fmla="*/ 366 h 1480"/>
                <a:gd name="connsiteX106" fmla="*/ 860 w 2331"/>
                <a:gd name="connsiteY106" fmla="*/ 391 h 1480"/>
                <a:gd name="connsiteX107" fmla="*/ 858 w 2331"/>
                <a:gd name="connsiteY107" fmla="*/ 414 h 1480"/>
                <a:gd name="connsiteX108" fmla="*/ 860 w 2331"/>
                <a:gd name="connsiteY108" fmla="*/ 422 h 1480"/>
                <a:gd name="connsiteX109" fmla="*/ 864 w 2331"/>
                <a:gd name="connsiteY109" fmla="*/ 429 h 1480"/>
                <a:gd name="connsiteX110" fmla="*/ 870 w 2331"/>
                <a:gd name="connsiteY110" fmla="*/ 435 h 1480"/>
                <a:gd name="connsiteX111" fmla="*/ 877 w 2331"/>
                <a:gd name="connsiteY111" fmla="*/ 439 h 1480"/>
                <a:gd name="connsiteX112" fmla="*/ 887 w 2331"/>
                <a:gd name="connsiteY112" fmla="*/ 444 h 1480"/>
                <a:gd name="connsiteX113" fmla="*/ 898 w 2331"/>
                <a:gd name="connsiteY113" fmla="*/ 449 h 1480"/>
                <a:gd name="connsiteX114" fmla="*/ 911 w 2331"/>
                <a:gd name="connsiteY114" fmla="*/ 452 h 1480"/>
                <a:gd name="connsiteX115" fmla="*/ 923 w 2331"/>
                <a:gd name="connsiteY115" fmla="*/ 456 h 1480"/>
                <a:gd name="connsiteX116" fmla="*/ 936 w 2331"/>
                <a:gd name="connsiteY116" fmla="*/ 459 h 1480"/>
                <a:gd name="connsiteX117" fmla="*/ 950 w 2331"/>
                <a:gd name="connsiteY117" fmla="*/ 462 h 1480"/>
                <a:gd name="connsiteX118" fmla="*/ 964 w 2331"/>
                <a:gd name="connsiteY118" fmla="*/ 465 h 1480"/>
                <a:gd name="connsiteX119" fmla="*/ 978 w 2331"/>
                <a:gd name="connsiteY119" fmla="*/ 466 h 1480"/>
                <a:gd name="connsiteX120" fmla="*/ 991 w 2331"/>
                <a:gd name="connsiteY120" fmla="*/ 469 h 1480"/>
                <a:gd name="connsiteX121" fmla="*/ 1005 w 2331"/>
                <a:gd name="connsiteY121" fmla="*/ 470 h 1480"/>
                <a:gd name="connsiteX122" fmla="*/ 1018 w 2331"/>
                <a:gd name="connsiteY122" fmla="*/ 472 h 1480"/>
                <a:gd name="connsiteX123" fmla="*/ 1030 w 2331"/>
                <a:gd name="connsiteY123" fmla="*/ 473 h 1480"/>
                <a:gd name="connsiteX124" fmla="*/ 1041 w 2331"/>
                <a:gd name="connsiteY124" fmla="*/ 473 h 1480"/>
                <a:gd name="connsiteX125" fmla="*/ 1052 w 2331"/>
                <a:gd name="connsiteY125" fmla="*/ 474 h 1480"/>
                <a:gd name="connsiteX126" fmla="*/ 1061 w 2331"/>
                <a:gd name="connsiteY126" fmla="*/ 476 h 1480"/>
                <a:gd name="connsiteX127" fmla="*/ 1069 w 2331"/>
                <a:gd name="connsiteY127" fmla="*/ 476 h 1480"/>
                <a:gd name="connsiteX128" fmla="*/ 1082 w 2331"/>
                <a:gd name="connsiteY128" fmla="*/ 589 h 1480"/>
                <a:gd name="connsiteX129" fmla="*/ 1082 w 2331"/>
                <a:gd name="connsiteY129" fmla="*/ 593 h 1480"/>
                <a:gd name="connsiteX130" fmla="*/ 1074 w 2331"/>
                <a:gd name="connsiteY130" fmla="*/ 590 h 1480"/>
                <a:gd name="connsiteX131" fmla="*/ 1067 w 2331"/>
                <a:gd name="connsiteY131" fmla="*/ 588 h 1480"/>
                <a:gd name="connsiteX132" fmla="*/ 1059 w 2331"/>
                <a:gd name="connsiteY132" fmla="*/ 588 h 1480"/>
                <a:gd name="connsiteX133" fmla="*/ 1051 w 2331"/>
                <a:gd name="connsiteY133" fmla="*/ 590 h 1480"/>
                <a:gd name="connsiteX134" fmla="*/ 1046 w 2331"/>
                <a:gd name="connsiteY134" fmla="*/ 591 h 1480"/>
                <a:gd name="connsiteX135" fmla="*/ 1043 w 2331"/>
                <a:gd name="connsiteY135" fmla="*/ 593 h 1480"/>
                <a:gd name="connsiteX136" fmla="*/ 1039 w 2331"/>
                <a:gd name="connsiteY136" fmla="*/ 594 h 1480"/>
                <a:gd name="connsiteX137" fmla="*/ 1037 w 2331"/>
                <a:gd name="connsiteY137" fmla="*/ 595 h 1480"/>
                <a:gd name="connsiteX138" fmla="*/ 969 w 2331"/>
                <a:gd name="connsiteY138" fmla="*/ 501 h 1480"/>
                <a:gd name="connsiteX139" fmla="*/ 968 w 2331"/>
                <a:gd name="connsiteY139" fmla="*/ 500 h 1480"/>
                <a:gd name="connsiteX140" fmla="*/ 963 w 2331"/>
                <a:gd name="connsiteY140" fmla="*/ 497 h 1480"/>
                <a:gd name="connsiteX141" fmla="*/ 957 w 2331"/>
                <a:gd name="connsiteY141" fmla="*/ 493 h 1480"/>
                <a:gd name="connsiteX142" fmla="*/ 951 w 2331"/>
                <a:gd name="connsiteY142" fmla="*/ 491 h 1480"/>
                <a:gd name="connsiteX143" fmla="*/ 943 w 2331"/>
                <a:gd name="connsiteY143" fmla="*/ 488 h 1480"/>
                <a:gd name="connsiteX144" fmla="*/ 936 w 2331"/>
                <a:gd name="connsiteY144" fmla="*/ 488 h 1480"/>
                <a:gd name="connsiteX145" fmla="*/ 928 w 2331"/>
                <a:gd name="connsiteY145" fmla="*/ 491 h 1480"/>
                <a:gd name="connsiteX146" fmla="*/ 920 w 2331"/>
                <a:gd name="connsiteY146" fmla="*/ 493 h 1480"/>
                <a:gd name="connsiteX147" fmla="*/ 912 w 2331"/>
                <a:gd name="connsiteY147" fmla="*/ 499 h 1480"/>
                <a:gd name="connsiteX148" fmla="*/ 900 w 2331"/>
                <a:gd name="connsiteY148" fmla="*/ 514 h 1480"/>
                <a:gd name="connsiteX149" fmla="*/ 897 w 2331"/>
                <a:gd name="connsiteY149" fmla="*/ 529 h 1480"/>
                <a:gd name="connsiteX150" fmla="*/ 899 w 2331"/>
                <a:gd name="connsiteY150" fmla="*/ 543 h 1480"/>
                <a:gd name="connsiteX151" fmla="*/ 904 w 2331"/>
                <a:gd name="connsiteY151" fmla="*/ 554 h 1480"/>
                <a:gd name="connsiteX152" fmla="*/ 906 w 2331"/>
                <a:gd name="connsiteY152" fmla="*/ 557 h 1480"/>
                <a:gd name="connsiteX153" fmla="*/ 912 w 2331"/>
                <a:gd name="connsiteY153" fmla="*/ 564 h 1480"/>
                <a:gd name="connsiteX154" fmla="*/ 920 w 2331"/>
                <a:gd name="connsiteY154" fmla="*/ 576 h 1480"/>
                <a:gd name="connsiteX155" fmla="*/ 930 w 2331"/>
                <a:gd name="connsiteY155" fmla="*/ 590 h 1480"/>
                <a:gd name="connsiteX156" fmla="*/ 941 w 2331"/>
                <a:gd name="connsiteY156" fmla="*/ 604 h 1480"/>
                <a:gd name="connsiteX157" fmla="*/ 953 w 2331"/>
                <a:gd name="connsiteY157" fmla="*/ 619 h 1480"/>
                <a:gd name="connsiteX158" fmla="*/ 962 w 2331"/>
                <a:gd name="connsiteY158" fmla="*/ 632 h 1480"/>
                <a:gd name="connsiteX159" fmla="*/ 970 w 2331"/>
                <a:gd name="connsiteY159" fmla="*/ 643 h 1480"/>
                <a:gd name="connsiteX160" fmla="*/ 944 w 2331"/>
                <a:gd name="connsiteY160" fmla="*/ 636 h 1480"/>
                <a:gd name="connsiteX161" fmla="*/ 922 w 2331"/>
                <a:gd name="connsiteY161" fmla="*/ 628 h 1480"/>
                <a:gd name="connsiteX162" fmla="*/ 902 w 2331"/>
                <a:gd name="connsiteY162" fmla="*/ 618 h 1480"/>
                <a:gd name="connsiteX163" fmla="*/ 886 w 2331"/>
                <a:gd name="connsiteY163" fmla="*/ 609 h 1480"/>
                <a:gd name="connsiteX164" fmla="*/ 873 w 2331"/>
                <a:gd name="connsiteY164" fmla="*/ 600 h 1480"/>
                <a:gd name="connsiteX165" fmla="*/ 863 w 2331"/>
                <a:gd name="connsiteY165" fmla="*/ 589 h 1480"/>
                <a:gd name="connsiteX166" fmla="*/ 857 w 2331"/>
                <a:gd name="connsiteY166" fmla="*/ 578 h 1480"/>
                <a:gd name="connsiteX167" fmla="*/ 854 w 2331"/>
                <a:gd name="connsiteY167" fmla="*/ 567 h 1480"/>
                <a:gd name="connsiteX168" fmla="*/ 853 w 2331"/>
                <a:gd name="connsiteY168" fmla="*/ 559 h 1480"/>
                <a:gd name="connsiteX169" fmla="*/ 853 w 2331"/>
                <a:gd name="connsiteY169" fmla="*/ 552 h 1480"/>
                <a:gd name="connsiteX170" fmla="*/ 853 w 2331"/>
                <a:gd name="connsiteY170" fmla="*/ 545 h 1480"/>
                <a:gd name="connsiteX171" fmla="*/ 854 w 2331"/>
                <a:gd name="connsiteY171" fmla="*/ 538 h 1480"/>
                <a:gd name="connsiteX172" fmla="*/ 856 w 2331"/>
                <a:gd name="connsiteY172" fmla="*/ 518 h 1480"/>
                <a:gd name="connsiteX173" fmla="*/ 837 w 2331"/>
                <a:gd name="connsiteY173" fmla="*/ 520 h 1480"/>
                <a:gd name="connsiteX174" fmla="*/ 802 w 2331"/>
                <a:gd name="connsiteY174" fmla="*/ 524 h 1480"/>
                <a:gd name="connsiteX175" fmla="*/ 767 w 2331"/>
                <a:gd name="connsiteY175" fmla="*/ 528 h 1480"/>
                <a:gd name="connsiteX176" fmla="*/ 732 w 2331"/>
                <a:gd name="connsiteY176" fmla="*/ 532 h 1480"/>
                <a:gd name="connsiteX177" fmla="*/ 698 w 2331"/>
                <a:gd name="connsiteY177" fmla="*/ 538 h 1480"/>
                <a:gd name="connsiteX178" fmla="*/ 664 w 2331"/>
                <a:gd name="connsiteY178" fmla="*/ 542 h 1480"/>
                <a:gd name="connsiteX179" fmla="*/ 631 w 2331"/>
                <a:gd name="connsiteY179" fmla="*/ 548 h 1480"/>
                <a:gd name="connsiteX180" fmla="*/ 600 w 2331"/>
                <a:gd name="connsiteY180" fmla="*/ 554 h 1480"/>
                <a:gd name="connsiteX181" fmla="*/ 567 w 2331"/>
                <a:gd name="connsiteY181" fmla="*/ 560 h 1480"/>
                <a:gd name="connsiteX182" fmla="*/ 537 w 2331"/>
                <a:gd name="connsiteY182" fmla="*/ 567 h 1480"/>
                <a:gd name="connsiteX183" fmla="*/ 506 w 2331"/>
                <a:gd name="connsiteY183" fmla="*/ 574 h 1480"/>
                <a:gd name="connsiteX184" fmla="*/ 476 w 2331"/>
                <a:gd name="connsiteY184" fmla="*/ 581 h 1480"/>
                <a:gd name="connsiteX185" fmla="*/ 447 w 2331"/>
                <a:gd name="connsiteY185" fmla="*/ 589 h 1480"/>
                <a:gd name="connsiteX186" fmla="*/ 417 w 2331"/>
                <a:gd name="connsiteY186" fmla="*/ 596 h 1480"/>
                <a:gd name="connsiteX187" fmla="*/ 390 w 2331"/>
                <a:gd name="connsiteY187" fmla="*/ 604 h 1480"/>
                <a:gd name="connsiteX188" fmla="*/ 362 w 2331"/>
                <a:gd name="connsiteY188" fmla="*/ 614 h 1480"/>
                <a:gd name="connsiteX189" fmla="*/ 337 w 2331"/>
                <a:gd name="connsiteY189" fmla="*/ 622 h 1480"/>
                <a:gd name="connsiteX190" fmla="*/ 311 w 2331"/>
                <a:gd name="connsiteY190" fmla="*/ 631 h 1480"/>
                <a:gd name="connsiteX191" fmla="*/ 285 w 2331"/>
                <a:gd name="connsiteY191" fmla="*/ 640 h 1480"/>
                <a:gd name="connsiteX192" fmla="*/ 262 w 2331"/>
                <a:gd name="connsiteY192" fmla="*/ 650 h 1480"/>
                <a:gd name="connsiteX193" fmla="*/ 238 w 2331"/>
                <a:gd name="connsiteY193" fmla="*/ 660 h 1480"/>
                <a:gd name="connsiteX194" fmla="*/ 215 w 2331"/>
                <a:gd name="connsiteY194" fmla="*/ 671 h 1480"/>
                <a:gd name="connsiteX195" fmla="*/ 194 w 2331"/>
                <a:gd name="connsiteY195" fmla="*/ 681 h 1480"/>
                <a:gd name="connsiteX196" fmla="*/ 173 w 2331"/>
                <a:gd name="connsiteY196" fmla="*/ 692 h 1480"/>
                <a:gd name="connsiteX197" fmla="*/ 153 w 2331"/>
                <a:gd name="connsiteY197" fmla="*/ 702 h 1480"/>
                <a:gd name="connsiteX198" fmla="*/ 134 w 2331"/>
                <a:gd name="connsiteY198" fmla="*/ 714 h 1480"/>
                <a:gd name="connsiteX199" fmla="*/ 116 w 2331"/>
                <a:gd name="connsiteY199" fmla="*/ 726 h 1480"/>
                <a:gd name="connsiteX200" fmla="*/ 98 w 2331"/>
                <a:gd name="connsiteY200" fmla="*/ 737 h 1480"/>
                <a:gd name="connsiteX201" fmla="*/ 82 w 2331"/>
                <a:gd name="connsiteY201" fmla="*/ 749 h 1480"/>
                <a:gd name="connsiteX202" fmla="*/ 67 w 2331"/>
                <a:gd name="connsiteY202" fmla="*/ 762 h 1480"/>
                <a:gd name="connsiteX203" fmla="*/ 53 w 2331"/>
                <a:gd name="connsiteY203" fmla="*/ 774 h 1480"/>
                <a:gd name="connsiteX204" fmla="*/ 40 w 2331"/>
                <a:gd name="connsiteY204" fmla="*/ 787 h 1480"/>
                <a:gd name="connsiteX205" fmla="*/ 27 w 2331"/>
                <a:gd name="connsiteY205" fmla="*/ 799 h 1480"/>
                <a:gd name="connsiteX206" fmla="*/ 8 w 2331"/>
                <a:gd name="connsiteY206" fmla="*/ 836 h 1480"/>
                <a:gd name="connsiteX207" fmla="*/ 0 w 2331"/>
                <a:gd name="connsiteY207" fmla="*/ 882 h 1480"/>
                <a:gd name="connsiteX208" fmla="*/ 0 w 2331"/>
                <a:gd name="connsiteY208" fmla="*/ 927 h 1480"/>
                <a:gd name="connsiteX209" fmla="*/ 1 w 2331"/>
                <a:gd name="connsiteY209" fmla="*/ 958 h 1480"/>
                <a:gd name="connsiteX210" fmla="*/ 4 w 2331"/>
                <a:gd name="connsiteY210" fmla="*/ 983 h 1480"/>
                <a:gd name="connsiteX211" fmla="*/ 8 w 2331"/>
                <a:gd name="connsiteY211" fmla="*/ 1009 h 1480"/>
                <a:gd name="connsiteX212" fmla="*/ 14 w 2331"/>
                <a:gd name="connsiteY212" fmla="*/ 1034 h 1480"/>
                <a:gd name="connsiteX213" fmla="*/ 21 w 2331"/>
                <a:gd name="connsiteY213" fmla="*/ 1059 h 1480"/>
                <a:gd name="connsiteX214" fmla="*/ 29 w 2331"/>
                <a:gd name="connsiteY214" fmla="*/ 1082 h 1480"/>
                <a:gd name="connsiteX215" fmla="*/ 40 w 2331"/>
                <a:gd name="connsiteY215" fmla="*/ 1103 h 1480"/>
                <a:gd name="connsiteX216" fmla="*/ 51 w 2331"/>
                <a:gd name="connsiteY216" fmla="*/ 1122 h 1480"/>
                <a:gd name="connsiteX217" fmla="*/ 64 w 2331"/>
                <a:gd name="connsiteY217" fmla="*/ 1136 h 1480"/>
                <a:gd name="connsiteX218" fmla="*/ 81 w 2331"/>
                <a:gd name="connsiteY218" fmla="*/ 1149 h 1480"/>
                <a:gd name="connsiteX219" fmla="*/ 98 w 2331"/>
                <a:gd name="connsiteY219" fmla="*/ 1162 h 1480"/>
                <a:gd name="connsiteX220" fmla="*/ 118 w 2331"/>
                <a:gd name="connsiteY220" fmla="*/ 1173 h 1480"/>
                <a:gd name="connsiteX221" fmla="*/ 138 w 2331"/>
                <a:gd name="connsiteY221" fmla="*/ 1184 h 1480"/>
                <a:gd name="connsiteX222" fmla="*/ 160 w 2331"/>
                <a:gd name="connsiteY222" fmla="*/ 1193 h 1480"/>
                <a:gd name="connsiteX223" fmla="*/ 184 w 2331"/>
                <a:gd name="connsiteY223" fmla="*/ 1203 h 1480"/>
                <a:gd name="connsiteX224" fmla="*/ 208 w 2331"/>
                <a:gd name="connsiteY224" fmla="*/ 1211 h 1480"/>
                <a:gd name="connsiteX225" fmla="*/ 234 w 2331"/>
                <a:gd name="connsiteY225" fmla="*/ 1218 h 1480"/>
                <a:gd name="connsiteX226" fmla="*/ 242 w 2331"/>
                <a:gd name="connsiteY226" fmla="*/ 1239 h 1480"/>
                <a:gd name="connsiteX227" fmla="*/ 250 w 2331"/>
                <a:gd name="connsiteY227" fmla="*/ 1259 h 1480"/>
                <a:gd name="connsiteX228" fmla="*/ 261 w 2331"/>
                <a:gd name="connsiteY228" fmla="*/ 1279 h 1480"/>
                <a:gd name="connsiteX229" fmla="*/ 272 w 2331"/>
                <a:gd name="connsiteY229" fmla="*/ 1298 h 1480"/>
                <a:gd name="connsiteX230" fmla="*/ 285 w 2331"/>
                <a:gd name="connsiteY230" fmla="*/ 1317 h 1480"/>
                <a:gd name="connsiteX231" fmla="*/ 298 w 2331"/>
                <a:gd name="connsiteY231" fmla="*/ 1335 h 1480"/>
                <a:gd name="connsiteX232" fmla="*/ 313 w 2331"/>
                <a:gd name="connsiteY232" fmla="*/ 1352 h 1480"/>
                <a:gd name="connsiteX233" fmla="*/ 330 w 2331"/>
                <a:gd name="connsiteY233" fmla="*/ 1368 h 1480"/>
                <a:gd name="connsiteX234" fmla="*/ 342 w 2331"/>
                <a:gd name="connsiteY234" fmla="*/ 1380 h 1480"/>
                <a:gd name="connsiteX235" fmla="*/ 357 w 2331"/>
                <a:gd name="connsiteY235" fmla="*/ 1392 h 1480"/>
                <a:gd name="connsiteX236" fmla="*/ 371 w 2331"/>
                <a:gd name="connsiteY236" fmla="*/ 1402 h 1480"/>
                <a:gd name="connsiteX237" fmla="*/ 385 w 2331"/>
                <a:gd name="connsiteY237" fmla="*/ 1412 h 1480"/>
                <a:gd name="connsiteX238" fmla="*/ 400 w 2331"/>
                <a:gd name="connsiteY238" fmla="*/ 1421 h 1480"/>
                <a:gd name="connsiteX239" fmla="*/ 415 w 2331"/>
                <a:gd name="connsiteY239" fmla="*/ 1429 h 1480"/>
                <a:gd name="connsiteX240" fmla="*/ 430 w 2331"/>
                <a:gd name="connsiteY240" fmla="*/ 1436 h 1480"/>
                <a:gd name="connsiteX241" fmla="*/ 447 w 2331"/>
                <a:gd name="connsiteY241" fmla="*/ 1443 h 1480"/>
                <a:gd name="connsiteX242" fmla="*/ 462 w 2331"/>
                <a:gd name="connsiteY242" fmla="*/ 1449 h 1480"/>
                <a:gd name="connsiteX243" fmla="*/ 478 w 2331"/>
                <a:gd name="connsiteY243" fmla="*/ 1455 h 1480"/>
                <a:gd name="connsiteX244" fmla="*/ 494 w 2331"/>
                <a:gd name="connsiteY244" fmla="*/ 1458 h 1480"/>
                <a:gd name="connsiteX245" fmla="*/ 512 w 2331"/>
                <a:gd name="connsiteY245" fmla="*/ 1462 h 1480"/>
                <a:gd name="connsiteX246" fmla="*/ 528 w 2331"/>
                <a:gd name="connsiteY246" fmla="*/ 1465 h 1480"/>
                <a:gd name="connsiteX247" fmla="*/ 546 w 2331"/>
                <a:gd name="connsiteY247" fmla="*/ 1468 h 1480"/>
                <a:gd name="connsiteX248" fmla="*/ 562 w 2331"/>
                <a:gd name="connsiteY248" fmla="*/ 1469 h 1480"/>
                <a:gd name="connsiteX249" fmla="*/ 580 w 2331"/>
                <a:gd name="connsiteY249" fmla="*/ 1469 h 1480"/>
                <a:gd name="connsiteX250" fmla="*/ 597 w 2331"/>
                <a:gd name="connsiteY250" fmla="*/ 1469 h 1480"/>
                <a:gd name="connsiteX251" fmla="*/ 614 w 2331"/>
                <a:gd name="connsiteY251" fmla="*/ 1468 h 1480"/>
                <a:gd name="connsiteX252" fmla="*/ 631 w 2331"/>
                <a:gd name="connsiteY252" fmla="*/ 1465 h 1480"/>
                <a:gd name="connsiteX253" fmla="*/ 648 w 2331"/>
                <a:gd name="connsiteY253" fmla="*/ 1462 h 1480"/>
                <a:gd name="connsiteX254" fmla="*/ 664 w 2331"/>
                <a:gd name="connsiteY254" fmla="*/ 1458 h 1480"/>
                <a:gd name="connsiteX255" fmla="*/ 679 w 2331"/>
                <a:gd name="connsiteY255" fmla="*/ 1455 h 1480"/>
                <a:gd name="connsiteX256" fmla="*/ 695 w 2331"/>
                <a:gd name="connsiteY256" fmla="*/ 1449 h 1480"/>
                <a:gd name="connsiteX257" fmla="*/ 711 w 2331"/>
                <a:gd name="connsiteY257" fmla="*/ 1443 h 1480"/>
                <a:gd name="connsiteX258" fmla="*/ 726 w 2331"/>
                <a:gd name="connsiteY258" fmla="*/ 1436 h 1480"/>
                <a:gd name="connsiteX259" fmla="*/ 740 w 2331"/>
                <a:gd name="connsiteY259" fmla="*/ 1429 h 1480"/>
                <a:gd name="connsiteX260" fmla="*/ 754 w 2331"/>
                <a:gd name="connsiteY260" fmla="*/ 1421 h 1480"/>
                <a:gd name="connsiteX261" fmla="*/ 768 w 2331"/>
                <a:gd name="connsiteY261" fmla="*/ 1412 h 1480"/>
                <a:gd name="connsiteX262" fmla="*/ 781 w 2331"/>
                <a:gd name="connsiteY262" fmla="*/ 1402 h 1480"/>
                <a:gd name="connsiteX263" fmla="*/ 794 w 2331"/>
                <a:gd name="connsiteY263" fmla="*/ 1392 h 1480"/>
                <a:gd name="connsiteX264" fmla="*/ 807 w 2331"/>
                <a:gd name="connsiteY264" fmla="*/ 1380 h 1480"/>
                <a:gd name="connsiteX265" fmla="*/ 818 w 2331"/>
                <a:gd name="connsiteY265" fmla="*/ 1368 h 1480"/>
                <a:gd name="connsiteX266" fmla="*/ 830 w 2331"/>
                <a:gd name="connsiteY266" fmla="*/ 1356 h 1480"/>
                <a:gd name="connsiteX267" fmla="*/ 842 w 2331"/>
                <a:gd name="connsiteY267" fmla="*/ 1342 h 1480"/>
                <a:gd name="connsiteX268" fmla="*/ 851 w 2331"/>
                <a:gd name="connsiteY268" fmla="*/ 1326 h 1480"/>
                <a:gd name="connsiteX269" fmla="*/ 861 w 2331"/>
                <a:gd name="connsiteY269" fmla="*/ 1311 h 1480"/>
                <a:gd name="connsiteX270" fmla="*/ 870 w 2331"/>
                <a:gd name="connsiteY270" fmla="*/ 1296 h 1480"/>
                <a:gd name="connsiteX271" fmla="*/ 877 w 2331"/>
                <a:gd name="connsiteY271" fmla="*/ 1281 h 1480"/>
                <a:gd name="connsiteX272" fmla="*/ 884 w 2331"/>
                <a:gd name="connsiteY272" fmla="*/ 1264 h 1480"/>
                <a:gd name="connsiteX273" fmla="*/ 889 w 2331"/>
                <a:gd name="connsiteY273" fmla="*/ 1248 h 1480"/>
                <a:gd name="connsiteX274" fmla="*/ 908 w 2331"/>
                <a:gd name="connsiteY274" fmla="*/ 1248 h 1480"/>
                <a:gd name="connsiteX275" fmla="*/ 927 w 2331"/>
                <a:gd name="connsiteY275" fmla="*/ 1247 h 1480"/>
                <a:gd name="connsiteX276" fmla="*/ 946 w 2331"/>
                <a:gd name="connsiteY276" fmla="*/ 1247 h 1480"/>
                <a:gd name="connsiteX277" fmla="*/ 964 w 2331"/>
                <a:gd name="connsiteY277" fmla="*/ 1247 h 1480"/>
                <a:gd name="connsiteX278" fmla="*/ 983 w 2331"/>
                <a:gd name="connsiteY278" fmla="*/ 1246 h 1480"/>
                <a:gd name="connsiteX279" fmla="*/ 1002 w 2331"/>
                <a:gd name="connsiteY279" fmla="*/ 1246 h 1480"/>
                <a:gd name="connsiteX280" fmla="*/ 1020 w 2331"/>
                <a:gd name="connsiteY280" fmla="*/ 1246 h 1480"/>
                <a:gd name="connsiteX281" fmla="*/ 1039 w 2331"/>
                <a:gd name="connsiteY281" fmla="*/ 1245 h 1480"/>
                <a:gd name="connsiteX282" fmla="*/ 1058 w 2331"/>
                <a:gd name="connsiteY282" fmla="*/ 1245 h 1480"/>
                <a:gd name="connsiteX283" fmla="*/ 1078 w 2331"/>
                <a:gd name="connsiteY283" fmla="*/ 1245 h 1480"/>
                <a:gd name="connsiteX284" fmla="*/ 1096 w 2331"/>
                <a:gd name="connsiteY284" fmla="*/ 1245 h 1480"/>
                <a:gd name="connsiteX285" fmla="*/ 1116 w 2331"/>
                <a:gd name="connsiteY285" fmla="*/ 1243 h 1480"/>
                <a:gd name="connsiteX286" fmla="*/ 1135 w 2331"/>
                <a:gd name="connsiteY286" fmla="*/ 1243 h 1480"/>
                <a:gd name="connsiteX287" fmla="*/ 1155 w 2331"/>
                <a:gd name="connsiteY287" fmla="*/ 1243 h 1480"/>
                <a:gd name="connsiteX288" fmla="*/ 1174 w 2331"/>
                <a:gd name="connsiteY288" fmla="*/ 1243 h 1480"/>
                <a:gd name="connsiteX289" fmla="*/ 1193 w 2331"/>
                <a:gd name="connsiteY289" fmla="*/ 1243 h 1480"/>
                <a:gd name="connsiteX290" fmla="*/ 1214 w 2331"/>
                <a:gd name="connsiteY290" fmla="*/ 1243 h 1480"/>
                <a:gd name="connsiteX291" fmla="*/ 1235 w 2331"/>
                <a:gd name="connsiteY291" fmla="*/ 1243 h 1480"/>
                <a:gd name="connsiteX292" fmla="*/ 1257 w 2331"/>
                <a:gd name="connsiteY292" fmla="*/ 1243 h 1480"/>
                <a:gd name="connsiteX293" fmla="*/ 1278 w 2331"/>
                <a:gd name="connsiteY293" fmla="*/ 1245 h 1480"/>
                <a:gd name="connsiteX294" fmla="*/ 1299 w 2331"/>
                <a:gd name="connsiteY294" fmla="*/ 1245 h 1480"/>
                <a:gd name="connsiteX295" fmla="*/ 1320 w 2331"/>
                <a:gd name="connsiteY295" fmla="*/ 1245 h 1480"/>
                <a:gd name="connsiteX296" fmla="*/ 1339 w 2331"/>
                <a:gd name="connsiteY296" fmla="*/ 1246 h 1480"/>
                <a:gd name="connsiteX297" fmla="*/ 1361 w 2331"/>
                <a:gd name="connsiteY297" fmla="*/ 1246 h 1480"/>
                <a:gd name="connsiteX298" fmla="*/ 1380 w 2331"/>
                <a:gd name="connsiteY298" fmla="*/ 1247 h 1480"/>
                <a:gd name="connsiteX299" fmla="*/ 1401 w 2331"/>
                <a:gd name="connsiteY299" fmla="*/ 1248 h 1480"/>
                <a:gd name="connsiteX300" fmla="*/ 1421 w 2331"/>
                <a:gd name="connsiteY300" fmla="*/ 1248 h 1480"/>
                <a:gd name="connsiteX301" fmla="*/ 1441 w 2331"/>
                <a:gd name="connsiteY301" fmla="*/ 1249 h 1480"/>
                <a:gd name="connsiteX302" fmla="*/ 1461 w 2331"/>
                <a:gd name="connsiteY302" fmla="*/ 1250 h 1480"/>
                <a:gd name="connsiteX303" fmla="*/ 1481 w 2331"/>
                <a:gd name="connsiteY303" fmla="*/ 1252 h 1480"/>
                <a:gd name="connsiteX304" fmla="*/ 1501 w 2331"/>
                <a:gd name="connsiteY304" fmla="*/ 1252 h 1480"/>
                <a:gd name="connsiteX305" fmla="*/ 1521 w 2331"/>
                <a:gd name="connsiteY305" fmla="*/ 1253 h 1480"/>
                <a:gd name="connsiteX306" fmla="*/ 1528 w 2331"/>
                <a:gd name="connsiteY306" fmla="*/ 1269 h 1480"/>
                <a:gd name="connsiteX307" fmla="*/ 1536 w 2331"/>
                <a:gd name="connsiteY307" fmla="*/ 1194 h 1480"/>
                <a:gd name="connsiteX308" fmla="*/ 1545 w 2331"/>
                <a:gd name="connsiteY308" fmla="*/ 1300 h 1480"/>
                <a:gd name="connsiteX309" fmla="*/ 1556 w 2331"/>
                <a:gd name="connsiteY309" fmla="*/ 1134 h 1480"/>
                <a:gd name="connsiteX310" fmla="*/ 1566 w 2331"/>
                <a:gd name="connsiteY310" fmla="*/ 1329 h 1480"/>
                <a:gd name="connsiteX311" fmla="*/ 1578 w 2331"/>
                <a:gd name="connsiteY311" fmla="*/ 1072 h 1480"/>
                <a:gd name="connsiteX312" fmla="*/ 1590 w 2331"/>
                <a:gd name="connsiteY312" fmla="*/ 1356 h 1480"/>
                <a:gd name="connsiteX313" fmla="*/ 1602 w 2331"/>
                <a:gd name="connsiteY313" fmla="*/ 1008 h 1480"/>
                <a:gd name="connsiteX314" fmla="*/ 1615 w 2331"/>
                <a:gd name="connsiteY314" fmla="*/ 975 h 1480"/>
                <a:gd name="connsiteX315" fmla="*/ 1629 w 2331"/>
                <a:gd name="connsiteY315" fmla="*/ 942 h 1480"/>
                <a:gd name="connsiteX316" fmla="*/ 1643 w 2331"/>
                <a:gd name="connsiteY316" fmla="*/ 1402 h 1480"/>
                <a:gd name="connsiteX317" fmla="*/ 1657 w 2331"/>
                <a:gd name="connsiteY317" fmla="*/ 1412 h 1480"/>
                <a:gd name="connsiteX318" fmla="*/ 1673 w 2331"/>
                <a:gd name="connsiteY318" fmla="*/ 1421 h 1480"/>
                <a:gd name="connsiteX319" fmla="*/ 1688 w 2331"/>
                <a:gd name="connsiteY319" fmla="*/ 1429 h 1480"/>
                <a:gd name="connsiteX320" fmla="*/ 1703 w 2331"/>
                <a:gd name="connsiteY320" fmla="*/ 1436 h 1480"/>
                <a:gd name="connsiteX321" fmla="*/ 1719 w 2331"/>
                <a:gd name="connsiteY321" fmla="*/ 1443 h 1480"/>
                <a:gd name="connsiteX322" fmla="*/ 1735 w 2331"/>
                <a:gd name="connsiteY322" fmla="*/ 1449 h 1480"/>
                <a:gd name="connsiteX323" fmla="*/ 1751 w 2331"/>
                <a:gd name="connsiteY323" fmla="*/ 1455 h 1480"/>
                <a:gd name="connsiteX324" fmla="*/ 1767 w 2331"/>
                <a:gd name="connsiteY324" fmla="*/ 1458 h 1480"/>
                <a:gd name="connsiteX325" fmla="*/ 1785 w 2331"/>
                <a:gd name="connsiteY325" fmla="*/ 1462 h 1480"/>
                <a:gd name="connsiteX326" fmla="*/ 1801 w 2331"/>
                <a:gd name="connsiteY326" fmla="*/ 1465 h 1480"/>
                <a:gd name="connsiteX327" fmla="*/ 1819 w 2331"/>
                <a:gd name="connsiteY327" fmla="*/ 1468 h 1480"/>
                <a:gd name="connsiteX328" fmla="*/ 1835 w 2331"/>
                <a:gd name="connsiteY328" fmla="*/ 1469 h 1480"/>
                <a:gd name="connsiteX329" fmla="*/ 1853 w 2331"/>
                <a:gd name="connsiteY329" fmla="*/ 1469 h 1480"/>
                <a:gd name="connsiteX330" fmla="*/ 1870 w 2331"/>
                <a:gd name="connsiteY330" fmla="*/ 1469 h 1480"/>
                <a:gd name="connsiteX331" fmla="*/ 1887 w 2331"/>
                <a:gd name="connsiteY331" fmla="*/ 1468 h 1480"/>
                <a:gd name="connsiteX332" fmla="*/ 1904 w 2331"/>
                <a:gd name="connsiteY332" fmla="*/ 1465 h 1480"/>
                <a:gd name="connsiteX333" fmla="*/ 1920 w 2331"/>
                <a:gd name="connsiteY333" fmla="*/ 1462 h 1480"/>
                <a:gd name="connsiteX334" fmla="*/ 1937 w 2331"/>
                <a:gd name="connsiteY334" fmla="*/ 1458 h 1480"/>
                <a:gd name="connsiteX335" fmla="*/ 1953 w 2331"/>
                <a:gd name="connsiteY335" fmla="*/ 1455 h 1480"/>
                <a:gd name="connsiteX336" fmla="*/ 1968 w 2331"/>
                <a:gd name="connsiteY336" fmla="*/ 1449 h 1480"/>
                <a:gd name="connsiteX337" fmla="*/ 1984 w 2331"/>
                <a:gd name="connsiteY337" fmla="*/ 1443 h 1480"/>
                <a:gd name="connsiteX338" fmla="*/ 1999 w 2331"/>
                <a:gd name="connsiteY338" fmla="*/ 1436 h 1480"/>
                <a:gd name="connsiteX339" fmla="*/ 2013 w 2331"/>
                <a:gd name="connsiteY339" fmla="*/ 1429 h 1480"/>
                <a:gd name="connsiteX340" fmla="*/ 2028 w 2331"/>
                <a:gd name="connsiteY340" fmla="*/ 1421 h 1480"/>
                <a:gd name="connsiteX341" fmla="*/ 2041 w 2331"/>
                <a:gd name="connsiteY341" fmla="*/ 1412 h 1480"/>
                <a:gd name="connsiteX342" fmla="*/ 2055 w 2331"/>
                <a:gd name="connsiteY342" fmla="*/ 1402 h 1480"/>
                <a:gd name="connsiteX343" fmla="*/ 2068 w 2331"/>
                <a:gd name="connsiteY343" fmla="*/ 1392 h 1480"/>
                <a:gd name="connsiteX344" fmla="*/ 2079 w 2331"/>
                <a:gd name="connsiteY344" fmla="*/ 1380 h 1480"/>
                <a:gd name="connsiteX345" fmla="*/ 2091 w 2331"/>
                <a:gd name="connsiteY345" fmla="*/ 1368 h 1480"/>
                <a:gd name="connsiteX346" fmla="*/ 2105 w 2331"/>
                <a:gd name="connsiteY346" fmla="*/ 1353 h 1480"/>
                <a:gd name="connsiteX347" fmla="*/ 2118 w 2331"/>
                <a:gd name="connsiteY347" fmla="*/ 1336 h 1480"/>
                <a:gd name="connsiteX348" fmla="*/ 2130 w 2331"/>
                <a:gd name="connsiteY348" fmla="*/ 1319 h 1480"/>
                <a:gd name="connsiteX349" fmla="*/ 2140 w 2331"/>
                <a:gd name="connsiteY349" fmla="*/ 1301 h 1480"/>
                <a:gd name="connsiteX350" fmla="*/ 2149 w 2331"/>
                <a:gd name="connsiteY350" fmla="*/ 1282 h 1480"/>
                <a:gd name="connsiteX351" fmla="*/ 2158 w 2331"/>
                <a:gd name="connsiteY351" fmla="*/ 1263 h 1480"/>
                <a:gd name="connsiteX352" fmla="*/ 2165 w 2331"/>
                <a:gd name="connsiteY352" fmla="*/ 1243 h 1480"/>
                <a:gd name="connsiteX353" fmla="*/ 2171 w 2331"/>
                <a:gd name="connsiteY353" fmla="*/ 1224 h 1480"/>
                <a:gd name="connsiteX354" fmla="*/ 2183 w 2331"/>
                <a:gd name="connsiteY354" fmla="*/ 1219 h 1480"/>
                <a:gd name="connsiteX355" fmla="*/ 2195 w 2331"/>
                <a:gd name="connsiteY355" fmla="*/ 1213 h 1480"/>
                <a:gd name="connsiteX356" fmla="*/ 2207 w 2331"/>
                <a:gd name="connsiteY356" fmla="*/ 1208 h 1480"/>
                <a:gd name="connsiteX357" fmla="*/ 2218 w 2331"/>
                <a:gd name="connsiteY357" fmla="*/ 1203 h 1480"/>
                <a:gd name="connsiteX358" fmla="*/ 2230 w 2331"/>
                <a:gd name="connsiteY358" fmla="*/ 1197 h 1480"/>
                <a:gd name="connsiteX359" fmla="*/ 2241 w 2331"/>
                <a:gd name="connsiteY359" fmla="*/ 1191 h 1480"/>
                <a:gd name="connsiteX360" fmla="*/ 2251 w 2331"/>
                <a:gd name="connsiteY360" fmla="*/ 1185 h 1480"/>
                <a:gd name="connsiteX361" fmla="*/ 2261 w 2331"/>
                <a:gd name="connsiteY361" fmla="*/ 1178 h 1480"/>
                <a:gd name="connsiteX362" fmla="*/ 2279 w 2331"/>
                <a:gd name="connsiteY362" fmla="*/ 1160 h 1480"/>
                <a:gd name="connsiteX363" fmla="*/ 2294 w 2331"/>
                <a:gd name="connsiteY363" fmla="*/ 1138 h 1480"/>
                <a:gd name="connsiteX364" fmla="*/ 2307 w 2331"/>
                <a:gd name="connsiteY364" fmla="*/ 1111 h 1480"/>
                <a:gd name="connsiteX365" fmla="*/ 2317 w 2331"/>
                <a:gd name="connsiteY365" fmla="*/ 1082 h 1480"/>
                <a:gd name="connsiteX366" fmla="*/ 2324 w 2331"/>
                <a:gd name="connsiteY366" fmla="*/ 1051 h 1480"/>
                <a:gd name="connsiteX367" fmla="*/ 2328 w 2331"/>
                <a:gd name="connsiteY367" fmla="*/ 1018 h 1480"/>
                <a:gd name="connsiteX368" fmla="*/ 2331 w 2331"/>
                <a:gd name="connsiteY368" fmla="*/ 985 h 1480"/>
                <a:gd name="connsiteX369" fmla="*/ 2331 w 2331"/>
                <a:gd name="connsiteY369" fmla="*/ 954 h 1480"/>
                <a:gd name="connsiteX0" fmla="*/ 2331 w 2331"/>
                <a:gd name="connsiteY0" fmla="*/ 954 h 1490"/>
                <a:gd name="connsiteX1" fmla="*/ 2329 w 2331"/>
                <a:gd name="connsiteY1" fmla="*/ 927 h 1490"/>
                <a:gd name="connsiteX2" fmla="*/ 2327 w 2331"/>
                <a:gd name="connsiteY2" fmla="*/ 899 h 1490"/>
                <a:gd name="connsiteX3" fmla="*/ 2322 w 2331"/>
                <a:gd name="connsiteY3" fmla="*/ 871 h 1490"/>
                <a:gd name="connsiteX4" fmla="*/ 2315 w 2331"/>
                <a:gd name="connsiteY4" fmla="*/ 844 h 1490"/>
                <a:gd name="connsiteX5" fmla="*/ 2307 w 2331"/>
                <a:gd name="connsiteY5" fmla="*/ 819 h 1490"/>
                <a:gd name="connsiteX6" fmla="*/ 2297 w 2331"/>
                <a:gd name="connsiteY6" fmla="*/ 796 h 1490"/>
                <a:gd name="connsiteX7" fmla="*/ 2284 w 2331"/>
                <a:gd name="connsiteY7" fmla="*/ 777 h 1490"/>
                <a:gd name="connsiteX8" fmla="*/ 2269 w 2331"/>
                <a:gd name="connsiteY8" fmla="*/ 762 h 1490"/>
                <a:gd name="connsiteX9" fmla="*/ 2242 w 2331"/>
                <a:gd name="connsiteY9" fmla="*/ 743 h 1490"/>
                <a:gd name="connsiteX10" fmla="*/ 2213 w 2331"/>
                <a:gd name="connsiteY10" fmla="*/ 725 h 1490"/>
                <a:gd name="connsiteX11" fmla="*/ 2181 w 2331"/>
                <a:gd name="connsiteY11" fmla="*/ 706 h 1490"/>
                <a:gd name="connsiteX12" fmla="*/ 2147 w 2331"/>
                <a:gd name="connsiteY12" fmla="*/ 688 h 1490"/>
                <a:gd name="connsiteX13" fmla="*/ 2112 w 2331"/>
                <a:gd name="connsiteY13" fmla="*/ 672 h 1490"/>
                <a:gd name="connsiteX14" fmla="*/ 2074 w 2331"/>
                <a:gd name="connsiteY14" fmla="*/ 656 h 1490"/>
                <a:gd name="connsiteX15" fmla="*/ 2034 w 2331"/>
                <a:gd name="connsiteY15" fmla="*/ 640 h 1490"/>
                <a:gd name="connsiteX16" fmla="*/ 1993 w 2331"/>
                <a:gd name="connsiteY16" fmla="*/ 625 h 1490"/>
                <a:gd name="connsiteX17" fmla="*/ 1950 w 2331"/>
                <a:gd name="connsiteY17" fmla="*/ 611 h 1490"/>
                <a:gd name="connsiteX18" fmla="*/ 1904 w 2331"/>
                <a:gd name="connsiteY18" fmla="*/ 598 h 1490"/>
                <a:gd name="connsiteX19" fmla="*/ 1857 w 2331"/>
                <a:gd name="connsiteY19" fmla="*/ 585 h 1490"/>
                <a:gd name="connsiteX20" fmla="*/ 1808 w 2331"/>
                <a:gd name="connsiteY20" fmla="*/ 574 h 1490"/>
                <a:gd name="connsiteX21" fmla="*/ 1758 w 2331"/>
                <a:gd name="connsiteY21" fmla="*/ 563 h 1490"/>
                <a:gd name="connsiteX22" fmla="*/ 1707 w 2331"/>
                <a:gd name="connsiteY22" fmla="*/ 553 h 1490"/>
                <a:gd name="connsiteX23" fmla="*/ 1654 w 2331"/>
                <a:gd name="connsiteY23" fmla="*/ 543 h 1490"/>
                <a:gd name="connsiteX24" fmla="*/ 1599 w 2331"/>
                <a:gd name="connsiteY24" fmla="*/ 535 h 1490"/>
                <a:gd name="connsiteX25" fmla="*/ 1599 w 2331"/>
                <a:gd name="connsiteY25" fmla="*/ 535 h 1490"/>
                <a:gd name="connsiteX26" fmla="*/ 1595 w 2331"/>
                <a:gd name="connsiteY26" fmla="*/ 471 h 1490"/>
                <a:gd name="connsiteX27" fmla="*/ 1487 w 2331"/>
                <a:gd name="connsiteY27" fmla="*/ 471 h 1490"/>
                <a:gd name="connsiteX28" fmla="*/ 1496 w 2331"/>
                <a:gd name="connsiteY28" fmla="*/ 637 h 1490"/>
                <a:gd name="connsiteX29" fmla="*/ 1491 w 2331"/>
                <a:gd name="connsiteY29" fmla="*/ 638 h 1490"/>
                <a:gd name="connsiteX30" fmla="*/ 1487 w 2331"/>
                <a:gd name="connsiteY30" fmla="*/ 639 h 1490"/>
                <a:gd name="connsiteX31" fmla="*/ 1482 w 2331"/>
                <a:gd name="connsiteY31" fmla="*/ 640 h 1490"/>
                <a:gd name="connsiteX32" fmla="*/ 1477 w 2331"/>
                <a:gd name="connsiteY32" fmla="*/ 642 h 1490"/>
                <a:gd name="connsiteX33" fmla="*/ 1473 w 2331"/>
                <a:gd name="connsiteY33" fmla="*/ 644 h 1490"/>
                <a:gd name="connsiteX34" fmla="*/ 1468 w 2331"/>
                <a:gd name="connsiteY34" fmla="*/ 645 h 1490"/>
                <a:gd name="connsiteX35" fmla="*/ 1462 w 2331"/>
                <a:gd name="connsiteY35" fmla="*/ 646 h 1490"/>
                <a:gd name="connsiteX36" fmla="*/ 1458 w 2331"/>
                <a:gd name="connsiteY36" fmla="*/ 647 h 1490"/>
                <a:gd name="connsiteX37" fmla="*/ 1467 w 2331"/>
                <a:gd name="connsiteY37" fmla="*/ 643 h 1490"/>
                <a:gd name="connsiteX38" fmla="*/ 1418 w 2331"/>
                <a:gd name="connsiteY38" fmla="*/ 561 h 1490"/>
                <a:gd name="connsiteX39" fmla="*/ 1405 w 2331"/>
                <a:gd name="connsiteY39" fmla="*/ 452 h 1490"/>
                <a:gd name="connsiteX40" fmla="*/ 1417 w 2331"/>
                <a:gd name="connsiteY40" fmla="*/ 442 h 1490"/>
                <a:gd name="connsiteX41" fmla="*/ 1427 w 2331"/>
                <a:gd name="connsiteY41" fmla="*/ 430 h 1490"/>
                <a:gd name="connsiteX42" fmla="*/ 1438 w 2331"/>
                <a:gd name="connsiteY42" fmla="*/ 417 h 1490"/>
                <a:gd name="connsiteX43" fmla="*/ 1447 w 2331"/>
                <a:gd name="connsiteY43" fmla="*/ 403 h 1490"/>
                <a:gd name="connsiteX44" fmla="*/ 1456 w 2331"/>
                <a:gd name="connsiteY44" fmla="*/ 388 h 1490"/>
                <a:gd name="connsiteX45" fmla="*/ 1465 w 2331"/>
                <a:gd name="connsiteY45" fmla="*/ 372 h 1490"/>
                <a:gd name="connsiteX46" fmla="*/ 1472 w 2331"/>
                <a:gd name="connsiteY46" fmla="*/ 354 h 1490"/>
                <a:gd name="connsiteX47" fmla="*/ 1479 w 2331"/>
                <a:gd name="connsiteY47" fmla="*/ 337 h 1490"/>
                <a:gd name="connsiteX48" fmla="*/ 1487 w 2331"/>
                <a:gd name="connsiteY48" fmla="*/ 471 h 1490"/>
                <a:gd name="connsiteX49" fmla="*/ 1595 w 2331"/>
                <a:gd name="connsiteY49" fmla="*/ 471 h 1490"/>
                <a:gd name="connsiteX50" fmla="*/ 1585 w 2331"/>
                <a:gd name="connsiteY50" fmla="*/ 273 h 1490"/>
                <a:gd name="connsiteX51" fmla="*/ 1584 w 2331"/>
                <a:gd name="connsiteY51" fmla="*/ 265 h 1490"/>
                <a:gd name="connsiteX52" fmla="*/ 1580 w 2331"/>
                <a:gd name="connsiteY52" fmla="*/ 257 h 1490"/>
                <a:gd name="connsiteX53" fmla="*/ 1576 w 2331"/>
                <a:gd name="connsiteY53" fmla="*/ 250 h 1490"/>
                <a:gd name="connsiteX54" fmla="*/ 1570 w 2331"/>
                <a:gd name="connsiteY54" fmla="*/ 243 h 1490"/>
                <a:gd name="connsiteX55" fmla="*/ 1563 w 2331"/>
                <a:gd name="connsiteY55" fmla="*/ 237 h 1490"/>
                <a:gd name="connsiteX56" fmla="*/ 1556 w 2331"/>
                <a:gd name="connsiteY56" fmla="*/ 234 h 1490"/>
                <a:gd name="connsiteX57" fmla="*/ 1546 w 2331"/>
                <a:gd name="connsiteY57" fmla="*/ 231 h 1490"/>
                <a:gd name="connsiteX58" fmla="*/ 1538 w 2331"/>
                <a:gd name="connsiteY58" fmla="*/ 230 h 1490"/>
                <a:gd name="connsiteX59" fmla="*/ 1517 w 2331"/>
                <a:gd name="connsiteY59" fmla="*/ 230 h 1490"/>
                <a:gd name="connsiteX60" fmla="*/ 1511 w 2331"/>
                <a:gd name="connsiteY60" fmla="*/ 230 h 1490"/>
                <a:gd name="connsiteX61" fmla="*/ 1505 w 2331"/>
                <a:gd name="connsiteY61" fmla="*/ 231 h 1490"/>
                <a:gd name="connsiteX62" fmla="*/ 1501 w 2331"/>
                <a:gd name="connsiteY62" fmla="*/ 234 h 1490"/>
                <a:gd name="connsiteX63" fmla="*/ 1495 w 2331"/>
                <a:gd name="connsiteY63" fmla="*/ 236 h 1490"/>
                <a:gd name="connsiteX64" fmla="*/ 1495 w 2331"/>
                <a:gd name="connsiteY64" fmla="*/ 236 h 1490"/>
                <a:gd name="connsiteX65" fmla="*/ 1495 w 2331"/>
                <a:gd name="connsiteY65" fmla="*/ 235 h 1490"/>
                <a:gd name="connsiteX66" fmla="*/ 1495 w 2331"/>
                <a:gd name="connsiteY66" fmla="*/ 235 h 1490"/>
                <a:gd name="connsiteX67" fmla="*/ 1495 w 2331"/>
                <a:gd name="connsiteY67" fmla="*/ 235 h 1490"/>
                <a:gd name="connsiteX68" fmla="*/ 1493 w 2331"/>
                <a:gd name="connsiteY68" fmla="*/ 212 h 1490"/>
                <a:gd name="connsiteX69" fmla="*/ 1488 w 2331"/>
                <a:gd name="connsiteY69" fmla="*/ 188 h 1490"/>
                <a:gd name="connsiteX70" fmla="*/ 1481 w 2331"/>
                <a:gd name="connsiteY70" fmla="*/ 166 h 1490"/>
                <a:gd name="connsiteX71" fmla="*/ 1473 w 2331"/>
                <a:gd name="connsiteY71" fmla="*/ 145 h 1490"/>
                <a:gd name="connsiteX72" fmla="*/ 1462 w 2331"/>
                <a:gd name="connsiteY72" fmla="*/ 124 h 1490"/>
                <a:gd name="connsiteX73" fmla="*/ 1449 w 2331"/>
                <a:gd name="connsiteY73" fmla="*/ 105 h 1490"/>
                <a:gd name="connsiteX74" fmla="*/ 1434 w 2331"/>
                <a:gd name="connsiteY74" fmla="*/ 86 h 1490"/>
                <a:gd name="connsiteX75" fmla="*/ 1418 w 2331"/>
                <a:gd name="connsiteY75" fmla="*/ 69 h 1490"/>
                <a:gd name="connsiteX76" fmla="*/ 1399 w 2331"/>
                <a:gd name="connsiteY76" fmla="*/ 54 h 1490"/>
                <a:gd name="connsiteX77" fmla="*/ 1379 w 2331"/>
                <a:gd name="connsiteY77" fmla="*/ 40 h 1490"/>
                <a:gd name="connsiteX78" fmla="*/ 1359 w 2331"/>
                <a:gd name="connsiteY78" fmla="*/ 28 h 1490"/>
                <a:gd name="connsiteX79" fmla="*/ 1338 w 2331"/>
                <a:gd name="connsiteY79" fmla="*/ 18 h 1490"/>
                <a:gd name="connsiteX80" fmla="*/ 1316 w 2331"/>
                <a:gd name="connsiteY80" fmla="*/ 11 h 1490"/>
                <a:gd name="connsiteX81" fmla="*/ 1294 w 2331"/>
                <a:gd name="connsiteY81" fmla="*/ 5 h 1490"/>
                <a:gd name="connsiteX82" fmla="*/ 1271 w 2331"/>
                <a:gd name="connsiteY82" fmla="*/ 1 h 1490"/>
                <a:gd name="connsiteX83" fmla="*/ 1247 w 2331"/>
                <a:gd name="connsiteY83" fmla="*/ 0 h 1490"/>
                <a:gd name="connsiteX84" fmla="*/ 1225 w 2331"/>
                <a:gd name="connsiteY84" fmla="*/ 1 h 1490"/>
                <a:gd name="connsiteX85" fmla="*/ 1204 w 2331"/>
                <a:gd name="connsiteY85" fmla="*/ 4 h 1490"/>
                <a:gd name="connsiteX86" fmla="*/ 1183 w 2331"/>
                <a:gd name="connsiteY86" fmla="*/ 9 h 1490"/>
                <a:gd name="connsiteX87" fmla="*/ 1163 w 2331"/>
                <a:gd name="connsiteY87" fmla="*/ 15 h 1490"/>
                <a:gd name="connsiteX88" fmla="*/ 1144 w 2331"/>
                <a:gd name="connsiteY88" fmla="*/ 25 h 1490"/>
                <a:gd name="connsiteX89" fmla="*/ 1127 w 2331"/>
                <a:gd name="connsiteY89" fmla="*/ 34 h 1490"/>
                <a:gd name="connsiteX90" fmla="*/ 1110 w 2331"/>
                <a:gd name="connsiteY90" fmla="*/ 46 h 1490"/>
                <a:gd name="connsiteX91" fmla="*/ 1095 w 2331"/>
                <a:gd name="connsiteY91" fmla="*/ 60 h 1490"/>
                <a:gd name="connsiteX92" fmla="*/ 1080 w 2331"/>
                <a:gd name="connsiteY92" fmla="*/ 74 h 1490"/>
                <a:gd name="connsiteX93" fmla="*/ 1068 w 2331"/>
                <a:gd name="connsiteY93" fmla="*/ 90 h 1490"/>
                <a:gd name="connsiteX94" fmla="*/ 1057 w 2331"/>
                <a:gd name="connsiteY94" fmla="*/ 106 h 1490"/>
                <a:gd name="connsiteX95" fmla="*/ 1047 w 2331"/>
                <a:gd name="connsiteY95" fmla="*/ 125 h 1490"/>
                <a:gd name="connsiteX96" fmla="*/ 1039 w 2331"/>
                <a:gd name="connsiteY96" fmla="*/ 144 h 1490"/>
                <a:gd name="connsiteX97" fmla="*/ 1033 w 2331"/>
                <a:gd name="connsiteY97" fmla="*/ 164 h 1490"/>
                <a:gd name="connsiteX98" fmla="*/ 1029 w 2331"/>
                <a:gd name="connsiteY98" fmla="*/ 185 h 1490"/>
                <a:gd name="connsiteX99" fmla="*/ 1026 w 2331"/>
                <a:gd name="connsiteY99" fmla="*/ 207 h 1490"/>
                <a:gd name="connsiteX100" fmla="*/ 1003 w 2331"/>
                <a:gd name="connsiteY100" fmla="*/ 227 h 1490"/>
                <a:gd name="connsiteX101" fmla="*/ 976 w 2331"/>
                <a:gd name="connsiteY101" fmla="*/ 251 h 1490"/>
                <a:gd name="connsiteX102" fmla="*/ 947 w 2331"/>
                <a:gd name="connsiteY102" fmla="*/ 279 h 1490"/>
                <a:gd name="connsiteX103" fmla="*/ 919 w 2331"/>
                <a:gd name="connsiteY103" fmla="*/ 309 h 1490"/>
                <a:gd name="connsiteX104" fmla="*/ 893 w 2331"/>
                <a:gd name="connsiteY104" fmla="*/ 338 h 1490"/>
                <a:gd name="connsiteX105" fmla="*/ 873 w 2331"/>
                <a:gd name="connsiteY105" fmla="*/ 366 h 1490"/>
                <a:gd name="connsiteX106" fmla="*/ 860 w 2331"/>
                <a:gd name="connsiteY106" fmla="*/ 391 h 1490"/>
                <a:gd name="connsiteX107" fmla="*/ 858 w 2331"/>
                <a:gd name="connsiteY107" fmla="*/ 414 h 1490"/>
                <a:gd name="connsiteX108" fmla="*/ 860 w 2331"/>
                <a:gd name="connsiteY108" fmla="*/ 422 h 1490"/>
                <a:gd name="connsiteX109" fmla="*/ 864 w 2331"/>
                <a:gd name="connsiteY109" fmla="*/ 429 h 1490"/>
                <a:gd name="connsiteX110" fmla="*/ 870 w 2331"/>
                <a:gd name="connsiteY110" fmla="*/ 435 h 1490"/>
                <a:gd name="connsiteX111" fmla="*/ 877 w 2331"/>
                <a:gd name="connsiteY111" fmla="*/ 439 h 1490"/>
                <a:gd name="connsiteX112" fmla="*/ 887 w 2331"/>
                <a:gd name="connsiteY112" fmla="*/ 444 h 1490"/>
                <a:gd name="connsiteX113" fmla="*/ 898 w 2331"/>
                <a:gd name="connsiteY113" fmla="*/ 449 h 1490"/>
                <a:gd name="connsiteX114" fmla="*/ 911 w 2331"/>
                <a:gd name="connsiteY114" fmla="*/ 452 h 1490"/>
                <a:gd name="connsiteX115" fmla="*/ 923 w 2331"/>
                <a:gd name="connsiteY115" fmla="*/ 456 h 1490"/>
                <a:gd name="connsiteX116" fmla="*/ 936 w 2331"/>
                <a:gd name="connsiteY116" fmla="*/ 459 h 1490"/>
                <a:gd name="connsiteX117" fmla="*/ 950 w 2331"/>
                <a:gd name="connsiteY117" fmla="*/ 462 h 1490"/>
                <a:gd name="connsiteX118" fmla="*/ 964 w 2331"/>
                <a:gd name="connsiteY118" fmla="*/ 465 h 1490"/>
                <a:gd name="connsiteX119" fmla="*/ 978 w 2331"/>
                <a:gd name="connsiteY119" fmla="*/ 466 h 1490"/>
                <a:gd name="connsiteX120" fmla="*/ 991 w 2331"/>
                <a:gd name="connsiteY120" fmla="*/ 469 h 1490"/>
                <a:gd name="connsiteX121" fmla="*/ 1005 w 2331"/>
                <a:gd name="connsiteY121" fmla="*/ 470 h 1490"/>
                <a:gd name="connsiteX122" fmla="*/ 1018 w 2331"/>
                <a:gd name="connsiteY122" fmla="*/ 472 h 1490"/>
                <a:gd name="connsiteX123" fmla="*/ 1030 w 2331"/>
                <a:gd name="connsiteY123" fmla="*/ 473 h 1490"/>
                <a:gd name="connsiteX124" fmla="*/ 1041 w 2331"/>
                <a:gd name="connsiteY124" fmla="*/ 473 h 1490"/>
                <a:gd name="connsiteX125" fmla="*/ 1052 w 2331"/>
                <a:gd name="connsiteY125" fmla="*/ 474 h 1490"/>
                <a:gd name="connsiteX126" fmla="*/ 1061 w 2331"/>
                <a:gd name="connsiteY126" fmla="*/ 476 h 1490"/>
                <a:gd name="connsiteX127" fmla="*/ 1069 w 2331"/>
                <a:gd name="connsiteY127" fmla="*/ 476 h 1490"/>
                <a:gd name="connsiteX128" fmla="*/ 1082 w 2331"/>
                <a:gd name="connsiteY128" fmla="*/ 589 h 1490"/>
                <a:gd name="connsiteX129" fmla="*/ 1082 w 2331"/>
                <a:gd name="connsiteY129" fmla="*/ 593 h 1490"/>
                <a:gd name="connsiteX130" fmla="*/ 1074 w 2331"/>
                <a:gd name="connsiteY130" fmla="*/ 590 h 1490"/>
                <a:gd name="connsiteX131" fmla="*/ 1067 w 2331"/>
                <a:gd name="connsiteY131" fmla="*/ 588 h 1490"/>
                <a:gd name="connsiteX132" fmla="*/ 1059 w 2331"/>
                <a:gd name="connsiteY132" fmla="*/ 588 h 1490"/>
                <a:gd name="connsiteX133" fmla="*/ 1051 w 2331"/>
                <a:gd name="connsiteY133" fmla="*/ 590 h 1490"/>
                <a:gd name="connsiteX134" fmla="*/ 1046 w 2331"/>
                <a:gd name="connsiteY134" fmla="*/ 591 h 1490"/>
                <a:gd name="connsiteX135" fmla="*/ 1043 w 2331"/>
                <a:gd name="connsiteY135" fmla="*/ 593 h 1490"/>
                <a:gd name="connsiteX136" fmla="*/ 1039 w 2331"/>
                <a:gd name="connsiteY136" fmla="*/ 594 h 1490"/>
                <a:gd name="connsiteX137" fmla="*/ 1037 w 2331"/>
                <a:gd name="connsiteY137" fmla="*/ 595 h 1490"/>
                <a:gd name="connsiteX138" fmla="*/ 969 w 2331"/>
                <a:gd name="connsiteY138" fmla="*/ 501 h 1490"/>
                <a:gd name="connsiteX139" fmla="*/ 968 w 2331"/>
                <a:gd name="connsiteY139" fmla="*/ 500 h 1490"/>
                <a:gd name="connsiteX140" fmla="*/ 963 w 2331"/>
                <a:gd name="connsiteY140" fmla="*/ 497 h 1490"/>
                <a:gd name="connsiteX141" fmla="*/ 957 w 2331"/>
                <a:gd name="connsiteY141" fmla="*/ 493 h 1490"/>
                <a:gd name="connsiteX142" fmla="*/ 951 w 2331"/>
                <a:gd name="connsiteY142" fmla="*/ 491 h 1490"/>
                <a:gd name="connsiteX143" fmla="*/ 943 w 2331"/>
                <a:gd name="connsiteY143" fmla="*/ 488 h 1490"/>
                <a:gd name="connsiteX144" fmla="*/ 936 w 2331"/>
                <a:gd name="connsiteY144" fmla="*/ 488 h 1490"/>
                <a:gd name="connsiteX145" fmla="*/ 928 w 2331"/>
                <a:gd name="connsiteY145" fmla="*/ 491 h 1490"/>
                <a:gd name="connsiteX146" fmla="*/ 920 w 2331"/>
                <a:gd name="connsiteY146" fmla="*/ 493 h 1490"/>
                <a:gd name="connsiteX147" fmla="*/ 912 w 2331"/>
                <a:gd name="connsiteY147" fmla="*/ 499 h 1490"/>
                <a:gd name="connsiteX148" fmla="*/ 900 w 2331"/>
                <a:gd name="connsiteY148" fmla="*/ 514 h 1490"/>
                <a:gd name="connsiteX149" fmla="*/ 897 w 2331"/>
                <a:gd name="connsiteY149" fmla="*/ 529 h 1490"/>
                <a:gd name="connsiteX150" fmla="*/ 899 w 2331"/>
                <a:gd name="connsiteY150" fmla="*/ 543 h 1490"/>
                <a:gd name="connsiteX151" fmla="*/ 904 w 2331"/>
                <a:gd name="connsiteY151" fmla="*/ 554 h 1490"/>
                <a:gd name="connsiteX152" fmla="*/ 906 w 2331"/>
                <a:gd name="connsiteY152" fmla="*/ 557 h 1490"/>
                <a:gd name="connsiteX153" fmla="*/ 912 w 2331"/>
                <a:gd name="connsiteY153" fmla="*/ 564 h 1490"/>
                <a:gd name="connsiteX154" fmla="*/ 920 w 2331"/>
                <a:gd name="connsiteY154" fmla="*/ 576 h 1490"/>
                <a:gd name="connsiteX155" fmla="*/ 930 w 2331"/>
                <a:gd name="connsiteY155" fmla="*/ 590 h 1490"/>
                <a:gd name="connsiteX156" fmla="*/ 941 w 2331"/>
                <a:gd name="connsiteY156" fmla="*/ 604 h 1490"/>
                <a:gd name="connsiteX157" fmla="*/ 953 w 2331"/>
                <a:gd name="connsiteY157" fmla="*/ 619 h 1490"/>
                <a:gd name="connsiteX158" fmla="*/ 962 w 2331"/>
                <a:gd name="connsiteY158" fmla="*/ 632 h 1490"/>
                <a:gd name="connsiteX159" fmla="*/ 970 w 2331"/>
                <a:gd name="connsiteY159" fmla="*/ 643 h 1490"/>
                <a:gd name="connsiteX160" fmla="*/ 944 w 2331"/>
                <a:gd name="connsiteY160" fmla="*/ 636 h 1490"/>
                <a:gd name="connsiteX161" fmla="*/ 922 w 2331"/>
                <a:gd name="connsiteY161" fmla="*/ 628 h 1490"/>
                <a:gd name="connsiteX162" fmla="*/ 902 w 2331"/>
                <a:gd name="connsiteY162" fmla="*/ 618 h 1490"/>
                <a:gd name="connsiteX163" fmla="*/ 886 w 2331"/>
                <a:gd name="connsiteY163" fmla="*/ 609 h 1490"/>
                <a:gd name="connsiteX164" fmla="*/ 873 w 2331"/>
                <a:gd name="connsiteY164" fmla="*/ 600 h 1490"/>
                <a:gd name="connsiteX165" fmla="*/ 863 w 2331"/>
                <a:gd name="connsiteY165" fmla="*/ 589 h 1490"/>
                <a:gd name="connsiteX166" fmla="*/ 857 w 2331"/>
                <a:gd name="connsiteY166" fmla="*/ 578 h 1490"/>
                <a:gd name="connsiteX167" fmla="*/ 854 w 2331"/>
                <a:gd name="connsiteY167" fmla="*/ 567 h 1490"/>
                <a:gd name="connsiteX168" fmla="*/ 853 w 2331"/>
                <a:gd name="connsiteY168" fmla="*/ 559 h 1490"/>
                <a:gd name="connsiteX169" fmla="*/ 853 w 2331"/>
                <a:gd name="connsiteY169" fmla="*/ 552 h 1490"/>
                <a:gd name="connsiteX170" fmla="*/ 853 w 2331"/>
                <a:gd name="connsiteY170" fmla="*/ 545 h 1490"/>
                <a:gd name="connsiteX171" fmla="*/ 854 w 2331"/>
                <a:gd name="connsiteY171" fmla="*/ 538 h 1490"/>
                <a:gd name="connsiteX172" fmla="*/ 856 w 2331"/>
                <a:gd name="connsiteY172" fmla="*/ 518 h 1490"/>
                <a:gd name="connsiteX173" fmla="*/ 837 w 2331"/>
                <a:gd name="connsiteY173" fmla="*/ 520 h 1490"/>
                <a:gd name="connsiteX174" fmla="*/ 802 w 2331"/>
                <a:gd name="connsiteY174" fmla="*/ 524 h 1490"/>
                <a:gd name="connsiteX175" fmla="*/ 767 w 2331"/>
                <a:gd name="connsiteY175" fmla="*/ 528 h 1490"/>
                <a:gd name="connsiteX176" fmla="*/ 732 w 2331"/>
                <a:gd name="connsiteY176" fmla="*/ 532 h 1490"/>
                <a:gd name="connsiteX177" fmla="*/ 698 w 2331"/>
                <a:gd name="connsiteY177" fmla="*/ 538 h 1490"/>
                <a:gd name="connsiteX178" fmla="*/ 664 w 2331"/>
                <a:gd name="connsiteY178" fmla="*/ 542 h 1490"/>
                <a:gd name="connsiteX179" fmla="*/ 631 w 2331"/>
                <a:gd name="connsiteY179" fmla="*/ 548 h 1490"/>
                <a:gd name="connsiteX180" fmla="*/ 600 w 2331"/>
                <a:gd name="connsiteY180" fmla="*/ 554 h 1490"/>
                <a:gd name="connsiteX181" fmla="*/ 567 w 2331"/>
                <a:gd name="connsiteY181" fmla="*/ 560 h 1490"/>
                <a:gd name="connsiteX182" fmla="*/ 537 w 2331"/>
                <a:gd name="connsiteY182" fmla="*/ 567 h 1490"/>
                <a:gd name="connsiteX183" fmla="*/ 506 w 2331"/>
                <a:gd name="connsiteY183" fmla="*/ 574 h 1490"/>
                <a:gd name="connsiteX184" fmla="*/ 476 w 2331"/>
                <a:gd name="connsiteY184" fmla="*/ 581 h 1490"/>
                <a:gd name="connsiteX185" fmla="*/ 447 w 2331"/>
                <a:gd name="connsiteY185" fmla="*/ 589 h 1490"/>
                <a:gd name="connsiteX186" fmla="*/ 417 w 2331"/>
                <a:gd name="connsiteY186" fmla="*/ 596 h 1490"/>
                <a:gd name="connsiteX187" fmla="*/ 390 w 2331"/>
                <a:gd name="connsiteY187" fmla="*/ 604 h 1490"/>
                <a:gd name="connsiteX188" fmla="*/ 362 w 2331"/>
                <a:gd name="connsiteY188" fmla="*/ 614 h 1490"/>
                <a:gd name="connsiteX189" fmla="*/ 337 w 2331"/>
                <a:gd name="connsiteY189" fmla="*/ 622 h 1490"/>
                <a:gd name="connsiteX190" fmla="*/ 311 w 2331"/>
                <a:gd name="connsiteY190" fmla="*/ 631 h 1490"/>
                <a:gd name="connsiteX191" fmla="*/ 285 w 2331"/>
                <a:gd name="connsiteY191" fmla="*/ 640 h 1490"/>
                <a:gd name="connsiteX192" fmla="*/ 262 w 2331"/>
                <a:gd name="connsiteY192" fmla="*/ 650 h 1490"/>
                <a:gd name="connsiteX193" fmla="*/ 238 w 2331"/>
                <a:gd name="connsiteY193" fmla="*/ 660 h 1490"/>
                <a:gd name="connsiteX194" fmla="*/ 215 w 2331"/>
                <a:gd name="connsiteY194" fmla="*/ 671 h 1490"/>
                <a:gd name="connsiteX195" fmla="*/ 194 w 2331"/>
                <a:gd name="connsiteY195" fmla="*/ 681 h 1490"/>
                <a:gd name="connsiteX196" fmla="*/ 173 w 2331"/>
                <a:gd name="connsiteY196" fmla="*/ 692 h 1490"/>
                <a:gd name="connsiteX197" fmla="*/ 153 w 2331"/>
                <a:gd name="connsiteY197" fmla="*/ 702 h 1490"/>
                <a:gd name="connsiteX198" fmla="*/ 134 w 2331"/>
                <a:gd name="connsiteY198" fmla="*/ 714 h 1490"/>
                <a:gd name="connsiteX199" fmla="*/ 116 w 2331"/>
                <a:gd name="connsiteY199" fmla="*/ 726 h 1490"/>
                <a:gd name="connsiteX200" fmla="*/ 98 w 2331"/>
                <a:gd name="connsiteY200" fmla="*/ 737 h 1490"/>
                <a:gd name="connsiteX201" fmla="*/ 82 w 2331"/>
                <a:gd name="connsiteY201" fmla="*/ 749 h 1490"/>
                <a:gd name="connsiteX202" fmla="*/ 67 w 2331"/>
                <a:gd name="connsiteY202" fmla="*/ 762 h 1490"/>
                <a:gd name="connsiteX203" fmla="*/ 53 w 2331"/>
                <a:gd name="connsiteY203" fmla="*/ 774 h 1490"/>
                <a:gd name="connsiteX204" fmla="*/ 40 w 2331"/>
                <a:gd name="connsiteY204" fmla="*/ 787 h 1490"/>
                <a:gd name="connsiteX205" fmla="*/ 27 w 2331"/>
                <a:gd name="connsiteY205" fmla="*/ 799 h 1490"/>
                <a:gd name="connsiteX206" fmla="*/ 8 w 2331"/>
                <a:gd name="connsiteY206" fmla="*/ 836 h 1490"/>
                <a:gd name="connsiteX207" fmla="*/ 0 w 2331"/>
                <a:gd name="connsiteY207" fmla="*/ 882 h 1490"/>
                <a:gd name="connsiteX208" fmla="*/ 0 w 2331"/>
                <a:gd name="connsiteY208" fmla="*/ 927 h 1490"/>
                <a:gd name="connsiteX209" fmla="*/ 1 w 2331"/>
                <a:gd name="connsiteY209" fmla="*/ 958 h 1490"/>
                <a:gd name="connsiteX210" fmla="*/ 4 w 2331"/>
                <a:gd name="connsiteY210" fmla="*/ 983 h 1490"/>
                <a:gd name="connsiteX211" fmla="*/ 8 w 2331"/>
                <a:gd name="connsiteY211" fmla="*/ 1009 h 1490"/>
                <a:gd name="connsiteX212" fmla="*/ 14 w 2331"/>
                <a:gd name="connsiteY212" fmla="*/ 1034 h 1490"/>
                <a:gd name="connsiteX213" fmla="*/ 21 w 2331"/>
                <a:gd name="connsiteY213" fmla="*/ 1059 h 1490"/>
                <a:gd name="connsiteX214" fmla="*/ 29 w 2331"/>
                <a:gd name="connsiteY214" fmla="*/ 1082 h 1490"/>
                <a:gd name="connsiteX215" fmla="*/ 40 w 2331"/>
                <a:gd name="connsiteY215" fmla="*/ 1103 h 1490"/>
                <a:gd name="connsiteX216" fmla="*/ 51 w 2331"/>
                <a:gd name="connsiteY216" fmla="*/ 1122 h 1490"/>
                <a:gd name="connsiteX217" fmla="*/ 64 w 2331"/>
                <a:gd name="connsiteY217" fmla="*/ 1136 h 1490"/>
                <a:gd name="connsiteX218" fmla="*/ 81 w 2331"/>
                <a:gd name="connsiteY218" fmla="*/ 1149 h 1490"/>
                <a:gd name="connsiteX219" fmla="*/ 98 w 2331"/>
                <a:gd name="connsiteY219" fmla="*/ 1162 h 1490"/>
                <a:gd name="connsiteX220" fmla="*/ 118 w 2331"/>
                <a:gd name="connsiteY220" fmla="*/ 1173 h 1490"/>
                <a:gd name="connsiteX221" fmla="*/ 138 w 2331"/>
                <a:gd name="connsiteY221" fmla="*/ 1184 h 1490"/>
                <a:gd name="connsiteX222" fmla="*/ 160 w 2331"/>
                <a:gd name="connsiteY222" fmla="*/ 1193 h 1490"/>
                <a:gd name="connsiteX223" fmla="*/ 184 w 2331"/>
                <a:gd name="connsiteY223" fmla="*/ 1203 h 1490"/>
                <a:gd name="connsiteX224" fmla="*/ 208 w 2331"/>
                <a:gd name="connsiteY224" fmla="*/ 1211 h 1490"/>
                <a:gd name="connsiteX225" fmla="*/ 234 w 2331"/>
                <a:gd name="connsiteY225" fmla="*/ 1218 h 1490"/>
                <a:gd name="connsiteX226" fmla="*/ 242 w 2331"/>
                <a:gd name="connsiteY226" fmla="*/ 1239 h 1490"/>
                <a:gd name="connsiteX227" fmla="*/ 250 w 2331"/>
                <a:gd name="connsiteY227" fmla="*/ 1259 h 1490"/>
                <a:gd name="connsiteX228" fmla="*/ 261 w 2331"/>
                <a:gd name="connsiteY228" fmla="*/ 1279 h 1490"/>
                <a:gd name="connsiteX229" fmla="*/ 272 w 2331"/>
                <a:gd name="connsiteY229" fmla="*/ 1298 h 1490"/>
                <a:gd name="connsiteX230" fmla="*/ 285 w 2331"/>
                <a:gd name="connsiteY230" fmla="*/ 1317 h 1490"/>
                <a:gd name="connsiteX231" fmla="*/ 298 w 2331"/>
                <a:gd name="connsiteY231" fmla="*/ 1335 h 1490"/>
                <a:gd name="connsiteX232" fmla="*/ 313 w 2331"/>
                <a:gd name="connsiteY232" fmla="*/ 1352 h 1490"/>
                <a:gd name="connsiteX233" fmla="*/ 330 w 2331"/>
                <a:gd name="connsiteY233" fmla="*/ 1368 h 1490"/>
                <a:gd name="connsiteX234" fmla="*/ 342 w 2331"/>
                <a:gd name="connsiteY234" fmla="*/ 1380 h 1490"/>
                <a:gd name="connsiteX235" fmla="*/ 357 w 2331"/>
                <a:gd name="connsiteY235" fmla="*/ 1392 h 1490"/>
                <a:gd name="connsiteX236" fmla="*/ 371 w 2331"/>
                <a:gd name="connsiteY236" fmla="*/ 1402 h 1490"/>
                <a:gd name="connsiteX237" fmla="*/ 385 w 2331"/>
                <a:gd name="connsiteY237" fmla="*/ 1412 h 1490"/>
                <a:gd name="connsiteX238" fmla="*/ 400 w 2331"/>
                <a:gd name="connsiteY238" fmla="*/ 1421 h 1490"/>
                <a:gd name="connsiteX239" fmla="*/ 415 w 2331"/>
                <a:gd name="connsiteY239" fmla="*/ 1429 h 1490"/>
                <a:gd name="connsiteX240" fmla="*/ 430 w 2331"/>
                <a:gd name="connsiteY240" fmla="*/ 1436 h 1490"/>
                <a:gd name="connsiteX241" fmla="*/ 447 w 2331"/>
                <a:gd name="connsiteY241" fmla="*/ 1443 h 1490"/>
                <a:gd name="connsiteX242" fmla="*/ 462 w 2331"/>
                <a:gd name="connsiteY242" fmla="*/ 1449 h 1490"/>
                <a:gd name="connsiteX243" fmla="*/ 478 w 2331"/>
                <a:gd name="connsiteY243" fmla="*/ 1455 h 1490"/>
                <a:gd name="connsiteX244" fmla="*/ 494 w 2331"/>
                <a:gd name="connsiteY244" fmla="*/ 1458 h 1490"/>
                <a:gd name="connsiteX245" fmla="*/ 512 w 2331"/>
                <a:gd name="connsiteY245" fmla="*/ 1462 h 1490"/>
                <a:gd name="connsiteX246" fmla="*/ 528 w 2331"/>
                <a:gd name="connsiteY246" fmla="*/ 1465 h 1490"/>
                <a:gd name="connsiteX247" fmla="*/ 546 w 2331"/>
                <a:gd name="connsiteY247" fmla="*/ 1468 h 1490"/>
                <a:gd name="connsiteX248" fmla="*/ 562 w 2331"/>
                <a:gd name="connsiteY248" fmla="*/ 1469 h 1490"/>
                <a:gd name="connsiteX249" fmla="*/ 580 w 2331"/>
                <a:gd name="connsiteY249" fmla="*/ 1469 h 1490"/>
                <a:gd name="connsiteX250" fmla="*/ 597 w 2331"/>
                <a:gd name="connsiteY250" fmla="*/ 1469 h 1490"/>
                <a:gd name="connsiteX251" fmla="*/ 614 w 2331"/>
                <a:gd name="connsiteY251" fmla="*/ 1468 h 1490"/>
                <a:gd name="connsiteX252" fmla="*/ 631 w 2331"/>
                <a:gd name="connsiteY252" fmla="*/ 1465 h 1490"/>
                <a:gd name="connsiteX253" fmla="*/ 648 w 2331"/>
                <a:gd name="connsiteY253" fmla="*/ 1462 h 1490"/>
                <a:gd name="connsiteX254" fmla="*/ 664 w 2331"/>
                <a:gd name="connsiteY254" fmla="*/ 1458 h 1490"/>
                <a:gd name="connsiteX255" fmla="*/ 679 w 2331"/>
                <a:gd name="connsiteY255" fmla="*/ 1455 h 1490"/>
                <a:gd name="connsiteX256" fmla="*/ 695 w 2331"/>
                <a:gd name="connsiteY256" fmla="*/ 1449 h 1490"/>
                <a:gd name="connsiteX257" fmla="*/ 711 w 2331"/>
                <a:gd name="connsiteY257" fmla="*/ 1443 h 1490"/>
                <a:gd name="connsiteX258" fmla="*/ 726 w 2331"/>
                <a:gd name="connsiteY258" fmla="*/ 1436 h 1490"/>
                <a:gd name="connsiteX259" fmla="*/ 740 w 2331"/>
                <a:gd name="connsiteY259" fmla="*/ 1429 h 1490"/>
                <a:gd name="connsiteX260" fmla="*/ 754 w 2331"/>
                <a:gd name="connsiteY260" fmla="*/ 1421 h 1490"/>
                <a:gd name="connsiteX261" fmla="*/ 768 w 2331"/>
                <a:gd name="connsiteY261" fmla="*/ 1412 h 1490"/>
                <a:gd name="connsiteX262" fmla="*/ 781 w 2331"/>
                <a:gd name="connsiteY262" fmla="*/ 1402 h 1490"/>
                <a:gd name="connsiteX263" fmla="*/ 794 w 2331"/>
                <a:gd name="connsiteY263" fmla="*/ 1392 h 1490"/>
                <a:gd name="connsiteX264" fmla="*/ 807 w 2331"/>
                <a:gd name="connsiteY264" fmla="*/ 1380 h 1490"/>
                <a:gd name="connsiteX265" fmla="*/ 818 w 2331"/>
                <a:gd name="connsiteY265" fmla="*/ 1368 h 1490"/>
                <a:gd name="connsiteX266" fmla="*/ 830 w 2331"/>
                <a:gd name="connsiteY266" fmla="*/ 1356 h 1490"/>
                <a:gd name="connsiteX267" fmla="*/ 842 w 2331"/>
                <a:gd name="connsiteY267" fmla="*/ 1342 h 1490"/>
                <a:gd name="connsiteX268" fmla="*/ 851 w 2331"/>
                <a:gd name="connsiteY268" fmla="*/ 1326 h 1490"/>
                <a:gd name="connsiteX269" fmla="*/ 861 w 2331"/>
                <a:gd name="connsiteY269" fmla="*/ 1311 h 1490"/>
                <a:gd name="connsiteX270" fmla="*/ 870 w 2331"/>
                <a:gd name="connsiteY270" fmla="*/ 1296 h 1490"/>
                <a:gd name="connsiteX271" fmla="*/ 877 w 2331"/>
                <a:gd name="connsiteY271" fmla="*/ 1281 h 1490"/>
                <a:gd name="connsiteX272" fmla="*/ 884 w 2331"/>
                <a:gd name="connsiteY272" fmla="*/ 1264 h 1490"/>
                <a:gd name="connsiteX273" fmla="*/ 889 w 2331"/>
                <a:gd name="connsiteY273" fmla="*/ 1248 h 1490"/>
                <a:gd name="connsiteX274" fmla="*/ 908 w 2331"/>
                <a:gd name="connsiteY274" fmla="*/ 1248 h 1490"/>
                <a:gd name="connsiteX275" fmla="*/ 927 w 2331"/>
                <a:gd name="connsiteY275" fmla="*/ 1247 h 1490"/>
                <a:gd name="connsiteX276" fmla="*/ 946 w 2331"/>
                <a:gd name="connsiteY276" fmla="*/ 1247 h 1490"/>
                <a:gd name="connsiteX277" fmla="*/ 964 w 2331"/>
                <a:gd name="connsiteY277" fmla="*/ 1247 h 1490"/>
                <a:gd name="connsiteX278" fmla="*/ 983 w 2331"/>
                <a:gd name="connsiteY278" fmla="*/ 1246 h 1490"/>
                <a:gd name="connsiteX279" fmla="*/ 1002 w 2331"/>
                <a:gd name="connsiteY279" fmla="*/ 1246 h 1490"/>
                <a:gd name="connsiteX280" fmla="*/ 1020 w 2331"/>
                <a:gd name="connsiteY280" fmla="*/ 1246 h 1490"/>
                <a:gd name="connsiteX281" fmla="*/ 1039 w 2331"/>
                <a:gd name="connsiteY281" fmla="*/ 1245 h 1490"/>
                <a:gd name="connsiteX282" fmla="*/ 1058 w 2331"/>
                <a:gd name="connsiteY282" fmla="*/ 1245 h 1490"/>
                <a:gd name="connsiteX283" fmla="*/ 1078 w 2331"/>
                <a:gd name="connsiteY283" fmla="*/ 1245 h 1490"/>
                <a:gd name="connsiteX284" fmla="*/ 1096 w 2331"/>
                <a:gd name="connsiteY284" fmla="*/ 1245 h 1490"/>
                <a:gd name="connsiteX285" fmla="*/ 1116 w 2331"/>
                <a:gd name="connsiteY285" fmla="*/ 1243 h 1490"/>
                <a:gd name="connsiteX286" fmla="*/ 1135 w 2331"/>
                <a:gd name="connsiteY286" fmla="*/ 1243 h 1490"/>
                <a:gd name="connsiteX287" fmla="*/ 1155 w 2331"/>
                <a:gd name="connsiteY287" fmla="*/ 1243 h 1490"/>
                <a:gd name="connsiteX288" fmla="*/ 1174 w 2331"/>
                <a:gd name="connsiteY288" fmla="*/ 1243 h 1490"/>
                <a:gd name="connsiteX289" fmla="*/ 1193 w 2331"/>
                <a:gd name="connsiteY289" fmla="*/ 1243 h 1490"/>
                <a:gd name="connsiteX290" fmla="*/ 1214 w 2331"/>
                <a:gd name="connsiteY290" fmla="*/ 1243 h 1490"/>
                <a:gd name="connsiteX291" fmla="*/ 1235 w 2331"/>
                <a:gd name="connsiteY291" fmla="*/ 1243 h 1490"/>
                <a:gd name="connsiteX292" fmla="*/ 1257 w 2331"/>
                <a:gd name="connsiteY292" fmla="*/ 1243 h 1490"/>
                <a:gd name="connsiteX293" fmla="*/ 1278 w 2331"/>
                <a:gd name="connsiteY293" fmla="*/ 1245 h 1490"/>
                <a:gd name="connsiteX294" fmla="*/ 1299 w 2331"/>
                <a:gd name="connsiteY294" fmla="*/ 1245 h 1490"/>
                <a:gd name="connsiteX295" fmla="*/ 1320 w 2331"/>
                <a:gd name="connsiteY295" fmla="*/ 1245 h 1490"/>
                <a:gd name="connsiteX296" fmla="*/ 1339 w 2331"/>
                <a:gd name="connsiteY296" fmla="*/ 1246 h 1490"/>
                <a:gd name="connsiteX297" fmla="*/ 1361 w 2331"/>
                <a:gd name="connsiteY297" fmla="*/ 1246 h 1490"/>
                <a:gd name="connsiteX298" fmla="*/ 1380 w 2331"/>
                <a:gd name="connsiteY298" fmla="*/ 1247 h 1490"/>
                <a:gd name="connsiteX299" fmla="*/ 1401 w 2331"/>
                <a:gd name="connsiteY299" fmla="*/ 1248 h 1490"/>
                <a:gd name="connsiteX300" fmla="*/ 1421 w 2331"/>
                <a:gd name="connsiteY300" fmla="*/ 1248 h 1490"/>
                <a:gd name="connsiteX301" fmla="*/ 1441 w 2331"/>
                <a:gd name="connsiteY301" fmla="*/ 1249 h 1490"/>
                <a:gd name="connsiteX302" fmla="*/ 1461 w 2331"/>
                <a:gd name="connsiteY302" fmla="*/ 1250 h 1490"/>
                <a:gd name="connsiteX303" fmla="*/ 1481 w 2331"/>
                <a:gd name="connsiteY303" fmla="*/ 1252 h 1490"/>
                <a:gd name="connsiteX304" fmla="*/ 1501 w 2331"/>
                <a:gd name="connsiteY304" fmla="*/ 1252 h 1490"/>
                <a:gd name="connsiteX305" fmla="*/ 1521 w 2331"/>
                <a:gd name="connsiteY305" fmla="*/ 1253 h 1490"/>
                <a:gd name="connsiteX306" fmla="*/ 1528 w 2331"/>
                <a:gd name="connsiteY306" fmla="*/ 1269 h 1490"/>
                <a:gd name="connsiteX307" fmla="*/ 1536 w 2331"/>
                <a:gd name="connsiteY307" fmla="*/ 1194 h 1490"/>
                <a:gd name="connsiteX308" fmla="*/ 1545 w 2331"/>
                <a:gd name="connsiteY308" fmla="*/ 1300 h 1490"/>
                <a:gd name="connsiteX309" fmla="*/ 1556 w 2331"/>
                <a:gd name="connsiteY309" fmla="*/ 1134 h 1490"/>
                <a:gd name="connsiteX310" fmla="*/ 1566 w 2331"/>
                <a:gd name="connsiteY310" fmla="*/ 1329 h 1490"/>
                <a:gd name="connsiteX311" fmla="*/ 1578 w 2331"/>
                <a:gd name="connsiteY311" fmla="*/ 1072 h 1490"/>
                <a:gd name="connsiteX312" fmla="*/ 1590 w 2331"/>
                <a:gd name="connsiteY312" fmla="*/ 1356 h 1490"/>
                <a:gd name="connsiteX313" fmla="*/ 1602 w 2331"/>
                <a:gd name="connsiteY313" fmla="*/ 1008 h 1490"/>
                <a:gd name="connsiteX314" fmla="*/ 1615 w 2331"/>
                <a:gd name="connsiteY314" fmla="*/ 975 h 1490"/>
                <a:gd name="connsiteX315" fmla="*/ 1629 w 2331"/>
                <a:gd name="connsiteY315" fmla="*/ 942 h 1490"/>
                <a:gd name="connsiteX316" fmla="*/ 1643 w 2331"/>
                <a:gd name="connsiteY316" fmla="*/ 952 h 1490"/>
                <a:gd name="connsiteX317" fmla="*/ 1657 w 2331"/>
                <a:gd name="connsiteY317" fmla="*/ 1412 h 1490"/>
                <a:gd name="connsiteX318" fmla="*/ 1673 w 2331"/>
                <a:gd name="connsiteY318" fmla="*/ 1421 h 1490"/>
                <a:gd name="connsiteX319" fmla="*/ 1688 w 2331"/>
                <a:gd name="connsiteY319" fmla="*/ 1429 h 1490"/>
                <a:gd name="connsiteX320" fmla="*/ 1703 w 2331"/>
                <a:gd name="connsiteY320" fmla="*/ 1436 h 1490"/>
                <a:gd name="connsiteX321" fmla="*/ 1719 w 2331"/>
                <a:gd name="connsiteY321" fmla="*/ 1443 h 1490"/>
                <a:gd name="connsiteX322" fmla="*/ 1735 w 2331"/>
                <a:gd name="connsiteY322" fmla="*/ 1449 h 1490"/>
                <a:gd name="connsiteX323" fmla="*/ 1751 w 2331"/>
                <a:gd name="connsiteY323" fmla="*/ 1455 h 1490"/>
                <a:gd name="connsiteX324" fmla="*/ 1767 w 2331"/>
                <a:gd name="connsiteY324" fmla="*/ 1458 h 1490"/>
                <a:gd name="connsiteX325" fmla="*/ 1785 w 2331"/>
                <a:gd name="connsiteY325" fmla="*/ 1462 h 1490"/>
                <a:gd name="connsiteX326" fmla="*/ 1801 w 2331"/>
                <a:gd name="connsiteY326" fmla="*/ 1465 h 1490"/>
                <a:gd name="connsiteX327" fmla="*/ 1819 w 2331"/>
                <a:gd name="connsiteY327" fmla="*/ 1468 h 1490"/>
                <a:gd name="connsiteX328" fmla="*/ 1835 w 2331"/>
                <a:gd name="connsiteY328" fmla="*/ 1469 h 1490"/>
                <a:gd name="connsiteX329" fmla="*/ 1853 w 2331"/>
                <a:gd name="connsiteY329" fmla="*/ 1469 h 1490"/>
                <a:gd name="connsiteX330" fmla="*/ 1870 w 2331"/>
                <a:gd name="connsiteY330" fmla="*/ 1469 h 1490"/>
                <a:gd name="connsiteX331" fmla="*/ 1887 w 2331"/>
                <a:gd name="connsiteY331" fmla="*/ 1468 h 1490"/>
                <a:gd name="connsiteX332" fmla="*/ 1904 w 2331"/>
                <a:gd name="connsiteY332" fmla="*/ 1465 h 1490"/>
                <a:gd name="connsiteX333" fmla="*/ 1920 w 2331"/>
                <a:gd name="connsiteY333" fmla="*/ 1462 h 1490"/>
                <a:gd name="connsiteX334" fmla="*/ 1937 w 2331"/>
                <a:gd name="connsiteY334" fmla="*/ 1458 h 1490"/>
                <a:gd name="connsiteX335" fmla="*/ 1953 w 2331"/>
                <a:gd name="connsiteY335" fmla="*/ 1455 h 1490"/>
                <a:gd name="connsiteX336" fmla="*/ 1968 w 2331"/>
                <a:gd name="connsiteY336" fmla="*/ 1449 h 1490"/>
                <a:gd name="connsiteX337" fmla="*/ 1984 w 2331"/>
                <a:gd name="connsiteY337" fmla="*/ 1443 h 1490"/>
                <a:gd name="connsiteX338" fmla="*/ 1999 w 2331"/>
                <a:gd name="connsiteY338" fmla="*/ 1436 h 1490"/>
                <a:gd name="connsiteX339" fmla="*/ 2013 w 2331"/>
                <a:gd name="connsiteY339" fmla="*/ 1429 h 1490"/>
                <a:gd name="connsiteX340" fmla="*/ 2028 w 2331"/>
                <a:gd name="connsiteY340" fmla="*/ 1421 h 1490"/>
                <a:gd name="connsiteX341" fmla="*/ 2041 w 2331"/>
                <a:gd name="connsiteY341" fmla="*/ 1412 h 1490"/>
                <a:gd name="connsiteX342" fmla="*/ 2055 w 2331"/>
                <a:gd name="connsiteY342" fmla="*/ 1402 h 1490"/>
                <a:gd name="connsiteX343" fmla="*/ 2068 w 2331"/>
                <a:gd name="connsiteY343" fmla="*/ 1392 h 1490"/>
                <a:gd name="connsiteX344" fmla="*/ 2079 w 2331"/>
                <a:gd name="connsiteY344" fmla="*/ 1380 h 1490"/>
                <a:gd name="connsiteX345" fmla="*/ 2091 w 2331"/>
                <a:gd name="connsiteY345" fmla="*/ 1368 h 1490"/>
                <a:gd name="connsiteX346" fmla="*/ 2105 w 2331"/>
                <a:gd name="connsiteY346" fmla="*/ 1353 h 1490"/>
                <a:gd name="connsiteX347" fmla="*/ 2118 w 2331"/>
                <a:gd name="connsiteY347" fmla="*/ 1336 h 1490"/>
                <a:gd name="connsiteX348" fmla="*/ 2130 w 2331"/>
                <a:gd name="connsiteY348" fmla="*/ 1319 h 1490"/>
                <a:gd name="connsiteX349" fmla="*/ 2140 w 2331"/>
                <a:gd name="connsiteY349" fmla="*/ 1301 h 1490"/>
                <a:gd name="connsiteX350" fmla="*/ 2149 w 2331"/>
                <a:gd name="connsiteY350" fmla="*/ 1282 h 1490"/>
                <a:gd name="connsiteX351" fmla="*/ 2158 w 2331"/>
                <a:gd name="connsiteY351" fmla="*/ 1263 h 1490"/>
                <a:gd name="connsiteX352" fmla="*/ 2165 w 2331"/>
                <a:gd name="connsiteY352" fmla="*/ 1243 h 1490"/>
                <a:gd name="connsiteX353" fmla="*/ 2171 w 2331"/>
                <a:gd name="connsiteY353" fmla="*/ 1224 h 1490"/>
                <a:gd name="connsiteX354" fmla="*/ 2183 w 2331"/>
                <a:gd name="connsiteY354" fmla="*/ 1219 h 1490"/>
                <a:gd name="connsiteX355" fmla="*/ 2195 w 2331"/>
                <a:gd name="connsiteY355" fmla="*/ 1213 h 1490"/>
                <a:gd name="connsiteX356" fmla="*/ 2207 w 2331"/>
                <a:gd name="connsiteY356" fmla="*/ 1208 h 1490"/>
                <a:gd name="connsiteX357" fmla="*/ 2218 w 2331"/>
                <a:gd name="connsiteY357" fmla="*/ 1203 h 1490"/>
                <a:gd name="connsiteX358" fmla="*/ 2230 w 2331"/>
                <a:gd name="connsiteY358" fmla="*/ 1197 h 1490"/>
                <a:gd name="connsiteX359" fmla="*/ 2241 w 2331"/>
                <a:gd name="connsiteY359" fmla="*/ 1191 h 1490"/>
                <a:gd name="connsiteX360" fmla="*/ 2251 w 2331"/>
                <a:gd name="connsiteY360" fmla="*/ 1185 h 1490"/>
                <a:gd name="connsiteX361" fmla="*/ 2261 w 2331"/>
                <a:gd name="connsiteY361" fmla="*/ 1178 h 1490"/>
                <a:gd name="connsiteX362" fmla="*/ 2279 w 2331"/>
                <a:gd name="connsiteY362" fmla="*/ 1160 h 1490"/>
                <a:gd name="connsiteX363" fmla="*/ 2294 w 2331"/>
                <a:gd name="connsiteY363" fmla="*/ 1138 h 1490"/>
                <a:gd name="connsiteX364" fmla="*/ 2307 w 2331"/>
                <a:gd name="connsiteY364" fmla="*/ 1111 h 1490"/>
                <a:gd name="connsiteX365" fmla="*/ 2317 w 2331"/>
                <a:gd name="connsiteY365" fmla="*/ 1082 h 1490"/>
                <a:gd name="connsiteX366" fmla="*/ 2324 w 2331"/>
                <a:gd name="connsiteY366" fmla="*/ 1051 h 1490"/>
                <a:gd name="connsiteX367" fmla="*/ 2328 w 2331"/>
                <a:gd name="connsiteY367" fmla="*/ 1018 h 1490"/>
                <a:gd name="connsiteX368" fmla="*/ 2331 w 2331"/>
                <a:gd name="connsiteY368" fmla="*/ 985 h 1490"/>
                <a:gd name="connsiteX369" fmla="*/ 2331 w 2331"/>
                <a:gd name="connsiteY369" fmla="*/ 954 h 1490"/>
                <a:gd name="connsiteX0" fmla="*/ 2331 w 2331"/>
                <a:gd name="connsiteY0" fmla="*/ 954 h 1506"/>
                <a:gd name="connsiteX1" fmla="*/ 2329 w 2331"/>
                <a:gd name="connsiteY1" fmla="*/ 927 h 1506"/>
                <a:gd name="connsiteX2" fmla="*/ 2327 w 2331"/>
                <a:gd name="connsiteY2" fmla="*/ 899 h 1506"/>
                <a:gd name="connsiteX3" fmla="*/ 2322 w 2331"/>
                <a:gd name="connsiteY3" fmla="*/ 871 h 1506"/>
                <a:gd name="connsiteX4" fmla="*/ 2315 w 2331"/>
                <a:gd name="connsiteY4" fmla="*/ 844 h 1506"/>
                <a:gd name="connsiteX5" fmla="*/ 2307 w 2331"/>
                <a:gd name="connsiteY5" fmla="*/ 819 h 1506"/>
                <a:gd name="connsiteX6" fmla="*/ 2297 w 2331"/>
                <a:gd name="connsiteY6" fmla="*/ 796 h 1506"/>
                <a:gd name="connsiteX7" fmla="*/ 2284 w 2331"/>
                <a:gd name="connsiteY7" fmla="*/ 777 h 1506"/>
                <a:gd name="connsiteX8" fmla="*/ 2269 w 2331"/>
                <a:gd name="connsiteY8" fmla="*/ 762 h 1506"/>
                <a:gd name="connsiteX9" fmla="*/ 2242 w 2331"/>
                <a:gd name="connsiteY9" fmla="*/ 743 h 1506"/>
                <a:gd name="connsiteX10" fmla="*/ 2213 w 2331"/>
                <a:gd name="connsiteY10" fmla="*/ 725 h 1506"/>
                <a:gd name="connsiteX11" fmla="*/ 2181 w 2331"/>
                <a:gd name="connsiteY11" fmla="*/ 706 h 1506"/>
                <a:gd name="connsiteX12" fmla="*/ 2147 w 2331"/>
                <a:gd name="connsiteY12" fmla="*/ 688 h 1506"/>
                <a:gd name="connsiteX13" fmla="*/ 2112 w 2331"/>
                <a:gd name="connsiteY13" fmla="*/ 672 h 1506"/>
                <a:gd name="connsiteX14" fmla="*/ 2074 w 2331"/>
                <a:gd name="connsiteY14" fmla="*/ 656 h 1506"/>
                <a:gd name="connsiteX15" fmla="*/ 2034 w 2331"/>
                <a:gd name="connsiteY15" fmla="*/ 640 h 1506"/>
                <a:gd name="connsiteX16" fmla="*/ 1993 w 2331"/>
                <a:gd name="connsiteY16" fmla="*/ 625 h 1506"/>
                <a:gd name="connsiteX17" fmla="*/ 1950 w 2331"/>
                <a:gd name="connsiteY17" fmla="*/ 611 h 1506"/>
                <a:gd name="connsiteX18" fmla="*/ 1904 w 2331"/>
                <a:gd name="connsiteY18" fmla="*/ 598 h 1506"/>
                <a:gd name="connsiteX19" fmla="*/ 1857 w 2331"/>
                <a:gd name="connsiteY19" fmla="*/ 585 h 1506"/>
                <a:gd name="connsiteX20" fmla="*/ 1808 w 2331"/>
                <a:gd name="connsiteY20" fmla="*/ 574 h 1506"/>
                <a:gd name="connsiteX21" fmla="*/ 1758 w 2331"/>
                <a:gd name="connsiteY21" fmla="*/ 563 h 1506"/>
                <a:gd name="connsiteX22" fmla="*/ 1707 w 2331"/>
                <a:gd name="connsiteY22" fmla="*/ 553 h 1506"/>
                <a:gd name="connsiteX23" fmla="*/ 1654 w 2331"/>
                <a:gd name="connsiteY23" fmla="*/ 543 h 1506"/>
                <a:gd name="connsiteX24" fmla="*/ 1599 w 2331"/>
                <a:gd name="connsiteY24" fmla="*/ 535 h 1506"/>
                <a:gd name="connsiteX25" fmla="*/ 1599 w 2331"/>
                <a:gd name="connsiteY25" fmla="*/ 535 h 1506"/>
                <a:gd name="connsiteX26" fmla="*/ 1595 w 2331"/>
                <a:gd name="connsiteY26" fmla="*/ 471 h 1506"/>
                <a:gd name="connsiteX27" fmla="*/ 1487 w 2331"/>
                <a:gd name="connsiteY27" fmla="*/ 471 h 1506"/>
                <a:gd name="connsiteX28" fmla="*/ 1496 w 2331"/>
                <a:gd name="connsiteY28" fmla="*/ 637 h 1506"/>
                <a:gd name="connsiteX29" fmla="*/ 1491 w 2331"/>
                <a:gd name="connsiteY29" fmla="*/ 638 h 1506"/>
                <a:gd name="connsiteX30" fmla="*/ 1487 w 2331"/>
                <a:gd name="connsiteY30" fmla="*/ 639 h 1506"/>
                <a:gd name="connsiteX31" fmla="*/ 1482 w 2331"/>
                <a:gd name="connsiteY31" fmla="*/ 640 h 1506"/>
                <a:gd name="connsiteX32" fmla="*/ 1477 w 2331"/>
                <a:gd name="connsiteY32" fmla="*/ 642 h 1506"/>
                <a:gd name="connsiteX33" fmla="*/ 1473 w 2331"/>
                <a:gd name="connsiteY33" fmla="*/ 644 h 1506"/>
                <a:gd name="connsiteX34" fmla="*/ 1468 w 2331"/>
                <a:gd name="connsiteY34" fmla="*/ 645 h 1506"/>
                <a:gd name="connsiteX35" fmla="*/ 1462 w 2331"/>
                <a:gd name="connsiteY35" fmla="*/ 646 h 1506"/>
                <a:gd name="connsiteX36" fmla="*/ 1458 w 2331"/>
                <a:gd name="connsiteY36" fmla="*/ 647 h 1506"/>
                <a:gd name="connsiteX37" fmla="*/ 1467 w 2331"/>
                <a:gd name="connsiteY37" fmla="*/ 643 h 1506"/>
                <a:gd name="connsiteX38" fmla="*/ 1418 w 2331"/>
                <a:gd name="connsiteY38" fmla="*/ 561 h 1506"/>
                <a:gd name="connsiteX39" fmla="*/ 1405 w 2331"/>
                <a:gd name="connsiteY39" fmla="*/ 452 h 1506"/>
                <a:gd name="connsiteX40" fmla="*/ 1417 w 2331"/>
                <a:gd name="connsiteY40" fmla="*/ 442 h 1506"/>
                <a:gd name="connsiteX41" fmla="*/ 1427 w 2331"/>
                <a:gd name="connsiteY41" fmla="*/ 430 h 1506"/>
                <a:gd name="connsiteX42" fmla="*/ 1438 w 2331"/>
                <a:gd name="connsiteY42" fmla="*/ 417 h 1506"/>
                <a:gd name="connsiteX43" fmla="*/ 1447 w 2331"/>
                <a:gd name="connsiteY43" fmla="*/ 403 h 1506"/>
                <a:gd name="connsiteX44" fmla="*/ 1456 w 2331"/>
                <a:gd name="connsiteY44" fmla="*/ 388 h 1506"/>
                <a:gd name="connsiteX45" fmla="*/ 1465 w 2331"/>
                <a:gd name="connsiteY45" fmla="*/ 372 h 1506"/>
                <a:gd name="connsiteX46" fmla="*/ 1472 w 2331"/>
                <a:gd name="connsiteY46" fmla="*/ 354 h 1506"/>
                <a:gd name="connsiteX47" fmla="*/ 1479 w 2331"/>
                <a:gd name="connsiteY47" fmla="*/ 337 h 1506"/>
                <a:gd name="connsiteX48" fmla="*/ 1487 w 2331"/>
                <a:gd name="connsiteY48" fmla="*/ 471 h 1506"/>
                <a:gd name="connsiteX49" fmla="*/ 1595 w 2331"/>
                <a:gd name="connsiteY49" fmla="*/ 471 h 1506"/>
                <a:gd name="connsiteX50" fmla="*/ 1585 w 2331"/>
                <a:gd name="connsiteY50" fmla="*/ 273 h 1506"/>
                <a:gd name="connsiteX51" fmla="*/ 1584 w 2331"/>
                <a:gd name="connsiteY51" fmla="*/ 265 h 1506"/>
                <a:gd name="connsiteX52" fmla="*/ 1580 w 2331"/>
                <a:gd name="connsiteY52" fmla="*/ 257 h 1506"/>
                <a:gd name="connsiteX53" fmla="*/ 1576 w 2331"/>
                <a:gd name="connsiteY53" fmla="*/ 250 h 1506"/>
                <a:gd name="connsiteX54" fmla="*/ 1570 w 2331"/>
                <a:gd name="connsiteY54" fmla="*/ 243 h 1506"/>
                <a:gd name="connsiteX55" fmla="*/ 1563 w 2331"/>
                <a:gd name="connsiteY55" fmla="*/ 237 h 1506"/>
                <a:gd name="connsiteX56" fmla="*/ 1556 w 2331"/>
                <a:gd name="connsiteY56" fmla="*/ 234 h 1506"/>
                <a:gd name="connsiteX57" fmla="*/ 1546 w 2331"/>
                <a:gd name="connsiteY57" fmla="*/ 231 h 1506"/>
                <a:gd name="connsiteX58" fmla="*/ 1538 w 2331"/>
                <a:gd name="connsiteY58" fmla="*/ 230 h 1506"/>
                <a:gd name="connsiteX59" fmla="*/ 1517 w 2331"/>
                <a:gd name="connsiteY59" fmla="*/ 230 h 1506"/>
                <a:gd name="connsiteX60" fmla="*/ 1511 w 2331"/>
                <a:gd name="connsiteY60" fmla="*/ 230 h 1506"/>
                <a:gd name="connsiteX61" fmla="*/ 1505 w 2331"/>
                <a:gd name="connsiteY61" fmla="*/ 231 h 1506"/>
                <a:gd name="connsiteX62" fmla="*/ 1501 w 2331"/>
                <a:gd name="connsiteY62" fmla="*/ 234 h 1506"/>
                <a:gd name="connsiteX63" fmla="*/ 1495 w 2331"/>
                <a:gd name="connsiteY63" fmla="*/ 236 h 1506"/>
                <a:gd name="connsiteX64" fmla="*/ 1495 w 2331"/>
                <a:gd name="connsiteY64" fmla="*/ 236 h 1506"/>
                <a:gd name="connsiteX65" fmla="*/ 1495 w 2331"/>
                <a:gd name="connsiteY65" fmla="*/ 235 h 1506"/>
                <a:gd name="connsiteX66" fmla="*/ 1495 w 2331"/>
                <a:gd name="connsiteY66" fmla="*/ 235 h 1506"/>
                <a:gd name="connsiteX67" fmla="*/ 1495 w 2331"/>
                <a:gd name="connsiteY67" fmla="*/ 235 h 1506"/>
                <a:gd name="connsiteX68" fmla="*/ 1493 w 2331"/>
                <a:gd name="connsiteY68" fmla="*/ 212 h 1506"/>
                <a:gd name="connsiteX69" fmla="*/ 1488 w 2331"/>
                <a:gd name="connsiteY69" fmla="*/ 188 h 1506"/>
                <a:gd name="connsiteX70" fmla="*/ 1481 w 2331"/>
                <a:gd name="connsiteY70" fmla="*/ 166 h 1506"/>
                <a:gd name="connsiteX71" fmla="*/ 1473 w 2331"/>
                <a:gd name="connsiteY71" fmla="*/ 145 h 1506"/>
                <a:gd name="connsiteX72" fmla="*/ 1462 w 2331"/>
                <a:gd name="connsiteY72" fmla="*/ 124 h 1506"/>
                <a:gd name="connsiteX73" fmla="*/ 1449 w 2331"/>
                <a:gd name="connsiteY73" fmla="*/ 105 h 1506"/>
                <a:gd name="connsiteX74" fmla="*/ 1434 w 2331"/>
                <a:gd name="connsiteY74" fmla="*/ 86 h 1506"/>
                <a:gd name="connsiteX75" fmla="*/ 1418 w 2331"/>
                <a:gd name="connsiteY75" fmla="*/ 69 h 1506"/>
                <a:gd name="connsiteX76" fmla="*/ 1399 w 2331"/>
                <a:gd name="connsiteY76" fmla="*/ 54 h 1506"/>
                <a:gd name="connsiteX77" fmla="*/ 1379 w 2331"/>
                <a:gd name="connsiteY77" fmla="*/ 40 h 1506"/>
                <a:gd name="connsiteX78" fmla="*/ 1359 w 2331"/>
                <a:gd name="connsiteY78" fmla="*/ 28 h 1506"/>
                <a:gd name="connsiteX79" fmla="*/ 1338 w 2331"/>
                <a:gd name="connsiteY79" fmla="*/ 18 h 1506"/>
                <a:gd name="connsiteX80" fmla="*/ 1316 w 2331"/>
                <a:gd name="connsiteY80" fmla="*/ 11 h 1506"/>
                <a:gd name="connsiteX81" fmla="*/ 1294 w 2331"/>
                <a:gd name="connsiteY81" fmla="*/ 5 h 1506"/>
                <a:gd name="connsiteX82" fmla="*/ 1271 w 2331"/>
                <a:gd name="connsiteY82" fmla="*/ 1 h 1506"/>
                <a:gd name="connsiteX83" fmla="*/ 1247 w 2331"/>
                <a:gd name="connsiteY83" fmla="*/ 0 h 1506"/>
                <a:gd name="connsiteX84" fmla="*/ 1225 w 2331"/>
                <a:gd name="connsiteY84" fmla="*/ 1 h 1506"/>
                <a:gd name="connsiteX85" fmla="*/ 1204 w 2331"/>
                <a:gd name="connsiteY85" fmla="*/ 4 h 1506"/>
                <a:gd name="connsiteX86" fmla="*/ 1183 w 2331"/>
                <a:gd name="connsiteY86" fmla="*/ 9 h 1506"/>
                <a:gd name="connsiteX87" fmla="*/ 1163 w 2331"/>
                <a:gd name="connsiteY87" fmla="*/ 15 h 1506"/>
                <a:gd name="connsiteX88" fmla="*/ 1144 w 2331"/>
                <a:gd name="connsiteY88" fmla="*/ 25 h 1506"/>
                <a:gd name="connsiteX89" fmla="*/ 1127 w 2331"/>
                <a:gd name="connsiteY89" fmla="*/ 34 h 1506"/>
                <a:gd name="connsiteX90" fmla="*/ 1110 w 2331"/>
                <a:gd name="connsiteY90" fmla="*/ 46 h 1506"/>
                <a:gd name="connsiteX91" fmla="*/ 1095 w 2331"/>
                <a:gd name="connsiteY91" fmla="*/ 60 h 1506"/>
                <a:gd name="connsiteX92" fmla="*/ 1080 w 2331"/>
                <a:gd name="connsiteY92" fmla="*/ 74 h 1506"/>
                <a:gd name="connsiteX93" fmla="*/ 1068 w 2331"/>
                <a:gd name="connsiteY93" fmla="*/ 90 h 1506"/>
                <a:gd name="connsiteX94" fmla="*/ 1057 w 2331"/>
                <a:gd name="connsiteY94" fmla="*/ 106 h 1506"/>
                <a:gd name="connsiteX95" fmla="*/ 1047 w 2331"/>
                <a:gd name="connsiteY95" fmla="*/ 125 h 1506"/>
                <a:gd name="connsiteX96" fmla="*/ 1039 w 2331"/>
                <a:gd name="connsiteY96" fmla="*/ 144 h 1506"/>
                <a:gd name="connsiteX97" fmla="*/ 1033 w 2331"/>
                <a:gd name="connsiteY97" fmla="*/ 164 h 1506"/>
                <a:gd name="connsiteX98" fmla="*/ 1029 w 2331"/>
                <a:gd name="connsiteY98" fmla="*/ 185 h 1506"/>
                <a:gd name="connsiteX99" fmla="*/ 1026 w 2331"/>
                <a:gd name="connsiteY99" fmla="*/ 207 h 1506"/>
                <a:gd name="connsiteX100" fmla="*/ 1003 w 2331"/>
                <a:gd name="connsiteY100" fmla="*/ 227 h 1506"/>
                <a:gd name="connsiteX101" fmla="*/ 976 w 2331"/>
                <a:gd name="connsiteY101" fmla="*/ 251 h 1506"/>
                <a:gd name="connsiteX102" fmla="*/ 947 w 2331"/>
                <a:gd name="connsiteY102" fmla="*/ 279 h 1506"/>
                <a:gd name="connsiteX103" fmla="*/ 919 w 2331"/>
                <a:gd name="connsiteY103" fmla="*/ 309 h 1506"/>
                <a:gd name="connsiteX104" fmla="*/ 893 w 2331"/>
                <a:gd name="connsiteY104" fmla="*/ 338 h 1506"/>
                <a:gd name="connsiteX105" fmla="*/ 873 w 2331"/>
                <a:gd name="connsiteY105" fmla="*/ 366 h 1506"/>
                <a:gd name="connsiteX106" fmla="*/ 860 w 2331"/>
                <a:gd name="connsiteY106" fmla="*/ 391 h 1506"/>
                <a:gd name="connsiteX107" fmla="*/ 858 w 2331"/>
                <a:gd name="connsiteY107" fmla="*/ 414 h 1506"/>
                <a:gd name="connsiteX108" fmla="*/ 860 w 2331"/>
                <a:gd name="connsiteY108" fmla="*/ 422 h 1506"/>
                <a:gd name="connsiteX109" fmla="*/ 864 w 2331"/>
                <a:gd name="connsiteY109" fmla="*/ 429 h 1506"/>
                <a:gd name="connsiteX110" fmla="*/ 870 w 2331"/>
                <a:gd name="connsiteY110" fmla="*/ 435 h 1506"/>
                <a:gd name="connsiteX111" fmla="*/ 877 w 2331"/>
                <a:gd name="connsiteY111" fmla="*/ 439 h 1506"/>
                <a:gd name="connsiteX112" fmla="*/ 887 w 2331"/>
                <a:gd name="connsiteY112" fmla="*/ 444 h 1506"/>
                <a:gd name="connsiteX113" fmla="*/ 898 w 2331"/>
                <a:gd name="connsiteY113" fmla="*/ 449 h 1506"/>
                <a:gd name="connsiteX114" fmla="*/ 911 w 2331"/>
                <a:gd name="connsiteY114" fmla="*/ 452 h 1506"/>
                <a:gd name="connsiteX115" fmla="*/ 923 w 2331"/>
                <a:gd name="connsiteY115" fmla="*/ 456 h 1506"/>
                <a:gd name="connsiteX116" fmla="*/ 936 w 2331"/>
                <a:gd name="connsiteY116" fmla="*/ 459 h 1506"/>
                <a:gd name="connsiteX117" fmla="*/ 950 w 2331"/>
                <a:gd name="connsiteY117" fmla="*/ 462 h 1506"/>
                <a:gd name="connsiteX118" fmla="*/ 964 w 2331"/>
                <a:gd name="connsiteY118" fmla="*/ 465 h 1506"/>
                <a:gd name="connsiteX119" fmla="*/ 978 w 2331"/>
                <a:gd name="connsiteY119" fmla="*/ 466 h 1506"/>
                <a:gd name="connsiteX120" fmla="*/ 991 w 2331"/>
                <a:gd name="connsiteY120" fmla="*/ 469 h 1506"/>
                <a:gd name="connsiteX121" fmla="*/ 1005 w 2331"/>
                <a:gd name="connsiteY121" fmla="*/ 470 h 1506"/>
                <a:gd name="connsiteX122" fmla="*/ 1018 w 2331"/>
                <a:gd name="connsiteY122" fmla="*/ 472 h 1506"/>
                <a:gd name="connsiteX123" fmla="*/ 1030 w 2331"/>
                <a:gd name="connsiteY123" fmla="*/ 473 h 1506"/>
                <a:gd name="connsiteX124" fmla="*/ 1041 w 2331"/>
                <a:gd name="connsiteY124" fmla="*/ 473 h 1506"/>
                <a:gd name="connsiteX125" fmla="*/ 1052 w 2331"/>
                <a:gd name="connsiteY125" fmla="*/ 474 h 1506"/>
                <a:gd name="connsiteX126" fmla="*/ 1061 w 2331"/>
                <a:gd name="connsiteY126" fmla="*/ 476 h 1506"/>
                <a:gd name="connsiteX127" fmla="*/ 1069 w 2331"/>
                <a:gd name="connsiteY127" fmla="*/ 476 h 1506"/>
                <a:gd name="connsiteX128" fmla="*/ 1082 w 2331"/>
                <a:gd name="connsiteY128" fmla="*/ 589 h 1506"/>
                <a:gd name="connsiteX129" fmla="*/ 1082 w 2331"/>
                <a:gd name="connsiteY129" fmla="*/ 593 h 1506"/>
                <a:gd name="connsiteX130" fmla="*/ 1074 w 2331"/>
                <a:gd name="connsiteY130" fmla="*/ 590 h 1506"/>
                <a:gd name="connsiteX131" fmla="*/ 1067 w 2331"/>
                <a:gd name="connsiteY131" fmla="*/ 588 h 1506"/>
                <a:gd name="connsiteX132" fmla="*/ 1059 w 2331"/>
                <a:gd name="connsiteY132" fmla="*/ 588 h 1506"/>
                <a:gd name="connsiteX133" fmla="*/ 1051 w 2331"/>
                <a:gd name="connsiteY133" fmla="*/ 590 h 1506"/>
                <a:gd name="connsiteX134" fmla="*/ 1046 w 2331"/>
                <a:gd name="connsiteY134" fmla="*/ 591 h 1506"/>
                <a:gd name="connsiteX135" fmla="*/ 1043 w 2331"/>
                <a:gd name="connsiteY135" fmla="*/ 593 h 1506"/>
                <a:gd name="connsiteX136" fmla="*/ 1039 w 2331"/>
                <a:gd name="connsiteY136" fmla="*/ 594 h 1506"/>
                <a:gd name="connsiteX137" fmla="*/ 1037 w 2331"/>
                <a:gd name="connsiteY137" fmla="*/ 595 h 1506"/>
                <a:gd name="connsiteX138" fmla="*/ 969 w 2331"/>
                <a:gd name="connsiteY138" fmla="*/ 501 h 1506"/>
                <a:gd name="connsiteX139" fmla="*/ 968 w 2331"/>
                <a:gd name="connsiteY139" fmla="*/ 500 h 1506"/>
                <a:gd name="connsiteX140" fmla="*/ 963 w 2331"/>
                <a:gd name="connsiteY140" fmla="*/ 497 h 1506"/>
                <a:gd name="connsiteX141" fmla="*/ 957 w 2331"/>
                <a:gd name="connsiteY141" fmla="*/ 493 h 1506"/>
                <a:gd name="connsiteX142" fmla="*/ 951 w 2331"/>
                <a:gd name="connsiteY142" fmla="*/ 491 h 1506"/>
                <a:gd name="connsiteX143" fmla="*/ 943 w 2331"/>
                <a:gd name="connsiteY143" fmla="*/ 488 h 1506"/>
                <a:gd name="connsiteX144" fmla="*/ 936 w 2331"/>
                <a:gd name="connsiteY144" fmla="*/ 488 h 1506"/>
                <a:gd name="connsiteX145" fmla="*/ 928 w 2331"/>
                <a:gd name="connsiteY145" fmla="*/ 491 h 1506"/>
                <a:gd name="connsiteX146" fmla="*/ 920 w 2331"/>
                <a:gd name="connsiteY146" fmla="*/ 493 h 1506"/>
                <a:gd name="connsiteX147" fmla="*/ 912 w 2331"/>
                <a:gd name="connsiteY147" fmla="*/ 499 h 1506"/>
                <a:gd name="connsiteX148" fmla="*/ 900 w 2331"/>
                <a:gd name="connsiteY148" fmla="*/ 514 h 1506"/>
                <a:gd name="connsiteX149" fmla="*/ 897 w 2331"/>
                <a:gd name="connsiteY149" fmla="*/ 529 h 1506"/>
                <a:gd name="connsiteX150" fmla="*/ 899 w 2331"/>
                <a:gd name="connsiteY150" fmla="*/ 543 h 1506"/>
                <a:gd name="connsiteX151" fmla="*/ 904 w 2331"/>
                <a:gd name="connsiteY151" fmla="*/ 554 h 1506"/>
                <a:gd name="connsiteX152" fmla="*/ 906 w 2331"/>
                <a:gd name="connsiteY152" fmla="*/ 557 h 1506"/>
                <a:gd name="connsiteX153" fmla="*/ 912 w 2331"/>
                <a:gd name="connsiteY153" fmla="*/ 564 h 1506"/>
                <a:gd name="connsiteX154" fmla="*/ 920 w 2331"/>
                <a:gd name="connsiteY154" fmla="*/ 576 h 1506"/>
                <a:gd name="connsiteX155" fmla="*/ 930 w 2331"/>
                <a:gd name="connsiteY155" fmla="*/ 590 h 1506"/>
                <a:gd name="connsiteX156" fmla="*/ 941 w 2331"/>
                <a:gd name="connsiteY156" fmla="*/ 604 h 1506"/>
                <a:gd name="connsiteX157" fmla="*/ 953 w 2331"/>
                <a:gd name="connsiteY157" fmla="*/ 619 h 1506"/>
                <a:gd name="connsiteX158" fmla="*/ 962 w 2331"/>
                <a:gd name="connsiteY158" fmla="*/ 632 h 1506"/>
                <a:gd name="connsiteX159" fmla="*/ 970 w 2331"/>
                <a:gd name="connsiteY159" fmla="*/ 643 h 1506"/>
                <a:gd name="connsiteX160" fmla="*/ 944 w 2331"/>
                <a:gd name="connsiteY160" fmla="*/ 636 h 1506"/>
                <a:gd name="connsiteX161" fmla="*/ 922 w 2331"/>
                <a:gd name="connsiteY161" fmla="*/ 628 h 1506"/>
                <a:gd name="connsiteX162" fmla="*/ 902 w 2331"/>
                <a:gd name="connsiteY162" fmla="*/ 618 h 1506"/>
                <a:gd name="connsiteX163" fmla="*/ 886 w 2331"/>
                <a:gd name="connsiteY163" fmla="*/ 609 h 1506"/>
                <a:gd name="connsiteX164" fmla="*/ 873 w 2331"/>
                <a:gd name="connsiteY164" fmla="*/ 600 h 1506"/>
                <a:gd name="connsiteX165" fmla="*/ 863 w 2331"/>
                <a:gd name="connsiteY165" fmla="*/ 589 h 1506"/>
                <a:gd name="connsiteX166" fmla="*/ 857 w 2331"/>
                <a:gd name="connsiteY166" fmla="*/ 578 h 1506"/>
                <a:gd name="connsiteX167" fmla="*/ 854 w 2331"/>
                <a:gd name="connsiteY167" fmla="*/ 567 h 1506"/>
                <a:gd name="connsiteX168" fmla="*/ 853 w 2331"/>
                <a:gd name="connsiteY168" fmla="*/ 559 h 1506"/>
                <a:gd name="connsiteX169" fmla="*/ 853 w 2331"/>
                <a:gd name="connsiteY169" fmla="*/ 552 h 1506"/>
                <a:gd name="connsiteX170" fmla="*/ 853 w 2331"/>
                <a:gd name="connsiteY170" fmla="*/ 545 h 1506"/>
                <a:gd name="connsiteX171" fmla="*/ 854 w 2331"/>
                <a:gd name="connsiteY171" fmla="*/ 538 h 1506"/>
                <a:gd name="connsiteX172" fmla="*/ 856 w 2331"/>
                <a:gd name="connsiteY172" fmla="*/ 518 h 1506"/>
                <a:gd name="connsiteX173" fmla="*/ 837 w 2331"/>
                <a:gd name="connsiteY173" fmla="*/ 520 h 1506"/>
                <a:gd name="connsiteX174" fmla="*/ 802 w 2331"/>
                <a:gd name="connsiteY174" fmla="*/ 524 h 1506"/>
                <a:gd name="connsiteX175" fmla="*/ 767 w 2331"/>
                <a:gd name="connsiteY175" fmla="*/ 528 h 1506"/>
                <a:gd name="connsiteX176" fmla="*/ 732 w 2331"/>
                <a:gd name="connsiteY176" fmla="*/ 532 h 1506"/>
                <a:gd name="connsiteX177" fmla="*/ 698 w 2331"/>
                <a:gd name="connsiteY177" fmla="*/ 538 h 1506"/>
                <a:gd name="connsiteX178" fmla="*/ 664 w 2331"/>
                <a:gd name="connsiteY178" fmla="*/ 542 h 1506"/>
                <a:gd name="connsiteX179" fmla="*/ 631 w 2331"/>
                <a:gd name="connsiteY179" fmla="*/ 548 h 1506"/>
                <a:gd name="connsiteX180" fmla="*/ 600 w 2331"/>
                <a:gd name="connsiteY180" fmla="*/ 554 h 1506"/>
                <a:gd name="connsiteX181" fmla="*/ 567 w 2331"/>
                <a:gd name="connsiteY181" fmla="*/ 560 h 1506"/>
                <a:gd name="connsiteX182" fmla="*/ 537 w 2331"/>
                <a:gd name="connsiteY182" fmla="*/ 567 h 1506"/>
                <a:gd name="connsiteX183" fmla="*/ 506 w 2331"/>
                <a:gd name="connsiteY183" fmla="*/ 574 h 1506"/>
                <a:gd name="connsiteX184" fmla="*/ 476 w 2331"/>
                <a:gd name="connsiteY184" fmla="*/ 581 h 1506"/>
                <a:gd name="connsiteX185" fmla="*/ 447 w 2331"/>
                <a:gd name="connsiteY185" fmla="*/ 589 h 1506"/>
                <a:gd name="connsiteX186" fmla="*/ 417 w 2331"/>
                <a:gd name="connsiteY186" fmla="*/ 596 h 1506"/>
                <a:gd name="connsiteX187" fmla="*/ 390 w 2331"/>
                <a:gd name="connsiteY187" fmla="*/ 604 h 1506"/>
                <a:gd name="connsiteX188" fmla="*/ 362 w 2331"/>
                <a:gd name="connsiteY188" fmla="*/ 614 h 1506"/>
                <a:gd name="connsiteX189" fmla="*/ 337 w 2331"/>
                <a:gd name="connsiteY189" fmla="*/ 622 h 1506"/>
                <a:gd name="connsiteX190" fmla="*/ 311 w 2331"/>
                <a:gd name="connsiteY190" fmla="*/ 631 h 1506"/>
                <a:gd name="connsiteX191" fmla="*/ 285 w 2331"/>
                <a:gd name="connsiteY191" fmla="*/ 640 h 1506"/>
                <a:gd name="connsiteX192" fmla="*/ 262 w 2331"/>
                <a:gd name="connsiteY192" fmla="*/ 650 h 1506"/>
                <a:gd name="connsiteX193" fmla="*/ 238 w 2331"/>
                <a:gd name="connsiteY193" fmla="*/ 660 h 1506"/>
                <a:gd name="connsiteX194" fmla="*/ 215 w 2331"/>
                <a:gd name="connsiteY194" fmla="*/ 671 h 1506"/>
                <a:gd name="connsiteX195" fmla="*/ 194 w 2331"/>
                <a:gd name="connsiteY195" fmla="*/ 681 h 1506"/>
                <a:gd name="connsiteX196" fmla="*/ 173 w 2331"/>
                <a:gd name="connsiteY196" fmla="*/ 692 h 1506"/>
                <a:gd name="connsiteX197" fmla="*/ 153 w 2331"/>
                <a:gd name="connsiteY197" fmla="*/ 702 h 1506"/>
                <a:gd name="connsiteX198" fmla="*/ 134 w 2331"/>
                <a:gd name="connsiteY198" fmla="*/ 714 h 1506"/>
                <a:gd name="connsiteX199" fmla="*/ 116 w 2331"/>
                <a:gd name="connsiteY199" fmla="*/ 726 h 1506"/>
                <a:gd name="connsiteX200" fmla="*/ 98 w 2331"/>
                <a:gd name="connsiteY200" fmla="*/ 737 h 1506"/>
                <a:gd name="connsiteX201" fmla="*/ 82 w 2331"/>
                <a:gd name="connsiteY201" fmla="*/ 749 h 1506"/>
                <a:gd name="connsiteX202" fmla="*/ 67 w 2331"/>
                <a:gd name="connsiteY202" fmla="*/ 762 h 1506"/>
                <a:gd name="connsiteX203" fmla="*/ 53 w 2331"/>
                <a:gd name="connsiteY203" fmla="*/ 774 h 1506"/>
                <a:gd name="connsiteX204" fmla="*/ 40 w 2331"/>
                <a:gd name="connsiteY204" fmla="*/ 787 h 1506"/>
                <a:gd name="connsiteX205" fmla="*/ 27 w 2331"/>
                <a:gd name="connsiteY205" fmla="*/ 799 h 1506"/>
                <a:gd name="connsiteX206" fmla="*/ 8 w 2331"/>
                <a:gd name="connsiteY206" fmla="*/ 836 h 1506"/>
                <a:gd name="connsiteX207" fmla="*/ 0 w 2331"/>
                <a:gd name="connsiteY207" fmla="*/ 882 h 1506"/>
                <a:gd name="connsiteX208" fmla="*/ 0 w 2331"/>
                <a:gd name="connsiteY208" fmla="*/ 927 h 1506"/>
                <a:gd name="connsiteX209" fmla="*/ 1 w 2331"/>
                <a:gd name="connsiteY209" fmla="*/ 958 h 1506"/>
                <a:gd name="connsiteX210" fmla="*/ 4 w 2331"/>
                <a:gd name="connsiteY210" fmla="*/ 983 h 1506"/>
                <a:gd name="connsiteX211" fmla="*/ 8 w 2331"/>
                <a:gd name="connsiteY211" fmla="*/ 1009 h 1506"/>
                <a:gd name="connsiteX212" fmla="*/ 14 w 2331"/>
                <a:gd name="connsiteY212" fmla="*/ 1034 h 1506"/>
                <a:gd name="connsiteX213" fmla="*/ 21 w 2331"/>
                <a:gd name="connsiteY213" fmla="*/ 1059 h 1506"/>
                <a:gd name="connsiteX214" fmla="*/ 29 w 2331"/>
                <a:gd name="connsiteY214" fmla="*/ 1082 h 1506"/>
                <a:gd name="connsiteX215" fmla="*/ 40 w 2331"/>
                <a:gd name="connsiteY215" fmla="*/ 1103 h 1506"/>
                <a:gd name="connsiteX216" fmla="*/ 51 w 2331"/>
                <a:gd name="connsiteY216" fmla="*/ 1122 h 1506"/>
                <a:gd name="connsiteX217" fmla="*/ 64 w 2331"/>
                <a:gd name="connsiteY217" fmla="*/ 1136 h 1506"/>
                <a:gd name="connsiteX218" fmla="*/ 81 w 2331"/>
                <a:gd name="connsiteY218" fmla="*/ 1149 h 1506"/>
                <a:gd name="connsiteX219" fmla="*/ 98 w 2331"/>
                <a:gd name="connsiteY219" fmla="*/ 1162 h 1506"/>
                <a:gd name="connsiteX220" fmla="*/ 118 w 2331"/>
                <a:gd name="connsiteY220" fmla="*/ 1173 h 1506"/>
                <a:gd name="connsiteX221" fmla="*/ 138 w 2331"/>
                <a:gd name="connsiteY221" fmla="*/ 1184 h 1506"/>
                <a:gd name="connsiteX222" fmla="*/ 160 w 2331"/>
                <a:gd name="connsiteY222" fmla="*/ 1193 h 1506"/>
                <a:gd name="connsiteX223" fmla="*/ 184 w 2331"/>
                <a:gd name="connsiteY223" fmla="*/ 1203 h 1506"/>
                <a:gd name="connsiteX224" fmla="*/ 208 w 2331"/>
                <a:gd name="connsiteY224" fmla="*/ 1211 h 1506"/>
                <a:gd name="connsiteX225" fmla="*/ 234 w 2331"/>
                <a:gd name="connsiteY225" fmla="*/ 1218 h 1506"/>
                <a:gd name="connsiteX226" fmla="*/ 242 w 2331"/>
                <a:gd name="connsiteY226" fmla="*/ 1239 h 1506"/>
                <a:gd name="connsiteX227" fmla="*/ 250 w 2331"/>
                <a:gd name="connsiteY227" fmla="*/ 1259 h 1506"/>
                <a:gd name="connsiteX228" fmla="*/ 261 w 2331"/>
                <a:gd name="connsiteY228" fmla="*/ 1279 h 1506"/>
                <a:gd name="connsiteX229" fmla="*/ 272 w 2331"/>
                <a:gd name="connsiteY229" fmla="*/ 1298 h 1506"/>
                <a:gd name="connsiteX230" fmla="*/ 285 w 2331"/>
                <a:gd name="connsiteY230" fmla="*/ 1317 h 1506"/>
                <a:gd name="connsiteX231" fmla="*/ 298 w 2331"/>
                <a:gd name="connsiteY231" fmla="*/ 1335 h 1506"/>
                <a:gd name="connsiteX232" fmla="*/ 313 w 2331"/>
                <a:gd name="connsiteY232" fmla="*/ 1352 h 1506"/>
                <a:gd name="connsiteX233" fmla="*/ 330 w 2331"/>
                <a:gd name="connsiteY233" fmla="*/ 1368 h 1506"/>
                <a:gd name="connsiteX234" fmla="*/ 342 w 2331"/>
                <a:gd name="connsiteY234" fmla="*/ 1380 h 1506"/>
                <a:gd name="connsiteX235" fmla="*/ 357 w 2331"/>
                <a:gd name="connsiteY235" fmla="*/ 1392 h 1506"/>
                <a:gd name="connsiteX236" fmla="*/ 371 w 2331"/>
                <a:gd name="connsiteY236" fmla="*/ 1402 h 1506"/>
                <a:gd name="connsiteX237" fmla="*/ 385 w 2331"/>
                <a:gd name="connsiteY237" fmla="*/ 1412 h 1506"/>
                <a:gd name="connsiteX238" fmla="*/ 400 w 2331"/>
                <a:gd name="connsiteY238" fmla="*/ 1421 h 1506"/>
                <a:gd name="connsiteX239" fmla="*/ 415 w 2331"/>
                <a:gd name="connsiteY239" fmla="*/ 1429 h 1506"/>
                <a:gd name="connsiteX240" fmla="*/ 430 w 2331"/>
                <a:gd name="connsiteY240" fmla="*/ 1436 h 1506"/>
                <a:gd name="connsiteX241" fmla="*/ 447 w 2331"/>
                <a:gd name="connsiteY241" fmla="*/ 1443 h 1506"/>
                <a:gd name="connsiteX242" fmla="*/ 462 w 2331"/>
                <a:gd name="connsiteY242" fmla="*/ 1449 h 1506"/>
                <a:gd name="connsiteX243" fmla="*/ 478 w 2331"/>
                <a:gd name="connsiteY243" fmla="*/ 1455 h 1506"/>
                <a:gd name="connsiteX244" fmla="*/ 494 w 2331"/>
                <a:gd name="connsiteY244" fmla="*/ 1458 h 1506"/>
                <a:gd name="connsiteX245" fmla="*/ 512 w 2331"/>
                <a:gd name="connsiteY245" fmla="*/ 1462 h 1506"/>
                <a:gd name="connsiteX246" fmla="*/ 528 w 2331"/>
                <a:gd name="connsiteY246" fmla="*/ 1465 h 1506"/>
                <a:gd name="connsiteX247" fmla="*/ 546 w 2331"/>
                <a:gd name="connsiteY247" fmla="*/ 1468 h 1506"/>
                <a:gd name="connsiteX248" fmla="*/ 562 w 2331"/>
                <a:gd name="connsiteY248" fmla="*/ 1469 h 1506"/>
                <a:gd name="connsiteX249" fmla="*/ 580 w 2331"/>
                <a:gd name="connsiteY249" fmla="*/ 1469 h 1506"/>
                <a:gd name="connsiteX250" fmla="*/ 597 w 2331"/>
                <a:gd name="connsiteY250" fmla="*/ 1469 h 1506"/>
                <a:gd name="connsiteX251" fmla="*/ 614 w 2331"/>
                <a:gd name="connsiteY251" fmla="*/ 1468 h 1506"/>
                <a:gd name="connsiteX252" fmla="*/ 631 w 2331"/>
                <a:gd name="connsiteY252" fmla="*/ 1465 h 1506"/>
                <a:gd name="connsiteX253" fmla="*/ 648 w 2331"/>
                <a:gd name="connsiteY253" fmla="*/ 1462 h 1506"/>
                <a:gd name="connsiteX254" fmla="*/ 664 w 2331"/>
                <a:gd name="connsiteY254" fmla="*/ 1458 h 1506"/>
                <a:gd name="connsiteX255" fmla="*/ 679 w 2331"/>
                <a:gd name="connsiteY255" fmla="*/ 1455 h 1506"/>
                <a:gd name="connsiteX256" fmla="*/ 695 w 2331"/>
                <a:gd name="connsiteY256" fmla="*/ 1449 h 1506"/>
                <a:gd name="connsiteX257" fmla="*/ 711 w 2331"/>
                <a:gd name="connsiteY257" fmla="*/ 1443 h 1506"/>
                <a:gd name="connsiteX258" fmla="*/ 726 w 2331"/>
                <a:gd name="connsiteY258" fmla="*/ 1436 h 1506"/>
                <a:gd name="connsiteX259" fmla="*/ 740 w 2331"/>
                <a:gd name="connsiteY259" fmla="*/ 1429 h 1506"/>
                <a:gd name="connsiteX260" fmla="*/ 754 w 2331"/>
                <a:gd name="connsiteY260" fmla="*/ 1421 h 1506"/>
                <a:gd name="connsiteX261" fmla="*/ 768 w 2331"/>
                <a:gd name="connsiteY261" fmla="*/ 1412 h 1506"/>
                <a:gd name="connsiteX262" fmla="*/ 781 w 2331"/>
                <a:gd name="connsiteY262" fmla="*/ 1402 h 1506"/>
                <a:gd name="connsiteX263" fmla="*/ 794 w 2331"/>
                <a:gd name="connsiteY263" fmla="*/ 1392 h 1506"/>
                <a:gd name="connsiteX264" fmla="*/ 807 w 2331"/>
                <a:gd name="connsiteY264" fmla="*/ 1380 h 1506"/>
                <a:gd name="connsiteX265" fmla="*/ 818 w 2331"/>
                <a:gd name="connsiteY265" fmla="*/ 1368 h 1506"/>
                <a:gd name="connsiteX266" fmla="*/ 830 w 2331"/>
                <a:gd name="connsiteY266" fmla="*/ 1356 h 1506"/>
                <a:gd name="connsiteX267" fmla="*/ 842 w 2331"/>
                <a:gd name="connsiteY267" fmla="*/ 1342 h 1506"/>
                <a:gd name="connsiteX268" fmla="*/ 851 w 2331"/>
                <a:gd name="connsiteY268" fmla="*/ 1326 h 1506"/>
                <a:gd name="connsiteX269" fmla="*/ 861 w 2331"/>
                <a:gd name="connsiteY269" fmla="*/ 1311 h 1506"/>
                <a:gd name="connsiteX270" fmla="*/ 870 w 2331"/>
                <a:gd name="connsiteY270" fmla="*/ 1296 h 1506"/>
                <a:gd name="connsiteX271" fmla="*/ 877 w 2331"/>
                <a:gd name="connsiteY271" fmla="*/ 1281 h 1506"/>
                <a:gd name="connsiteX272" fmla="*/ 884 w 2331"/>
                <a:gd name="connsiteY272" fmla="*/ 1264 h 1506"/>
                <a:gd name="connsiteX273" fmla="*/ 889 w 2331"/>
                <a:gd name="connsiteY273" fmla="*/ 1248 h 1506"/>
                <a:gd name="connsiteX274" fmla="*/ 908 w 2331"/>
                <a:gd name="connsiteY274" fmla="*/ 1248 h 1506"/>
                <a:gd name="connsiteX275" fmla="*/ 927 w 2331"/>
                <a:gd name="connsiteY275" fmla="*/ 1247 h 1506"/>
                <a:gd name="connsiteX276" fmla="*/ 946 w 2331"/>
                <a:gd name="connsiteY276" fmla="*/ 1247 h 1506"/>
                <a:gd name="connsiteX277" fmla="*/ 964 w 2331"/>
                <a:gd name="connsiteY277" fmla="*/ 1247 h 1506"/>
                <a:gd name="connsiteX278" fmla="*/ 983 w 2331"/>
                <a:gd name="connsiteY278" fmla="*/ 1246 h 1506"/>
                <a:gd name="connsiteX279" fmla="*/ 1002 w 2331"/>
                <a:gd name="connsiteY279" fmla="*/ 1246 h 1506"/>
                <a:gd name="connsiteX280" fmla="*/ 1020 w 2331"/>
                <a:gd name="connsiteY280" fmla="*/ 1246 h 1506"/>
                <a:gd name="connsiteX281" fmla="*/ 1039 w 2331"/>
                <a:gd name="connsiteY281" fmla="*/ 1245 h 1506"/>
                <a:gd name="connsiteX282" fmla="*/ 1058 w 2331"/>
                <a:gd name="connsiteY282" fmla="*/ 1245 h 1506"/>
                <a:gd name="connsiteX283" fmla="*/ 1078 w 2331"/>
                <a:gd name="connsiteY283" fmla="*/ 1245 h 1506"/>
                <a:gd name="connsiteX284" fmla="*/ 1096 w 2331"/>
                <a:gd name="connsiteY284" fmla="*/ 1245 h 1506"/>
                <a:gd name="connsiteX285" fmla="*/ 1116 w 2331"/>
                <a:gd name="connsiteY285" fmla="*/ 1243 h 1506"/>
                <a:gd name="connsiteX286" fmla="*/ 1135 w 2331"/>
                <a:gd name="connsiteY286" fmla="*/ 1243 h 1506"/>
                <a:gd name="connsiteX287" fmla="*/ 1155 w 2331"/>
                <a:gd name="connsiteY287" fmla="*/ 1243 h 1506"/>
                <a:gd name="connsiteX288" fmla="*/ 1174 w 2331"/>
                <a:gd name="connsiteY288" fmla="*/ 1243 h 1506"/>
                <a:gd name="connsiteX289" fmla="*/ 1193 w 2331"/>
                <a:gd name="connsiteY289" fmla="*/ 1243 h 1506"/>
                <a:gd name="connsiteX290" fmla="*/ 1214 w 2331"/>
                <a:gd name="connsiteY290" fmla="*/ 1243 h 1506"/>
                <a:gd name="connsiteX291" fmla="*/ 1235 w 2331"/>
                <a:gd name="connsiteY291" fmla="*/ 1243 h 1506"/>
                <a:gd name="connsiteX292" fmla="*/ 1257 w 2331"/>
                <a:gd name="connsiteY292" fmla="*/ 1243 h 1506"/>
                <a:gd name="connsiteX293" fmla="*/ 1278 w 2331"/>
                <a:gd name="connsiteY293" fmla="*/ 1245 h 1506"/>
                <a:gd name="connsiteX294" fmla="*/ 1299 w 2331"/>
                <a:gd name="connsiteY294" fmla="*/ 1245 h 1506"/>
                <a:gd name="connsiteX295" fmla="*/ 1320 w 2331"/>
                <a:gd name="connsiteY295" fmla="*/ 1245 h 1506"/>
                <a:gd name="connsiteX296" fmla="*/ 1339 w 2331"/>
                <a:gd name="connsiteY296" fmla="*/ 1246 h 1506"/>
                <a:gd name="connsiteX297" fmla="*/ 1361 w 2331"/>
                <a:gd name="connsiteY297" fmla="*/ 1246 h 1506"/>
                <a:gd name="connsiteX298" fmla="*/ 1380 w 2331"/>
                <a:gd name="connsiteY298" fmla="*/ 1247 h 1506"/>
                <a:gd name="connsiteX299" fmla="*/ 1401 w 2331"/>
                <a:gd name="connsiteY299" fmla="*/ 1248 h 1506"/>
                <a:gd name="connsiteX300" fmla="*/ 1421 w 2331"/>
                <a:gd name="connsiteY300" fmla="*/ 1248 h 1506"/>
                <a:gd name="connsiteX301" fmla="*/ 1441 w 2331"/>
                <a:gd name="connsiteY301" fmla="*/ 1249 h 1506"/>
                <a:gd name="connsiteX302" fmla="*/ 1461 w 2331"/>
                <a:gd name="connsiteY302" fmla="*/ 1250 h 1506"/>
                <a:gd name="connsiteX303" fmla="*/ 1481 w 2331"/>
                <a:gd name="connsiteY303" fmla="*/ 1252 h 1506"/>
                <a:gd name="connsiteX304" fmla="*/ 1501 w 2331"/>
                <a:gd name="connsiteY304" fmla="*/ 1252 h 1506"/>
                <a:gd name="connsiteX305" fmla="*/ 1521 w 2331"/>
                <a:gd name="connsiteY305" fmla="*/ 1253 h 1506"/>
                <a:gd name="connsiteX306" fmla="*/ 1528 w 2331"/>
                <a:gd name="connsiteY306" fmla="*/ 1269 h 1506"/>
                <a:gd name="connsiteX307" fmla="*/ 1536 w 2331"/>
                <a:gd name="connsiteY307" fmla="*/ 1194 h 1506"/>
                <a:gd name="connsiteX308" fmla="*/ 1545 w 2331"/>
                <a:gd name="connsiteY308" fmla="*/ 1300 h 1506"/>
                <a:gd name="connsiteX309" fmla="*/ 1556 w 2331"/>
                <a:gd name="connsiteY309" fmla="*/ 1134 h 1506"/>
                <a:gd name="connsiteX310" fmla="*/ 1566 w 2331"/>
                <a:gd name="connsiteY310" fmla="*/ 1329 h 1506"/>
                <a:gd name="connsiteX311" fmla="*/ 1578 w 2331"/>
                <a:gd name="connsiteY311" fmla="*/ 1072 h 1506"/>
                <a:gd name="connsiteX312" fmla="*/ 1590 w 2331"/>
                <a:gd name="connsiteY312" fmla="*/ 1356 h 1506"/>
                <a:gd name="connsiteX313" fmla="*/ 1602 w 2331"/>
                <a:gd name="connsiteY313" fmla="*/ 1008 h 1506"/>
                <a:gd name="connsiteX314" fmla="*/ 1615 w 2331"/>
                <a:gd name="connsiteY314" fmla="*/ 975 h 1506"/>
                <a:gd name="connsiteX315" fmla="*/ 1629 w 2331"/>
                <a:gd name="connsiteY315" fmla="*/ 942 h 1506"/>
                <a:gd name="connsiteX316" fmla="*/ 1643 w 2331"/>
                <a:gd name="connsiteY316" fmla="*/ 952 h 1506"/>
                <a:gd name="connsiteX317" fmla="*/ 1657 w 2331"/>
                <a:gd name="connsiteY317" fmla="*/ 917 h 1506"/>
                <a:gd name="connsiteX318" fmla="*/ 1673 w 2331"/>
                <a:gd name="connsiteY318" fmla="*/ 1421 h 1506"/>
                <a:gd name="connsiteX319" fmla="*/ 1688 w 2331"/>
                <a:gd name="connsiteY319" fmla="*/ 1429 h 1506"/>
                <a:gd name="connsiteX320" fmla="*/ 1703 w 2331"/>
                <a:gd name="connsiteY320" fmla="*/ 1436 h 1506"/>
                <a:gd name="connsiteX321" fmla="*/ 1719 w 2331"/>
                <a:gd name="connsiteY321" fmla="*/ 1443 h 1506"/>
                <a:gd name="connsiteX322" fmla="*/ 1735 w 2331"/>
                <a:gd name="connsiteY322" fmla="*/ 1449 h 1506"/>
                <a:gd name="connsiteX323" fmla="*/ 1751 w 2331"/>
                <a:gd name="connsiteY323" fmla="*/ 1455 h 1506"/>
                <a:gd name="connsiteX324" fmla="*/ 1767 w 2331"/>
                <a:gd name="connsiteY324" fmla="*/ 1458 h 1506"/>
                <a:gd name="connsiteX325" fmla="*/ 1785 w 2331"/>
                <a:gd name="connsiteY325" fmla="*/ 1462 h 1506"/>
                <a:gd name="connsiteX326" fmla="*/ 1801 w 2331"/>
                <a:gd name="connsiteY326" fmla="*/ 1465 h 1506"/>
                <a:gd name="connsiteX327" fmla="*/ 1819 w 2331"/>
                <a:gd name="connsiteY327" fmla="*/ 1468 h 1506"/>
                <a:gd name="connsiteX328" fmla="*/ 1835 w 2331"/>
                <a:gd name="connsiteY328" fmla="*/ 1469 h 1506"/>
                <a:gd name="connsiteX329" fmla="*/ 1853 w 2331"/>
                <a:gd name="connsiteY329" fmla="*/ 1469 h 1506"/>
                <a:gd name="connsiteX330" fmla="*/ 1870 w 2331"/>
                <a:gd name="connsiteY330" fmla="*/ 1469 h 1506"/>
                <a:gd name="connsiteX331" fmla="*/ 1887 w 2331"/>
                <a:gd name="connsiteY331" fmla="*/ 1468 h 1506"/>
                <a:gd name="connsiteX332" fmla="*/ 1904 w 2331"/>
                <a:gd name="connsiteY332" fmla="*/ 1465 h 1506"/>
                <a:gd name="connsiteX333" fmla="*/ 1920 w 2331"/>
                <a:gd name="connsiteY333" fmla="*/ 1462 h 1506"/>
                <a:gd name="connsiteX334" fmla="*/ 1937 w 2331"/>
                <a:gd name="connsiteY334" fmla="*/ 1458 h 1506"/>
                <a:gd name="connsiteX335" fmla="*/ 1953 w 2331"/>
                <a:gd name="connsiteY335" fmla="*/ 1455 h 1506"/>
                <a:gd name="connsiteX336" fmla="*/ 1968 w 2331"/>
                <a:gd name="connsiteY336" fmla="*/ 1449 h 1506"/>
                <a:gd name="connsiteX337" fmla="*/ 1984 w 2331"/>
                <a:gd name="connsiteY337" fmla="*/ 1443 h 1506"/>
                <a:gd name="connsiteX338" fmla="*/ 1999 w 2331"/>
                <a:gd name="connsiteY338" fmla="*/ 1436 h 1506"/>
                <a:gd name="connsiteX339" fmla="*/ 2013 w 2331"/>
                <a:gd name="connsiteY339" fmla="*/ 1429 h 1506"/>
                <a:gd name="connsiteX340" fmla="*/ 2028 w 2331"/>
                <a:gd name="connsiteY340" fmla="*/ 1421 h 1506"/>
                <a:gd name="connsiteX341" fmla="*/ 2041 w 2331"/>
                <a:gd name="connsiteY341" fmla="*/ 1412 h 1506"/>
                <a:gd name="connsiteX342" fmla="*/ 2055 w 2331"/>
                <a:gd name="connsiteY342" fmla="*/ 1402 h 1506"/>
                <a:gd name="connsiteX343" fmla="*/ 2068 w 2331"/>
                <a:gd name="connsiteY343" fmla="*/ 1392 h 1506"/>
                <a:gd name="connsiteX344" fmla="*/ 2079 w 2331"/>
                <a:gd name="connsiteY344" fmla="*/ 1380 h 1506"/>
                <a:gd name="connsiteX345" fmla="*/ 2091 w 2331"/>
                <a:gd name="connsiteY345" fmla="*/ 1368 h 1506"/>
                <a:gd name="connsiteX346" fmla="*/ 2105 w 2331"/>
                <a:gd name="connsiteY346" fmla="*/ 1353 h 1506"/>
                <a:gd name="connsiteX347" fmla="*/ 2118 w 2331"/>
                <a:gd name="connsiteY347" fmla="*/ 1336 h 1506"/>
                <a:gd name="connsiteX348" fmla="*/ 2130 w 2331"/>
                <a:gd name="connsiteY348" fmla="*/ 1319 h 1506"/>
                <a:gd name="connsiteX349" fmla="*/ 2140 w 2331"/>
                <a:gd name="connsiteY349" fmla="*/ 1301 h 1506"/>
                <a:gd name="connsiteX350" fmla="*/ 2149 w 2331"/>
                <a:gd name="connsiteY350" fmla="*/ 1282 h 1506"/>
                <a:gd name="connsiteX351" fmla="*/ 2158 w 2331"/>
                <a:gd name="connsiteY351" fmla="*/ 1263 h 1506"/>
                <a:gd name="connsiteX352" fmla="*/ 2165 w 2331"/>
                <a:gd name="connsiteY352" fmla="*/ 1243 h 1506"/>
                <a:gd name="connsiteX353" fmla="*/ 2171 w 2331"/>
                <a:gd name="connsiteY353" fmla="*/ 1224 h 1506"/>
                <a:gd name="connsiteX354" fmla="*/ 2183 w 2331"/>
                <a:gd name="connsiteY354" fmla="*/ 1219 h 1506"/>
                <a:gd name="connsiteX355" fmla="*/ 2195 w 2331"/>
                <a:gd name="connsiteY355" fmla="*/ 1213 h 1506"/>
                <a:gd name="connsiteX356" fmla="*/ 2207 w 2331"/>
                <a:gd name="connsiteY356" fmla="*/ 1208 h 1506"/>
                <a:gd name="connsiteX357" fmla="*/ 2218 w 2331"/>
                <a:gd name="connsiteY357" fmla="*/ 1203 h 1506"/>
                <a:gd name="connsiteX358" fmla="*/ 2230 w 2331"/>
                <a:gd name="connsiteY358" fmla="*/ 1197 h 1506"/>
                <a:gd name="connsiteX359" fmla="*/ 2241 w 2331"/>
                <a:gd name="connsiteY359" fmla="*/ 1191 h 1506"/>
                <a:gd name="connsiteX360" fmla="*/ 2251 w 2331"/>
                <a:gd name="connsiteY360" fmla="*/ 1185 h 1506"/>
                <a:gd name="connsiteX361" fmla="*/ 2261 w 2331"/>
                <a:gd name="connsiteY361" fmla="*/ 1178 h 1506"/>
                <a:gd name="connsiteX362" fmla="*/ 2279 w 2331"/>
                <a:gd name="connsiteY362" fmla="*/ 1160 h 1506"/>
                <a:gd name="connsiteX363" fmla="*/ 2294 w 2331"/>
                <a:gd name="connsiteY363" fmla="*/ 1138 h 1506"/>
                <a:gd name="connsiteX364" fmla="*/ 2307 w 2331"/>
                <a:gd name="connsiteY364" fmla="*/ 1111 h 1506"/>
                <a:gd name="connsiteX365" fmla="*/ 2317 w 2331"/>
                <a:gd name="connsiteY365" fmla="*/ 1082 h 1506"/>
                <a:gd name="connsiteX366" fmla="*/ 2324 w 2331"/>
                <a:gd name="connsiteY366" fmla="*/ 1051 h 1506"/>
                <a:gd name="connsiteX367" fmla="*/ 2328 w 2331"/>
                <a:gd name="connsiteY367" fmla="*/ 1018 h 1506"/>
                <a:gd name="connsiteX368" fmla="*/ 2331 w 2331"/>
                <a:gd name="connsiteY368" fmla="*/ 985 h 1506"/>
                <a:gd name="connsiteX369" fmla="*/ 2331 w 2331"/>
                <a:gd name="connsiteY369" fmla="*/ 954 h 1506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1429 h 1469"/>
                <a:gd name="connsiteX320" fmla="*/ 1703 w 2331"/>
                <a:gd name="connsiteY320" fmla="*/ 1436 h 1469"/>
                <a:gd name="connsiteX321" fmla="*/ 1719 w 2331"/>
                <a:gd name="connsiteY321" fmla="*/ 1443 h 1469"/>
                <a:gd name="connsiteX322" fmla="*/ 1735 w 2331"/>
                <a:gd name="connsiteY322" fmla="*/ 1449 h 1469"/>
                <a:gd name="connsiteX323" fmla="*/ 1751 w 2331"/>
                <a:gd name="connsiteY323" fmla="*/ 1455 h 1469"/>
                <a:gd name="connsiteX324" fmla="*/ 1767 w 2331"/>
                <a:gd name="connsiteY324" fmla="*/ 145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469 h 1469"/>
                <a:gd name="connsiteX329" fmla="*/ 1853 w 2331"/>
                <a:gd name="connsiteY329" fmla="*/ 1469 h 1469"/>
                <a:gd name="connsiteX330" fmla="*/ 1870 w 2331"/>
                <a:gd name="connsiteY330" fmla="*/ 1469 h 1469"/>
                <a:gd name="connsiteX331" fmla="*/ 1887 w 2331"/>
                <a:gd name="connsiteY331" fmla="*/ 146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536"/>
                <a:gd name="connsiteX1" fmla="*/ 2329 w 2331"/>
                <a:gd name="connsiteY1" fmla="*/ 927 h 1536"/>
                <a:gd name="connsiteX2" fmla="*/ 2327 w 2331"/>
                <a:gd name="connsiteY2" fmla="*/ 899 h 1536"/>
                <a:gd name="connsiteX3" fmla="*/ 2322 w 2331"/>
                <a:gd name="connsiteY3" fmla="*/ 871 h 1536"/>
                <a:gd name="connsiteX4" fmla="*/ 2315 w 2331"/>
                <a:gd name="connsiteY4" fmla="*/ 844 h 1536"/>
                <a:gd name="connsiteX5" fmla="*/ 2307 w 2331"/>
                <a:gd name="connsiteY5" fmla="*/ 819 h 1536"/>
                <a:gd name="connsiteX6" fmla="*/ 2297 w 2331"/>
                <a:gd name="connsiteY6" fmla="*/ 796 h 1536"/>
                <a:gd name="connsiteX7" fmla="*/ 2284 w 2331"/>
                <a:gd name="connsiteY7" fmla="*/ 777 h 1536"/>
                <a:gd name="connsiteX8" fmla="*/ 2269 w 2331"/>
                <a:gd name="connsiteY8" fmla="*/ 762 h 1536"/>
                <a:gd name="connsiteX9" fmla="*/ 2242 w 2331"/>
                <a:gd name="connsiteY9" fmla="*/ 743 h 1536"/>
                <a:gd name="connsiteX10" fmla="*/ 2213 w 2331"/>
                <a:gd name="connsiteY10" fmla="*/ 725 h 1536"/>
                <a:gd name="connsiteX11" fmla="*/ 2181 w 2331"/>
                <a:gd name="connsiteY11" fmla="*/ 706 h 1536"/>
                <a:gd name="connsiteX12" fmla="*/ 2147 w 2331"/>
                <a:gd name="connsiteY12" fmla="*/ 688 h 1536"/>
                <a:gd name="connsiteX13" fmla="*/ 2112 w 2331"/>
                <a:gd name="connsiteY13" fmla="*/ 672 h 1536"/>
                <a:gd name="connsiteX14" fmla="*/ 2074 w 2331"/>
                <a:gd name="connsiteY14" fmla="*/ 656 h 1536"/>
                <a:gd name="connsiteX15" fmla="*/ 2034 w 2331"/>
                <a:gd name="connsiteY15" fmla="*/ 640 h 1536"/>
                <a:gd name="connsiteX16" fmla="*/ 1993 w 2331"/>
                <a:gd name="connsiteY16" fmla="*/ 625 h 1536"/>
                <a:gd name="connsiteX17" fmla="*/ 1950 w 2331"/>
                <a:gd name="connsiteY17" fmla="*/ 611 h 1536"/>
                <a:gd name="connsiteX18" fmla="*/ 1904 w 2331"/>
                <a:gd name="connsiteY18" fmla="*/ 598 h 1536"/>
                <a:gd name="connsiteX19" fmla="*/ 1857 w 2331"/>
                <a:gd name="connsiteY19" fmla="*/ 585 h 1536"/>
                <a:gd name="connsiteX20" fmla="*/ 1808 w 2331"/>
                <a:gd name="connsiteY20" fmla="*/ 574 h 1536"/>
                <a:gd name="connsiteX21" fmla="*/ 1758 w 2331"/>
                <a:gd name="connsiteY21" fmla="*/ 563 h 1536"/>
                <a:gd name="connsiteX22" fmla="*/ 1707 w 2331"/>
                <a:gd name="connsiteY22" fmla="*/ 553 h 1536"/>
                <a:gd name="connsiteX23" fmla="*/ 1654 w 2331"/>
                <a:gd name="connsiteY23" fmla="*/ 543 h 1536"/>
                <a:gd name="connsiteX24" fmla="*/ 1599 w 2331"/>
                <a:gd name="connsiteY24" fmla="*/ 535 h 1536"/>
                <a:gd name="connsiteX25" fmla="*/ 1599 w 2331"/>
                <a:gd name="connsiteY25" fmla="*/ 535 h 1536"/>
                <a:gd name="connsiteX26" fmla="*/ 1595 w 2331"/>
                <a:gd name="connsiteY26" fmla="*/ 471 h 1536"/>
                <a:gd name="connsiteX27" fmla="*/ 1487 w 2331"/>
                <a:gd name="connsiteY27" fmla="*/ 471 h 1536"/>
                <a:gd name="connsiteX28" fmla="*/ 1496 w 2331"/>
                <a:gd name="connsiteY28" fmla="*/ 637 h 1536"/>
                <a:gd name="connsiteX29" fmla="*/ 1491 w 2331"/>
                <a:gd name="connsiteY29" fmla="*/ 638 h 1536"/>
                <a:gd name="connsiteX30" fmla="*/ 1487 w 2331"/>
                <a:gd name="connsiteY30" fmla="*/ 639 h 1536"/>
                <a:gd name="connsiteX31" fmla="*/ 1482 w 2331"/>
                <a:gd name="connsiteY31" fmla="*/ 640 h 1536"/>
                <a:gd name="connsiteX32" fmla="*/ 1477 w 2331"/>
                <a:gd name="connsiteY32" fmla="*/ 642 h 1536"/>
                <a:gd name="connsiteX33" fmla="*/ 1473 w 2331"/>
                <a:gd name="connsiteY33" fmla="*/ 644 h 1536"/>
                <a:gd name="connsiteX34" fmla="*/ 1468 w 2331"/>
                <a:gd name="connsiteY34" fmla="*/ 645 h 1536"/>
                <a:gd name="connsiteX35" fmla="*/ 1462 w 2331"/>
                <a:gd name="connsiteY35" fmla="*/ 646 h 1536"/>
                <a:gd name="connsiteX36" fmla="*/ 1458 w 2331"/>
                <a:gd name="connsiteY36" fmla="*/ 647 h 1536"/>
                <a:gd name="connsiteX37" fmla="*/ 1467 w 2331"/>
                <a:gd name="connsiteY37" fmla="*/ 643 h 1536"/>
                <a:gd name="connsiteX38" fmla="*/ 1418 w 2331"/>
                <a:gd name="connsiteY38" fmla="*/ 561 h 1536"/>
                <a:gd name="connsiteX39" fmla="*/ 1405 w 2331"/>
                <a:gd name="connsiteY39" fmla="*/ 452 h 1536"/>
                <a:gd name="connsiteX40" fmla="*/ 1417 w 2331"/>
                <a:gd name="connsiteY40" fmla="*/ 442 h 1536"/>
                <a:gd name="connsiteX41" fmla="*/ 1427 w 2331"/>
                <a:gd name="connsiteY41" fmla="*/ 430 h 1536"/>
                <a:gd name="connsiteX42" fmla="*/ 1438 w 2331"/>
                <a:gd name="connsiteY42" fmla="*/ 417 h 1536"/>
                <a:gd name="connsiteX43" fmla="*/ 1447 w 2331"/>
                <a:gd name="connsiteY43" fmla="*/ 403 h 1536"/>
                <a:gd name="connsiteX44" fmla="*/ 1456 w 2331"/>
                <a:gd name="connsiteY44" fmla="*/ 388 h 1536"/>
                <a:gd name="connsiteX45" fmla="*/ 1465 w 2331"/>
                <a:gd name="connsiteY45" fmla="*/ 372 h 1536"/>
                <a:gd name="connsiteX46" fmla="*/ 1472 w 2331"/>
                <a:gd name="connsiteY46" fmla="*/ 354 h 1536"/>
                <a:gd name="connsiteX47" fmla="*/ 1479 w 2331"/>
                <a:gd name="connsiteY47" fmla="*/ 337 h 1536"/>
                <a:gd name="connsiteX48" fmla="*/ 1487 w 2331"/>
                <a:gd name="connsiteY48" fmla="*/ 471 h 1536"/>
                <a:gd name="connsiteX49" fmla="*/ 1595 w 2331"/>
                <a:gd name="connsiteY49" fmla="*/ 471 h 1536"/>
                <a:gd name="connsiteX50" fmla="*/ 1585 w 2331"/>
                <a:gd name="connsiteY50" fmla="*/ 273 h 1536"/>
                <a:gd name="connsiteX51" fmla="*/ 1584 w 2331"/>
                <a:gd name="connsiteY51" fmla="*/ 265 h 1536"/>
                <a:gd name="connsiteX52" fmla="*/ 1580 w 2331"/>
                <a:gd name="connsiteY52" fmla="*/ 257 h 1536"/>
                <a:gd name="connsiteX53" fmla="*/ 1576 w 2331"/>
                <a:gd name="connsiteY53" fmla="*/ 250 h 1536"/>
                <a:gd name="connsiteX54" fmla="*/ 1570 w 2331"/>
                <a:gd name="connsiteY54" fmla="*/ 243 h 1536"/>
                <a:gd name="connsiteX55" fmla="*/ 1563 w 2331"/>
                <a:gd name="connsiteY55" fmla="*/ 237 h 1536"/>
                <a:gd name="connsiteX56" fmla="*/ 1556 w 2331"/>
                <a:gd name="connsiteY56" fmla="*/ 234 h 1536"/>
                <a:gd name="connsiteX57" fmla="*/ 1546 w 2331"/>
                <a:gd name="connsiteY57" fmla="*/ 231 h 1536"/>
                <a:gd name="connsiteX58" fmla="*/ 1538 w 2331"/>
                <a:gd name="connsiteY58" fmla="*/ 230 h 1536"/>
                <a:gd name="connsiteX59" fmla="*/ 1517 w 2331"/>
                <a:gd name="connsiteY59" fmla="*/ 230 h 1536"/>
                <a:gd name="connsiteX60" fmla="*/ 1511 w 2331"/>
                <a:gd name="connsiteY60" fmla="*/ 230 h 1536"/>
                <a:gd name="connsiteX61" fmla="*/ 1505 w 2331"/>
                <a:gd name="connsiteY61" fmla="*/ 231 h 1536"/>
                <a:gd name="connsiteX62" fmla="*/ 1501 w 2331"/>
                <a:gd name="connsiteY62" fmla="*/ 234 h 1536"/>
                <a:gd name="connsiteX63" fmla="*/ 1495 w 2331"/>
                <a:gd name="connsiteY63" fmla="*/ 236 h 1536"/>
                <a:gd name="connsiteX64" fmla="*/ 1495 w 2331"/>
                <a:gd name="connsiteY64" fmla="*/ 236 h 1536"/>
                <a:gd name="connsiteX65" fmla="*/ 1495 w 2331"/>
                <a:gd name="connsiteY65" fmla="*/ 235 h 1536"/>
                <a:gd name="connsiteX66" fmla="*/ 1495 w 2331"/>
                <a:gd name="connsiteY66" fmla="*/ 235 h 1536"/>
                <a:gd name="connsiteX67" fmla="*/ 1495 w 2331"/>
                <a:gd name="connsiteY67" fmla="*/ 235 h 1536"/>
                <a:gd name="connsiteX68" fmla="*/ 1493 w 2331"/>
                <a:gd name="connsiteY68" fmla="*/ 212 h 1536"/>
                <a:gd name="connsiteX69" fmla="*/ 1488 w 2331"/>
                <a:gd name="connsiteY69" fmla="*/ 188 h 1536"/>
                <a:gd name="connsiteX70" fmla="*/ 1481 w 2331"/>
                <a:gd name="connsiteY70" fmla="*/ 166 h 1536"/>
                <a:gd name="connsiteX71" fmla="*/ 1473 w 2331"/>
                <a:gd name="connsiteY71" fmla="*/ 145 h 1536"/>
                <a:gd name="connsiteX72" fmla="*/ 1462 w 2331"/>
                <a:gd name="connsiteY72" fmla="*/ 124 h 1536"/>
                <a:gd name="connsiteX73" fmla="*/ 1449 w 2331"/>
                <a:gd name="connsiteY73" fmla="*/ 105 h 1536"/>
                <a:gd name="connsiteX74" fmla="*/ 1434 w 2331"/>
                <a:gd name="connsiteY74" fmla="*/ 86 h 1536"/>
                <a:gd name="connsiteX75" fmla="*/ 1418 w 2331"/>
                <a:gd name="connsiteY75" fmla="*/ 69 h 1536"/>
                <a:gd name="connsiteX76" fmla="*/ 1399 w 2331"/>
                <a:gd name="connsiteY76" fmla="*/ 54 h 1536"/>
                <a:gd name="connsiteX77" fmla="*/ 1379 w 2331"/>
                <a:gd name="connsiteY77" fmla="*/ 40 h 1536"/>
                <a:gd name="connsiteX78" fmla="*/ 1359 w 2331"/>
                <a:gd name="connsiteY78" fmla="*/ 28 h 1536"/>
                <a:gd name="connsiteX79" fmla="*/ 1338 w 2331"/>
                <a:gd name="connsiteY79" fmla="*/ 18 h 1536"/>
                <a:gd name="connsiteX80" fmla="*/ 1316 w 2331"/>
                <a:gd name="connsiteY80" fmla="*/ 11 h 1536"/>
                <a:gd name="connsiteX81" fmla="*/ 1294 w 2331"/>
                <a:gd name="connsiteY81" fmla="*/ 5 h 1536"/>
                <a:gd name="connsiteX82" fmla="*/ 1271 w 2331"/>
                <a:gd name="connsiteY82" fmla="*/ 1 h 1536"/>
                <a:gd name="connsiteX83" fmla="*/ 1247 w 2331"/>
                <a:gd name="connsiteY83" fmla="*/ 0 h 1536"/>
                <a:gd name="connsiteX84" fmla="*/ 1225 w 2331"/>
                <a:gd name="connsiteY84" fmla="*/ 1 h 1536"/>
                <a:gd name="connsiteX85" fmla="*/ 1204 w 2331"/>
                <a:gd name="connsiteY85" fmla="*/ 4 h 1536"/>
                <a:gd name="connsiteX86" fmla="*/ 1183 w 2331"/>
                <a:gd name="connsiteY86" fmla="*/ 9 h 1536"/>
                <a:gd name="connsiteX87" fmla="*/ 1163 w 2331"/>
                <a:gd name="connsiteY87" fmla="*/ 15 h 1536"/>
                <a:gd name="connsiteX88" fmla="*/ 1144 w 2331"/>
                <a:gd name="connsiteY88" fmla="*/ 25 h 1536"/>
                <a:gd name="connsiteX89" fmla="*/ 1127 w 2331"/>
                <a:gd name="connsiteY89" fmla="*/ 34 h 1536"/>
                <a:gd name="connsiteX90" fmla="*/ 1110 w 2331"/>
                <a:gd name="connsiteY90" fmla="*/ 46 h 1536"/>
                <a:gd name="connsiteX91" fmla="*/ 1095 w 2331"/>
                <a:gd name="connsiteY91" fmla="*/ 60 h 1536"/>
                <a:gd name="connsiteX92" fmla="*/ 1080 w 2331"/>
                <a:gd name="connsiteY92" fmla="*/ 74 h 1536"/>
                <a:gd name="connsiteX93" fmla="*/ 1068 w 2331"/>
                <a:gd name="connsiteY93" fmla="*/ 90 h 1536"/>
                <a:gd name="connsiteX94" fmla="*/ 1057 w 2331"/>
                <a:gd name="connsiteY94" fmla="*/ 106 h 1536"/>
                <a:gd name="connsiteX95" fmla="*/ 1047 w 2331"/>
                <a:gd name="connsiteY95" fmla="*/ 125 h 1536"/>
                <a:gd name="connsiteX96" fmla="*/ 1039 w 2331"/>
                <a:gd name="connsiteY96" fmla="*/ 144 h 1536"/>
                <a:gd name="connsiteX97" fmla="*/ 1033 w 2331"/>
                <a:gd name="connsiteY97" fmla="*/ 164 h 1536"/>
                <a:gd name="connsiteX98" fmla="*/ 1029 w 2331"/>
                <a:gd name="connsiteY98" fmla="*/ 185 h 1536"/>
                <a:gd name="connsiteX99" fmla="*/ 1026 w 2331"/>
                <a:gd name="connsiteY99" fmla="*/ 207 h 1536"/>
                <a:gd name="connsiteX100" fmla="*/ 1003 w 2331"/>
                <a:gd name="connsiteY100" fmla="*/ 227 h 1536"/>
                <a:gd name="connsiteX101" fmla="*/ 976 w 2331"/>
                <a:gd name="connsiteY101" fmla="*/ 251 h 1536"/>
                <a:gd name="connsiteX102" fmla="*/ 947 w 2331"/>
                <a:gd name="connsiteY102" fmla="*/ 279 h 1536"/>
                <a:gd name="connsiteX103" fmla="*/ 919 w 2331"/>
                <a:gd name="connsiteY103" fmla="*/ 309 h 1536"/>
                <a:gd name="connsiteX104" fmla="*/ 893 w 2331"/>
                <a:gd name="connsiteY104" fmla="*/ 338 h 1536"/>
                <a:gd name="connsiteX105" fmla="*/ 873 w 2331"/>
                <a:gd name="connsiteY105" fmla="*/ 366 h 1536"/>
                <a:gd name="connsiteX106" fmla="*/ 860 w 2331"/>
                <a:gd name="connsiteY106" fmla="*/ 391 h 1536"/>
                <a:gd name="connsiteX107" fmla="*/ 858 w 2331"/>
                <a:gd name="connsiteY107" fmla="*/ 414 h 1536"/>
                <a:gd name="connsiteX108" fmla="*/ 860 w 2331"/>
                <a:gd name="connsiteY108" fmla="*/ 422 h 1536"/>
                <a:gd name="connsiteX109" fmla="*/ 864 w 2331"/>
                <a:gd name="connsiteY109" fmla="*/ 429 h 1536"/>
                <a:gd name="connsiteX110" fmla="*/ 870 w 2331"/>
                <a:gd name="connsiteY110" fmla="*/ 435 h 1536"/>
                <a:gd name="connsiteX111" fmla="*/ 877 w 2331"/>
                <a:gd name="connsiteY111" fmla="*/ 439 h 1536"/>
                <a:gd name="connsiteX112" fmla="*/ 887 w 2331"/>
                <a:gd name="connsiteY112" fmla="*/ 444 h 1536"/>
                <a:gd name="connsiteX113" fmla="*/ 898 w 2331"/>
                <a:gd name="connsiteY113" fmla="*/ 449 h 1536"/>
                <a:gd name="connsiteX114" fmla="*/ 911 w 2331"/>
                <a:gd name="connsiteY114" fmla="*/ 452 h 1536"/>
                <a:gd name="connsiteX115" fmla="*/ 923 w 2331"/>
                <a:gd name="connsiteY115" fmla="*/ 456 h 1536"/>
                <a:gd name="connsiteX116" fmla="*/ 936 w 2331"/>
                <a:gd name="connsiteY116" fmla="*/ 459 h 1536"/>
                <a:gd name="connsiteX117" fmla="*/ 950 w 2331"/>
                <a:gd name="connsiteY117" fmla="*/ 462 h 1536"/>
                <a:gd name="connsiteX118" fmla="*/ 964 w 2331"/>
                <a:gd name="connsiteY118" fmla="*/ 465 h 1536"/>
                <a:gd name="connsiteX119" fmla="*/ 978 w 2331"/>
                <a:gd name="connsiteY119" fmla="*/ 466 h 1536"/>
                <a:gd name="connsiteX120" fmla="*/ 991 w 2331"/>
                <a:gd name="connsiteY120" fmla="*/ 469 h 1536"/>
                <a:gd name="connsiteX121" fmla="*/ 1005 w 2331"/>
                <a:gd name="connsiteY121" fmla="*/ 470 h 1536"/>
                <a:gd name="connsiteX122" fmla="*/ 1018 w 2331"/>
                <a:gd name="connsiteY122" fmla="*/ 472 h 1536"/>
                <a:gd name="connsiteX123" fmla="*/ 1030 w 2331"/>
                <a:gd name="connsiteY123" fmla="*/ 473 h 1536"/>
                <a:gd name="connsiteX124" fmla="*/ 1041 w 2331"/>
                <a:gd name="connsiteY124" fmla="*/ 473 h 1536"/>
                <a:gd name="connsiteX125" fmla="*/ 1052 w 2331"/>
                <a:gd name="connsiteY125" fmla="*/ 474 h 1536"/>
                <a:gd name="connsiteX126" fmla="*/ 1061 w 2331"/>
                <a:gd name="connsiteY126" fmla="*/ 476 h 1536"/>
                <a:gd name="connsiteX127" fmla="*/ 1069 w 2331"/>
                <a:gd name="connsiteY127" fmla="*/ 476 h 1536"/>
                <a:gd name="connsiteX128" fmla="*/ 1082 w 2331"/>
                <a:gd name="connsiteY128" fmla="*/ 589 h 1536"/>
                <a:gd name="connsiteX129" fmla="*/ 1082 w 2331"/>
                <a:gd name="connsiteY129" fmla="*/ 593 h 1536"/>
                <a:gd name="connsiteX130" fmla="*/ 1074 w 2331"/>
                <a:gd name="connsiteY130" fmla="*/ 590 h 1536"/>
                <a:gd name="connsiteX131" fmla="*/ 1067 w 2331"/>
                <a:gd name="connsiteY131" fmla="*/ 588 h 1536"/>
                <a:gd name="connsiteX132" fmla="*/ 1059 w 2331"/>
                <a:gd name="connsiteY132" fmla="*/ 588 h 1536"/>
                <a:gd name="connsiteX133" fmla="*/ 1051 w 2331"/>
                <a:gd name="connsiteY133" fmla="*/ 590 h 1536"/>
                <a:gd name="connsiteX134" fmla="*/ 1046 w 2331"/>
                <a:gd name="connsiteY134" fmla="*/ 591 h 1536"/>
                <a:gd name="connsiteX135" fmla="*/ 1043 w 2331"/>
                <a:gd name="connsiteY135" fmla="*/ 593 h 1536"/>
                <a:gd name="connsiteX136" fmla="*/ 1039 w 2331"/>
                <a:gd name="connsiteY136" fmla="*/ 594 h 1536"/>
                <a:gd name="connsiteX137" fmla="*/ 1037 w 2331"/>
                <a:gd name="connsiteY137" fmla="*/ 595 h 1536"/>
                <a:gd name="connsiteX138" fmla="*/ 969 w 2331"/>
                <a:gd name="connsiteY138" fmla="*/ 501 h 1536"/>
                <a:gd name="connsiteX139" fmla="*/ 968 w 2331"/>
                <a:gd name="connsiteY139" fmla="*/ 500 h 1536"/>
                <a:gd name="connsiteX140" fmla="*/ 963 w 2331"/>
                <a:gd name="connsiteY140" fmla="*/ 497 h 1536"/>
                <a:gd name="connsiteX141" fmla="*/ 957 w 2331"/>
                <a:gd name="connsiteY141" fmla="*/ 493 h 1536"/>
                <a:gd name="connsiteX142" fmla="*/ 951 w 2331"/>
                <a:gd name="connsiteY142" fmla="*/ 491 h 1536"/>
                <a:gd name="connsiteX143" fmla="*/ 943 w 2331"/>
                <a:gd name="connsiteY143" fmla="*/ 488 h 1536"/>
                <a:gd name="connsiteX144" fmla="*/ 936 w 2331"/>
                <a:gd name="connsiteY144" fmla="*/ 488 h 1536"/>
                <a:gd name="connsiteX145" fmla="*/ 928 w 2331"/>
                <a:gd name="connsiteY145" fmla="*/ 491 h 1536"/>
                <a:gd name="connsiteX146" fmla="*/ 920 w 2331"/>
                <a:gd name="connsiteY146" fmla="*/ 493 h 1536"/>
                <a:gd name="connsiteX147" fmla="*/ 912 w 2331"/>
                <a:gd name="connsiteY147" fmla="*/ 499 h 1536"/>
                <a:gd name="connsiteX148" fmla="*/ 900 w 2331"/>
                <a:gd name="connsiteY148" fmla="*/ 514 h 1536"/>
                <a:gd name="connsiteX149" fmla="*/ 897 w 2331"/>
                <a:gd name="connsiteY149" fmla="*/ 529 h 1536"/>
                <a:gd name="connsiteX150" fmla="*/ 899 w 2331"/>
                <a:gd name="connsiteY150" fmla="*/ 543 h 1536"/>
                <a:gd name="connsiteX151" fmla="*/ 904 w 2331"/>
                <a:gd name="connsiteY151" fmla="*/ 554 h 1536"/>
                <a:gd name="connsiteX152" fmla="*/ 906 w 2331"/>
                <a:gd name="connsiteY152" fmla="*/ 557 h 1536"/>
                <a:gd name="connsiteX153" fmla="*/ 912 w 2331"/>
                <a:gd name="connsiteY153" fmla="*/ 564 h 1536"/>
                <a:gd name="connsiteX154" fmla="*/ 920 w 2331"/>
                <a:gd name="connsiteY154" fmla="*/ 576 h 1536"/>
                <a:gd name="connsiteX155" fmla="*/ 930 w 2331"/>
                <a:gd name="connsiteY155" fmla="*/ 590 h 1536"/>
                <a:gd name="connsiteX156" fmla="*/ 941 w 2331"/>
                <a:gd name="connsiteY156" fmla="*/ 604 h 1536"/>
                <a:gd name="connsiteX157" fmla="*/ 953 w 2331"/>
                <a:gd name="connsiteY157" fmla="*/ 619 h 1536"/>
                <a:gd name="connsiteX158" fmla="*/ 962 w 2331"/>
                <a:gd name="connsiteY158" fmla="*/ 632 h 1536"/>
                <a:gd name="connsiteX159" fmla="*/ 970 w 2331"/>
                <a:gd name="connsiteY159" fmla="*/ 643 h 1536"/>
                <a:gd name="connsiteX160" fmla="*/ 944 w 2331"/>
                <a:gd name="connsiteY160" fmla="*/ 636 h 1536"/>
                <a:gd name="connsiteX161" fmla="*/ 922 w 2331"/>
                <a:gd name="connsiteY161" fmla="*/ 628 h 1536"/>
                <a:gd name="connsiteX162" fmla="*/ 902 w 2331"/>
                <a:gd name="connsiteY162" fmla="*/ 618 h 1536"/>
                <a:gd name="connsiteX163" fmla="*/ 886 w 2331"/>
                <a:gd name="connsiteY163" fmla="*/ 609 h 1536"/>
                <a:gd name="connsiteX164" fmla="*/ 873 w 2331"/>
                <a:gd name="connsiteY164" fmla="*/ 600 h 1536"/>
                <a:gd name="connsiteX165" fmla="*/ 863 w 2331"/>
                <a:gd name="connsiteY165" fmla="*/ 589 h 1536"/>
                <a:gd name="connsiteX166" fmla="*/ 857 w 2331"/>
                <a:gd name="connsiteY166" fmla="*/ 578 h 1536"/>
                <a:gd name="connsiteX167" fmla="*/ 854 w 2331"/>
                <a:gd name="connsiteY167" fmla="*/ 567 h 1536"/>
                <a:gd name="connsiteX168" fmla="*/ 853 w 2331"/>
                <a:gd name="connsiteY168" fmla="*/ 559 h 1536"/>
                <a:gd name="connsiteX169" fmla="*/ 853 w 2331"/>
                <a:gd name="connsiteY169" fmla="*/ 552 h 1536"/>
                <a:gd name="connsiteX170" fmla="*/ 853 w 2331"/>
                <a:gd name="connsiteY170" fmla="*/ 545 h 1536"/>
                <a:gd name="connsiteX171" fmla="*/ 854 w 2331"/>
                <a:gd name="connsiteY171" fmla="*/ 538 h 1536"/>
                <a:gd name="connsiteX172" fmla="*/ 856 w 2331"/>
                <a:gd name="connsiteY172" fmla="*/ 518 h 1536"/>
                <a:gd name="connsiteX173" fmla="*/ 837 w 2331"/>
                <a:gd name="connsiteY173" fmla="*/ 520 h 1536"/>
                <a:gd name="connsiteX174" fmla="*/ 802 w 2331"/>
                <a:gd name="connsiteY174" fmla="*/ 524 h 1536"/>
                <a:gd name="connsiteX175" fmla="*/ 767 w 2331"/>
                <a:gd name="connsiteY175" fmla="*/ 528 h 1536"/>
                <a:gd name="connsiteX176" fmla="*/ 732 w 2331"/>
                <a:gd name="connsiteY176" fmla="*/ 532 h 1536"/>
                <a:gd name="connsiteX177" fmla="*/ 698 w 2331"/>
                <a:gd name="connsiteY177" fmla="*/ 538 h 1536"/>
                <a:gd name="connsiteX178" fmla="*/ 664 w 2331"/>
                <a:gd name="connsiteY178" fmla="*/ 542 h 1536"/>
                <a:gd name="connsiteX179" fmla="*/ 631 w 2331"/>
                <a:gd name="connsiteY179" fmla="*/ 548 h 1536"/>
                <a:gd name="connsiteX180" fmla="*/ 600 w 2331"/>
                <a:gd name="connsiteY180" fmla="*/ 554 h 1536"/>
                <a:gd name="connsiteX181" fmla="*/ 567 w 2331"/>
                <a:gd name="connsiteY181" fmla="*/ 560 h 1536"/>
                <a:gd name="connsiteX182" fmla="*/ 537 w 2331"/>
                <a:gd name="connsiteY182" fmla="*/ 567 h 1536"/>
                <a:gd name="connsiteX183" fmla="*/ 506 w 2331"/>
                <a:gd name="connsiteY183" fmla="*/ 574 h 1536"/>
                <a:gd name="connsiteX184" fmla="*/ 476 w 2331"/>
                <a:gd name="connsiteY184" fmla="*/ 581 h 1536"/>
                <a:gd name="connsiteX185" fmla="*/ 447 w 2331"/>
                <a:gd name="connsiteY185" fmla="*/ 589 h 1536"/>
                <a:gd name="connsiteX186" fmla="*/ 417 w 2331"/>
                <a:gd name="connsiteY186" fmla="*/ 596 h 1536"/>
                <a:gd name="connsiteX187" fmla="*/ 390 w 2331"/>
                <a:gd name="connsiteY187" fmla="*/ 604 h 1536"/>
                <a:gd name="connsiteX188" fmla="*/ 362 w 2331"/>
                <a:gd name="connsiteY188" fmla="*/ 614 h 1536"/>
                <a:gd name="connsiteX189" fmla="*/ 337 w 2331"/>
                <a:gd name="connsiteY189" fmla="*/ 622 h 1536"/>
                <a:gd name="connsiteX190" fmla="*/ 311 w 2331"/>
                <a:gd name="connsiteY190" fmla="*/ 631 h 1536"/>
                <a:gd name="connsiteX191" fmla="*/ 285 w 2331"/>
                <a:gd name="connsiteY191" fmla="*/ 640 h 1536"/>
                <a:gd name="connsiteX192" fmla="*/ 262 w 2331"/>
                <a:gd name="connsiteY192" fmla="*/ 650 h 1536"/>
                <a:gd name="connsiteX193" fmla="*/ 238 w 2331"/>
                <a:gd name="connsiteY193" fmla="*/ 660 h 1536"/>
                <a:gd name="connsiteX194" fmla="*/ 215 w 2331"/>
                <a:gd name="connsiteY194" fmla="*/ 671 h 1536"/>
                <a:gd name="connsiteX195" fmla="*/ 194 w 2331"/>
                <a:gd name="connsiteY195" fmla="*/ 681 h 1536"/>
                <a:gd name="connsiteX196" fmla="*/ 173 w 2331"/>
                <a:gd name="connsiteY196" fmla="*/ 692 h 1536"/>
                <a:gd name="connsiteX197" fmla="*/ 153 w 2331"/>
                <a:gd name="connsiteY197" fmla="*/ 702 h 1536"/>
                <a:gd name="connsiteX198" fmla="*/ 134 w 2331"/>
                <a:gd name="connsiteY198" fmla="*/ 714 h 1536"/>
                <a:gd name="connsiteX199" fmla="*/ 116 w 2331"/>
                <a:gd name="connsiteY199" fmla="*/ 726 h 1536"/>
                <a:gd name="connsiteX200" fmla="*/ 98 w 2331"/>
                <a:gd name="connsiteY200" fmla="*/ 737 h 1536"/>
                <a:gd name="connsiteX201" fmla="*/ 82 w 2331"/>
                <a:gd name="connsiteY201" fmla="*/ 749 h 1536"/>
                <a:gd name="connsiteX202" fmla="*/ 67 w 2331"/>
                <a:gd name="connsiteY202" fmla="*/ 762 h 1536"/>
                <a:gd name="connsiteX203" fmla="*/ 53 w 2331"/>
                <a:gd name="connsiteY203" fmla="*/ 774 h 1536"/>
                <a:gd name="connsiteX204" fmla="*/ 40 w 2331"/>
                <a:gd name="connsiteY204" fmla="*/ 787 h 1536"/>
                <a:gd name="connsiteX205" fmla="*/ 27 w 2331"/>
                <a:gd name="connsiteY205" fmla="*/ 799 h 1536"/>
                <a:gd name="connsiteX206" fmla="*/ 8 w 2331"/>
                <a:gd name="connsiteY206" fmla="*/ 836 h 1536"/>
                <a:gd name="connsiteX207" fmla="*/ 0 w 2331"/>
                <a:gd name="connsiteY207" fmla="*/ 882 h 1536"/>
                <a:gd name="connsiteX208" fmla="*/ 0 w 2331"/>
                <a:gd name="connsiteY208" fmla="*/ 927 h 1536"/>
                <a:gd name="connsiteX209" fmla="*/ 1 w 2331"/>
                <a:gd name="connsiteY209" fmla="*/ 958 h 1536"/>
                <a:gd name="connsiteX210" fmla="*/ 4 w 2331"/>
                <a:gd name="connsiteY210" fmla="*/ 983 h 1536"/>
                <a:gd name="connsiteX211" fmla="*/ 8 w 2331"/>
                <a:gd name="connsiteY211" fmla="*/ 1009 h 1536"/>
                <a:gd name="connsiteX212" fmla="*/ 14 w 2331"/>
                <a:gd name="connsiteY212" fmla="*/ 1034 h 1536"/>
                <a:gd name="connsiteX213" fmla="*/ 21 w 2331"/>
                <a:gd name="connsiteY213" fmla="*/ 1059 h 1536"/>
                <a:gd name="connsiteX214" fmla="*/ 29 w 2331"/>
                <a:gd name="connsiteY214" fmla="*/ 1082 h 1536"/>
                <a:gd name="connsiteX215" fmla="*/ 40 w 2331"/>
                <a:gd name="connsiteY215" fmla="*/ 1103 h 1536"/>
                <a:gd name="connsiteX216" fmla="*/ 51 w 2331"/>
                <a:gd name="connsiteY216" fmla="*/ 1122 h 1536"/>
                <a:gd name="connsiteX217" fmla="*/ 64 w 2331"/>
                <a:gd name="connsiteY217" fmla="*/ 1136 h 1536"/>
                <a:gd name="connsiteX218" fmla="*/ 81 w 2331"/>
                <a:gd name="connsiteY218" fmla="*/ 1149 h 1536"/>
                <a:gd name="connsiteX219" fmla="*/ 98 w 2331"/>
                <a:gd name="connsiteY219" fmla="*/ 1162 h 1536"/>
                <a:gd name="connsiteX220" fmla="*/ 118 w 2331"/>
                <a:gd name="connsiteY220" fmla="*/ 1173 h 1536"/>
                <a:gd name="connsiteX221" fmla="*/ 138 w 2331"/>
                <a:gd name="connsiteY221" fmla="*/ 1184 h 1536"/>
                <a:gd name="connsiteX222" fmla="*/ 160 w 2331"/>
                <a:gd name="connsiteY222" fmla="*/ 1193 h 1536"/>
                <a:gd name="connsiteX223" fmla="*/ 184 w 2331"/>
                <a:gd name="connsiteY223" fmla="*/ 1203 h 1536"/>
                <a:gd name="connsiteX224" fmla="*/ 208 w 2331"/>
                <a:gd name="connsiteY224" fmla="*/ 1211 h 1536"/>
                <a:gd name="connsiteX225" fmla="*/ 234 w 2331"/>
                <a:gd name="connsiteY225" fmla="*/ 1218 h 1536"/>
                <a:gd name="connsiteX226" fmla="*/ 242 w 2331"/>
                <a:gd name="connsiteY226" fmla="*/ 1239 h 1536"/>
                <a:gd name="connsiteX227" fmla="*/ 250 w 2331"/>
                <a:gd name="connsiteY227" fmla="*/ 1259 h 1536"/>
                <a:gd name="connsiteX228" fmla="*/ 261 w 2331"/>
                <a:gd name="connsiteY228" fmla="*/ 1279 h 1536"/>
                <a:gd name="connsiteX229" fmla="*/ 272 w 2331"/>
                <a:gd name="connsiteY229" fmla="*/ 1298 h 1536"/>
                <a:gd name="connsiteX230" fmla="*/ 285 w 2331"/>
                <a:gd name="connsiteY230" fmla="*/ 1317 h 1536"/>
                <a:gd name="connsiteX231" fmla="*/ 298 w 2331"/>
                <a:gd name="connsiteY231" fmla="*/ 1335 h 1536"/>
                <a:gd name="connsiteX232" fmla="*/ 313 w 2331"/>
                <a:gd name="connsiteY232" fmla="*/ 1352 h 1536"/>
                <a:gd name="connsiteX233" fmla="*/ 330 w 2331"/>
                <a:gd name="connsiteY233" fmla="*/ 1368 h 1536"/>
                <a:gd name="connsiteX234" fmla="*/ 342 w 2331"/>
                <a:gd name="connsiteY234" fmla="*/ 1380 h 1536"/>
                <a:gd name="connsiteX235" fmla="*/ 357 w 2331"/>
                <a:gd name="connsiteY235" fmla="*/ 1392 h 1536"/>
                <a:gd name="connsiteX236" fmla="*/ 371 w 2331"/>
                <a:gd name="connsiteY236" fmla="*/ 1402 h 1536"/>
                <a:gd name="connsiteX237" fmla="*/ 385 w 2331"/>
                <a:gd name="connsiteY237" fmla="*/ 1412 h 1536"/>
                <a:gd name="connsiteX238" fmla="*/ 400 w 2331"/>
                <a:gd name="connsiteY238" fmla="*/ 1421 h 1536"/>
                <a:gd name="connsiteX239" fmla="*/ 415 w 2331"/>
                <a:gd name="connsiteY239" fmla="*/ 1429 h 1536"/>
                <a:gd name="connsiteX240" fmla="*/ 430 w 2331"/>
                <a:gd name="connsiteY240" fmla="*/ 1436 h 1536"/>
                <a:gd name="connsiteX241" fmla="*/ 447 w 2331"/>
                <a:gd name="connsiteY241" fmla="*/ 1443 h 1536"/>
                <a:gd name="connsiteX242" fmla="*/ 462 w 2331"/>
                <a:gd name="connsiteY242" fmla="*/ 1449 h 1536"/>
                <a:gd name="connsiteX243" fmla="*/ 478 w 2331"/>
                <a:gd name="connsiteY243" fmla="*/ 1455 h 1536"/>
                <a:gd name="connsiteX244" fmla="*/ 494 w 2331"/>
                <a:gd name="connsiteY244" fmla="*/ 1458 h 1536"/>
                <a:gd name="connsiteX245" fmla="*/ 512 w 2331"/>
                <a:gd name="connsiteY245" fmla="*/ 1462 h 1536"/>
                <a:gd name="connsiteX246" fmla="*/ 528 w 2331"/>
                <a:gd name="connsiteY246" fmla="*/ 1465 h 1536"/>
                <a:gd name="connsiteX247" fmla="*/ 546 w 2331"/>
                <a:gd name="connsiteY247" fmla="*/ 1468 h 1536"/>
                <a:gd name="connsiteX248" fmla="*/ 562 w 2331"/>
                <a:gd name="connsiteY248" fmla="*/ 1469 h 1536"/>
                <a:gd name="connsiteX249" fmla="*/ 580 w 2331"/>
                <a:gd name="connsiteY249" fmla="*/ 1469 h 1536"/>
                <a:gd name="connsiteX250" fmla="*/ 597 w 2331"/>
                <a:gd name="connsiteY250" fmla="*/ 1469 h 1536"/>
                <a:gd name="connsiteX251" fmla="*/ 614 w 2331"/>
                <a:gd name="connsiteY251" fmla="*/ 1468 h 1536"/>
                <a:gd name="connsiteX252" fmla="*/ 631 w 2331"/>
                <a:gd name="connsiteY252" fmla="*/ 1465 h 1536"/>
                <a:gd name="connsiteX253" fmla="*/ 648 w 2331"/>
                <a:gd name="connsiteY253" fmla="*/ 1462 h 1536"/>
                <a:gd name="connsiteX254" fmla="*/ 664 w 2331"/>
                <a:gd name="connsiteY254" fmla="*/ 1458 h 1536"/>
                <a:gd name="connsiteX255" fmla="*/ 679 w 2331"/>
                <a:gd name="connsiteY255" fmla="*/ 1455 h 1536"/>
                <a:gd name="connsiteX256" fmla="*/ 695 w 2331"/>
                <a:gd name="connsiteY256" fmla="*/ 1449 h 1536"/>
                <a:gd name="connsiteX257" fmla="*/ 711 w 2331"/>
                <a:gd name="connsiteY257" fmla="*/ 1443 h 1536"/>
                <a:gd name="connsiteX258" fmla="*/ 726 w 2331"/>
                <a:gd name="connsiteY258" fmla="*/ 1436 h 1536"/>
                <a:gd name="connsiteX259" fmla="*/ 740 w 2331"/>
                <a:gd name="connsiteY259" fmla="*/ 1429 h 1536"/>
                <a:gd name="connsiteX260" fmla="*/ 754 w 2331"/>
                <a:gd name="connsiteY260" fmla="*/ 1421 h 1536"/>
                <a:gd name="connsiteX261" fmla="*/ 768 w 2331"/>
                <a:gd name="connsiteY261" fmla="*/ 1412 h 1536"/>
                <a:gd name="connsiteX262" fmla="*/ 781 w 2331"/>
                <a:gd name="connsiteY262" fmla="*/ 1402 h 1536"/>
                <a:gd name="connsiteX263" fmla="*/ 794 w 2331"/>
                <a:gd name="connsiteY263" fmla="*/ 1392 h 1536"/>
                <a:gd name="connsiteX264" fmla="*/ 807 w 2331"/>
                <a:gd name="connsiteY264" fmla="*/ 1380 h 1536"/>
                <a:gd name="connsiteX265" fmla="*/ 818 w 2331"/>
                <a:gd name="connsiteY265" fmla="*/ 1368 h 1536"/>
                <a:gd name="connsiteX266" fmla="*/ 830 w 2331"/>
                <a:gd name="connsiteY266" fmla="*/ 1356 h 1536"/>
                <a:gd name="connsiteX267" fmla="*/ 842 w 2331"/>
                <a:gd name="connsiteY267" fmla="*/ 1342 h 1536"/>
                <a:gd name="connsiteX268" fmla="*/ 851 w 2331"/>
                <a:gd name="connsiteY268" fmla="*/ 1326 h 1536"/>
                <a:gd name="connsiteX269" fmla="*/ 861 w 2331"/>
                <a:gd name="connsiteY269" fmla="*/ 1311 h 1536"/>
                <a:gd name="connsiteX270" fmla="*/ 870 w 2331"/>
                <a:gd name="connsiteY270" fmla="*/ 1296 h 1536"/>
                <a:gd name="connsiteX271" fmla="*/ 877 w 2331"/>
                <a:gd name="connsiteY271" fmla="*/ 1281 h 1536"/>
                <a:gd name="connsiteX272" fmla="*/ 884 w 2331"/>
                <a:gd name="connsiteY272" fmla="*/ 1264 h 1536"/>
                <a:gd name="connsiteX273" fmla="*/ 889 w 2331"/>
                <a:gd name="connsiteY273" fmla="*/ 1248 h 1536"/>
                <a:gd name="connsiteX274" fmla="*/ 908 w 2331"/>
                <a:gd name="connsiteY274" fmla="*/ 1248 h 1536"/>
                <a:gd name="connsiteX275" fmla="*/ 927 w 2331"/>
                <a:gd name="connsiteY275" fmla="*/ 1247 h 1536"/>
                <a:gd name="connsiteX276" fmla="*/ 946 w 2331"/>
                <a:gd name="connsiteY276" fmla="*/ 1247 h 1536"/>
                <a:gd name="connsiteX277" fmla="*/ 964 w 2331"/>
                <a:gd name="connsiteY277" fmla="*/ 1247 h 1536"/>
                <a:gd name="connsiteX278" fmla="*/ 983 w 2331"/>
                <a:gd name="connsiteY278" fmla="*/ 1246 h 1536"/>
                <a:gd name="connsiteX279" fmla="*/ 1002 w 2331"/>
                <a:gd name="connsiteY279" fmla="*/ 1246 h 1536"/>
                <a:gd name="connsiteX280" fmla="*/ 1020 w 2331"/>
                <a:gd name="connsiteY280" fmla="*/ 1246 h 1536"/>
                <a:gd name="connsiteX281" fmla="*/ 1039 w 2331"/>
                <a:gd name="connsiteY281" fmla="*/ 1245 h 1536"/>
                <a:gd name="connsiteX282" fmla="*/ 1058 w 2331"/>
                <a:gd name="connsiteY282" fmla="*/ 1245 h 1536"/>
                <a:gd name="connsiteX283" fmla="*/ 1078 w 2331"/>
                <a:gd name="connsiteY283" fmla="*/ 1245 h 1536"/>
                <a:gd name="connsiteX284" fmla="*/ 1096 w 2331"/>
                <a:gd name="connsiteY284" fmla="*/ 1245 h 1536"/>
                <a:gd name="connsiteX285" fmla="*/ 1116 w 2331"/>
                <a:gd name="connsiteY285" fmla="*/ 1243 h 1536"/>
                <a:gd name="connsiteX286" fmla="*/ 1135 w 2331"/>
                <a:gd name="connsiteY286" fmla="*/ 1243 h 1536"/>
                <a:gd name="connsiteX287" fmla="*/ 1155 w 2331"/>
                <a:gd name="connsiteY287" fmla="*/ 1243 h 1536"/>
                <a:gd name="connsiteX288" fmla="*/ 1174 w 2331"/>
                <a:gd name="connsiteY288" fmla="*/ 1243 h 1536"/>
                <a:gd name="connsiteX289" fmla="*/ 1193 w 2331"/>
                <a:gd name="connsiteY289" fmla="*/ 1243 h 1536"/>
                <a:gd name="connsiteX290" fmla="*/ 1214 w 2331"/>
                <a:gd name="connsiteY290" fmla="*/ 1243 h 1536"/>
                <a:gd name="connsiteX291" fmla="*/ 1235 w 2331"/>
                <a:gd name="connsiteY291" fmla="*/ 1243 h 1536"/>
                <a:gd name="connsiteX292" fmla="*/ 1257 w 2331"/>
                <a:gd name="connsiteY292" fmla="*/ 1243 h 1536"/>
                <a:gd name="connsiteX293" fmla="*/ 1278 w 2331"/>
                <a:gd name="connsiteY293" fmla="*/ 1245 h 1536"/>
                <a:gd name="connsiteX294" fmla="*/ 1299 w 2331"/>
                <a:gd name="connsiteY294" fmla="*/ 1245 h 1536"/>
                <a:gd name="connsiteX295" fmla="*/ 1320 w 2331"/>
                <a:gd name="connsiteY295" fmla="*/ 1245 h 1536"/>
                <a:gd name="connsiteX296" fmla="*/ 1339 w 2331"/>
                <a:gd name="connsiteY296" fmla="*/ 1246 h 1536"/>
                <a:gd name="connsiteX297" fmla="*/ 1361 w 2331"/>
                <a:gd name="connsiteY297" fmla="*/ 1246 h 1536"/>
                <a:gd name="connsiteX298" fmla="*/ 1380 w 2331"/>
                <a:gd name="connsiteY298" fmla="*/ 1247 h 1536"/>
                <a:gd name="connsiteX299" fmla="*/ 1401 w 2331"/>
                <a:gd name="connsiteY299" fmla="*/ 1248 h 1536"/>
                <a:gd name="connsiteX300" fmla="*/ 1421 w 2331"/>
                <a:gd name="connsiteY300" fmla="*/ 1248 h 1536"/>
                <a:gd name="connsiteX301" fmla="*/ 1441 w 2331"/>
                <a:gd name="connsiteY301" fmla="*/ 1249 h 1536"/>
                <a:gd name="connsiteX302" fmla="*/ 1461 w 2331"/>
                <a:gd name="connsiteY302" fmla="*/ 1250 h 1536"/>
                <a:gd name="connsiteX303" fmla="*/ 1481 w 2331"/>
                <a:gd name="connsiteY303" fmla="*/ 1252 h 1536"/>
                <a:gd name="connsiteX304" fmla="*/ 1501 w 2331"/>
                <a:gd name="connsiteY304" fmla="*/ 1252 h 1536"/>
                <a:gd name="connsiteX305" fmla="*/ 1521 w 2331"/>
                <a:gd name="connsiteY305" fmla="*/ 1253 h 1536"/>
                <a:gd name="connsiteX306" fmla="*/ 1528 w 2331"/>
                <a:gd name="connsiteY306" fmla="*/ 1269 h 1536"/>
                <a:gd name="connsiteX307" fmla="*/ 1536 w 2331"/>
                <a:gd name="connsiteY307" fmla="*/ 1194 h 1536"/>
                <a:gd name="connsiteX308" fmla="*/ 1545 w 2331"/>
                <a:gd name="connsiteY308" fmla="*/ 1300 h 1536"/>
                <a:gd name="connsiteX309" fmla="*/ 1556 w 2331"/>
                <a:gd name="connsiteY309" fmla="*/ 1134 h 1536"/>
                <a:gd name="connsiteX310" fmla="*/ 1566 w 2331"/>
                <a:gd name="connsiteY310" fmla="*/ 1329 h 1536"/>
                <a:gd name="connsiteX311" fmla="*/ 1578 w 2331"/>
                <a:gd name="connsiteY311" fmla="*/ 1072 h 1536"/>
                <a:gd name="connsiteX312" fmla="*/ 1590 w 2331"/>
                <a:gd name="connsiteY312" fmla="*/ 1356 h 1536"/>
                <a:gd name="connsiteX313" fmla="*/ 1602 w 2331"/>
                <a:gd name="connsiteY313" fmla="*/ 1008 h 1536"/>
                <a:gd name="connsiteX314" fmla="*/ 1615 w 2331"/>
                <a:gd name="connsiteY314" fmla="*/ 975 h 1536"/>
                <a:gd name="connsiteX315" fmla="*/ 1629 w 2331"/>
                <a:gd name="connsiteY315" fmla="*/ 942 h 1536"/>
                <a:gd name="connsiteX316" fmla="*/ 1643 w 2331"/>
                <a:gd name="connsiteY316" fmla="*/ 952 h 1536"/>
                <a:gd name="connsiteX317" fmla="*/ 1657 w 2331"/>
                <a:gd name="connsiteY317" fmla="*/ 917 h 1536"/>
                <a:gd name="connsiteX318" fmla="*/ 1673 w 2331"/>
                <a:gd name="connsiteY318" fmla="*/ 926 h 1536"/>
                <a:gd name="connsiteX319" fmla="*/ 1688 w 2331"/>
                <a:gd name="connsiteY319" fmla="*/ 844 h 1536"/>
                <a:gd name="connsiteX320" fmla="*/ 1703 w 2331"/>
                <a:gd name="connsiteY320" fmla="*/ 1436 h 1536"/>
                <a:gd name="connsiteX321" fmla="*/ 1719 w 2331"/>
                <a:gd name="connsiteY321" fmla="*/ 1443 h 1536"/>
                <a:gd name="connsiteX322" fmla="*/ 1735 w 2331"/>
                <a:gd name="connsiteY322" fmla="*/ 1449 h 1536"/>
                <a:gd name="connsiteX323" fmla="*/ 1751 w 2331"/>
                <a:gd name="connsiteY323" fmla="*/ 1455 h 1536"/>
                <a:gd name="connsiteX324" fmla="*/ 1767 w 2331"/>
                <a:gd name="connsiteY324" fmla="*/ 1458 h 1536"/>
                <a:gd name="connsiteX325" fmla="*/ 1785 w 2331"/>
                <a:gd name="connsiteY325" fmla="*/ 1462 h 1536"/>
                <a:gd name="connsiteX326" fmla="*/ 1801 w 2331"/>
                <a:gd name="connsiteY326" fmla="*/ 1465 h 1536"/>
                <a:gd name="connsiteX327" fmla="*/ 1819 w 2331"/>
                <a:gd name="connsiteY327" fmla="*/ 1468 h 1536"/>
                <a:gd name="connsiteX328" fmla="*/ 1835 w 2331"/>
                <a:gd name="connsiteY328" fmla="*/ 1469 h 1536"/>
                <a:gd name="connsiteX329" fmla="*/ 1853 w 2331"/>
                <a:gd name="connsiteY329" fmla="*/ 1469 h 1536"/>
                <a:gd name="connsiteX330" fmla="*/ 1870 w 2331"/>
                <a:gd name="connsiteY330" fmla="*/ 1469 h 1536"/>
                <a:gd name="connsiteX331" fmla="*/ 1887 w 2331"/>
                <a:gd name="connsiteY331" fmla="*/ 1468 h 1536"/>
                <a:gd name="connsiteX332" fmla="*/ 1904 w 2331"/>
                <a:gd name="connsiteY332" fmla="*/ 1465 h 1536"/>
                <a:gd name="connsiteX333" fmla="*/ 1920 w 2331"/>
                <a:gd name="connsiteY333" fmla="*/ 1462 h 1536"/>
                <a:gd name="connsiteX334" fmla="*/ 1937 w 2331"/>
                <a:gd name="connsiteY334" fmla="*/ 1458 h 1536"/>
                <a:gd name="connsiteX335" fmla="*/ 1953 w 2331"/>
                <a:gd name="connsiteY335" fmla="*/ 1455 h 1536"/>
                <a:gd name="connsiteX336" fmla="*/ 1968 w 2331"/>
                <a:gd name="connsiteY336" fmla="*/ 1449 h 1536"/>
                <a:gd name="connsiteX337" fmla="*/ 1984 w 2331"/>
                <a:gd name="connsiteY337" fmla="*/ 1443 h 1536"/>
                <a:gd name="connsiteX338" fmla="*/ 1999 w 2331"/>
                <a:gd name="connsiteY338" fmla="*/ 1436 h 1536"/>
                <a:gd name="connsiteX339" fmla="*/ 2013 w 2331"/>
                <a:gd name="connsiteY339" fmla="*/ 1429 h 1536"/>
                <a:gd name="connsiteX340" fmla="*/ 2028 w 2331"/>
                <a:gd name="connsiteY340" fmla="*/ 1421 h 1536"/>
                <a:gd name="connsiteX341" fmla="*/ 2041 w 2331"/>
                <a:gd name="connsiteY341" fmla="*/ 1412 h 1536"/>
                <a:gd name="connsiteX342" fmla="*/ 2055 w 2331"/>
                <a:gd name="connsiteY342" fmla="*/ 1402 h 1536"/>
                <a:gd name="connsiteX343" fmla="*/ 2068 w 2331"/>
                <a:gd name="connsiteY343" fmla="*/ 1392 h 1536"/>
                <a:gd name="connsiteX344" fmla="*/ 2079 w 2331"/>
                <a:gd name="connsiteY344" fmla="*/ 1380 h 1536"/>
                <a:gd name="connsiteX345" fmla="*/ 2091 w 2331"/>
                <a:gd name="connsiteY345" fmla="*/ 1368 h 1536"/>
                <a:gd name="connsiteX346" fmla="*/ 2105 w 2331"/>
                <a:gd name="connsiteY346" fmla="*/ 1353 h 1536"/>
                <a:gd name="connsiteX347" fmla="*/ 2118 w 2331"/>
                <a:gd name="connsiteY347" fmla="*/ 1336 h 1536"/>
                <a:gd name="connsiteX348" fmla="*/ 2130 w 2331"/>
                <a:gd name="connsiteY348" fmla="*/ 1319 h 1536"/>
                <a:gd name="connsiteX349" fmla="*/ 2140 w 2331"/>
                <a:gd name="connsiteY349" fmla="*/ 1301 h 1536"/>
                <a:gd name="connsiteX350" fmla="*/ 2149 w 2331"/>
                <a:gd name="connsiteY350" fmla="*/ 1282 h 1536"/>
                <a:gd name="connsiteX351" fmla="*/ 2158 w 2331"/>
                <a:gd name="connsiteY351" fmla="*/ 1263 h 1536"/>
                <a:gd name="connsiteX352" fmla="*/ 2165 w 2331"/>
                <a:gd name="connsiteY352" fmla="*/ 1243 h 1536"/>
                <a:gd name="connsiteX353" fmla="*/ 2171 w 2331"/>
                <a:gd name="connsiteY353" fmla="*/ 1224 h 1536"/>
                <a:gd name="connsiteX354" fmla="*/ 2183 w 2331"/>
                <a:gd name="connsiteY354" fmla="*/ 1219 h 1536"/>
                <a:gd name="connsiteX355" fmla="*/ 2195 w 2331"/>
                <a:gd name="connsiteY355" fmla="*/ 1213 h 1536"/>
                <a:gd name="connsiteX356" fmla="*/ 2207 w 2331"/>
                <a:gd name="connsiteY356" fmla="*/ 1208 h 1536"/>
                <a:gd name="connsiteX357" fmla="*/ 2218 w 2331"/>
                <a:gd name="connsiteY357" fmla="*/ 1203 h 1536"/>
                <a:gd name="connsiteX358" fmla="*/ 2230 w 2331"/>
                <a:gd name="connsiteY358" fmla="*/ 1197 h 1536"/>
                <a:gd name="connsiteX359" fmla="*/ 2241 w 2331"/>
                <a:gd name="connsiteY359" fmla="*/ 1191 h 1536"/>
                <a:gd name="connsiteX360" fmla="*/ 2251 w 2331"/>
                <a:gd name="connsiteY360" fmla="*/ 1185 h 1536"/>
                <a:gd name="connsiteX361" fmla="*/ 2261 w 2331"/>
                <a:gd name="connsiteY361" fmla="*/ 1178 h 1536"/>
                <a:gd name="connsiteX362" fmla="*/ 2279 w 2331"/>
                <a:gd name="connsiteY362" fmla="*/ 1160 h 1536"/>
                <a:gd name="connsiteX363" fmla="*/ 2294 w 2331"/>
                <a:gd name="connsiteY363" fmla="*/ 1138 h 1536"/>
                <a:gd name="connsiteX364" fmla="*/ 2307 w 2331"/>
                <a:gd name="connsiteY364" fmla="*/ 1111 h 1536"/>
                <a:gd name="connsiteX365" fmla="*/ 2317 w 2331"/>
                <a:gd name="connsiteY365" fmla="*/ 1082 h 1536"/>
                <a:gd name="connsiteX366" fmla="*/ 2324 w 2331"/>
                <a:gd name="connsiteY366" fmla="*/ 1051 h 1536"/>
                <a:gd name="connsiteX367" fmla="*/ 2328 w 2331"/>
                <a:gd name="connsiteY367" fmla="*/ 1018 h 1536"/>
                <a:gd name="connsiteX368" fmla="*/ 2331 w 2331"/>
                <a:gd name="connsiteY368" fmla="*/ 985 h 1536"/>
                <a:gd name="connsiteX369" fmla="*/ 2331 w 2331"/>
                <a:gd name="connsiteY369" fmla="*/ 954 h 1536"/>
                <a:gd name="connsiteX0" fmla="*/ 2331 w 2331"/>
                <a:gd name="connsiteY0" fmla="*/ 954 h 1543"/>
                <a:gd name="connsiteX1" fmla="*/ 2329 w 2331"/>
                <a:gd name="connsiteY1" fmla="*/ 927 h 1543"/>
                <a:gd name="connsiteX2" fmla="*/ 2327 w 2331"/>
                <a:gd name="connsiteY2" fmla="*/ 899 h 1543"/>
                <a:gd name="connsiteX3" fmla="*/ 2322 w 2331"/>
                <a:gd name="connsiteY3" fmla="*/ 871 h 1543"/>
                <a:gd name="connsiteX4" fmla="*/ 2315 w 2331"/>
                <a:gd name="connsiteY4" fmla="*/ 844 h 1543"/>
                <a:gd name="connsiteX5" fmla="*/ 2307 w 2331"/>
                <a:gd name="connsiteY5" fmla="*/ 819 h 1543"/>
                <a:gd name="connsiteX6" fmla="*/ 2297 w 2331"/>
                <a:gd name="connsiteY6" fmla="*/ 796 h 1543"/>
                <a:gd name="connsiteX7" fmla="*/ 2284 w 2331"/>
                <a:gd name="connsiteY7" fmla="*/ 777 h 1543"/>
                <a:gd name="connsiteX8" fmla="*/ 2269 w 2331"/>
                <a:gd name="connsiteY8" fmla="*/ 762 h 1543"/>
                <a:gd name="connsiteX9" fmla="*/ 2242 w 2331"/>
                <a:gd name="connsiteY9" fmla="*/ 743 h 1543"/>
                <a:gd name="connsiteX10" fmla="*/ 2213 w 2331"/>
                <a:gd name="connsiteY10" fmla="*/ 725 h 1543"/>
                <a:gd name="connsiteX11" fmla="*/ 2181 w 2331"/>
                <a:gd name="connsiteY11" fmla="*/ 706 h 1543"/>
                <a:gd name="connsiteX12" fmla="*/ 2147 w 2331"/>
                <a:gd name="connsiteY12" fmla="*/ 688 h 1543"/>
                <a:gd name="connsiteX13" fmla="*/ 2112 w 2331"/>
                <a:gd name="connsiteY13" fmla="*/ 672 h 1543"/>
                <a:gd name="connsiteX14" fmla="*/ 2074 w 2331"/>
                <a:gd name="connsiteY14" fmla="*/ 656 h 1543"/>
                <a:gd name="connsiteX15" fmla="*/ 2034 w 2331"/>
                <a:gd name="connsiteY15" fmla="*/ 640 h 1543"/>
                <a:gd name="connsiteX16" fmla="*/ 1993 w 2331"/>
                <a:gd name="connsiteY16" fmla="*/ 625 h 1543"/>
                <a:gd name="connsiteX17" fmla="*/ 1950 w 2331"/>
                <a:gd name="connsiteY17" fmla="*/ 611 h 1543"/>
                <a:gd name="connsiteX18" fmla="*/ 1904 w 2331"/>
                <a:gd name="connsiteY18" fmla="*/ 598 h 1543"/>
                <a:gd name="connsiteX19" fmla="*/ 1857 w 2331"/>
                <a:gd name="connsiteY19" fmla="*/ 585 h 1543"/>
                <a:gd name="connsiteX20" fmla="*/ 1808 w 2331"/>
                <a:gd name="connsiteY20" fmla="*/ 574 h 1543"/>
                <a:gd name="connsiteX21" fmla="*/ 1758 w 2331"/>
                <a:gd name="connsiteY21" fmla="*/ 563 h 1543"/>
                <a:gd name="connsiteX22" fmla="*/ 1707 w 2331"/>
                <a:gd name="connsiteY22" fmla="*/ 553 h 1543"/>
                <a:gd name="connsiteX23" fmla="*/ 1654 w 2331"/>
                <a:gd name="connsiteY23" fmla="*/ 543 h 1543"/>
                <a:gd name="connsiteX24" fmla="*/ 1599 w 2331"/>
                <a:gd name="connsiteY24" fmla="*/ 535 h 1543"/>
                <a:gd name="connsiteX25" fmla="*/ 1599 w 2331"/>
                <a:gd name="connsiteY25" fmla="*/ 535 h 1543"/>
                <a:gd name="connsiteX26" fmla="*/ 1595 w 2331"/>
                <a:gd name="connsiteY26" fmla="*/ 471 h 1543"/>
                <a:gd name="connsiteX27" fmla="*/ 1487 w 2331"/>
                <a:gd name="connsiteY27" fmla="*/ 471 h 1543"/>
                <a:gd name="connsiteX28" fmla="*/ 1496 w 2331"/>
                <a:gd name="connsiteY28" fmla="*/ 637 h 1543"/>
                <a:gd name="connsiteX29" fmla="*/ 1491 w 2331"/>
                <a:gd name="connsiteY29" fmla="*/ 638 h 1543"/>
                <a:gd name="connsiteX30" fmla="*/ 1487 w 2331"/>
                <a:gd name="connsiteY30" fmla="*/ 639 h 1543"/>
                <a:gd name="connsiteX31" fmla="*/ 1482 w 2331"/>
                <a:gd name="connsiteY31" fmla="*/ 640 h 1543"/>
                <a:gd name="connsiteX32" fmla="*/ 1477 w 2331"/>
                <a:gd name="connsiteY32" fmla="*/ 642 h 1543"/>
                <a:gd name="connsiteX33" fmla="*/ 1473 w 2331"/>
                <a:gd name="connsiteY33" fmla="*/ 644 h 1543"/>
                <a:gd name="connsiteX34" fmla="*/ 1468 w 2331"/>
                <a:gd name="connsiteY34" fmla="*/ 645 h 1543"/>
                <a:gd name="connsiteX35" fmla="*/ 1462 w 2331"/>
                <a:gd name="connsiteY35" fmla="*/ 646 h 1543"/>
                <a:gd name="connsiteX36" fmla="*/ 1458 w 2331"/>
                <a:gd name="connsiteY36" fmla="*/ 647 h 1543"/>
                <a:gd name="connsiteX37" fmla="*/ 1467 w 2331"/>
                <a:gd name="connsiteY37" fmla="*/ 643 h 1543"/>
                <a:gd name="connsiteX38" fmla="*/ 1418 w 2331"/>
                <a:gd name="connsiteY38" fmla="*/ 561 h 1543"/>
                <a:gd name="connsiteX39" fmla="*/ 1405 w 2331"/>
                <a:gd name="connsiteY39" fmla="*/ 452 h 1543"/>
                <a:gd name="connsiteX40" fmla="*/ 1417 w 2331"/>
                <a:gd name="connsiteY40" fmla="*/ 442 h 1543"/>
                <a:gd name="connsiteX41" fmla="*/ 1427 w 2331"/>
                <a:gd name="connsiteY41" fmla="*/ 430 h 1543"/>
                <a:gd name="connsiteX42" fmla="*/ 1438 w 2331"/>
                <a:gd name="connsiteY42" fmla="*/ 417 h 1543"/>
                <a:gd name="connsiteX43" fmla="*/ 1447 w 2331"/>
                <a:gd name="connsiteY43" fmla="*/ 403 h 1543"/>
                <a:gd name="connsiteX44" fmla="*/ 1456 w 2331"/>
                <a:gd name="connsiteY44" fmla="*/ 388 h 1543"/>
                <a:gd name="connsiteX45" fmla="*/ 1465 w 2331"/>
                <a:gd name="connsiteY45" fmla="*/ 372 h 1543"/>
                <a:gd name="connsiteX46" fmla="*/ 1472 w 2331"/>
                <a:gd name="connsiteY46" fmla="*/ 354 h 1543"/>
                <a:gd name="connsiteX47" fmla="*/ 1479 w 2331"/>
                <a:gd name="connsiteY47" fmla="*/ 337 h 1543"/>
                <a:gd name="connsiteX48" fmla="*/ 1487 w 2331"/>
                <a:gd name="connsiteY48" fmla="*/ 471 h 1543"/>
                <a:gd name="connsiteX49" fmla="*/ 1595 w 2331"/>
                <a:gd name="connsiteY49" fmla="*/ 471 h 1543"/>
                <a:gd name="connsiteX50" fmla="*/ 1585 w 2331"/>
                <a:gd name="connsiteY50" fmla="*/ 273 h 1543"/>
                <a:gd name="connsiteX51" fmla="*/ 1584 w 2331"/>
                <a:gd name="connsiteY51" fmla="*/ 265 h 1543"/>
                <a:gd name="connsiteX52" fmla="*/ 1580 w 2331"/>
                <a:gd name="connsiteY52" fmla="*/ 257 h 1543"/>
                <a:gd name="connsiteX53" fmla="*/ 1576 w 2331"/>
                <a:gd name="connsiteY53" fmla="*/ 250 h 1543"/>
                <a:gd name="connsiteX54" fmla="*/ 1570 w 2331"/>
                <a:gd name="connsiteY54" fmla="*/ 243 h 1543"/>
                <a:gd name="connsiteX55" fmla="*/ 1563 w 2331"/>
                <a:gd name="connsiteY55" fmla="*/ 237 h 1543"/>
                <a:gd name="connsiteX56" fmla="*/ 1556 w 2331"/>
                <a:gd name="connsiteY56" fmla="*/ 234 h 1543"/>
                <a:gd name="connsiteX57" fmla="*/ 1546 w 2331"/>
                <a:gd name="connsiteY57" fmla="*/ 231 h 1543"/>
                <a:gd name="connsiteX58" fmla="*/ 1538 w 2331"/>
                <a:gd name="connsiteY58" fmla="*/ 230 h 1543"/>
                <a:gd name="connsiteX59" fmla="*/ 1517 w 2331"/>
                <a:gd name="connsiteY59" fmla="*/ 230 h 1543"/>
                <a:gd name="connsiteX60" fmla="*/ 1511 w 2331"/>
                <a:gd name="connsiteY60" fmla="*/ 230 h 1543"/>
                <a:gd name="connsiteX61" fmla="*/ 1505 w 2331"/>
                <a:gd name="connsiteY61" fmla="*/ 231 h 1543"/>
                <a:gd name="connsiteX62" fmla="*/ 1501 w 2331"/>
                <a:gd name="connsiteY62" fmla="*/ 234 h 1543"/>
                <a:gd name="connsiteX63" fmla="*/ 1495 w 2331"/>
                <a:gd name="connsiteY63" fmla="*/ 236 h 1543"/>
                <a:gd name="connsiteX64" fmla="*/ 1495 w 2331"/>
                <a:gd name="connsiteY64" fmla="*/ 236 h 1543"/>
                <a:gd name="connsiteX65" fmla="*/ 1495 w 2331"/>
                <a:gd name="connsiteY65" fmla="*/ 235 h 1543"/>
                <a:gd name="connsiteX66" fmla="*/ 1495 w 2331"/>
                <a:gd name="connsiteY66" fmla="*/ 235 h 1543"/>
                <a:gd name="connsiteX67" fmla="*/ 1495 w 2331"/>
                <a:gd name="connsiteY67" fmla="*/ 235 h 1543"/>
                <a:gd name="connsiteX68" fmla="*/ 1493 w 2331"/>
                <a:gd name="connsiteY68" fmla="*/ 212 h 1543"/>
                <a:gd name="connsiteX69" fmla="*/ 1488 w 2331"/>
                <a:gd name="connsiteY69" fmla="*/ 188 h 1543"/>
                <a:gd name="connsiteX70" fmla="*/ 1481 w 2331"/>
                <a:gd name="connsiteY70" fmla="*/ 166 h 1543"/>
                <a:gd name="connsiteX71" fmla="*/ 1473 w 2331"/>
                <a:gd name="connsiteY71" fmla="*/ 145 h 1543"/>
                <a:gd name="connsiteX72" fmla="*/ 1462 w 2331"/>
                <a:gd name="connsiteY72" fmla="*/ 124 h 1543"/>
                <a:gd name="connsiteX73" fmla="*/ 1449 w 2331"/>
                <a:gd name="connsiteY73" fmla="*/ 105 h 1543"/>
                <a:gd name="connsiteX74" fmla="*/ 1434 w 2331"/>
                <a:gd name="connsiteY74" fmla="*/ 86 h 1543"/>
                <a:gd name="connsiteX75" fmla="*/ 1418 w 2331"/>
                <a:gd name="connsiteY75" fmla="*/ 69 h 1543"/>
                <a:gd name="connsiteX76" fmla="*/ 1399 w 2331"/>
                <a:gd name="connsiteY76" fmla="*/ 54 h 1543"/>
                <a:gd name="connsiteX77" fmla="*/ 1379 w 2331"/>
                <a:gd name="connsiteY77" fmla="*/ 40 h 1543"/>
                <a:gd name="connsiteX78" fmla="*/ 1359 w 2331"/>
                <a:gd name="connsiteY78" fmla="*/ 28 h 1543"/>
                <a:gd name="connsiteX79" fmla="*/ 1338 w 2331"/>
                <a:gd name="connsiteY79" fmla="*/ 18 h 1543"/>
                <a:gd name="connsiteX80" fmla="*/ 1316 w 2331"/>
                <a:gd name="connsiteY80" fmla="*/ 11 h 1543"/>
                <a:gd name="connsiteX81" fmla="*/ 1294 w 2331"/>
                <a:gd name="connsiteY81" fmla="*/ 5 h 1543"/>
                <a:gd name="connsiteX82" fmla="*/ 1271 w 2331"/>
                <a:gd name="connsiteY82" fmla="*/ 1 h 1543"/>
                <a:gd name="connsiteX83" fmla="*/ 1247 w 2331"/>
                <a:gd name="connsiteY83" fmla="*/ 0 h 1543"/>
                <a:gd name="connsiteX84" fmla="*/ 1225 w 2331"/>
                <a:gd name="connsiteY84" fmla="*/ 1 h 1543"/>
                <a:gd name="connsiteX85" fmla="*/ 1204 w 2331"/>
                <a:gd name="connsiteY85" fmla="*/ 4 h 1543"/>
                <a:gd name="connsiteX86" fmla="*/ 1183 w 2331"/>
                <a:gd name="connsiteY86" fmla="*/ 9 h 1543"/>
                <a:gd name="connsiteX87" fmla="*/ 1163 w 2331"/>
                <a:gd name="connsiteY87" fmla="*/ 15 h 1543"/>
                <a:gd name="connsiteX88" fmla="*/ 1144 w 2331"/>
                <a:gd name="connsiteY88" fmla="*/ 25 h 1543"/>
                <a:gd name="connsiteX89" fmla="*/ 1127 w 2331"/>
                <a:gd name="connsiteY89" fmla="*/ 34 h 1543"/>
                <a:gd name="connsiteX90" fmla="*/ 1110 w 2331"/>
                <a:gd name="connsiteY90" fmla="*/ 46 h 1543"/>
                <a:gd name="connsiteX91" fmla="*/ 1095 w 2331"/>
                <a:gd name="connsiteY91" fmla="*/ 60 h 1543"/>
                <a:gd name="connsiteX92" fmla="*/ 1080 w 2331"/>
                <a:gd name="connsiteY92" fmla="*/ 74 h 1543"/>
                <a:gd name="connsiteX93" fmla="*/ 1068 w 2331"/>
                <a:gd name="connsiteY93" fmla="*/ 90 h 1543"/>
                <a:gd name="connsiteX94" fmla="*/ 1057 w 2331"/>
                <a:gd name="connsiteY94" fmla="*/ 106 h 1543"/>
                <a:gd name="connsiteX95" fmla="*/ 1047 w 2331"/>
                <a:gd name="connsiteY95" fmla="*/ 125 h 1543"/>
                <a:gd name="connsiteX96" fmla="*/ 1039 w 2331"/>
                <a:gd name="connsiteY96" fmla="*/ 144 h 1543"/>
                <a:gd name="connsiteX97" fmla="*/ 1033 w 2331"/>
                <a:gd name="connsiteY97" fmla="*/ 164 h 1543"/>
                <a:gd name="connsiteX98" fmla="*/ 1029 w 2331"/>
                <a:gd name="connsiteY98" fmla="*/ 185 h 1543"/>
                <a:gd name="connsiteX99" fmla="*/ 1026 w 2331"/>
                <a:gd name="connsiteY99" fmla="*/ 207 h 1543"/>
                <a:gd name="connsiteX100" fmla="*/ 1003 w 2331"/>
                <a:gd name="connsiteY100" fmla="*/ 227 h 1543"/>
                <a:gd name="connsiteX101" fmla="*/ 976 w 2331"/>
                <a:gd name="connsiteY101" fmla="*/ 251 h 1543"/>
                <a:gd name="connsiteX102" fmla="*/ 947 w 2331"/>
                <a:gd name="connsiteY102" fmla="*/ 279 h 1543"/>
                <a:gd name="connsiteX103" fmla="*/ 919 w 2331"/>
                <a:gd name="connsiteY103" fmla="*/ 309 h 1543"/>
                <a:gd name="connsiteX104" fmla="*/ 893 w 2331"/>
                <a:gd name="connsiteY104" fmla="*/ 338 h 1543"/>
                <a:gd name="connsiteX105" fmla="*/ 873 w 2331"/>
                <a:gd name="connsiteY105" fmla="*/ 366 h 1543"/>
                <a:gd name="connsiteX106" fmla="*/ 860 w 2331"/>
                <a:gd name="connsiteY106" fmla="*/ 391 h 1543"/>
                <a:gd name="connsiteX107" fmla="*/ 858 w 2331"/>
                <a:gd name="connsiteY107" fmla="*/ 414 h 1543"/>
                <a:gd name="connsiteX108" fmla="*/ 860 w 2331"/>
                <a:gd name="connsiteY108" fmla="*/ 422 h 1543"/>
                <a:gd name="connsiteX109" fmla="*/ 864 w 2331"/>
                <a:gd name="connsiteY109" fmla="*/ 429 h 1543"/>
                <a:gd name="connsiteX110" fmla="*/ 870 w 2331"/>
                <a:gd name="connsiteY110" fmla="*/ 435 h 1543"/>
                <a:gd name="connsiteX111" fmla="*/ 877 w 2331"/>
                <a:gd name="connsiteY111" fmla="*/ 439 h 1543"/>
                <a:gd name="connsiteX112" fmla="*/ 887 w 2331"/>
                <a:gd name="connsiteY112" fmla="*/ 444 h 1543"/>
                <a:gd name="connsiteX113" fmla="*/ 898 w 2331"/>
                <a:gd name="connsiteY113" fmla="*/ 449 h 1543"/>
                <a:gd name="connsiteX114" fmla="*/ 911 w 2331"/>
                <a:gd name="connsiteY114" fmla="*/ 452 h 1543"/>
                <a:gd name="connsiteX115" fmla="*/ 923 w 2331"/>
                <a:gd name="connsiteY115" fmla="*/ 456 h 1543"/>
                <a:gd name="connsiteX116" fmla="*/ 936 w 2331"/>
                <a:gd name="connsiteY116" fmla="*/ 459 h 1543"/>
                <a:gd name="connsiteX117" fmla="*/ 950 w 2331"/>
                <a:gd name="connsiteY117" fmla="*/ 462 h 1543"/>
                <a:gd name="connsiteX118" fmla="*/ 964 w 2331"/>
                <a:gd name="connsiteY118" fmla="*/ 465 h 1543"/>
                <a:gd name="connsiteX119" fmla="*/ 978 w 2331"/>
                <a:gd name="connsiteY119" fmla="*/ 466 h 1543"/>
                <a:gd name="connsiteX120" fmla="*/ 991 w 2331"/>
                <a:gd name="connsiteY120" fmla="*/ 469 h 1543"/>
                <a:gd name="connsiteX121" fmla="*/ 1005 w 2331"/>
                <a:gd name="connsiteY121" fmla="*/ 470 h 1543"/>
                <a:gd name="connsiteX122" fmla="*/ 1018 w 2331"/>
                <a:gd name="connsiteY122" fmla="*/ 472 h 1543"/>
                <a:gd name="connsiteX123" fmla="*/ 1030 w 2331"/>
                <a:gd name="connsiteY123" fmla="*/ 473 h 1543"/>
                <a:gd name="connsiteX124" fmla="*/ 1041 w 2331"/>
                <a:gd name="connsiteY124" fmla="*/ 473 h 1543"/>
                <a:gd name="connsiteX125" fmla="*/ 1052 w 2331"/>
                <a:gd name="connsiteY125" fmla="*/ 474 h 1543"/>
                <a:gd name="connsiteX126" fmla="*/ 1061 w 2331"/>
                <a:gd name="connsiteY126" fmla="*/ 476 h 1543"/>
                <a:gd name="connsiteX127" fmla="*/ 1069 w 2331"/>
                <a:gd name="connsiteY127" fmla="*/ 476 h 1543"/>
                <a:gd name="connsiteX128" fmla="*/ 1082 w 2331"/>
                <a:gd name="connsiteY128" fmla="*/ 589 h 1543"/>
                <a:gd name="connsiteX129" fmla="*/ 1082 w 2331"/>
                <a:gd name="connsiteY129" fmla="*/ 593 h 1543"/>
                <a:gd name="connsiteX130" fmla="*/ 1074 w 2331"/>
                <a:gd name="connsiteY130" fmla="*/ 590 h 1543"/>
                <a:gd name="connsiteX131" fmla="*/ 1067 w 2331"/>
                <a:gd name="connsiteY131" fmla="*/ 588 h 1543"/>
                <a:gd name="connsiteX132" fmla="*/ 1059 w 2331"/>
                <a:gd name="connsiteY132" fmla="*/ 588 h 1543"/>
                <a:gd name="connsiteX133" fmla="*/ 1051 w 2331"/>
                <a:gd name="connsiteY133" fmla="*/ 590 h 1543"/>
                <a:gd name="connsiteX134" fmla="*/ 1046 w 2331"/>
                <a:gd name="connsiteY134" fmla="*/ 591 h 1543"/>
                <a:gd name="connsiteX135" fmla="*/ 1043 w 2331"/>
                <a:gd name="connsiteY135" fmla="*/ 593 h 1543"/>
                <a:gd name="connsiteX136" fmla="*/ 1039 w 2331"/>
                <a:gd name="connsiteY136" fmla="*/ 594 h 1543"/>
                <a:gd name="connsiteX137" fmla="*/ 1037 w 2331"/>
                <a:gd name="connsiteY137" fmla="*/ 595 h 1543"/>
                <a:gd name="connsiteX138" fmla="*/ 969 w 2331"/>
                <a:gd name="connsiteY138" fmla="*/ 501 h 1543"/>
                <a:gd name="connsiteX139" fmla="*/ 968 w 2331"/>
                <a:gd name="connsiteY139" fmla="*/ 500 h 1543"/>
                <a:gd name="connsiteX140" fmla="*/ 963 w 2331"/>
                <a:gd name="connsiteY140" fmla="*/ 497 h 1543"/>
                <a:gd name="connsiteX141" fmla="*/ 957 w 2331"/>
                <a:gd name="connsiteY141" fmla="*/ 493 h 1543"/>
                <a:gd name="connsiteX142" fmla="*/ 951 w 2331"/>
                <a:gd name="connsiteY142" fmla="*/ 491 h 1543"/>
                <a:gd name="connsiteX143" fmla="*/ 943 w 2331"/>
                <a:gd name="connsiteY143" fmla="*/ 488 h 1543"/>
                <a:gd name="connsiteX144" fmla="*/ 936 w 2331"/>
                <a:gd name="connsiteY144" fmla="*/ 488 h 1543"/>
                <a:gd name="connsiteX145" fmla="*/ 928 w 2331"/>
                <a:gd name="connsiteY145" fmla="*/ 491 h 1543"/>
                <a:gd name="connsiteX146" fmla="*/ 920 w 2331"/>
                <a:gd name="connsiteY146" fmla="*/ 493 h 1543"/>
                <a:gd name="connsiteX147" fmla="*/ 912 w 2331"/>
                <a:gd name="connsiteY147" fmla="*/ 499 h 1543"/>
                <a:gd name="connsiteX148" fmla="*/ 900 w 2331"/>
                <a:gd name="connsiteY148" fmla="*/ 514 h 1543"/>
                <a:gd name="connsiteX149" fmla="*/ 897 w 2331"/>
                <a:gd name="connsiteY149" fmla="*/ 529 h 1543"/>
                <a:gd name="connsiteX150" fmla="*/ 899 w 2331"/>
                <a:gd name="connsiteY150" fmla="*/ 543 h 1543"/>
                <a:gd name="connsiteX151" fmla="*/ 904 w 2331"/>
                <a:gd name="connsiteY151" fmla="*/ 554 h 1543"/>
                <a:gd name="connsiteX152" fmla="*/ 906 w 2331"/>
                <a:gd name="connsiteY152" fmla="*/ 557 h 1543"/>
                <a:gd name="connsiteX153" fmla="*/ 912 w 2331"/>
                <a:gd name="connsiteY153" fmla="*/ 564 h 1543"/>
                <a:gd name="connsiteX154" fmla="*/ 920 w 2331"/>
                <a:gd name="connsiteY154" fmla="*/ 576 h 1543"/>
                <a:gd name="connsiteX155" fmla="*/ 930 w 2331"/>
                <a:gd name="connsiteY155" fmla="*/ 590 h 1543"/>
                <a:gd name="connsiteX156" fmla="*/ 941 w 2331"/>
                <a:gd name="connsiteY156" fmla="*/ 604 h 1543"/>
                <a:gd name="connsiteX157" fmla="*/ 953 w 2331"/>
                <a:gd name="connsiteY157" fmla="*/ 619 h 1543"/>
                <a:gd name="connsiteX158" fmla="*/ 962 w 2331"/>
                <a:gd name="connsiteY158" fmla="*/ 632 h 1543"/>
                <a:gd name="connsiteX159" fmla="*/ 970 w 2331"/>
                <a:gd name="connsiteY159" fmla="*/ 643 h 1543"/>
                <a:gd name="connsiteX160" fmla="*/ 944 w 2331"/>
                <a:gd name="connsiteY160" fmla="*/ 636 h 1543"/>
                <a:gd name="connsiteX161" fmla="*/ 922 w 2331"/>
                <a:gd name="connsiteY161" fmla="*/ 628 h 1543"/>
                <a:gd name="connsiteX162" fmla="*/ 902 w 2331"/>
                <a:gd name="connsiteY162" fmla="*/ 618 h 1543"/>
                <a:gd name="connsiteX163" fmla="*/ 886 w 2331"/>
                <a:gd name="connsiteY163" fmla="*/ 609 h 1543"/>
                <a:gd name="connsiteX164" fmla="*/ 873 w 2331"/>
                <a:gd name="connsiteY164" fmla="*/ 600 h 1543"/>
                <a:gd name="connsiteX165" fmla="*/ 863 w 2331"/>
                <a:gd name="connsiteY165" fmla="*/ 589 h 1543"/>
                <a:gd name="connsiteX166" fmla="*/ 857 w 2331"/>
                <a:gd name="connsiteY166" fmla="*/ 578 h 1543"/>
                <a:gd name="connsiteX167" fmla="*/ 854 w 2331"/>
                <a:gd name="connsiteY167" fmla="*/ 567 h 1543"/>
                <a:gd name="connsiteX168" fmla="*/ 853 w 2331"/>
                <a:gd name="connsiteY168" fmla="*/ 559 h 1543"/>
                <a:gd name="connsiteX169" fmla="*/ 853 w 2331"/>
                <a:gd name="connsiteY169" fmla="*/ 552 h 1543"/>
                <a:gd name="connsiteX170" fmla="*/ 853 w 2331"/>
                <a:gd name="connsiteY170" fmla="*/ 545 h 1543"/>
                <a:gd name="connsiteX171" fmla="*/ 854 w 2331"/>
                <a:gd name="connsiteY171" fmla="*/ 538 h 1543"/>
                <a:gd name="connsiteX172" fmla="*/ 856 w 2331"/>
                <a:gd name="connsiteY172" fmla="*/ 518 h 1543"/>
                <a:gd name="connsiteX173" fmla="*/ 837 w 2331"/>
                <a:gd name="connsiteY173" fmla="*/ 520 h 1543"/>
                <a:gd name="connsiteX174" fmla="*/ 802 w 2331"/>
                <a:gd name="connsiteY174" fmla="*/ 524 h 1543"/>
                <a:gd name="connsiteX175" fmla="*/ 767 w 2331"/>
                <a:gd name="connsiteY175" fmla="*/ 528 h 1543"/>
                <a:gd name="connsiteX176" fmla="*/ 732 w 2331"/>
                <a:gd name="connsiteY176" fmla="*/ 532 h 1543"/>
                <a:gd name="connsiteX177" fmla="*/ 698 w 2331"/>
                <a:gd name="connsiteY177" fmla="*/ 538 h 1543"/>
                <a:gd name="connsiteX178" fmla="*/ 664 w 2331"/>
                <a:gd name="connsiteY178" fmla="*/ 542 h 1543"/>
                <a:gd name="connsiteX179" fmla="*/ 631 w 2331"/>
                <a:gd name="connsiteY179" fmla="*/ 548 h 1543"/>
                <a:gd name="connsiteX180" fmla="*/ 600 w 2331"/>
                <a:gd name="connsiteY180" fmla="*/ 554 h 1543"/>
                <a:gd name="connsiteX181" fmla="*/ 567 w 2331"/>
                <a:gd name="connsiteY181" fmla="*/ 560 h 1543"/>
                <a:gd name="connsiteX182" fmla="*/ 537 w 2331"/>
                <a:gd name="connsiteY182" fmla="*/ 567 h 1543"/>
                <a:gd name="connsiteX183" fmla="*/ 506 w 2331"/>
                <a:gd name="connsiteY183" fmla="*/ 574 h 1543"/>
                <a:gd name="connsiteX184" fmla="*/ 476 w 2331"/>
                <a:gd name="connsiteY184" fmla="*/ 581 h 1543"/>
                <a:gd name="connsiteX185" fmla="*/ 447 w 2331"/>
                <a:gd name="connsiteY185" fmla="*/ 589 h 1543"/>
                <a:gd name="connsiteX186" fmla="*/ 417 w 2331"/>
                <a:gd name="connsiteY186" fmla="*/ 596 h 1543"/>
                <a:gd name="connsiteX187" fmla="*/ 390 w 2331"/>
                <a:gd name="connsiteY187" fmla="*/ 604 h 1543"/>
                <a:gd name="connsiteX188" fmla="*/ 362 w 2331"/>
                <a:gd name="connsiteY188" fmla="*/ 614 h 1543"/>
                <a:gd name="connsiteX189" fmla="*/ 337 w 2331"/>
                <a:gd name="connsiteY189" fmla="*/ 622 h 1543"/>
                <a:gd name="connsiteX190" fmla="*/ 311 w 2331"/>
                <a:gd name="connsiteY190" fmla="*/ 631 h 1543"/>
                <a:gd name="connsiteX191" fmla="*/ 285 w 2331"/>
                <a:gd name="connsiteY191" fmla="*/ 640 h 1543"/>
                <a:gd name="connsiteX192" fmla="*/ 262 w 2331"/>
                <a:gd name="connsiteY192" fmla="*/ 650 h 1543"/>
                <a:gd name="connsiteX193" fmla="*/ 238 w 2331"/>
                <a:gd name="connsiteY193" fmla="*/ 660 h 1543"/>
                <a:gd name="connsiteX194" fmla="*/ 215 w 2331"/>
                <a:gd name="connsiteY194" fmla="*/ 671 h 1543"/>
                <a:gd name="connsiteX195" fmla="*/ 194 w 2331"/>
                <a:gd name="connsiteY195" fmla="*/ 681 h 1543"/>
                <a:gd name="connsiteX196" fmla="*/ 173 w 2331"/>
                <a:gd name="connsiteY196" fmla="*/ 692 h 1543"/>
                <a:gd name="connsiteX197" fmla="*/ 153 w 2331"/>
                <a:gd name="connsiteY197" fmla="*/ 702 h 1543"/>
                <a:gd name="connsiteX198" fmla="*/ 134 w 2331"/>
                <a:gd name="connsiteY198" fmla="*/ 714 h 1543"/>
                <a:gd name="connsiteX199" fmla="*/ 116 w 2331"/>
                <a:gd name="connsiteY199" fmla="*/ 726 h 1543"/>
                <a:gd name="connsiteX200" fmla="*/ 98 w 2331"/>
                <a:gd name="connsiteY200" fmla="*/ 737 h 1543"/>
                <a:gd name="connsiteX201" fmla="*/ 82 w 2331"/>
                <a:gd name="connsiteY201" fmla="*/ 749 h 1543"/>
                <a:gd name="connsiteX202" fmla="*/ 67 w 2331"/>
                <a:gd name="connsiteY202" fmla="*/ 762 h 1543"/>
                <a:gd name="connsiteX203" fmla="*/ 53 w 2331"/>
                <a:gd name="connsiteY203" fmla="*/ 774 h 1543"/>
                <a:gd name="connsiteX204" fmla="*/ 40 w 2331"/>
                <a:gd name="connsiteY204" fmla="*/ 787 h 1543"/>
                <a:gd name="connsiteX205" fmla="*/ 27 w 2331"/>
                <a:gd name="connsiteY205" fmla="*/ 799 h 1543"/>
                <a:gd name="connsiteX206" fmla="*/ 8 w 2331"/>
                <a:gd name="connsiteY206" fmla="*/ 836 h 1543"/>
                <a:gd name="connsiteX207" fmla="*/ 0 w 2331"/>
                <a:gd name="connsiteY207" fmla="*/ 882 h 1543"/>
                <a:gd name="connsiteX208" fmla="*/ 0 w 2331"/>
                <a:gd name="connsiteY208" fmla="*/ 927 h 1543"/>
                <a:gd name="connsiteX209" fmla="*/ 1 w 2331"/>
                <a:gd name="connsiteY209" fmla="*/ 958 h 1543"/>
                <a:gd name="connsiteX210" fmla="*/ 4 w 2331"/>
                <a:gd name="connsiteY210" fmla="*/ 983 h 1543"/>
                <a:gd name="connsiteX211" fmla="*/ 8 w 2331"/>
                <a:gd name="connsiteY211" fmla="*/ 1009 h 1543"/>
                <a:gd name="connsiteX212" fmla="*/ 14 w 2331"/>
                <a:gd name="connsiteY212" fmla="*/ 1034 h 1543"/>
                <a:gd name="connsiteX213" fmla="*/ 21 w 2331"/>
                <a:gd name="connsiteY213" fmla="*/ 1059 h 1543"/>
                <a:gd name="connsiteX214" fmla="*/ 29 w 2331"/>
                <a:gd name="connsiteY214" fmla="*/ 1082 h 1543"/>
                <a:gd name="connsiteX215" fmla="*/ 40 w 2331"/>
                <a:gd name="connsiteY215" fmla="*/ 1103 h 1543"/>
                <a:gd name="connsiteX216" fmla="*/ 51 w 2331"/>
                <a:gd name="connsiteY216" fmla="*/ 1122 h 1543"/>
                <a:gd name="connsiteX217" fmla="*/ 64 w 2331"/>
                <a:gd name="connsiteY217" fmla="*/ 1136 h 1543"/>
                <a:gd name="connsiteX218" fmla="*/ 81 w 2331"/>
                <a:gd name="connsiteY218" fmla="*/ 1149 h 1543"/>
                <a:gd name="connsiteX219" fmla="*/ 98 w 2331"/>
                <a:gd name="connsiteY219" fmla="*/ 1162 h 1543"/>
                <a:gd name="connsiteX220" fmla="*/ 118 w 2331"/>
                <a:gd name="connsiteY220" fmla="*/ 1173 h 1543"/>
                <a:gd name="connsiteX221" fmla="*/ 138 w 2331"/>
                <a:gd name="connsiteY221" fmla="*/ 1184 h 1543"/>
                <a:gd name="connsiteX222" fmla="*/ 160 w 2331"/>
                <a:gd name="connsiteY222" fmla="*/ 1193 h 1543"/>
                <a:gd name="connsiteX223" fmla="*/ 184 w 2331"/>
                <a:gd name="connsiteY223" fmla="*/ 1203 h 1543"/>
                <a:gd name="connsiteX224" fmla="*/ 208 w 2331"/>
                <a:gd name="connsiteY224" fmla="*/ 1211 h 1543"/>
                <a:gd name="connsiteX225" fmla="*/ 234 w 2331"/>
                <a:gd name="connsiteY225" fmla="*/ 1218 h 1543"/>
                <a:gd name="connsiteX226" fmla="*/ 242 w 2331"/>
                <a:gd name="connsiteY226" fmla="*/ 1239 h 1543"/>
                <a:gd name="connsiteX227" fmla="*/ 250 w 2331"/>
                <a:gd name="connsiteY227" fmla="*/ 1259 h 1543"/>
                <a:gd name="connsiteX228" fmla="*/ 261 w 2331"/>
                <a:gd name="connsiteY228" fmla="*/ 1279 h 1543"/>
                <a:gd name="connsiteX229" fmla="*/ 272 w 2331"/>
                <a:gd name="connsiteY229" fmla="*/ 1298 h 1543"/>
                <a:gd name="connsiteX230" fmla="*/ 285 w 2331"/>
                <a:gd name="connsiteY230" fmla="*/ 1317 h 1543"/>
                <a:gd name="connsiteX231" fmla="*/ 298 w 2331"/>
                <a:gd name="connsiteY231" fmla="*/ 1335 h 1543"/>
                <a:gd name="connsiteX232" fmla="*/ 313 w 2331"/>
                <a:gd name="connsiteY232" fmla="*/ 1352 h 1543"/>
                <a:gd name="connsiteX233" fmla="*/ 330 w 2331"/>
                <a:gd name="connsiteY233" fmla="*/ 1368 h 1543"/>
                <a:gd name="connsiteX234" fmla="*/ 342 w 2331"/>
                <a:gd name="connsiteY234" fmla="*/ 1380 h 1543"/>
                <a:gd name="connsiteX235" fmla="*/ 357 w 2331"/>
                <a:gd name="connsiteY235" fmla="*/ 1392 h 1543"/>
                <a:gd name="connsiteX236" fmla="*/ 371 w 2331"/>
                <a:gd name="connsiteY236" fmla="*/ 1402 h 1543"/>
                <a:gd name="connsiteX237" fmla="*/ 385 w 2331"/>
                <a:gd name="connsiteY237" fmla="*/ 1412 h 1543"/>
                <a:gd name="connsiteX238" fmla="*/ 400 w 2331"/>
                <a:gd name="connsiteY238" fmla="*/ 1421 h 1543"/>
                <a:gd name="connsiteX239" fmla="*/ 415 w 2331"/>
                <a:gd name="connsiteY239" fmla="*/ 1429 h 1543"/>
                <a:gd name="connsiteX240" fmla="*/ 430 w 2331"/>
                <a:gd name="connsiteY240" fmla="*/ 1436 h 1543"/>
                <a:gd name="connsiteX241" fmla="*/ 447 w 2331"/>
                <a:gd name="connsiteY241" fmla="*/ 1443 h 1543"/>
                <a:gd name="connsiteX242" fmla="*/ 462 w 2331"/>
                <a:gd name="connsiteY242" fmla="*/ 1449 h 1543"/>
                <a:gd name="connsiteX243" fmla="*/ 478 w 2331"/>
                <a:gd name="connsiteY243" fmla="*/ 1455 h 1543"/>
                <a:gd name="connsiteX244" fmla="*/ 494 w 2331"/>
                <a:gd name="connsiteY244" fmla="*/ 1458 h 1543"/>
                <a:gd name="connsiteX245" fmla="*/ 512 w 2331"/>
                <a:gd name="connsiteY245" fmla="*/ 1462 h 1543"/>
                <a:gd name="connsiteX246" fmla="*/ 528 w 2331"/>
                <a:gd name="connsiteY246" fmla="*/ 1465 h 1543"/>
                <a:gd name="connsiteX247" fmla="*/ 546 w 2331"/>
                <a:gd name="connsiteY247" fmla="*/ 1468 h 1543"/>
                <a:gd name="connsiteX248" fmla="*/ 562 w 2331"/>
                <a:gd name="connsiteY248" fmla="*/ 1469 h 1543"/>
                <a:gd name="connsiteX249" fmla="*/ 580 w 2331"/>
                <a:gd name="connsiteY249" fmla="*/ 1469 h 1543"/>
                <a:gd name="connsiteX250" fmla="*/ 597 w 2331"/>
                <a:gd name="connsiteY250" fmla="*/ 1469 h 1543"/>
                <a:gd name="connsiteX251" fmla="*/ 614 w 2331"/>
                <a:gd name="connsiteY251" fmla="*/ 1468 h 1543"/>
                <a:gd name="connsiteX252" fmla="*/ 631 w 2331"/>
                <a:gd name="connsiteY252" fmla="*/ 1465 h 1543"/>
                <a:gd name="connsiteX253" fmla="*/ 648 w 2331"/>
                <a:gd name="connsiteY253" fmla="*/ 1462 h 1543"/>
                <a:gd name="connsiteX254" fmla="*/ 664 w 2331"/>
                <a:gd name="connsiteY254" fmla="*/ 1458 h 1543"/>
                <a:gd name="connsiteX255" fmla="*/ 679 w 2331"/>
                <a:gd name="connsiteY255" fmla="*/ 1455 h 1543"/>
                <a:gd name="connsiteX256" fmla="*/ 695 w 2331"/>
                <a:gd name="connsiteY256" fmla="*/ 1449 h 1543"/>
                <a:gd name="connsiteX257" fmla="*/ 711 w 2331"/>
                <a:gd name="connsiteY257" fmla="*/ 1443 h 1543"/>
                <a:gd name="connsiteX258" fmla="*/ 726 w 2331"/>
                <a:gd name="connsiteY258" fmla="*/ 1436 h 1543"/>
                <a:gd name="connsiteX259" fmla="*/ 740 w 2331"/>
                <a:gd name="connsiteY259" fmla="*/ 1429 h 1543"/>
                <a:gd name="connsiteX260" fmla="*/ 754 w 2331"/>
                <a:gd name="connsiteY260" fmla="*/ 1421 h 1543"/>
                <a:gd name="connsiteX261" fmla="*/ 768 w 2331"/>
                <a:gd name="connsiteY261" fmla="*/ 1412 h 1543"/>
                <a:gd name="connsiteX262" fmla="*/ 781 w 2331"/>
                <a:gd name="connsiteY262" fmla="*/ 1402 h 1543"/>
                <a:gd name="connsiteX263" fmla="*/ 794 w 2331"/>
                <a:gd name="connsiteY263" fmla="*/ 1392 h 1543"/>
                <a:gd name="connsiteX264" fmla="*/ 807 w 2331"/>
                <a:gd name="connsiteY264" fmla="*/ 1380 h 1543"/>
                <a:gd name="connsiteX265" fmla="*/ 818 w 2331"/>
                <a:gd name="connsiteY265" fmla="*/ 1368 h 1543"/>
                <a:gd name="connsiteX266" fmla="*/ 830 w 2331"/>
                <a:gd name="connsiteY266" fmla="*/ 1356 h 1543"/>
                <a:gd name="connsiteX267" fmla="*/ 842 w 2331"/>
                <a:gd name="connsiteY267" fmla="*/ 1342 h 1543"/>
                <a:gd name="connsiteX268" fmla="*/ 851 w 2331"/>
                <a:gd name="connsiteY268" fmla="*/ 1326 h 1543"/>
                <a:gd name="connsiteX269" fmla="*/ 861 w 2331"/>
                <a:gd name="connsiteY269" fmla="*/ 1311 h 1543"/>
                <a:gd name="connsiteX270" fmla="*/ 870 w 2331"/>
                <a:gd name="connsiteY270" fmla="*/ 1296 h 1543"/>
                <a:gd name="connsiteX271" fmla="*/ 877 w 2331"/>
                <a:gd name="connsiteY271" fmla="*/ 1281 h 1543"/>
                <a:gd name="connsiteX272" fmla="*/ 884 w 2331"/>
                <a:gd name="connsiteY272" fmla="*/ 1264 h 1543"/>
                <a:gd name="connsiteX273" fmla="*/ 889 w 2331"/>
                <a:gd name="connsiteY273" fmla="*/ 1248 h 1543"/>
                <a:gd name="connsiteX274" fmla="*/ 908 w 2331"/>
                <a:gd name="connsiteY274" fmla="*/ 1248 h 1543"/>
                <a:gd name="connsiteX275" fmla="*/ 927 w 2331"/>
                <a:gd name="connsiteY275" fmla="*/ 1247 h 1543"/>
                <a:gd name="connsiteX276" fmla="*/ 946 w 2331"/>
                <a:gd name="connsiteY276" fmla="*/ 1247 h 1543"/>
                <a:gd name="connsiteX277" fmla="*/ 964 w 2331"/>
                <a:gd name="connsiteY277" fmla="*/ 1247 h 1543"/>
                <a:gd name="connsiteX278" fmla="*/ 983 w 2331"/>
                <a:gd name="connsiteY278" fmla="*/ 1246 h 1543"/>
                <a:gd name="connsiteX279" fmla="*/ 1002 w 2331"/>
                <a:gd name="connsiteY279" fmla="*/ 1246 h 1543"/>
                <a:gd name="connsiteX280" fmla="*/ 1020 w 2331"/>
                <a:gd name="connsiteY280" fmla="*/ 1246 h 1543"/>
                <a:gd name="connsiteX281" fmla="*/ 1039 w 2331"/>
                <a:gd name="connsiteY281" fmla="*/ 1245 h 1543"/>
                <a:gd name="connsiteX282" fmla="*/ 1058 w 2331"/>
                <a:gd name="connsiteY282" fmla="*/ 1245 h 1543"/>
                <a:gd name="connsiteX283" fmla="*/ 1078 w 2331"/>
                <a:gd name="connsiteY283" fmla="*/ 1245 h 1543"/>
                <a:gd name="connsiteX284" fmla="*/ 1096 w 2331"/>
                <a:gd name="connsiteY284" fmla="*/ 1245 h 1543"/>
                <a:gd name="connsiteX285" fmla="*/ 1116 w 2331"/>
                <a:gd name="connsiteY285" fmla="*/ 1243 h 1543"/>
                <a:gd name="connsiteX286" fmla="*/ 1135 w 2331"/>
                <a:gd name="connsiteY286" fmla="*/ 1243 h 1543"/>
                <a:gd name="connsiteX287" fmla="*/ 1155 w 2331"/>
                <a:gd name="connsiteY287" fmla="*/ 1243 h 1543"/>
                <a:gd name="connsiteX288" fmla="*/ 1174 w 2331"/>
                <a:gd name="connsiteY288" fmla="*/ 1243 h 1543"/>
                <a:gd name="connsiteX289" fmla="*/ 1193 w 2331"/>
                <a:gd name="connsiteY289" fmla="*/ 1243 h 1543"/>
                <a:gd name="connsiteX290" fmla="*/ 1214 w 2331"/>
                <a:gd name="connsiteY290" fmla="*/ 1243 h 1543"/>
                <a:gd name="connsiteX291" fmla="*/ 1235 w 2331"/>
                <a:gd name="connsiteY291" fmla="*/ 1243 h 1543"/>
                <a:gd name="connsiteX292" fmla="*/ 1257 w 2331"/>
                <a:gd name="connsiteY292" fmla="*/ 1243 h 1543"/>
                <a:gd name="connsiteX293" fmla="*/ 1278 w 2331"/>
                <a:gd name="connsiteY293" fmla="*/ 1245 h 1543"/>
                <a:gd name="connsiteX294" fmla="*/ 1299 w 2331"/>
                <a:gd name="connsiteY294" fmla="*/ 1245 h 1543"/>
                <a:gd name="connsiteX295" fmla="*/ 1320 w 2331"/>
                <a:gd name="connsiteY295" fmla="*/ 1245 h 1543"/>
                <a:gd name="connsiteX296" fmla="*/ 1339 w 2331"/>
                <a:gd name="connsiteY296" fmla="*/ 1246 h 1543"/>
                <a:gd name="connsiteX297" fmla="*/ 1361 w 2331"/>
                <a:gd name="connsiteY297" fmla="*/ 1246 h 1543"/>
                <a:gd name="connsiteX298" fmla="*/ 1380 w 2331"/>
                <a:gd name="connsiteY298" fmla="*/ 1247 h 1543"/>
                <a:gd name="connsiteX299" fmla="*/ 1401 w 2331"/>
                <a:gd name="connsiteY299" fmla="*/ 1248 h 1543"/>
                <a:gd name="connsiteX300" fmla="*/ 1421 w 2331"/>
                <a:gd name="connsiteY300" fmla="*/ 1248 h 1543"/>
                <a:gd name="connsiteX301" fmla="*/ 1441 w 2331"/>
                <a:gd name="connsiteY301" fmla="*/ 1249 h 1543"/>
                <a:gd name="connsiteX302" fmla="*/ 1461 w 2331"/>
                <a:gd name="connsiteY302" fmla="*/ 1250 h 1543"/>
                <a:gd name="connsiteX303" fmla="*/ 1481 w 2331"/>
                <a:gd name="connsiteY303" fmla="*/ 1252 h 1543"/>
                <a:gd name="connsiteX304" fmla="*/ 1501 w 2331"/>
                <a:gd name="connsiteY304" fmla="*/ 1252 h 1543"/>
                <a:gd name="connsiteX305" fmla="*/ 1521 w 2331"/>
                <a:gd name="connsiteY305" fmla="*/ 1253 h 1543"/>
                <a:gd name="connsiteX306" fmla="*/ 1528 w 2331"/>
                <a:gd name="connsiteY306" fmla="*/ 1269 h 1543"/>
                <a:gd name="connsiteX307" fmla="*/ 1536 w 2331"/>
                <a:gd name="connsiteY307" fmla="*/ 1194 h 1543"/>
                <a:gd name="connsiteX308" fmla="*/ 1545 w 2331"/>
                <a:gd name="connsiteY308" fmla="*/ 1300 h 1543"/>
                <a:gd name="connsiteX309" fmla="*/ 1556 w 2331"/>
                <a:gd name="connsiteY309" fmla="*/ 1134 h 1543"/>
                <a:gd name="connsiteX310" fmla="*/ 1566 w 2331"/>
                <a:gd name="connsiteY310" fmla="*/ 1329 h 1543"/>
                <a:gd name="connsiteX311" fmla="*/ 1578 w 2331"/>
                <a:gd name="connsiteY311" fmla="*/ 1072 h 1543"/>
                <a:gd name="connsiteX312" fmla="*/ 1590 w 2331"/>
                <a:gd name="connsiteY312" fmla="*/ 1356 h 1543"/>
                <a:gd name="connsiteX313" fmla="*/ 1602 w 2331"/>
                <a:gd name="connsiteY313" fmla="*/ 1008 h 1543"/>
                <a:gd name="connsiteX314" fmla="*/ 1615 w 2331"/>
                <a:gd name="connsiteY314" fmla="*/ 975 h 1543"/>
                <a:gd name="connsiteX315" fmla="*/ 1629 w 2331"/>
                <a:gd name="connsiteY315" fmla="*/ 942 h 1543"/>
                <a:gd name="connsiteX316" fmla="*/ 1643 w 2331"/>
                <a:gd name="connsiteY316" fmla="*/ 952 h 1543"/>
                <a:gd name="connsiteX317" fmla="*/ 1657 w 2331"/>
                <a:gd name="connsiteY317" fmla="*/ 917 h 1543"/>
                <a:gd name="connsiteX318" fmla="*/ 1673 w 2331"/>
                <a:gd name="connsiteY318" fmla="*/ 926 h 1543"/>
                <a:gd name="connsiteX319" fmla="*/ 1688 w 2331"/>
                <a:gd name="connsiteY319" fmla="*/ 844 h 1543"/>
                <a:gd name="connsiteX320" fmla="*/ 1703 w 2331"/>
                <a:gd name="connsiteY320" fmla="*/ 851 h 1543"/>
                <a:gd name="connsiteX321" fmla="*/ 1719 w 2331"/>
                <a:gd name="connsiteY321" fmla="*/ 1443 h 1543"/>
                <a:gd name="connsiteX322" fmla="*/ 1735 w 2331"/>
                <a:gd name="connsiteY322" fmla="*/ 1449 h 1543"/>
                <a:gd name="connsiteX323" fmla="*/ 1751 w 2331"/>
                <a:gd name="connsiteY323" fmla="*/ 1455 h 1543"/>
                <a:gd name="connsiteX324" fmla="*/ 1767 w 2331"/>
                <a:gd name="connsiteY324" fmla="*/ 1458 h 1543"/>
                <a:gd name="connsiteX325" fmla="*/ 1785 w 2331"/>
                <a:gd name="connsiteY325" fmla="*/ 1462 h 1543"/>
                <a:gd name="connsiteX326" fmla="*/ 1801 w 2331"/>
                <a:gd name="connsiteY326" fmla="*/ 1465 h 1543"/>
                <a:gd name="connsiteX327" fmla="*/ 1819 w 2331"/>
                <a:gd name="connsiteY327" fmla="*/ 1468 h 1543"/>
                <a:gd name="connsiteX328" fmla="*/ 1835 w 2331"/>
                <a:gd name="connsiteY328" fmla="*/ 1469 h 1543"/>
                <a:gd name="connsiteX329" fmla="*/ 1853 w 2331"/>
                <a:gd name="connsiteY329" fmla="*/ 1469 h 1543"/>
                <a:gd name="connsiteX330" fmla="*/ 1870 w 2331"/>
                <a:gd name="connsiteY330" fmla="*/ 1469 h 1543"/>
                <a:gd name="connsiteX331" fmla="*/ 1887 w 2331"/>
                <a:gd name="connsiteY331" fmla="*/ 1468 h 1543"/>
                <a:gd name="connsiteX332" fmla="*/ 1904 w 2331"/>
                <a:gd name="connsiteY332" fmla="*/ 1465 h 1543"/>
                <a:gd name="connsiteX333" fmla="*/ 1920 w 2331"/>
                <a:gd name="connsiteY333" fmla="*/ 1462 h 1543"/>
                <a:gd name="connsiteX334" fmla="*/ 1937 w 2331"/>
                <a:gd name="connsiteY334" fmla="*/ 1458 h 1543"/>
                <a:gd name="connsiteX335" fmla="*/ 1953 w 2331"/>
                <a:gd name="connsiteY335" fmla="*/ 1455 h 1543"/>
                <a:gd name="connsiteX336" fmla="*/ 1968 w 2331"/>
                <a:gd name="connsiteY336" fmla="*/ 1449 h 1543"/>
                <a:gd name="connsiteX337" fmla="*/ 1984 w 2331"/>
                <a:gd name="connsiteY337" fmla="*/ 1443 h 1543"/>
                <a:gd name="connsiteX338" fmla="*/ 1999 w 2331"/>
                <a:gd name="connsiteY338" fmla="*/ 1436 h 1543"/>
                <a:gd name="connsiteX339" fmla="*/ 2013 w 2331"/>
                <a:gd name="connsiteY339" fmla="*/ 1429 h 1543"/>
                <a:gd name="connsiteX340" fmla="*/ 2028 w 2331"/>
                <a:gd name="connsiteY340" fmla="*/ 1421 h 1543"/>
                <a:gd name="connsiteX341" fmla="*/ 2041 w 2331"/>
                <a:gd name="connsiteY341" fmla="*/ 1412 h 1543"/>
                <a:gd name="connsiteX342" fmla="*/ 2055 w 2331"/>
                <a:gd name="connsiteY342" fmla="*/ 1402 h 1543"/>
                <a:gd name="connsiteX343" fmla="*/ 2068 w 2331"/>
                <a:gd name="connsiteY343" fmla="*/ 1392 h 1543"/>
                <a:gd name="connsiteX344" fmla="*/ 2079 w 2331"/>
                <a:gd name="connsiteY344" fmla="*/ 1380 h 1543"/>
                <a:gd name="connsiteX345" fmla="*/ 2091 w 2331"/>
                <a:gd name="connsiteY345" fmla="*/ 1368 h 1543"/>
                <a:gd name="connsiteX346" fmla="*/ 2105 w 2331"/>
                <a:gd name="connsiteY346" fmla="*/ 1353 h 1543"/>
                <a:gd name="connsiteX347" fmla="*/ 2118 w 2331"/>
                <a:gd name="connsiteY347" fmla="*/ 1336 h 1543"/>
                <a:gd name="connsiteX348" fmla="*/ 2130 w 2331"/>
                <a:gd name="connsiteY348" fmla="*/ 1319 h 1543"/>
                <a:gd name="connsiteX349" fmla="*/ 2140 w 2331"/>
                <a:gd name="connsiteY349" fmla="*/ 1301 h 1543"/>
                <a:gd name="connsiteX350" fmla="*/ 2149 w 2331"/>
                <a:gd name="connsiteY350" fmla="*/ 1282 h 1543"/>
                <a:gd name="connsiteX351" fmla="*/ 2158 w 2331"/>
                <a:gd name="connsiteY351" fmla="*/ 1263 h 1543"/>
                <a:gd name="connsiteX352" fmla="*/ 2165 w 2331"/>
                <a:gd name="connsiteY352" fmla="*/ 1243 h 1543"/>
                <a:gd name="connsiteX353" fmla="*/ 2171 w 2331"/>
                <a:gd name="connsiteY353" fmla="*/ 1224 h 1543"/>
                <a:gd name="connsiteX354" fmla="*/ 2183 w 2331"/>
                <a:gd name="connsiteY354" fmla="*/ 1219 h 1543"/>
                <a:gd name="connsiteX355" fmla="*/ 2195 w 2331"/>
                <a:gd name="connsiteY355" fmla="*/ 1213 h 1543"/>
                <a:gd name="connsiteX356" fmla="*/ 2207 w 2331"/>
                <a:gd name="connsiteY356" fmla="*/ 1208 h 1543"/>
                <a:gd name="connsiteX357" fmla="*/ 2218 w 2331"/>
                <a:gd name="connsiteY357" fmla="*/ 1203 h 1543"/>
                <a:gd name="connsiteX358" fmla="*/ 2230 w 2331"/>
                <a:gd name="connsiteY358" fmla="*/ 1197 h 1543"/>
                <a:gd name="connsiteX359" fmla="*/ 2241 w 2331"/>
                <a:gd name="connsiteY359" fmla="*/ 1191 h 1543"/>
                <a:gd name="connsiteX360" fmla="*/ 2251 w 2331"/>
                <a:gd name="connsiteY360" fmla="*/ 1185 h 1543"/>
                <a:gd name="connsiteX361" fmla="*/ 2261 w 2331"/>
                <a:gd name="connsiteY361" fmla="*/ 1178 h 1543"/>
                <a:gd name="connsiteX362" fmla="*/ 2279 w 2331"/>
                <a:gd name="connsiteY362" fmla="*/ 1160 h 1543"/>
                <a:gd name="connsiteX363" fmla="*/ 2294 w 2331"/>
                <a:gd name="connsiteY363" fmla="*/ 1138 h 1543"/>
                <a:gd name="connsiteX364" fmla="*/ 2307 w 2331"/>
                <a:gd name="connsiteY364" fmla="*/ 1111 h 1543"/>
                <a:gd name="connsiteX365" fmla="*/ 2317 w 2331"/>
                <a:gd name="connsiteY365" fmla="*/ 1082 h 1543"/>
                <a:gd name="connsiteX366" fmla="*/ 2324 w 2331"/>
                <a:gd name="connsiteY366" fmla="*/ 1051 h 1543"/>
                <a:gd name="connsiteX367" fmla="*/ 2328 w 2331"/>
                <a:gd name="connsiteY367" fmla="*/ 1018 h 1543"/>
                <a:gd name="connsiteX368" fmla="*/ 2331 w 2331"/>
                <a:gd name="connsiteY368" fmla="*/ 985 h 1543"/>
                <a:gd name="connsiteX369" fmla="*/ 2331 w 2331"/>
                <a:gd name="connsiteY369" fmla="*/ 954 h 1543"/>
                <a:gd name="connsiteX0" fmla="*/ 2331 w 2331"/>
                <a:gd name="connsiteY0" fmla="*/ 954 h 1549"/>
                <a:gd name="connsiteX1" fmla="*/ 2329 w 2331"/>
                <a:gd name="connsiteY1" fmla="*/ 927 h 1549"/>
                <a:gd name="connsiteX2" fmla="*/ 2327 w 2331"/>
                <a:gd name="connsiteY2" fmla="*/ 899 h 1549"/>
                <a:gd name="connsiteX3" fmla="*/ 2322 w 2331"/>
                <a:gd name="connsiteY3" fmla="*/ 871 h 1549"/>
                <a:gd name="connsiteX4" fmla="*/ 2315 w 2331"/>
                <a:gd name="connsiteY4" fmla="*/ 844 h 1549"/>
                <a:gd name="connsiteX5" fmla="*/ 2307 w 2331"/>
                <a:gd name="connsiteY5" fmla="*/ 819 h 1549"/>
                <a:gd name="connsiteX6" fmla="*/ 2297 w 2331"/>
                <a:gd name="connsiteY6" fmla="*/ 796 h 1549"/>
                <a:gd name="connsiteX7" fmla="*/ 2284 w 2331"/>
                <a:gd name="connsiteY7" fmla="*/ 777 h 1549"/>
                <a:gd name="connsiteX8" fmla="*/ 2269 w 2331"/>
                <a:gd name="connsiteY8" fmla="*/ 762 h 1549"/>
                <a:gd name="connsiteX9" fmla="*/ 2242 w 2331"/>
                <a:gd name="connsiteY9" fmla="*/ 743 h 1549"/>
                <a:gd name="connsiteX10" fmla="*/ 2213 w 2331"/>
                <a:gd name="connsiteY10" fmla="*/ 725 h 1549"/>
                <a:gd name="connsiteX11" fmla="*/ 2181 w 2331"/>
                <a:gd name="connsiteY11" fmla="*/ 706 h 1549"/>
                <a:gd name="connsiteX12" fmla="*/ 2147 w 2331"/>
                <a:gd name="connsiteY12" fmla="*/ 688 h 1549"/>
                <a:gd name="connsiteX13" fmla="*/ 2112 w 2331"/>
                <a:gd name="connsiteY13" fmla="*/ 672 h 1549"/>
                <a:gd name="connsiteX14" fmla="*/ 2074 w 2331"/>
                <a:gd name="connsiteY14" fmla="*/ 656 h 1549"/>
                <a:gd name="connsiteX15" fmla="*/ 2034 w 2331"/>
                <a:gd name="connsiteY15" fmla="*/ 640 h 1549"/>
                <a:gd name="connsiteX16" fmla="*/ 1993 w 2331"/>
                <a:gd name="connsiteY16" fmla="*/ 625 h 1549"/>
                <a:gd name="connsiteX17" fmla="*/ 1950 w 2331"/>
                <a:gd name="connsiteY17" fmla="*/ 611 h 1549"/>
                <a:gd name="connsiteX18" fmla="*/ 1904 w 2331"/>
                <a:gd name="connsiteY18" fmla="*/ 598 h 1549"/>
                <a:gd name="connsiteX19" fmla="*/ 1857 w 2331"/>
                <a:gd name="connsiteY19" fmla="*/ 585 h 1549"/>
                <a:gd name="connsiteX20" fmla="*/ 1808 w 2331"/>
                <a:gd name="connsiteY20" fmla="*/ 574 h 1549"/>
                <a:gd name="connsiteX21" fmla="*/ 1758 w 2331"/>
                <a:gd name="connsiteY21" fmla="*/ 563 h 1549"/>
                <a:gd name="connsiteX22" fmla="*/ 1707 w 2331"/>
                <a:gd name="connsiteY22" fmla="*/ 553 h 1549"/>
                <a:gd name="connsiteX23" fmla="*/ 1654 w 2331"/>
                <a:gd name="connsiteY23" fmla="*/ 543 h 1549"/>
                <a:gd name="connsiteX24" fmla="*/ 1599 w 2331"/>
                <a:gd name="connsiteY24" fmla="*/ 535 h 1549"/>
                <a:gd name="connsiteX25" fmla="*/ 1599 w 2331"/>
                <a:gd name="connsiteY25" fmla="*/ 535 h 1549"/>
                <a:gd name="connsiteX26" fmla="*/ 1595 w 2331"/>
                <a:gd name="connsiteY26" fmla="*/ 471 h 1549"/>
                <a:gd name="connsiteX27" fmla="*/ 1487 w 2331"/>
                <a:gd name="connsiteY27" fmla="*/ 471 h 1549"/>
                <a:gd name="connsiteX28" fmla="*/ 1496 w 2331"/>
                <a:gd name="connsiteY28" fmla="*/ 637 h 1549"/>
                <a:gd name="connsiteX29" fmla="*/ 1491 w 2331"/>
                <a:gd name="connsiteY29" fmla="*/ 638 h 1549"/>
                <a:gd name="connsiteX30" fmla="*/ 1487 w 2331"/>
                <a:gd name="connsiteY30" fmla="*/ 639 h 1549"/>
                <a:gd name="connsiteX31" fmla="*/ 1482 w 2331"/>
                <a:gd name="connsiteY31" fmla="*/ 640 h 1549"/>
                <a:gd name="connsiteX32" fmla="*/ 1477 w 2331"/>
                <a:gd name="connsiteY32" fmla="*/ 642 h 1549"/>
                <a:gd name="connsiteX33" fmla="*/ 1473 w 2331"/>
                <a:gd name="connsiteY33" fmla="*/ 644 h 1549"/>
                <a:gd name="connsiteX34" fmla="*/ 1468 w 2331"/>
                <a:gd name="connsiteY34" fmla="*/ 645 h 1549"/>
                <a:gd name="connsiteX35" fmla="*/ 1462 w 2331"/>
                <a:gd name="connsiteY35" fmla="*/ 646 h 1549"/>
                <a:gd name="connsiteX36" fmla="*/ 1458 w 2331"/>
                <a:gd name="connsiteY36" fmla="*/ 647 h 1549"/>
                <a:gd name="connsiteX37" fmla="*/ 1467 w 2331"/>
                <a:gd name="connsiteY37" fmla="*/ 643 h 1549"/>
                <a:gd name="connsiteX38" fmla="*/ 1418 w 2331"/>
                <a:gd name="connsiteY38" fmla="*/ 561 h 1549"/>
                <a:gd name="connsiteX39" fmla="*/ 1405 w 2331"/>
                <a:gd name="connsiteY39" fmla="*/ 452 h 1549"/>
                <a:gd name="connsiteX40" fmla="*/ 1417 w 2331"/>
                <a:gd name="connsiteY40" fmla="*/ 442 h 1549"/>
                <a:gd name="connsiteX41" fmla="*/ 1427 w 2331"/>
                <a:gd name="connsiteY41" fmla="*/ 430 h 1549"/>
                <a:gd name="connsiteX42" fmla="*/ 1438 w 2331"/>
                <a:gd name="connsiteY42" fmla="*/ 417 h 1549"/>
                <a:gd name="connsiteX43" fmla="*/ 1447 w 2331"/>
                <a:gd name="connsiteY43" fmla="*/ 403 h 1549"/>
                <a:gd name="connsiteX44" fmla="*/ 1456 w 2331"/>
                <a:gd name="connsiteY44" fmla="*/ 388 h 1549"/>
                <a:gd name="connsiteX45" fmla="*/ 1465 w 2331"/>
                <a:gd name="connsiteY45" fmla="*/ 372 h 1549"/>
                <a:gd name="connsiteX46" fmla="*/ 1472 w 2331"/>
                <a:gd name="connsiteY46" fmla="*/ 354 h 1549"/>
                <a:gd name="connsiteX47" fmla="*/ 1479 w 2331"/>
                <a:gd name="connsiteY47" fmla="*/ 337 h 1549"/>
                <a:gd name="connsiteX48" fmla="*/ 1487 w 2331"/>
                <a:gd name="connsiteY48" fmla="*/ 471 h 1549"/>
                <a:gd name="connsiteX49" fmla="*/ 1595 w 2331"/>
                <a:gd name="connsiteY49" fmla="*/ 471 h 1549"/>
                <a:gd name="connsiteX50" fmla="*/ 1585 w 2331"/>
                <a:gd name="connsiteY50" fmla="*/ 273 h 1549"/>
                <a:gd name="connsiteX51" fmla="*/ 1584 w 2331"/>
                <a:gd name="connsiteY51" fmla="*/ 265 h 1549"/>
                <a:gd name="connsiteX52" fmla="*/ 1580 w 2331"/>
                <a:gd name="connsiteY52" fmla="*/ 257 h 1549"/>
                <a:gd name="connsiteX53" fmla="*/ 1576 w 2331"/>
                <a:gd name="connsiteY53" fmla="*/ 250 h 1549"/>
                <a:gd name="connsiteX54" fmla="*/ 1570 w 2331"/>
                <a:gd name="connsiteY54" fmla="*/ 243 h 1549"/>
                <a:gd name="connsiteX55" fmla="*/ 1563 w 2331"/>
                <a:gd name="connsiteY55" fmla="*/ 237 h 1549"/>
                <a:gd name="connsiteX56" fmla="*/ 1556 w 2331"/>
                <a:gd name="connsiteY56" fmla="*/ 234 h 1549"/>
                <a:gd name="connsiteX57" fmla="*/ 1546 w 2331"/>
                <a:gd name="connsiteY57" fmla="*/ 231 h 1549"/>
                <a:gd name="connsiteX58" fmla="*/ 1538 w 2331"/>
                <a:gd name="connsiteY58" fmla="*/ 230 h 1549"/>
                <a:gd name="connsiteX59" fmla="*/ 1517 w 2331"/>
                <a:gd name="connsiteY59" fmla="*/ 230 h 1549"/>
                <a:gd name="connsiteX60" fmla="*/ 1511 w 2331"/>
                <a:gd name="connsiteY60" fmla="*/ 230 h 1549"/>
                <a:gd name="connsiteX61" fmla="*/ 1505 w 2331"/>
                <a:gd name="connsiteY61" fmla="*/ 231 h 1549"/>
                <a:gd name="connsiteX62" fmla="*/ 1501 w 2331"/>
                <a:gd name="connsiteY62" fmla="*/ 234 h 1549"/>
                <a:gd name="connsiteX63" fmla="*/ 1495 w 2331"/>
                <a:gd name="connsiteY63" fmla="*/ 236 h 1549"/>
                <a:gd name="connsiteX64" fmla="*/ 1495 w 2331"/>
                <a:gd name="connsiteY64" fmla="*/ 236 h 1549"/>
                <a:gd name="connsiteX65" fmla="*/ 1495 w 2331"/>
                <a:gd name="connsiteY65" fmla="*/ 235 h 1549"/>
                <a:gd name="connsiteX66" fmla="*/ 1495 w 2331"/>
                <a:gd name="connsiteY66" fmla="*/ 235 h 1549"/>
                <a:gd name="connsiteX67" fmla="*/ 1495 w 2331"/>
                <a:gd name="connsiteY67" fmla="*/ 235 h 1549"/>
                <a:gd name="connsiteX68" fmla="*/ 1493 w 2331"/>
                <a:gd name="connsiteY68" fmla="*/ 212 h 1549"/>
                <a:gd name="connsiteX69" fmla="*/ 1488 w 2331"/>
                <a:gd name="connsiteY69" fmla="*/ 188 h 1549"/>
                <a:gd name="connsiteX70" fmla="*/ 1481 w 2331"/>
                <a:gd name="connsiteY70" fmla="*/ 166 h 1549"/>
                <a:gd name="connsiteX71" fmla="*/ 1473 w 2331"/>
                <a:gd name="connsiteY71" fmla="*/ 145 h 1549"/>
                <a:gd name="connsiteX72" fmla="*/ 1462 w 2331"/>
                <a:gd name="connsiteY72" fmla="*/ 124 h 1549"/>
                <a:gd name="connsiteX73" fmla="*/ 1449 w 2331"/>
                <a:gd name="connsiteY73" fmla="*/ 105 h 1549"/>
                <a:gd name="connsiteX74" fmla="*/ 1434 w 2331"/>
                <a:gd name="connsiteY74" fmla="*/ 86 h 1549"/>
                <a:gd name="connsiteX75" fmla="*/ 1418 w 2331"/>
                <a:gd name="connsiteY75" fmla="*/ 69 h 1549"/>
                <a:gd name="connsiteX76" fmla="*/ 1399 w 2331"/>
                <a:gd name="connsiteY76" fmla="*/ 54 h 1549"/>
                <a:gd name="connsiteX77" fmla="*/ 1379 w 2331"/>
                <a:gd name="connsiteY77" fmla="*/ 40 h 1549"/>
                <a:gd name="connsiteX78" fmla="*/ 1359 w 2331"/>
                <a:gd name="connsiteY78" fmla="*/ 28 h 1549"/>
                <a:gd name="connsiteX79" fmla="*/ 1338 w 2331"/>
                <a:gd name="connsiteY79" fmla="*/ 18 h 1549"/>
                <a:gd name="connsiteX80" fmla="*/ 1316 w 2331"/>
                <a:gd name="connsiteY80" fmla="*/ 11 h 1549"/>
                <a:gd name="connsiteX81" fmla="*/ 1294 w 2331"/>
                <a:gd name="connsiteY81" fmla="*/ 5 h 1549"/>
                <a:gd name="connsiteX82" fmla="*/ 1271 w 2331"/>
                <a:gd name="connsiteY82" fmla="*/ 1 h 1549"/>
                <a:gd name="connsiteX83" fmla="*/ 1247 w 2331"/>
                <a:gd name="connsiteY83" fmla="*/ 0 h 1549"/>
                <a:gd name="connsiteX84" fmla="*/ 1225 w 2331"/>
                <a:gd name="connsiteY84" fmla="*/ 1 h 1549"/>
                <a:gd name="connsiteX85" fmla="*/ 1204 w 2331"/>
                <a:gd name="connsiteY85" fmla="*/ 4 h 1549"/>
                <a:gd name="connsiteX86" fmla="*/ 1183 w 2331"/>
                <a:gd name="connsiteY86" fmla="*/ 9 h 1549"/>
                <a:gd name="connsiteX87" fmla="*/ 1163 w 2331"/>
                <a:gd name="connsiteY87" fmla="*/ 15 h 1549"/>
                <a:gd name="connsiteX88" fmla="*/ 1144 w 2331"/>
                <a:gd name="connsiteY88" fmla="*/ 25 h 1549"/>
                <a:gd name="connsiteX89" fmla="*/ 1127 w 2331"/>
                <a:gd name="connsiteY89" fmla="*/ 34 h 1549"/>
                <a:gd name="connsiteX90" fmla="*/ 1110 w 2331"/>
                <a:gd name="connsiteY90" fmla="*/ 46 h 1549"/>
                <a:gd name="connsiteX91" fmla="*/ 1095 w 2331"/>
                <a:gd name="connsiteY91" fmla="*/ 60 h 1549"/>
                <a:gd name="connsiteX92" fmla="*/ 1080 w 2331"/>
                <a:gd name="connsiteY92" fmla="*/ 74 h 1549"/>
                <a:gd name="connsiteX93" fmla="*/ 1068 w 2331"/>
                <a:gd name="connsiteY93" fmla="*/ 90 h 1549"/>
                <a:gd name="connsiteX94" fmla="*/ 1057 w 2331"/>
                <a:gd name="connsiteY94" fmla="*/ 106 h 1549"/>
                <a:gd name="connsiteX95" fmla="*/ 1047 w 2331"/>
                <a:gd name="connsiteY95" fmla="*/ 125 h 1549"/>
                <a:gd name="connsiteX96" fmla="*/ 1039 w 2331"/>
                <a:gd name="connsiteY96" fmla="*/ 144 h 1549"/>
                <a:gd name="connsiteX97" fmla="*/ 1033 w 2331"/>
                <a:gd name="connsiteY97" fmla="*/ 164 h 1549"/>
                <a:gd name="connsiteX98" fmla="*/ 1029 w 2331"/>
                <a:gd name="connsiteY98" fmla="*/ 185 h 1549"/>
                <a:gd name="connsiteX99" fmla="*/ 1026 w 2331"/>
                <a:gd name="connsiteY99" fmla="*/ 207 h 1549"/>
                <a:gd name="connsiteX100" fmla="*/ 1003 w 2331"/>
                <a:gd name="connsiteY100" fmla="*/ 227 h 1549"/>
                <a:gd name="connsiteX101" fmla="*/ 976 w 2331"/>
                <a:gd name="connsiteY101" fmla="*/ 251 h 1549"/>
                <a:gd name="connsiteX102" fmla="*/ 947 w 2331"/>
                <a:gd name="connsiteY102" fmla="*/ 279 h 1549"/>
                <a:gd name="connsiteX103" fmla="*/ 919 w 2331"/>
                <a:gd name="connsiteY103" fmla="*/ 309 h 1549"/>
                <a:gd name="connsiteX104" fmla="*/ 893 w 2331"/>
                <a:gd name="connsiteY104" fmla="*/ 338 h 1549"/>
                <a:gd name="connsiteX105" fmla="*/ 873 w 2331"/>
                <a:gd name="connsiteY105" fmla="*/ 366 h 1549"/>
                <a:gd name="connsiteX106" fmla="*/ 860 w 2331"/>
                <a:gd name="connsiteY106" fmla="*/ 391 h 1549"/>
                <a:gd name="connsiteX107" fmla="*/ 858 w 2331"/>
                <a:gd name="connsiteY107" fmla="*/ 414 h 1549"/>
                <a:gd name="connsiteX108" fmla="*/ 860 w 2331"/>
                <a:gd name="connsiteY108" fmla="*/ 422 h 1549"/>
                <a:gd name="connsiteX109" fmla="*/ 864 w 2331"/>
                <a:gd name="connsiteY109" fmla="*/ 429 h 1549"/>
                <a:gd name="connsiteX110" fmla="*/ 870 w 2331"/>
                <a:gd name="connsiteY110" fmla="*/ 435 h 1549"/>
                <a:gd name="connsiteX111" fmla="*/ 877 w 2331"/>
                <a:gd name="connsiteY111" fmla="*/ 439 h 1549"/>
                <a:gd name="connsiteX112" fmla="*/ 887 w 2331"/>
                <a:gd name="connsiteY112" fmla="*/ 444 h 1549"/>
                <a:gd name="connsiteX113" fmla="*/ 898 w 2331"/>
                <a:gd name="connsiteY113" fmla="*/ 449 h 1549"/>
                <a:gd name="connsiteX114" fmla="*/ 911 w 2331"/>
                <a:gd name="connsiteY114" fmla="*/ 452 h 1549"/>
                <a:gd name="connsiteX115" fmla="*/ 923 w 2331"/>
                <a:gd name="connsiteY115" fmla="*/ 456 h 1549"/>
                <a:gd name="connsiteX116" fmla="*/ 936 w 2331"/>
                <a:gd name="connsiteY116" fmla="*/ 459 h 1549"/>
                <a:gd name="connsiteX117" fmla="*/ 950 w 2331"/>
                <a:gd name="connsiteY117" fmla="*/ 462 h 1549"/>
                <a:gd name="connsiteX118" fmla="*/ 964 w 2331"/>
                <a:gd name="connsiteY118" fmla="*/ 465 h 1549"/>
                <a:gd name="connsiteX119" fmla="*/ 978 w 2331"/>
                <a:gd name="connsiteY119" fmla="*/ 466 h 1549"/>
                <a:gd name="connsiteX120" fmla="*/ 991 w 2331"/>
                <a:gd name="connsiteY120" fmla="*/ 469 h 1549"/>
                <a:gd name="connsiteX121" fmla="*/ 1005 w 2331"/>
                <a:gd name="connsiteY121" fmla="*/ 470 h 1549"/>
                <a:gd name="connsiteX122" fmla="*/ 1018 w 2331"/>
                <a:gd name="connsiteY122" fmla="*/ 472 h 1549"/>
                <a:gd name="connsiteX123" fmla="*/ 1030 w 2331"/>
                <a:gd name="connsiteY123" fmla="*/ 473 h 1549"/>
                <a:gd name="connsiteX124" fmla="*/ 1041 w 2331"/>
                <a:gd name="connsiteY124" fmla="*/ 473 h 1549"/>
                <a:gd name="connsiteX125" fmla="*/ 1052 w 2331"/>
                <a:gd name="connsiteY125" fmla="*/ 474 h 1549"/>
                <a:gd name="connsiteX126" fmla="*/ 1061 w 2331"/>
                <a:gd name="connsiteY126" fmla="*/ 476 h 1549"/>
                <a:gd name="connsiteX127" fmla="*/ 1069 w 2331"/>
                <a:gd name="connsiteY127" fmla="*/ 476 h 1549"/>
                <a:gd name="connsiteX128" fmla="*/ 1082 w 2331"/>
                <a:gd name="connsiteY128" fmla="*/ 589 h 1549"/>
                <a:gd name="connsiteX129" fmla="*/ 1082 w 2331"/>
                <a:gd name="connsiteY129" fmla="*/ 593 h 1549"/>
                <a:gd name="connsiteX130" fmla="*/ 1074 w 2331"/>
                <a:gd name="connsiteY130" fmla="*/ 590 h 1549"/>
                <a:gd name="connsiteX131" fmla="*/ 1067 w 2331"/>
                <a:gd name="connsiteY131" fmla="*/ 588 h 1549"/>
                <a:gd name="connsiteX132" fmla="*/ 1059 w 2331"/>
                <a:gd name="connsiteY132" fmla="*/ 588 h 1549"/>
                <a:gd name="connsiteX133" fmla="*/ 1051 w 2331"/>
                <a:gd name="connsiteY133" fmla="*/ 590 h 1549"/>
                <a:gd name="connsiteX134" fmla="*/ 1046 w 2331"/>
                <a:gd name="connsiteY134" fmla="*/ 591 h 1549"/>
                <a:gd name="connsiteX135" fmla="*/ 1043 w 2331"/>
                <a:gd name="connsiteY135" fmla="*/ 593 h 1549"/>
                <a:gd name="connsiteX136" fmla="*/ 1039 w 2331"/>
                <a:gd name="connsiteY136" fmla="*/ 594 h 1549"/>
                <a:gd name="connsiteX137" fmla="*/ 1037 w 2331"/>
                <a:gd name="connsiteY137" fmla="*/ 595 h 1549"/>
                <a:gd name="connsiteX138" fmla="*/ 969 w 2331"/>
                <a:gd name="connsiteY138" fmla="*/ 501 h 1549"/>
                <a:gd name="connsiteX139" fmla="*/ 968 w 2331"/>
                <a:gd name="connsiteY139" fmla="*/ 500 h 1549"/>
                <a:gd name="connsiteX140" fmla="*/ 963 w 2331"/>
                <a:gd name="connsiteY140" fmla="*/ 497 h 1549"/>
                <a:gd name="connsiteX141" fmla="*/ 957 w 2331"/>
                <a:gd name="connsiteY141" fmla="*/ 493 h 1549"/>
                <a:gd name="connsiteX142" fmla="*/ 951 w 2331"/>
                <a:gd name="connsiteY142" fmla="*/ 491 h 1549"/>
                <a:gd name="connsiteX143" fmla="*/ 943 w 2331"/>
                <a:gd name="connsiteY143" fmla="*/ 488 h 1549"/>
                <a:gd name="connsiteX144" fmla="*/ 936 w 2331"/>
                <a:gd name="connsiteY144" fmla="*/ 488 h 1549"/>
                <a:gd name="connsiteX145" fmla="*/ 928 w 2331"/>
                <a:gd name="connsiteY145" fmla="*/ 491 h 1549"/>
                <a:gd name="connsiteX146" fmla="*/ 920 w 2331"/>
                <a:gd name="connsiteY146" fmla="*/ 493 h 1549"/>
                <a:gd name="connsiteX147" fmla="*/ 912 w 2331"/>
                <a:gd name="connsiteY147" fmla="*/ 499 h 1549"/>
                <a:gd name="connsiteX148" fmla="*/ 900 w 2331"/>
                <a:gd name="connsiteY148" fmla="*/ 514 h 1549"/>
                <a:gd name="connsiteX149" fmla="*/ 897 w 2331"/>
                <a:gd name="connsiteY149" fmla="*/ 529 h 1549"/>
                <a:gd name="connsiteX150" fmla="*/ 899 w 2331"/>
                <a:gd name="connsiteY150" fmla="*/ 543 h 1549"/>
                <a:gd name="connsiteX151" fmla="*/ 904 w 2331"/>
                <a:gd name="connsiteY151" fmla="*/ 554 h 1549"/>
                <a:gd name="connsiteX152" fmla="*/ 906 w 2331"/>
                <a:gd name="connsiteY152" fmla="*/ 557 h 1549"/>
                <a:gd name="connsiteX153" fmla="*/ 912 w 2331"/>
                <a:gd name="connsiteY153" fmla="*/ 564 h 1549"/>
                <a:gd name="connsiteX154" fmla="*/ 920 w 2331"/>
                <a:gd name="connsiteY154" fmla="*/ 576 h 1549"/>
                <a:gd name="connsiteX155" fmla="*/ 930 w 2331"/>
                <a:gd name="connsiteY155" fmla="*/ 590 h 1549"/>
                <a:gd name="connsiteX156" fmla="*/ 941 w 2331"/>
                <a:gd name="connsiteY156" fmla="*/ 604 h 1549"/>
                <a:gd name="connsiteX157" fmla="*/ 953 w 2331"/>
                <a:gd name="connsiteY157" fmla="*/ 619 h 1549"/>
                <a:gd name="connsiteX158" fmla="*/ 962 w 2331"/>
                <a:gd name="connsiteY158" fmla="*/ 632 h 1549"/>
                <a:gd name="connsiteX159" fmla="*/ 970 w 2331"/>
                <a:gd name="connsiteY159" fmla="*/ 643 h 1549"/>
                <a:gd name="connsiteX160" fmla="*/ 944 w 2331"/>
                <a:gd name="connsiteY160" fmla="*/ 636 h 1549"/>
                <a:gd name="connsiteX161" fmla="*/ 922 w 2331"/>
                <a:gd name="connsiteY161" fmla="*/ 628 h 1549"/>
                <a:gd name="connsiteX162" fmla="*/ 902 w 2331"/>
                <a:gd name="connsiteY162" fmla="*/ 618 h 1549"/>
                <a:gd name="connsiteX163" fmla="*/ 886 w 2331"/>
                <a:gd name="connsiteY163" fmla="*/ 609 h 1549"/>
                <a:gd name="connsiteX164" fmla="*/ 873 w 2331"/>
                <a:gd name="connsiteY164" fmla="*/ 600 h 1549"/>
                <a:gd name="connsiteX165" fmla="*/ 863 w 2331"/>
                <a:gd name="connsiteY165" fmla="*/ 589 h 1549"/>
                <a:gd name="connsiteX166" fmla="*/ 857 w 2331"/>
                <a:gd name="connsiteY166" fmla="*/ 578 h 1549"/>
                <a:gd name="connsiteX167" fmla="*/ 854 w 2331"/>
                <a:gd name="connsiteY167" fmla="*/ 567 h 1549"/>
                <a:gd name="connsiteX168" fmla="*/ 853 w 2331"/>
                <a:gd name="connsiteY168" fmla="*/ 559 h 1549"/>
                <a:gd name="connsiteX169" fmla="*/ 853 w 2331"/>
                <a:gd name="connsiteY169" fmla="*/ 552 h 1549"/>
                <a:gd name="connsiteX170" fmla="*/ 853 w 2331"/>
                <a:gd name="connsiteY170" fmla="*/ 545 h 1549"/>
                <a:gd name="connsiteX171" fmla="*/ 854 w 2331"/>
                <a:gd name="connsiteY171" fmla="*/ 538 h 1549"/>
                <a:gd name="connsiteX172" fmla="*/ 856 w 2331"/>
                <a:gd name="connsiteY172" fmla="*/ 518 h 1549"/>
                <a:gd name="connsiteX173" fmla="*/ 837 w 2331"/>
                <a:gd name="connsiteY173" fmla="*/ 520 h 1549"/>
                <a:gd name="connsiteX174" fmla="*/ 802 w 2331"/>
                <a:gd name="connsiteY174" fmla="*/ 524 h 1549"/>
                <a:gd name="connsiteX175" fmla="*/ 767 w 2331"/>
                <a:gd name="connsiteY175" fmla="*/ 528 h 1549"/>
                <a:gd name="connsiteX176" fmla="*/ 732 w 2331"/>
                <a:gd name="connsiteY176" fmla="*/ 532 h 1549"/>
                <a:gd name="connsiteX177" fmla="*/ 698 w 2331"/>
                <a:gd name="connsiteY177" fmla="*/ 538 h 1549"/>
                <a:gd name="connsiteX178" fmla="*/ 664 w 2331"/>
                <a:gd name="connsiteY178" fmla="*/ 542 h 1549"/>
                <a:gd name="connsiteX179" fmla="*/ 631 w 2331"/>
                <a:gd name="connsiteY179" fmla="*/ 548 h 1549"/>
                <a:gd name="connsiteX180" fmla="*/ 600 w 2331"/>
                <a:gd name="connsiteY180" fmla="*/ 554 h 1549"/>
                <a:gd name="connsiteX181" fmla="*/ 567 w 2331"/>
                <a:gd name="connsiteY181" fmla="*/ 560 h 1549"/>
                <a:gd name="connsiteX182" fmla="*/ 537 w 2331"/>
                <a:gd name="connsiteY182" fmla="*/ 567 h 1549"/>
                <a:gd name="connsiteX183" fmla="*/ 506 w 2331"/>
                <a:gd name="connsiteY183" fmla="*/ 574 h 1549"/>
                <a:gd name="connsiteX184" fmla="*/ 476 w 2331"/>
                <a:gd name="connsiteY184" fmla="*/ 581 h 1549"/>
                <a:gd name="connsiteX185" fmla="*/ 447 w 2331"/>
                <a:gd name="connsiteY185" fmla="*/ 589 h 1549"/>
                <a:gd name="connsiteX186" fmla="*/ 417 w 2331"/>
                <a:gd name="connsiteY186" fmla="*/ 596 h 1549"/>
                <a:gd name="connsiteX187" fmla="*/ 390 w 2331"/>
                <a:gd name="connsiteY187" fmla="*/ 604 h 1549"/>
                <a:gd name="connsiteX188" fmla="*/ 362 w 2331"/>
                <a:gd name="connsiteY188" fmla="*/ 614 h 1549"/>
                <a:gd name="connsiteX189" fmla="*/ 337 w 2331"/>
                <a:gd name="connsiteY189" fmla="*/ 622 h 1549"/>
                <a:gd name="connsiteX190" fmla="*/ 311 w 2331"/>
                <a:gd name="connsiteY190" fmla="*/ 631 h 1549"/>
                <a:gd name="connsiteX191" fmla="*/ 285 w 2331"/>
                <a:gd name="connsiteY191" fmla="*/ 640 h 1549"/>
                <a:gd name="connsiteX192" fmla="*/ 262 w 2331"/>
                <a:gd name="connsiteY192" fmla="*/ 650 h 1549"/>
                <a:gd name="connsiteX193" fmla="*/ 238 w 2331"/>
                <a:gd name="connsiteY193" fmla="*/ 660 h 1549"/>
                <a:gd name="connsiteX194" fmla="*/ 215 w 2331"/>
                <a:gd name="connsiteY194" fmla="*/ 671 h 1549"/>
                <a:gd name="connsiteX195" fmla="*/ 194 w 2331"/>
                <a:gd name="connsiteY195" fmla="*/ 681 h 1549"/>
                <a:gd name="connsiteX196" fmla="*/ 173 w 2331"/>
                <a:gd name="connsiteY196" fmla="*/ 692 h 1549"/>
                <a:gd name="connsiteX197" fmla="*/ 153 w 2331"/>
                <a:gd name="connsiteY197" fmla="*/ 702 h 1549"/>
                <a:gd name="connsiteX198" fmla="*/ 134 w 2331"/>
                <a:gd name="connsiteY198" fmla="*/ 714 h 1549"/>
                <a:gd name="connsiteX199" fmla="*/ 116 w 2331"/>
                <a:gd name="connsiteY199" fmla="*/ 726 h 1549"/>
                <a:gd name="connsiteX200" fmla="*/ 98 w 2331"/>
                <a:gd name="connsiteY200" fmla="*/ 737 h 1549"/>
                <a:gd name="connsiteX201" fmla="*/ 82 w 2331"/>
                <a:gd name="connsiteY201" fmla="*/ 749 h 1549"/>
                <a:gd name="connsiteX202" fmla="*/ 67 w 2331"/>
                <a:gd name="connsiteY202" fmla="*/ 762 h 1549"/>
                <a:gd name="connsiteX203" fmla="*/ 53 w 2331"/>
                <a:gd name="connsiteY203" fmla="*/ 774 h 1549"/>
                <a:gd name="connsiteX204" fmla="*/ 40 w 2331"/>
                <a:gd name="connsiteY204" fmla="*/ 787 h 1549"/>
                <a:gd name="connsiteX205" fmla="*/ 27 w 2331"/>
                <a:gd name="connsiteY205" fmla="*/ 799 h 1549"/>
                <a:gd name="connsiteX206" fmla="*/ 8 w 2331"/>
                <a:gd name="connsiteY206" fmla="*/ 836 h 1549"/>
                <a:gd name="connsiteX207" fmla="*/ 0 w 2331"/>
                <a:gd name="connsiteY207" fmla="*/ 882 h 1549"/>
                <a:gd name="connsiteX208" fmla="*/ 0 w 2331"/>
                <a:gd name="connsiteY208" fmla="*/ 927 h 1549"/>
                <a:gd name="connsiteX209" fmla="*/ 1 w 2331"/>
                <a:gd name="connsiteY209" fmla="*/ 958 h 1549"/>
                <a:gd name="connsiteX210" fmla="*/ 4 w 2331"/>
                <a:gd name="connsiteY210" fmla="*/ 983 h 1549"/>
                <a:gd name="connsiteX211" fmla="*/ 8 w 2331"/>
                <a:gd name="connsiteY211" fmla="*/ 1009 h 1549"/>
                <a:gd name="connsiteX212" fmla="*/ 14 w 2331"/>
                <a:gd name="connsiteY212" fmla="*/ 1034 h 1549"/>
                <a:gd name="connsiteX213" fmla="*/ 21 w 2331"/>
                <a:gd name="connsiteY213" fmla="*/ 1059 h 1549"/>
                <a:gd name="connsiteX214" fmla="*/ 29 w 2331"/>
                <a:gd name="connsiteY214" fmla="*/ 1082 h 1549"/>
                <a:gd name="connsiteX215" fmla="*/ 40 w 2331"/>
                <a:gd name="connsiteY215" fmla="*/ 1103 h 1549"/>
                <a:gd name="connsiteX216" fmla="*/ 51 w 2331"/>
                <a:gd name="connsiteY216" fmla="*/ 1122 h 1549"/>
                <a:gd name="connsiteX217" fmla="*/ 64 w 2331"/>
                <a:gd name="connsiteY217" fmla="*/ 1136 h 1549"/>
                <a:gd name="connsiteX218" fmla="*/ 81 w 2331"/>
                <a:gd name="connsiteY218" fmla="*/ 1149 h 1549"/>
                <a:gd name="connsiteX219" fmla="*/ 98 w 2331"/>
                <a:gd name="connsiteY219" fmla="*/ 1162 h 1549"/>
                <a:gd name="connsiteX220" fmla="*/ 118 w 2331"/>
                <a:gd name="connsiteY220" fmla="*/ 1173 h 1549"/>
                <a:gd name="connsiteX221" fmla="*/ 138 w 2331"/>
                <a:gd name="connsiteY221" fmla="*/ 1184 h 1549"/>
                <a:gd name="connsiteX222" fmla="*/ 160 w 2331"/>
                <a:gd name="connsiteY222" fmla="*/ 1193 h 1549"/>
                <a:gd name="connsiteX223" fmla="*/ 184 w 2331"/>
                <a:gd name="connsiteY223" fmla="*/ 1203 h 1549"/>
                <a:gd name="connsiteX224" fmla="*/ 208 w 2331"/>
                <a:gd name="connsiteY224" fmla="*/ 1211 h 1549"/>
                <a:gd name="connsiteX225" fmla="*/ 234 w 2331"/>
                <a:gd name="connsiteY225" fmla="*/ 1218 h 1549"/>
                <a:gd name="connsiteX226" fmla="*/ 242 w 2331"/>
                <a:gd name="connsiteY226" fmla="*/ 1239 h 1549"/>
                <a:gd name="connsiteX227" fmla="*/ 250 w 2331"/>
                <a:gd name="connsiteY227" fmla="*/ 1259 h 1549"/>
                <a:gd name="connsiteX228" fmla="*/ 261 w 2331"/>
                <a:gd name="connsiteY228" fmla="*/ 1279 h 1549"/>
                <a:gd name="connsiteX229" fmla="*/ 272 w 2331"/>
                <a:gd name="connsiteY229" fmla="*/ 1298 h 1549"/>
                <a:gd name="connsiteX230" fmla="*/ 285 w 2331"/>
                <a:gd name="connsiteY230" fmla="*/ 1317 h 1549"/>
                <a:gd name="connsiteX231" fmla="*/ 298 w 2331"/>
                <a:gd name="connsiteY231" fmla="*/ 1335 h 1549"/>
                <a:gd name="connsiteX232" fmla="*/ 313 w 2331"/>
                <a:gd name="connsiteY232" fmla="*/ 1352 h 1549"/>
                <a:gd name="connsiteX233" fmla="*/ 330 w 2331"/>
                <a:gd name="connsiteY233" fmla="*/ 1368 h 1549"/>
                <a:gd name="connsiteX234" fmla="*/ 342 w 2331"/>
                <a:gd name="connsiteY234" fmla="*/ 1380 h 1549"/>
                <a:gd name="connsiteX235" fmla="*/ 357 w 2331"/>
                <a:gd name="connsiteY235" fmla="*/ 1392 h 1549"/>
                <a:gd name="connsiteX236" fmla="*/ 371 w 2331"/>
                <a:gd name="connsiteY236" fmla="*/ 1402 h 1549"/>
                <a:gd name="connsiteX237" fmla="*/ 385 w 2331"/>
                <a:gd name="connsiteY237" fmla="*/ 1412 h 1549"/>
                <a:gd name="connsiteX238" fmla="*/ 400 w 2331"/>
                <a:gd name="connsiteY238" fmla="*/ 1421 h 1549"/>
                <a:gd name="connsiteX239" fmla="*/ 415 w 2331"/>
                <a:gd name="connsiteY239" fmla="*/ 1429 h 1549"/>
                <a:gd name="connsiteX240" fmla="*/ 430 w 2331"/>
                <a:gd name="connsiteY240" fmla="*/ 1436 h 1549"/>
                <a:gd name="connsiteX241" fmla="*/ 447 w 2331"/>
                <a:gd name="connsiteY241" fmla="*/ 1443 h 1549"/>
                <a:gd name="connsiteX242" fmla="*/ 462 w 2331"/>
                <a:gd name="connsiteY242" fmla="*/ 1449 h 1549"/>
                <a:gd name="connsiteX243" fmla="*/ 478 w 2331"/>
                <a:gd name="connsiteY243" fmla="*/ 1455 h 1549"/>
                <a:gd name="connsiteX244" fmla="*/ 494 w 2331"/>
                <a:gd name="connsiteY244" fmla="*/ 1458 h 1549"/>
                <a:gd name="connsiteX245" fmla="*/ 512 w 2331"/>
                <a:gd name="connsiteY245" fmla="*/ 1462 h 1549"/>
                <a:gd name="connsiteX246" fmla="*/ 528 w 2331"/>
                <a:gd name="connsiteY246" fmla="*/ 1465 h 1549"/>
                <a:gd name="connsiteX247" fmla="*/ 546 w 2331"/>
                <a:gd name="connsiteY247" fmla="*/ 1468 h 1549"/>
                <a:gd name="connsiteX248" fmla="*/ 562 w 2331"/>
                <a:gd name="connsiteY248" fmla="*/ 1469 h 1549"/>
                <a:gd name="connsiteX249" fmla="*/ 580 w 2331"/>
                <a:gd name="connsiteY249" fmla="*/ 1469 h 1549"/>
                <a:gd name="connsiteX250" fmla="*/ 597 w 2331"/>
                <a:gd name="connsiteY250" fmla="*/ 1469 h 1549"/>
                <a:gd name="connsiteX251" fmla="*/ 614 w 2331"/>
                <a:gd name="connsiteY251" fmla="*/ 1468 h 1549"/>
                <a:gd name="connsiteX252" fmla="*/ 631 w 2331"/>
                <a:gd name="connsiteY252" fmla="*/ 1465 h 1549"/>
                <a:gd name="connsiteX253" fmla="*/ 648 w 2331"/>
                <a:gd name="connsiteY253" fmla="*/ 1462 h 1549"/>
                <a:gd name="connsiteX254" fmla="*/ 664 w 2331"/>
                <a:gd name="connsiteY254" fmla="*/ 1458 h 1549"/>
                <a:gd name="connsiteX255" fmla="*/ 679 w 2331"/>
                <a:gd name="connsiteY255" fmla="*/ 1455 h 1549"/>
                <a:gd name="connsiteX256" fmla="*/ 695 w 2331"/>
                <a:gd name="connsiteY256" fmla="*/ 1449 h 1549"/>
                <a:gd name="connsiteX257" fmla="*/ 711 w 2331"/>
                <a:gd name="connsiteY257" fmla="*/ 1443 h 1549"/>
                <a:gd name="connsiteX258" fmla="*/ 726 w 2331"/>
                <a:gd name="connsiteY258" fmla="*/ 1436 h 1549"/>
                <a:gd name="connsiteX259" fmla="*/ 740 w 2331"/>
                <a:gd name="connsiteY259" fmla="*/ 1429 h 1549"/>
                <a:gd name="connsiteX260" fmla="*/ 754 w 2331"/>
                <a:gd name="connsiteY260" fmla="*/ 1421 h 1549"/>
                <a:gd name="connsiteX261" fmla="*/ 768 w 2331"/>
                <a:gd name="connsiteY261" fmla="*/ 1412 h 1549"/>
                <a:gd name="connsiteX262" fmla="*/ 781 w 2331"/>
                <a:gd name="connsiteY262" fmla="*/ 1402 h 1549"/>
                <a:gd name="connsiteX263" fmla="*/ 794 w 2331"/>
                <a:gd name="connsiteY263" fmla="*/ 1392 h 1549"/>
                <a:gd name="connsiteX264" fmla="*/ 807 w 2331"/>
                <a:gd name="connsiteY264" fmla="*/ 1380 h 1549"/>
                <a:gd name="connsiteX265" fmla="*/ 818 w 2331"/>
                <a:gd name="connsiteY265" fmla="*/ 1368 h 1549"/>
                <a:gd name="connsiteX266" fmla="*/ 830 w 2331"/>
                <a:gd name="connsiteY266" fmla="*/ 1356 h 1549"/>
                <a:gd name="connsiteX267" fmla="*/ 842 w 2331"/>
                <a:gd name="connsiteY267" fmla="*/ 1342 h 1549"/>
                <a:gd name="connsiteX268" fmla="*/ 851 w 2331"/>
                <a:gd name="connsiteY268" fmla="*/ 1326 h 1549"/>
                <a:gd name="connsiteX269" fmla="*/ 861 w 2331"/>
                <a:gd name="connsiteY269" fmla="*/ 1311 h 1549"/>
                <a:gd name="connsiteX270" fmla="*/ 870 w 2331"/>
                <a:gd name="connsiteY270" fmla="*/ 1296 h 1549"/>
                <a:gd name="connsiteX271" fmla="*/ 877 w 2331"/>
                <a:gd name="connsiteY271" fmla="*/ 1281 h 1549"/>
                <a:gd name="connsiteX272" fmla="*/ 884 w 2331"/>
                <a:gd name="connsiteY272" fmla="*/ 1264 h 1549"/>
                <a:gd name="connsiteX273" fmla="*/ 889 w 2331"/>
                <a:gd name="connsiteY273" fmla="*/ 1248 h 1549"/>
                <a:gd name="connsiteX274" fmla="*/ 908 w 2331"/>
                <a:gd name="connsiteY274" fmla="*/ 1248 h 1549"/>
                <a:gd name="connsiteX275" fmla="*/ 927 w 2331"/>
                <a:gd name="connsiteY275" fmla="*/ 1247 h 1549"/>
                <a:gd name="connsiteX276" fmla="*/ 946 w 2331"/>
                <a:gd name="connsiteY276" fmla="*/ 1247 h 1549"/>
                <a:gd name="connsiteX277" fmla="*/ 964 w 2331"/>
                <a:gd name="connsiteY277" fmla="*/ 1247 h 1549"/>
                <a:gd name="connsiteX278" fmla="*/ 983 w 2331"/>
                <a:gd name="connsiteY278" fmla="*/ 1246 h 1549"/>
                <a:gd name="connsiteX279" fmla="*/ 1002 w 2331"/>
                <a:gd name="connsiteY279" fmla="*/ 1246 h 1549"/>
                <a:gd name="connsiteX280" fmla="*/ 1020 w 2331"/>
                <a:gd name="connsiteY280" fmla="*/ 1246 h 1549"/>
                <a:gd name="connsiteX281" fmla="*/ 1039 w 2331"/>
                <a:gd name="connsiteY281" fmla="*/ 1245 h 1549"/>
                <a:gd name="connsiteX282" fmla="*/ 1058 w 2331"/>
                <a:gd name="connsiteY282" fmla="*/ 1245 h 1549"/>
                <a:gd name="connsiteX283" fmla="*/ 1078 w 2331"/>
                <a:gd name="connsiteY283" fmla="*/ 1245 h 1549"/>
                <a:gd name="connsiteX284" fmla="*/ 1096 w 2331"/>
                <a:gd name="connsiteY284" fmla="*/ 1245 h 1549"/>
                <a:gd name="connsiteX285" fmla="*/ 1116 w 2331"/>
                <a:gd name="connsiteY285" fmla="*/ 1243 h 1549"/>
                <a:gd name="connsiteX286" fmla="*/ 1135 w 2331"/>
                <a:gd name="connsiteY286" fmla="*/ 1243 h 1549"/>
                <a:gd name="connsiteX287" fmla="*/ 1155 w 2331"/>
                <a:gd name="connsiteY287" fmla="*/ 1243 h 1549"/>
                <a:gd name="connsiteX288" fmla="*/ 1174 w 2331"/>
                <a:gd name="connsiteY288" fmla="*/ 1243 h 1549"/>
                <a:gd name="connsiteX289" fmla="*/ 1193 w 2331"/>
                <a:gd name="connsiteY289" fmla="*/ 1243 h 1549"/>
                <a:gd name="connsiteX290" fmla="*/ 1214 w 2331"/>
                <a:gd name="connsiteY290" fmla="*/ 1243 h 1549"/>
                <a:gd name="connsiteX291" fmla="*/ 1235 w 2331"/>
                <a:gd name="connsiteY291" fmla="*/ 1243 h 1549"/>
                <a:gd name="connsiteX292" fmla="*/ 1257 w 2331"/>
                <a:gd name="connsiteY292" fmla="*/ 1243 h 1549"/>
                <a:gd name="connsiteX293" fmla="*/ 1278 w 2331"/>
                <a:gd name="connsiteY293" fmla="*/ 1245 h 1549"/>
                <a:gd name="connsiteX294" fmla="*/ 1299 w 2331"/>
                <a:gd name="connsiteY294" fmla="*/ 1245 h 1549"/>
                <a:gd name="connsiteX295" fmla="*/ 1320 w 2331"/>
                <a:gd name="connsiteY295" fmla="*/ 1245 h 1549"/>
                <a:gd name="connsiteX296" fmla="*/ 1339 w 2331"/>
                <a:gd name="connsiteY296" fmla="*/ 1246 h 1549"/>
                <a:gd name="connsiteX297" fmla="*/ 1361 w 2331"/>
                <a:gd name="connsiteY297" fmla="*/ 1246 h 1549"/>
                <a:gd name="connsiteX298" fmla="*/ 1380 w 2331"/>
                <a:gd name="connsiteY298" fmla="*/ 1247 h 1549"/>
                <a:gd name="connsiteX299" fmla="*/ 1401 w 2331"/>
                <a:gd name="connsiteY299" fmla="*/ 1248 h 1549"/>
                <a:gd name="connsiteX300" fmla="*/ 1421 w 2331"/>
                <a:gd name="connsiteY300" fmla="*/ 1248 h 1549"/>
                <a:gd name="connsiteX301" fmla="*/ 1441 w 2331"/>
                <a:gd name="connsiteY301" fmla="*/ 1249 h 1549"/>
                <a:gd name="connsiteX302" fmla="*/ 1461 w 2331"/>
                <a:gd name="connsiteY302" fmla="*/ 1250 h 1549"/>
                <a:gd name="connsiteX303" fmla="*/ 1481 w 2331"/>
                <a:gd name="connsiteY303" fmla="*/ 1252 h 1549"/>
                <a:gd name="connsiteX304" fmla="*/ 1501 w 2331"/>
                <a:gd name="connsiteY304" fmla="*/ 1252 h 1549"/>
                <a:gd name="connsiteX305" fmla="*/ 1521 w 2331"/>
                <a:gd name="connsiteY305" fmla="*/ 1253 h 1549"/>
                <a:gd name="connsiteX306" fmla="*/ 1528 w 2331"/>
                <a:gd name="connsiteY306" fmla="*/ 1269 h 1549"/>
                <a:gd name="connsiteX307" fmla="*/ 1536 w 2331"/>
                <a:gd name="connsiteY307" fmla="*/ 1194 h 1549"/>
                <a:gd name="connsiteX308" fmla="*/ 1545 w 2331"/>
                <a:gd name="connsiteY308" fmla="*/ 1300 h 1549"/>
                <a:gd name="connsiteX309" fmla="*/ 1556 w 2331"/>
                <a:gd name="connsiteY309" fmla="*/ 1134 h 1549"/>
                <a:gd name="connsiteX310" fmla="*/ 1566 w 2331"/>
                <a:gd name="connsiteY310" fmla="*/ 1329 h 1549"/>
                <a:gd name="connsiteX311" fmla="*/ 1578 w 2331"/>
                <a:gd name="connsiteY311" fmla="*/ 1072 h 1549"/>
                <a:gd name="connsiteX312" fmla="*/ 1590 w 2331"/>
                <a:gd name="connsiteY312" fmla="*/ 1356 h 1549"/>
                <a:gd name="connsiteX313" fmla="*/ 1602 w 2331"/>
                <a:gd name="connsiteY313" fmla="*/ 1008 h 1549"/>
                <a:gd name="connsiteX314" fmla="*/ 1615 w 2331"/>
                <a:gd name="connsiteY314" fmla="*/ 975 h 1549"/>
                <a:gd name="connsiteX315" fmla="*/ 1629 w 2331"/>
                <a:gd name="connsiteY315" fmla="*/ 942 h 1549"/>
                <a:gd name="connsiteX316" fmla="*/ 1643 w 2331"/>
                <a:gd name="connsiteY316" fmla="*/ 952 h 1549"/>
                <a:gd name="connsiteX317" fmla="*/ 1657 w 2331"/>
                <a:gd name="connsiteY317" fmla="*/ 917 h 1549"/>
                <a:gd name="connsiteX318" fmla="*/ 1673 w 2331"/>
                <a:gd name="connsiteY318" fmla="*/ 926 h 1549"/>
                <a:gd name="connsiteX319" fmla="*/ 1688 w 2331"/>
                <a:gd name="connsiteY319" fmla="*/ 844 h 1549"/>
                <a:gd name="connsiteX320" fmla="*/ 1703 w 2331"/>
                <a:gd name="connsiteY320" fmla="*/ 851 h 1549"/>
                <a:gd name="connsiteX321" fmla="*/ 1719 w 2331"/>
                <a:gd name="connsiteY321" fmla="*/ 858 h 1549"/>
                <a:gd name="connsiteX322" fmla="*/ 1735 w 2331"/>
                <a:gd name="connsiteY322" fmla="*/ 1449 h 1549"/>
                <a:gd name="connsiteX323" fmla="*/ 1751 w 2331"/>
                <a:gd name="connsiteY323" fmla="*/ 1455 h 1549"/>
                <a:gd name="connsiteX324" fmla="*/ 1767 w 2331"/>
                <a:gd name="connsiteY324" fmla="*/ 1458 h 1549"/>
                <a:gd name="connsiteX325" fmla="*/ 1785 w 2331"/>
                <a:gd name="connsiteY325" fmla="*/ 1462 h 1549"/>
                <a:gd name="connsiteX326" fmla="*/ 1801 w 2331"/>
                <a:gd name="connsiteY326" fmla="*/ 1465 h 1549"/>
                <a:gd name="connsiteX327" fmla="*/ 1819 w 2331"/>
                <a:gd name="connsiteY327" fmla="*/ 1468 h 1549"/>
                <a:gd name="connsiteX328" fmla="*/ 1835 w 2331"/>
                <a:gd name="connsiteY328" fmla="*/ 1469 h 1549"/>
                <a:gd name="connsiteX329" fmla="*/ 1853 w 2331"/>
                <a:gd name="connsiteY329" fmla="*/ 1469 h 1549"/>
                <a:gd name="connsiteX330" fmla="*/ 1870 w 2331"/>
                <a:gd name="connsiteY330" fmla="*/ 1469 h 1549"/>
                <a:gd name="connsiteX331" fmla="*/ 1887 w 2331"/>
                <a:gd name="connsiteY331" fmla="*/ 1468 h 1549"/>
                <a:gd name="connsiteX332" fmla="*/ 1904 w 2331"/>
                <a:gd name="connsiteY332" fmla="*/ 1465 h 1549"/>
                <a:gd name="connsiteX333" fmla="*/ 1920 w 2331"/>
                <a:gd name="connsiteY333" fmla="*/ 1462 h 1549"/>
                <a:gd name="connsiteX334" fmla="*/ 1937 w 2331"/>
                <a:gd name="connsiteY334" fmla="*/ 1458 h 1549"/>
                <a:gd name="connsiteX335" fmla="*/ 1953 w 2331"/>
                <a:gd name="connsiteY335" fmla="*/ 1455 h 1549"/>
                <a:gd name="connsiteX336" fmla="*/ 1968 w 2331"/>
                <a:gd name="connsiteY336" fmla="*/ 1449 h 1549"/>
                <a:gd name="connsiteX337" fmla="*/ 1984 w 2331"/>
                <a:gd name="connsiteY337" fmla="*/ 1443 h 1549"/>
                <a:gd name="connsiteX338" fmla="*/ 1999 w 2331"/>
                <a:gd name="connsiteY338" fmla="*/ 1436 h 1549"/>
                <a:gd name="connsiteX339" fmla="*/ 2013 w 2331"/>
                <a:gd name="connsiteY339" fmla="*/ 1429 h 1549"/>
                <a:gd name="connsiteX340" fmla="*/ 2028 w 2331"/>
                <a:gd name="connsiteY340" fmla="*/ 1421 h 1549"/>
                <a:gd name="connsiteX341" fmla="*/ 2041 w 2331"/>
                <a:gd name="connsiteY341" fmla="*/ 1412 h 1549"/>
                <a:gd name="connsiteX342" fmla="*/ 2055 w 2331"/>
                <a:gd name="connsiteY342" fmla="*/ 1402 h 1549"/>
                <a:gd name="connsiteX343" fmla="*/ 2068 w 2331"/>
                <a:gd name="connsiteY343" fmla="*/ 1392 h 1549"/>
                <a:gd name="connsiteX344" fmla="*/ 2079 w 2331"/>
                <a:gd name="connsiteY344" fmla="*/ 1380 h 1549"/>
                <a:gd name="connsiteX345" fmla="*/ 2091 w 2331"/>
                <a:gd name="connsiteY345" fmla="*/ 1368 h 1549"/>
                <a:gd name="connsiteX346" fmla="*/ 2105 w 2331"/>
                <a:gd name="connsiteY346" fmla="*/ 1353 h 1549"/>
                <a:gd name="connsiteX347" fmla="*/ 2118 w 2331"/>
                <a:gd name="connsiteY347" fmla="*/ 1336 h 1549"/>
                <a:gd name="connsiteX348" fmla="*/ 2130 w 2331"/>
                <a:gd name="connsiteY348" fmla="*/ 1319 h 1549"/>
                <a:gd name="connsiteX349" fmla="*/ 2140 w 2331"/>
                <a:gd name="connsiteY349" fmla="*/ 1301 h 1549"/>
                <a:gd name="connsiteX350" fmla="*/ 2149 w 2331"/>
                <a:gd name="connsiteY350" fmla="*/ 1282 h 1549"/>
                <a:gd name="connsiteX351" fmla="*/ 2158 w 2331"/>
                <a:gd name="connsiteY351" fmla="*/ 1263 h 1549"/>
                <a:gd name="connsiteX352" fmla="*/ 2165 w 2331"/>
                <a:gd name="connsiteY352" fmla="*/ 1243 h 1549"/>
                <a:gd name="connsiteX353" fmla="*/ 2171 w 2331"/>
                <a:gd name="connsiteY353" fmla="*/ 1224 h 1549"/>
                <a:gd name="connsiteX354" fmla="*/ 2183 w 2331"/>
                <a:gd name="connsiteY354" fmla="*/ 1219 h 1549"/>
                <a:gd name="connsiteX355" fmla="*/ 2195 w 2331"/>
                <a:gd name="connsiteY355" fmla="*/ 1213 h 1549"/>
                <a:gd name="connsiteX356" fmla="*/ 2207 w 2331"/>
                <a:gd name="connsiteY356" fmla="*/ 1208 h 1549"/>
                <a:gd name="connsiteX357" fmla="*/ 2218 w 2331"/>
                <a:gd name="connsiteY357" fmla="*/ 1203 h 1549"/>
                <a:gd name="connsiteX358" fmla="*/ 2230 w 2331"/>
                <a:gd name="connsiteY358" fmla="*/ 1197 h 1549"/>
                <a:gd name="connsiteX359" fmla="*/ 2241 w 2331"/>
                <a:gd name="connsiteY359" fmla="*/ 1191 h 1549"/>
                <a:gd name="connsiteX360" fmla="*/ 2251 w 2331"/>
                <a:gd name="connsiteY360" fmla="*/ 1185 h 1549"/>
                <a:gd name="connsiteX361" fmla="*/ 2261 w 2331"/>
                <a:gd name="connsiteY361" fmla="*/ 1178 h 1549"/>
                <a:gd name="connsiteX362" fmla="*/ 2279 w 2331"/>
                <a:gd name="connsiteY362" fmla="*/ 1160 h 1549"/>
                <a:gd name="connsiteX363" fmla="*/ 2294 w 2331"/>
                <a:gd name="connsiteY363" fmla="*/ 1138 h 1549"/>
                <a:gd name="connsiteX364" fmla="*/ 2307 w 2331"/>
                <a:gd name="connsiteY364" fmla="*/ 1111 h 1549"/>
                <a:gd name="connsiteX365" fmla="*/ 2317 w 2331"/>
                <a:gd name="connsiteY365" fmla="*/ 1082 h 1549"/>
                <a:gd name="connsiteX366" fmla="*/ 2324 w 2331"/>
                <a:gd name="connsiteY366" fmla="*/ 1051 h 1549"/>
                <a:gd name="connsiteX367" fmla="*/ 2328 w 2331"/>
                <a:gd name="connsiteY367" fmla="*/ 1018 h 1549"/>
                <a:gd name="connsiteX368" fmla="*/ 2331 w 2331"/>
                <a:gd name="connsiteY368" fmla="*/ 985 h 1549"/>
                <a:gd name="connsiteX369" fmla="*/ 2331 w 2331"/>
                <a:gd name="connsiteY369" fmla="*/ 954 h 154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145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469 h 1469"/>
                <a:gd name="connsiteX329" fmla="*/ 1853 w 2331"/>
                <a:gd name="connsiteY329" fmla="*/ 1469 h 1469"/>
                <a:gd name="connsiteX330" fmla="*/ 1870 w 2331"/>
                <a:gd name="connsiteY330" fmla="*/ 1469 h 1469"/>
                <a:gd name="connsiteX331" fmla="*/ 1887 w 2331"/>
                <a:gd name="connsiteY331" fmla="*/ 146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82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469 h 1469"/>
                <a:gd name="connsiteX329" fmla="*/ 1853 w 2331"/>
                <a:gd name="connsiteY329" fmla="*/ 1469 h 1469"/>
                <a:gd name="connsiteX330" fmla="*/ 1870 w 2331"/>
                <a:gd name="connsiteY330" fmla="*/ 1469 h 1469"/>
                <a:gd name="connsiteX331" fmla="*/ 1887 w 2331"/>
                <a:gd name="connsiteY331" fmla="*/ 146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529"/>
                <a:gd name="connsiteX1" fmla="*/ 2329 w 2331"/>
                <a:gd name="connsiteY1" fmla="*/ 927 h 1529"/>
                <a:gd name="connsiteX2" fmla="*/ 2327 w 2331"/>
                <a:gd name="connsiteY2" fmla="*/ 899 h 1529"/>
                <a:gd name="connsiteX3" fmla="*/ 2322 w 2331"/>
                <a:gd name="connsiteY3" fmla="*/ 871 h 1529"/>
                <a:gd name="connsiteX4" fmla="*/ 2315 w 2331"/>
                <a:gd name="connsiteY4" fmla="*/ 844 h 1529"/>
                <a:gd name="connsiteX5" fmla="*/ 2307 w 2331"/>
                <a:gd name="connsiteY5" fmla="*/ 819 h 1529"/>
                <a:gd name="connsiteX6" fmla="*/ 2297 w 2331"/>
                <a:gd name="connsiteY6" fmla="*/ 796 h 1529"/>
                <a:gd name="connsiteX7" fmla="*/ 2284 w 2331"/>
                <a:gd name="connsiteY7" fmla="*/ 777 h 1529"/>
                <a:gd name="connsiteX8" fmla="*/ 2269 w 2331"/>
                <a:gd name="connsiteY8" fmla="*/ 762 h 1529"/>
                <a:gd name="connsiteX9" fmla="*/ 2242 w 2331"/>
                <a:gd name="connsiteY9" fmla="*/ 743 h 1529"/>
                <a:gd name="connsiteX10" fmla="*/ 2213 w 2331"/>
                <a:gd name="connsiteY10" fmla="*/ 725 h 1529"/>
                <a:gd name="connsiteX11" fmla="*/ 2181 w 2331"/>
                <a:gd name="connsiteY11" fmla="*/ 706 h 1529"/>
                <a:gd name="connsiteX12" fmla="*/ 2147 w 2331"/>
                <a:gd name="connsiteY12" fmla="*/ 688 h 1529"/>
                <a:gd name="connsiteX13" fmla="*/ 2112 w 2331"/>
                <a:gd name="connsiteY13" fmla="*/ 672 h 1529"/>
                <a:gd name="connsiteX14" fmla="*/ 2074 w 2331"/>
                <a:gd name="connsiteY14" fmla="*/ 656 h 1529"/>
                <a:gd name="connsiteX15" fmla="*/ 2034 w 2331"/>
                <a:gd name="connsiteY15" fmla="*/ 640 h 1529"/>
                <a:gd name="connsiteX16" fmla="*/ 1993 w 2331"/>
                <a:gd name="connsiteY16" fmla="*/ 625 h 1529"/>
                <a:gd name="connsiteX17" fmla="*/ 1950 w 2331"/>
                <a:gd name="connsiteY17" fmla="*/ 611 h 1529"/>
                <a:gd name="connsiteX18" fmla="*/ 1904 w 2331"/>
                <a:gd name="connsiteY18" fmla="*/ 598 h 1529"/>
                <a:gd name="connsiteX19" fmla="*/ 1857 w 2331"/>
                <a:gd name="connsiteY19" fmla="*/ 585 h 1529"/>
                <a:gd name="connsiteX20" fmla="*/ 1808 w 2331"/>
                <a:gd name="connsiteY20" fmla="*/ 574 h 1529"/>
                <a:gd name="connsiteX21" fmla="*/ 1758 w 2331"/>
                <a:gd name="connsiteY21" fmla="*/ 563 h 1529"/>
                <a:gd name="connsiteX22" fmla="*/ 1707 w 2331"/>
                <a:gd name="connsiteY22" fmla="*/ 553 h 1529"/>
                <a:gd name="connsiteX23" fmla="*/ 1654 w 2331"/>
                <a:gd name="connsiteY23" fmla="*/ 543 h 1529"/>
                <a:gd name="connsiteX24" fmla="*/ 1599 w 2331"/>
                <a:gd name="connsiteY24" fmla="*/ 535 h 1529"/>
                <a:gd name="connsiteX25" fmla="*/ 1599 w 2331"/>
                <a:gd name="connsiteY25" fmla="*/ 535 h 1529"/>
                <a:gd name="connsiteX26" fmla="*/ 1595 w 2331"/>
                <a:gd name="connsiteY26" fmla="*/ 471 h 1529"/>
                <a:gd name="connsiteX27" fmla="*/ 1487 w 2331"/>
                <a:gd name="connsiteY27" fmla="*/ 471 h 1529"/>
                <a:gd name="connsiteX28" fmla="*/ 1496 w 2331"/>
                <a:gd name="connsiteY28" fmla="*/ 637 h 1529"/>
                <a:gd name="connsiteX29" fmla="*/ 1491 w 2331"/>
                <a:gd name="connsiteY29" fmla="*/ 638 h 1529"/>
                <a:gd name="connsiteX30" fmla="*/ 1487 w 2331"/>
                <a:gd name="connsiteY30" fmla="*/ 639 h 1529"/>
                <a:gd name="connsiteX31" fmla="*/ 1482 w 2331"/>
                <a:gd name="connsiteY31" fmla="*/ 640 h 1529"/>
                <a:gd name="connsiteX32" fmla="*/ 1477 w 2331"/>
                <a:gd name="connsiteY32" fmla="*/ 642 h 1529"/>
                <a:gd name="connsiteX33" fmla="*/ 1473 w 2331"/>
                <a:gd name="connsiteY33" fmla="*/ 644 h 1529"/>
                <a:gd name="connsiteX34" fmla="*/ 1468 w 2331"/>
                <a:gd name="connsiteY34" fmla="*/ 645 h 1529"/>
                <a:gd name="connsiteX35" fmla="*/ 1462 w 2331"/>
                <a:gd name="connsiteY35" fmla="*/ 646 h 1529"/>
                <a:gd name="connsiteX36" fmla="*/ 1458 w 2331"/>
                <a:gd name="connsiteY36" fmla="*/ 647 h 1529"/>
                <a:gd name="connsiteX37" fmla="*/ 1467 w 2331"/>
                <a:gd name="connsiteY37" fmla="*/ 643 h 1529"/>
                <a:gd name="connsiteX38" fmla="*/ 1418 w 2331"/>
                <a:gd name="connsiteY38" fmla="*/ 561 h 1529"/>
                <a:gd name="connsiteX39" fmla="*/ 1405 w 2331"/>
                <a:gd name="connsiteY39" fmla="*/ 452 h 1529"/>
                <a:gd name="connsiteX40" fmla="*/ 1417 w 2331"/>
                <a:gd name="connsiteY40" fmla="*/ 442 h 1529"/>
                <a:gd name="connsiteX41" fmla="*/ 1427 w 2331"/>
                <a:gd name="connsiteY41" fmla="*/ 430 h 1529"/>
                <a:gd name="connsiteX42" fmla="*/ 1438 w 2331"/>
                <a:gd name="connsiteY42" fmla="*/ 417 h 1529"/>
                <a:gd name="connsiteX43" fmla="*/ 1447 w 2331"/>
                <a:gd name="connsiteY43" fmla="*/ 403 h 1529"/>
                <a:gd name="connsiteX44" fmla="*/ 1456 w 2331"/>
                <a:gd name="connsiteY44" fmla="*/ 388 h 1529"/>
                <a:gd name="connsiteX45" fmla="*/ 1465 w 2331"/>
                <a:gd name="connsiteY45" fmla="*/ 372 h 1529"/>
                <a:gd name="connsiteX46" fmla="*/ 1472 w 2331"/>
                <a:gd name="connsiteY46" fmla="*/ 354 h 1529"/>
                <a:gd name="connsiteX47" fmla="*/ 1479 w 2331"/>
                <a:gd name="connsiteY47" fmla="*/ 337 h 1529"/>
                <a:gd name="connsiteX48" fmla="*/ 1487 w 2331"/>
                <a:gd name="connsiteY48" fmla="*/ 471 h 1529"/>
                <a:gd name="connsiteX49" fmla="*/ 1595 w 2331"/>
                <a:gd name="connsiteY49" fmla="*/ 471 h 1529"/>
                <a:gd name="connsiteX50" fmla="*/ 1585 w 2331"/>
                <a:gd name="connsiteY50" fmla="*/ 273 h 1529"/>
                <a:gd name="connsiteX51" fmla="*/ 1584 w 2331"/>
                <a:gd name="connsiteY51" fmla="*/ 265 h 1529"/>
                <a:gd name="connsiteX52" fmla="*/ 1580 w 2331"/>
                <a:gd name="connsiteY52" fmla="*/ 257 h 1529"/>
                <a:gd name="connsiteX53" fmla="*/ 1576 w 2331"/>
                <a:gd name="connsiteY53" fmla="*/ 250 h 1529"/>
                <a:gd name="connsiteX54" fmla="*/ 1570 w 2331"/>
                <a:gd name="connsiteY54" fmla="*/ 243 h 1529"/>
                <a:gd name="connsiteX55" fmla="*/ 1563 w 2331"/>
                <a:gd name="connsiteY55" fmla="*/ 237 h 1529"/>
                <a:gd name="connsiteX56" fmla="*/ 1556 w 2331"/>
                <a:gd name="connsiteY56" fmla="*/ 234 h 1529"/>
                <a:gd name="connsiteX57" fmla="*/ 1546 w 2331"/>
                <a:gd name="connsiteY57" fmla="*/ 231 h 1529"/>
                <a:gd name="connsiteX58" fmla="*/ 1538 w 2331"/>
                <a:gd name="connsiteY58" fmla="*/ 230 h 1529"/>
                <a:gd name="connsiteX59" fmla="*/ 1517 w 2331"/>
                <a:gd name="connsiteY59" fmla="*/ 230 h 1529"/>
                <a:gd name="connsiteX60" fmla="*/ 1511 w 2331"/>
                <a:gd name="connsiteY60" fmla="*/ 230 h 1529"/>
                <a:gd name="connsiteX61" fmla="*/ 1505 w 2331"/>
                <a:gd name="connsiteY61" fmla="*/ 231 h 1529"/>
                <a:gd name="connsiteX62" fmla="*/ 1501 w 2331"/>
                <a:gd name="connsiteY62" fmla="*/ 234 h 1529"/>
                <a:gd name="connsiteX63" fmla="*/ 1495 w 2331"/>
                <a:gd name="connsiteY63" fmla="*/ 236 h 1529"/>
                <a:gd name="connsiteX64" fmla="*/ 1495 w 2331"/>
                <a:gd name="connsiteY64" fmla="*/ 236 h 1529"/>
                <a:gd name="connsiteX65" fmla="*/ 1495 w 2331"/>
                <a:gd name="connsiteY65" fmla="*/ 235 h 1529"/>
                <a:gd name="connsiteX66" fmla="*/ 1495 w 2331"/>
                <a:gd name="connsiteY66" fmla="*/ 235 h 1529"/>
                <a:gd name="connsiteX67" fmla="*/ 1495 w 2331"/>
                <a:gd name="connsiteY67" fmla="*/ 235 h 1529"/>
                <a:gd name="connsiteX68" fmla="*/ 1493 w 2331"/>
                <a:gd name="connsiteY68" fmla="*/ 212 h 1529"/>
                <a:gd name="connsiteX69" fmla="*/ 1488 w 2331"/>
                <a:gd name="connsiteY69" fmla="*/ 188 h 1529"/>
                <a:gd name="connsiteX70" fmla="*/ 1481 w 2331"/>
                <a:gd name="connsiteY70" fmla="*/ 166 h 1529"/>
                <a:gd name="connsiteX71" fmla="*/ 1473 w 2331"/>
                <a:gd name="connsiteY71" fmla="*/ 145 h 1529"/>
                <a:gd name="connsiteX72" fmla="*/ 1462 w 2331"/>
                <a:gd name="connsiteY72" fmla="*/ 124 h 1529"/>
                <a:gd name="connsiteX73" fmla="*/ 1449 w 2331"/>
                <a:gd name="connsiteY73" fmla="*/ 105 h 1529"/>
                <a:gd name="connsiteX74" fmla="*/ 1434 w 2331"/>
                <a:gd name="connsiteY74" fmla="*/ 86 h 1529"/>
                <a:gd name="connsiteX75" fmla="*/ 1418 w 2331"/>
                <a:gd name="connsiteY75" fmla="*/ 69 h 1529"/>
                <a:gd name="connsiteX76" fmla="*/ 1399 w 2331"/>
                <a:gd name="connsiteY76" fmla="*/ 54 h 1529"/>
                <a:gd name="connsiteX77" fmla="*/ 1379 w 2331"/>
                <a:gd name="connsiteY77" fmla="*/ 40 h 1529"/>
                <a:gd name="connsiteX78" fmla="*/ 1359 w 2331"/>
                <a:gd name="connsiteY78" fmla="*/ 28 h 1529"/>
                <a:gd name="connsiteX79" fmla="*/ 1338 w 2331"/>
                <a:gd name="connsiteY79" fmla="*/ 18 h 1529"/>
                <a:gd name="connsiteX80" fmla="*/ 1316 w 2331"/>
                <a:gd name="connsiteY80" fmla="*/ 11 h 1529"/>
                <a:gd name="connsiteX81" fmla="*/ 1294 w 2331"/>
                <a:gd name="connsiteY81" fmla="*/ 5 h 1529"/>
                <a:gd name="connsiteX82" fmla="*/ 1271 w 2331"/>
                <a:gd name="connsiteY82" fmla="*/ 1 h 1529"/>
                <a:gd name="connsiteX83" fmla="*/ 1247 w 2331"/>
                <a:gd name="connsiteY83" fmla="*/ 0 h 1529"/>
                <a:gd name="connsiteX84" fmla="*/ 1225 w 2331"/>
                <a:gd name="connsiteY84" fmla="*/ 1 h 1529"/>
                <a:gd name="connsiteX85" fmla="*/ 1204 w 2331"/>
                <a:gd name="connsiteY85" fmla="*/ 4 h 1529"/>
                <a:gd name="connsiteX86" fmla="*/ 1183 w 2331"/>
                <a:gd name="connsiteY86" fmla="*/ 9 h 1529"/>
                <a:gd name="connsiteX87" fmla="*/ 1163 w 2331"/>
                <a:gd name="connsiteY87" fmla="*/ 15 h 1529"/>
                <a:gd name="connsiteX88" fmla="*/ 1144 w 2331"/>
                <a:gd name="connsiteY88" fmla="*/ 25 h 1529"/>
                <a:gd name="connsiteX89" fmla="*/ 1127 w 2331"/>
                <a:gd name="connsiteY89" fmla="*/ 34 h 1529"/>
                <a:gd name="connsiteX90" fmla="*/ 1110 w 2331"/>
                <a:gd name="connsiteY90" fmla="*/ 46 h 1529"/>
                <a:gd name="connsiteX91" fmla="*/ 1095 w 2331"/>
                <a:gd name="connsiteY91" fmla="*/ 60 h 1529"/>
                <a:gd name="connsiteX92" fmla="*/ 1080 w 2331"/>
                <a:gd name="connsiteY92" fmla="*/ 74 h 1529"/>
                <a:gd name="connsiteX93" fmla="*/ 1068 w 2331"/>
                <a:gd name="connsiteY93" fmla="*/ 90 h 1529"/>
                <a:gd name="connsiteX94" fmla="*/ 1057 w 2331"/>
                <a:gd name="connsiteY94" fmla="*/ 106 h 1529"/>
                <a:gd name="connsiteX95" fmla="*/ 1047 w 2331"/>
                <a:gd name="connsiteY95" fmla="*/ 125 h 1529"/>
                <a:gd name="connsiteX96" fmla="*/ 1039 w 2331"/>
                <a:gd name="connsiteY96" fmla="*/ 144 h 1529"/>
                <a:gd name="connsiteX97" fmla="*/ 1033 w 2331"/>
                <a:gd name="connsiteY97" fmla="*/ 164 h 1529"/>
                <a:gd name="connsiteX98" fmla="*/ 1029 w 2331"/>
                <a:gd name="connsiteY98" fmla="*/ 185 h 1529"/>
                <a:gd name="connsiteX99" fmla="*/ 1026 w 2331"/>
                <a:gd name="connsiteY99" fmla="*/ 207 h 1529"/>
                <a:gd name="connsiteX100" fmla="*/ 1003 w 2331"/>
                <a:gd name="connsiteY100" fmla="*/ 227 h 1529"/>
                <a:gd name="connsiteX101" fmla="*/ 976 w 2331"/>
                <a:gd name="connsiteY101" fmla="*/ 251 h 1529"/>
                <a:gd name="connsiteX102" fmla="*/ 947 w 2331"/>
                <a:gd name="connsiteY102" fmla="*/ 279 h 1529"/>
                <a:gd name="connsiteX103" fmla="*/ 919 w 2331"/>
                <a:gd name="connsiteY103" fmla="*/ 309 h 1529"/>
                <a:gd name="connsiteX104" fmla="*/ 893 w 2331"/>
                <a:gd name="connsiteY104" fmla="*/ 338 h 1529"/>
                <a:gd name="connsiteX105" fmla="*/ 873 w 2331"/>
                <a:gd name="connsiteY105" fmla="*/ 366 h 1529"/>
                <a:gd name="connsiteX106" fmla="*/ 860 w 2331"/>
                <a:gd name="connsiteY106" fmla="*/ 391 h 1529"/>
                <a:gd name="connsiteX107" fmla="*/ 858 w 2331"/>
                <a:gd name="connsiteY107" fmla="*/ 414 h 1529"/>
                <a:gd name="connsiteX108" fmla="*/ 860 w 2331"/>
                <a:gd name="connsiteY108" fmla="*/ 422 h 1529"/>
                <a:gd name="connsiteX109" fmla="*/ 864 w 2331"/>
                <a:gd name="connsiteY109" fmla="*/ 429 h 1529"/>
                <a:gd name="connsiteX110" fmla="*/ 870 w 2331"/>
                <a:gd name="connsiteY110" fmla="*/ 435 h 1529"/>
                <a:gd name="connsiteX111" fmla="*/ 877 w 2331"/>
                <a:gd name="connsiteY111" fmla="*/ 439 h 1529"/>
                <a:gd name="connsiteX112" fmla="*/ 887 w 2331"/>
                <a:gd name="connsiteY112" fmla="*/ 444 h 1529"/>
                <a:gd name="connsiteX113" fmla="*/ 898 w 2331"/>
                <a:gd name="connsiteY113" fmla="*/ 449 h 1529"/>
                <a:gd name="connsiteX114" fmla="*/ 911 w 2331"/>
                <a:gd name="connsiteY114" fmla="*/ 452 h 1529"/>
                <a:gd name="connsiteX115" fmla="*/ 923 w 2331"/>
                <a:gd name="connsiteY115" fmla="*/ 456 h 1529"/>
                <a:gd name="connsiteX116" fmla="*/ 936 w 2331"/>
                <a:gd name="connsiteY116" fmla="*/ 459 h 1529"/>
                <a:gd name="connsiteX117" fmla="*/ 950 w 2331"/>
                <a:gd name="connsiteY117" fmla="*/ 462 h 1529"/>
                <a:gd name="connsiteX118" fmla="*/ 964 w 2331"/>
                <a:gd name="connsiteY118" fmla="*/ 465 h 1529"/>
                <a:gd name="connsiteX119" fmla="*/ 978 w 2331"/>
                <a:gd name="connsiteY119" fmla="*/ 466 h 1529"/>
                <a:gd name="connsiteX120" fmla="*/ 991 w 2331"/>
                <a:gd name="connsiteY120" fmla="*/ 469 h 1529"/>
                <a:gd name="connsiteX121" fmla="*/ 1005 w 2331"/>
                <a:gd name="connsiteY121" fmla="*/ 470 h 1529"/>
                <a:gd name="connsiteX122" fmla="*/ 1018 w 2331"/>
                <a:gd name="connsiteY122" fmla="*/ 472 h 1529"/>
                <a:gd name="connsiteX123" fmla="*/ 1030 w 2331"/>
                <a:gd name="connsiteY123" fmla="*/ 473 h 1529"/>
                <a:gd name="connsiteX124" fmla="*/ 1041 w 2331"/>
                <a:gd name="connsiteY124" fmla="*/ 473 h 1529"/>
                <a:gd name="connsiteX125" fmla="*/ 1052 w 2331"/>
                <a:gd name="connsiteY125" fmla="*/ 474 h 1529"/>
                <a:gd name="connsiteX126" fmla="*/ 1061 w 2331"/>
                <a:gd name="connsiteY126" fmla="*/ 476 h 1529"/>
                <a:gd name="connsiteX127" fmla="*/ 1069 w 2331"/>
                <a:gd name="connsiteY127" fmla="*/ 476 h 1529"/>
                <a:gd name="connsiteX128" fmla="*/ 1082 w 2331"/>
                <a:gd name="connsiteY128" fmla="*/ 589 h 1529"/>
                <a:gd name="connsiteX129" fmla="*/ 1082 w 2331"/>
                <a:gd name="connsiteY129" fmla="*/ 593 h 1529"/>
                <a:gd name="connsiteX130" fmla="*/ 1074 w 2331"/>
                <a:gd name="connsiteY130" fmla="*/ 590 h 1529"/>
                <a:gd name="connsiteX131" fmla="*/ 1067 w 2331"/>
                <a:gd name="connsiteY131" fmla="*/ 588 h 1529"/>
                <a:gd name="connsiteX132" fmla="*/ 1059 w 2331"/>
                <a:gd name="connsiteY132" fmla="*/ 588 h 1529"/>
                <a:gd name="connsiteX133" fmla="*/ 1051 w 2331"/>
                <a:gd name="connsiteY133" fmla="*/ 590 h 1529"/>
                <a:gd name="connsiteX134" fmla="*/ 1046 w 2331"/>
                <a:gd name="connsiteY134" fmla="*/ 591 h 1529"/>
                <a:gd name="connsiteX135" fmla="*/ 1043 w 2331"/>
                <a:gd name="connsiteY135" fmla="*/ 593 h 1529"/>
                <a:gd name="connsiteX136" fmla="*/ 1039 w 2331"/>
                <a:gd name="connsiteY136" fmla="*/ 594 h 1529"/>
                <a:gd name="connsiteX137" fmla="*/ 1037 w 2331"/>
                <a:gd name="connsiteY137" fmla="*/ 595 h 1529"/>
                <a:gd name="connsiteX138" fmla="*/ 969 w 2331"/>
                <a:gd name="connsiteY138" fmla="*/ 501 h 1529"/>
                <a:gd name="connsiteX139" fmla="*/ 968 w 2331"/>
                <a:gd name="connsiteY139" fmla="*/ 500 h 1529"/>
                <a:gd name="connsiteX140" fmla="*/ 963 w 2331"/>
                <a:gd name="connsiteY140" fmla="*/ 497 h 1529"/>
                <a:gd name="connsiteX141" fmla="*/ 957 w 2331"/>
                <a:gd name="connsiteY141" fmla="*/ 493 h 1529"/>
                <a:gd name="connsiteX142" fmla="*/ 951 w 2331"/>
                <a:gd name="connsiteY142" fmla="*/ 491 h 1529"/>
                <a:gd name="connsiteX143" fmla="*/ 943 w 2331"/>
                <a:gd name="connsiteY143" fmla="*/ 488 h 1529"/>
                <a:gd name="connsiteX144" fmla="*/ 936 w 2331"/>
                <a:gd name="connsiteY144" fmla="*/ 488 h 1529"/>
                <a:gd name="connsiteX145" fmla="*/ 928 w 2331"/>
                <a:gd name="connsiteY145" fmla="*/ 491 h 1529"/>
                <a:gd name="connsiteX146" fmla="*/ 920 w 2331"/>
                <a:gd name="connsiteY146" fmla="*/ 493 h 1529"/>
                <a:gd name="connsiteX147" fmla="*/ 912 w 2331"/>
                <a:gd name="connsiteY147" fmla="*/ 499 h 1529"/>
                <a:gd name="connsiteX148" fmla="*/ 900 w 2331"/>
                <a:gd name="connsiteY148" fmla="*/ 514 h 1529"/>
                <a:gd name="connsiteX149" fmla="*/ 897 w 2331"/>
                <a:gd name="connsiteY149" fmla="*/ 529 h 1529"/>
                <a:gd name="connsiteX150" fmla="*/ 899 w 2331"/>
                <a:gd name="connsiteY150" fmla="*/ 543 h 1529"/>
                <a:gd name="connsiteX151" fmla="*/ 904 w 2331"/>
                <a:gd name="connsiteY151" fmla="*/ 554 h 1529"/>
                <a:gd name="connsiteX152" fmla="*/ 906 w 2331"/>
                <a:gd name="connsiteY152" fmla="*/ 557 h 1529"/>
                <a:gd name="connsiteX153" fmla="*/ 912 w 2331"/>
                <a:gd name="connsiteY153" fmla="*/ 564 h 1529"/>
                <a:gd name="connsiteX154" fmla="*/ 920 w 2331"/>
                <a:gd name="connsiteY154" fmla="*/ 576 h 1529"/>
                <a:gd name="connsiteX155" fmla="*/ 930 w 2331"/>
                <a:gd name="connsiteY155" fmla="*/ 590 h 1529"/>
                <a:gd name="connsiteX156" fmla="*/ 941 w 2331"/>
                <a:gd name="connsiteY156" fmla="*/ 604 h 1529"/>
                <a:gd name="connsiteX157" fmla="*/ 953 w 2331"/>
                <a:gd name="connsiteY157" fmla="*/ 619 h 1529"/>
                <a:gd name="connsiteX158" fmla="*/ 962 w 2331"/>
                <a:gd name="connsiteY158" fmla="*/ 632 h 1529"/>
                <a:gd name="connsiteX159" fmla="*/ 970 w 2331"/>
                <a:gd name="connsiteY159" fmla="*/ 643 h 1529"/>
                <a:gd name="connsiteX160" fmla="*/ 944 w 2331"/>
                <a:gd name="connsiteY160" fmla="*/ 636 h 1529"/>
                <a:gd name="connsiteX161" fmla="*/ 922 w 2331"/>
                <a:gd name="connsiteY161" fmla="*/ 628 h 1529"/>
                <a:gd name="connsiteX162" fmla="*/ 902 w 2331"/>
                <a:gd name="connsiteY162" fmla="*/ 618 h 1529"/>
                <a:gd name="connsiteX163" fmla="*/ 886 w 2331"/>
                <a:gd name="connsiteY163" fmla="*/ 609 h 1529"/>
                <a:gd name="connsiteX164" fmla="*/ 873 w 2331"/>
                <a:gd name="connsiteY164" fmla="*/ 600 h 1529"/>
                <a:gd name="connsiteX165" fmla="*/ 863 w 2331"/>
                <a:gd name="connsiteY165" fmla="*/ 589 h 1529"/>
                <a:gd name="connsiteX166" fmla="*/ 857 w 2331"/>
                <a:gd name="connsiteY166" fmla="*/ 578 h 1529"/>
                <a:gd name="connsiteX167" fmla="*/ 854 w 2331"/>
                <a:gd name="connsiteY167" fmla="*/ 567 h 1529"/>
                <a:gd name="connsiteX168" fmla="*/ 853 w 2331"/>
                <a:gd name="connsiteY168" fmla="*/ 559 h 1529"/>
                <a:gd name="connsiteX169" fmla="*/ 853 w 2331"/>
                <a:gd name="connsiteY169" fmla="*/ 552 h 1529"/>
                <a:gd name="connsiteX170" fmla="*/ 853 w 2331"/>
                <a:gd name="connsiteY170" fmla="*/ 545 h 1529"/>
                <a:gd name="connsiteX171" fmla="*/ 854 w 2331"/>
                <a:gd name="connsiteY171" fmla="*/ 538 h 1529"/>
                <a:gd name="connsiteX172" fmla="*/ 856 w 2331"/>
                <a:gd name="connsiteY172" fmla="*/ 518 h 1529"/>
                <a:gd name="connsiteX173" fmla="*/ 837 w 2331"/>
                <a:gd name="connsiteY173" fmla="*/ 520 h 1529"/>
                <a:gd name="connsiteX174" fmla="*/ 802 w 2331"/>
                <a:gd name="connsiteY174" fmla="*/ 524 h 1529"/>
                <a:gd name="connsiteX175" fmla="*/ 767 w 2331"/>
                <a:gd name="connsiteY175" fmla="*/ 528 h 1529"/>
                <a:gd name="connsiteX176" fmla="*/ 732 w 2331"/>
                <a:gd name="connsiteY176" fmla="*/ 532 h 1529"/>
                <a:gd name="connsiteX177" fmla="*/ 698 w 2331"/>
                <a:gd name="connsiteY177" fmla="*/ 538 h 1529"/>
                <a:gd name="connsiteX178" fmla="*/ 664 w 2331"/>
                <a:gd name="connsiteY178" fmla="*/ 542 h 1529"/>
                <a:gd name="connsiteX179" fmla="*/ 631 w 2331"/>
                <a:gd name="connsiteY179" fmla="*/ 548 h 1529"/>
                <a:gd name="connsiteX180" fmla="*/ 600 w 2331"/>
                <a:gd name="connsiteY180" fmla="*/ 554 h 1529"/>
                <a:gd name="connsiteX181" fmla="*/ 567 w 2331"/>
                <a:gd name="connsiteY181" fmla="*/ 560 h 1529"/>
                <a:gd name="connsiteX182" fmla="*/ 537 w 2331"/>
                <a:gd name="connsiteY182" fmla="*/ 567 h 1529"/>
                <a:gd name="connsiteX183" fmla="*/ 506 w 2331"/>
                <a:gd name="connsiteY183" fmla="*/ 574 h 1529"/>
                <a:gd name="connsiteX184" fmla="*/ 476 w 2331"/>
                <a:gd name="connsiteY184" fmla="*/ 581 h 1529"/>
                <a:gd name="connsiteX185" fmla="*/ 447 w 2331"/>
                <a:gd name="connsiteY185" fmla="*/ 589 h 1529"/>
                <a:gd name="connsiteX186" fmla="*/ 417 w 2331"/>
                <a:gd name="connsiteY186" fmla="*/ 596 h 1529"/>
                <a:gd name="connsiteX187" fmla="*/ 390 w 2331"/>
                <a:gd name="connsiteY187" fmla="*/ 604 h 1529"/>
                <a:gd name="connsiteX188" fmla="*/ 362 w 2331"/>
                <a:gd name="connsiteY188" fmla="*/ 614 h 1529"/>
                <a:gd name="connsiteX189" fmla="*/ 337 w 2331"/>
                <a:gd name="connsiteY189" fmla="*/ 622 h 1529"/>
                <a:gd name="connsiteX190" fmla="*/ 311 w 2331"/>
                <a:gd name="connsiteY190" fmla="*/ 631 h 1529"/>
                <a:gd name="connsiteX191" fmla="*/ 285 w 2331"/>
                <a:gd name="connsiteY191" fmla="*/ 640 h 1529"/>
                <a:gd name="connsiteX192" fmla="*/ 262 w 2331"/>
                <a:gd name="connsiteY192" fmla="*/ 650 h 1529"/>
                <a:gd name="connsiteX193" fmla="*/ 238 w 2331"/>
                <a:gd name="connsiteY193" fmla="*/ 660 h 1529"/>
                <a:gd name="connsiteX194" fmla="*/ 215 w 2331"/>
                <a:gd name="connsiteY194" fmla="*/ 671 h 1529"/>
                <a:gd name="connsiteX195" fmla="*/ 194 w 2331"/>
                <a:gd name="connsiteY195" fmla="*/ 681 h 1529"/>
                <a:gd name="connsiteX196" fmla="*/ 173 w 2331"/>
                <a:gd name="connsiteY196" fmla="*/ 692 h 1529"/>
                <a:gd name="connsiteX197" fmla="*/ 153 w 2331"/>
                <a:gd name="connsiteY197" fmla="*/ 702 h 1529"/>
                <a:gd name="connsiteX198" fmla="*/ 134 w 2331"/>
                <a:gd name="connsiteY198" fmla="*/ 714 h 1529"/>
                <a:gd name="connsiteX199" fmla="*/ 116 w 2331"/>
                <a:gd name="connsiteY199" fmla="*/ 726 h 1529"/>
                <a:gd name="connsiteX200" fmla="*/ 98 w 2331"/>
                <a:gd name="connsiteY200" fmla="*/ 737 h 1529"/>
                <a:gd name="connsiteX201" fmla="*/ 82 w 2331"/>
                <a:gd name="connsiteY201" fmla="*/ 749 h 1529"/>
                <a:gd name="connsiteX202" fmla="*/ 67 w 2331"/>
                <a:gd name="connsiteY202" fmla="*/ 762 h 1529"/>
                <a:gd name="connsiteX203" fmla="*/ 53 w 2331"/>
                <a:gd name="connsiteY203" fmla="*/ 774 h 1529"/>
                <a:gd name="connsiteX204" fmla="*/ 40 w 2331"/>
                <a:gd name="connsiteY204" fmla="*/ 787 h 1529"/>
                <a:gd name="connsiteX205" fmla="*/ 27 w 2331"/>
                <a:gd name="connsiteY205" fmla="*/ 799 h 1529"/>
                <a:gd name="connsiteX206" fmla="*/ 8 w 2331"/>
                <a:gd name="connsiteY206" fmla="*/ 836 h 1529"/>
                <a:gd name="connsiteX207" fmla="*/ 0 w 2331"/>
                <a:gd name="connsiteY207" fmla="*/ 882 h 1529"/>
                <a:gd name="connsiteX208" fmla="*/ 0 w 2331"/>
                <a:gd name="connsiteY208" fmla="*/ 927 h 1529"/>
                <a:gd name="connsiteX209" fmla="*/ 1 w 2331"/>
                <a:gd name="connsiteY209" fmla="*/ 958 h 1529"/>
                <a:gd name="connsiteX210" fmla="*/ 4 w 2331"/>
                <a:gd name="connsiteY210" fmla="*/ 983 h 1529"/>
                <a:gd name="connsiteX211" fmla="*/ 8 w 2331"/>
                <a:gd name="connsiteY211" fmla="*/ 1009 h 1529"/>
                <a:gd name="connsiteX212" fmla="*/ 14 w 2331"/>
                <a:gd name="connsiteY212" fmla="*/ 1034 h 1529"/>
                <a:gd name="connsiteX213" fmla="*/ 21 w 2331"/>
                <a:gd name="connsiteY213" fmla="*/ 1059 h 1529"/>
                <a:gd name="connsiteX214" fmla="*/ 29 w 2331"/>
                <a:gd name="connsiteY214" fmla="*/ 1082 h 1529"/>
                <a:gd name="connsiteX215" fmla="*/ 40 w 2331"/>
                <a:gd name="connsiteY215" fmla="*/ 1103 h 1529"/>
                <a:gd name="connsiteX216" fmla="*/ 51 w 2331"/>
                <a:gd name="connsiteY216" fmla="*/ 1122 h 1529"/>
                <a:gd name="connsiteX217" fmla="*/ 64 w 2331"/>
                <a:gd name="connsiteY217" fmla="*/ 1136 h 1529"/>
                <a:gd name="connsiteX218" fmla="*/ 81 w 2331"/>
                <a:gd name="connsiteY218" fmla="*/ 1149 h 1529"/>
                <a:gd name="connsiteX219" fmla="*/ 98 w 2331"/>
                <a:gd name="connsiteY219" fmla="*/ 1162 h 1529"/>
                <a:gd name="connsiteX220" fmla="*/ 118 w 2331"/>
                <a:gd name="connsiteY220" fmla="*/ 1173 h 1529"/>
                <a:gd name="connsiteX221" fmla="*/ 138 w 2331"/>
                <a:gd name="connsiteY221" fmla="*/ 1184 h 1529"/>
                <a:gd name="connsiteX222" fmla="*/ 160 w 2331"/>
                <a:gd name="connsiteY222" fmla="*/ 1193 h 1529"/>
                <a:gd name="connsiteX223" fmla="*/ 184 w 2331"/>
                <a:gd name="connsiteY223" fmla="*/ 1203 h 1529"/>
                <a:gd name="connsiteX224" fmla="*/ 208 w 2331"/>
                <a:gd name="connsiteY224" fmla="*/ 1211 h 1529"/>
                <a:gd name="connsiteX225" fmla="*/ 234 w 2331"/>
                <a:gd name="connsiteY225" fmla="*/ 1218 h 1529"/>
                <a:gd name="connsiteX226" fmla="*/ 242 w 2331"/>
                <a:gd name="connsiteY226" fmla="*/ 1239 h 1529"/>
                <a:gd name="connsiteX227" fmla="*/ 250 w 2331"/>
                <a:gd name="connsiteY227" fmla="*/ 1259 h 1529"/>
                <a:gd name="connsiteX228" fmla="*/ 261 w 2331"/>
                <a:gd name="connsiteY228" fmla="*/ 1279 h 1529"/>
                <a:gd name="connsiteX229" fmla="*/ 272 w 2331"/>
                <a:gd name="connsiteY229" fmla="*/ 1298 h 1529"/>
                <a:gd name="connsiteX230" fmla="*/ 285 w 2331"/>
                <a:gd name="connsiteY230" fmla="*/ 1317 h 1529"/>
                <a:gd name="connsiteX231" fmla="*/ 298 w 2331"/>
                <a:gd name="connsiteY231" fmla="*/ 1335 h 1529"/>
                <a:gd name="connsiteX232" fmla="*/ 313 w 2331"/>
                <a:gd name="connsiteY232" fmla="*/ 1352 h 1529"/>
                <a:gd name="connsiteX233" fmla="*/ 330 w 2331"/>
                <a:gd name="connsiteY233" fmla="*/ 1368 h 1529"/>
                <a:gd name="connsiteX234" fmla="*/ 342 w 2331"/>
                <a:gd name="connsiteY234" fmla="*/ 1380 h 1529"/>
                <a:gd name="connsiteX235" fmla="*/ 357 w 2331"/>
                <a:gd name="connsiteY235" fmla="*/ 1392 h 1529"/>
                <a:gd name="connsiteX236" fmla="*/ 371 w 2331"/>
                <a:gd name="connsiteY236" fmla="*/ 1402 h 1529"/>
                <a:gd name="connsiteX237" fmla="*/ 385 w 2331"/>
                <a:gd name="connsiteY237" fmla="*/ 1412 h 1529"/>
                <a:gd name="connsiteX238" fmla="*/ 400 w 2331"/>
                <a:gd name="connsiteY238" fmla="*/ 1421 h 1529"/>
                <a:gd name="connsiteX239" fmla="*/ 415 w 2331"/>
                <a:gd name="connsiteY239" fmla="*/ 1429 h 1529"/>
                <a:gd name="connsiteX240" fmla="*/ 430 w 2331"/>
                <a:gd name="connsiteY240" fmla="*/ 1436 h 1529"/>
                <a:gd name="connsiteX241" fmla="*/ 447 w 2331"/>
                <a:gd name="connsiteY241" fmla="*/ 1443 h 1529"/>
                <a:gd name="connsiteX242" fmla="*/ 462 w 2331"/>
                <a:gd name="connsiteY242" fmla="*/ 1449 h 1529"/>
                <a:gd name="connsiteX243" fmla="*/ 478 w 2331"/>
                <a:gd name="connsiteY243" fmla="*/ 1455 h 1529"/>
                <a:gd name="connsiteX244" fmla="*/ 494 w 2331"/>
                <a:gd name="connsiteY244" fmla="*/ 1458 h 1529"/>
                <a:gd name="connsiteX245" fmla="*/ 512 w 2331"/>
                <a:gd name="connsiteY245" fmla="*/ 1462 h 1529"/>
                <a:gd name="connsiteX246" fmla="*/ 528 w 2331"/>
                <a:gd name="connsiteY246" fmla="*/ 1465 h 1529"/>
                <a:gd name="connsiteX247" fmla="*/ 546 w 2331"/>
                <a:gd name="connsiteY247" fmla="*/ 1468 h 1529"/>
                <a:gd name="connsiteX248" fmla="*/ 562 w 2331"/>
                <a:gd name="connsiteY248" fmla="*/ 1469 h 1529"/>
                <a:gd name="connsiteX249" fmla="*/ 580 w 2331"/>
                <a:gd name="connsiteY249" fmla="*/ 1469 h 1529"/>
                <a:gd name="connsiteX250" fmla="*/ 597 w 2331"/>
                <a:gd name="connsiteY250" fmla="*/ 1469 h 1529"/>
                <a:gd name="connsiteX251" fmla="*/ 614 w 2331"/>
                <a:gd name="connsiteY251" fmla="*/ 1468 h 1529"/>
                <a:gd name="connsiteX252" fmla="*/ 631 w 2331"/>
                <a:gd name="connsiteY252" fmla="*/ 1465 h 1529"/>
                <a:gd name="connsiteX253" fmla="*/ 648 w 2331"/>
                <a:gd name="connsiteY253" fmla="*/ 1462 h 1529"/>
                <a:gd name="connsiteX254" fmla="*/ 664 w 2331"/>
                <a:gd name="connsiteY254" fmla="*/ 1458 h 1529"/>
                <a:gd name="connsiteX255" fmla="*/ 679 w 2331"/>
                <a:gd name="connsiteY255" fmla="*/ 1455 h 1529"/>
                <a:gd name="connsiteX256" fmla="*/ 695 w 2331"/>
                <a:gd name="connsiteY256" fmla="*/ 1449 h 1529"/>
                <a:gd name="connsiteX257" fmla="*/ 711 w 2331"/>
                <a:gd name="connsiteY257" fmla="*/ 1443 h 1529"/>
                <a:gd name="connsiteX258" fmla="*/ 726 w 2331"/>
                <a:gd name="connsiteY258" fmla="*/ 1436 h 1529"/>
                <a:gd name="connsiteX259" fmla="*/ 740 w 2331"/>
                <a:gd name="connsiteY259" fmla="*/ 1429 h 1529"/>
                <a:gd name="connsiteX260" fmla="*/ 754 w 2331"/>
                <a:gd name="connsiteY260" fmla="*/ 1421 h 1529"/>
                <a:gd name="connsiteX261" fmla="*/ 768 w 2331"/>
                <a:gd name="connsiteY261" fmla="*/ 1412 h 1529"/>
                <a:gd name="connsiteX262" fmla="*/ 781 w 2331"/>
                <a:gd name="connsiteY262" fmla="*/ 1402 h 1529"/>
                <a:gd name="connsiteX263" fmla="*/ 794 w 2331"/>
                <a:gd name="connsiteY263" fmla="*/ 1392 h 1529"/>
                <a:gd name="connsiteX264" fmla="*/ 807 w 2331"/>
                <a:gd name="connsiteY264" fmla="*/ 1380 h 1529"/>
                <a:gd name="connsiteX265" fmla="*/ 818 w 2331"/>
                <a:gd name="connsiteY265" fmla="*/ 1368 h 1529"/>
                <a:gd name="connsiteX266" fmla="*/ 830 w 2331"/>
                <a:gd name="connsiteY266" fmla="*/ 1356 h 1529"/>
                <a:gd name="connsiteX267" fmla="*/ 842 w 2331"/>
                <a:gd name="connsiteY267" fmla="*/ 1342 h 1529"/>
                <a:gd name="connsiteX268" fmla="*/ 851 w 2331"/>
                <a:gd name="connsiteY268" fmla="*/ 1326 h 1529"/>
                <a:gd name="connsiteX269" fmla="*/ 861 w 2331"/>
                <a:gd name="connsiteY269" fmla="*/ 1311 h 1529"/>
                <a:gd name="connsiteX270" fmla="*/ 870 w 2331"/>
                <a:gd name="connsiteY270" fmla="*/ 1296 h 1529"/>
                <a:gd name="connsiteX271" fmla="*/ 877 w 2331"/>
                <a:gd name="connsiteY271" fmla="*/ 1281 h 1529"/>
                <a:gd name="connsiteX272" fmla="*/ 884 w 2331"/>
                <a:gd name="connsiteY272" fmla="*/ 1264 h 1529"/>
                <a:gd name="connsiteX273" fmla="*/ 889 w 2331"/>
                <a:gd name="connsiteY273" fmla="*/ 1248 h 1529"/>
                <a:gd name="connsiteX274" fmla="*/ 908 w 2331"/>
                <a:gd name="connsiteY274" fmla="*/ 1248 h 1529"/>
                <a:gd name="connsiteX275" fmla="*/ 927 w 2331"/>
                <a:gd name="connsiteY275" fmla="*/ 1247 h 1529"/>
                <a:gd name="connsiteX276" fmla="*/ 946 w 2331"/>
                <a:gd name="connsiteY276" fmla="*/ 1247 h 1529"/>
                <a:gd name="connsiteX277" fmla="*/ 964 w 2331"/>
                <a:gd name="connsiteY277" fmla="*/ 1247 h 1529"/>
                <a:gd name="connsiteX278" fmla="*/ 983 w 2331"/>
                <a:gd name="connsiteY278" fmla="*/ 1246 h 1529"/>
                <a:gd name="connsiteX279" fmla="*/ 1002 w 2331"/>
                <a:gd name="connsiteY279" fmla="*/ 1246 h 1529"/>
                <a:gd name="connsiteX280" fmla="*/ 1020 w 2331"/>
                <a:gd name="connsiteY280" fmla="*/ 1246 h 1529"/>
                <a:gd name="connsiteX281" fmla="*/ 1039 w 2331"/>
                <a:gd name="connsiteY281" fmla="*/ 1245 h 1529"/>
                <a:gd name="connsiteX282" fmla="*/ 1058 w 2331"/>
                <a:gd name="connsiteY282" fmla="*/ 1245 h 1529"/>
                <a:gd name="connsiteX283" fmla="*/ 1078 w 2331"/>
                <a:gd name="connsiteY283" fmla="*/ 1245 h 1529"/>
                <a:gd name="connsiteX284" fmla="*/ 1096 w 2331"/>
                <a:gd name="connsiteY284" fmla="*/ 1245 h 1529"/>
                <a:gd name="connsiteX285" fmla="*/ 1116 w 2331"/>
                <a:gd name="connsiteY285" fmla="*/ 1243 h 1529"/>
                <a:gd name="connsiteX286" fmla="*/ 1135 w 2331"/>
                <a:gd name="connsiteY286" fmla="*/ 1243 h 1529"/>
                <a:gd name="connsiteX287" fmla="*/ 1155 w 2331"/>
                <a:gd name="connsiteY287" fmla="*/ 1243 h 1529"/>
                <a:gd name="connsiteX288" fmla="*/ 1174 w 2331"/>
                <a:gd name="connsiteY288" fmla="*/ 1243 h 1529"/>
                <a:gd name="connsiteX289" fmla="*/ 1193 w 2331"/>
                <a:gd name="connsiteY289" fmla="*/ 1243 h 1529"/>
                <a:gd name="connsiteX290" fmla="*/ 1214 w 2331"/>
                <a:gd name="connsiteY290" fmla="*/ 1243 h 1529"/>
                <a:gd name="connsiteX291" fmla="*/ 1235 w 2331"/>
                <a:gd name="connsiteY291" fmla="*/ 1243 h 1529"/>
                <a:gd name="connsiteX292" fmla="*/ 1257 w 2331"/>
                <a:gd name="connsiteY292" fmla="*/ 1243 h 1529"/>
                <a:gd name="connsiteX293" fmla="*/ 1278 w 2331"/>
                <a:gd name="connsiteY293" fmla="*/ 1245 h 1529"/>
                <a:gd name="connsiteX294" fmla="*/ 1299 w 2331"/>
                <a:gd name="connsiteY294" fmla="*/ 1245 h 1529"/>
                <a:gd name="connsiteX295" fmla="*/ 1320 w 2331"/>
                <a:gd name="connsiteY295" fmla="*/ 1245 h 1529"/>
                <a:gd name="connsiteX296" fmla="*/ 1339 w 2331"/>
                <a:gd name="connsiteY296" fmla="*/ 1246 h 1529"/>
                <a:gd name="connsiteX297" fmla="*/ 1361 w 2331"/>
                <a:gd name="connsiteY297" fmla="*/ 1246 h 1529"/>
                <a:gd name="connsiteX298" fmla="*/ 1380 w 2331"/>
                <a:gd name="connsiteY298" fmla="*/ 1247 h 1529"/>
                <a:gd name="connsiteX299" fmla="*/ 1401 w 2331"/>
                <a:gd name="connsiteY299" fmla="*/ 1248 h 1529"/>
                <a:gd name="connsiteX300" fmla="*/ 1421 w 2331"/>
                <a:gd name="connsiteY300" fmla="*/ 1248 h 1529"/>
                <a:gd name="connsiteX301" fmla="*/ 1441 w 2331"/>
                <a:gd name="connsiteY301" fmla="*/ 1249 h 1529"/>
                <a:gd name="connsiteX302" fmla="*/ 1461 w 2331"/>
                <a:gd name="connsiteY302" fmla="*/ 1250 h 1529"/>
                <a:gd name="connsiteX303" fmla="*/ 1481 w 2331"/>
                <a:gd name="connsiteY303" fmla="*/ 1252 h 1529"/>
                <a:gd name="connsiteX304" fmla="*/ 1501 w 2331"/>
                <a:gd name="connsiteY304" fmla="*/ 1252 h 1529"/>
                <a:gd name="connsiteX305" fmla="*/ 1521 w 2331"/>
                <a:gd name="connsiteY305" fmla="*/ 1253 h 1529"/>
                <a:gd name="connsiteX306" fmla="*/ 1528 w 2331"/>
                <a:gd name="connsiteY306" fmla="*/ 1269 h 1529"/>
                <a:gd name="connsiteX307" fmla="*/ 1536 w 2331"/>
                <a:gd name="connsiteY307" fmla="*/ 1194 h 1529"/>
                <a:gd name="connsiteX308" fmla="*/ 1545 w 2331"/>
                <a:gd name="connsiteY308" fmla="*/ 1300 h 1529"/>
                <a:gd name="connsiteX309" fmla="*/ 1556 w 2331"/>
                <a:gd name="connsiteY309" fmla="*/ 1134 h 1529"/>
                <a:gd name="connsiteX310" fmla="*/ 1566 w 2331"/>
                <a:gd name="connsiteY310" fmla="*/ 1329 h 1529"/>
                <a:gd name="connsiteX311" fmla="*/ 1578 w 2331"/>
                <a:gd name="connsiteY311" fmla="*/ 1072 h 1529"/>
                <a:gd name="connsiteX312" fmla="*/ 1590 w 2331"/>
                <a:gd name="connsiteY312" fmla="*/ 1356 h 1529"/>
                <a:gd name="connsiteX313" fmla="*/ 1602 w 2331"/>
                <a:gd name="connsiteY313" fmla="*/ 1008 h 1529"/>
                <a:gd name="connsiteX314" fmla="*/ 1615 w 2331"/>
                <a:gd name="connsiteY314" fmla="*/ 975 h 1529"/>
                <a:gd name="connsiteX315" fmla="*/ 1629 w 2331"/>
                <a:gd name="connsiteY315" fmla="*/ 942 h 1529"/>
                <a:gd name="connsiteX316" fmla="*/ 1643 w 2331"/>
                <a:gd name="connsiteY316" fmla="*/ 952 h 1529"/>
                <a:gd name="connsiteX317" fmla="*/ 1657 w 2331"/>
                <a:gd name="connsiteY317" fmla="*/ 917 h 1529"/>
                <a:gd name="connsiteX318" fmla="*/ 1673 w 2331"/>
                <a:gd name="connsiteY318" fmla="*/ 926 h 1529"/>
                <a:gd name="connsiteX319" fmla="*/ 1688 w 2331"/>
                <a:gd name="connsiteY319" fmla="*/ 844 h 1529"/>
                <a:gd name="connsiteX320" fmla="*/ 1703 w 2331"/>
                <a:gd name="connsiteY320" fmla="*/ 851 h 1529"/>
                <a:gd name="connsiteX321" fmla="*/ 1719 w 2331"/>
                <a:gd name="connsiteY321" fmla="*/ 858 h 1529"/>
                <a:gd name="connsiteX322" fmla="*/ 1735 w 2331"/>
                <a:gd name="connsiteY322" fmla="*/ 864 h 1529"/>
                <a:gd name="connsiteX323" fmla="*/ 1751 w 2331"/>
                <a:gd name="connsiteY323" fmla="*/ 1455 h 1529"/>
                <a:gd name="connsiteX324" fmla="*/ 1767 w 2331"/>
                <a:gd name="connsiteY324" fmla="*/ 828 h 1529"/>
                <a:gd name="connsiteX325" fmla="*/ 1785 w 2331"/>
                <a:gd name="connsiteY325" fmla="*/ 1462 h 1529"/>
                <a:gd name="connsiteX326" fmla="*/ 1801 w 2331"/>
                <a:gd name="connsiteY326" fmla="*/ 1465 h 1529"/>
                <a:gd name="connsiteX327" fmla="*/ 1819 w 2331"/>
                <a:gd name="connsiteY327" fmla="*/ 1468 h 1529"/>
                <a:gd name="connsiteX328" fmla="*/ 1835 w 2331"/>
                <a:gd name="connsiteY328" fmla="*/ 1109 h 1529"/>
                <a:gd name="connsiteX329" fmla="*/ 1853 w 2331"/>
                <a:gd name="connsiteY329" fmla="*/ 1469 h 1529"/>
                <a:gd name="connsiteX330" fmla="*/ 1870 w 2331"/>
                <a:gd name="connsiteY330" fmla="*/ 1469 h 1529"/>
                <a:gd name="connsiteX331" fmla="*/ 1887 w 2331"/>
                <a:gd name="connsiteY331" fmla="*/ 1468 h 1529"/>
                <a:gd name="connsiteX332" fmla="*/ 1904 w 2331"/>
                <a:gd name="connsiteY332" fmla="*/ 1465 h 1529"/>
                <a:gd name="connsiteX333" fmla="*/ 1920 w 2331"/>
                <a:gd name="connsiteY333" fmla="*/ 1462 h 1529"/>
                <a:gd name="connsiteX334" fmla="*/ 1937 w 2331"/>
                <a:gd name="connsiteY334" fmla="*/ 1458 h 1529"/>
                <a:gd name="connsiteX335" fmla="*/ 1953 w 2331"/>
                <a:gd name="connsiteY335" fmla="*/ 1455 h 1529"/>
                <a:gd name="connsiteX336" fmla="*/ 1968 w 2331"/>
                <a:gd name="connsiteY336" fmla="*/ 1449 h 1529"/>
                <a:gd name="connsiteX337" fmla="*/ 1984 w 2331"/>
                <a:gd name="connsiteY337" fmla="*/ 1443 h 1529"/>
                <a:gd name="connsiteX338" fmla="*/ 1999 w 2331"/>
                <a:gd name="connsiteY338" fmla="*/ 1436 h 1529"/>
                <a:gd name="connsiteX339" fmla="*/ 2013 w 2331"/>
                <a:gd name="connsiteY339" fmla="*/ 1429 h 1529"/>
                <a:gd name="connsiteX340" fmla="*/ 2028 w 2331"/>
                <a:gd name="connsiteY340" fmla="*/ 1421 h 1529"/>
                <a:gd name="connsiteX341" fmla="*/ 2041 w 2331"/>
                <a:gd name="connsiteY341" fmla="*/ 1412 h 1529"/>
                <a:gd name="connsiteX342" fmla="*/ 2055 w 2331"/>
                <a:gd name="connsiteY342" fmla="*/ 1402 h 1529"/>
                <a:gd name="connsiteX343" fmla="*/ 2068 w 2331"/>
                <a:gd name="connsiteY343" fmla="*/ 1392 h 1529"/>
                <a:gd name="connsiteX344" fmla="*/ 2079 w 2331"/>
                <a:gd name="connsiteY344" fmla="*/ 1380 h 1529"/>
                <a:gd name="connsiteX345" fmla="*/ 2091 w 2331"/>
                <a:gd name="connsiteY345" fmla="*/ 1368 h 1529"/>
                <a:gd name="connsiteX346" fmla="*/ 2105 w 2331"/>
                <a:gd name="connsiteY346" fmla="*/ 1353 h 1529"/>
                <a:gd name="connsiteX347" fmla="*/ 2118 w 2331"/>
                <a:gd name="connsiteY347" fmla="*/ 1336 h 1529"/>
                <a:gd name="connsiteX348" fmla="*/ 2130 w 2331"/>
                <a:gd name="connsiteY348" fmla="*/ 1319 h 1529"/>
                <a:gd name="connsiteX349" fmla="*/ 2140 w 2331"/>
                <a:gd name="connsiteY349" fmla="*/ 1301 h 1529"/>
                <a:gd name="connsiteX350" fmla="*/ 2149 w 2331"/>
                <a:gd name="connsiteY350" fmla="*/ 1282 h 1529"/>
                <a:gd name="connsiteX351" fmla="*/ 2158 w 2331"/>
                <a:gd name="connsiteY351" fmla="*/ 1263 h 1529"/>
                <a:gd name="connsiteX352" fmla="*/ 2165 w 2331"/>
                <a:gd name="connsiteY352" fmla="*/ 1243 h 1529"/>
                <a:gd name="connsiteX353" fmla="*/ 2171 w 2331"/>
                <a:gd name="connsiteY353" fmla="*/ 1224 h 1529"/>
                <a:gd name="connsiteX354" fmla="*/ 2183 w 2331"/>
                <a:gd name="connsiteY354" fmla="*/ 1219 h 1529"/>
                <a:gd name="connsiteX355" fmla="*/ 2195 w 2331"/>
                <a:gd name="connsiteY355" fmla="*/ 1213 h 1529"/>
                <a:gd name="connsiteX356" fmla="*/ 2207 w 2331"/>
                <a:gd name="connsiteY356" fmla="*/ 1208 h 1529"/>
                <a:gd name="connsiteX357" fmla="*/ 2218 w 2331"/>
                <a:gd name="connsiteY357" fmla="*/ 1203 h 1529"/>
                <a:gd name="connsiteX358" fmla="*/ 2230 w 2331"/>
                <a:gd name="connsiteY358" fmla="*/ 1197 h 1529"/>
                <a:gd name="connsiteX359" fmla="*/ 2241 w 2331"/>
                <a:gd name="connsiteY359" fmla="*/ 1191 h 1529"/>
                <a:gd name="connsiteX360" fmla="*/ 2251 w 2331"/>
                <a:gd name="connsiteY360" fmla="*/ 1185 h 1529"/>
                <a:gd name="connsiteX361" fmla="*/ 2261 w 2331"/>
                <a:gd name="connsiteY361" fmla="*/ 1178 h 1529"/>
                <a:gd name="connsiteX362" fmla="*/ 2279 w 2331"/>
                <a:gd name="connsiteY362" fmla="*/ 1160 h 1529"/>
                <a:gd name="connsiteX363" fmla="*/ 2294 w 2331"/>
                <a:gd name="connsiteY363" fmla="*/ 1138 h 1529"/>
                <a:gd name="connsiteX364" fmla="*/ 2307 w 2331"/>
                <a:gd name="connsiteY364" fmla="*/ 1111 h 1529"/>
                <a:gd name="connsiteX365" fmla="*/ 2317 w 2331"/>
                <a:gd name="connsiteY365" fmla="*/ 1082 h 1529"/>
                <a:gd name="connsiteX366" fmla="*/ 2324 w 2331"/>
                <a:gd name="connsiteY366" fmla="*/ 1051 h 1529"/>
                <a:gd name="connsiteX367" fmla="*/ 2328 w 2331"/>
                <a:gd name="connsiteY367" fmla="*/ 1018 h 1529"/>
                <a:gd name="connsiteX368" fmla="*/ 2331 w 2331"/>
                <a:gd name="connsiteY368" fmla="*/ 985 h 1529"/>
                <a:gd name="connsiteX369" fmla="*/ 2331 w 2331"/>
                <a:gd name="connsiteY369" fmla="*/ 954 h 1529"/>
                <a:gd name="connsiteX0" fmla="*/ 2331 w 2331"/>
                <a:gd name="connsiteY0" fmla="*/ 954 h 1529"/>
                <a:gd name="connsiteX1" fmla="*/ 2329 w 2331"/>
                <a:gd name="connsiteY1" fmla="*/ 927 h 1529"/>
                <a:gd name="connsiteX2" fmla="*/ 2327 w 2331"/>
                <a:gd name="connsiteY2" fmla="*/ 899 h 1529"/>
                <a:gd name="connsiteX3" fmla="*/ 2322 w 2331"/>
                <a:gd name="connsiteY3" fmla="*/ 871 h 1529"/>
                <a:gd name="connsiteX4" fmla="*/ 2315 w 2331"/>
                <a:gd name="connsiteY4" fmla="*/ 844 h 1529"/>
                <a:gd name="connsiteX5" fmla="*/ 2307 w 2331"/>
                <a:gd name="connsiteY5" fmla="*/ 819 h 1529"/>
                <a:gd name="connsiteX6" fmla="*/ 2297 w 2331"/>
                <a:gd name="connsiteY6" fmla="*/ 796 h 1529"/>
                <a:gd name="connsiteX7" fmla="*/ 2284 w 2331"/>
                <a:gd name="connsiteY7" fmla="*/ 777 h 1529"/>
                <a:gd name="connsiteX8" fmla="*/ 2269 w 2331"/>
                <a:gd name="connsiteY8" fmla="*/ 762 h 1529"/>
                <a:gd name="connsiteX9" fmla="*/ 2242 w 2331"/>
                <a:gd name="connsiteY9" fmla="*/ 743 h 1529"/>
                <a:gd name="connsiteX10" fmla="*/ 2213 w 2331"/>
                <a:gd name="connsiteY10" fmla="*/ 725 h 1529"/>
                <a:gd name="connsiteX11" fmla="*/ 2181 w 2331"/>
                <a:gd name="connsiteY11" fmla="*/ 706 h 1529"/>
                <a:gd name="connsiteX12" fmla="*/ 2147 w 2331"/>
                <a:gd name="connsiteY12" fmla="*/ 688 h 1529"/>
                <a:gd name="connsiteX13" fmla="*/ 2112 w 2331"/>
                <a:gd name="connsiteY13" fmla="*/ 672 h 1529"/>
                <a:gd name="connsiteX14" fmla="*/ 2074 w 2331"/>
                <a:gd name="connsiteY14" fmla="*/ 656 h 1529"/>
                <a:gd name="connsiteX15" fmla="*/ 2034 w 2331"/>
                <a:gd name="connsiteY15" fmla="*/ 640 h 1529"/>
                <a:gd name="connsiteX16" fmla="*/ 1993 w 2331"/>
                <a:gd name="connsiteY16" fmla="*/ 625 h 1529"/>
                <a:gd name="connsiteX17" fmla="*/ 1950 w 2331"/>
                <a:gd name="connsiteY17" fmla="*/ 611 h 1529"/>
                <a:gd name="connsiteX18" fmla="*/ 1904 w 2331"/>
                <a:gd name="connsiteY18" fmla="*/ 598 h 1529"/>
                <a:gd name="connsiteX19" fmla="*/ 1857 w 2331"/>
                <a:gd name="connsiteY19" fmla="*/ 585 h 1529"/>
                <a:gd name="connsiteX20" fmla="*/ 1808 w 2331"/>
                <a:gd name="connsiteY20" fmla="*/ 574 h 1529"/>
                <a:gd name="connsiteX21" fmla="*/ 1758 w 2331"/>
                <a:gd name="connsiteY21" fmla="*/ 563 h 1529"/>
                <a:gd name="connsiteX22" fmla="*/ 1707 w 2331"/>
                <a:gd name="connsiteY22" fmla="*/ 553 h 1529"/>
                <a:gd name="connsiteX23" fmla="*/ 1654 w 2331"/>
                <a:gd name="connsiteY23" fmla="*/ 543 h 1529"/>
                <a:gd name="connsiteX24" fmla="*/ 1599 w 2331"/>
                <a:gd name="connsiteY24" fmla="*/ 535 h 1529"/>
                <a:gd name="connsiteX25" fmla="*/ 1599 w 2331"/>
                <a:gd name="connsiteY25" fmla="*/ 535 h 1529"/>
                <a:gd name="connsiteX26" fmla="*/ 1595 w 2331"/>
                <a:gd name="connsiteY26" fmla="*/ 471 h 1529"/>
                <a:gd name="connsiteX27" fmla="*/ 1487 w 2331"/>
                <a:gd name="connsiteY27" fmla="*/ 471 h 1529"/>
                <a:gd name="connsiteX28" fmla="*/ 1496 w 2331"/>
                <a:gd name="connsiteY28" fmla="*/ 637 h 1529"/>
                <a:gd name="connsiteX29" fmla="*/ 1491 w 2331"/>
                <a:gd name="connsiteY29" fmla="*/ 638 h 1529"/>
                <a:gd name="connsiteX30" fmla="*/ 1487 w 2331"/>
                <a:gd name="connsiteY30" fmla="*/ 639 h 1529"/>
                <a:gd name="connsiteX31" fmla="*/ 1482 w 2331"/>
                <a:gd name="connsiteY31" fmla="*/ 640 h 1529"/>
                <a:gd name="connsiteX32" fmla="*/ 1477 w 2331"/>
                <a:gd name="connsiteY32" fmla="*/ 642 h 1529"/>
                <a:gd name="connsiteX33" fmla="*/ 1473 w 2331"/>
                <a:gd name="connsiteY33" fmla="*/ 644 h 1529"/>
                <a:gd name="connsiteX34" fmla="*/ 1468 w 2331"/>
                <a:gd name="connsiteY34" fmla="*/ 645 h 1529"/>
                <a:gd name="connsiteX35" fmla="*/ 1462 w 2331"/>
                <a:gd name="connsiteY35" fmla="*/ 646 h 1529"/>
                <a:gd name="connsiteX36" fmla="*/ 1458 w 2331"/>
                <a:gd name="connsiteY36" fmla="*/ 647 h 1529"/>
                <a:gd name="connsiteX37" fmla="*/ 1467 w 2331"/>
                <a:gd name="connsiteY37" fmla="*/ 643 h 1529"/>
                <a:gd name="connsiteX38" fmla="*/ 1418 w 2331"/>
                <a:gd name="connsiteY38" fmla="*/ 561 h 1529"/>
                <a:gd name="connsiteX39" fmla="*/ 1405 w 2331"/>
                <a:gd name="connsiteY39" fmla="*/ 452 h 1529"/>
                <a:gd name="connsiteX40" fmla="*/ 1417 w 2331"/>
                <a:gd name="connsiteY40" fmla="*/ 442 h 1529"/>
                <a:gd name="connsiteX41" fmla="*/ 1427 w 2331"/>
                <a:gd name="connsiteY41" fmla="*/ 430 h 1529"/>
                <a:gd name="connsiteX42" fmla="*/ 1438 w 2331"/>
                <a:gd name="connsiteY42" fmla="*/ 417 h 1529"/>
                <a:gd name="connsiteX43" fmla="*/ 1447 w 2331"/>
                <a:gd name="connsiteY43" fmla="*/ 403 h 1529"/>
                <a:gd name="connsiteX44" fmla="*/ 1456 w 2331"/>
                <a:gd name="connsiteY44" fmla="*/ 388 h 1529"/>
                <a:gd name="connsiteX45" fmla="*/ 1465 w 2331"/>
                <a:gd name="connsiteY45" fmla="*/ 372 h 1529"/>
                <a:gd name="connsiteX46" fmla="*/ 1472 w 2331"/>
                <a:gd name="connsiteY46" fmla="*/ 354 h 1529"/>
                <a:gd name="connsiteX47" fmla="*/ 1479 w 2331"/>
                <a:gd name="connsiteY47" fmla="*/ 337 h 1529"/>
                <a:gd name="connsiteX48" fmla="*/ 1487 w 2331"/>
                <a:gd name="connsiteY48" fmla="*/ 471 h 1529"/>
                <a:gd name="connsiteX49" fmla="*/ 1595 w 2331"/>
                <a:gd name="connsiteY49" fmla="*/ 471 h 1529"/>
                <a:gd name="connsiteX50" fmla="*/ 1585 w 2331"/>
                <a:gd name="connsiteY50" fmla="*/ 273 h 1529"/>
                <a:gd name="connsiteX51" fmla="*/ 1584 w 2331"/>
                <a:gd name="connsiteY51" fmla="*/ 265 h 1529"/>
                <a:gd name="connsiteX52" fmla="*/ 1580 w 2331"/>
                <a:gd name="connsiteY52" fmla="*/ 257 h 1529"/>
                <a:gd name="connsiteX53" fmla="*/ 1576 w 2331"/>
                <a:gd name="connsiteY53" fmla="*/ 250 h 1529"/>
                <a:gd name="connsiteX54" fmla="*/ 1570 w 2331"/>
                <a:gd name="connsiteY54" fmla="*/ 243 h 1529"/>
                <a:gd name="connsiteX55" fmla="*/ 1563 w 2331"/>
                <a:gd name="connsiteY55" fmla="*/ 237 h 1529"/>
                <a:gd name="connsiteX56" fmla="*/ 1556 w 2331"/>
                <a:gd name="connsiteY56" fmla="*/ 234 h 1529"/>
                <a:gd name="connsiteX57" fmla="*/ 1546 w 2331"/>
                <a:gd name="connsiteY57" fmla="*/ 231 h 1529"/>
                <a:gd name="connsiteX58" fmla="*/ 1538 w 2331"/>
                <a:gd name="connsiteY58" fmla="*/ 230 h 1529"/>
                <a:gd name="connsiteX59" fmla="*/ 1517 w 2331"/>
                <a:gd name="connsiteY59" fmla="*/ 230 h 1529"/>
                <a:gd name="connsiteX60" fmla="*/ 1511 w 2331"/>
                <a:gd name="connsiteY60" fmla="*/ 230 h 1529"/>
                <a:gd name="connsiteX61" fmla="*/ 1505 w 2331"/>
                <a:gd name="connsiteY61" fmla="*/ 231 h 1529"/>
                <a:gd name="connsiteX62" fmla="*/ 1501 w 2331"/>
                <a:gd name="connsiteY62" fmla="*/ 234 h 1529"/>
                <a:gd name="connsiteX63" fmla="*/ 1495 w 2331"/>
                <a:gd name="connsiteY63" fmla="*/ 236 h 1529"/>
                <a:gd name="connsiteX64" fmla="*/ 1495 w 2331"/>
                <a:gd name="connsiteY64" fmla="*/ 236 h 1529"/>
                <a:gd name="connsiteX65" fmla="*/ 1495 w 2331"/>
                <a:gd name="connsiteY65" fmla="*/ 235 h 1529"/>
                <a:gd name="connsiteX66" fmla="*/ 1495 w 2331"/>
                <a:gd name="connsiteY66" fmla="*/ 235 h 1529"/>
                <a:gd name="connsiteX67" fmla="*/ 1495 w 2331"/>
                <a:gd name="connsiteY67" fmla="*/ 235 h 1529"/>
                <a:gd name="connsiteX68" fmla="*/ 1493 w 2331"/>
                <a:gd name="connsiteY68" fmla="*/ 212 h 1529"/>
                <a:gd name="connsiteX69" fmla="*/ 1488 w 2331"/>
                <a:gd name="connsiteY69" fmla="*/ 188 h 1529"/>
                <a:gd name="connsiteX70" fmla="*/ 1481 w 2331"/>
                <a:gd name="connsiteY70" fmla="*/ 166 h 1529"/>
                <a:gd name="connsiteX71" fmla="*/ 1473 w 2331"/>
                <a:gd name="connsiteY71" fmla="*/ 145 h 1529"/>
                <a:gd name="connsiteX72" fmla="*/ 1462 w 2331"/>
                <a:gd name="connsiteY72" fmla="*/ 124 h 1529"/>
                <a:gd name="connsiteX73" fmla="*/ 1449 w 2331"/>
                <a:gd name="connsiteY73" fmla="*/ 105 h 1529"/>
                <a:gd name="connsiteX74" fmla="*/ 1434 w 2331"/>
                <a:gd name="connsiteY74" fmla="*/ 86 h 1529"/>
                <a:gd name="connsiteX75" fmla="*/ 1418 w 2331"/>
                <a:gd name="connsiteY75" fmla="*/ 69 h 1529"/>
                <a:gd name="connsiteX76" fmla="*/ 1399 w 2331"/>
                <a:gd name="connsiteY76" fmla="*/ 54 h 1529"/>
                <a:gd name="connsiteX77" fmla="*/ 1379 w 2331"/>
                <a:gd name="connsiteY77" fmla="*/ 40 h 1529"/>
                <a:gd name="connsiteX78" fmla="*/ 1359 w 2331"/>
                <a:gd name="connsiteY78" fmla="*/ 28 h 1529"/>
                <a:gd name="connsiteX79" fmla="*/ 1338 w 2331"/>
                <a:gd name="connsiteY79" fmla="*/ 18 h 1529"/>
                <a:gd name="connsiteX80" fmla="*/ 1316 w 2331"/>
                <a:gd name="connsiteY80" fmla="*/ 11 h 1529"/>
                <a:gd name="connsiteX81" fmla="*/ 1294 w 2331"/>
                <a:gd name="connsiteY81" fmla="*/ 5 h 1529"/>
                <a:gd name="connsiteX82" fmla="*/ 1271 w 2331"/>
                <a:gd name="connsiteY82" fmla="*/ 1 h 1529"/>
                <a:gd name="connsiteX83" fmla="*/ 1247 w 2331"/>
                <a:gd name="connsiteY83" fmla="*/ 0 h 1529"/>
                <a:gd name="connsiteX84" fmla="*/ 1225 w 2331"/>
                <a:gd name="connsiteY84" fmla="*/ 1 h 1529"/>
                <a:gd name="connsiteX85" fmla="*/ 1204 w 2331"/>
                <a:gd name="connsiteY85" fmla="*/ 4 h 1529"/>
                <a:gd name="connsiteX86" fmla="*/ 1183 w 2331"/>
                <a:gd name="connsiteY86" fmla="*/ 9 h 1529"/>
                <a:gd name="connsiteX87" fmla="*/ 1163 w 2331"/>
                <a:gd name="connsiteY87" fmla="*/ 15 h 1529"/>
                <a:gd name="connsiteX88" fmla="*/ 1144 w 2331"/>
                <a:gd name="connsiteY88" fmla="*/ 25 h 1529"/>
                <a:gd name="connsiteX89" fmla="*/ 1127 w 2331"/>
                <a:gd name="connsiteY89" fmla="*/ 34 h 1529"/>
                <a:gd name="connsiteX90" fmla="*/ 1110 w 2331"/>
                <a:gd name="connsiteY90" fmla="*/ 46 h 1529"/>
                <a:gd name="connsiteX91" fmla="*/ 1095 w 2331"/>
                <a:gd name="connsiteY91" fmla="*/ 60 h 1529"/>
                <a:gd name="connsiteX92" fmla="*/ 1080 w 2331"/>
                <a:gd name="connsiteY92" fmla="*/ 74 h 1529"/>
                <a:gd name="connsiteX93" fmla="*/ 1068 w 2331"/>
                <a:gd name="connsiteY93" fmla="*/ 90 h 1529"/>
                <a:gd name="connsiteX94" fmla="*/ 1057 w 2331"/>
                <a:gd name="connsiteY94" fmla="*/ 106 h 1529"/>
                <a:gd name="connsiteX95" fmla="*/ 1047 w 2331"/>
                <a:gd name="connsiteY95" fmla="*/ 125 h 1529"/>
                <a:gd name="connsiteX96" fmla="*/ 1039 w 2331"/>
                <a:gd name="connsiteY96" fmla="*/ 144 h 1529"/>
                <a:gd name="connsiteX97" fmla="*/ 1033 w 2331"/>
                <a:gd name="connsiteY97" fmla="*/ 164 h 1529"/>
                <a:gd name="connsiteX98" fmla="*/ 1029 w 2331"/>
                <a:gd name="connsiteY98" fmla="*/ 185 h 1529"/>
                <a:gd name="connsiteX99" fmla="*/ 1026 w 2331"/>
                <a:gd name="connsiteY99" fmla="*/ 207 h 1529"/>
                <a:gd name="connsiteX100" fmla="*/ 1003 w 2331"/>
                <a:gd name="connsiteY100" fmla="*/ 227 h 1529"/>
                <a:gd name="connsiteX101" fmla="*/ 976 w 2331"/>
                <a:gd name="connsiteY101" fmla="*/ 251 h 1529"/>
                <a:gd name="connsiteX102" fmla="*/ 947 w 2331"/>
                <a:gd name="connsiteY102" fmla="*/ 279 h 1529"/>
                <a:gd name="connsiteX103" fmla="*/ 919 w 2331"/>
                <a:gd name="connsiteY103" fmla="*/ 309 h 1529"/>
                <a:gd name="connsiteX104" fmla="*/ 893 w 2331"/>
                <a:gd name="connsiteY104" fmla="*/ 338 h 1529"/>
                <a:gd name="connsiteX105" fmla="*/ 873 w 2331"/>
                <a:gd name="connsiteY105" fmla="*/ 366 h 1529"/>
                <a:gd name="connsiteX106" fmla="*/ 860 w 2331"/>
                <a:gd name="connsiteY106" fmla="*/ 391 h 1529"/>
                <a:gd name="connsiteX107" fmla="*/ 858 w 2331"/>
                <a:gd name="connsiteY107" fmla="*/ 414 h 1529"/>
                <a:gd name="connsiteX108" fmla="*/ 860 w 2331"/>
                <a:gd name="connsiteY108" fmla="*/ 422 h 1529"/>
                <a:gd name="connsiteX109" fmla="*/ 864 w 2331"/>
                <a:gd name="connsiteY109" fmla="*/ 429 h 1529"/>
                <a:gd name="connsiteX110" fmla="*/ 870 w 2331"/>
                <a:gd name="connsiteY110" fmla="*/ 435 h 1529"/>
                <a:gd name="connsiteX111" fmla="*/ 877 w 2331"/>
                <a:gd name="connsiteY111" fmla="*/ 439 h 1529"/>
                <a:gd name="connsiteX112" fmla="*/ 887 w 2331"/>
                <a:gd name="connsiteY112" fmla="*/ 444 h 1529"/>
                <a:gd name="connsiteX113" fmla="*/ 898 w 2331"/>
                <a:gd name="connsiteY113" fmla="*/ 449 h 1529"/>
                <a:gd name="connsiteX114" fmla="*/ 911 w 2331"/>
                <a:gd name="connsiteY114" fmla="*/ 452 h 1529"/>
                <a:gd name="connsiteX115" fmla="*/ 923 w 2331"/>
                <a:gd name="connsiteY115" fmla="*/ 456 h 1529"/>
                <a:gd name="connsiteX116" fmla="*/ 936 w 2331"/>
                <a:gd name="connsiteY116" fmla="*/ 459 h 1529"/>
                <a:gd name="connsiteX117" fmla="*/ 950 w 2331"/>
                <a:gd name="connsiteY117" fmla="*/ 462 h 1529"/>
                <a:gd name="connsiteX118" fmla="*/ 964 w 2331"/>
                <a:gd name="connsiteY118" fmla="*/ 465 h 1529"/>
                <a:gd name="connsiteX119" fmla="*/ 978 w 2331"/>
                <a:gd name="connsiteY119" fmla="*/ 466 h 1529"/>
                <a:gd name="connsiteX120" fmla="*/ 991 w 2331"/>
                <a:gd name="connsiteY120" fmla="*/ 469 h 1529"/>
                <a:gd name="connsiteX121" fmla="*/ 1005 w 2331"/>
                <a:gd name="connsiteY121" fmla="*/ 470 h 1529"/>
                <a:gd name="connsiteX122" fmla="*/ 1018 w 2331"/>
                <a:gd name="connsiteY122" fmla="*/ 472 h 1529"/>
                <a:gd name="connsiteX123" fmla="*/ 1030 w 2331"/>
                <a:gd name="connsiteY123" fmla="*/ 473 h 1529"/>
                <a:gd name="connsiteX124" fmla="*/ 1041 w 2331"/>
                <a:gd name="connsiteY124" fmla="*/ 473 h 1529"/>
                <a:gd name="connsiteX125" fmla="*/ 1052 w 2331"/>
                <a:gd name="connsiteY125" fmla="*/ 474 h 1529"/>
                <a:gd name="connsiteX126" fmla="*/ 1061 w 2331"/>
                <a:gd name="connsiteY126" fmla="*/ 476 h 1529"/>
                <a:gd name="connsiteX127" fmla="*/ 1069 w 2331"/>
                <a:gd name="connsiteY127" fmla="*/ 476 h 1529"/>
                <a:gd name="connsiteX128" fmla="*/ 1082 w 2331"/>
                <a:gd name="connsiteY128" fmla="*/ 589 h 1529"/>
                <a:gd name="connsiteX129" fmla="*/ 1082 w 2331"/>
                <a:gd name="connsiteY129" fmla="*/ 593 h 1529"/>
                <a:gd name="connsiteX130" fmla="*/ 1074 w 2331"/>
                <a:gd name="connsiteY130" fmla="*/ 590 h 1529"/>
                <a:gd name="connsiteX131" fmla="*/ 1067 w 2331"/>
                <a:gd name="connsiteY131" fmla="*/ 588 h 1529"/>
                <a:gd name="connsiteX132" fmla="*/ 1059 w 2331"/>
                <a:gd name="connsiteY132" fmla="*/ 588 h 1529"/>
                <a:gd name="connsiteX133" fmla="*/ 1051 w 2331"/>
                <a:gd name="connsiteY133" fmla="*/ 590 h 1529"/>
                <a:gd name="connsiteX134" fmla="*/ 1046 w 2331"/>
                <a:gd name="connsiteY134" fmla="*/ 591 h 1529"/>
                <a:gd name="connsiteX135" fmla="*/ 1043 w 2331"/>
                <a:gd name="connsiteY135" fmla="*/ 593 h 1529"/>
                <a:gd name="connsiteX136" fmla="*/ 1039 w 2331"/>
                <a:gd name="connsiteY136" fmla="*/ 594 h 1529"/>
                <a:gd name="connsiteX137" fmla="*/ 1037 w 2331"/>
                <a:gd name="connsiteY137" fmla="*/ 595 h 1529"/>
                <a:gd name="connsiteX138" fmla="*/ 969 w 2331"/>
                <a:gd name="connsiteY138" fmla="*/ 501 h 1529"/>
                <a:gd name="connsiteX139" fmla="*/ 968 w 2331"/>
                <a:gd name="connsiteY139" fmla="*/ 500 h 1529"/>
                <a:gd name="connsiteX140" fmla="*/ 963 w 2331"/>
                <a:gd name="connsiteY140" fmla="*/ 497 h 1529"/>
                <a:gd name="connsiteX141" fmla="*/ 957 w 2331"/>
                <a:gd name="connsiteY141" fmla="*/ 493 h 1529"/>
                <a:gd name="connsiteX142" fmla="*/ 951 w 2331"/>
                <a:gd name="connsiteY142" fmla="*/ 491 h 1529"/>
                <a:gd name="connsiteX143" fmla="*/ 943 w 2331"/>
                <a:gd name="connsiteY143" fmla="*/ 488 h 1529"/>
                <a:gd name="connsiteX144" fmla="*/ 936 w 2331"/>
                <a:gd name="connsiteY144" fmla="*/ 488 h 1529"/>
                <a:gd name="connsiteX145" fmla="*/ 928 w 2331"/>
                <a:gd name="connsiteY145" fmla="*/ 491 h 1529"/>
                <a:gd name="connsiteX146" fmla="*/ 920 w 2331"/>
                <a:gd name="connsiteY146" fmla="*/ 493 h 1529"/>
                <a:gd name="connsiteX147" fmla="*/ 912 w 2331"/>
                <a:gd name="connsiteY147" fmla="*/ 499 h 1529"/>
                <a:gd name="connsiteX148" fmla="*/ 900 w 2331"/>
                <a:gd name="connsiteY148" fmla="*/ 514 h 1529"/>
                <a:gd name="connsiteX149" fmla="*/ 897 w 2331"/>
                <a:gd name="connsiteY149" fmla="*/ 529 h 1529"/>
                <a:gd name="connsiteX150" fmla="*/ 899 w 2331"/>
                <a:gd name="connsiteY150" fmla="*/ 543 h 1529"/>
                <a:gd name="connsiteX151" fmla="*/ 904 w 2331"/>
                <a:gd name="connsiteY151" fmla="*/ 554 h 1529"/>
                <a:gd name="connsiteX152" fmla="*/ 906 w 2331"/>
                <a:gd name="connsiteY152" fmla="*/ 557 h 1529"/>
                <a:gd name="connsiteX153" fmla="*/ 912 w 2331"/>
                <a:gd name="connsiteY153" fmla="*/ 564 h 1529"/>
                <a:gd name="connsiteX154" fmla="*/ 920 w 2331"/>
                <a:gd name="connsiteY154" fmla="*/ 576 h 1529"/>
                <a:gd name="connsiteX155" fmla="*/ 930 w 2331"/>
                <a:gd name="connsiteY155" fmla="*/ 590 h 1529"/>
                <a:gd name="connsiteX156" fmla="*/ 941 w 2331"/>
                <a:gd name="connsiteY156" fmla="*/ 604 h 1529"/>
                <a:gd name="connsiteX157" fmla="*/ 953 w 2331"/>
                <a:gd name="connsiteY157" fmla="*/ 619 h 1529"/>
                <a:gd name="connsiteX158" fmla="*/ 962 w 2331"/>
                <a:gd name="connsiteY158" fmla="*/ 632 h 1529"/>
                <a:gd name="connsiteX159" fmla="*/ 970 w 2331"/>
                <a:gd name="connsiteY159" fmla="*/ 643 h 1529"/>
                <a:gd name="connsiteX160" fmla="*/ 944 w 2331"/>
                <a:gd name="connsiteY160" fmla="*/ 636 h 1529"/>
                <a:gd name="connsiteX161" fmla="*/ 922 w 2331"/>
                <a:gd name="connsiteY161" fmla="*/ 628 h 1529"/>
                <a:gd name="connsiteX162" fmla="*/ 902 w 2331"/>
                <a:gd name="connsiteY162" fmla="*/ 618 h 1529"/>
                <a:gd name="connsiteX163" fmla="*/ 886 w 2331"/>
                <a:gd name="connsiteY163" fmla="*/ 609 h 1529"/>
                <a:gd name="connsiteX164" fmla="*/ 873 w 2331"/>
                <a:gd name="connsiteY164" fmla="*/ 600 h 1529"/>
                <a:gd name="connsiteX165" fmla="*/ 863 w 2331"/>
                <a:gd name="connsiteY165" fmla="*/ 589 h 1529"/>
                <a:gd name="connsiteX166" fmla="*/ 857 w 2331"/>
                <a:gd name="connsiteY166" fmla="*/ 578 h 1529"/>
                <a:gd name="connsiteX167" fmla="*/ 854 w 2331"/>
                <a:gd name="connsiteY167" fmla="*/ 567 h 1529"/>
                <a:gd name="connsiteX168" fmla="*/ 853 w 2331"/>
                <a:gd name="connsiteY168" fmla="*/ 559 h 1529"/>
                <a:gd name="connsiteX169" fmla="*/ 853 w 2331"/>
                <a:gd name="connsiteY169" fmla="*/ 552 h 1529"/>
                <a:gd name="connsiteX170" fmla="*/ 853 w 2331"/>
                <a:gd name="connsiteY170" fmla="*/ 545 h 1529"/>
                <a:gd name="connsiteX171" fmla="*/ 854 w 2331"/>
                <a:gd name="connsiteY171" fmla="*/ 538 h 1529"/>
                <a:gd name="connsiteX172" fmla="*/ 856 w 2331"/>
                <a:gd name="connsiteY172" fmla="*/ 518 h 1529"/>
                <a:gd name="connsiteX173" fmla="*/ 837 w 2331"/>
                <a:gd name="connsiteY173" fmla="*/ 520 h 1529"/>
                <a:gd name="connsiteX174" fmla="*/ 802 w 2331"/>
                <a:gd name="connsiteY174" fmla="*/ 524 h 1529"/>
                <a:gd name="connsiteX175" fmla="*/ 767 w 2331"/>
                <a:gd name="connsiteY175" fmla="*/ 528 h 1529"/>
                <a:gd name="connsiteX176" fmla="*/ 732 w 2331"/>
                <a:gd name="connsiteY176" fmla="*/ 532 h 1529"/>
                <a:gd name="connsiteX177" fmla="*/ 698 w 2331"/>
                <a:gd name="connsiteY177" fmla="*/ 538 h 1529"/>
                <a:gd name="connsiteX178" fmla="*/ 664 w 2331"/>
                <a:gd name="connsiteY178" fmla="*/ 542 h 1529"/>
                <a:gd name="connsiteX179" fmla="*/ 631 w 2331"/>
                <a:gd name="connsiteY179" fmla="*/ 548 h 1529"/>
                <a:gd name="connsiteX180" fmla="*/ 600 w 2331"/>
                <a:gd name="connsiteY180" fmla="*/ 554 h 1529"/>
                <a:gd name="connsiteX181" fmla="*/ 567 w 2331"/>
                <a:gd name="connsiteY181" fmla="*/ 560 h 1529"/>
                <a:gd name="connsiteX182" fmla="*/ 537 w 2331"/>
                <a:gd name="connsiteY182" fmla="*/ 567 h 1529"/>
                <a:gd name="connsiteX183" fmla="*/ 506 w 2331"/>
                <a:gd name="connsiteY183" fmla="*/ 574 h 1529"/>
                <a:gd name="connsiteX184" fmla="*/ 476 w 2331"/>
                <a:gd name="connsiteY184" fmla="*/ 581 h 1529"/>
                <a:gd name="connsiteX185" fmla="*/ 447 w 2331"/>
                <a:gd name="connsiteY185" fmla="*/ 589 h 1529"/>
                <a:gd name="connsiteX186" fmla="*/ 417 w 2331"/>
                <a:gd name="connsiteY186" fmla="*/ 596 h 1529"/>
                <a:gd name="connsiteX187" fmla="*/ 390 w 2331"/>
                <a:gd name="connsiteY187" fmla="*/ 604 h 1529"/>
                <a:gd name="connsiteX188" fmla="*/ 362 w 2331"/>
                <a:gd name="connsiteY188" fmla="*/ 614 h 1529"/>
                <a:gd name="connsiteX189" fmla="*/ 337 w 2331"/>
                <a:gd name="connsiteY189" fmla="*/ 622 h 1529"/>
                <a:gd name="connsiteX190" fmla="*/ 311 w 2331"/>
                <a:gd name="connsiteY190" fmla="*/ 631 h 1529"/>
                <a:gd name="connsiteX191" fmla="*/ 285 w 2331"/>
                <a:gd name="connsiteY191" fmla="*/ 640 h 1529"/>
                <a:gd name="connsiteX192" fmla="*/ 262 w 2331"/>
                <a:gd name="connsiteY192" fmla="*/ 650 h 1529"/>
                <a:gd name="connsiteX193" fmla="*/ 238 w 2331"/>
                <a:gd name="connsiteY193" fmla="*/ 660 h 1529"/>
                <a:gd name="connsiteX194" fmla="*/ 215 w 2331"/>
                <a:gd name="connsiteY194" fmla="*/ 671 h 1529"/>
                <a:gd name="connsiteX195" fmla="*/ 194 w 2331"/>
                <a:gd name="connsiteY195" fmla="*/ 681 h 1529"/>
                <a:gd name="connsiteX196" fmla="*/ 173 w 2331"/>
                <a:gd name="connsiteY196" fmla="*/ 692 h 1529"/>
                <a:gd name="connsiteX197" fmla="*/ 153 w 2331"/>
                <a:gd name="connsiteY197" fmla="*/ 702 h 1529"/>
                <a:gd name="connsiteX198" fmla="*/ 134 w 2331"/>
                <a:gd name="connsiteY198" fmla="*/ 714 h 1529"/>
                <a:gd name="connsiteX199" fmla="*/ 116 w 2331"/>
                <a:gd name="connsiteY199" fmla="*/ 726 h 1529"/>
                <a:gd name="connsiteX200" fmla="*/ 98 w 2331"/>
                <a:gd name="connsiteY200" fmla="*/ 737 h 1529"/>
                <a:gd name="connsiteX201" fmla="*/ 82 w 2331"/>
                <a:gd name="connsiteY201" fmla="*/ 749 h 1529"/>
                <a:gd name="connsiteX202" fmla="*/ 67 w 2331"/>
                <a:gd name="connsiteY202" fmla="*/ 762 h 1529"/>
                <a:gd name="connsiteX203" fmla="*/ 53 w 2331"/>
                <a:gd name="connsiteY203" fmla="*/ 774 h 1529"/>
                <a:gd name="connsiteX204" fmla="*/ 40 w 2331"/>
                <a:gd name="connsiteY204" fmla="*/ 787 h 1529"/>
                <a:gd name="connsiteX205" fmla="*/ 27 w 2331"/>
                <a:gd name="connsiteY205" fmla="*/ 799 h 1529"/>
                <a:gd name="connsiteX206" fmla="*/ 8 w 2331"/>
                <a:gd name="connsiteY206" fmla="*/ 836 h 1529"/>
                <a:gd name="connsiteX207" fmla="*/ 0 w 2331"/>
                <a:gd name="connsiteY207" fmla="*/ 882 h 1529"/>
                <a:gd name="connsiteX208" fmla="*/ 0 w 2331"/>
                <a:gd name="connsiteY208" fmla="*/ 927 h 1529"/>
                <a:gd name="connsiteX209" fmla="*/ 1 w 2331"/>
                <a:gd name="connsiteY209" fmla="*/ 958 h 1529"/>
                <a:gd name="connsiteX210" fmla="*/ 4 w 2331"/>
                <a:gd name="connsiteY210" fmla="*/ 983 h 1529"/>
                <a:gd name="connsiteX211" fmla="*/ 8 w 2331"/>
                <a:gd name="connsiteY211" fmla="*/ 1009 h 1529"/>
                <a:gd name="connsiteX212" fmla="*/ 14 w 2331"/>
                <a:gd name="connsiteY212" fmla="*/ 1034 h 1529"/>
                <a:gd name="connsiteX213" fmla="*/ 21 w 2331"/>
                <a:gd name="connsiteY213" fmla="*/ 1059 h 1529"/>
                <a:gd name="connsiteX214" fmla="*/ 29 w 2331"/>
                <a:gd name="connsiteY214" fmla="*/ 1082 h 1529"/>
                <a:gd name="connsiteX215" fmla="*/ 40 w 2331"/>
                <a:gd name="connsiteY215" fmla="*/ 1103 h 1529"/>
                <a:gd name="connsiteX216" fmla="*/ 51 w 2331"/>
                <a:gd name="connsiteY216" fmla="*/ 1122 h 1529"/>
                <a:gd name="connsiteX217" fmla="*/ 64 w 2331"/>
                <a:gd name="connsiteY217" fmla="*/ 1136 h 1529"/>
                <a:gd name="connsiteX218" fmla="*/ 81 w 2331"/>
                <a:gd name="connsiteY218" fmla="*/ 1149 h 1529"/>
                <a:gd name="connsiteX219" fmla="*/ 98 w 2331"/>
                <a:gd name="connsiteY219" fmla="*/ 1162 h 1529"/>
                <a:gd name="connsiteX220" fmla="*/ 118 w 2331"/>
                <a:gd name="connsiteY220" fmla="*/ 1173 h 1529"/>
                <a:gd name="connsiteX221" fmla="*/ 138 w 2331"/>
                <a:gd name="connsiteY221" fmla="*/ 1184 h 1529"/>
                <a:gd name="connsiteX222" fmla="*/ 160 w 2331"/>
                <a:gd name="connsiteY222" fmla="*/ 1193 h 1529"/>
                <a:gd name="connsiteX223" fmla="*/ 184 w 2331"/>
                <a:gd name="connsiteY223" fmla="*/ 1203 h 1529"/>
                <a:gd name="connsiteX224" fmla="*/ 208 w 2331"/>
                <a:gd name="connsiteY224" fmla="*/ 1211 h 1529"/>
                <a:gd name="connsiteX225" fmla="*/ 234 w 2331"/>
                <a:gd name="connsiteY225" fmla="*/ 1218 h 1529"/>
                <a:gd name="connsiteX226" fmla="*/ 242 w 2331"/>
                <a:gd name="connsiteY226" fmla="*/ 1239 h 1529"/>
                <a:gd name="connsiteX227" fmla="*/ 250 w 2331"/>
                <a:gd name="connsiteY227" fmla="*/ 1259 h 1529"/>
                <a:gd name="connsiteX228" fmla="*/ 261 w 2331"/>
                <a:gd name="connsiteY228" fmla="*/ 1279 h 1529"/>
                <a:gd name="connsiteX229" fmla="*/ 272 w 2331"/>
                <a:gd name="connsiteY229" fmla="*/ 1298 h 1529"/>
                <a:gd name="connsiteX230" fmla="*/ 285 w 2331"/>
                <a:gd name="connsiteY230" fmla="*/ 1317 h 1529"/>
                <a:gd name="connsiteX231" fmla="*/ 298 w 2331"/>
                <a:gd name="connsiteY231" fmla="*/ 1335 h 1529"/>
                <a:gd name="connsiteX232" fmla="*/ 313 w 2331"/>
                <a:gd name="connsiteY232" fmla="*/ 1352 h 1529"/>
                <a:gd name="connsiteX233" fmla="*/ 330 w 2331"/>
                <a:gd name="connsiteY233" fmla="*/ 1368 h 1529"/>
                <a:gd name="connsiteX234" fmla="*/ 342 w 2331"/>
                <a:gd name="connsiteY234" fmla="*/ 1380 h 1529"/>
                <a:gd name="connsiteX235" fmla="*/ 357 w 2331"/>
                <a:gd name="connsiteY235" fmla="*/ 1392 h 1529"/>
                <a:gd name="connsiteX236" fmla="*/ 371 w 2331"/>
                <a:gd name="connsiteY236" fmla="*/ 1402 h 1529"/>
                <a:gd name="connsiteX237" fmla="*/ 385 w 2331"/>
                <a:gd name="connsiteY237" fmla="*/ 1412 h 1529"/>
                <a:gd name="connsiteX238" fmla="*/ 400 w 2331"/>
                <a:gd name="connsiteY238" fmla="*/ 1421 h 1529"/>
                <a:gd name="connsiteX239" fmla="*/ 415 w 2331"/>
                <a:gd name="connsiteY239" fmla="*/ 1429 h 1529"/>
                <a:gd name="connsiteX240" fmla="*/ 430 w 2331"/>
                <a:gd name="connsiteY240" fmla="*/ 1436 h 1529"/>
                <a:gd name="connsiteX241" fmla="*/ 447 w 2331"/>
                <a:gd name="connsiteY241" fmla="*/ 1443 h 1529"/>
                <a:gd name="connsiteX242" fmla="*/ 462 w 2331"/>
                <a:gd name="connsiteY242" fmla="*/ 1449 h 1529"/>
                <a:gd name="connsiteX243" fmla="*/ 478 w 2331"/>
                <a:gd name="connsiteY243" fmla="*/ 1455 h 1529"/>
                <a:gd name="connsiteX244" fmla="*/ 494 w 2331"/>
                <a:gd name="connsiteY244" fmla="*/ 1458 h 1529"/>
                <a:gd name="connsiteX245" fmla="*/ 512 w 2331"/>
                <a:gd name="connsiteY245" fmla="*/ 1462 h 1529"/>
                <a:gd name="connsiteX246" fmla="*/ 528 w 2331"/>
                <a:gd name="connsiteY246" fmla="*/ 1465 h 1529"/>
                <a:gd name="connsiteX247" fmla="*/ 546 w 2331"/>
                <a:gd name="connsiteY247" fmla="*/ 1468 h 1529"/>
                <a:gd name="connsiteX248" fmla="*/ 562 w 2331"/>
                <a:gd name="connsiteY248" fmla="*/ 1469 h 1529"/>
                <a:gd name="connsiteX249" fmla="*/ 580 w 2331"/>
                <a:gd name="connsiteY249" fmla="*/ 1469 h 1529"/>
                <a:gd name="connsiteX250" fmla="*/ 597 w 2331"/>
                <a:gd name="connsiteY250" fmla="*/ 1469 h 1529"/>
                <a:gd name="connsiteX251" fmla="*/ 614 w 2331"/>
                <a:gd name="connsiteY251" fmla="*/ 1468 h 1529"/>
                <a:gd name="connsiteX252" fmla="*/ 631 w 2331"/>
                <a:gd name="connsiteY252" fmla="*/ 1465 h 1529"/>
                <a:gd name="connsiteX253" fmla="*/ 648 w 2331"/>
                <a:gd name="connsiteY253" fmla="*/ 1462 h 1529"/>
                <a:gd name="connsiteX254" fmla="*/ 664 w 2331"/>
                <a:gd name="connsiteY254" fmla="*/ 1458 h 1529"/>
                <a:gd name="connsiteX255" fmla="*/ 679 w 2331"/>
                <a:gd name="connsiteY255" fmla="*/ 1455 h 1529"/>
                <a:gd name="connsiteX256" fmla="*/ 695 w 2331"/>
                <a:gd name="connsiteY256" fmla="*/ 1449 h 1529"/>
                <a:gd name="connsiteX257" fmla="*/ 711 w 2331"/>
                <a:gd name="connsiteY257" fmla="*/ 1443 h 1529"/>
                <a:gd name="connsiteX258" fmla="*/ 726 w 2331"/>
                <a:gd name="connsiteY258" fmla="*/ 1436 h 1529"/>
                <a:gd name="connsiteX259" fmla="*/ 740 w 2331"/>
                <a:gd name="connsiteY259" fmla="*/ 1429 h 1529"/>
                <a:gd name="connsiteX260" fmla="*/ 754 w 2331"/>
                <a:gd name="connsiteY260" fmla="*/ 1421 h 1529"/>
                <a:gd name="connsiteX261" fmla="*/ 768 w 2331"/>
                <a:gd name="connsiteY261" fmla="*/ 1412 h 1529"/>
                <a:gd name="connsiteX262" fmla="*/ 781 w 2331"/>
                <a:gd name="connsiteY262" fmla="*/ 1402 h 1529"/>
                <a:gd name="connsiteX263" fmla="*/ 794 w 2331"/>
                <a:gd name="connsiteY263" fmla="*/ 1392 h 1529"/>
                <a:gd name="connsiteX264" fmla="*/ 807 w 2331"/>
                <a:gd name="connsiteY264" fmla="*/ 1380 h 1529"/>
                <a:gd name="connsiteX265" fmla="*/ 818 w 2331"/>
                <a:gd name="connsiteY265" fmla="*/ 1368 h 1529"/>
                <a:gd name="connsiteX266" fmla="*/ 830 w 2331"/>
                <a:gd name="connsiteY266" fmla="*/ 1356 h 1529"/>
                <a:gd name="connsiteX267" fmla="*/ 842 w 2331"/>
                <a:gd name="connsiteY267" fmla="*/ 1342 h 1529"/>
                <a:gd name="connsiteX268" fmla="*/ 851 w 2331"/>
                <a:gd name="connsiteY268" fmla="*/ 1326 h 1529"/>
                <a:gd name="connsiteX269" fmla="*/ 861 w 2331"/>
                <a:gd name="connsiteY269" fmla="*/ 1311 h 1529"/>
                <a:gd name="connsiteX270" fmla="*/ 870 w 2331"/>
                <a:gd name="connsiteY270" fmla="*/ 1296 h 1529"/>
                <a:gd name="connsiteX271" fmla="*/ 877 w 2331"/>
                <a:gd name="connsiteY271" fmla="*/ 1281 h 1529"/>
                <a:gd name="connsiteX272" fmla="*/ 884 w 2331"/>
                <a:gd name="connsiteY272" fmla="*/ 1264 h 1529"/>
                <a:gd name="connsiteX273" fmla="*/ 889 w 2331"/>
                <a:gd name="connsiteY273" fmla="*/ 1248 h 1529"/>
                <a:gd name="connsiteX274" fmla="*/ 908 w 2331"/>
                <a:gd name="connsiteY274" fmla="*/ 1248 h 1529"/>
                <a:gd name="connsiteX275" fmla="*/ 927 w 2331"/>
                <a:gd name="connsiteY275" fmla="*/ 1247 h 1529"/>
                <a:gd name="connsiteX276" fmla="*/ 946 w 2331"/>
                <a:gd name="connsiteY276" fmla="*/ 1247 h 1529"/>
                <a:gd name="connsiteX277" fmla="*/ 964 w 2331"/>
                <a:gd name="connsiteY277" fmla="*/ 1247 h 1529"/>
                <a:gd name="connsiteX278" fmla="*/ 983 w 2331"/>
                <a:gd name="connsiteY278" fmla="*/ 1246 h 1529"/>
                <a:gd name="connsiteX279" fmla="*/ 1002 w 2331"/>
                <a:gd name="connsiteY279" fmla="*/ 1246 h 1529"/>
                <a:gd name="connsiteX280" fmla="*/ 1020 w 2331"/>
                <a:gd name="connsiteY280" fmla="*/ 1246 h 1529"/>
                <a:gd name="connsiteX281" fmla="*/ 1039 w 2331"/>
                <a:gd name="connsiteY281" fmla="*/ 1245 h 1529"/>
                <a:gd name="connsiteX282" fmla="*/ 1058 w 2331"/>
                <a:gd name="connsiteY282" fmla="*/ 1245 h 1529"/>
                <a:gd name="connsiteX283" fmla="*/ 1078 w 2331"/>
                <a:gd name="connsiteY283" fmla="*/ 1245 h 1529"/>
                <a:gd name="connsiteX284" fmla="*/ 1096 w 2331"/>
                <a:gd name="connsiteY284" fmla="*/ 1245 h 1529"/>
                <a:gd name="connsiteX285" fmla="*/ 1116 w 2331"/>
                <a:gd name="connsiteY285" fmla="*/ 1243 h 1529"/>
                <a:gd name="connsiteX286" fmla="*/ 1135 w 2331"/>
                <a:gd name="connsiteY286" fmla="*/ 1243 h 1529"/>
                <a:gd name="connsiteX287" fmla="*/ 1155 w 2331"/>
                <a:gd name="connsiteY287" fmla="*/ 1243 h 1529"/>
                <a:gd name="connsiteX288" fmla="*/ 1174 w 2331"/>
                <a:gd name="connsiteY288" fmla="*/ 1243 h 1529"/>
                <a:gd name="connsiteX289" fmla="*/ 1193 w 2331"/>
                <a:gd name="connsiteY289" fmla="*/ 1243 h 1529"/>
                <a:gd name="connsiteX290" fmla="*/ 1214 w 2331"/>
                <a:gd name="connsiteY290" fmla="*/ 1243 h 1529"/>
                <a:gd name="connsiteX291" fmla="*/ 1235 w 2331"/>
                <a:gd name="connsiteY291" fmla="*/ 1243 h 1529"/>
                <a:gd name="connsiteX292" fmla="*/ 1257 w 2331"/>
                <a:gd name="connsiteY292" fmla="*/ 1243 h 1529"/>
                <a:gd name="connsiteX293" fmla="*/ 1278 w 2331"/>
                <a:gd name="connsiteY293" fmla="*/ 1245 h 1529"/>
                <a:gd name="connsiteX294" fmla="*/ 1299 w 2331"/>
                <a:gd name="connsiteY294" fmla="*/ 1245 h 1529"/>
                <a:gd name="connsiteX295" fmla="*/ 1320 w 2331"/>
                <a:gd name="connsiteY295" fmla="*/ 1245 h 1529"/>
                <a:gd name="connsiteX296" fmla="*/ 1339 w 2331"/>
                <a:gd name="connsiteY296" fmla="*/ 1246 h 1529"/>
                <a:gd name="connsiteX297" fmla="*/ 1361 w 2331"/>
                <a:gd name="connsiteY297" fmla="*/ 1246 h 1529"/>
                <a:gd name="connsiteX298" fmla="*/ 1380 w 2331"/>
                <a:gd name="connsiteY298" fmla="*/ 1247 h 1529"/>
                <a:gd name="connsiteX299" fmla="*/ 1401 w 2331"/>
                <a:gd name="connsiteY299" fmla="*/ 1248 h 1529"/>
                <a:gd name="connsiteX300" fmla="*/ 1421 w 2331"/>
                <a:gd name="connsiteY300" fmla="*/ 1248 h 1529"/>
                <a:gd name="connsiteX301" fmla="*/ 1441 w 2331"/>
                <a:gd name="connsiteY301" fmla="*/ 1249 h 1529"/>
                <a:gd name="connsiteX302" fmla="*/ 1461 w 2331"/>
                <a:gd name="connsiteY302" fmla="*/ 1250 h 1529"/>
                <a:gd name="connsiteX303" fmla="*/ 1481 w 2331"/>
                <a:gd name="connsiteY303" fmla="*/ 1252 h 1529"/>
                <a:gd name="connsiteX304" fmla="*/ 1501 w 2331"/>
                <a:gd name="connsiteY304" fmla="*/ 1252 h 1529"/>
                <a:gd name="connsiteX305" fmla="*/ 1521 w 2331"/>
                <a:gd name="connsiteY305" fmla="*/ 1253 h 1529"/>
                <a:gd name="connsiteX306" fmla="*/ 1528 w 2331"/>
                <a:gd name="connsiteY306" fmla="*/ 1269 h 1529"/>
                <a:gd name="connsiteX307" fmla="*/ 1536 w 2331"/>
                <a:gd name="connsiteY307" fmla="*/ 1194 h 1529"/>
                <a:gd name="connsiteX308" fmla="*/ 1545 w 2331"/>
                <a:gd name="connsiteY308" fmla="*/ 1300 h 1529"/>
                <a:gd name="connsiteX309" fmla="*/ 1556 w 2331"/>
                <a:gd name="connsiteY309" fmla="*/ 1134 h 1529"/>
                <a:gd name="connsiteX310" fmla="*/ 1566 w 2331"/>
                <a:gd name="connsiteY310" fmla="*/ 1329 h 1529"/>
                <a:gd name="connsiteX311" fmla="*/ 1578 w 2331"/>
                <a:gd name="connsiteY311" fmla="*/ 1072 h 1529"/>
                <a:gd name="connsiteX312" fmla="*/ 1590 w 2331"/>
                <a:gd name="connsiteY312" fmla="*/ 1356 h 1529"/>
                <a:gd name="connsiteX313" fmla="*/ 1602 w 2331"/>
                <a:gd name="connsiteY313" fmla="*/ 1008 h 1529"/>
                <a:gd name="connsiteX314" fmla="*/ 1615 w 2331"/>
                <a:gd name="connsiteY314" fmla="*/ 975 h 1529"/>
                <a:gd name="connsiteX315" fmla="*/ 1629 w 2331"/>
                <a:gd name="connsiteY315" fmla="*/ 942 h 1529"/>
                <a:gd name="connsiteX316" fmla="*/ 1643 w 2331"/>
                <a:gd name="connsiteY316" fmla="*/ 952 h 1529"/>
                <a:gd name="connsiteX317" fmla="*/ 1657 w 2331"/>
                <a:gd name="connsiteY317" fmla="*/ 917 h 1529"/>
                <a:gd name="connsiteX318" fmla="*/ 1673 w 2331"/>
                <a:gd name="connsiteY318" fmla="*/ 926 h 1529"/>
                <a:gd name="connsiteX319" fmla="*/ 1688 w 2331"/>
                <a:gd name="connsiteY319" fmla="*/ 844 h 1529"/>
                <a:gd name="connsiteX320" fmla="*/ 1703 w 2331"/>
                <a:gd name="connsiteY320" fmla="*/ 851 h 1529"/>
                <a:gd name="connsiteX321" fmla="*/ 1719 w 2331"/>
                <a:gd name="connsiteY321" fmla="*/ 858 h 1529"/>
                <a:gd name="connsiteX322" fmla="*/ 1735 w 2331"/>
                <a:gd name="connsiteY322" fmla="*/ 864 h 1529"/>
                <a:gd name="connsiteX323" fmla="*/ 1751 w 2331"/>
                <a:gd name="connsiteY323" fmla="*/ 1455 h 1529"/>
                <a:gd name="connsiteX324" fmla="*/ 1767 w 2331"/>
                <a:gd name="connsiteY324" fmla="*/ 828 h 1529"/>
                <a:gd name="connsiteX325" fmla="*/ 1785 w 2331"/>
                <a:gd name="connsiteY325" fmla="*/ 1462 h 1529"/>
                <a:gd name="connsiteX326" fmla="*/ 1801 w 2331"/>
                <a:gd name="connsiteY326" fmla="*/ 1465 h 1529"/>
                <a:gd name="connsiteX327" fmla="*/ 1819 w 2331"/>
                <a:gd name="connsiteY327" fmla="*/ 1468 h 1529"/>
                <a:gd name="connsiteX328" fmla="*/ 1835 w 2331"/>
                <a:gd name="connsiteY328" fmla="*/ 1109 h 1529"/>
                <a:gd name="connsiteX329" fmla="*/ 1853 w 2331"/>
                <a:gd name="connsiteY329" fmla="*/ 1109 h 1529"/>
                <a:gd name="connsiteX330" fmla="*/ 1870 w 2331"/>
                <a:gd name="connsiteY330" fmla="*/ 1469 h 1529"/>
                <a:gd name="connsiteX331" fmla="*/ 1887 w 2331"/>
                <a:gd name="connsiteY331" fmla="*/ 1468 h 1529"/>
                <a:gd name="connsiteX332" fmla="*/ 1904 w 2331"/>
                <a:gd name="connsiteY332" fmla="*/ 1465 h 1529"/>
                <a:gd name="connsiteX333" fmla="*/ 1920 w 2331"/>
                <a:gd name="connsiteY333" fmla="*/ 1462 h 1529"/>
                <a:gd name="connsiteX334" fmla="*/ 1937 w 2331"/>
                <a:gd name="connsiteY334" fmla="*/ 1458 h 1529"/>
                <a:gd name="connsiteX335" fmla="*/ 1953 w 2331"/>
                <a:gd name="connsiteY335" fmla="*/ 1455 h 1529"/>
                <a:gd name="connsiteX336" fmla="*/ 1968 w 2331"/>
                <a:gd name="connsiteY336" fmla="*/ 1449 h 1529"/>
                <a:gd name="connsiteX337" fmla="*/ 1984 w 2331"/>
                <a:gd name="connsiteY337" fmla="*/ 1443 h 1529"/>
                <a:gd name="connsiteX338" fmla="*/ 1999 w 2331"/>
                <a:gd name="connsiteY338" fmla="*/ 1436 h 1529"/>
                <a:gd name="connsiteX339" fmla="*/ 2013 w 2331"/>
                <a:gd name="connsiteY339" fmla="*/ 1429 h 1529"/>
                <a:gd name="connsiteX340" fmla="*/ 2028 w 2331"/>
                <a:gd name="connsiteY340" fmla="*/ 1421 h 1529"/>
                <a:gd name="connsiteX341" fmla="*/ 2041 w 2331"/>
                <a:gd name="connsiteY341" fmla="*/ 1412 h 1529"/>
                <a:gd name="connsiteX342" fmla="*/ 2055 w 2331"/>
                <a:gd name="connsiteY342" fmla="*/ 1402 h 1529"/>
                <a:gd name="connsiteX343" fmla="*/ 2068 w 2331"/>
                <a:gd name="connsiteY343" fmla="*/ 1392 h 1529"/>
                <a:gd name="connsiteX344" fmla="*/ 2079 w 2331"/>
                <a:gd name="connsiteY344" fmla="*/ 1380 h 1529"/>
                <a:gd name="connsiteX345" fmla="*/ 2091 w 2331"/>
                <a:gd name="connsiteY345" fmla="*/ 1368 h 1529"/>
                <a:gd name="connsiteX346" fmla="*/ 2105 w 2331"/>
                <a:gd name="connsiteY346" fmla="*/ 1353 h 1529"/>
                <a:gd name="connsiteX347" fmla="*/ 2118 w 2331"/>
                <a:gd name="connsiteY347" fmla="*/ 1336 h 1529"/>
                <a:gd name="connsiteX348" fmla="*/ 2130 w 2331"/>
                <a:gd name="connsiteY348" fmla="*/ 1319 h 1529"/>
                <a:gd name="connsiteX349" fmla="*/ 2140 w 2331"/>
                <a:gd name="connsiteY349" fmla="*/ 1301 h 1529"/>
                <a:gd name="connsiteX350" fmla="*/ 2149 w 2331"/>
                <a:gd name="connsiteY350" fmla="*/ 1282 h 1529"/>
                <a:gd name="connsiteX351" fmla="*/ 2158 w 2331"/>
                <a:gd name="connsiteY351" fmla="*/ 1263 h 1529"/>
                <a:gd name="connsiteX352" fmla="*/ 2165 w 2331"/>
                <a:gd name="connsiteY352" fmla="*/ 1243 h 1529"/>
                <a:gd name="connsiteX353" fmla="*/ 2171 w 2331"/>
                <a:gd name="connsiteY353" fmla="*/ 1224 h 1529"/>
                <a:gd name="connsiteX354" fmla="*/ 2183 w 2331"/>
                <a:gd name="connsiteY354" fmla="*/ 1219 h 1529"/>
                <a:gd name="connsiteX355" fmla="*/ 2195 w 2331"/>
                <a:gd name="connsiteY355" fmla="*/ 1213 h 1529"/>
                <a:gd name="connsiteX356" fmla="*/ 2207 w 2331"/>
                <a:gd name="connsiteY356" fmla="*/ 1208 h 1529"/>
                <a:gd name="connsiteX357" fmla="*/ 2218 w 2331"/>
                <a:gd name="connsiteY357" fmla="*/ 1203 h 1529"/>
                <a:gd name="connsiteX358" fmla="*/ 2230 w 2331"/>
                <a:gd name="connsiteY358" fmla="*/ 1197 h 1529"/>
                <a:gd name="connsiteX359" fmla="*/ 2241 w 2331"/>
                <a:gd name="connsiteY359" fmla="*/ 1191 h 1529"/>
                <a:gd name="connsiteX360" fmla="*/ 2251 w 2331"/>
                <a:gd name="connsiteY360" fmla="*/ 1185 h 1529"/>
                <a:gd name="connsiteX361" fmla="*/ 2261 w 2331"/>
                <a:gd name="connsiteY361" fmla="*/ 1178 h 1529"/>
                <a:gd name="connsiteX362" fmla="*/ 2279 w 2331"/>
                <a:gd name="connsiteY362" fmla="*/ 1160 h 1529"/>
                <a:gd name="connsiteX363" fmla="*/ 2294 w 2331"/>
                <a:gd name="connsiteY363" fmla="*/ 1138 h 1529"/>
                <a:gd name="connsiteX364" fmla="*/ 2307 w 2331"/>
                <a:gd name="connsiteY364" fmla="*/ 1111 h 1529"/>
                <a:gd name="connsiteX365" fmla="*/ 2317 w 2331"/>
                <a:gd name="connsiteY365" fmla="*/ 1082 h 1529"/>
                <a:gd name="connsiteX366" fmla="*/ 2324 w 2331"/>
                <a:gd name="connsiteY366" fmla="*/ 1051 h 1529"/>
                <a:gd name="connsiteX367" fmla="*/ 2328 w 2331"/>
                <a:gd name="connsiteY367" fmla="*/ 1018 h 1529"/>
                <a:gd name="connsiteX368" fmla="*/ 2331 w 2331"/>
                <a:gd name="connsiteY368" fmla="*/ 985 h 1529"/>
                <a:gd name="connsiteX369" fmla="*/ 2331 w 2331"/>
                <a:gd name="connsiteY369" fmla="*/ 954 h 1529"/>
                <a:gd name="connsiteX0" fmla="*/ 2331 w 2331"/>
                <a:gd name="connsiteY0" fmla="*/ 954 h 1484"/>
                <a:gd name="connsiteX1" fmla="*/ 2329 w 2331"/>
                <a:gd name="connsiteY1" fmla="*/ 927 h 1484"/>
                <a:gd name="connsiteX2" fmla="*/ 2327 w 2331"/>
                <a:gd name="connsiteY2" fmla="*/ 899 h 1484"/>
                <a:gd name="connsiteX3" fmla="*/ 2322 w 2331"/>
                <a:gd name="connsiteY3" fmla="*/ 871 h 1484"/>
                <a:gd name="connsiteX4" fmla="*/ 2315 w 2331"/>
                <a:gd name="connsiteY4" fmla="*/ 844 h 1484"/>
                <a:gd name="connsiteX5" fmla="*/ 2307 w 2331"/>
                <a:gd name="connsiteY5" fmla="*/ 819 h 1484"/>
                <a:gd name="connsiteX6" fmla="*/ 2297 w 2331"/>
                <a:gd name="connsiteY6" fmla="*/ 796 h 1484"/>
                <a:gd name="connsiteX7" fmla="*/ 2284 w 2331"/>
                <a:gd name="connsiteY7" fmla="*/ 777 h 1484"/>
                <a:gd name="connsiteX8" fmla="*/ 2269 w 2331"/>
                <a:gd name="connsiteY8" fmla="*/ 762 h 1484"/>
                <a:gd name="connsiteX9" fmla="*/ 2242 w 2331"/>
                <a:gd name="connsiteY9" fmla="*/ 743 h 1484"/>
                <a:gd name="connsiteX10" fmla="*/ 2213 w 2331"/>
                <a:gd name="connsiteY10" fmla="*/ 725 h 1484"/>
                <a:gd name="connsiteX11" fmla="*/ 2181 w 2331"/>
                <a:gd name="connsiteY11" fmla="*/ 706 h 1484"/>
                <a:gd name="connsiteX12" fmla="*/ 2147 w 2331"/>
                <a:gd name="connsiteY12" fmla="*/ 688 h 1484"/>
                <a:gd name="connsiteX13" fmla="*/ 2112 w 2331"/>
                <a:gd name="connsiteY13" fmla="*/ 672 h 1484"/>
                <a:gd name="connsiteX14" fmla="*/ 2074 w 2331"/>
                <a:gd name="connsiteY14" fmla="*/ 656 h 1484"/>
                <a:gd name="connsiteX15" fmla="*/ 2034 w 2331"/>
                <a:gd name="connsiteY15" fmla="*/ 640 h 1484"/>
                <a:gd name="connsiteX16" fmla="*/ 1993 w 2331"/>
                <a:gd name="connsiteY16" fmla="*/ 625 h 1484"/>
                <a:gd name="connsiteX17" fmla="*/ 1950 w 2331"/>
                <a:gd name="connsiteY17" fmla="*/ 611 h 1484"/>
                <a:gd name="connsiteX18" fmla="*/ 1904 w 2331"/>
                <a:gd name="connsiteY18" fmla="*/ 598 h 1484"/>
                <a:gd name="connsiteX19" fmla="*/ 1857 w 2331"/>
                <a:gd name="connsiteY19" fmla="*/ 585 h 1484"/>
                <a:gd name="connsiteX20" fmla="*/ 1808 w 2331"/>
                <a:gd name="connsiteY20" fmla="*/ 574 h 1484"/>
                <a:gd name="connsiteX21" fmla="*/ 1758 w 2331"/>
                <a:gd name="connsiteY21" fmla="*/ 563 h 1484"/>
                <a:gd name="connsiteX22" fmla="*/ 1707 w 2331"/>
                <a:gd name="connsiteY22" fmla="*/ 553 h 1484"/>
                <a:gd name="connsiteX23" fmla="*/ 1654 w 2331"/>
                <a:gd name="connsiteY23" fmla="*/ 543 h 1484"/>
                <a:gd name="connsiteX24" fmla="*/ 1599 w 2331"/>
                <a:gd name="connsiteY24" fmla="*/ 535 h 1484"/>
                <a:gd name="connsiteX25" fmla="*/ 1599 w 2331"/>
                <a:gd name="connsiteY25" fmla="*/ 535 h 1484"/>
                <a:gd name="connsiteX26" fmla="*/ 1595 w 2331"/>
                <a:gd name="connsiteY26" fmla="*/ 471 h 1484"/>
                <a:gd name="connsiteX27" fmla="*/ 1487 w 2331"/>
                <a:gd name="connsiteY27" fmla="*/ 471 h 1484"/>
                <a:gd name="connsiteX28" fmla="*/ 1496 w 2331"/>
                <a:gd name="connsiteY28" fmla="*/ 637 h 1484"/>
                <a:gd name="connsiteX29" fmla="*/ 1491 w 2331"/>
                <a:gd name="connsiteY29" fmla="*/ 638 h 1484"/>
                <a:gd name="connsiteX30" fmla="*/ 1487 w 2331"/>
                <a:gd name="connsiteY30" fmla="*/ 639 h 1484"/>
                <a:gd name="connsiteX31" fmla="*/ 1482 w 2331"/>
                <a:gd name="connsiteY31" fmla="*/ 640 h 1484"/>
                <a:gd name="connsiteX32" fmla="*/ 1477 w 2331"/>
                <a:gd name="connsiteY32" fmla="*/ 642 h 1484"/>
                <a:gd name="connsiteX33" fmla="*/ 1473 w 2331"/>
                <a:gd name="connsiteY33" fmla="*/ 644 h 1484"/>
                <a:gd name="connsiteX34" fmla="*/ 1468 w 2331"/>
                <a:gd name="connsiteY34" fmla="*/ 645 h 1484"/>
                <a:gd name="connsiteX35" fmla="*/ 1462 w 2331"/>
                <a:gd name="connsiteY35" fmla="*/ 646 h 1484"/>
                <a:gd name="connsiteX36" fmla="*/ 1458 w 2331"/>
                <a:gd name="connsiteY36" fmla="*/ 647 h 1484"/>
                <a:gd name="connsiteX37" fmla="*/ 1467 w 2331"/>
                <a:gd name="connsiteY37" fmla="*/ 643 h 1484"/>
                <a:gd name="connsiteX38" fmla="*/ 1418 w 2331"/>
                <a:gd name="connsiteY38" fmla="*/ 561 h 1484"/>
                <a:gd name="connsiteX39" fmla="*/ 1405 w 2331"/>
                <a:gd name="connsiteY39" fmla="*/ 452 h 1484"/>
                <a:gd name="connsiteX40" fmla="*/ 1417 w 2331"/>
                <a:gd name="connsiteY40" fmla="*/ 442 h 1484"/>
                <a:gd name="connsiteX41" fmla="*/ 1427 w 2331"/>
                <a:gd name="connsiteY41" fmla="*/ 430 h 1484"/>
                <a:gd name="connsiteX42" fmla="*/ 1438 w 2331"/>
                <a:gd name="connsiteY42" fmla="*/ 417 h 1484"/>
                <a:gd name="connsiteX43" fmla="*/ 1447 w 2331"/>
                <a:gd name="connsiteY43" fmla="*/ 403 h 1484"/>
                <a:gd name="connsiteX44" fmla="*/ 1456 w 2331"/>
                <a:gd name="connsiteY44" fmla="*/ 388 h 1484"/>
                <a:gd name="connsiteX45" fmla="*/ 1465 w 2331"/>
                <a:gd name="connsiteY45" fmla="*/ 372 h 1484"/>
                <a:gd name="connsiteX46" fmla="*/ 1472 w 2331"/>
                <a:gd name="connsiteY46" fmla="*/ 354 h 1484"/>
                <a:gd name="connsiteX47" fmla="*/ 1479 w 2331"/>
                <a:gd name="connsiteY47" fmla="*/ 337 h 1484"/>
                <a:gd name="connsiteX48" fmla="*/ 1487 w 2331"/>
                <a:gd name="connsiteY48" fmla="*/ 471 h 1484"/>
                <a:gd name="connsiteX49" fmla="*/ 1595 w 2331"/>
                <a:gd name="connsiteY49" fmla="*/ 471 h 1484"/>
                <a:gd name="connsiteX50" fmla="*/ 1585 w 2331"/>
                <a:gd name="connsiteY50" fmla="*/ 273 h 1484"/>
                <a:gd name="connsiteX51" fmla="*/ 1584 w 2331"/>
                <a:gd name="connsiteY51" fmla="*/ 265 h 1484"/>
                <a:gd name="connsiteX52" fmla="*/ 1580 w 2331"/>
                <a:gd name="connsiteY52" fmla="*/ 257 h 1484"/>
                <a:gd name="connsiteX53" fmla="*/ 1576 w 2331"/>
                <a:gd name="connsiteY53" fmla="*/ 250 h 1484"/>
                <a:gd name="connsiteX54" fmla="*/ 1570 w 2331"/>
                <a:gd name="connsiteY54" fmla="*/ 243 h 1484"/>
                <a:gd name="connsiteX55" fmla="*/ 1563 w 2331"/>
                <a:gd name="connsiteY55" fmla="*/ 237 h 1484"/>
                <a:gd name="connsiteX56" fmla="*/ 1556 w 2331"/>
                <a:gd name="connsiteY56" fmla="*/ 234 h 1484"/>
                <a:gd name="connsiteX57" fmla="*/ 1546 w 2331"/>
                <a:gd name="connsiteY57" fmla="*/ 231 h 1484"/>
                <a:gd name="connsiteX58" fmla="*/ 1538 w 2331"/>
                <a:gd name="connsiteY58" fmla="*/ 230 h 1484"/>
                <a:gd name="connsiteX59" fmla="*/ 1517 w 2331"/>
                <a:gd name="connsiteY59" fmla="*/ 230 h 1484"/>
                <a:gd name="connsiteX60" fmla="*/ 1511 w 2331"/>
                <a:gd name="connsiteY60" fmla="*/ 230 h 1484"/>
                <a:gd name="connsiteX61" fmla="*/ 1505 w 2331"/>
                <a:gd name="connsiteY61" fmla="*/ 231 h 1484"/>
                <a:gd name="connsiteX62" fmla="*/ 1501 w 2331"/>
                <a:gd name="connsiteY62" fmla="*/ 234 h 1484"/>
                <a:gd name="connsiteX63" fmla="*/ 1495 w 2331"/>
                <a:gd name="connsiteY63" fmla="*/ 236 h 1484"/>
                <a:gd name="connsiteX64" fmla="*/ 1495 w 2331"/>
                <a:gd name="connsiteY64" fmla="*/ 236 h 1484"/>
                <a:gd name="connsiteX65" fmla="*/ 1495 w 2331"/>
                <a:gd name="connsiteY65" fmla="*/ 235 h 1484"/>
                <a:gd name="connsiteX66" fmla="*/ 1495 w 2331"/>
                <a:gd name="connsiteY66" fmla="*/ 235 h 1484"/>
                <a:gd name="connsiteX67" fmla="*/ 1495 w 2331"/>
                <a:gd name="connsiteY67" fmla="*/ 235 h 1484"/>
                <a:gd name="connsiteX68" fmla="*/ 1493 w 2331"/>
                <a:gd name="connsiteY68" fmla="*/ 212 h 1484"/>
                <a:gd name="connsiteX69" fmla="*/ 1488 w 2331"/>
                <a:gd name="connsiteY69" fmla="*/ 188 h 1484"/>
                <a:gd name="connsiteX70" fmla="*/ 1481 w 2331"/>
                <a:gd name="connsiteY70" fmla="*/ 166 h 1484"/>
                <a:gd name="connsiteX71" fmla="*/ 1473 w 2331"/>
                <a:gd name="connsiteY71" fmla="*/ 145 h 1484"/>
                <a:gd name="connsiteX72" fmla="*/ 1462 w 2331"/>
                <a:gd name="connsiteY72" fmla="*/ 124 h 1484"/>
                <a:gd name="connsiteX73" fmla="*/ 1449 w 2331"/>
                <a:gd name="connsiteY73" fmla="*/ 105 h 1484"/>
                <a:gd name="connsiteX74" fmla="*/ 1434 w 2331"/>
                <a:gd name="connsiteY74" fmla="*/ 86 h 1484"/>
                <a:gd name="connsiteX75" fmla="*/ 1418 w 2331"/>
                <a:gd name="connsiteY75" fmla="*/ 69 h 1484"/>
                <a:gd name="connsiteX76" fmla="*/ 1399 w 2331"/>
                <a:gd name="connsiteY76" fmla="*/ 54 h 1484"/>
                <a:gd name="connsiteX77" fmla="*/ 1379 w 2331"/>
                <a:gd name="connsiteY77" fmla="*/ 40 h 1484"/>
                <a:gd name="connsiteX78" fmla="*/ 1359 w 2331"/>
                <a:gd name="connsiteY78" fmla="*/ 28 h 1484"/>
                <a:gd name="connsiteX79" fmla="*/ 1338 w 2331"/>
                <a:gd name="connsiteY79" fmla="*/ 18 h 1484"/>
                <a:gd name="connsiteX80" fmla="*/ 1316 w 2331"/>
                <a:gd name="connsiteY80" fmla="*/ 11 h 1484"/>
                <a:gd name="connsiteX81" fmla="*/ 1294 w 2331"/>
                <a:gd name="connsiteY81" fmla="*/ 5 h 1484"/>
                <a:gd name="connsiteX82" fmla="*/ 1271 w 2331"/>
                <a:gd name="connsiteY82" fmla="*/ 1 h 1484"/>
                <a:gd name="connsiteX83" fmla="*/ 1247 w 2331"/>
                <a:gd name="connsiteY83" fmla="*/ 0 h 1484"/>
                <a:gd name="connsiteX84" fmla="*/ 1225 w 2331"/>
                <a:gd name="connsiteY84" fmla="*/ 1 h 1484"/>
                <a:gd name="connsiteX85" fmla="*/ 1204 w 2331"/>
                <a:gd name="connsiteY85" fmla="*/ 4 h 1484"/>
                <a:gd name="connsiteX86" fmla="*/ 1183 w 2331"/>
                <a:gd name="connsiteY86" fmla="*/ 9 h 1484"/>
                <a:gd name="connsiteX87" fmla="*/ 1163 w 2331"/>
                <a:gd name="connsiteY87" fmla="*/ 15 h 1484"/>
                <a:gd name="connsiteX88" fmla="*/ 1144 w 2331"/>
                <a:gd name="connsiteY88" fmla="*/ 25 h 1484"/>
                <a:gd name="connsiteX89" fmla="*/ 1127 w 2331"/>
                <a:gd name="connsiteY89" fmla="*/ 34 h 1484"/>
                <a:gd name="connsiteX90" fmla="*/ 1110 w 2331"/>
                <a:gd name="connsiteY90" fmla="*/ 46 h 1484"/>
                <a:gd name="connsiteX91" fmla="*/ 1095 w 2331"/>
                <a:gd name="connsiteY91" fmla="*/ 60 h 1484"/>
                <a:gd name="connsiteX92" fmla="*/ 1080 w 2331"/>
                <a:gd name="connsiteY92" fmla="*/ 74 h 1484"/>
                <a:gd name="connsiteX93" fmla="*/ 1068 w 2331"/>
                <a:gd name="connsiteY93" fmla="*/ 90 h 1484"/>
                <a:gd name="connsiteX94" fmla="*/ 1057 w 2331"/>
                <a:gd name="connsiteY94" fmla="*/ 106 h 1484"/>
                <a:gd name="connsiteX95" fmla="*/ 1047 w 2331"/>
                <a:gd name="connsiteY95" fmla="*/ 125 h 1484"/>
                <a:gd name="connsiteX96" fmla="*/ 1039 w 2331"/>
                <a:gd name="connsiteY96" fmla="*/ 144 h 1484"/>
                <a:gd name="connsiteX97" fmla="*/ 1033 w 2331"/>
                <a:gd name="connsiteY97" fmla="*/ 164 h 1484"/>
                <a:gd name="connsiteX98" fmla="*/ 1029 w 2331"/>
                <a:gd name="connsiteY98" fmla="*/ 185 h 1484"/>
                <a:gd name="connsiteX99" fmla="*/ 1026 w 2331"/>
                <a:gd name="connsiteY99" fmla="*/ 207 h 1484"/>
                <a:gd name="connsiteX100" fmla="*/ 1003 w 2331"/>
                <a:gd name="connsiteY100" fmla="*/ 227 h 1484"/>
                <a:gd name="connsiteX101" fmla="*/ 976 w 2331"/>
                <a:gd name="connsiteY101" fmla="*/ 251 h 1484"/>
                <a:gd name="connsiteX102" fmla="*/ 947 w 2331"/>
                <a:gd name="connsiteY102" fmla="*/ 279 h 1484"/>
                <a:gd name="connsiteX103" fmla="*/ 919 w 2331"/>
                <a:gd name="connsiteY103" fmla="*/ 309 h 1484"/>
                <a:gd name="connsiteX104" fmla="*/ 893 w 2331"/>
                <a:gd name="connsiteY104" fmla="*/ 338 h 1484"/>
                <a:gd name="connsiteX105" fmla="*/ 873 w 2331"/>
                <a:gd name="connsiteY105" fmla="*/ 366 h 1484"/>
                <a:gd name="connsiteX106" fmla="*/ 860 w 2331"/>
                <a:gd name="connsiteY106" fmla="*/ 391 h 1484"/>
                <a:gd name="connsiteX107" fmla="*/ 858 w 2331"/>
                <a:gd name="connsiteY107" fmla="*/ 414 h 1484"/>
                <a:gd name="connsiteX108" fmla="*/ 860 w 2331"/>
                <a:gd name="connsiteY108" fmla="*/ 422 h 1484"/>
                <a:gd name="connsiteX109" fmla="*/ 864 w 2331"/>
                <a:gd name="connsiteY109" fmla="*/ 429 h 1484"/>
                <a:gd name="connsiteX110" fmla="*/ 870 w 2331"/>
                <a:gd name="connsiteY110" fmla="*/ 435 h 1484"/>
                <a:gd name="connsiteX111" fmla="*/ 877 w 2331"/>
                <a:gd name="connsiteY111" fmla="*/ 439 h 1484"/>
                <a:gd name="connsiteX112" fmla="*/ 887 w 2331"/>
                <a:gd name="connsiteY112" fmla="*/ 444 h 1484"/>
                <a:gd name="connsiteX113" fmla="*/ 898 w 2331"/>
                <a:gd name="connsiteY113" fmla="*/ 449 h 1484"/>
                <a:gd name="connsiteX114" fmla="*/ 911 w 2331"/>
                <a:gd name="connsiteY114" fmla="*/ 452 h 1484"/>
                <a:gd name="connsiteX115" fmla="*/ 923 w 2331"/>
                <a:gd name="connsiteY115" fmla="*/ 456 h 1484"/>
                <a:gd name="connsiteX116" fmla="*/ 936 w 2331"/>
                <a:gd name="connsiteY116" fmla="*/ 459 h 1484"/>
                <a:gd name="connsiteX117" fmla="*/ 950 w 2331"/>
                <a:gd name="connsiteY117" fmla="*/ 462 h 1484"/>
                <a:gd name="connsiteX118" fmla="*/ 964 w 2331"/>
                <a:gd name="connsiteY118" fmla="*/ 465 h 1484"/>
                <a:gd name="connsiteX119" fmla="*/ 978 w 2331"/>
                <a:gd name="connsiteY119" fmla="*/ 466 h 1484"/>
                <a:gd name="connsiteX120" fmla="*/ 991 w 2331"/>
                <a:gd name="connsiteY120" fmla="*/ 469 h 1484"/>
                <a:gd name="connsiteX121" fmla="*/ 1005 w 2331"/>
                <a:gd name="connsiteY121" fmla="*/ 470 h 1484"/>
                <a:gd name="connsiteX122" fmla="*/ 1018 w 2331"/>
                <a:gd name="connsiteY122" fmla="*/ 472 h 1484"/>
                <a:gd name="connsiteX123" fmla="*/ 1030 w 2331"/>
                <a:gd name="connsiteY123" fmla="*/ 473 h 1484"/>
                <a:gd name="connsiteX124" fmla="*/ 1041 w 2331"/>
                <a:gd name="connsiteY124" fmla="*/ 473 h 1484"/>
                <a:gd name="connsiteX125" fmla="*/ 1052 w 2331"/>
                <a:gd name="connsiteY125" fmla="*/ 474 h 1484"/>
                <a:gd name="connsiteX126" fmla="*/ 1061 w 2331"/>
                <a:gd name="connsiteY126" fmla="*/ 476 h 1484"/>
                <a:gd name="connsiteX127" fmla="*/ 1069 w 2331"/>
                <a:gd name="connsiteY127" fmla="*/ 476 h 1484"/>
                <a:gd name="connsiteX128" fmla="*/ 1082 w 2331"/>
                <a:gd name="connsiteY128" fmla="*/ 589 h 1484"/>
                <a:gd name="connsiteX129" fmla="*/ 1082 w 2331"/>
                <a:gd name="connsiteY129" fmla="*/ 593 h 1484"/>
                <a:gd name="connsiteX130" fmla="*/ 1074 w 2331"/>
                <a:gd name="connsiteY130" fmla="*/ 590 h 1484"/>
                <a:gd name="connsiteX131" fmla="*/ 1067 w 2331"/>
                <a:gd name="connsiteY131" fmla="*/ 588 h 1484"/>
                <a:gd name="connsiteX132" fmla="*/ 1059 w 2331"/>
                <a:gd name="connsiteY132" fmla="*/ 588 h 1484"/>
                <a:gd name="connsiteX133" fmla="*/ 1051 w 2331"/>
                <a:gd name="connsiteY133" fmla="*/ 590 h 1484"/>
                <a:gd name="connsiteX134" fmla="*/ 1046 w 2331"/>
                <a:gd name="connsiteY134" fmla="*/ 591 h 1484"/>
                <a:gd name="connsiteX135" fmla="*/ 1043 w 2331"/>
                <a:gd name="connsiteY135" fmla="*/ 593 h 1484"/>
                <a:gd name="connsiteX136" fmla="*/ 1039 w 2331"/>
                <a:gd name="connsiteY136" fmla="*/ 594 h 1484"/>
                <a:gd name="connsiteX137" fmla="*/ 1037 w 2331"/>
                <a:gd name="connsiteY137" fmla="*/ 595 h 1484"/>
                <a:gd name="connsiteX138" fmla="*/ 969 w 2331"/>
                <a:gd name="connsiteY138" fmla="*/ 501 h 1484"/>
                <a:gd name="connsiteX139" fmla="*/ 968 w 2331"/>
                <a:gd name="connsiteY139" fmla="*/ 500 h 1484"/>
                <a:gd name="connsiteX140" fmla="*/ 963 w 2331"/>
                <a:gd name="connsiteY140" fmla="*/ 497 h 1484"/>
                <a:gd name="connsiteX141" fmla="*/ 957 w 2331"/>
                <a:gd name="connsiteY141" fmla="*/ 493 h 1484"/>
                <a:gd name="connsiteX142" fmla="*/ 951 w 2331"/>
                <a:gd name="connsiteY142" fmla="*/ 491 h 1484"/>
                <a:gd name="connsiteX143" fmla="*/ 943 w 2331"/>
                <a:gd name="connsiteY143" fmla="*/ 488 h 1484"/>
                <a:gd name="connsiteX144" fmla="*/ 936 w 2331"/>
                <a:gd name="connsiteY144" fmla="*/ 488 h 1484"/>
                <a:gd name="connsiteX145" fmla="*/ 928 w 2331"/>
                <a:gd name="connsiteY145" fmla="*/ 491 h 1484"/>
                <a:gd name="connsiteX146" fmla="*/ 920 w 2331"/>
                <a:gd name="connsiteY146" fmla="*/ 493 h 1484"/>
                <a:gd name="connsiteX147" fmla="*/ 912 w 2331"/>
                <a:gd name="connsiteY147" fmla="*/ 499 h 1484"/>
                <a:gd name="connsiteX148" fmla="*/ 900 w 2331"/>
                <a:gd name="connsiteY148" fmla="*/ 514 h 1484"/>
                <a:gd name="connsiteX149" fmla="*/ 897 w 2331"/>
                <a:gd name="connsiteY149" fmla="*/ 529 h 1484"/>
                <a:gd name="connsiteX150" fmla="*/ 899 w 2331"/>
                <a:gd name="connsiteY150" fmla="*/ 543 h 1484"/>
                <a:gd name="connsiteX151" fmla="*/ 904 w 2331"/>
                <a:gd name="connsiteY151" fmla="*/ 554 h 1484"/>
                <a:gd name="connsiteX152" fmla="*/ 906 w 2331"/>
                <a:gd name="connsiteY152" fmla="*/ 557 h 1484"/>
                <a:gd name="connsiteX153" fmla="*/ 912 w 2331"/>
                <a:gd name="connsiteY153" fmla="*/ 564 h 1484"/>
                <a:gd name="connsiteX154" fmla="*/ 920 w 2331"/>
                <a:gd name="connsiteY154" fmla="*/ 576 h 1484"/>
                <a:gd name="connsiteX155" fmla="*/ 930 w 2331"/>
                <a:gd name="connsiteY155" fmla="*/ 590 h 1484"/>
                <a:gd name="connsiteX156" fmla="*/ 941 w 2331"/>
                <a:gd name="connsiteY156" fmla="*/ 604 h 1484"/>
                <a:gd name="connsiteX157" fmla="*/ 953 w 2331"/>
                <a:gd name="connsiteY157" fmla="*/ 619 h 1484"/>
                <a:gd name="connsiteX158" fmla="*/ 962 w 2331"/>
                <a:gd name="connsiteY158" fmla="*/ 632 h 1484"/>
                <a:gd name="connsiteX159" fmla="*/ 970 w 2331"/>
                <a:gd name="connsiteY159" fmla="*/ 643 h 1484"/>
                <a:gd name="connsiteX160" fmla="*/ 944 w 2331"/>
                <a:gd name="connsiteY160" fmla="*/ 636 h 1484"/>
                <a:gd name="connsiteX161" fmla="*/ 922 w 2331"/>
                <a:gd name="connsiteY161" fmla="*/ 628 h 1484"/>
                <a:gd name="connsiteX162" fmla="*/ 902 w 2331"/>
                <a:gd name="connsiteY162" fmla="*/ 618 h 1484"/>
                <a:gd name="connsiteX163" fmla="*/ 886 w 2331"/>
                <a:gd name="connsiteY163" fmla="*/ 609 h 1484"/>
                <a:gd name="connsiteX164" fmla="*/ 873 w 2331"/>
                <a:gd name="connsiteY164" fmla="*/ 600 h 1484"/>
                <a:gd name="connsiteX165" fmla="*/ 863 w 2331"/>
                <a:gd name="connsiteY165" fmla="*/ 589 h 1484"/>
                <a:gd name="connsiteX166" fmla="*/ 857 w 2331"/>
                <a:gd name="connsiteY166" fmla="*/ 578 h 1484"/>
                <a:gd name="connsiteX167" fmla="*/ 854 w 2331"/>
                <a:gd name="connsiteY167" fmla="*/ 567 h 1484"/>
                <a:gd name="connsiteX168" fmla="*/ 853 w 2331"/>
                <a:gd name="connsiteY168" fmla="*/ 559 h 1484"/>
                <a:gd name="connsiteX169" fmla="*/ 853 w 2331"/>
                <a:gd name="connsiteY169" fmla="*/ 552 h 1484"/>
                <a:gd name="connsiteX170" fmla="*/ 853 w 2331"/>
                <a:gd name="connsiteY170" fmla="*/ 545 h 1484"/>
                <a:gd name="connsiteX171" fmla="*/ 854 w 2331"/>
                <a:gd name="connsiteY171" fmla="*/ 538 h 1484"/>
                <a:gd name="connsiteX172" fmla="*/ 856 w 2331"/>
                <a:gd name="connsiteY172" fmla="*/ 518 h 1484"/>
                <a:gd name="connsiteX173" fmla="*/ 837 w 2331"/>
                <a:gd name="connsiteY173" fmla="*/ 520 h 1484"/>
                <a:gd name="connsiteX174" fmla="*/ 802 w 2331"/>
                <a:gd name="connsiteY174" fmla="*/ 524 h 1484"/>
                <a:gd name="connsiteX175" fmla="*/ 767 w 2331"/>
                <a:gd name="connsiteY175" fmla="*/ 528 h 1484"/>
                <a:gd name="connsiteX176" fmla="*/ 732 w 2331"/>
                <a:gd name="connsiteY176" fmla="*/ 532 h 1484"/>
                <a:gd name="connsiteX177" fmla="*/ 698 w 2331"/>
                <a:gd name="connsiteY177" fmla="*/ 538 h 1484"/>
                <a:gd name="connsiteX178" fmla="*/ 664 w 2331"/>
                <a:gd name="connsiteY178" fmla="*/ 542 h 1484"/>
                <a:gd name="connsiteX179" fmla="*/ 631 w 2331"/>
                <a:gd name="connsiteY179" fmla="*/ 548 h 1484"/>
                <a:gd name="connsiteX180" fmla="*/ 600 w 2331"/>
                <a:gd name="connsiteY180" fmla="*/ 554 h 1484"/>
                <a:gd name="connsiteX181" fmla="*/ 567 w 2331"/>
                <a:gd name="connsiteY181" fmla="*/ 560 h 1484"/>
                <a:gd name="connsiteX182" fmla="*/ 537 w 2331"/>
                <a:gd name="connsiteY182" fmla="*/ 567 h 1484"/>
                <a:gd name="connsiteX183" fmla="*/ 506 w 2331"/>
                <a:gd name="connsiteY183" fmla="*/ 574 h 1484"/>
                <a:gd name="connsiteX184" fmla="*/ 476 w 2331"/>
                <a:gd name="connsiteY184" fmla="*/ 581 h 1484"/>
                <a:gd name="connsiteX185" fmla="*/ 447 w 2331"/>
                <a:gd name="connsiteY185" fmla="*/ 589 h 1484"/>
                <a:gd name="connsiteX186" fmla="*/ 417 w 2331"/>
                <a:gd name="connsiteY186" fmla="*/ 596 h 1484"/>
                <a:gd name="connsiteX187" fmla="*/ 390 w 2331"/>
                <a:gd name="connsiteY187" fmla="*/ 604 h 1484"/>
                <a:gd name="connsiteX188" fmla="*/ 362 w 2331"/>
                <a:gd name="connsiteY188" fmla="*/ 614 h 1484"/>
                <a:gd name="connsiteX189" fmla="*/ 337 w 2331"/>
                <a:gd name="connsiteY189" fmla="*/ 622 h 1484"/>
                <a:gd name="connsiteX190" fmla="*/ 311 w 2331"/>
                <a:gd name="connsiteY190" fmla="*/ 631 h 1484"/>
                <a:gd name="connsiteX191" fmla="*/ 285 w 2331"/>
                <a:gd name="connsiteY191" fmla="*/ 640 h 1484"/>
                <a:gd name="connsiteX192" fmla="*/ 262 w 2331"/>
                <a:gd name="connsiteY192" fmla="*/ 650 h 1484"/>
                <a:gd name="connsiteX193" fmla="*/ 238 w 2331"/>
                <a:gd name="connsiteY193" fmla="*/ 660 h 1484"/>
                <a:gd name="connsiteX194" fmla="*/ 215 w 2331"/>
                <a:gd name="connsiteY194" fmla="*/ 671 h 1484"/>
                <a:gd name="connsiteX195" fmla="*/ 194 w 2331"/>
                <a:gd name="connsiteY195" fmla="*/ 681 h 1484"/>
                <a:gd name="connsiteX196" fmla="*/ 173 w 2331"/>
                <a:gd name="connsiteY196" fmla="*/ 692 h 1484"/>
                <a:gd name="connsiteX197" fmla="*/ 153 w 2331"/>
                <a:gd name="connsiteY197" fmla="*/ 702 h 1484"/>
                <a:gd name="connsiteX198" fmla="*/ 134 w 2331"/>
                <a:gd name="connsiteY198" fmla="*/ 714 h 1484"/>
                <a:gd name="connsiteX199" fmla="*/ 116 w 2331"/>
                <a:gd name="connsiteY199" fmla="*/ 726 h 1484"/>
                <a:gd name="connsiteX200" fmla="*/ 98 w 2331"/>
                <a:gd name="connsiteY200" fmla="*/ 737 h 1484"/>
                <a:gd name="connsiteX201" fmla="*/ 82 w 2331"/>
                <a:gd name="connsiteY201" fmla="*/ 749 h 1484"/>
                <a:gd name="connsiteX202" fmla="*/ 67 w 2331"/>
                <a:gd name="connsiteY202" fmla="*/ 762 h 1484"/>
                <a:gd name="connsiteX203" fmla="*/ 53 w 2331"/>
                <a:gd name="connsiteY203" fmla="*/ 774 h 1484"/>
                <a:gd name="connsiteX204" fmla="*/ 40 w 2331"/>
                <a:gd name="connsiteY204" fmla="*/ 787 h 1484"/>
                <a:gd name="connsiteX205" fmla="*/ 27 w 2331"/>
                <a:gd name="connsiteY205" fmla="*/ 799 h 1484"/>
                <a:gd name="connsiteX206" fmla="*/ 8 w 2331"/>
                <a:gd name="connsiteY206" fmla="*/ 836 h 1484"/>
                <a:gd name="connsiteX207" fmla="*/ 0 w 2331"/>
                <a:gd name="connsiteY207" fmla="*/ 882 h 1484"/>
                <a:gd name="connsiteX208" fmla="*/ 0 w 2331"/>
                <a:gd name="connsiteY208" fmla="*/ 927 h 1484"/>
                <a:gd name="connsiteX209" fmla="*/ 1 w 2331"/>
                <a:gd name="connsiteY209" fmla="*/ 958 h 1484"/>
                <a:gd name="connsiteX210" fmla="*/ 4 w 2331"/>
                <a:gd name="connsiteY210" fmla="*/ 983 h 1484"/>
                <a:gd name="connsiteX211" fmla="*/ 8 w 2331"/>
                <a:gd name="connsiteY211" fmla="*/ 1009 h 1484"/>
                <a:gd name="connsiteX212" fmla="*/ 14 w 2331"/>
                <a:gd name="connsiteY212" fmla="*/ 1034 h 1484"/>
                <a:gd name="connsiteX213" fmla="*/ 21 w 2331"/>
                <a:gd name="connsiteY213" fmla="*/ 1059 h 1484"/>
                <a:gd name="connsiteX214" fmla="*/ 29 w 2331"/>
                <a:gd name="connsiteY214" fmla="*/ 1082 h 1484"/>
                <a:gd name="connsiteX215" fmla="*/ 40 w 2331"/>
                <a:gd name="connsiteY215" fmla="*/ 1103 h 1484"/>
                <a:gd name="connsiteX216" fmla="*/ 51 w 2331"/>
                <a:gd name="connsiteY216" fmla="*/ 1122 h 1484"/>
                <a:gd name="connsiteX217" fmla="*/ 64 w 2331"/>
                <a:gd name="connsiteY217" fmla="*/ 1136 h 1484"/>
                <a:gd name="connsiteX218" fmla="*/ 81 w 2331"/>
                <a:gd name="connsiteY218" fmla="*/ 1149 h 1484"/>
                <a:gd name="connsiteX219" fmla="*/ 98 w 2331"/>
                <a:gd name="connsiteY219" fmla="*/ 1162 h 1484"/>
                <a:gd name="connsiteX220" fmla="*/ 118 w 2331"/>
                <a:gd name="connsiteY220" fmla="*/ 1173 h 1484"/>
                <a:gd name="connsiteX221" fmla="*/ 138 w 2331"/>
                <a:gd name="connsiteY221" fmla="*/ 1184 h 1484"/>
                <a:gd name="connsiteX222" fmla="*/ 160 w 2331"/>
                <a:gd name="connsiteY222" fmla="*/ 1193 h 1484"/>
                <a:gd name="connsiteX223" fmla="*/ 184 w 2331"/>
                <a:gd name="connsiteY223" fmla="*/ 1203 h 1484"/>
                <a:gd name="connsiteX224" fmla="*/ 208 w 2331"/>
                <a:gd name="connsiteY224" fmla="*/ 1211 h 1484"/>
                <a:gd name="connsiteX225" fmla="*/ 234 w 2331"/>
                <a:gd name="connsiteY225" fmla="*/ 1218 h 1484"/>
                <a:gd name="connsiteX226" fmla="*/ 242 w 2331"/>
                <a:gd name="connsiteY226" fmla="*/ 1239 h 1484"/>
                <a:gd name="connsiteX227" fmla="*/ 250 w 2331"/>
                <a:gd name="connsiteY227" fmla="*/ 1259 h 1484"/>
                <a:gd name="connsiteX228" fmla="*/ 261 w 2331"/>
                <a:gd name="connsiteY228" fmla="*/ 1279 h 1484"/>
                <a:gd name="connsiteX229" fmla="*/ 272 w 2331"/>
                <a:gd name="connsiteY229" fmla="*/ 1298 h 1484"/>
                <a:gd name="connsiteX230" fmla="*/ 285 w 2331"/>
                <a:gd name="connsiteY230" fmla="*/ 1317 h 1484"/>
                <a:gd name="connsiteX231" fmla="*/ 298 w 2331"/>
                <a:gd name="connsiteY231" fmla="*/ 1335 h 1484"/>
                <a:gd name="connsiteX232" fmla="*/ 313 w 2331"/>
                <a:gd name="connsiteY232" fmla="*/ 1352 h 1484"/>
                <a:gd name="connsiteX233" fmla="*/ 330 w 2331"/>
                <a:gd name="connsiteY233" fmla="*/ 1368 h 1484"/>
                <a:gd name="connsiteX234" fmla="*/ 342 w 2331"/>
                <a:gd name="connsiteY234" fmla="*/ 1380 h 1484"/>
                <a:gd name="connsiteX235" fmla="*/ 357 w 2331"/>
                <a:gd name="connsiteY235" fmla="*/ 1392 h 1484"/>
                <a:gd name="connsiteX236" fmla="*/ 371 w 2331"/>
                <a:gd name="connsiteY236" fmla="*/ 1402 h 1484"/>
                <a:gd name="connsiteX237" fmla="*/ 385 w 2331"/>
                <a:gd name="connsiteY237" fmla="*/ 1412 h 1484"/>
                <a:gd name="connsiteX238" fmla="*/ 400 w 2331"/>
                <a:gd name="connsiteY238" fmla="*/ 1421 h 1484"/>
                <a:gd name="connsiteX239" fmla="*/ 415 w 2331"/>
                <a:gd name="connsiteY239" fmla="*/ 1429 h 1484"/>
                <a:gd name="connsiteX240" fmla="*/ 430 w 2331"/>
                <a:gd name="connsiteY240" fmla="*/ 1436 h 1484"/>
                <a:gd name="connsiteX241" fmla="*/ 447 w 2331"/>
                <a:gd name="connsiteY241" fmla="*/ 1443 h 1484"/>
                <a:gd name="connsiteX242" fmla="*/ 462 w 2331"/>
                <a:gd name="connsiteY242" fmla="*/ 1449 h 1484"/>
                <a:gd name="connsiteX243" fmla="*/ 478 w 2331"/>
                <a:gd name="connsiteY243" fmla="*/ 1455 h 1484"/>
                <a:gd name="connsiteX244" fmla="*/ 494 w 2331"/>
                <a:gd name="connsiteY244" fmla="*/ 1458 h 1484"/>
                <a:gd name="connsiteX245" fmla="*/ 512 w 2331"/>
                <a:gd name="connsiteY245" fmla="*/ 1462 h 1484"/>
                <a:gd name="connsiteX246" fmla="*/ 528 w 2331"/>
                <a:gd name="connsiteY246" fmla="*/ 1465 h 1484"/>
                <a:gd name="connsiteX247" fmla="*/ 546 w 2331"/>
                <a:gd name="connsiteY247" fmla="*/ 1468 h 1484"/>
                <a:gd name="connsiteX248" fmla="*/ 562 w 2331"/>
                <a:gd name="connsiteY248" fmla="*/ 1469 h 1484"/>
                <a:gd name="connsiteX249" fmla="*/ 580 w 2331"/>
                <a:gd name="connsiteY249" fmla="*/ 1469 h 1484"/>
                <a:gd name="connsiteX250" fmla="*/ 597 w 2331"/>
                <a:gd name="connsiteY250" fmla="*/ 1469 h 1484"/>
                <a:gd name="connsiteX251" fmla="*/ 614 w 2331"/>
                <a:gd name="connsiteY251" fmla="*/ 1468 h 1484"/>
                <a:gd name="connsiteX252" fmla="*/ 631 w 2331"/>
                <a:gd name="connsiteY252" fmla="*/ 1465 h 1484"/>
                <a:gd name="connsiteX253" fmla="*/ 648 w 2331"/>
                <a:gd name="connsiteY253" fmla="*/ 1462 h 1484"/>
                <a:gd name="connsiteX254" fmla="*/ 664 w 2331"/>
                <a:gd name="connsiteY254" fmla="*/ 1458 h 1484"/>
                <a:gd name="connsiteX255" fmla="*/ 679 w 2331"/>
                <a:gd name="connsiteY255" fmla="*/ 1455 h 1484"/>
                <a:gd name="connsiteX256" fmla="*/ 695 w 2331"/>
                <a:gd name="connsiteY256" fmla="*/ 1449 h 1484"/>
                <a:gd name="connsiteX257" fmla="*/ 711 w 2331"/>
                <a:gd name="connsiteY257" fmla="*/ 1443 h 1484"/>
                <a:gd name="connsiteX258" fmla="*/ 726 w 2331"/>
                <a:gd name="connsiteY258" fmla="*/ 1436 h 1484"/>
                <a:gd name="connsiteX259" fmla="*/ 740 w 2331"/>
                <a:gd name="connsiteY259" fmla="*/ 1429 h 1484"/>
                <a:gd name="connsiteX260" fmla="*/ 754 w 2331"/>
                <a:gd name="connsiteY260" fmla="*/ 1421 h 1484"/>
                <a:gd name="connsiteX261" fmla="*/ 768 w 2331"/>
                <a:gd name="connsiteY261" fmla="*/ 1412 h 1484"/>
                <a:gd name="connsiteX262" fmla="*/ 781 w 2331"/>
                <a:gd name="connsiteY262" fmla="*/ 1402 h 1484"/>
                <a:gd name="connsiteX263" fmla="*/ 794 w 2331"/>
                <a:gd name="connsiteY263" fmla="*/ 1392 h 1484"/>
                <a:gd name="connsiteX264" fmla="*/ 807 w 2331"/>
                <a:gd name="connsiteY264" fmla="*/ 1380 h 1484"/>
                <a:gd name="connsiteX265" fmla="*/ 818 w 2331"/>
                <a:gd name="connsiteY265" fmla="*/ 1368 h 1484"/>
                <a:gd name="connsiteX266" fmla="*/ 830 w 2331"/>
                <a:gd name="connsiteY266" fmla="*/ 1356 h 1484"/>
                <a:gd name="connsiteX267" fmla="*/ 842 w 2331"/>
                <a:gd name="connsiteY267" fmla="*/ 1342 h 1484"/>
                <a:gd name="connsiteX268" fmla="*/ 851 w 2331"/>
                <a:gd name="connsiteY268" fmla="*/ 1326 h 1484"/>
                <a:gd name="connsiteX269" fmla="*/ 861 w 2331"/>
                <a:gd name="connsiteY269" fmla="*/ 1311 h 1484"/>
                <a:gd name="connsiteX270" fmla="*/ 870 w 2331"/>
                <a:gd name="connsiteY270" fmla="*/ 1296 h 1484"/>
                <a:gd name="connsiteX271" fmla="*/ 877 w 2331"/>
                <a:gd name="connsiteY271" fmla="*/ 1281 h 1484"/>
                <a:gd name="connsiteX272" fmla="*/ 884 w 2331"/>
                <a:gd name="connsiteY272" fmla="*/ 1264 h 1484"/>
                <a:gd name="connsiteX273" fmla="*/ 889 w 2331"/>
                <a:gd name="connsiteY273" fmla="*/ 1248 h 1484"/>
                <a:gd name="connsiteX274" fmla="*/ 908 w 2331"/>
                <a:gd name="connsiteY274" fmla="*/ 1248 h 1484"/>
                <a:gd name="connsiteX275" fmla="*/ 927 w 2331"/>
                <a:gd name="connsiteY275" fmla="*/ 1247 h 1484"/>
                <a:gd name="connsiteX276" fmla="*/ 946 w 2331"/>
                <a:gd name="connsiteY276" fmla="*/ 1247 h 1484"/>
                <a:gd name="connsiteX277" fmla="*/ 964 w 2331"/>
                <a:gd name="connsiteY277" fmla="*/ 1247 h 1484"/>
                <a:gd name="connsiteX278" fmla="*/ 983 w 2331"/>
                <a:gd name="connsiteY278" fmla="*/ 1246 h 1484"/>
                <a:gd name="connsiteX279" fmla="*/ 1002 w 2331"/>
                <a:gd name="connsiteY279" fmla="*/ 1246 h 1484"/>
                <a:gd name="connsiteX280" fmla="*/ 1020 w 2331"/>
                <a:gd name="connsiteY280" fmla="*/ 1246 h 1484"/>
                <a:gd name="connsiteX281" fmla="*/ 1039 w 2331"/>
                <a:gd name="connsiteY281" fmla="*/ 1245 h 1484"/>
                <a:gd name="connsiteX282" fmla="*/ 1058 w 2331"/>
                <a:gd name="connsiteY282" fmla="*/ 1245 h 1484"/>
                <a:gd name="connsiteX283" fmla="*/ 1078 w 2331"/>
                <a:gd name="connsiteY283" fmla="*/ 1245 h 1484"/>
                <a:gd name="connsiteX284" fmla="*/ 1096 w 2331"/>
                <a:gd name="connsiteY284" fmla="*/ 1245 h 1484"/>
                <a:gd name="connsiteX285" fmla="*/ 1116 w 2331"/>
                <a:gd name="connsiteY285" fmla="*/ 1243 h 1484"/>
                <a:gd name="connsiteX286" fmla="*/ 1135 w 2331"/>
                <a:gd name="connsiteY286" fmla="*/ 1243 h 1484"/>
                <a:gd name="connsiteX287" fmla="*/ 1155 w 2331"/>
                <a:gd name="connsiteY287" fmla="*/ 1243 h 1484"/>
                <a:gd name="connsiteX288" fmla="*/ 1174 w 2331"/>
                <a:gd name="connsiteY288" fmla="*/ 1243 h 1484"/>
                <a:gd name="connsiteX289" fmla="*/ 1193 w 2331"/>
                <a:gd name="connsiteY289" fmla="*/ 1243 h 1484"/>
                <a:gd name="connsiteX290" fmla="*/ 1214 w 2331"/>
                <a:gd name="connsiteY290" fmla="*/ 1243 h 1484"/>
                <a:gd name="connsiteX291" fmla="*/ 1235 w 2331"/>
                <a:gd name="connsiteY291" fmla="*/ 1243 h 1484"/>
                <a:gd name="connsiteX292" fmla="*/ 1257 w 2331"/>
                <a:gd name="connsiteY292" fmla="*/ 1243 h 1484"/>
                <a:gd name="connsiteX293" fmla="*/ 1278 w 2331"/>
                <a:gd name="connsiteY293" fmla="*/ 1245 h 1484"/>
                <a:gd name="connsiteX294" fmla="*/ 1299 w 2331"/>
                <a:gd name="connsiteY294" fmla="*/ 1245 h 1484"/>
                <a:gd name="connsiteX295" fmla="*/ 1320 w 2331"/>
                <a:gd name="connsiteY295" fmla="*/ 1245 h 1484"/>
                <a:gd name="connsiteX296" fmla="*/ 1339 w 2331"/>
                <a:gd name="connsiteY296" fmla="*/ 1246 h 1484"/>
                <a:gd name="connsiteX297" fmla="*/ 1361 w 2331"/>
                <a:gd name="connsiteY297" fmla="*/ 1246 h 1484"/>
                <a:gd name="connsiteX298" fmla="*/ 1380 w 2331"/>
                <a:gd name="connsiteY298" fmla="*/ 1247 h 1484"/>
                <a:gd name="connsiteX299" fmla="*/ 1401 w 2331"/>
                <a:gd name="connsiteY299" fmla="*/ 1248 h 1484"/>
                <a:gd name="connsiteX300" fmla="*/ 1421 w 2331"/>
                <a:gd name="connsiteY300" fmla="*/ 1248 h 1484"/>
                <a:gd name="connsiteX301" fmla="*/ 1441 w 2331"/>
                <a:gd name="connsiteY301" fmla="*/ 1249 h 1484"/>
                <a:gd name="connsiteX302" fmla="*/ 1461 w 2331"/>
                <a:gd name="connsiteY302" fmla="*/ 1250 h 1484"/>
                <a:gd name="connsiteX303" fmla="*/ 1481 w 2331"/>
                <a:gd name="connsiteY303" fmla="*/ 1252 h 1484"/>
                <a:gd name="connsiteX304" fmla="*/ 1501 w 2331"/>
                <a:gd name="connsiteY304" fmla="*/ 1252 h 1484"/>
                <a:gd name="connsiteX305" fmla="*/ 1521 w 2331"/>
                <a:gd name="connsiteY305" fmla="*/ 1253 h 1484"/>
                <a:gd name="connsiteX306" fmla="*/ 1528 w 2331"/>
                <a:gd name="connsiteY306" fmla="*/ 1269 h 1484"/>
                <a:gd name="connsiteX307" fmla="*/ 1536 w 2331"/>
                <a:gd name="connsiteY307" fmla="*/ 1194 h 1484"/>
                <a:gd name="connsiteX308" fmla="*/ 1545 w 2331"/>
                <a:gd name="connsiteY308" fmla="*/ 1300 h 1484"/>
                <a:gd name="connsiteX309" fmla="*/ 1556 w 2331"/>
                <a:gd name="connsiteY309" fmla="*/ 1134 h 1484"/>
                <a:gd name="connsiteX310" fmla="*/ 1566 w 2331"/>
                <a:gd name="connsiteY310" fmla="*/ 1329 h 1484"/>
                <a:gd name="connsiteX311" fmla="*/ 1578 w 2331"/>
                <a:gd name="connsiteY311" fmla="*/ 1072 h 1484"/>
                <a:gd name="connsiteX312" fmla="*/ 1590 w 2331"/>
                <a:gd name="connsiteY312" fmla="*/ 1356 h 1484"/>
                <a:gd name="connsiteX313" fmla="*/ 1602 w 2331"/>
                <a:gd name="connsiteY313" fmla="*/ 1008 h 1484"/>
                <a:gd name="connsiteX314" fmla="*/ 1615 w 2331"/>
                <a:gd name="connsiteY314" fmla="*/ 975 h 1484"/>
                <a:gd name="connsiteX315" fmla="*/ 1629 w 2331"/>
                <a:gd name="connsiteY315" fmla="*/ 942 h 1484"/>
                <a:gd name="connsiteX316" fmla="*/ 1643 w 2331"/>
                <a:gd name="connsiteY316" fmla="*/ 952 h 1484"/>
                <a:gd name="connsiteX317" fmla="*/ 1657 w 2331"/>
                <a:gd name="connsiteY317" fmla="*/ 917 h 1484"/>
                <a:gd name="connsiteX318" fmla="*/ 1673 w 2331"/>
                <a:gd name="connsiteY318" fmla="*/ 926 h 1484"/>
                <a:gd name="connsiteX319" fmla="*/ 1688 w 2331"/>
                <a:gd name="connsiteY319" fmla="*/ 844 h 1484"/>
                <a:gd name="connsiteX320" fmla="*/ 1703 w 2331"/>
                <a:gd name="connsiteY320" fmla="*/ 851 h 1484"/>
                <a:gd name="connsiteX321" fmla="*/ 1719 w 2331"/>
                <a:gd name="connsiteY321" fmla="*/ 858 h 1484"/>
                <a:gd name="connsiteX322" fmla="*/ 1735 w 2331"/>
                <a:gd name="connsiteY322" fmla="*/ 864 h 1484"/>
                <a:gd name="connsiteX323" fmla="*/ 1751 w 2331"/>
                <a:gd name="connsiteY323" fmla="*/ 1455 h 1484"/>
                <a:gd name="connsiteX324" fmla="*/ 1767 w 2331"/>
                <a:gd name="connsiteY324" fmla="*/ 828 h 1484"/>
                <a:gd name="connsiteX325" fmla="*/ 1785 w 2331"/>
                <a:gd name="connsiteY325" fmla="*/ 1462 h 1484"/>
                <a:gd name="connsiteX326" fmla="*/ 1801 w 2331"/>
                <a:gd name="connsiteY326" fmla="*/ 1465 h 1484"/>
                <a:gd name="connsiteX327" fmla="*/ 1819 w 2331"/>
                <a:gd name="connsiteY327" fmla="*/ 1468 h 1484"/>
                <a:gd name="connsiteX328" fmla="*/ 1835 w 2331"/>
                <a:gd name="connsiteY328" fmla="*/ 1109 h 1484"/>
                <a:gd name="connsiteX329" fmla="*/ 1853 w 2331"/>
                <a:gd name="connsiteY329" fmla="*/ 1109 h 1484"/>
                <a:gd name="connsiteX330" fmla="*/ 1870 w 2331"/>
                <a:gd name="connsiteY330" fmla="*/ 1469 h 1484"/>
                <a:gd name="connsiteX331" fmla="*/ 1887 w 2331"/>
                <a:gd name="connsiteY331" fmla="*/ 1198 h 1484"/>
                <a:gd name="connsiteX332" fmla="*/ 1904 w 2331"/>
                <a:gd name="connsiteY332" fmla="*/ 1465 h 1484"/>
                <a:gd name="connsiteX333" fmla="*/ 1920 w 2331"/>
                <a:gd name="connsiteY333" fmla="*/ 1462 h 1484"/>
                <a:gd name="connsiteX334" fmla="*/ 1937 w 2331"/>
                <a:gd name="connsiteY334" fmla="*/ 1458 h 1484"/>
                <a:gd name="connsiteX335" fmla="*/ 1953 w 2331"/>
                <a:gd name="connsiteY335" fmla="*/ 1455 h 1484"/>
                <a:gd name="connsiteX336" fmla="*/ 1968 w 2331"/>
                <a:gd name="connsiteY336" fmla="*/ 1449 h 1484"/>
                <a:gd name="connsiteX337" fmla="*/ 1984 w 2331"/>
                <a:gd name="connsiteY337" fmla="*/ 1443 h 1484"/>
                <a:gd name="connsiteX338" fmla="*/ 1999 w 2331"/>
                <a:gd name="connsiteY338" fmla="*/ 1436 h 1484"/>
                <a:gd name="connsiteX339" fmla="*/ 2013 w 2331"/>
                <a:gd name="connsiteY339" fmla="*/ 1429 h 1484"/>
                <a:gd name="connsiteX340" fmla="*/ 2028 w 2331"/>
                <a:gd name="connsiteY340" fmla="*/ 1421 h 1484"/>
                <a:gd name="connsiteX341" fmla="*/ 2041 w 2331"/>
                <a:gd name="connsiteY341" fmla="*/ 1412 h 1484"/>
                <a:gd name="connsiteX342" fmla="*/ 2055 w 2331"/>
                <a:gd name="connsiteY342" fmla="*/ 1402 h 1484"/>
                <a:gd name="connsiteX343" fmla="*/ 2068 w 2331"/>
                <a:gd name="connsiteY343" fmla="*/ 1392 h 1484"/>
                <a:gd name="connsiteX344" fmla="*/ 2079 w 2331"/>
                <a:gd name="connsiteY344" fmla="*/ 1380 h 1484"/>
                <a:gd name="connsiteX345" fmla="*/ 2091 w 2331"/>
                <a:gd name="connsiteY345" fmla="*/ 1368 h 1484"/>
                <a:gd name="connsiteX346" fmla="*/ 2105 w 2331"/>
                <a:gd name="connsiteY346" fmla="*/ 1353 h 1484"/>
                <a:gd name="connsiteX347" fmla="*/ 2118 w 2331"/>
                <a:gd name="connsiteY347" fmla="*/ 1336 h 1484"/>
                <a:gd name="connsiteX348" fmla="*/ 2130 w 2331"/>
                <a:gd name="connsiteY348" fmla="*/ 1319 h 1484"/>
                <a:gd name="connsiteX349" fmla="*/ 2140 w 2331"/>
                <a:gd name="connsiteY349" fmla="*/ 1301 h 1484"/>
                <a:gd name="connsiteX350" fmla="*/ 2149 w 2331"/>
                <a:gd name="connsiteY350" fmla="*/ 1282 h 1484"/>
                <a:gd name="connsiteX351" fmla="*/ 2158 w 2331"/>
                <a:gd name="connsiteY351" fmla="*/ 1263 h 1484"/>
                <a:gd name="connsiteX352" fmla="*/ 2165 w 2331"/>
                <a:gd name="connsiteY352" fmla="*/ 1243 h 1484"/>
                <a:gd name="connsiteX353" fmla="*/ 2171 w 2331"/>
                <a:gd name="connsiteY353" fmla="*/ 1224 h 1484"/>
                <a:gd name="connsiteX354" fmla="*/ 2183 w 2331"/>
                <a:gd name="connsiteY354" fmla="*/ 1219 h 1484"/>
                <a:gd name="connsiteX355" fmla="*/ 2195 w 2331"/>
                <a:gd name="connsiteY355" fmla="*/ 1213 h 1484"/>
                <a:gd name="connsiteX356" fmla="*/ 2207 w 2331"/>
                <a:gd name="connsiteY356" fmla="*/ 1208 h 1484"/>
                <a:gd name="connsiteX357" fmla="*/ 2218 w 2331"/>
                <a:gd name="connsiteY357" fmla="*/ 1203 h 1484"/>
                <a:gd name="connsiteX358" fmla="*/ 2230 w 2331"/>
                <a:gd name="connsiteY358" fmla="*/ 1197 h 1484"/>
                <a:gd name="connsiteX359" fmla="*/ 2241 w 2331"/>
                <a:gd name="connsiteY359" fmla="*/ 1191 h 1484"/>
                <a:gd name="connsiteX360" fmla="*/ 2251 w 2331"/>
                <a:gd name="connsiteY360" fmla="*/ 1185 h 1484"/>
                <a:gd name="connsiteX361" fmla="*/ 2261 w 2331"/>
                <a:gd name="connsiteY361" fmla="*/ 1178 h 1484"/>
                <a:gd name="connsiteX362" fmla="*/ 2279 w 2331"/>
                <a:gd name="connsiteY362" fmla="*/ 1160 h 1484"/>
                <a:gd name="connsiteX363" fmla="*/ 2294 w 2331"/>
                <a:gd name="connsiteY363" fmla="*/ 1138 h 1484"/>
                <a:gd name="connsiteX364" fmla="*/ 2307 w 2331"/>
                <a:gd name="connsiteY364" fmla="*/ 1111 h 1484"/>
                <a:gd name="connsiteX365" fmla="*/ 2317 w 2331"/>
                <a:gd name="connsiteY365" fmla="*/ 1082 h 1484"/>
                <a:gd name="connsiteX366" fmla="*/ 2324 w 2331"/>
                <a:gd name="connsiteY366" fmla="*/ 1051 h 1484"/>
                <a:gd name="connsiteX367" fmla="*/ 2328 w 2331"/>
                <a:gd name="connsiteY367" fmla="*/ 1018 h 1484"/>
                <a:gd name="connsiteX368" fmla="*/ 2331 w 2331"/>
                <a:gd name="connsiteY368" fmla="*/ 985 h 1484"/>
                <a:gd name="connsiteX369" fmla="*/ 2331 w 2331"/>
                <a:gd name="connsiteY369" fmla="*/ 954 h 1484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82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109 h 1469"/>
                <a:gd name="connsiteX329" fmla="*/ 1853 w 2331"/>
                <a:gd name="connsiteY329" fmla="*/ 1109 h 1469"/>
                <a:gd name="connsiteX330" fmla="*/ 1870 w 2331"/>
                <a:gd name="connsiteY330" fmla="*/ 1154 h 1469"/>
                <a:gd name="connsiteX331" fmla="*/ 1887 w 2331"/>
                <a:gd name="connsiteY331" fmla="*/ 1198 h 1469"/>
                <a:gd name="connsiteX332" fmla="*/ 1904 w 2331"/>
                <a:gd name="connsiteY332" fmla="*/ 1465 h 1469"/>
                <a:gd name="connsiteX333" fmla="*/ 1920 w 2331"/>
                <a:gd name="connsiteY333" fmla="*/ 1462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82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109 h 1469"/>
                <a:gd name="connsiteX329" fmla="*/ 1853 w 2331"/>
                <a:gd name="connsiteY329" fmla="*/ 1109 h 1469"/>
                <a:gd name="connsiteX330" fmla="*/ 1870 w 2331"/>
                <a:gd name="connsiteY330" fmla="*/ 1154 h 1469"/>
                <a:gd name="connsiteX331" fmla="*/ 1887 w 2331"/>
                <a:gd name="connsiteY331" fmla="*/ 1198 h 1469"/>
                <a:gd name="connsiteX332" fmla="*/ 1904 w 2331"/>
                <a:gd name="connsiteY332" fmla="*/ 1465 h 1469"/>
                <a:gd name="connsiteX333" fmla="*/ 1920 w 2331"/>
                <a:gd name="connsiteY333" fmla="*/ 1147 h 1469"/>
                <a:gd name="connsiteX334" fmla="*/ 1937 w 2331"/>
                <a:gd name="connsiteY334" fmla="*/ 1458 h 1469"/>
                <a:gd name="connsiteX335" fmla="*/ 1953 w 2331"/>
                <a:gd name="connsiteY335" fmla="*/ 1455 h 1469"/>
                <a:gd name="connsiteX336" fmla="*/ 1968 w 2331"/>
                <a:gd name="connsiteY336" fmla="*/ 1449 h 1469"/>
                <a:gd name="connsiteX337" fmla="*/ 1984 w 2331"/>
                <a:gd name="connsiteY337" fmla="*/ 1443 h 1469"/>
                <a:gd name="connsiteX338" fmla="*/ 1999 w 2331"/>
                <a:gd name="connsiteY338" fmla="*/ 1436 h 1469"/>
                <a:gd name="connsiteX339" fmla="*/ 2013 w 2331"/>
                <a:gd name="connsiteY339" fmla="*/ 1429 h 1469"/>
                <a:gd name="connsiteX340" fmla="*/ 2028 w 2331"/>
                <a:gd name="connsiteY340" fmla="*/ 1421 h 1469"/>
                <a:gd name="connsiteX341" fmla="*/ 2041 w 2331"/>
                <a:gd name="connsiteY341" fmla="*/ 1412 h 1469"/>
                <a:gd name="connsiteX342" fmla="*/ 2055 w 2331"/>
                <a:gd name="connsiteY342" fmla="*/ 1402 h 1469"/>
                <a:gd name="connsiteX343" fmla="*/ 2068 w 2331"/>
                <a:gd name="connsiteY343" fmla="*/ 1392 h 1469"/>
                <a:gd name="connsiteX344" fmla="*/ 2079 w 2331"/>
                <a:gd name="connsiteY344" fmla="*/ 1380 h 1469"/>
                <a:gd name="connsiteX345" fmla="*/ 2091 w 2331"/>
                <a:gd name="connsiteY345" fmla="*/ 1368 h 1469"/>
                <a:gd name="connsiteX346" fmla="*/ 2105 w 2331"/>
                <a:gd name="connsiteY346" fmla="*/ 1353 h 1469"/>
                <a:gd name="connsiteX347" fmla="*/ 2118 w 2331"/>
                <a:gd name="connsiteY347" fmla="*/ 1336 h 1469"/>
                <a:gd name="connsiteX348" fmla="*/ 2130 w 2331"/>
                <a:gd name="connsiteY348" fmla="*/ 1319 h 1469"/>
                <a:gd name="connsiteX349" fmla="*/ 2140 w 2331"/>
                <a:gd name="connsiteY349" fmla="*/ 1301 h 1469"/>
                <a:gd name="connsiteX350" fmla="*/ 2149 w 2331"/>
                <a:gd name="connsiteY350" fmla="*/ 1282 h 1469"/>
                <a:gd name="connsiteX351" fmla="*/ 2158 w 2331"/>
                <a:gd name="connsiteY351" fmla="*/ 1263 h 1469"/>
                <a:gd name="connsiteX352" fmla="*/ 2165 w 2331"/>
                <a:gd name="connsiteY352" fmla="*/ 1243 h 1469"/>
                <a:gd name="connsiteX353" fmla="*/ 2171 w 2331"/>
                <a:gd name="connsiteY353" fmla="*/ 1224 h 1469"/>
                <a:gd name="connsiteX354" fmla="*/ 2183 w 2331"/>
                <a:gd name="connsiteY354" fmla="*/ 1219 h 1469"/>
                <a:gd name="connsiteX355" fmla="*/ 2195 w 2331"/>
                <a:gd name="connsiteY355" fmla="*/ 1213 h 1469"/>
                <a:gd name="connsiteX356" fmla="*/ 2207 w 2331"/>
                <a:gd name="connsiteY356" fmla="*/ 1208 h 1469"/>
                <a:gd name="connsiteX357" fmla="*/ 2218 w 2331"/>
                <a:gd name="connsiteY357" fmla="*/ 1203 h 1469"/>
                <a:gd name="connsiteX358" fmla="*/ 2230 w 2331"/>
                <a:gd name="connsiteY358" fmla="*/ 1197 h 1469"/>
                <a:gd name="connsiteX359" fmla="*/ 2241 w 2331"/>
                <a:gd name="connsiteY359" fmla="*/ 1191 h 1469"/>
                <a:gd name="connsiteX360" fmla="*/ 2251 w 2331"/>
                <a:gd name="connsiteY360" fmla="*/ 1185 h 1469"/>
                <a:gd name="connsiteX361" fmla="*/ 2261 w 2331"/>
                <a:gd name="connsiteY361" fmla="*/ 1178 h 1469"/>
                <a:gd name="connsiteX362" fmla="*/ 2279 w 2331"/>
                <a:gd name="connsiteY362" fmla="*/ 1160 h 1469"/>
                <a:gd name="connsiteX363" fmla="*/ 2294 w 2331"/>
                <a:gd name="connsiteY363" fmla="*/ 1138 h 1469"/>
                <a:gd name="connsiteX364" fmla="*/ 2307 w 2331"/>
                <a:gd name="connsiteY364" fmla="*/ 1111 h 1469"/>
                <a:gd name="connsiteX365" fmla="*/ 2317 w 2331"/>
                <a:gd name="connsiteY365" fmla="*/ 1082 h 1469"/>
                <a:gd name="connsiteX366" fmla="*/ 2324 w 2331"/>
                <a:gd name="connsiteY366" fmla="*/ 1051 h 1469"/>
                <a:gd name="connsiteX367" fmla="*/ 2328 w 2331"/>
                <a:gd name="connsiteY367" fmla="*/ 1018 h 1469"/>
                <a:gd name="connsiteX368" fmla="*/ 2331 w 2331"/>
                <a:gd name="connsiteY368" fmla="*/ 985 h 1469"/>
                <a:gd name="connsiteX369" fmla="*/ 2331 w 2331"/>
                <a:gd name="connsiteY369" fmla="*/ 954 h 1469"/>
                <a:gd name="connsiteX0" fmla="*/ 2331 w 2331"/>
                <a:gd name="connsiteY0" fmla="*/ 954 h 1508"/>
                <a:gd name="connsiteX1" fmla="*/ 2329 w 2331"/>
                <a:gd name="connsiteY1" fmla="*/ 927 h 1508"/>
                <a:gd name="connsiteX2" fmla="*/ 2327 w 2331"/>
                <a:gd name="connsiteY2" fmla="*/ 899 h 1508"/>
                <a:gd name="connsiteX3" fmla="*/ 2322 w 2331"/>
                <a:gd name="connsiteY3" fmla="*/ 871 h 1508"/>
                <a:gd name="connsiteX4" fmla="*/ 2315 w 2331"/>
                <a:gd name="connsiteY4" fmla="*/ 844 h 1508"/>
                <a:gd name="connsiteX5" fmla="*/ 2307 w 2331"/>
                <a:gd name="connsiteY5" fmla="*/ 819 h 1508"/>
                <a:gd name="connsiteX6" fmla="*/ 2297 w 2331"/>
                <a:gd name="connsiteY6" fmla="*/ 796 h 1508"/>
                <a:gd name="connsiteX7" fmla="*/ 2284 w 2331"/>
                <a:gd name="connsiteY7" fmla="*/ 777 h 1508"/>
                <a:gd name="connsiteX8" fmla="*/ 2269 w 2331"/>
                <a:gd name="connsiteY8" fmla="*/ 762 h 1508"/>
                <a:gd name="connsiteX9" fmla="*/ 2242 w 2331"/>
                <a:gd name="connsiteY9" fmla="*/ 743 h 1508"/>
                <a:gd name="connsiteX10" fmla="*/ 2213 w 2331"/>
                <a:gd name="connsiteY10" fmla="*/ 725 h 1508"/>
                <a:gd name="connsiteX11" fmla="*/ 2181 w 2331"/>
                <a:gd name="connsiteY11" fmla="*/ 706 h 1508"/>
                <a:gd name="connsiteX12" fmla="*/ 2147 w 2331"/>
                <a:gd name="connsiteY12" fmla="*/ 688 h 1508"/>
                <a:gd name="connsiteX13" fmla="*/ 2112 w 2331"/>
                <a:gd name="connsiteY13" fmla="*/ 672 h 1508"/>
                <a:gd name="connsiteX14" fmla="*/ 2074 w 2331"/>
                <a:gd name="connsiteY14" fmla="*/ 656 h 1508"/>
                <a:gd name="connsiteX15" fmla="*/ 2034 w 2331"/>
                <a:gd name="connsiteY15" fmla="*/ 640 h 1508"/>
                <a:gd name="connsiteX16" fmla="*/ 1993 w 2331"/>
                <a:gd name="connsiteY16" fmla="*/ 625 h 1508"/>
                <a:gd name="connsiteX17" fmla="*/ 1950 w 2331"/>
                <a:gd name="connsiteY17" fmla="*/ 611 h 1508"/>
                <a:gd name="connsiteX18" fmla="*/ 1904 w 2331"/>
                <a:gd name="connsiteY18" fmla="*/ 598 h 1508"/>
                <a:gd name="connsiteX19" fmla="*/ 1857 w 2331"/>
                <a:gd name="connsiteY19" fmla="*/ 585 h 1508"/>
                <a:gd name="connsiteX20" fmla="*/ 1808 w 2331"/>
                <a:gd name="connsiteY20" fmla="*/ 574 h 1508"/>
                <a:gd name="connsiteX21" fmla="*/ 1758 w 2331"/>
                <a:gd name="connsiteY21" fmla="*/ 563 h 1508"/>
                <a:gd name="connsiteX22" fmla="*/ 1707 w 2331"/>
                <a:gd name="connsiteY22" fmla="*/ 553 h 1508"/>
                <a:gd name="connsiteX23" fmla="*/ 1654 w 2331"/>
                <a:gd name="connsiteY23" fmla="*/ 543 h 1508"/>
                <a:gd name="connsiteX24" fmla="*/ 1599 w 2331"/>
                <a:gd name="connsiteY24" fmla="*/ 535 h 1508"/>
                <a:gd name="connsiteX25" fmla="*/ 1599 w 2331"/>
                <a:gd name="connsiteY25" fmla="*/ 535 h 1508"/>
                <a:gd name="connsiteX26" fmla="*/ 1595 w 2331"/>
                <a:gd name="connsiteY26" fmla="*/ 471 h 1508"/>
                <a:gd name="connsiteX27" fmla="*/ 1487 w 2331"/>
                <a:gd name="connsiteY27" fmla="*/ 471 h 1508"/>
                <a:gd name="connsiteX28" fmla="*/ 1496 w 2331"/>
                <a:gd name="connsiteY28" fmla="*/ 637 h 1508"/>
                <a:gd name="connsiteX29" fmla="*/ 1491 w 2331"/>
                <a:gd name="connsiteY29" fmla="*/ 638 h 1508"/>
                <a:gd name="connsiteX30" fmla="*/ 1487 w 2331"/>
                <a:gd name="connsiteY30" fmla="*/ 639 h 1508"/>
                <a:gd name="connsiteX31" fmla="*/ 1482 w 2331"/>
                <a:gd name="connsiteY31" fmla="*/ 640 h 1508"/>
                <a:gd name="connsiteX32" fmla="*/ 1477 w 2331"/>
                <a:gd name="connsiteY32" fmla="*/ 642 h 1508"/>
                <a:gd name="connsiteX33" fmla="*/ 1473 w 2331"/>
                <a:gd name="connsiteY33" fmla="*/ 644 h 1508"/>
                <a:gd name="connsiteX34" fmla="*/ 1468 w 2331"/>
                <a:gd name="connsiteY34" fmla="*/ 645 h 1508"/>
                <a:gd name="connsiteX35" fmla="*/ 1462 w 2331"/>
                <a:gd name="connsiteY35" fmla="*/ 646 h 1508"/>
                <a:gd name="connsiteX36" fmla="*/ 1458 w 2331"/>
                <a:gd name="connsiteY36" fmla="*/ 647 h 1508"/>
                <a:gd name="connsiteX37" fmla="*/ 1467 w 2331"/>
                <a:gd name="connsiteY37" fmla="*/ 643 h 1508"/>
                <a:gd name="connsiteX38" fmla="*/ 1418 w 2331"/>
                <a:gd name="connsiteY38" fmla="*/ 561 h 1508"/>
                <a:gd name="connsiteX39" fmla="*/ 1405 w 2331"/>
                <a:gd name="connsiteY39" fmla="*/ 452 h 1508"/>
                <a:gd name="connsiteX40" fmla="*/ 1417 w 2331"/>
                <a:gd name="connsiteY40" fmla="*/ 442 h 1508"/>
                <a:gd name="connsiteX41" fmla="*/ 1427 w 2331"/>
                <a:gd name="connsiteY41" fmla="*/ 430 h 1508"/>
                <a:gd name="connsiteX42" fmla="*/ 1438 w 2331"/>
                <a:gd name="connsiteY42" fmla="*/ 417 h 1508"/>
                <a:gd name="connsiteX43" fmla="*/ 1447 w 2331"/>
                <a:gd name="connsiteY43" fmla="*/ 403 h 1508"/>
                <a:gd name="connsiteX44" fmla="*/ 1456 w 2331"/>
                <a:gd name="connsiteY44" fmla="*/ 388 h 1508"/>
                <a:gd name="connsiteX45" fmla="*/ 1465 w 2331"/>
                <a:gd name="connsiteY45" fmla="*/ 372 h 1508"/>
                <a:gd name="connsiteX46" fmla="*/ 1472 w 2331"/>
                <a:gd name="connsiteY46" fmla="*/ 354 h 1508"/>
                <a:gd name="connsiteX47" fmla="*/ 1479 w 2331"/>
                <a:gd name="connsiteY47" fmla="*/ 337 h 1508"/>
                <a:gd name="connsiteX48" fmla="*/ 1487 w 2331"/>
                <a:gd name="connsiteY48" fmla="*/ 471 h 1508"/>
                <a:gd name="connsiteX49" fmla="*/ 1595 w 2331"/>
                <a:gd name="connsiteY49" fmla="*/ 471 h 1508"/>
                <a:gd name="connsiteX50" fmla="*/ 1585 w 2331"/>
                <a:gd name="connsiteY50" fmla="*/ 273 h 1508"/>
                <a:gd name="connsiteX51" fmla="*/ 1584 w 2331"/>
                <a:gd name="connsiteY51" fmla="*/ 265 h 1508"/>
                <a:gd name="connsiteX52" fmla="*/ 1580 w 2331"/>
                <a:gd name="connsiteY52" fmla="*/ 257 h 1508"/>
                <a:gd name="connsiteX53" fmla="*/ 1576 w 2331"/>
                <a:gd name="connsiteY53" fmla="*/ 250 h 1508"/>
                <a:gd name="connsiteX54" fmla="*/ 1570 w 2331"/>
                <a:gd name="connsiteY54" fmla="*/ 243 h 1508"/>
                <a:gd name="connsiteX55" fmla="*/ 1563 w 2331"/>
                <a:gd name="connsiteY55" fmla="*/ 237 h 1508"/>
                <a:gd name="connsiteX56" fmla="*/ 1556 w 2331"/>
                <a:gd name="connsiteY56" fmla="*/ 234 h 1508"/>
                <a:gd name="connsiteX57" fmla="*/ 1546 w 2331"/>
                <a:gd name="connsiteY57" fmla="*/ 231 h 1508"/>
                <a:gd name="connsiteX58" fmla="*/ 1538 w 2331"/>
                <a:gd name="connsiteY58" fmla="*/ 230 h 1508"/>
                <a:gd name="connsiteX59" fmla="*/ 1517 w 2331"/>
                <a:gd name="connsiteY59" fmla="*/ 230 h 1508"/>
                <a:gd name="connsiteX60" fmla="*/ 1511 w 2331"/>
                <a:gd name="connsiteY60" fmla="*/ 230 h 1508"/>
                <a:gd name="connsiteX61" fmla="*/ 1505 w 2331"/>
                <a:gd name="connsiteY61" fmla="*/ 231 h 1508"/>
                <a:gd name="connsiteX62" fmla="*/ 1501 w 2331"/>
                <a:gd name="connsiteY62" fmla="*/ 234 h 1508"/>
                <a:gd name="connsiteX63" fmla="*/ 1495 w 2331"/>
                <a:gd name="connsiteY63" fmla="*/ 236 h 1508"/>
                <a:gd name="connsiteX64" fmla="*/ 1495 w 2331"/>
                <a:gd name="connsiteY64" fmla="*/ 236 h 1508"/>
                <a:gd name="connsiteX65" fmla="*/ 1495 w 2331"/>
                <a:gd name="connsiteY65" fmla="*/ 235 h 1508"/>
                <a:gd name="connsiteX66" fmla="*/ 1495 w 2331"/>
                <a:gd name="connsiteY66" fmla="*/ 235 h 1508"/>
                <a:gd name="connsiteX67" fmla="*/ 1495 w 2331"/>
                <a:gd name="connsiteY67" fmla="*/ 235 h 1508"/>
                <a:gd name="connsiteX68" fmla="*/ 1493 w 2331"/>
                <a:gd name="connsiteY68" fmla="*/ 212 h 1508"/>
                <a:gd name="connsiteX69" fmla="*/ 1488 w 2331"/>
                <a:gd name="connsiteY69" fmla="*/ 188 h 1508"/>
                <a:gd name="connsiteX70" fmla="*/ 1481 w 2331"/>
                <a:gd name="connsiteY70" fmla="*/ 166 h 1508"/>
                <a:gd name="connsiteX71" fmla="*/ 1473 w 2331"/>
                <a:gd name="connsiteY71" fmla="*/ 145 h 1508"/>
                <a:gd name="connsiteX72" fmla="*/ 1462 w 2331"/>
                <a:gd name="connsiteY72" fmla="*/ 124 h 1508"/>
                <a:gd name="connsiteX73" fmla="*/ 1449 w 2331"/>
                <a:gd name="connsiteY73" fmla="*/ 105 h 1508"/>
                <a:gd name="connsiteX74" fmla="*/ 1434 w 2331"/>
                <a:gd name="connsiteY74" fmla="*/ 86 h 1508"/>
                <a:gd name="connsiteX75" fmla="*/ 1418 w 2331"/>
                <a:gd name="connsiteY75" fmla="*/ 69 h 1508"/>
                <a:gd name="connsiteX76" fmla="*/ 1399 w 2331"/>
                <a:gd name="connsiteY76" fmla="*/ 54 h 1508"/>
                <a:gd name="connsiteX77" fmla="*/ 1379 w 2331"/>
                <a:gd name="connsiteY77" fmla="*/ 40 h 1508"/>
                <a:gd name="connsiteX78" fmla="*/ 1359 w 2331"/>
                <a:gd name="connsiteY78" fmla="*/ 28 h 1508"/>
                <a:gd name="connsiteX79" fmla="*/ 1338 w 2331"/>
                <a:gd name="connsiteY79" fmla="*/ 18 h 1508"/>
                <a:gd name="connsiteX80" fmla="*/ 1316 w 2331"/>
                <a:gd name="connsiteY80" fmla="*/ 11 h 1508"/>
                <a:gd name="connsiteX81" fmla="*/ 1294 w 2331"/>
                <a:gd name="connsiteY81" fmla="*/ 5 h 1508"/>
                <a:gd name="connsiteX82" fmla="*/ 1271 w 2331"/>
                <a:gd name="connsiteY82" fmla="*/ 1 h 1508"/>
                <a:gd name="connsiteX83" fmla="*/ 1247 w 2331"/>
                <a:gd name="connsiteY83" fmla="*/ 0 h 1508"/>
                <a:gd name="connsiteX84" fmla="*/ 1225 w 2331"/>
                <a:gd name="connsiteY84" fmla="*/ 1 h 1508"/>
                <a:gd name="connsiteX85" fmla="*/ 1204 w 2331"/>
                <a:gd name="connsiteY85" fmla="*/ 4 h 1508"/>
                <a:gd name="connsiteX86" fmla="*/ 1183 w 2331"/>
                <a:gd name="connsiteY86" fmla="*/ 9 h 1508"/>
                <a:gd name="connsiteX87" fmla="*/ 1163 w 2331"/>
                <a:gd name="connsiteY87" fmla="*/ 15 h 1508"/>
                <a:gd name="connsiteX88" fmla="*/ 1144 w 2331"/>
                <a:gd name="connsiteY88" fmla="*/ 25 h 1508"/>
                <a:gd name="connsiteX89" fmla="*/ 1127 w 2331"/>
                <a:gd name="connsiteY89" fmla="*/ 34 h 1508"/>
                <a:gd name="connsiteX90" fmla="*/ 1110 w 2331"/>
                <a:gd name="connsiteY90" fmla="*/ 46 h 1508"/>
                <a:gd name="connsiteX91" fmla="*/ 1095 w 2331"/>
                <a:gd name="connsiteY91" fmla="*/ 60 h 1508"/>
                <a:gd name="connsiteX92" fmla="*/ 1080 w 2331"/>
                <a:gd name="connsiteY92" fmla="*/ 74 h 1508"/>
                <a:gd name="connsiteX93" fmla="*/ 1068 w 2331"/>
                <a:gd name="connsiteY93" fmla="*/ 90 h 1508"/>
                <a:gd name="connsiteX94" fmla="*/ 1057 w 2331"/>
                <a:gd name="connsiteY94" fmla="*/ 106 h 1508"/>
                <a:gd name="connsiteX95" fmla="*/ 1047 w 2331"/>
                <a:gd name="connsiteY95" fmla="*/ 125 h 1508"/>
                <a:gd name="connsiteX96" fmla="*/ 1039 w 2331"/>
                <a:gd name="connsiteY96" fmla="*/ 144 h 1508"/>
                <a:gd name="connsiteX97" fmla="*/ 1033 w 2331"/>
                <a:gd name="connsiteY97" fmla="*/ 164 h 1508"/>
                <a:gd name="connsiteX98" fmla="*/ 1029 w 2331"/>
                <a:gd name="connsiteY98" fmla="*/ 185 h 1508"/>
                <a:gd name="connsiteX99" fmla="*/ 1026 w 2331"/>
                <a:gd name="connsiteY99" fmla="*/ 207 h 1508"/>
                <a:gd name="connsiteX100" fmla="*/ 1003 w 2331"/>
                <a:gd name="connsiteY100" fmla="*/ 227 h 1508"/>
                <a:gd name="connsiteX101" fmla="*/ 976 w 2331"/>
                <a:gd name="connsiteY101" fmla="*/ 251 h 1508"/>
                <a:gd name="connsiteX102" fmla="*/ 947 w 2331"/>
                <a:gd name="connsiteY102" fmla="*/ 279 h 1508"/>
                <a:gd name="connsiteX103" fmla="*/ 919 w 2331"/>
                <a:gd name="connsiteY103" fmla="*/ 309 h 1508"/>
                <a:gd name="connsiteX104" fmla="*/ 893 w 2331"/>
                <a:gd name="connsiteY104" fmla="*/ 338 h 1508"/>
                <a:gd name="connsiteX105" fmla="*/ 873 w 2331"/>
                <a:gd name="connsiteY105" fmla="*/ 366 h 1508"/>
                <a:gd name="connsiteX106" fmla="*/ 860 w 2331"/>
                <a:gd name="connsiteY106" fmla="*/ 391 h 1508"/>
                <a:gd name="connsiteX107" fmla="*/ 858 w 2331"/>
                <a:gd name="connsiteY107" fmla="*/ 414 h 1508"/>
                <a:gd name="connsiteX108" fmla="*/ 860 w 2331"/>
                <a:gd name="connsiteY108" fmla="*/ 422 h 1508"/>
                <a:gd name="connsiteX109" fmla="*/ 864 w 2331"/>
                <a:gd name="connsiteY109" fmla="*/ 429 h 1508"/>
                <a:gd name="connsiteX110" fmla="*/ 870 w 2331"/>
                <a:gd name="connsiteY110" fmla="*/ 435 h 1508"/>
                <a:gd name="connsiteX111" fmla="*/ 877 w 2331"/>
                <a:gd name="connsiteY111" fmla="*/ 439 h 1508"/>
                <a:gd name="connsiteX112" fmla="*/ 887 w 2331"/>
                <a:gd name="connsiteY112" fmla="*/ 444 h 1508"/>
                <a:gd name="connsiteX113" fmla="*/ 898 w 2331"/>
                <a:gd name="connsiteY113" fmla="*/ 449 h 1508"/>
                <a:gd name="connsiteX114" fmla="*/ 911 w 2331"/>
                <a:gd name="connsiteY114" fmla="*/ 452 h 1508"/>
                <a:gd name="connsiteX115" fmla="*/ 923 w 2331"/>
                <a:gd name="connsiteY115" fmla="*/ 456 h 1508"/>
                <a:gd name="connsiteX116" fmla="*/ 936 w 2331"/>
                <a:gd name="connsiteY116" fmla="*/ 459 h 1508"/>
                <a:gd name="connsiteX117" fmla="*/ 950 w 2331"/>
                <a:gd name="connsiteY117" fmla="*/ 462 h 1508"/>
                <a:gd name="connsiteX118" fmla="*/ 964 w 2331"/>
                <a:gd name="connsiteY118" fmla="*/ 465 h 1508"/>
                <a:gd name="connsiteX119" fmla="*/ 978 w 2331"/>
                <a:gd name="connsiteY119" fmla="*/ 466 h 1508"/>
                <a:gd name="connsiteX120" fmla="*/ 991 w 2331"/>
                <a:gd name="connsiteY120" fmla="*/ 469 h 1508"/>
                <a:gd name="connsiteX121" fmla="*/ 1005 w 2331"/>
                <a:gd name="connsiteY121" fmla="*/ 470 h 1508"/>
                <a:gd name="connsiteX122" fmla="*/ 1018 w 2331"/>
                <a:gd name="connsiteY122" fmla="*/ 472 h 1508"/>
                <a:gd name="connsiteX123" fmla="*/ 1030 w 2331"/>
                <a:gd name="connsiteY123" fmla="*/ 473 h 1508"/>
                <a:gd name="connsiteX124" fmla="*/ 1041 w 2331"/>
                <a:gd name="connsiteY124" fmla="*/ 473 h 1508"/>
                <a:gd name="connsiteX125" fmla="*/ 1052 w 2331"/>
                <a:gd name="connsiteY125" fmla="*/ 474 h 1508"/>
                <a:gd name="connsiteX126" fmla="*/ 1061 w 2331"/>
                <a:gd name="connsiteY126" fmla="*/ 476 h 1508"/>
                <a:gd name="connsiteX127" fmla="*/ 1069 w 2331"/>
                <a:gd name="connsiteY127" fmla="*/ 476 h 1508"/>
                <a:gd name="connsiteX128" fmla="*/ 1082 w 2331"/>
                <a:gd name="connsiteY128" fmla="*/ 589 h 1508"/>
                <a:gd name="connsiteX129" fmla="*/ 1082 w 2331"/>
                <a:gd name="connsiteY129" fmla="*/ 593 h 1508"/>
                <a:gd name="connsiteX130" fmla="*/ 1074 w 2331"/>
                <a:gd name="connsiteY130" fmla="*/ 590 h 1508"/>
                <a:gd name="connsiteX131" fmla="*/ 1067 w 2331"/>
                <a:gd name="connsiteY131" fmla="*/ 588 h 1508"/>
                <a:gd name="connsiteX132" fmla="*/ 1059 w 2331"/>
                <a:gd name="connsiteY132" fmla="*/ 588 h 1508"/>
                <a:gd name="connsiteX133" fmla="*/ 1051 w 2331"/>
                <a:gd name="connsiteY133" fmla="*/ 590 h 1508"/>
                <a:gd name="connsiteX134" fmla="*/ 1046 w 2331"/>
                <a:gd name="connsiteY134" fmla="*/ 591 h 1508"/>
                <a:gd name="connsiteX135" fmla="*/ 1043 w 2331"/>
                <a:gd name="connsiteY135" fmla="*/ 593 h 1508"/>
                <a:gd name="connsiteX136" fmla="*/ 1039 w 2331"/>
                <a:gd name="connsiteY136" fmla="*/ 594 h 1508"/>
                <a:gd name="connsiteX137" fmla="*/ 1037 w 2331"/>
                <a:gd name="connsiteY137" fmla="*/ 595 h 1508"/>
                <a:gd name="connsiteX138" fmla="*/ 969 w 2331"/>
                <a:gd name="connsiteY138" fmla="*/ 501 h 1508"/>
                <a:gd name="connsiteX139" fmla="*/ 968 w 2331"/>
                <a:gd name="connsiteY139" fmla="*/ 500 h 1508"/>
                <a:gd name="connsiteX140" fmla="*/ 963 w 2331"/>
                <a:gd name="connsiteY140" fmla="*/ 497 h 1508"/>
                <a:gd name="connsiteX141" fmla="*/ 957 w 2331"/>
                <a:gd name="connsiteY141" fmla="*/ 493 h 1508"/>
                <a:gd name="connsiteX142" fmla="*/ 951 w 2331"/>
                <a:gd name="connsiteY142" fmla="*/ 491 h 1508"/>
                <a:gd name="connsiteX143" fmla="*/ 943 w 2331"/>
                <a:gd name="connsiteY143" fmla="*/ 488 h 1508"/>
                <a:gd name="connsiteX144" fmla="*/ 936 w 2331"/>
                <a:gd name="connsiteY144" fmla="*/ 488 h 1508"/>
                <a:gd name="connsiteX145" fmla="*/ 928 w 2331"/>
                <a:gd name="connsiteY145" fmla="*/ 491 h 1508"/>
                <a:gd name="connsiteX146" fmla="*/ 920 w 2331"/>
                <a:gd name="connsiteY146" fmla="*/ 493 h 1508"/>
                <a:gd name="connsiteX147" fmla="*/ 912 w 2331"/>
                <a:gd name="connsiteY147" fmla="*/ 499 h 1508"/>
                <a:gd name="connsiteX148" fmla="*/ 900 w 2331"/>
                <a:gd name="connsiteY148" fmla="*/ 514 h 1508"/>
                <a:gd name="connsiteX149" fmla="*/ 897 w 2331"/>
                <a:gd name="connsiteY149" fmla="*/ 529 h 1508"/>
                <a:gd name="connsiteX150" fmla="*/ 899 w 2331"/>
                <a:gd name="connsiteY150" fmla="*/ 543 h 1508"/>
                <a:gd name="connsiteX151" fmla="*/ 904 w 2331"/>
                <a:gd name="connsiteY151" fmla="*/ 554 h 1508"/>
                <a:gd name="connsiteX152" fmla="*/ 906 w 2331"/>
                <a:gd name="connsiteY152" fmla="*/ 557 h 1508"/>
                <a:gd name="connsiteX153" fmla="*/ 912 w 2331"/>
                <a:gd name="connsiteY153" fmla="*/ 564 h 1508"/>
                <a:gd name="connsiteX154" fmla="*/ 920 w 2331"/>
                <a:gd name="connsiteY154" fmla="*/ 576 h 1508"/>
                <a:gd name="connsiteX155" fmla="*/ 930 w 2331"/>
                <a:gd name="connsiteY155" fmla="*/ 590 h 1508"/>
                <a:gd name="connsiteX156" fmla="*/ 941 w 2331"/>
                <a:gd name="connsiteY156" fmla="*/ 604 h 1508"/>
                <a:gd name="connsiteX157" fmla="*/ 953 w 2331"/>
                <a:gd name="connsiteY157" fmla="*/ 619 h 1508"/>
                <a:gd name="connsiteX158" fmla="*/ 962 w 2331"/>
                <a:gd name="connsiteY158" fmla="*/ 632 h 1508"/>
                <a:gd name="connsiteX159" fmla="*/ 970 w 2331"/>
                <a:gd name="connsiteY159" fmla="*/ 643 h 1508"/>
                <a:gd name="connsiteX160" fmla="*/ 944 w 2331"/>
                <a:gd name="connsiteY160" fmla="*/ 636 h 1508"/>
                <a:gd name="connsiteX161" fmla="*/ 922 w 2331"/>
                <a:gd name="connsiteY161" fmla="*/ 628 h 1508"/>
                <a:gd name="connsiteX162" fmla="*/ 902 w 2331"/>
                <a:gd name="connsiteY162" fmla="*/ 618 h 1508"/>
                <a:gd name="connsiteX163" fmla="*/ 886 w 2331"/>
                <a:gd name="connsiteY163" fmla="*/ 609 h 1508"/>
                <a:gd name="connsiteX164" fmla="*/ 873 w 2331"/>
                <a:gd name="connsiteY164" fmla="*/ 600 h 1508"/>
                <a:gd name="connsiteX165" fmla="*/ 863 w 2331"/>
                <a:gd name="connsiteY165" fmla="*/ 589 h 1508"/>
                <a:gd name="connsiteX166" fmla="*/ 857 w 2331"/>
                <a:gd name="connsiteY166" fmla="*/ 578 h 1508"/>
                <a:gd name="connsiteX167" fmla="*/ 854 w 2331"/>
                <a:gd name="connsiteY167" fmla="*/ 567 h 1508"/>
                <a:gd name="connsiteX168" fmla="*/ 853 w 2331"/>
                <a:gd name="connsiteY168" fmla="*/ 559 h 1508"/>
                <a:gd name="connsiteX169" fmla="*/ 853 w 2331"/>
                <a:gd name="connsiteY169" fmla="*/ 552 h 1508"/>
                <a:gd name="connsiteX170" fmla="*/ 853 w 2331"/>
                <a:gd name="connsiteY170" fmla="*/ 545 h 1508"/>
                <a:gd name="connsiteX171" fmla="*/ 854 w 2331"/>
                <a:gd name="connsiteY171" fmla="*/ 538 h 1508"/>
                <a:gd name="connsiteX172" fmla="*/ 856 w 2331"/>
                <a:gd name="connsiteY172" fmla="*/ 518 h 1508"/>
                <a:gd name="connsiteX173" fmla="*/ 837 w 2331"/>
                <a:gd name="connsiteY173" fmla="*/ 520 h 1508"/>
                <a:gd name="connsiteX174" fmla="*/ 802 w 2331"/>
                <a:gd name="connsiteY174" fmla="*/ 524 h 1508"/>
                <a:gd name="connsiteX175" fmla="*/ 767 w 2331"/>
                <a:gd name="connsiteY175" fmla="*/ 528 h 1508"/>
                <a:gd name="connsiteX176" fmla="*/ 732 w 2331"/>
                <a:gd name="connsiteY176" fmla="*/ 532 h 1508"/>
                <a:gd name="connsiteX177" fmla="*/ 698 w 2331"/>
                <a:gd name="connsiteY177" fmla="*/ 538 h 1508"/>
                <a:gd name="connsiteX178" fmla="*/ 664 w 2331"/>
                <a:gd name="connsiteY178" fmla="*/ 542 h 1508"/>
                <a:gd name="connsiteX179" fmla="*/ 631 w 2331"/>
                <a:gd name="connsiteY179" fmla="*/ 548 h 1508"/>
                <a:gd name="connsiteX180" fmla="*/ 600 w 2331"/>
                <a:gd name="connsiteY180" fmla="*/ 554 h 1508"/>
                <a:gd name="connsiteX181" fmla="*/ 567 w 2331"/>
                <a:gd name="connsiteY181" fmla="*/ 560 h 1508"/>
                <a:gd name="connsiteX182" fmla="*/ 537 w 2331"/>
                <a:gd name="connsiteY182" fmla="*/ 567 h 1508"/>
                <a:gd name="connsiteX183" fmla="*/ 506 w 2331"/>
                <a:gd name="connsiteY183" fmla="*/ 574 h 1508"/>
                <a:gd name="connsiteX184" fmla="*/ 476 w 2331"/>
                <a:gd name="connsiteY184" fmla="*/ 581 h 1508"/>
                <a:gd name="connsiteX185" fmla="*/ 447 w 2331"/>
                <a:gd name="connsiteY185" fmla="*/ 589 h 1508"/>
                <a:gd name="connsiteX186" fmla="*/ 417 w 2331"/>
                <a:gd name="connsiteY186" fmla="*/ 596 h 1508"/>
                <a:gd name="connsiteX187" fmla="*/ 390 w 2331"/>
                <a:gd name="connsiteY187" fmla="*/ 604 h 1508"/>
                <a:gd name="connsiteX188" fmla="*/ 362 w 2331"/>
                <a:gd name="connsiteY188" fmla="*/ 614 h 1508"/>
                <a:gd name="connsiteX189" fmla="*/ 337 w 2331"/>
                <a:gd name="connsiteY189" fmla="*/ 622 h 1508"/>
                <a:gd name="connsiteX190" fmla="*/ 311 w 2331"/>
                <a:gd name="connsiteY190" fmla="*/ 631 h 1508"/>
                <a:gd name="connsiteX191" fmla="*/ 285 w 2331"/>
                <a:gd name="connsiteY191" fmla="*/ 640 h 1508"/>
                <a:gd name="connsiteX192" fmla="*/ 262 w 2331"/>
                <a:gd name="connsiteY192" fmla="*/ 650 h 1508"/>
                <a:gd name="connsiteX193" fmla="*/ 238 w 2331"/>
                <a:gd name="connsiteY193" fmla="*/ 660 h 1508"/>
                <a:gd name="connsiteX194" fmla="*/ 215 w 2331"/>
                <a:gd name="connsiteY194" fmla="*/ 671 h 1508"/>
                <a:gd name="connsiteX195" fmla="*/ 194 w 2331"/>
                <a:gd name="connsiteY195" fmla="*/ 681 h 1508"/>
                <a:gd name="connsiteX196" fmla="*/ 173 w 2331"/>
                <a:gd name="connsiteY196" fmla="*/ 692 h 1508"/>
                <a:gd name="connsiteX197" fmla="*/ 153 w 2331"/>
                <a:gd name="connsiteY197" fmla="*/ 702 h 1508"/>
                <a:gd name="connsiteX198" fmla="*/ 134 w 2331"/>
                <a:gd name="connsiteY198" fmla="*/ 714 h 1508"/>
                <a:gd name="connsiteX199" fmla="*/ 116 w 2331"/>
                <a:gd name="connsiteY199" fmla="*/ 726 h 1508"/>
                <a:gd name="connsiteX200" fmla="*/ 98 w 2331"/>
                <a:gd name="connsiteY200" fmla="*/ 737 h 1508"/>
                <a:gd name="connsiteX201" fmla="*/ 82 w 2331"/>
                <a:gd name="connsiteY201" fmla="*/ 749 h 1508"/>
                <a:gd name="connsiteX202" fmla="*/ 67 w 2331"/>
                <a:gd name="connsiteY202" fmla="*/ 762 h 1508"/>
                <a:gd name="connsiteX203" fmla="*/ 53 w 2331"/>
                <a:gd name="connsiteY203" fmla="*/ 774 h 1508"/>
                <a:gd name="connsiteX204" fmla="*/ 40 w 2331"/>
                <a:gd name="connsiteY204" fmla="*/ 787 h 1508"/>
                <a:gd name="connsiteX205" fmla="*/ 27 w 2331"/>
                <a:gd name="connsiteY205" fmla="*/ 799 h 1508"/>
                <a:gd name="connsiteX206" fmla="*/ 8 w 2331"/>
                <a:gd name="connsiteY206" fmla="*/ 836 h 1508"/>
                <a:gd name="connsiteX207" fmla="*/ 0 w 2331"/>
                <a:gd name="connsiteY207" fmla="*/ 882 h 1508"/>
                <a:gd name="connsiteX208" fmla="*/ 0 w 2331"/>
                <a:gd name="connsiteY208" fmla="*/ 927 h 1508"/>
                <a:gd name="connsiteX209" fmla="*/ 1 w 2331"/>
                <a:gd name="connsiteY209" fmla="*/ 958 h 1508"/>
                <a:gd name="connsiteX210" fmla="*/ 4 w 2331"/>
                <a:gd name="connsiteY210" fmla="*/ 983 h 1508"/>
                <a:gd name="connsiteX211" fmla="*/ 8 w 2331"/>
                <a:gd name="connsiteY211" fmla="*/ 1009 h 1508"/>
                <a:gd name="connsiteX212" fmla="*/ 14 w 2331"/>
                <a:gd name="connsiteY212" fmla="*/ 1034 h 1508"/>
                <a:gd name="connsiteX213" fmla="*/ 21 w 2331"/>
                <a:gd name="connsiteY213" fmla="*/ 1059 h 1508"/>
                <a:gd name="connsiteX214" fmla="*/ 29 w 2331"/>
                <a:gd name="connsiteY214" fmla="*/ 1082 h 1508"/>
                <a:gd name="connsiteX215" fmla="*/ 40 w 2331"/>
                <a:gd name="connsiteY215" fmla="*/ 1103 h 1508"/>
                <a:gd name="connsiteX216" fmla="*/ 51 w 2331"/>
                <a:gd name="connsiteY216" fmla="*/ 1122 h 1508"/>
                <a:gd name="connsiteX217" fmla="*/ 64 w 2331"/>
                <a:gd name="connsiteY217" fmla="*/ 1136 h 1508"/>
                <a:gd name="connsiteX218" fmla="*/ 81 w 2331"/>
                <a:gd name="connsiteY218" fmla="*/ 1149 h 1508"/>
                <a:gd name="connsiteX219" fmla="*/ 98 w 2331"/>
                <a:gd name="connsiteY219" fmla="*/ 1162 h 1508"/>
                <a:gd name="connsiteX220" fmla="*/ 118 w 2331"/>
                <a:gd name="connsiteY220" fmla="*/ 1173 h 1508"/>
                <a:gd name="connsiteX221" fmla="*/ 138 w 2331"/>
                <a:gd name="connsiteY221" fmla="*/ 1184 h 1508"/>
                <a:gd name="connsiteX222" fmla="*/ 160 w 2331"/>
                <a:gd name="connsiteY222" fmla="*/ 1193 h 1508"/>
                <a:gd name="connsiteX223" fmla="*/ 184 w 2331"/>
                <a:gd name="connsiteY223" fmla="*/ 1203 h 1508"/>
                <a:gd name="connsiteX224" fmla="*/ 208 w 2331"/>
                <a:gd name="connsiteY224" fmla="*/ 1211 h 1508"/>
                <a:gd name="connsiteX225" fmla="*/ 234 w 2331"/>
                <a:gd name="connsiteY225" fmla="*/ 1218 h 1508"/>
                <a:gd name="connsiteX226" fmla="*/ 242 w 2331"/>
                <a:gd name="connsiteY226" fmla="*/ 1239 h 1508"/>
                <a:gd name="connsiteX227" fmla="*/ 250 w 2331"/>
                <a:gd name="connsiteY227" fmla="*/ 1259 h 1508"/>
                <a:gd name="connsiteX228" fmla="*/ 261 w 2331"/>
                <a:gd name="connsiteY228" fmla="*/ 1279 h 1508"/>
                <a:gd name="connsiteX229" fmla="*/ 272 w 2331"/>
                <a:gd name="connsiteY229" fmla="*/ 1298 h 1508"/>
                <a:gd name="connsiteX230" fmla="*/ 285 w 2331"/>
                <a:gd name="connsiteY230" fmla="*/ 1317 h 1508"/>
                <a:gd name="connsiteX231" fmla="*/ 298 w 2331"/>
                <a:gd name="connsiteY231" fmla="*/ 1335 h 1508"/>
                <a:gd name="connsiteX232" fmla="*/ 313 w 2331"/>
                <a:gd name="connsiteY232" fmla="*/ 1352 h 1508"/>
                <a:gd name="connsiteX233" fmla="*/ 330 w 2331"/>
                <a:gd name="connsiteY233" fmla="*/ 1368 h 1508"/>
                <a:gd name="connsiteX234" fmla="*/ 342 w 2331"/>
                <a:gd name="connsiteY234" fmla="*/ 1380 h 1508"/>
                <a:gd name="connsiteX235" fmla="*/ 357 w 2331"/>
                <a:gd name="connsiteY235" fmla="*/ 1392 h 1508"/>
                <a:gd name="connsiteX236" fmla="*/ 371 w 2331"/>
                <a:gd name="connsiteY236" fmla="*/ 1402 h 1508"/>
                <a:gd name="connsiteX237" fmla="*/ 385 w 2331"/>
                <a:gd name="connsiteY237" fmla="*/ 1412 h 1508"/>
                <a:gd name="connsiteX238" fmla="*/ 400 w 2331"/>
                <a:gd name="connsiteY238" fmla="*/ 1421 h 1508"/>
                <a:gd name="connsiteX239" fmla="*/ 415 w 2331"/>
                <a:gd name="connsiteY239" fmla="*/ 1429 h 1508"/>
                <a:gd name="connsiteX240" fmla="*/ 430 w 2331"/>
                <a:gd name="connsiteY240" fmla="*/ 1436 h 1508"/>
                <a:gd name="connsiteX241" fmla="*/ 447 w 2331"/>
                <a:gd name="connsiteY241" fmla="*/ 1443 h 1508"/>
                <a:gd name="connsiteX242" fmla="*/ 462 w 2331"/>
                <a:gd name="connsiteY242" fmla="*/ 1449 h 1508"/>
                <a:gd name="connsiteX243" fmla="*/ 478 w 2331"/>
                <a:gd name="connsiteY243" fmla="*/ 1455 h 1508"/>
                <a:gd name="connsiteX244" fmla="*/ 494 w 2331"/>
                <a:gd name="connsiteY244" fmla="*/ 1458 h 1508"/>
                <a:gd name="connsiteX245" fmla="*/ 512 w 2331"/>
                <a:gd name="connsiteY245" fmla="*/ 1462 h 1508"/>
                <a:gd name="connsiteX246" fmla="*/ 528 w 2331"/>
                <a:gd name="connsiteY246" fmla="*/ 1465 h 1508"/>
                <a:gd name="connsiteX247" fmla="*/ 546 w 2331"/>
                <a:gd name="connsiteY247" fmla="*/ 1468 h 1508"/>
                <a:gd name="connsiteX248" fmla="*/ 562 w 2331"/>
                <a:gd name="connsiteY248" fmla="*/ 1469 h 1508"/>
                <a:gd name="connsiteX249" fmla="*/ 580 w 2331"/>
                <a:gd name="connsiteY249" fmla="*/ 1469 h 1508"/>
                <a:gd name="connsiteX250" fmla="*/ 597 w 2331"/>
                <a:gd name="connsiteY250" fmla="*/ 1469 h 1508"/>
                <a:gd name="connsiteX251" fmla="*/ 614 w 2331"/>
                <a:gd name="connsiteY251" fmla="*/ 1468 h 1508"/>
                <a:gd name="connsiteX252" fmla="*/ 631 w 2331"/>
                <a:gd name="connsiteY252" fmla="*/ 1465 h 1508"/>
                <a:gd name="connsiteX253" fmla="*/ 648 w 2331"/>
                <a:gd name="connsiteY253" fmla="*/ 1462 h 1508"/>
                <a:gd name="connsiteX254" fmla="*/ 664 w 2331"/>
                <a:gd name="connsiteY254" fmla="*/ 1458 h 1508"/>
                <a:gd name="connsiteX255" fmla="*/ 679 w 2331"/>
                <a:gd name="connsiteY255" fmla="*/ 1455 h 1508"/>
                <a:gd name="connsiteX256" fmla="*/ 695 w 2331"/>
                <a:gd name="connsiteY256" fmla="*/ 1449 h 1508"/>
                <a:gd name="connsiteX257" fmla="*/ 711 w 2331"/>
                <a:gd name="connsiteY257" fmla="*/ 1443 h 1508"/>
                <a:gd name="connsiteX258" fmla="*/ 726 w 2331"/>
                <a:gd name="connsiteY258" fmla="*/ 1436 h 1508"/>
                <a:gd name="connsiteX259" fmla="*/ 740 w 2331"/>
                <a:gd name="connsiteY259" fmla="*/ 1429 h 1508"/>
                <a:gd name="connsiteX260" fmla="*/ 754 w 2331"/>
                <a:gd name="connsiteY260" fmla="*/ 1421 h 1508"/>
                <a:gd name="connsiteX261" fmla="*/ 768 w 2331"/>
                <a:gd name="connsiteY261" fmla="*/ 1412 h 1508"/>
                <a:gd name="connsiteX262" fmla="*/ 781 w 2331"/>
                <a:gd name="connsiteY262" fmla="*/ 1402 h 1508"/>
                <a:gd name="connsiteX263" fmla="*/ 794 w 2331"/>
                <a:gd name="connsiteY263" fmla="*/ 1392 h 1508"/>
                <a:gd name="connsiteX264" fmla="*/ 807 w 2331"/>
                <a:gd name="connsiteY264" fmla="*/ 1380 h 1508"/>
                <a:gd name="connsiteX265" fmla="*/ 818 w 2331"/>
                <a:gd name="connsiteY265" fmla="*/ 1368 h 1508"/>
                <a:gd name="connsiteX266" fmla="*/ 830 w 2331"/>
                <a:gd name="connsiteY266" fmla="*/ 1356 h 1508"/>
                <a:gd name="connsiteX267" fmla="*/ 842 w 2331"/>
                <a:gd name="connsiteY267" fmla="*/ 1342 h 1508"/>
                <a:gd name="connsiteX268" fmla="*/ 851 w 2331"/>
                <a:gd name="connsiteY268" fmla="*/ 1326 h 1508"/>
                <a:gd name="connsiteX269" fmla="*/ 861 w 2331"/>
                <a:gd name="connsiteY269" fmla="*/ 1311 h 1508"/>
                <a:gd name="connsiteX270" fmla="*/ 870 w 2331"/>
                <a:gd name="connsiteY270" fmla="*/ 1296 h 1508"/>
                <a:gd name="connsiteX271" fmla="*/ 877 w 2331"/>
                <a:gd name="connsiteY271" fmla="*/ 1281 h 1508"/>
                <a:gd name="connsiteX272" fmla="*/ 884 w 2331"/>
                <a:gd name="connsiteY272" fmla="*/ 1264 h 1508"/>
                <a:gd name="connsiteX273" fmla="*/ 889 w 2331"/>
                <a:gd name="connsiteY273" fmla="*/ 1248 h 1508"/>
                <a:gd name="connsiteX274" fmla="*/ 908 w 2331"/>
                <a:gd name="connsiteY274" fmla="*/ 1248 h 1508"/>
                <a:gd name="connsiteX275" fmla="*/ 927 w 2331"/>
                <a:gd name="connsiteY275" fmla="*/ 1247 h 1508"/>
                <a:gd name="connsiteX276" fmla="*/ 946 w 2331"/>
                <a:gd name="connsiteY276" fmla="*/ 1247 h 1508"/>
                <a:gd name="connsiteX277" fmla="*/ 964 w 2331"/>
                <a:gd name="connsiteY277" fmla="*/ 1247 h 1508"/>
                <a:gd name="connsiteX278" fmla="*/ 983 w 2331"/>
                <a:gd name="connsiteY278" fmla="*/ 1246 h 1508"/>
                <a:gd name="connsiteX279" fmla="*/ 1002 w 2331"/>
                <a:gd name="connsiteY279" fmla="*/ 1246 h 1508"/>
                <a:gd name="connsiteX280" fmla="*/ 1020 w 2331"/>
                <a:gd name="connsiteY280" fmla="*/ 1246 h 1508"/>
                <a:gd name="connsiteX281" fmla="*/ 1039 w 2331"/>
                <a:gd name="connsiteY281" fmla="*/ 1245 h 1508"/>
                <a:gd name="connsiteX282" fmla="*/ 1058 w 2331"/>
                <a:gd name="connsiteY282" fmla="*/ 1245 h 1508"/>
                <a:gd name="connsiteX283" fmla="*/ 1078 w 2331"/>
                <a:gd name="connsiteY283" fmla="*/ 1245 h 1508"/>
                <a:gd name="connsiteX284" fmla="*/ 1096 w 2331"/>
                <a:gd name="connsiteY284" fmla="*/ 1245 h 1508"/>
                <a:gd name="connsiteX285" fmla="*/ 1116 w 2331"/>
                <a:gd name="connsiteY285" fmla="*/ 1243 h 1508"/>
                <a:gd name="connsiteX286" fmla="*/ 1135 w 2331"/>
                <a:gd name="connsiteY286" fmla="*/ 1243 h 1508"/>
                <a:gd name="connsiteX287" fmla="*/ 1155 w 2331"/>
                <a:gd name="connsiteY287" fmla="*/ 1243 h 1508"/>
                <a:gd name="connsiteX288" fmla="*/ 1174 w 2331"/>
                <a:gd name="connsiteY288" fmla="*/ 1243 h 1508"/>
                <a:gd name="connsiteX289" fmla="*/ 1193 w 2331"/>
                <a:gd name="connsiteY289" fmla="*/ 1243 h 1508"/>
                <a:gd name="connsiteX290" fmla="*/ 1214 w 2331"/>
                <a:gd name="connsiteY290" fmla="*/ 1243 h 1508"/>
                <a:gd name="connsiteX291" fmla="*/ 1235 w 2331"/>
                <a:gd name="connsiteY291" fmla="*/ 1243 h 1508"/>
                <a:gd name="connsiteX292" fmla="*/ 1257 w 2331"/>
                <a:gd name="connsiteY292" fmla="*/ 1243 h 1508"/>
                <a:gd name="connsiteX293" fmla="*/ 1278 w 2331"/>
                <a:gd name="connsiteY293" fmla="*/ 1245 h 1508"/>
                <a:gd name="connsiteX294" fmla="*/ 1299 w 2331"/>
                <a:gd name="connsiteY294" fmla="*/ 1245 h 1508"/>
                <a:gd name="connsiteX295" fmla="*/ 1320 w 2331"/>
                <a:gd name="connsiteY295" fmla="*/ 1245 h 1508"/>
                <a:gd name="connsiteX296" fmla="*/ 1339 w 2331"/>
                <a:gd name="connsiteY296" fmla="*/ 1246 h 1508"/>
                <a:gd name="connsiteX297" fmla="*/ 1361 w 2331"/>
                <a:gd name="connsiteY297" fmla="*/ 1246 h 1508"/>
                <a:gd name="connsiteX298" fmla="*/ 1380 w 2331"/>
                <a:gd name="connsiteY298" fmla="*/ 1247 h 1508"/>
                <a:gd name="connsiteX299" fmla="*/ 1401 w 2331"/>
                <a:gd name="connsiteY299" fmla="*/ 1248 h 1508"/>
                <a:gd name="connsiteX300" fmla="*/ 1421 w 2331"/>
                <a:gd name="connsiteY300" fmla="*/ 1248 h 1508"/>
                <a:gd name="connsiteX301" fmla="*/ 1441 w 2331"/>
                <a:gd name="connsiteY301" fmla="*/ 1249 h 1508"/>
                <a:gd name="connsiteX302" fmla="*/ 1461 w 2331"/>
                <a:gd name="connsiteY302" fmla="*/ 1250 h 1508"/>
                <a:gd name="connsiteX303" fmla="*/ 1481 w 2331"/>
                <a:gd name="connsiteY303" fmla="*/ 1252 h 1508"/>
                <a:gd name="connsiteX304" fmla="*/ 1501 w 2331"/>
                <a:gd name="connsiteY304" fmla="*/ 1252 h 1508"/>
                <a:gd name="connsiteX305" fmla="*/ 1521 w 2331"/>
                <a:gd name="connsiteY305" fmla="*/ 1253 h 1508"/>
                <a:gd name="connsiteX306" fmla="*/ 1528 w 2331"/>
                <a:gd name="connsiteY306" fmla="*/ 1269 h 1508"/>
                <a:gd name="connsiteX307" fmla="*/ 1536 w 2331"/>
                <a:gd name="connsiteY307" fmla="*/ 1194 h 1508"/>
                <a:gd name="connsiteX308" fmla="*/ 1545 w 2331"/>
                <a:gd name="connsiteY308" fmla="*/ 1300 h 1508"/>
                <a:gd name="connsiteX309" fmla="*/ 1556 w 2331"/>
                <a:gd name="connsiteY309" fmla="*/ 1134 h 1508"/>
                <a:gd name="connsiteX310" fmla="*/ 1566 w 2331"/>
                <a:gd name="connsiteY310" fmla="*/ 1329 h 1508"/>
                <a:gd name="connsiteX311" fmla="*/ 1578 w 2331"/>
                <a:gd name="connsiteY311" fmla="*/ 1072 h 1508"/>
                <a:gd name="connsiteX312" fmla="*/ 1590 w 2331"/>
                <a:gd name="connsiteY312" fmla="*/ 1356 h 1508"/>
                <a:gd name="connsiteX313" fmla="*/ 1602 w 2331"/>
                <a:gd name="connsiteY313" fmla="*/ 1008 h 1508"/>
                <a:gd name="connsiteX314" fmla="*/ 1615 w 2331"/>
                <a:gd name="connsiteY314" fmla="*/ 975 h 1508"/>
                <a:gd name="connsiteX315" fmla="*/ 1629 w 2331"/>
                <a:gd name="connsiteY315" fmla="*/ 942 h 1508"/>
                <a:gd name="connsiteX316" fmla="*/ 1643 w 2331"/>
                <a:gd name="connsiteY316" fmla="*/ 952 h 1508"/>
                <a:gd name="connsiteX317" fmla="*/ 1657 w 2331"/>
                <a:gd name="connsiteY317" fmla="*/ 917 h 1508"/>
                <a:gd name="connsiteX318" fmla="*/ 1673 w 2331"/>
                <a:gd name="connsiteY318" fmla="*/ 926 h 1508"/>
                <a:gd name="connsiteX319" fmla="*/ 1688 w 2331"/>
                <a:gd name="connsiteY319" fmla="*/ 844 h 1508"/>
                <a:gd name="connsiteX320" fmla="*/ 1703 w 2331"/>
                <a:gd name="connsiteY320" fmla="*/ 851 h 1508"/>
                <a:gd name="connsiteX321" fmla="*/ 1719 w 2331"/>
                <a:gd name="connsiteY321" fmla="*/ 858 h 1508"/>
                <a:gd name="connsiteX322" fmla="*/ 1735 w 2331"/>
                <a:gd name="connsiteY322" fmla="*/ 864 h 1508"/>
                <a:gd name="connsiteX323" fmla="*/ 1751 w 2331"/>
                <a:gd name="connsiteY323" fmla="*/ 1455 h 1508"/>
                <a:gd name="connsiteX324" fmla="*/ 1767 w 2331"/>
                <a:gd name="connsiteY324" fmla="*/ 828 h 1508"/>
                <a:gd name="connsiteX325" fmla="*/ 1785 w 2331"/>
                <a:gd name="connsiteY325" fmla="*/ 1462 h 1508"/>
                <a:gd name="connsiteX326" fmla="*/ 1801 w 2331"/>
                <a:gd name="connsiteY326" fmla="*/ 1465 h 1508"/>
                <a:gd name="connsiteX327" fmla="*/ 1819 w 2331"/>
                <a:gd name="connsiteY327" fmla="*/ 1468 h 1508"/>
                <a:gd name="connsiteX328" fmla="*/ 1835 w 2331"/>
                <a:gd name="connsiteY328" fmla="*/ 1109 h 1508"/>
                <a:gd name="connsiteX329" fmla="*/ 1853 w 2331"/>
                <a:gd name="connsiteY329" fmla="*/ 1109 h 1508"/>
                <a:gd name="connsiteX330" fmla="*/ 1870 w 2331"/>
                <a:gd name="connsiteY330" fmla="*/ 1154 h 1508"/>
                <a:gd name="connsiteX331" fmla="*/ 1887 w 2331"/>
                <a:gd name="connsiteY331" fmla="*/ 1198 h 1508"/>
                <a:gd name="connsiteX332" fmla="*/ 1904 w 2331"/>
                <a:gd name="connsiteY332" fmla="*/ 1465 h 1508"/>
                <a:gd name="connsiteX333" fmla="*/ 1904 w 2331"/>
                <a:gd name="connsiteY333" fmla="*/ 1143 h 1508"/>
                <a:gd name="connsiteX334" fmla="*/ 1920 w 2331"/>
                <a:gd name="connsiteY334" fmla="*/ 1147 h 1508"/>
                <a:gd name="connsiteX335" fmla="*/ 1937 w 2331"/>
                <a:gd name="connsiteY335" fmla="*/ 1458 h 1508"/>
                <a:gd name="connsiteX336" fmla="*/ 1953 w 2331"/>
                <a:gd name="connsiteY336" fmla="*/ 1455 h 1508"/>
                <a:gd name="connsiteX337" fmla="*/ 1968 w 2331"/>
                <a:gd name="connsiteY337" fmla="*/ 1449 h 1508"/>
                <a:gd name="connsiteX338" fmla="*/ 1984 w 2331"/>
                <a:gd name="connsiteY338" fmla="*/ 1443 h 1508"/>
                <a:gd name="connsiteX339" fmla="*/ 1999 w 2331"/>
                <a:gd name="connsiteY339" fmla="*/ 1436 h 1508"/>
                <a:gd name="connsiteX340" fmla="*/ 2013 w 2331"/>
                <a:gd name="connsiteY340" fmla="*/ 1429 h 1508"/>
                <a:gd name="connsiteX341" fmla="*/ 2028 w 2331"/>
                <a:gd name="connsiteY341" fmla="*/ 1421 h 1508"/>
                <a:gd name="connsiteX342" fmla="*/ 2041 w 2331"/>
                <a:gd name="connsiteY342" fmla="*/ 1412 h 1508"/>
                <a:gd name="connsiteX343" fmla="*/ 2055 w 2331"/>
                <a:gd name="connsiteY343" fmla="*/ 1402 h 1508"/>
                <a:gd name="connsiteX344" fmla="*/ 2068 w 2331"/>
                <a:gd name="connsiteY344" fmla="*/ 1392 h 1508"/>
                <a:gd name="connsiteX345" fmla="*/ 2079 w 2331"/>
                <a:gd name="connsiteY345" fmla="*/ 1380 h 1508"/>
                <a:gd name="connsiteX346" fmla="*/ 2091 w 2331"/>
                <a:gd name="connsiteY346" fmla="*/ 1368 h 1508"/>
                <a:gd name="connsiteX347" fmla="*/ 2105 w 2331"/>
                <a:gd name="connsiteY347" fmla="*/ 1353 h 1508"/>
                <a:gd name="connsiteX348" fmla="*/ 2118 w 2331"/>
                <a:gd name="connsiteY348" fmla="*/ 1336 h 1508"/>
                <a:gd name="connsiteX349" fmla="*/ 2130 w 2331"/>
                <a:gd name="connsiteY349" fmla="*/ 1319 h 1508"/>
                <a:gd name="connsiteX350" fmla="*/ 2140 w 2331"/>
                <a:gd name="connsiteY350" fmla="*/ 1301 h 1508"/>
                <a:gd name="connsiteX351" fmla="*/ 2149 w 2331"/>
                <a:gd name="connsiteY351" fmla="*/ 1282 h 1508"/>
                <a:gd name="connsiteX352" fmla="*/ 2158 w 2331"/>
                <a:gd name="connsiteY352" fmla="*/ 1263 h 1508"/>
                <a:gd name="connsiteX353" fmla="*/ 2165 w 2331"/>
                <a:gd name="connsiteY353" fmla="*/ 1243 h 1508"/>
                <a:gd name="connsiteX354" fmla="*/ 2171 w 2331"/>
                <a:gd name="connsiteY354" fmla="*/ 1224 h 1508"/>
                <a:gd name="connsiteX355" fmla="*/ 2183 w 2331"/>
                <a:gd name="connsiteY355" fmla="*/ 1219 h 1508"/>
                <a:gd name="connsiteX356" fmla="*/ 2195 w 2331"/>
                <a:gd name="connsiteY356" fmla="*/ 1213 h 1508"/>
                <a:gd name="connsiteX357" fmla="*/ 2207 w 2331"/>
                <a:gd name="connsiteY357" fmla="*/ 1208 h 1508"/>
                <a:gd name="connsiteX358" fmla="*/ 2218 w 2331"/>
                <a:gd name="connsiteY358" fmla="*/ 1203 h 1508"/>
                <a:gd name="connsiteX359" fmla="*/ 2230 w 2331"/>
                <a:gd name="connsiteY359" fmla="*/ 1197 h 1508"/>
                <a:gd name="connsiteX360" fmla="*/ 2241 w 2331"/>
                <a:gd name="connsiteY360" fmla="*/ 1191 h 1508"/>
                <a:gd name="connsiteX361" fmla="*/ 2251 w 2331"/>
                <a:gd name="connsiteY361" fmla="*/ 1185 h 1508"/>
                <a:gd name="connsiteX362" fmla="*/ 2261 w 2331"/>
                <a:gd name="connsiteY362" fmla="*/ 1178 h 1508"/>
                <a:gd name="connsiteX363" fmla="*/ 2279 w 2331"/>
                <a:gd name="connsiteY363" fmla="*/ 1160 h 1508"/>
                <a:gd name="connsiteX364" fmla="*/ 2294 w 2331"/>
                <a:gd name="connsiteY364" fmla="*/ 1138 h 1508"/>
                <a:gd name="connsiteX365" fmla="*/ 2307 w 2331"/>
                <a:gd name="connsiteY365" fmla="*/ 1111 h 1508"/>
                <a:gd name="connsiteX366" fmla="*/ 2317 w 2331"/>
                <a:gd name="connsiteY366" fmla="*/ 1082 h 1508"/>
                <a:gd name="connsiteX367" fmla="*/ 2324 w 2331"/>
                <a:gd name="connsiteY367" fmla="*/ 1051 h 1508"/>
                <a:gd name="connsiteX368" fmla="*/ 2328 w 2331"/>
                <a:gd name="connsiteY368" fmla="*/ 1018 h 1508"/>
                <a:gd name="connsiteX369" fmla="*/ 2331 w 2331"/>
                <a:gd name="connsiteY369" fmla="*/ 985 h 1508"/>
                <a:gd name="connsiteX370" fmla="*/ 2331 w 2331"/>
                <a:gd name="connsiteY370" fmla="*/ 954 h 1508"/>
                <a:gd name="connsiteX0" fmla="*/ 2331 w 2331"/>
                <a:gd name="connsiteY0" fmla="*/ 954 h 1510"/>
                <a:gd name="connsiteX1" fmla="*/ 2329 w 2331"/>
                <a:gd name="connsiteY1" fmla="*/ 927 h 1510"/>
                <a:gd name="connsiteX2" fmla="*/ 2327 w 2331"/>
                <a:gd name="connsiteY2" fmla="*/ 899 h 1510"/>
                <a:gd name="connsiteX3" fmla="*/ 2322 w 2331"/>
                <a:gd name="connsiteY3" fmla="*/ 871 h 1510"/>
                <a:gd name="connsiteX4" fmla="*/ 2315 w 2331"/>
                <a:gd name="connsiteY4" fmla="*/ 844 h 1510"/>
                <a:gd name="connsiteX5" fmla="*/ 2307 w 2331"/>
                <a:gd name="connsiteY5" fmla="*/ 819 h 1510"/>
                <a:gd name="connsiteX6" fmla="*/ 2297 w 2331"/>
                <a:gd name="connsiteY6" fmla="*/ 796 h 1510"/>
                <a:gd name="connsiteX7" fmla="*/ 2284 w 2331"/>
                <a:gd name="connsiteY7" fmla="*/ 777 h 1510"/>
                <a:gd name="connsiteX8" fmla="*/ 2269 w 2331"/>
                <a:gd name="connsiteY8" fmla="*/ 762 h 1510"/>
                <a:gd name="connsiteX9" fmla="*/ 2242 w 2331"/>
                <a:gd name="connsiteY9" fmla="*/ 743 h 1510"/>
                <a:gd name="connsiteX10" fmla="*/ 2213 w 2331"/>
                <a:gd name="connsiteY10" fmla="*/ 725 h 1510"/>
                <a:gd name="connsiteX11" fmla="*/ 2181 w 2331"/>
                <a:gd name="connsiteY11" fmla="*/ 706 h 1510"/>
                <a:gd name="connsiteX12" fmla="*/ 2147 w 2331"/>
                <a:gd name="connsiteY12" fmla="*/ 688 h 1510"/>
                <a:gd name="connsiteX13" fmla="*/ 2112 w 2331"/>
                <a:gd name="connsiteY13" fmla="*/ 672 h 1510"/>
                <a:gd name="connsiteX14" fmla="*/ 2074 w 2331"/>
                <a:gd name="connsiteY14" fmla="*/ 656 h 1510"/>
                <a:gd name="connsiteX15" fmla="*/ 2034 w 2331"/>
                <a:gd name="connsiteY15" fmla="*/ 640 h 1510"/>
                <a:gd name="connsiteX16" fmla="*/ 1993 w 2331"/>
                <a:gd name="connsiteY16" fmla="*/ 625 h 1510"/>
                <a:gd name="connsiteX17" fmla="*/ 1950 w 2331"/>
                <a:gd name="connsiteY17" fmla="*/ 611 h 1510"/>
                <a:gd name="connsiteX18" fmla="*/ 1904 w 2331"/>
                <a:gd name="connsiteY18" fmla="*/ 598 h 1510"/>
                <a:gd name="connsiteX19" fmla="*/ 1857 w 2331"/>
                <a:gd name="connsiteY19" fmla="*/ 585 h 1510"/>
                <a:gd name="connsiteX20" fmla="*/ 1808 w 2331"/>
                <a:gd name="connsiteY20" fmla="*/ 574 h 1510"/>
                <a:gd name="connsiteX21" fmla="*/ 1758 w 2331"/>
                <a:gd name="connsiteY21" fmla="*/ 563 h 1510"/>
                <a:gd name="connsiteX22" fmla="*/ 1707 w 2331"/>
                <a:gd name="connsiteY22" fmla="*/ 553 h 1510"/>
                <a:gd name="connsiteX23" fmla="*/ 1654 w 2331"/>
                <a:gd name="connsiteY23" fmla="*/ 543 h 1510"/>
                <a:gd name="connsiteX24" fmla="*/ 1599 w 2331"/>
                <a:gd name="connsiteY24" fmla="*/ 535 h 1510"/>
                <a:gd name="connsiteX25" fmla="*/ 1599 w 2331"/>
                <a:gd name="connsiteY25" fmla="*/ 535 h 1510"/>
                <a:gd name="connsiteX26" fmla="*/ 1595 w 2331"/>
                <a:gd name="connsiteY26" fmla="*/ 471 h 1510"/>
                <a:gd name="connsiteX27" fmla="*/ 1487 w 2331"/>
                <a:gd name="connsiteY27" fmla="*/ 471 h 1510"/>
                <a:gd name="connsiteX28" fmla="*/ 1496 w 2331"/>
                <a:gd name="connsiteY28" fmla="*/ 637 h 1510"/>
                <a:gd name="connsiteX29" fmla="*/ 1491 w 2331"/>
                <a:gd name="connsiteY29" fmla="*/ 638 h 1510"/>
                <a:gd name="connsiteX30" fmla="*/ 1487 w 2331"/>
                <a:gd name="connsiteY30" fmla="*/ 639 h 1510"/>
                <a:gd name="connsiteX31" fmla="*/ 1482 w 2331"/>
                <a:gd name="connsiteY31" fmla="*/ 640 h 1510"/>
                <a:gd name="connsiteX32" fmla="*/ 1477 w 2331"/>
                <a:gd name="connsiteY32" fmla="*/ 642 h 1510"/>
                <a:gd name="connsiteX33" fmla="*/ 1473 w 2331"/>
                <a:gd name="connsiteY33" fmla="*/ 644 h 1510"/>
                <a:gd name="connsiteX34" fmla="*/ 1468 w 2331"/>
                <a:gd name="connsiteY34" fmla="*/ 645 h 1510"/>
                <a:gd name="connsiteX35" fmla="*/ 1462 w 2331"/>
                <a:gd name="connsiteY35" fmla="*/ 646 h 1510"/>
                <a:gd name="connsiteX36" fmla="*/ 1458 w 2331"/>
                <a:gd name="connsiteY36" fmla="*/ 647 h 1510"/>
                <a:gd name="connsiteX37" fmla="*/ 1467 w 2331"/>
                <a:gd name="connsiteY37" fmla="*/ 643 h 1510"/>
                <a:gd name="connsiteX38" fmla="*/ 1418 w 2331"/>
                <a:gd name="connsiteY38" fmla="*/ 561 h 1510"/>
                <a:gd name="connsiteX39" fmla="*/ 1405 w 2331"/>
                <a:gd name="connsiteY39" fmla="*/ 452 h 1510"/>
                <a:gd name="connsiteX40" fmla="*/ 1417 w 2331"/>
                <a:gd name="connsiteY40" fmla="*/ 442 h 1510"/>
                <a:gd name="connsiteX41" fmla="*/ 1427 w 2331"/>
                <a:gd name="connsiteY41" fmla="*/ 430 h 1510"/>
                <a:gd name="connsiteX42" fmla="*/ 1438 w 2331"/>
                <a:gd name="connsiteY42" fmla="*/ 417 h 1510"/>
                <a:gd name="connsiteX43" fmla="*/ 1447 w 2331"/>
                <a:gd name="connsiteY43" fmla="*/ 403 h 1510"/>
                <a:gd name="connsiteX44" fmla="*/ 1456 w 2331"/>
                <a:gd name="connsiteY44" fmla="*/ 388 h 1510"/>
                <a:gd name="connsiteX45" fmla="*/ 1465 w 2331"/>
                <a:gd name="connsiteY45" fmla="*/ 372 h 1510"/>
                <a:gd name="connsiteX46" fmla="*/ 1472 w 2331"/>
                <a:gd name="connsiteY46" fmla="*/ 354 h 1510"/>
                <a:gd name="connsiteX47" fmla="*/ 1479 w 2331"/>
                <a:gd name="connsiteY47" fmla="*/ 337 h 1510"/>
                <a:gd name="connsiteX48" fmla="*/ 1487 w 2331"/>
                <a:gd name="connsiteY48" fmla="*/ 471 h 1510"/>
                <a:gd name="connsiteX49" fmla="*/ 1595 w 2331"/>
                <a:gd name="connsiteY49" fmla="*/ 471 h 1510"/>
                <a:gd name="connsiteX50" fmla="*/ 1585 w 2331"/>
                <a:gd name="connsiteY50" fmla="*/ 273 h 1510"/>
                <a:gd name="connsiteX51" fmla="*/ 1584 w 2331"/>
                <a:gd name="connsiteY51" fmla="*/ 265 h 1510"/>
                <a:gd name="connsiteX52" fmla="*/ 1580 w 2331"/>
                <a:gd name="connsiteY52" fmla="*/ 257 h 1510"/>
                <a:gd name="connsiteX53" fmla="*/ 1576 w 2331"/>
                <a:gd name="connsiteY53" fmla="*/ 250 h 1510"/>
                <a:gd name="connsiteX54" fmla="*/ 1570 w 2331"/>
                <a:gd name="connsiteY54" fmla="*/ 243 h 1510"/>
                <a:gd name="connsiteX55" fmla="*/ 1563 w 2331"/>
                <a:gd name="connsiteY55" fmla="*/ 237 h 1510"/>
                <a:gd name="connsiteX56" fmla="*/ 1556 w 2331"/>
                <a:gd name="connsiteY56" fmla="*/ 234 h 1510"/>
                <a:gd name="connsiteX57" fmla="*/ 1546 w 2331"/>
                <a:gd name="connsiteY57" fmla="*/ 231 h 1510"/>
                <a:gd name="connsiteX58" fmla="*/ 1538 w 2331"/>
                <a:gd name="connsiteY58" fmla="*/ 230 h 1510"/>
                <a:gd name="connsiteX59" fmla="*/ 1517 w 2331"/>
                <a:gd name="connsiteY59" fmla="*/ 230 h 1510"/>
                <a:gd name="connsiteX60" fmla="*/ 1511 w 2331"/>
                <a:gd name="connsiteY60" fmla="*/ 230 h 1510"/>
                <a:gd name="connsiteX61" fmla="*/ 1505 w 2331"/>
                <a:gd name="connsiteY61" fmla="*/ 231 h 1510"/>
                <a:gd name="connsiteX62" fmla="*/ 1501 w 2331"/>
                <a:gd name="connsiteY62" fmla="*/ 234 h 1510"/>
                <a:gd name="connsiteX63" fmla="*/ 1495 w 2331"/>
                <a:gd name="connsiteY63" fmla="*/ 236 h 1510"/>
                <a:gd name="connsiteX64" fmla="*/ 1495 w 2331"/>
                <a:gd name="connsiteY64" fmla="*/ 236 h 1510"/>
                <a:gd name="connsiteX65" fmla="*/ 1495 w 2331"/>
                <a:gd name="connsiteY65" fmla="*/ 235 h 1510"/>
                <a:gd name="connsiteX66" fmla="*/ 1495 w 2331"/>
                <a:gd name="connsiteY66" fmla="*/ 235 h 1510"/>
                <a:gd name="connsiteX67" fmla="*/ 1495 w 2331"/>
                <a:gd name="connsiteY67" fmla="*/ 235 h 1510"/>
                <a:gd name="connsiteX68" fmla="*/ 1493 w 2331"/>
                <a:gd name="connsiteY68" fmla="*/ 212 h 1510"/>
                <a:gd name="connsiteX69" fmla="*/ 1488 w 2331"/>
                <a:gd name="connsiteY69" fmla="*/ 188 h 1510"/>
                <a:gd name="connsiteX70" fmla="*/ 1481 w 2331"/>
                <a:gd name="connsiteY70" fmla="*/ 166 h 1510"/>
                <a:gd name="connsiteX71" fmla="*/ 1473 w 2331"/>
                <a:gd name="connsiteY71" fmla="*/ 145 h 1510"/>
                <a:gd name="connsiteX72" fmla="*/ 1462 w 2331"/>
                <a:gd name="connsiteY72" fmla="*/ 124 h 1510"/>
                <a:gd name="connsiteX73" fmla="*/ 1449 w 2331"/>
                <a:gd name="connsiteY73" fmla="*/ 105 h 1510"/>
                <a:gd name="connsiteX74" fmla="*/ 1434 w 2331"/>
                <a:gd name="connsiteY74" fmla="*/ 86 h 1510"/>
                <a:gd name="connsiteX75" fmla="*/ 1418 w 2331"/>
                <a:gd name="connsiteY75" fmla="*/ 69 h 1510"/>
                <a:gd name="connsiteX76" fmla="*/ 1399 w 2331"/>
                <a:gd name="connsiteY76" fmla="*/ 54 h 1510"/>
                <a:gd name="connsiteX77" fmla="*/ 1379 w 2331"/>
                <a:gd name="connsiteY77" fmla="*/ 40 h 1510"/>
                <a:gd name="connsiteX78" fmla="*/ 1359 w 2331"/>
                <a:gd name="connsiteY78" fmla="*/ 28 h 1510"/>
                <a:gd name="connsiteX79" fmla="*/ 1338 w 2331"/>
                <a:gd name="connsiteY79" fmla="*/ 18 h 1510"/>
                <a:gd name="connsiteX80" fmla="*/ 1316 w 2331"/>
                <a:gd name="connsiteY80" fmla="*/ 11 h 1510"/>
                <a:gd name="connsiteX81" fmla="*/ 1294 w 2331"/>
                <a:gd name="connsiteY81" fmla="*/ 5 h 1510"/>
                <a:gd name="connsiteX82" fmla="*/ 1271 w 2331"/>
                <a:gd name="connsiteY82" fmla="*/ 1 h 1510"/>
                <a:gd name="connsiteX83" fmla="*/ 1247 w 2331"/>
                <a:gd name="connsiteY83" fmla="*/ 0 h 1510"/>
                <a:gd name="connsiteX84" fmla="*/ 1225 w 2331"/>
                <a:gd name="connsiteY84" fmla="*/ 1 h 1510"/>
                <a:gd name="connsiteX85" fmla="*/ 1204 w 2331"/>
                <a:gd name="connsiteY85" fmla="*/ 4 h 1510"/>
                <a:gd name="connsiteX86" fmla="*/ 1183 w 2331"/>
                <a:gd name="connsiteY86" fmla="*/ 9 h 1510"/>
                <a:gd name="connsiteX87" fmla="*/ 1163 w 2331"/>
                <a:gd name="connsiteY87" fmla="*/ 15 h 1510"/>
                <a:gd name="connsiteX88" fmla="*/ 1144 w 2331"/>
                <a:gd name="connsiteY88" fmla="*/ 25 h 1510"/>
                <a:gd name="connsiteX89" fmla="*/ 1127 w 2331"/>
                <a:gd name="connsiteY89" fmla="*/ 34 h 1510"/>
                <a:gd name="connsiteX90" fmla="*/ 1110 w 2331"/>
                <a:gd name="connsiteY90" fmla="*/ 46 h 1510"/>
                <a:gd name="connsiteX91" fmla="*/ 1095 w 2331"/>
                <a:gd name="connsiteY91" fmla="*/ 60 h 1510"/>
                <a:gd name="connsiteX92" fmla="*/ 1080 w 2331"/>
                <a:gd name="connsiteY92" fmla="*/ 74 h 1510"/>
                <a:gd name="connsiteX93" fmla="*/ 1068 w 2331"/>
                <a:gd name="connsiteY93" fmla="*/ 90 h 1510"/>
                <a:gd name="connsiteX94" fmla="*/ 1057 w 2331"/>
                <a:gd name="connsiteY94" fmla="*/ 106 h 1510"/>
                <a:gd name="connsiteX95" fmla="*/ 1047 w 2331"/>
                <a:gd name="connsiteY95" fmla="*/ 125 h 1510"/>
                <a:gd name="connsiteX96" fmla="*/ 1039 w 2331"/>
                <a:gd name="connsiteY96" fmla="*/ 144 h 1510"/>
                <a:gd name="connsiteX97" fmla="*/ 1033 w 2331"/>
                <a:gd name="connsiteY97" fmla="*/ 164 h 1510"/>
                <a:gd name="connsiteX98" fmla="*/ 1029 w 2331"/>
                <a:gd name="connsiteY98" fmla="*/ 185 h 1510"/>
                <a:gd name="connsiteX99" fmla="*/ 1026 w 2331"/>
                <a:gd name="connsiteY99" fmla="*/ 207 h 1510"/>
                <a:gd name="connsiteX100" fmla="*/ 1003 w 2331"/>
                <a:gd name="connsiteY100" fmla="*/ 227 h 1510"/>
                <a:gd name="connsiteX101" fmla="*/ 976 w 2331"/>
                <a:gd name="connsiteY101" fmla="*/ 251 h 1510"/>
                <a:gd name="connsiteX102" fmla="*/ 947 w 2331"/>
                <a:gd name="connsiteY102" fmla="*/ 279 h 1510"/>
                <a:gd name="connsiteX103" fmla="*/ 919 w 2331"/>
                <a:gd name="connsiteY103" fmla="*/ 309 h 1510"/>
                <a:gd name="connsiteX104" fmla="*/ 893 w 2331"/>
                <a:gd name="connsiteY104" fmla="*/ 338 h 1510"/>
                <a:gd name="connsiteX105" fmla="*/ 873 w 2331"/>
                <a:gd name="connsiteY105" fmla="*/ 366 h 1510"/>
                <a:gd name="connsiteX106" fmla="*/ 860 w 2331"/>
                <a:gd name="connsiteY106" fmla="*/ 391 h 1510"/>
                <a:gd name="connsiteX107" fmla="*/ 858 w 2331"/>
                <a:gd name="connsiteY107" fmla="*/ 414 h 1510"/>
                <a:gd name="connsiteX108" fmla="*/ 860 w 2331"/>
                <a:gd name="connsiteY108" fmla="*/ 422 h 1510"/>
                <a:gd name="connsiteX109" fmla="*/ 864 w 2331"/>
                <a:gd name="connsiteY109" fmla="*/ 429 h 1510"/>
                <a:gd name="connsiteX110" fmla="*/ 870 w 2331"/>
                <a:gd name="connsiteY110" fmla="*/ 435 h 1510"/>
                <a:gd name="connsiteX111" fmla="*/ 877 w 2331"/>
                <a:gd name="connsiteY111" fmla="*/ 439 h 1510"/>
                <a:gd name="connsiteX112" fmla="*/ 887 w 2331"/>
                <a:gd name="connsiteY112" fmla="*/ 444 h 1510"/>
                <a:gd name="connsiteX113" fmla="*/ 898 w 2331"/>
                <a:gd name="connsiteY113" fmla="*/ 449 h 1510"/>
                <a:gd name="connsiteX114" fmla="*/ 911 w 2331"/>
                <a:gd name="connsiteY114" fmla="*/ 452 h 1510"/>
                <a:gd name="connsiteX115" fmla="*/ 923 w 2331"/>
                <a:gd name="connsiteY115" fmla="*/ 456 h 1510"/>
                <a:gd name="connsiteX116" fmla="*/ 936 w 2331"/>
                <a:gd name="connsiteY116" fmla="*/ 459 h 1510"/>
                <a:gd name="connsiteX117" fmla="*/ 950 w 2331"/>
                <a:gd name="connsiteY117" fmla="*/ 462 h 1510"/>
                <a:gd name="connsiteX118" fmla="*/ 964 w 2331"/>
                <a:gd name="connsiteY118" fmla="*/ 465 h 1510"/>
                <a:gd name="connsiteX119" fmla="*/ 978 w 2331"/>
                <a:gd name="connsiteY119" fmla="*/ 466 h 1510"/>
                <a:gd name="connsiteX120" fmla="*/ 991 w 2331"/>
                <a:gd name="connsiteY120" fmla="*/ 469 h 1510"/>
                <a:gd name="connsiteX121" fmla="*/ 1005 w 2331"/>
                <a:gd name="connsiteY121" fmla="*/ 470 h 1510"/>
                <a:gd name="connsiteX122" fmla="*/ 1018 w 2331"/>
                <a:gd name="connsiteY122" fmla="*/ 472 h 1510"/>
                <a:gd name="connsiteX123" fmla="*/ 1030 w 2331"/>
                <a:gd name="connsiteY123" fmla="*/ 473 h 1510"/>
                <a:gd name="connsiteX124" fmla="*/ 1041 w 2331"/>
                <a:gd name="connsiteY124" fmla="*/ 473 h 1510"/>
                <a:gd name="connsiteX125" fmla="*/ 1052 w 2331"/>
                <a:gd name="connsiteY125" fmla="*/ 474 h 1510"/>
                <a:gd name="connsiteX126" fmla="*/ 1061 w 2331"/>
                <a:gd name="connsiteY126" fmla="*/ 476 h 1510"/>
                <a:gd name="connsiteX127" fmla="*/ 1069 w 2331"/>
                <a:gd name="connsiteY127" fmla="*/ 476 h 1510"/>
                <a:gd name="connsiteX128" fmla="*/ 1082 w 2331"/>
                <a:gd name="connsiteY128" fmla="*/ 589 h 1510"/>
                <a:gd name="connsiteX129" fmla="*/ 1082 w 2331"/>
                <a:gd name="connsiteY129" fmla="*/ 593 h 1510"/>
                <a:gd name="connsiteX130" fmla="*/ 1074 w 2331"/>
                <a:gd name="connsiteY130" fmla="*/ 590 h 1510"/>
                <a:gd name="connsiteX131" fmla="*/ 1067 w 2331"/>
                <a:gd name="connsiteY131" fmla="*/ 588 h 1510"/>
                <a:gd name="connsiteX132" fmla="*/ 1059 w 2331"/>
                <a:gd name="connsiteY132" fmla="*/ 588 h 1510"/>
                <a:gd name="connsiteX133" fmla="*/ 1051 w 2331"/>
                <a:gd name="connsiteY133" fmla="*/ 590 h 1510"/>
                <a:gd name="connsiteX134" fmla="*/ 1046 w 2331"/>
                <a:gd name="connsiteY134" fmla="*/ 591 h 1510"/>
                <a:gd name="connsiteX135" fmla="*/ 1043 w 2331"/>
                <a:gd name="connsiteY135" fmla="*/ 593 h 1510"/>
                <a:gd name="connsiteX136" fmla="*/ 1039 w 2331"/>
                <a:gd name="connsiteY136" fmla="*/ 594 h 1510"/>
                <a:gd name="connsiteX137" fmla="*/ 1037 w 2331"/>
                <a:gd name="connsiteY137" fmla="*/ 595 h 1510"/>
                <a:gd name="connsiteX138" fmla="*/ 969 w 2331"/>
                <a:gd name="connsiteY138" fmla="*/ 501 h 1510"/>
                <a:gd name="connsiteX139" fmla="*/ 968 w 2331"/>
                <a:gd name="connsiteY139" fmla="*/ 500 h 1510"/>
                <a:gd name="connsiteX140" fmla="*/ 963 w 2331"/>
                <a:gd name="connsiteY140" fmla="*/ 497 h 1510"/>
                <a:gd name="connsiteX141" fmla="*/ 957 w 2331"/>
                <a:gd name="connsiteY141" fmla="*/ 493 h 1510"/>
                <a:gd name="connsiteX142" fmla="*/ 951 w 2331"/>
                <a:gd name="connsiteY142" fmla="*/ 491 h 1510"/>
                <a:gd name="connsiteX143" fmla="*/ 943 w 2331"/>
                <a:gd name="connsiteY143" fmla="*/ 488 h 1510"/>
                <a:gd name="connsiteX144" fmla="*/ 936 w 2331"/>
                <a:gd name="connsiteY144" fmla="*/ 488 h 1510"/>
                <a:gd name="connsiteX145" fmla="*/ 928 w 2331"/>
                <a:gd name="connsiteY145" fmla="*/ 491 h 1510"/>
                <a:gd name="connsiteX146" fmla="*/ 920 w 2331"/>
                <a:gd name="connsiteY146" fmla="*/ 493 h 1510"/>
                <a:gd name="connsiteX147" fmla="*/ 912 w 2331"/>
                <a:gd name="connsiteY147" fmla="*/ 499 h 1510"/>
                <a:gd name="connsiteX148" fmla="*/ 900 w 2331"/>
                <a:gd name="connsiteY148" fmla="*/ 514 h 1510"/>
                <a:gd name="connsiteX149" fmla="*/ 897 w 2331"/>
                <a:gd name="connsiteY149" fmla="*/ 529 h 1510"/>
                <a:gd name="connsiteX150" fmla="*/ 899 w 2331"/>
                <a:gd name="connsiteY150" fmla="*/ 543 h 1510"/>
                <a:gd name="connsiteX151" fmla="*/ 904 w 2331"/>
                <a:gd name="connsiteY151" fmla="*/ 554 h 1510"/>
                <a:gd name="connsiteX152" fmla="*/ 906 w 2331"/>
                <a:gd name="connsiteY152" fmla="*/ 557 h 1510"/>
                <a:gd name="connsiteX153" fmla="*/ 912 w 2331"/>
                <a:gd name="connsiteY153" fmla="*/ 564 h 1510"/>
                <a:gd name="connsiteX154" fmla="*/ 920 w 2331"/>
                <a:gd name="connsiteY154" fmla="*/ 576 h 1510"/>
                <a:gd name="connsiteX155" fmla="*/ 930 w 2331"/>
                <a:gd name="connsiteY155" fmla="*/ 590 h 1510"/>
                <a:gd name="connsiteX156" fmla="*/ 941 w 2331"/>
                <a:gd name="connsiteY156" fmla="*/ 604 h 1510"/>
                <a:gd name="connsiteX157" fmla="*/ 953 w 2331"/>
                <a:gd name="connsiteY157" fmla="*/ 619 h 1510"/>
                <a:gd name="connsiteX158" fmla="*/ 962 w 2331"/>
                <a:gd name="connsiteY158" fmla="*/ 632 h 1510"/>
                <a:gd name="connsiteX159" fmla="*/ 970 w 2331"/>
                <a:gd name="connsiteY159" fmla="*/ 643 h 1510"/>
                <a:gd name="connsiteX160" fmla="*/ 944 w 2331"/>
                <a:gd name="connsiteY160" fmla="*/ 636 h 1510"/>
                <a:gd name="connsiteX161" fmla="*/ 922 w 2331"/>
                <a:gd name="connsiteY161" fmla="*/ 628 h 1510"/>
                <a:gd name="connsiteX162" fmla="*/ 902 w 2331"/>
                <a:gd name="connsiteY162" fmla="*/ 618 h 1510"/>
                <a:gd name="connsiteX163" fmla="*/ 886 w 2331"/>
                <a:gd name="connsiteY163" fmla="*/ 609 h 1510"/>
                <a:gd name="connsiteX164" fmla="*/ 873 w 2331"/>
                <a:gd name="connsiteY164" fmla="*/ 600 h 1510"/>
                <a:gd name="connsiteX165" fmla="*/ 863 w 2331"/>
                <a:gd name="connsiteY165" fmla="*/ 589 h 1510"/>
                <a:gd name="connsiteX166" fmla="*/ 857 w 2331"/>
                <a:gd name="connsiteY166" fmla="*/ 578 h 1510"/>
                <a:gd name="connsiteX167" fmla="*/ 854 w 2331"/>
                <a:gd name="connsiteY167" fmla="*/ 567 h 1510"/>
                <a:gd name="connsiteX168" fmla="*/ 853 w 2331"/>
                <a:gd name="connsiteY168" fmla="*/ 559 h 1510"/>
                <a:gd name="connsiteX169" fmla="*/ 853 w 2331"/>
                <a:gd name="connsiteY169" fmla="*/ 552 h 1510"/>
                <a:gd name="connsiteX170" fmla="*/ 853 w 2331"/>
                <a:gd name="connsiteY170" fmla="*/ 545 h 1510"/>
                <a:gd name="connsiteX171" fmla="*/ 854 w 2331"/>
                <a:gd name="connsiteY171" fmla="*/ 538 h 1510"/>
                <a:gd name="connsiteX172" fmla="*/ 856 w 2331"/>
                <a:gd name="connsiteY172" fmla="*/ 518 h 1510"/>
                <a:gd name="connsiteX173" fmla="*/ 837 w 2331"/>
                <a:gd name="connsiteY173" fmla="*/ 520 h 1510"/>
                <a:gd name="connsiteX174" fmla="*/ 802 w 2331"/>
                <a:gd name="connsiteY174" fmla="*/ 524 h 1510"/>
                <a:gd name="connsiteX175" fmla="*/ 767 w 2331"/>
                <a:gd name="connsiteY175" fmla="*/ 528 h 1510"/>
                <a:gd name="connsiteX176" fmla="*/ 732 w 2331"/>
                <a:gd name="connsiteY176" fmla="*/ 532 h 1510"/>
                <a:gd name="connsiteX177" fmla="*/ 698 w 2331"/>
                <a:gd name="connsiteY177" fmla="*/ 538 h 1510"/>
                <a:gd name="connsiteX178" fmla="*/ 664 w 2331"/>
                <a:gd name="connsiteY178" fmla="*/ 542 h 1510"/>
                <a:gd name="connsiteX179" fmla="*/ 631 w 2331"/>
                <a:gd name="connsiteY179" fmla="*/ 548 h 1510"/>
                <a:gd name="connsiteX180" fmla="*/ 600 w 2331"/>
                <a:gd name="connsiteY180" fmla="*/ 554 h 1510"/>
                <a:gd name="connsiteX181" fmla="*/ 567 w 2331"/>
                <a:gd name="connsiteY181" fmla="*/ 560 h 1510"/>
                <a:gd name="connsiteX182" fmla="*/ 537 w 2331"/>
                <a:gd name="connsiteY182" fmla="*/ 567 h 1510"/>
                <a:gd name="connsiteX183" fmla="*/ 506 w 2331"/>
                <a:gd name="connsiteY183" fmla="*/ 574 h 1510"/>
                <a:gd name="connsiteX184" fmla="*/ 476 w 2331"/>
                <a:gd name="connsiteY184" fmla="*/ 581 h 1510"/>
                <a:gd name="connsiteX185" fmla="*/ 447 w 2331"/>
                <a:gd name="connsiteY185" fmla="*/ 589 h 1510"/>
                <a:gd name="connsiteX186" fmla="*/ 417 w 2331"/>
                <a:gd name="connsiteY186" fmla="*/ 596 h 1510"/>
                <a:gd name="connsiteX187" fmla="*/ 390 w 2331"/>
                <a:gd name="connsiteY187" fmla="*/ 604 h 1510"/>
                <a:gd name="connsiteX188" fmla="*/ 362 w 2331"/>
                <a:gd name="connsiteY188" fmla="*/ 614 h 1510"/>
                <a:gd name="connsiteX189" fmla="*/ 337 w 2331"/>
                <a:gd name="connsiteY189" fmla="*/ 622 h 1510"/>
                <a:gd name="connsiteX190" fmla="*/ 311 w 2331"/>
                <a:gd name="connsiteY190" fmla="*/ 631 h 1510"/>
                <a:gd name="connsiteX191" fmla="*/ 285 w 2331"/>
                <a:gd name="connsiteY191" fmla="*/ 640 h 1510"/>
                <a:gd name="connsiteX192" fmla="*/ 262 w 2331"/>
                <a:gd name="connsiteY192" fmla="*/ 650 h 1510"/>
                <a:gd name="connsiteX193" fmla="*/ 238 w 2331"/>
                <a:gd name="connsiteY193" fmla="*/ 660 h 1510"/>
                <a:gd name="connsiteX194" fmla="*/ 215 w 2331"/>
                <a:gd name="connsiteY194" fmla="*/ 671 h 1510"/>
                <a:gd name="connsiteX195" fmla="*/ 194 w 2331"/>
                <a:gd name="connsiteY195" fmla="*/ 681 h 1510"/>
                <a:gd name="connsiteX196" fmla="*/ 173 w 2331"/>
                <a:gd name="connsiteY196" fmla="*/ 692 h 1510"/>
                <a:gd name="connsiteX197" fmla="*/ 153 w 2331"/>
                <a:gd name="connsiteY197" fmla="*/ 702 h 1510"/>
                <a:gd name="connsiteX198" fmla="*/ 134 w 2331"/>
                <a:gd name="connsiteY198" fmla="*/ 714 h 1510"/>
                <a:gd name="connsiteX199" fmla="*/ 116 w 2331"/>
                <a:gd name="connsiteY199" fmla="*/ 726 h 1510"/>
                <a:gd name="connsiteX200" fmla="*/ 98 w 2331"/>
                <a:gd name="connsiteY200" fmla="*/ 737 h 1510"/>
                <a:gd name="connsiteX201" fmla="*/ 82 w 2331"/>
                <a:gd name="connsiteY201" fmla="*/ 749 h 1510"/>
                <a:gd name="connsiteX202" fmla="*/ 67 w 2331"/>
                <a:gd name="connsiteY202" fmla="*/ 762 h 1510"/>
                <a:gd name="connsiteX203" fmla="*/ 53 w 2331"/>
                <a:gd name="connsiteY203" fmla="*/ 774 h 1510"/>
                <a:gd name="connsiteX204" fmla="*/ 40 w 2331"/>
                <a:gd name="connsiteY204" fmla="*/ 787 h 1510"/>
                <a:gd name="connsiteX205" fmla="*/ 27 w 2331"/>
                <a:gd name="connsiteY205" fmla="*/ 799 h 1510"/>
                <a:gd name="connsiteX206" fmla="*/ 8 w 2331"/>
                <a:gd name="connsiteY206" fmla="*/ 836 h 1510"/>
                <a:gd name="connsiteX207" fmla="*/ 0 w 2331"/>
                <a:gd name="connsiteY207" fmla="*/ 882 h 1510"/>
                <a:gd name="connsiteX208" fmla="*/ 0 w 2331"/>
                <a:gd name="connsiteY208" fmla="*/ 927 h 1510"/>
                <a:gd name="connsiteX209" fmla="*/ 1 w 2331"/>
                <a:gd name="connsiteY209" fmla="*/ 958 h 1510"/>
                <a:gd name="connsiteX210" fmla="*/ 4 w 2331"/>
                <a:gd name="connsiteY210" fmla="*/ 983 h 1510"/>
                <a:gd name="connsiteX211" fmla="*/ 8 w 2331"/>
                <a:gd name="connsiteY211" fmla="*/ 1009 h 1510"/>
                <a:gd name="connsiteX212" fmla="*/ 14 w 2331"/>
                <a:gd name="connsiteY212" fmla="*/ 1034 h 1510"/>
                <a:gd name="connsiteX213" fmla="*/ 21 w 2331"/>
                <a:gd name="connsiteY213" fmla="*/ 1059 h 1510"/>
                <a:gd name="connsiteX214" fmla="*/ 29 w 2331"/>
                <a:gd name="connsiteY214" fmla="*/ 1082 h 1510"/>
                <a:gd name="connsiteX215" fmla="*/ 40 w 2331"/>
                <a:gd name="connsiteY215" fmla="*/ 1103 h 1510"/>
                <a:gd name="connsiteX216" fmla="*/ 51 w 2331"/>
                <a:gd name="connsiteY216" fmla="*/ 1122 h 1510"/>
                <a:gd name="connsiteX217" fmla="*/ 64 w 2331"/>
                <a:gd name="connsiteY217" fmla="*/ 1136 h 1510"/>
                <a:gd name="connsiteX218" fmla="*/ 81 w 2331"/>
                <a:gd name="connsiteY218" fmla="*/ 1149 h 1510"/>
                <a:gd name="connsiteX219" fmla="*/ 98 w 2331"/>
                <a:gd name="connsiteY219" fmla="*/ 1162 h 1510"/>
                <a:gd name="connsiteX220" fmla="*/ 118 w 2331"/>
                <a:gd name="connsiteY220" fmla="*/ 1173 h 1510"/>
                <a:gd name="connsiteX221" fmla="*/ 138 w 2331"/>
                <a:gd name="connsiteY221" fmla="*/ 1184 h 1510"/>
                <a:gd name="connsiteX222" fmla="*/ 160 w 2331"/>
                <a:gd name="connsiteY222" fmla="*/ 1193 h 1510"/>
                <a:gd name="connsiteX223" fmla="*/ 184 w 2331"/>
                <a:gd name="connsiteY223" fmla="*/ 1203 h 1510"/>
                <a:gd name="connsiteX224" fmla="*/ 208 w 2331"/>
                <a:gd name="connsiteY224" fmla="*/ 1211 h 1510"/>
                <a:gd name="connsiteX225" fmla="*/ 234 w 2331"/>
                <a:gd name="connsiteY225" fmla="*/ 1218 h 1510"/>
                <a:gd name="connsiteX226" fmla="*/ 242 w 2331"/>
                <a:gd name="connsiteY226" fmla="*/ 1239 h 1510"/>
                <a:gd name="connsiteX227" fmla="*/ 250 w 2331"/>
                <a:gd name="connsiteY227" fmla="*/ 1259 h 1510"/>
                <a:gd name="connsiteX228" fmla="*/ 261 w 2331"/>
                <a:gd name="connsiteY228" fmla="*/ 1279 h 1510"/>
                <a:gd name="connsiteX229" fmla="*/ 272 w 2331"/>
                <a:gd name="connsiteY229" fmla="*/ 1298 h 1510"/>
                <a:gd name="connsiteX230" fmla="*/ 285 w 2331"/>
                <a:gd name="connsiteY230" fmla="*/ 1317 h 1510"/>
                <a:gd name="connsiteX231" fmla="*/ 298 w 2331"/>
                <a:gd name="connsiteY231" fmla="*/ 1335 h 1510"/>
                <a:gd name="connsiteX232" fmla="*/ 313 w 2331"/>
                <a:gd name="connsiteY232" fmla="*/ 1352 h 1510"/>
                <a:gd name="connsiteX233" fmla="*/ 330 w 2331"/>
                <a:gd name="connsiteY233" fmla="*/ 1368 h 1510"/>
                <a:gd name="connsiteX234" fmla="*/ 342 w 2331"/>
                <a:gd name="connsiteY234" fmla="*/ 1380 h 1510"/>
                <a:gd name="connsiteX235" fmla="*/ 357 w 2331"/>
                <a:gd name="connsiteY235" fmla="*/ 1392 h 1510"/>
                <a:gd name="connsiteX236" fmla="*/ 371 w 2331"/>
                <a:gd name="connsiteY236" fmla="*/ 1402 h 1510"/>
                <a:gd name="connsiteX237" fmla="*/ 385 w 2331"/>
                <a:gd name="connsiteY237" fmla="*/ 1412 h 1510"/>
                <a:gd name="connsiteX238" fmla="*/ 400 w 2331"/>
                <a:gd name="connsiteY238" fmla="*/ 1421 h 1510"/>
                <a:gd name="connsiteX239" fmla="*/ 415 w 2331"/>
                <a:gd name="connsiteY239" fmla="*/ 1429 h 1510"/>
                <a:gd name="connsiteX240" fmla="*/ 430 w 2331"/>
                <a:gd name="connsiteY240" fmla="*/ 1436 h 1510"/>
                <a:gd name="connsiteX241" fmla="*/ 447 w 2331"/>
                <a:gd name="connsiteY241" fmla="*/ 1443 h 1510"/>
                <a:gd name="connsiteX242" fmla="*/ 462 w 2331"/>
                <a:gd name="connsiteY242" fmla="*/ 1449 h 1510"/>
                <a:gd name="connsiteX243" fmla="*/ 478 w 2331"/>
                <a:gd name="connsiteY243" fmla="*/ 1455 h 1510"/>
                <a:gd name="connsiteX244" fmla="*/ 494 w 2331"/>
                <a:gd name="connsiteY244" fmla="*/ 1458 h 1510"/>
                <a:gd name="connsiteX245" fmla="*/ 512 w 2331"/>
                <a:gd name="connsiteY245" fmla="*/ 1462 h 1510"/>
                <a:gd name="connsiteX246" fmla="*/ 528 w 2331"/>
                <a:gd name="connsiteY246" fmla="*/ 1465 h 1510"/>
                <a:gd name="connsiteX247" fmla="*/ 546 w 2331"/>
                <a:gd name="connsiteY247" fmla="*/ 1468 h 1510"/>
                <a:gd name="connsiteX248" fmla="*/ 562 w 2331"/>
                <a:gd name="connsiteY248" fmla="*/ 1469 h 1510"/>
                <a:gd name="connsiteX249" fmla="*/ 580 w 2331"/>
                <a:gd name="connsiteY249" fmla="*/ 1469 h 1510"/>
                <a:gd name="connsiteX250" fmla="*/ 597 w 2331"/>
                <a:gd name="connsiteY250" fmla="*/ 1469 h 1510"/>
                <a:gd name="connsiteX251" fmla="*/ 614 w 2331"/>
                <a:gd name="connsiteY251" fmla="*/ 1468 h 1510"/>
                <a:gd name="connsiteX252" fmla="*/ 631 w 2331"/>
                <a:gd name="connsiteY252" fmla="*/ 1465 h 1510"/>
                <a:gd name="connsiteX253" fmla="*/ 648 w 2331"/>
                <a:gd name="connsiteY253" fmla="*/ 1462 h 1510"/>
                <a:gd name="connsiteX254" fmla="*/ 664 w 2331"/>
                <a:gd name="connsiteY254" fmla="*/ 1458 h 1510"/>
                <a:gd name="connsiteX255" fmla="*/ 679 w 2331"/>
                <a:gd name="connsiteY255" fmla="*/ 1455 h 1510"/>
                <a:gd name="connsiteX256" fmla="*/ 695 w 2331"/>
                <a:gd name="connsiteY256" fmla="*/ 1449 h 1510"/>
                <a:gd name="connsiteX257" fmla="*/ 711 w 2331"/>
                <a:gd name="connsiteY257" fmla="*/ 1443 h 1510"/>
                <a:gd name="connsiteX258" fmla="*/ 726 w 2331"/>
                <a:gd name="connsiteY258" fmla="*/ 1436 h 1510"/>
                <a:gd name="connsiteX259" fmla="*/ 740 w 2331"/>
                <a:gd name="connsiteY259" fmla="*/ 1429 h 1510"/>
                <a:gd name="connsiteX260" fmla="*/ 754 w 2331"/>
                <a:gd name="connsiteY260" fmla="*/ 1421 h 1510"/>
                <a:gd name="connsiteX261" fmla="*/ 768 w 2331"/>
                <a:gd name="connsiteY261" fmla="*/ 1412 h 1510"/>
                <a:gd name="connsiteX262" fmla="*/ 781 w 2331"/>
                <a:gd name="connsiteY262" fmla="*/ 1402 h 1510"/>
                <a:gd name="connsiteX263" fmla="*/ 794 w 2331"/>
                <a:gd name="connsiteY263" fmla="*/ 1392 h 1510"/>
                <a:gd name="connsiteX264" fmla="*/ 807 w 2331"/>
                <a:gd name="connsiteY264" fmla="*/ 1380 h 1510"/>
                <a:gd name="connsiteX265" fmla="*/ 818 w 2331"/>
                <a:gd name="connsiteY265" fmla="*/ 1368 h 1510"/>
                <a:gd name="connsiteX266" fmla="*/ 830 w 2331"/>
                <a:gd name="connsiteY266" fmla="*/ 1356 h 1510"/>
                <a:gd name="connsiteX267" fmla="*/ 842 w 2331"/>
                <a:gd name="connsiteY267" fmla="*/ 1342 h 1510"/>
                <a:gd name="connsiteX268" fmla="*/ 851 w 2331"/>
                <a:gd name="connsiteY268" fmla="*/ 1326 h 1510"/>
                <a:gd name="connsiteX269" fmla="*/ 861 w 2331"/>
                <a:gd name="connsiteY269" fmla="*/ 1311 h 1510"/>
                <a:gd name="connsiteX270" fmla="*/ 870 w 2331"/>
                <a:gd name="connsiteY270" fmla="*/ 1296 h 1510"/>
                <a:gd name="connsiteX271" fmla="*/ 877 w 2331"/>
                <a:gd name="connsiteY271" fmla="*/ 1281 h 1510"/>
                <a:gd name="connsiteX272" fmla="*/ 884 w 2331"/>
                <a:gd name="connsiteY272" fmla="*/ 1264 h 1510"/>
                <a:gd name="connsiteX273" fmla="*/ 889 w 2331"/>
                <a:gd name="connsiteY273" fmla="*/ 1248 h 1510"/>
                <a:gd name="connsiteX274" fmla="*/ 908 w 2331"/>
                <a:gd name="connsiteY274" fmla="*/ 1248 h 1510"/>
                <a:gd name="connsiteX275" fmla="*/ 927 w 2331"/>
                <a:gd name="connsiteY275" fmla="*/ 1247 h 1510"/>
                <a:gd name="connsiteX276" fmla="*/ 946 w 2331"/>
                <a:gd name="connsiteY276" fmla="*/ 1247 h 1510"/>
                <a:gd name="connsiteX277" fmla="*/ 964 w 2331"/>
                <a:gd name="connsiteY277" fmla="*/ 1247 h 1510"/>
                <a:gd name="connsiteX278" fmla="*/ 983 w 2331"/>
                <a:gd name="connsiteY278" fmla="*/ 1246 h 1510"/>
                <a:gd name="connsiteX279" fmla="*/ 1002 w 2331"/>
                <a:gd name="connsiteY279" fmla="*/ 1246 h 1510"/>
                <a:gd name="connsiteX280" fmla="*/ 1020 w 2331"/>
                <a:gd name="connsiteY280" fmla="*/ 1246 h 1510"/>
                <a:gd name="connsiteX281" fmla="*/ 1039 w 2331"/>
                <a:gd name="connsiteY281" fmla="*/ 1245 h 1510"/>
                <a:gd name="connsiteX282" fmla="*/ 1058 w 2331"/>
                <a:gd name="connsiteY282" fmla="*/ 1245 h 1510"/>
                <a:gd name="connsiteX283" fmla="*/ 1078 w 2331"/>
                <a:gd name="connsiteY283" fmla="*/ 1245 h 1510"/>
                <a:gd name="connsiteX284" fmla="*/ 1096 w 2331"/>
                <a:gd name="connsiteY284" fmla="*/ 1245 h 1510"/>
                <a:gd name="connsiteX285" fmla="*/ 1116 w 2331"/>
                <a:gd name="connsiteY285" fmla="*/ 1243 h 1510"/>
                <a:gd name="connsiteX286" fmla="*/ 1135 w 2331"/>
                <a:gd name="connsiteY286" fmla="*/ 1243 h 1510"/>
                <a:gd name="connsiteX287" fmla="*/ 1155 w 2331"/>
                <a:gd name="connsiteY287" fmla="*/ 1243 h 1510"/>
                <a:gd name="connsiteX288" fmla="*/ 1174 w 2331"/>
                <a:gd name="connsiteY288" fmla="*/ 1243 h 1510"/>
                <a:gd name="connsiteX289" fmla="*/ 1193 w 2331"/>
                <a:gd name="connsiteY289" fmla="*/ 1243 h 1510"/>
                <a:gd name="connsiteX290" fmla="*/ 1214 w 2331"/>
                <a:gd name="connsiteY290" fmla="*/ 1243 h 1510"/>
                <a:gd name="connsiteX291" fmla="*/ 1235 w 2331"/>
                <a:gd name="connsiteY291" fmla="*/ 1243 h 1510"/>
                <a:gd name="connsiteX292" fmla="*/ 1257 w 2331"/>
                <a:gd name="connsiteY292" fmla="*/ 1243 h 1510"/>
                <a:gd name="connsiteX293" fmla="*/ 1278 w 2331"/>
                <a:gd name="connsiteY293" fmla="*/ 1245 h 1510"/>
                <a:gd name="connsiteX294" fmla="*/ 1299 w 2331"/>
                <a:gd name="connsiteY294" fmla="*/ 1245 h 1510"/>
                <a:gd name="connsiteX295" fmla="*/ 1320 w 2331"/>
                <a:gd name="connsiteY295" fmla="*/ 1245 h 1510"/>
                <a:gd name="connsiteX296" fmla="*/ 1339 w 2331"/>
                <a:gd name="connsiteY296" fmla="*/ 1246 h 1510"/>
                <a:gd name="connsiteX297" fmla="*/ 1361 w 2331"/>
                <a:gd name="connsiteY297" fmla="*/ 1246 h 1510"/>
                <a:gd name="connsiteX298" fmla="*/ 1380 w 2331"/>
                <a:gd name="connsiteY298" fmla="*/ 1247 h 1510"/>
                <a:gd name="connsiteX299" fmla="*/ 1401 w 2331"/>
                <a:gd name="connsiteY299" fmla="*/ 1248 h 1510"/>
                <a:gd name="connsiteX300" fmla="*/ 1421 w 2331"/>
                <a:gd name="connsiteY300" fmla="*/ 1248 h 1510"/>
                <a:gd name="connsiteX301" fmla="*/ 1441 w 2331"/>
                <a:gd name="connsiteY301" fmla="*/ 1249 h 1510"/>
                <a:gd name="connsiteX302" fmla="*/ 1461 w 2331"/>
                <a:gd name="connsiteY302" fmla="*/ 1250 h 1510"/>
                <a:gd name="connsiteX303" fmla="*/ 1481 w 2331"/>
                <a:gd name="connsiteY303" fmla="*/ 1252 h 1510"/>
                <a:gd name="connsiteX304" fmla="*/ 1501 w 2331"/>
                <a:gd name="connsiteY304" fmla="*/ 1252 h 1510"/>
                <a:gd name="connsiteX305" fmla="*/ 1521 w 2331"/>
                <a:gd name="connsiteY305" fmla="*/ 1253 h 1510"/>
                <a:gd name="connsiteX306" fmla="*/ 1528 w 2331"/>
                <a:gd name="connsiteY306" fmla="*/ 1269 h 1510"/>
                <a:gd name="connsiteX307" fmla="*/ 1536 w 2331"/>
                <a:gd name="connsiteY307" fmla="*/ 1194 h 1510"/>
                <a:gd name="connsiteX308" fmla="*/ 1545 w 2331"/>
                <a:gd name="connsiteY308" fmla="*/ 1300 h 1510"/>
                <a:gd name="connsiteX309" fmla="*/ 1556 w 2331"/>
                <a:gd name="connsiteY309" fmla="*/ 1134 h 1510"/>
                <a:gd name="connsiteX310" fmla="*/ 1566 w 2331"/>
                <a:gd name="connsiteY310" fmla="*/ 1329 h 1510"/>
                <a:gd name="connsiteX311" fmla="*/ 1578 w 2331"/>
                <a:gd name="connsiteY311" fmla="*/ 1072 h 1510"/>
                <a:gd name="connsiteX312" fmla="*/ 1590 w 2331"/>
                <a:gd name="connsiteY312" fmla="*/ 1356 h 1510"/>
                <a:gd name="connsiteX313" fmla="*/ 1602 w 2331"/>
                <a:gd name="connsiteY313" fmla="*/ 1008 h 1510"/>
                <a:gd name="connsiteX314" fmla="*/ 1615 w 2331"/>
                <a:gd name="connsiteY314" fmla="*/ 975 h 1510"/>
                <a:gd name="connsiteX315" fmla="*/ 1629 w 2331"/>
                <a:gd name="connsiteY315" fmla="*/ 942 h 1510"/>
                <a:gd name="connsiteX316" fmla="*/ 1643 w 2331"/>
                <a:gd name="connsiteY316" fmla="*/ 952 h 1510"/>
                <a:gd name="connsiteX317" fmla="*/ 1657 w 2331"/>
                <a:gd name="connsiteY317" fmla="*/ 917 h 1510"/>
                <a:gd name="connsiteX318" fmla="*/ 1673 w 2331"/>
                <a:gd name="connsiteY318" fmla="*/ 926 h 1510"/>
                <a:gd name="connsiteX319" fmla="*/ 1688 w 2331"/>
                <a:gd name="connsiteY319" fmla="*/ 844 h 1510"/>
                <a:gd name="connsiteX320" fmla="*/ 1703 w 2331"/>
                <a:gd name="connsiteY320" fmla="*/ 851 h 1510"/>
                <a:gd name="connsiteX321" fmla="*/ 1719 w 2331"/>
                <a:gd name="connsiteY321" fmla="*/ 858 h 1510"/>
                <a:gd name="connsiteX322" fmla="*/ 1735 w 2331"/>
                <a:gd name="connsiteY322" fmla="*/ 864 h 1510"/>
                <a:gd name="connsiteX323" fmla="*/ 1751 w 2331"/>
                <a:gd name="connsiteY323" fmla="*/ 1455 h 1510"/>
                <a:gd name="connsiteX324" fmla="*/ 1767 w 2331"/>
                <a:gd name="connsiteY324" fmla="*/ 828 h 1510"/>
                <a:gd name="connsiteX325" fmla="*/ 1785 w 2331"/>
                <a:gd name="connsiteY325" fmla="*/ 1462 h 1510"/>
                <a:gd name="connsiteX326" fmla="*/ 1801 w 2331"/>
                <a:gd name="connsiteY326" fmla="*/ 1465 h 1510"/>
                <a:gd name="connsiteX327" fmla="*/ 1819 w 2331"/>
                <a:gd name="connsiteY327" fmla="*/ 1468 h 1510"/>
                <a:gd name="connsiteX328" fmla="*/ 1835 w 2331"/>
                <a:gd name="connsiteY328" fmla="*/ 1109 h 1510"/>
                <a:gd name="connsiteX329" fmla="*/ 1853 w 2331"/>
                <a:gd name="connsiteY329" fmla="*/ 1109 h 1510"/>
                <a:gd name="connsiteX330" fmla="*/ 1870 w 2331"/>
                <a:gd name="connsiteY330" fmla="*/ 1154 h 1510"/>
                <a:gd name="connsiteX331" fmla="*/ 1887 w 2331"/>
                <a:gd name="connsiteY331" fmla="*/ 1198 h 1510"/>
                <a:gd name="connsiteX332" fmla="*/ 1904 w 2331"/>
                <a:gd name="connsiteY332" fmla="*/ 1465 h 1510"/>
                <a:gd name="connsiteX333" fmla="*/ 1904 w 2331"/>
                <a:gd name="connsiteY333" fmla="*/ 1110 h 1510"/>
                <a:gd name="connsiteX334" fmla="*/ 1904 w 2331"/>
                <a:gd name="connsiteY334" fmla="*/ 1143 h 1510"/>
                <a:gd name="connsiteX335" fmla="*/ 1920 w 2331"/>
                <a:gd name="connsiteY335" fmla="*/ 1147 h 1510"/>
                <a:gd name="connsiteX336" fmla="*/ 1937 w 2331"/>
                <a:gd name="connsiteY336" fmla="*/ 1458 h 1510"/>
                <a:gd name="connsiteX337" fmla="*/ 1953 w 2331"/>
                <a:gd name="connsiteY337" fmla="*/ 1455 h 1510"/>
                <a:gd name="connsiteX338" fmla="*/ 1968 w 2331"/>
                <a:gd name="connsiteY338" fmla="*/ 1449 h 1510"/>
                <a:gd name="connsiteX339" fmla="*/ 1984 w 2331"/>
                <a:gd name="connsiteY339" fmla="*/ 1443 h 1510"/>
                <a:gd name="connsiteX340" fmla="*/ 1999 w 2331"/>
                <a:gd name="connsiteY340" fmla="*/ 1436 h 1510"/>
                <a:gd name="connsiteX341" fmla="*/ 2013 w 2331"/>
                <a:gd name="connsiteY341" fmla="*/ 1429 h 1510"/>
                <a:gd name="connsiteX342" fmla="*/ 2028 w 2331"/>
                <a:gd name="connsiteY342" fmla="*/ 1421 h 1510"/>
                <a:gd name="connsiteX343" fmla="*/ 2041 w 2331"/>
                <a:gd name="connsiteY343" fmla="*/ 1412 h 1510"/>
                <a:gd name="connsiteX344" fmla="*/ 2055 w 2331"/>
                <a:gd name="connsiteY344" fmla="*/ 1402 h 1510"/>
                <a:gd name="connsiteX345" fmla="*/ 2068 w 2331"/>
                <a:gd name="connsiteY345" fmla="*/ 1392 h 1510"/>
                <a:gd name="connsiteX346" fmla="*/ 2079 w 2331"/>
                <a:gd name="connsiteY346" fmla="*/ 1380 h 1510"/>
                <a:gd name="connsiteX347" fmla="*/ 2091 w 2331"/>
                <a:gd name="connsiteY347" fmla="*/ 1368 h 1510"/>
                <a:gd name="connsiteX348" fmla="*/ 2105 w 2331"/>
                <a:gd name="connsiteY348" fmla="*/ 1353 h 1510"/>
                <a:gd name="connsiteX349" fmla="*/ 2118 w 2331"/>
                <a:gd name="connsiteY349" fmla="*/ 1336 h 1510"/>
                <a:gd name="connsiteX350" fmla="*/ 2130 w 2331"/>
                <a:gd name="connsiteY350" fmla="*/ 1319 h 1510"/>
                <a:gd name="connsiteX351" fmla="*/ 2140 w 2331"/>
                <a:gd name="connsiteY351" fmla="*/ 1301 h 1510"/>
                <a:gd name="connsiteX352" fmla="*/ 2149 w 2331"/>
                <a:gd name="connsiteY352" fmla="*/ 1282 h 1510"/>
                <a:gd name="connsiteX353" fmla="*/ 2158 w 2331"/>
                <a:gd name="connsiteY353" fmla="*/ 1263 h 1510"/>
                <a:gd name="connsiteX354" fmla="*/ 2165 w 2331"/>
                <a:gd name="connsiteY354" fmla="*/ 1243 h 1510"/>
                <a:gd name="connsiteX355" fmla="*/ 2171 w 2331"/>
                <a:gd name="connsiteY355" fmla="*/ 1224 h 1510"/>
                <a:gd name="connsiteX356" fmla="*/ 2183 w 2331"/>
                <a:gd name="connsiteY356" fmla="*/ 1219 h 1510"/>
                <a:gd name="connsiteX357" fmla="*/ 2195 w 2331"/>
                <a:gd name="connsiteY357" fmla="*/ 1213 h 1510"/>
                <a:gd name="connsiteX358" fmla="*/ 2207 w 2331"/>
                <a:gd name="connsiteY358" fmla="*/ 1208 h 1510"/>
                <a:gd name="connsiteX359" fmla="*/ 2218 w 2331"/>
                <a:gd name="connsiteY359" fmla="*/ 1203 h 1510"/>
                <a:gd name="connsiteX360" fmla="*/ 2230 w 2331"/>
                <a:gd name="connsiteY360" fmla="*/ 1197 h 1510"/>
                <a:gd name="connsiteX361" fmla="*/ 2241 w 2331"/>
                <a:gd name="connsiteY361" fmla="*/ 1191 h 1510"/>
                <a:gd name="connsiteX362" fmla="*/ 2251 w 2331"/>
                <a:gd name="connsiteY362" fmla="*/ 1185 h 1510"/>
                <a:gd name="connsiteX363" fmla="*/ 2261 w 2331"/>
                <a:gd name="connsiteY363" fmla="*/ 1178 h 1510"/>
                <a:gd name="connsiteX364" fmla="*/ 2279 w 2331"/>
                <a:gd name="connsiteY364" fmla="*/ 1160 h 1510"/>
                <a:gd name="connsiteX365" fmla="*/ 2294 w 2331"/>
                <a:gd name="connsiteY365" fmla="*/ 1138 h 1510"/>
                <a:gd name="connsiteX366" fmla="*/ 2307 w 2331"/>
                <a:gd name="connsiteY366" fmla="*/ 1111 h 1510"/>
                <a:gd name="connsiteX367" fmla="*/ 2317 w 2331"/>
                <a:gd name="connsiteY367" fmla="*/ 1082 h 1510"/>
                <a:gd name="connsiteX368" fmla="*/ 2324 w 2331"/>
                <a:gd name="connsiteY368" fmla="*/ 1051 h 1510"/>
                <a:gd name="connsiteX369" fmla="*/ 2328 w 2331"/>
                <a:gd name="connsiteY369" fmla="*/ 1018 h 1510"/>
                <a:gd name="connsiteX370" fmla="*/ 2331 w 2331"/>
                <a:gd name="connsiteY370" fmla="*/ 985 h 1510"/>
                <a:gd name="connsiteX371" fmla="*/ 2331 w 2331"/>
                <a:gd name="connsiteY371" fmla="*/ 954 h 1510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82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468 h 1469"/>
                <a:gd name="connsiteX328" fmla="*/ 1835 w 2331"/>
                <a:gd name="connsiteY328" fmla="*/ 1109 h 1469"/>
                <a:gd name="connsiteX329" fmla="*/ 1853 w 2331"/>
                <a:gd name="connsiteY329" fmla="*/ 1109 h 1469"/>
                <a:gd name="connsiteX330" fmla="*/ 1870 w 2331"/>
                <a:gd name="connsiteY330" fmla="*/ 1154 h 1469"/>
                <a:gd name="connsiteX331" fmla="*/ 1887 w 2331"/>
                <a:gd name="connsiteY331" fmla="*/ 1198 h 1469"/>
                <a:gd name="connsiteX332" fmla="*/ 1904 w 2331"/>
                <a:gd name="connsiteY332" fmla="*/ 1150 h 1469"/>
                <a:gd name="connsiteX333" fmla="*/ 1904 w 2331"/>
                <a:gd name="connsiteY333" fmla="*/ 1110 h 1469"/>
                <a:gd name="connsiteX334" fmla="*/ 1904 w 2331"/>
                <a:gd name="connsiteY334" fmla="*/ 1143 h 1469"/>
                <a:gd name="connsiteX335" fmla="*/ 1920 w 2331"/>
                <a:gd name="connsiteY335" fmla="*/ 1147 h 1469"/>
                <a:gd name="connsiteX336" fmla="*/ 1937 w 2331"/>
                <a:gd name="connsiteY336" fmla="*/ 1458 h 1469"/>
                <a:gd name="connsiteX337" fmla="*/ 1953 w 2331"/>
                <a:gd name="connsiteY337" fmla="*/ 1455 h 1469"/>
                <a:gd name="connsiteX338" fmla="*/ 1968 w 2331"/>
                <a:gd name="connsiteY338" fmla="*/ 1449 h 1469"/>
                <a:gd name="connsiteX339" fmla="*/ 1984 w 2331"/>
                <a:gd name="connsiteY339" fmla="*/ 1443 h 1469"/>
                <a:gd name="connsiteX340" fmla="*/ 1999 w 2331"/>
                <a:gd name="connsiteY340" fmla="*/ 1436 h 1469"/>
                <a:gd name="connsiteX341" fmla="*/ 2013 w 2331"/>
                <a:gd name="connsiteY341" fmla="*/ 1429 h 1469"/>
                <a:gd name="connsiteX342" fmla="*/ 2028 w 2331"/>
                <a:gd name="connsiteY342" fmla="*/ 1421 h 1469"/>
                <a:gd name="connsiteX343" fmla="*/ 2041 w 2331"/>
                <a:gd name="connsiteY343" fmla="*/ 1412 h 1469"/>
                <a:gd name="connsiteX344" fmla="*/ 2055 w 2331"/>
                <a:gd name="connsiteY344" fmla="*/ 1402 h 1469"/>
                <a:gd name="connsiteX345" fmla="*/ 2068 w 2331"/>
                <a:gd name="connsiteY345" fmla="*/ 1392 h 1469"/>
                <a:gd name="connsiteX346" fmla="*/ 2079 w 2331"/>
                <a:gd name="connsiteY346" fmla="*/ 1380 h 1469"/>
                <a:gd name="connsiteX347" fmla="*/ 2091 w 2331"/>
                <a:gd name="connsiteY347" fmla="*/ 1368 h 1469"/>
                <a:gd name="connsiteX348" fmla="*/ 2105 w 2331"/>
                <a:gd name="connsiteY348" fmla="*/ 1353 h 1469"/>
                <a:gd name="connsiteX349" fmla="*/ 2118 w 2331"/>
                <a:gd name="connsiteY349" fmla="*/ 1336 h 1469"/>
                <a:gd name="connsiteX350" fmla="*/ 2130 w 2331"/>
                <a:gd name="connsiteY350" fmla="*/ 1319 h 1469"/>
                <a:gd name="connsiteX351" fmla="*/ 2140 w 2331"/>
                <a:gd name="connsiteY351" fmla="*/ 1301 h 1469"/>
                <a:gd name="connsiteX352" fmla="*/ 2149 w 2331"/>
                <a:gd name="connsiteY352" fmla="*/ 1282 h 1469"/>
                <a:gd name="connsiteX353" fmla="*/ 2158 w 2331"/>
                <a:gd name="connsiteY353" fmla="*/ 1263 h 1469"/>
                <a:gd name="connsiteX354" fmla="*/ 2165 w 2331"/>
                <a:gd name="connsiteY354" fmla="*/ 1243 h 1469"/>
                <a:gd name="connsiteX355" fmla="*/ 2171 w 2331"/>
                <a:gd name="connsiteY355" fmla="*/ 1224 h 1469"/>
                <a:gd name="connsiteX356" fmla="*/ 2183 w 2331"/>
                <a:gd name="connsiteY356" fmla="*/ 1219 h 1469"/>
                <a:gd name="connsiteX357" fmla="*/ 2195 w 2331"/>
                <a:gd name="connsiteY357" fmla="*/ 1213 h 1469"/>
                <a:gd name="connsiteX358" fmla="*/ 2207 w 2331"/>
                <a:gd name="connsiteY358" fmla="*/ 1208 h 1469"/>
                <a:gd name="connsiteX359" fmla="*/ 2218 w 2331"/>
                <a:gd name="connsiteY359" fmla="*/ 1203 h 1469"/>
                <a:gd name="connsiteX360" fmla="*/ 2230 w 2331"/>
                <a:gd name="connsiteY360" fmla="*/ 1197 h 1469"/>
                <a:gd name="connsiteX361" fmla="*/ 2241 w 2331"/>
                <a:gd name="connsiteY361" fmla="*/ 1191 h 1469"/>
                <a:gd name="connsiteX362" fmla="*/ 2251 w 2331"/>
                <a:gd name="connsiteY362" fmla="*/ 1185 h 1469"/>
                <a:gd name="connsiteX363" fmla="*/ 2261 w 2331"/>
                <a:gd name="connsiteY363" fmla="*/ 1178 h 1469"/>
                <a:gd name="connsiteX364" fmla="*/ 2279 w 2331"/>
                <a:gd name="connsiteY364" fmla="*/ 1160 h 1469"/>
                <a:gd name="connsiteX365" fmla="*/ 2294 w 2331"/>
                <a:gd name="connsiteY365" fmla="*/ 1138 h 1469"/>
                <a:gd name="connsiteX366" fmla="*/ 2307 w 2331"/>
                <a:gd name="connsiteY366" fmla="*/ 1111 h 1469"/>
                <a:gd name="connsiteX367" fmla="*/ 2317 w 2331"/>
                <a:gd name="connsiteY367" fmla="*/ 1082 h 1469"/>
                <a:gd name="connsiteX368" fmla="*/ 2324 w 2331"/>
                <a:gd name="connsiteY368" fmla="*/ 1051 h 1469"/>
                <a:gd name="connsiteX369" fmla="*/ 2328 w 2331"/>
                <a:gd name="connsiteY369" fmla="*/ 1018 h 1469"/>
                <a:gd name="connsiteX370" fmla="*/ 2331 w 2331"/>
                <a:gd name="connsiteY370" fmla="*/ 985 h 1469"/>
                <a:gd name="connsiteX371" fmla="*/ 2331 w 2331"/>
                <a:gd name="connsiteY371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82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819 w 2331"/>
                <a:gd name="connsiteY327" fmla="*/ 1108 h 1469"/>
                <a:gd name="connsiteX328" fmla="*/ 1835 w 2331"/>
                <a:gd name="connsiteY328" fmla="*/ 1109 h 1469"/>
                <a:gd name="connsiteX329" fmla="*/ 1853 w 2331"/>
                <a:gd name="connsiteY329" fmla="*/ 1109 h 1469"/>
                <a:gd name="connsiteX330" fmla="*/ 1870 w 2331"/>
                <a:gd name="connsiteY330" fmla="*/ 1154 h 1469"/>
                <a:gd name="connsiteX331" fmla="*/ 1887 w 2331"/>
                <a:gd name="connsiteY331" fmla="*/ 1198 h 1469"/>
                <a:gd name="connsiteX332" fmla="*/ 1904 w 2331"/>
                <a:gd name="connsiteY332" fmla="*/ 1150 h 1469"/>
                <a:gd name="connsiteX333" fmla="*/ 1904 w 2331"/>
                <a:gd name="connsiteY333" fmla="*/ 1110 h 1469"/>
                <a:gd name="connsiteX334" fmla="*/ 1904 w 2331"/>
                <a:gd name="connsiteY334" fmla="*/ 1143 h 1469"/>
                <a:gd name="connsiteX335" fmla="*/ 1920 w 2331"/>
                <a:gd name="connsiteY335" fmla="*/ 1147 h 1469"/>
                <a:gd name="connsiteX336" fmla="*/ 1937 w 2331"/>
                <a:gd name="connsiteY336" fmla="*/ 1458 h 1469"/>
                <a:gd name="connsiteX337" fmla="*/ 1953 w 2331"/>
                <a:gd name="connsiteY337" fmla="*/ 1455 h 1469"/>
                <a:gd name="connsiteX338" fmla="*/ 1968 w 2331"/>
                <a:gd name="connsiteY338" fmla="*/ 1449 h 1469"/>
                <a:gd name="connsiteX339" fmla="*/ 1984 w 2331"/>
                <a:gd name="connsiteY339" fmla="*/ 1443 h 1469"/>
                <a:gd name="connsiteX340" fmla="*/ 1999 w 2331"/>
                <a:gd name="connsiteY340" fmla="*/ 1436 h 1469"/>
                <a:gd name="connsiteX341" fmla="*/ 2013 w 2331"/>
                <a:gd name="connsiteY341" fmla="*/ 1429 h 1469"/>
                <a:gd name="connsiteX342" fmla="*/ 2028 w 2331"/>
                <a:gd name="connsiteY342" fmla="*/ 1421 h 1469"/>
                <a:gd name="connsiteX343" fmla="*/ 2041 w 2331"/>
                <a:gd name="connsiteY343" fmla="*/ 1412 h 1469"/>
                <a:gd name="connsiteX344" fmla="*/ 2055 w 2331"/>
                <a:gd name="connsiteY344" fmla="*/ 1402 h 1469"/>
                <a:gd name="connsiteX345" fmla="*/ 2068 w 2331"/>
                <a:gd name="connsiteY345" fmla="*/ 1392 h 1469"/>
                <a:gd name="connsiteX346" fmla="*/ 2079 w 2331"/>
                <a:gd name="connsiteY346" fmla="*/ 1380 h 1469"/>
                <a:gd name="connsiteX347" fmla="*/ 2091 w 2331"/>
                <a:gd name="connsiteY347" fmla="*/ 1368 h 1469"/>
                <a:gd name="connsiteX348" fmla="*/ 2105 w 2331"/>
                <a:gd name="connsiteY348" fmla="*/ 1353 h 1469"/>
                <a:gd name="connsiteX349" fmla="*/ 2118 w 2331"/>
                <a:gd name="connsiteY349" fmla="*/ 1336 h 1469"/>
                <a:gd name="connsiteX350" fmla="*/ 2130 w 2331"/>
                <a:gd name="connsiteY350" fmla="*/ 1319 h 1469"/>
                <a:gd name="connsiteX351" fmla="*/ 2140 w 2331"/>
                <a:gd name="connsiteY351" fmla="*/ 1301 h 1469"/>
                <a:gd name="connsiteX352" fmla="*/ 2149 w 2331"/>
                <a:gd name="connsiteY352" fmla="*/ 1282 h 1469"/>
                <a:gd name="connsiteX353" fmla="*/ 2158 w 2331"/>
                <a:gd name="connsiteY353" fmla="*/ 1263 h 1469"/>
                <a:gd name="connsiteX354" fmla="*/ 2165 w 2331"/>
                <a:gd name="connsiteY354" fmla="*/ 1243 h 1469"/>
                <a:gd name="connsiteX355" fmla="*/ 2171 w 2331"/>
                <a:gd name="connsiteY355" fmla="*/ 1224 h 1469"/>
                <a:gd name="connsiteX356" fmla="*/ 2183 w 2331"/>
                <a:gd name="connsiteY356" fmla="*/ 1219 h 1469"/>
                <a:gd name="connsiteX357" fmla="*/ 2195 w 2331"/>
                <a:gd name="connsiteY357" fmla="*/ 1213 h 1469"/>
                <a:gd name="connsiteX358" fmla="*/ 2207 w 2331"/>
                <a:gd name="connsiteY358" fmla="*/ 1208 h 1469"/>
                <a:gd name="connsiteX359" fmla="*/ 2218 w 2331"/>
                <a:gd name="connsiteY359" fmla="*/ 1203 h 1469"/>
                <a:gd name="connsiteX360" fmla="*/ 2230 w 2331"/>
                <a:gd name="connsiteY360" fmla="*/ 1197 h 1469"/>
                <a:gd name="connsiteX361" fmla="*/ 2241 w 2331"/>
                <a:gd name="connsiteY361" fmla="*/ 1191 h 1469"/>
                <a:gd name="connsiteX362" fmla="*/ 2251 w 2331"/>
                <a:gd name="connsiteY362" fmla="*/ 1185 h 1469"/>
                <a:gd name="connsiteX363" fmla="*/ 2261 w 2331"/>
                <a:gd name="connsiteY363" fmla="*/ 1178 h 1469"/>
                <a:gd name="connsiteX364" fmla="*/ 2279 w 2331"/>
                <a:gd name="connsiteY364" fmla="*/ 1160 h 1469"/>
                <a:gd name="connsiteX365" fmla="*/ 2294 w 2331"/>
                <a:gd name="connsiteY365" fmla="*/ 1138 h 1469"/>
                <a:gd name="connsiteX366" fmla="*/ 2307 w 2331"/>
                <a:gd name="connsiteY366" fmla="*/ 1111 h 1469"/>
                <a:gd name="connsiteX367" fmla="*/ 2317 w 2331"/>
                <a:gd name="connsiteY367" fmla="*/ 1082 h 1469"/>
                <a:gd name="connsiteX368" fmla="*/ 2324 w 2331"/>
                <a:gd name="connsiteY368" fmla="*/ 1051 h 1469"/>
                <a:gd name="connsiteX369" fmla="*/ 2328 w 2331"/>
                <a:gd name="connsiteY369" fmla="*/ 1018 h 1469"/>
                <a:gd name="connsiteX370" fmla="*/ 2331 w 2331"/>
                <a:gd name="connsiteY370" fmla="*/ 985 h 1469"/>
                <a:gd name="connsiteX371" fmla="*/ 2331 w 2331"/>
                <a:gd name="connsiteY371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828 h 1469"/>
                <a:gd name="connsiteX325" fmla="*/ 1785 w 2331"/>
                <a:gd name="connsiteY325" fmla="*/ 1462 h 1469"/>
                <a:gd name="connsiteX326" fmla="*/ 1801 w 2331"/>
                <a:gd name="connsiteY326" fmla="*/ 1465 h 1469"/>
                <a:gd name="connsiteX327" fmla="*/ 1796 w 2331"/>
                <a:gd name="connsiteY327" fmla="*/ 1143 h 1469"/>
                <a:gd name="connsiteX328" fmla="*/ 1819 w 2331"/>
                <a:gd name="connsiteY328" fmla="*/ 1108 h 1469"/>
                <a:gd name="connsiteX329" fmla="*/ 1835 w 2331"/>
                <a:gd name="connsiteY329" fmla="*/ 1109 h 1469"/>
                <a:gd name="connsiteX330" fmla="*/ 1853 w 2331"/>
                <a:gd name="connsiteY330" fmla="*/ 1109 h 1469"/>
                <a:gd name="connsiteX331" fmla="*/ 1870 w 2331"/>
                <a:gd name="connsiteY331" fmla="*/ 1154 h 1469"/>
                <a:gd name="connsiteX332" fmla="*/ 1887 w 2331"/>
                <a:gd name="connsiteY332" fmla="*/ 1198 h 1469"/>
                <a:gd name="connsiteX333" fmla="*/ 1904 w 2331"/>
                <a:gd name="connsiteY333" fmla="*/ 1150 h 1469"/>
                <a:gd name="connsiteX334" fmla="*/ 1904 w 2331"/>
                <a:gd name="connsiteY334" fmla="*/ 1110 h 1469"/>
                <a:gd name="connsiteX335" fmla="*/ 1904 w 2331"/>
                <a:gd name="connsiteY335" fmla="*/ 1143 h 1469"/>
                <a:gd name="connsiteX336" fmla="*/ 1920 w 2331"/>
                <a:gd name="connsiteY336" fmla="*/ 1147 h 1469"/>
                <a:gd name="connsiteX337" fmla="*/ 1937 w 2331"/>
                <a:gd name="connsiteY337" fmla="*/ 1458 h 1469"/>
                <a:gd name="connsiteX338" fmla="*/ 1953 w 2331"/>
                <a:gd name="connsiteY338" fmla="*/ 1455 h 1469"/>
                <a:gd name="connsiteX339" fmla="*/ 1968 w 2331"/>
                <a:gd name="connsiteY339" fmla="*/ 1449 h 1469"/>
                <a:gd name="connsiteX340" fmla="*/ 1984 w 2331"/>
                <a:gd name="connsiteY340" fmla="*/ 1443 h 1469"/>
                <a:gd name="connsiteX341" fmla="*/ 1999 w 2331"/>
                <a:gd name="connsiteY341" fmla="*/ 1436 h 1469"/>
                <a:gd name="connsiteX342" fmla="*/ 2013 w 2331"/>
                <a:gd name="connsiteY342" fmla="*/ 1429 h 1469"/>
                <a:gd name="connsiteX343" fmla="*/ 2028 w 2331"/>
                <a:gd name="connsiteY343" fmla="*/ 1421 h 1469"/>
                <a:gd name="connsiteX344" fmla="*/ 2041 w 2331"/>
                <a:gd name="connsiteY344" fmla="*/ 1412 h 1469"/>
                <a:gd name="connsiteX345" fmla="*/ 2055 w 2331"/>
                <a:gd name="connsiteY345" fmla="*/ 1402 h 1469"/>
                <a:gd name="connsiteX346" fmla="*/ 2068 w 2331"/>
                <a:gd name="connsiteY346" fmla="*/ 1392 h 1469"/>
                <a:gd name="connsiteX347" fmla="*/ 2079 w 2331"/>
                <a:gd name="connsiteY347" fmla="*/ 1380 h 1469"/>
                <a:gd name="connsiteX348" fmla="*/ 2091 w 2331"/>
                <a:gd name="connsiteY348" fmla="*/ 1368 h 1469"/>
                <a:gd name="connsiteX349" fmla="*/ 2105 w 2331"/>
                <a:gd name="connsiteY349" fmla="*/ 1353 h 1469"/>
                <a:gd name="connsiteX350" fmla="*/ 2118 w 2331"/>
                <a:gd name="connsiteY350" fmla="*/ 1336 h 1469"/>
                <a:gd name="connsiteX351" fmla="*/ 2130 w 2331"/>
                <a:gd name="connsiteY351" fmla="*/ 1319 h 1469"/>
                <a:gd name="connsiteX352" fmla="*/ 2140 w 2331"/>
                <a:gd name="connsiteY352" fmla="*/ 1301 h 1469"/>
                <a:gd name="connsiteX353" fmla="*/ 2149 w 2331"/>
                <a:gd name="connsiteY353" fmla="*/ 1282 h 1469"/>
                <a:gd name="connsiteX354" fmla="*/ 2158 w 2331"/>
                <a:gd name="connsiteY354" fmla="*/ 1263 h 1469"/>
                <a:gd name="connsiteX355" fmla="*/ 2165 w 2331"/>
                <a:gd name="connsiteY355" fmla="*/ 1243 h 1469"/>
                <a:gd name="connsiteX356" fmla="*/ 2171 w 2331"/>
                <a:gd name="connsiteY356" fmla="*/ 1224 h 1469"/>
                <a:gd name="connsiteX357" fmla="*/ 2183 w 2331"/>
                <a:gd name="connsiteY357" fmla="*/ 1219 h 1469"/>
                <a:gd name="connsiteX358" fmla="*/ 2195 w 2331"/>
                <a:gd name="connsiteY358" fmla="*/ 1213 h 1469"/>
                <a:gd name="connsiteX359" fmla="*/ 2207 w 2331"/>
                <a:gd name="connsiteY359" fmla="*/ 1208 h 1469"/>
                <a:gd name="connsiteX360" fmla="*/ 2218 w 2331"/>
                <a:gd name="connsiteY360" fmla="*/ 1203 h 1469"/>
                <a:gd name="connsiteX361" fmla="*/ 2230 w 2331"/>
                <a:gd name="connsiteY361" fmla="*/ 1197 h 1469"/>
                <a:gd name="connsiteX362" fmla="*/ 2241 w 2331"/>
                <a:gd name="connsiteY362" fmla="*/ 1191 h 1469"/>
                <a:gd name="connsiteX363" fmla="*/ 2251 w 2331"/>
                <a:gd name="connsiteY363" fmla="*/ 1185 h 1469"/>
                <a:gd name="connsiteX364" fmla="*/ 2261 w 2331"/>
                <a:gd name="connsiteY364" fmla="*/ 1178 h 1469"/>
                <a:gd name="connsiteX365" fmla="*/ 2279 w 2331"/>
                <a:gd name="connsiteY365" fmla="*/ 1160 h 1469"/>
                <a:gd name="connsiteX366" fmla="*/ 2294 w 2331"/>
                <a:gd name="connsiteY366" fmla="*/ 1138 h 1469"/>
                <a:gd name="connsiteX367" fmla="*/ 2307 w 2331"/>
                <a:gd name="connsiteY367" fmla="*/ 1111 h 1469"/>
                <a:gd name="connsiteX368" fmla="*/ 2317 w 2331"/>
                <a:gd name="connsiteY368" fmla="*/ 1082 h 1469"/>
                <a:gd name="connsiteX369" fmla="*/ 2324 w 2331"/>
                <a:gd name="connsiteY369" fmla="*/ 1051 h 1469"/>
                <a:gd name="connsiteX370" fmla="*/ 2328 w 2331"/>
                <a:gd name="connsiteY370" fmla="*/ 1018 h 1469"/>
                <a:gd name="connsiteX371" fmla="*/ 2331 w 2331"/>
                <a:gd name="connsiteY371" fmla="*/ 985 h 1469"/>
                <a:gd name="connsiteX372" fmla="*/ 2331 w 2331"/>
                <a:gd name="connsiteY372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828 h 1469"/>
                <a:gd name="connsiteX325" fmla="*/ 1785 w 2331"/>
                <a:gd name="connsiteY325" fmla="*/ 1102 h 1469"/>
                <a:gd name="connsiteX326" fmla="*/ 1801 w 2331"/>
                <a:gd name="connsiteY326" fmla="*/ 1465 h 1469"/>
                <a:gd name="connsiteX327" fmla="*/ 1796 w 2331"/>
                <a:gd name="connsiteY327" fmla="*/ 1143 h 1469"/>
                <a:gd name="connsiteX328" fmla="*/ 1819 w 2331"/>
                <a:gd name="connsiteY328" fmla="*/ 1108 h 1469"/>
                <a:gd name="connsiteX329" fmla="*/ 1835 w 2331"/>
                <a:gd name="connsiteY329" fmla="*/ 1109 h 1469"/>
                <a:gd name="connsiteX330" fmla="*/ 1853 w 2331"/>
                <a:gd name="connsiteY330" fmla="*/ 1109 h 1469"/>
                <a:gd name="connsiteX331" fmla="*/ 1870 w 2331"/>
                <a:gd name="connsiteY331" fmla="*/ 1154 h 1469"/>
                <a:gd name="connsiteX332" fmla="*/ 1887 w 2331"/>
                <a:gd name="connsiteY332" fmla="*/ 1198 h 1469"/>
                <a:gd name="connsiteX333" fmla="*/ 1904 w 2331"/>
                <a:gd name="connsiteY333" fmla="*/ 1150 h 1469"/>
                <a:gd name="connsiteX334" fmla="*/ 1904 w 2331"/>
                <a:gd name="connsiteY334" fmla="*/ 1110 h 1469"/>
                <a:gd name="connsiteX335" fmla="*/ 1904 w 2331"/>
                <a:gd name="connsiteY335" fmla="*/ 1143 h 1469"/>
                <a:gd name="connsiteX336" fmla="*/ 1920 w 2331"/>
                <a:gd name="connsiteY336" fmla="*/ 1147 h 1469"/>
                <a:gd name="connsiteX337" fmla="*/ 1937 w 2331"/>
                <a:gd name="connsiteY337" fmla="*/ 1458 h 1469"/>
                <a:gd name="connsiteX338" fmla="*/ 1953 w 2331"/>
                <a:gd name="connsiteY338" fmla="*/ 1455 h 1469"/>
                <a:gd name="connsiteX339" fmla="*/ 1968 w 2331"/>
                <a:gd name="connsiteY339" fmla="*/ 1449 h 1469"/>
                <a:gd name="connsiteX340" fmla="*/ 1984 w 2331"/>
                <a:gd name="connsiteY340" fmla="*/ 1443 h 1469"/>
                <a:gd name="connsiteX341" fmla="*/ 1999 w 2331"/>
                <a:gd name="connsiteY341" fmla="*/ 1436 h 1469"/>
                <a:gd name="connsiteX342" fmla="*/ 2013 w 2331"/>
                <a:gd name="connsiteY342" fmla="*/ 1429 h 1469"/>
                <a:gd name="connsiteX343" fmla="*/ 2028 w 2331"/>
                <a:gd name="connsiteY343" fmla="*/ 1421 h 1469"/>
                <a:gd name="connsiteX344" fmla="*/ 2041 w 2331"/>
                <a:gd name="connsiteY344" fmla="*/ 1412 h 1469"/>
                <a:gd name="connsiteX345" fmla="*/ 2055 w 2331"/>
                <a:gd name="connsiteY345" fmla="*/ 1402 h 1469"/>
                <a:gd name="connsiteX346" fmla="*/ 2068 w 2331"/>
                <a:gd name="connsiteY346" fmla="*/ 1392 h 1469"/>
                <a:gd name="connsiteX347" fmla="*/ 2079 w 2331"/>
                <a:gd name="connsiteY347" fmla="*/ 1380 h 1469"/>
                <a:gd name="connsiteX348" fmla="*/ 2091 w 2331"/>
                <a:gd name="connsiteY348" fmla="*/ 1368 h 1469"/>
                <a:gd name="connsiteX349" fmla="*/ 2105 w 2331"/>
                <a:gd name="connsiteY349" fmla="*/ 1353 h 1469"/>
                <a:gd name="connsiteX350" fmla="*/ 2118 w 2331"/>
                <a:gd name="connsiteY350" fmla="*/ 1336 h 1469"/>
                <a:gd name="connsiteX351" fmla="*/ 2130 w 2331"/>
                <a:gd name="connsiteY351" fmla="*/ 1319 h 1469"/>
                <a:gd name="connsiteX352" fmla="*/ 2140 w 2331"/>
                <a:gd name="connsiteY352" fmla="*/ 1301 h 1469"/>
                <a:gd name="connsiteX353" fmla="*/ 2149 w 2331"/>
                <a:gd name="connsiteY353" fmla="*/ 1282 h 1469"/>
                <a:gd name="connsiteX354" fmla="*/ 2158 w 2331"/>
                <a:gd name="connsiteY354" fmla="*/ 1263 h 1469"/>
                <a:gd name="connsiteX355" fmla="*/ 2165 w 2331"/>
                <a:gd name="connsiteY355" fmla="*/ 1243 h 1469"/>
                <a:gd name="connsiteX356" fmla="*/ 2171 w 2331"/>
                <a:gd name="connsiteY356" fmla="*/ 1224 h 1469"/>
                <a:gd name="connsiteX357" fmla="*/ 2183 w 2331"/>
                <a:gd name="connsiteY357" fmla="*/ 1219 h 1469"/>
                <a:gd name="connsiteX358" fmla="*/ 2195 w 2331"/>
                <a:gd name="connsiteY358" fmla="*/ 1213 h 1469"/>
                <a:gd name="connsiteX359" fmla="*/ 2207 w 2331"/>
                <a:gd name="connsiteY359" fmla="*/ 1208 h 1469"/>
                <a:gd name="connsiteX360" fmla="*/ 2218 w 2331"/>
                <a:gd name="connsiteY360" fmla="*/ 1203 h 1469"/>
                <a:gd name="connsiteX361" fmla="*/ 2230 w 2331"/>
                <a:gd name="connsiteY361" fmla="*/ 1197 h 1469"/>
                <a:gd name="connsiteX362" fmla="*/ 2241 w 2331"/>
                <a:gd name="connsiteY362" fmla="*/ 1191 h 1469"/>
                <a:gd name="connsiteX363" fmla="*/ 2251 w 2331"/>
                <a:gd name="connsiteY363" fmla="*/ 1185 h 1469"/>
                <a:gd name="connsiteX364" fmla="*/ 2261 w 2331"/>
                <a:gd name="connsiteY364" fmla="*/ 1178 h 1469"/>
                <a:gd name="connsiteX365" fmla="*/ 2279 w 2331"/>
                <a:gd name="connsiteY365" fmla="*/ 1160 h 1469"/>
                <a:gd name="connsiteX366" fmla="*/ 2294 w 2331"/>
                <a:gd name="connsiteY366" fmla="*/ 1138 h 1469"/>
                <a:gd name="connsiteX367" fmla="*/ 2307 w 2331"/>
                <a:gd name="connsiteY367" fmla="*/ 1111 h 1469"/>
                <a:gd name="connsiteX368" fmla="*/ 2317 w 2331"/>
                <a:gd name="connsiteY368" fmla="*/ 1082 h 1469"/>
                <a:gd name="connsiteX369" fmla="*/ 2324 w 2331"/>
                <a:gd name="connsiteY369" fmla="*/ 1051 h 1469"/>
                <a:gd name="connsiteX370" fmla="*/ 2328 w 2331"/>
                <a:gd name="connsiteY370" fmla="*/ 1018 h 1469"/>
                <a:gd name="connsiteX371" fmla="*/ 2331 w 2331"/>
                <a:gd name="connsiteY371" fmla="*/ 985 h 1469"/>
                <a:gd name="connsiteX372" fmla="*/ 2331 w 2331"/>
                <a:gd name="connsiteY372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455 h 1469"/>
                <a:gd name="connsiteX324" fmla="*/ 1767 w 2331"/>
                <a:gd name="connsiteY324" fmla="*/ 828 h 1469"/>
                <a:gd name="connsiteX325" fmla="*/ 1785 w 2331"/>
                <a:gd name="connsiteY325" fmla="*/ 1102 h 1469"/>
                <a:gd name="connsiteX326" fmla="*/ 1801 w 2331"/>
                <a:gd name="connsiteY326" fmla="*/ 1015 h 1469"/>
                <a:gd name="connsiteX327" fmla="*/ 1796 w 2331"/>
                <a:gd name="connsiteY327" fmla="*/ 1143 h 1469"/>
                <a:gd name="connsiteX328" fmla="*/ 1819 w 2331"/>
                <a:gd name="connsiteY328" fmla="*/ 1108 h 1469"/>
                <a:gd name="connsiteX329" fmla="*/ 1835 w 2331"/>
                <a:gd name="connsiteY329" fmla="*/ 1109 h 1469"/>
                <a:gd name="connsiteX330" fmla="*/ 1853 w 2331"/>
                <a:gd name="connsiteY330" fmla="*/ 1109 h 1469"/>
                <a:gd name="connsiteX331" fmla="*/ 1870 w 2331"/>
                <a:gd name="connsiteY331" fmla="*/ 1154 h 1469"/>
                <a:gd name="connsiteX332" fmla="*/ 1887 w 2331"/>
                <a:gd name="connsiteY332" fmla="*/ 1198 h 1469"/>
                <a:gd name="connsiteX333" fmla="*/ 1904 w 2331"/>
                <a:gd name="connsiteY333" fmla="*/ 1150 h 1469"/>
                <a:gd name="connsiteX334" fmla="*/ 1904 w 2331"/>
                <a:gd name="connsiteY334" fmla="*/ 1110 h 1469"/>
                <a:gd name="connsiteX335" fmla="*/ 1904 w 2331"/>
                <a:gd name="connsiteY335" fmla="*/ 1143 h 1469"/>
                <a:gd name="connsiteX336" fmla="*/ 1920 w 2331"/>
                <a:gd name="connsiteY336" fmla="*/ 1147 h 1469"/>
                <a:gd name="connsiteX337" fmla="*/ 1937 w 2331"/>
                <a:gd name="connsiteY337" fmla="*/ 1458 h 1469"/>
                <a:gd name="connsiteX338" fmla="*/ 1953 w 2331"/>
                <a:gd name="connsiteY338" fmla="*/ 1455 h 1469"/>
                <a:gd name="connsiteX339" fmla="*/ 1968 w 2331"/>
                <a:gd name="connsiteY339" fmla="*/ 1449 h 1469"/>
                <a:gd name="connsiteX340" fmla="*/ 1984 w 2331"/>
                <a:gd name="connsiteY340" fmla="*/ 1443 h 1469"/>
                <a:gd name="connsiteX341" fmla="*/ 1999 w 2331"/>
                <a:gd name="connsiteY341" fmla="*/ 1436 h 1469"/>
                <a:gd name="connsiteX342" fmla="*/ 2013 w 2331"/>
                <a:gd name="connsiteY342" fmla="*/ 1429 h 1469"/>
                <a:gd name="connsiteX343" fmla="*/ 2028 w 2331"/>
                <a:gd name="connsiteY343" fmla="*/ 1421 h 1469"/>
                <a:gd name="connsiteX344" fmla="*/ 2041 w 2331"/>
                <a:gd name="connsiteY344" fmla="*/ 1412 h 1469"/>
                <a:gd name="connsiteX345" fmla="*/ 2055 w 2331"/>
                <a:gd name="connsiteY345" fmla="*/ 1402 h 1469"/>
                <a:gd name="connsiteX346" fmla="*/ 2068 w 2331"/>
                <a:gd name="connsiteY346" fmla="*/ 1392 h 1469"/>
                <a:gd name="connsiteX347" fmla="*/ 2079 w 2331"/>
                <a:gd name="connsiteY347" fmla="*/ 1380 h 1469"/>
                <a:gd name="connsiteX348" fmla="*/ 2091 w 2331"/>
                <a:gd name="connsiteY348" fmla="*/ 1368 h 1469"/>
                <a:gd name="connsiteX349" fmla="*/ 2105 w 2331"/>
                <a:gd name="connsiteY349" fmla="*/ 1353 h 1469"/>
                <a:gd name="connsiteX350" fmla="*/ 2118 w 2331"/>
                <a:gd name="connsiteY350" fmla="*/ 1336 h 1469"/>
                <a:gd name="connsiteX351" fmla="*/ 2130 w 2331"/>
                <a:gd name="connsiteY351" fmla="*/ 1319 h 1469"/>
                <a:gd name="connsiteX352" fmla="*/ 2140 w 2331"/>
                <a:gd name="connsiteY352" fmla="*/ 1301 h 1469"/>
                <a:gd name="connsiteX353" fmla="*/ 2149 w 2331"/>
                <a:gd name="connsiteY353" fmla="*/ 1282 h 1469"/>
                <a:gd name="connsiteX354" fmla="*/ 2158 w 2331"/>
                <a:gd name="connsiteY354" fmla="*/ 1263 h 1469"/>
                <a:gd name="connsiteX355" fmla="*/ 2165 w 2331"/>
                <a:gd name="connsiteY355" fmla="*/ 1243 h 1469"/>
                <a:gd name="connsiteX356" fmla="*/ 2171 w 2331"/>
                <a:gd name="connsiteY356" fmla="*/ 1224 h 1469"/>
                <a:gd name="connsiteX357" fmla="*/ 2183 w 2331"/>
                <a:gd name="connsiteY357" fmla="*/ 1219 h 1469"/>
                <a:gd name="connsiteX358" fmla="*/ 2195 w 2331"/>
                <a:gd name="connsiteY358" fmla="*/ 1213 h 1469"/>
                <a:gd name="connsiteX359" fmla="*/ 2207 w 2331"/>
                <a:gd name="connsiteY359" fmla="*/ 1208 h 1469"/>
                <a:gd name="connsiteX360" fmla="*/ 2218 w 2331"/>
                <a:gd name="connsiteY360" fmla="*/ 1203 h 1469"/>
                <a:gd name="connsiteX361" fmla="*/ 2230 w 2331"/>
                <a:gd name="connsiteY361" fmla="*/ 1197 h 1469"/>
                <a:gd name="connsiteX362" fmla="*/ 2241 w 2331"/>
                <a:gd name="connsiteY362" fmla="*/ 1191 h 1469"/>
                <a:gd name="connsiteX363" fmla="*/ 2251 w 2331"/>
                <a:gd name="connsiteY363" fmla="*/ 1185 h 1469"/>
                <a:gd name="connsiteX364" fmla="*/ 2261 w 2331"/>
                <a:gd name="connsiteY364" fmla="*/ 1178 h 1469"/>
                <a:gd name="connsiteX365" fmla="*/ 2279 w 2331"/>
                <a:gd name="connsiteY365" fmla="*/ 1160 h 1469"/>
                <a:gd name="connsiteX366" fmla="*/ 2294 w 2331"/>
                <a:gd name="connsiteY366" fmla="*/ 1138 h 1469"/>
                <a:gd name="connsiteX367" fmla="*/ 2307 w 2331"/>
                <a:gd name="connsiteY367" fmla="*/ 1111 h 1469"/>
                <a:gd name="connsiteX368" fmla="*/ 2317 w 2331"/>
                <a:gd name="connsiteY368" fmla="*/ 1082 h 1469"/>
                <a:gd name="connsiteX369" fmla="*/ 2324 w 2331"/>
                <a:gd name="connsiteY369" fmla="*/ 1051 h 1469"/>
                <a:gd name="connsiteX370" fmla="*/ 2328 w 2331"/>
                <a:gd name="connsiteY370" fmla="*/ 1018 h 1469"/>
                <a:gd name="connsiteX371" fmla="*/ 2331 w 2331"/>
                <a:gd name="connsiteY371" fmla="*/ 985 h 1469"/>
                <a:gd name="connsiteX372" fmla="*/ 2331 w 2331"/>
                <a:gd name="connsiteY372" fmla="*/ 954 h 1469"/>
                <a:gd name="connsiteX0" fmla="*/ 2331 w 2331"/>
                <a:gd name="connsiteY0" fmla="*/ 954 h 1552"/>
                <a:gd name="connsiteX1" fmla="*/ 2329 w 2331"/>
                <a:gd name="connsiteY1" fmla="*/ 927 h 1552"/>
                <a:gd name="connsiteX2" fmla="*/ 2327 w 2331"/>
                <a:gd name="connsiteY2" fmla="*/ 899 h 1552"/>
                <a:gd name="connsiteX3" fmla="*/ 2322 w 2331"/>
                <a:gd name="connsiteY3" fmla="*/ 871 h 1552"/>
                <a:gd name="connsiteX4" fmla="*/ 2315 w 2331"/>
                <a:gd name="connsiteY4" fmla="*/ 844 h 1552"/>
                <a:gd name="connsiteX5" fmla="*/ 2307 w 2331"/>
                <a:gd name="connsiteY5" fmla="*/ 819 h 1552"/>
                <a:gd name="connsiteX6" fmla="*/ 2297 w 2331"/>
                <a:gd name="connsiteY6" fmla="*/ 796 h 1552"/>
                <a:gd name="connsiteX7" fmla="*/ 2284 w 2331"/>
                <a:gd name="connsiteY7" fmla="*/ 777 h 1552"/>
                <a:gd name="connsiteX8" fmla="*/ 2269 w 2331"/>
                <a:gd name="connsiteY8" fmla="*/ 762 h 1552"/>
                <a:gd name="connsiteX9" fmla="*/ 2242 w 2331"/>
                <a:gd name="connsiteY9" fmla="*/ 743 h 1552"/>
                <a:gd name="connsiteX10" fmla="*/ 2213 w 2331"/>
                <a:gd name="connsiteY10" fmla="*/ 725 h 1552"/>
                <a:gd name="connsiteX11" fmla="*/ 2181 w 2331"/>
                <a:gd name="connsiteY11" fmla="*/ 706 h 1552"/>
                <a:gd name="connsiteX12" fmla="*/ 2147 w 2331"/>
                <a:gd name="connsiteY12" fmla="*/ 688 h 1552"/>
                <a:gd name="connsiteX13" fmla="*/ 2112 w 2331"/>
                <a:gd name="connsiteY13" fmla="*/ 672 h 1552"/>
                <a:gd name="connsiteX14" fmla="*/ 2074 w 2331"/>
                <a:gd name="connsiteY14" fmla="*/ 656 h 1552"/>
                <a:gd name="connsiteX15" fmla="*/ 2034 w 2331"/>
                <a:gd name="connsiteY15" fmla="*/ 640 h 1552"/>
                <a:gd name="connsiteX16" fmla="*/ 1993 w 2331"/>
                <a:gd name="connsiteY16" fmla="*/ 625 h 1552"/>
                <a:gd name="connsiteX17" fmla="*/ 1950 w 2331"/>
                <a:gd name="connsiteY17" fmla="*/ 611 h 1552"/>
                <a:gd name="connsiteX18" fmla="*/ 1904 w 2331"/>
                <a:gd name="connsiteY18" fmla="*/ 598 h 1552"/>
                <a:gd name="connsiteX19" fmla="*/ 1857 w 2331"/>
                <a:gd name="connsiteY19" fmla="*/ 585 h 1552"/>
                <a:gd name="connsiteX20" fmla="*/ 1808 w 2331"/>
                <a:gd name="connsiteY20" fmla="*/ 574 h 1552"/>
                <a:gd name="connsiteX21" fmla="*/ 1758 w 2331"/>
                <a:gd name="connsiteY21" fmla="*/ 563 h 1552"/>
                <a:gd name="connsiteX22" fmla="*/ 1707 w 2331"/>
                <a:gd name="connsiteY22" fmla="*/ 553 h 1552"/>
                <a:gd name="connsiteX23" fmla="*/ 1654 w 2331"/>
                <a:gd name="connsiteY23" fmla="*/ 543 h 1552"/>
                <a:gd name="connsiteX24" fmla="*/ 1599 w 2331"/>
                <a:gd name="connsiteY24" fmla="*/ 535 h 1552"/>
                <a:gd name="connsiteX25" fmla="*/ 1599 w 2331"/>
                <a:gd name="connsiteY25" fmla="*/ 535 h 1552"/>
                <a:gd name="connsiteX26" fmla="*/ 1595 w 2331"/>
                <a:gd name="connsiteY26" fmla="*/ 471 h 1552"/>
                <a:gd name="connsiteX27" fmla="*/ 1487 w 2331"/>
                <a:gd name="connsiteY27" fmla="*/ 471 h 1552"/>
                <a:gd name="connsiteX28" fmla="*/ 1496 w 2331"/>
                <a:gd name="connsiteY28" fmla="*/ 637 h 1552"/>
                <a:gd name="connsiteX29" fmla="*/ 1491 w 2331"/>
                <a:gd name="connsiteY29" fmla="*/ 638 h 1552"/>
                <a:gd name="connsiteX30" fmla="*/ 1487 w 2331"/>
                <a:gd name="connsiteY30" fmla="*/ 639 h 1552"/>
                <a:gd name="connsiteX31" fmla="*/ 1482 w 2331"/>
                <a:gd name="connsiteY31" fmla="*/ 640 h 1552"/>
                <a:gd name="connsiteX32" fmla="*/ 1477 w 2331"/>
                <a:gd name="connsiteY32" fmla="*/ 642 h 1552"/>
                <a:gd name="connsiteX33" fmla="*/ 1473 w 2331"/>
                <a:gd name="connsiteY33" fmla="*/ 644 h 1552"/>
                <a:gd name="connsiteX34" fmla="*/ 1468 w 2331"/>
                <a:gd name="connsiteY34" fmla="*/ 645 h 1552"/>
                <a:gd name="connsiteX35" fmla="*/ 1462 w 2331"/>
                <a:gd name="connsiteY35" fmla="*/ 646 h 1552"/>
                <a:gd name="connsiteX36" fmla="*/ 1458 w 2331"/>
                <a:gd name="connsiteY36" fmla="*/ 647 h 1552"/>
                <a:gd name="connsiteX37" fmla="*/ 1467 w 2331"/>
                <a:gd name="connsiteY37" fmla="*/ 643 h 1552"/>
                <a:gd name="connsiteX38" fmla="*/ 1418 w 2331"/>
                <a:gd name="connsiteY38" fmla="*/ 561 h 1552"/>
                <a:gd name="connsiteX39" fmla="*/ 1405 w 2331"/>
                <a:gd name="connsiteY39" fmla="*/ 452 h 1552"/>
                <a:gd name="connsiteX40" fmla="*/ 1417 w 2331"/>
                <a:gd name="connsiteY40" fmla="*/ 442 h 1552"/>
                <a:gd name="connsiteX41" fmla="*/ 1427 w 2331"/>
                <a:gd name="connsiteY41" fmla="*/ 430 h 1552"/>
                <a:gd name="connsiteX42" fmla="*/ 1438 w 2331"/>
                <a:gd name="connsiteY42" fmla="*/ 417 h 1552"/>
                <a:gd name="connsiteX43" fmla="*/ 1447 w 2331"/>
                <a:gd name="connsiteY43" fmla="*/ 403 h 1552"/>
                <a:gd name="connsiteX44" fmla="*/ 1456 w 2331"/>
                <a:gd name="connsiteY44" fmla="*/ 388 h 1552"/>
                <a:gd name="connsiteX45" fmla="*/ 1465 w 2331"/>
                <a:gd name="connsiteY45" fmla="*/ 372 h 1552"/>
                <a:gd name="connsiteX46" fmla="*/ 1472 w 2331"/>
                <a:gd name="connsiteY46" fmla="*/ 354 h 1552"/>
                <a:gd name="connsiteX47" fmla="*/ 1479 w 2331"/>
                <a:gd name="connsiteY47" fmla="*/ 337 h 1552"/>
                <a:gd name="connsiteX48" fmla="*/ 1487 w 2331"/>
                <a:gd name="connsiteY48" fmla="*/ 471 h 1552"/>
                <a:gd name="connsiteX49" fmla="*/ 1595 w 2331"/>
                <a:gd name="connsiteY49" fmla="*/ 471 h 1552"/>
                <a:gd name="connsiteX50" fmla="*/ 1585 w 2331"/>
                <a:gd name="connsiteY50" fmla="*/ 273 h 1552"/>
                <a:gd name="connsiteX51" fmla="*/ 1584 w 2331"/>
                <a:gd name="connsiteY51" fmla="*/ 265 h 1552"/>
                <a:gd name="connsiteX52" fmla="*/ 1580 w 2331"/>
                <a:gd name="connsiteY52" fmla="*/ 257 h 1552"/>
                <a:gd name="connsiteX53" fmla="*/ 1576 w 2331"/>
                <a:gd name="connsiteY53" fmla="*/ 250 h 1552"/>
                <a:gd name="connsiteX54" fmla="*/ 1570 w 2331"/>
                <a:gd name="connsiteY54" fmla="*/ 243 h 1552"/>
                <a:gd name="connsiteX55" fmla="*/ 1563 w 2331"/>
                <a:gd name="connsiteY55" fmla="*/ 237 h 1552"/>
                <a:gd name="connsiteX56" fmla="*/ 1556 w 2331"/>
                <a:gd name="connsiteY56" fmla="*/ 234 h 1552"/>
                <a:gd name="connsiteX57" fmla="*/ 1546 w 2331"/>
                <a:gd name="connsiteY57" fmla="*/ 231 h 1552"/>
                <a:gd name="connsiteX58" fmla="*/ 1538 w 2331"/>
                <a:gd name="connsiteY58" fmla="*/ 230 h 1552"/>
                <a:gd name="connsiteX59" fmla="*/ 1517 w 2331"/>
                <a:gd name="connsiteY59" fmla="*/ 230 h 1552"/>
                <a:gd name="connsiteX60" fmla="*/ 1511 w 2331"/>
                <a:gd name="connsiteY60" fmla="*/ 230 h 1552"/>
                <a:gd name="connsiteX61" fmla="*/ 1505 w 2331"/>
                <a:gd name="connsiteY61" fmla="*/ 231 h 1552"/>
                <a:gd name="connsiteX62" fmla="*/ 1501 w 2331"/>
                <a:gd name="connsiteY62" fmla="*/ 234 h 1552"/>
                <a:gd name="connsiteX63" fmla="*/ 1495 w 2331"/>
                <a:gd name="connsiteY63" fmla="*/ 236 h 1552"/>
                <a:gd name="connsiteX64" fmla="*/ 1495 w 2331"/>
                <a:gd name="connsiteY64" fmla="*/ 236 h 1552"/>
                <a:gd name="connsiteX65" fmla="*/ 1495 w 2331"/>
                <a:gd name="connsiteY65" fmla="*/ 235 h 1552"/>
                <a:gd name="connsiteX66" fmla="*/ 1495 w 2331"/>
                <a:gd name="connsiteY66" fmla="*/ 235 h 1552"/>
                <a:gd name="connsiteX67" fmla="*/ 1495 w 2331"/>
                <a:gd name="connsiteY67" fmla="*/ 235 h 1552"/>
                <a:gd name="connsiteX68" fmla="*/ 1493 w 2331"/>
                <a:gd name="connsiteY68" fmla="*/ 212 h 1552"/>
                <a:gd name="connsiteX69" fmla="*/ 1488 w 2331"/>
                <a:gd name="connsiteY69" fmla="*/ 188 h 1552"/>
                <a:gd name="connsiteX70" fmla="*/ 1481 w 2331"/>
                <a:gd name="connsiteY70" fmla="*/ 166 h 1552"/>
                <a:gd name="connsiteX71" fmla="*/ 1473 w 2331"/>
                <a:gd name="connsiteY71" fmla="*/ 145 h 1552"/>
                <a:gd name="connsiteX72" fmla="*/ 1462 w 2331"/>
                <a:gd name="connsiteY72" fmla="*/ 124 h 1552"/>
                <a:gd name="connsiteX73" fmla="*/ 1449 w 2331"/>
                <a:gd name="connsiteY73" fmla="*/ 105 h 1552"/>
                <a:gd name="connsiteX74" fmla="*/ 1434 w 2331"/>
                <a:gd name="connsiteY74" fmla="*/ 86 h 1552"/>
                <a:gd name="connsiteX75" fmla="*/ 1418 w 2331"/>
                <a:gd name="connsiteY75" fmla="*/ 69 h 1552"/>
                <a:gd name="connsiteX76" fmla="*/ 1399 w 2331"/>
                <a:gd name="connsiteY76" fmla="*/ 54 h 1552"/>
                <a:gd name="connsiteX77" fmla="*/ 1379 w 2331"/>
                <a:gd name="connsiteY77" fmla="*/ 40 h 1552"/>
                <a:gd name="connsiteX78" fmla="*/ 1359 w 2331"/>
                <a:gd name="connsiteY78" fmla="*/ 28 h 1552"/>
                <a:gd name="connsiteX79" fmla="*/ 1338 w 2331"/>
                <a:gd name="connsiteY79" fmla="*/ 18 h 1552"/>
                <a:gd name="connsiteX80" fmla="*/ 1316 w 2331"/>
                <a:gd name="connsiteY80" fmla="*/ 11 h 1552"/>
                <a:gd name="connsiteX81" fmla="*/ 1294 w 2331"/>
                <a:gd name="connsiteY81" fmla="*/ 5 h 1552"/>
                <a:gd name="connsiteX82" fmla="*/ 1271 w 2331"/>
                <a:gd name="connsiteY82" fmla="*/ 1 h 1552"/>
                <a:gd name="connsiteX83" fmla="*/ 1247 w 2331"/>
                <a:gd name="connsiteY83" fmla="*/ 0 h 1552"/>
                <a:gd name="connsiteX84" fmla="*/ 1225 w 2331"/>
                <a:gd name="connsiteY84" fmla="*/ 1 h 1552"/>
                <a:gd name="connsiteX85" fmla="*/ 1204 w 2331"/>
                <a:gd name="connsiteY85" fmla="*/ 4 h 1552"/>
                <a:gd name="connsiteX86" fmla="*/ 1183 w 2331"/>
                <a:gd name="connsiteY86" fmla="*/ 9 h 1552"/>
                <a:gd name="connsiteX87" fmla="*/ 1163 w 2331"/>
                <a:gd name="connsiteY87" fmla="*/ 15 h 1552"/>
                <a:gd name="connsiteX88" fmla="*/ 1144 w 2331"/>
                <a:gd name="connsiteY88" fmla="*/ 25 h 1552"/>
                <a:gd name="connsiteX89" fmla="*/ 1127 w 2331"/>
                <a:gd name="connsiteY89" fmla="*/ 34 h 1552"/>
                <a:gd name="connsiteX90" fmla="*/ 1110 w 2331"/>
                <a:gd name="connsiteY90" fmla="*/ 46 h 1552"/>
                <a:gd name="connsiteX91" fmla="*/ 1095 w 2331"/>
                <a:gd name="connsiteY91" fmla="*/ 60 h 1552"/>
                <a:gd name="connsiteX92" fmla="*/ 1080 w 2331"/>
                <a:gd name="connsiteY92" fmla="*/ 74 h 1552"/>
                <a:gd name="connsiteX93" fmla="*/ 1068 w 2331"/>
                <a:gd name="connsiteY93" fmla="*/ 90 h 1552"/>
                <a:gd name="connsiteX94" fmla="*/ 1057 w 2331"/>
                <a:gd name="connsiteY94" fmla="*/ 106 h 1552"/>
                <a:gd name="connsiteX95" fmla="*/ 1047 w 2331"/>
                <a:gd name="connsiteY95" fmla="*/ 125 h 1552"/>
                <a:gd name="connsiteX96" fmla="*/ 1039 w 2331"/>
                <a:gd name="connsiteY96" fmla="*/ 144 h 1552"/>
                <a:gd name="connsiteX97" fmla="*/ 1033 w 2331"/>
                <a:gd name="connsiteY97" fmla="*/ 164 h 1552"/>
                <a:gd name="connsiteX98" fmla="*/ 1029 w 2331"/>
                <a:gd name="connsiteY98" fmla="*/ 185 h 1552"/>
                <a:gd name="connsiteX99" fmla="*/ 1026 w 2331"/>
                <a:gd name="connsiteY99" fmla="*/ 207 h 1552"/>
                <a:gd name="connsiteX100" fmla="*/ 1003 w 2331"/>
                <a:gd name="connsiteY100" fmla="*/ 227 h 1552"/>
                <a:gd name="connsiteX101" fmla="*/ 976 w 2331"/>
                <a:gd name="connsiteY101" fmla="*/ 251 h 1552"/>
                <a:gd name="connsiteX102" fmla="*/ 947 w 2331"/>
                <a:gd name="connsiteY102" fmla="*/ 279 h 1552"/>
                <a:gd name="connsiteX103" fmla="*/ 919 w 2331"/>
                <a:gd name="connsiteY103" fmla="*/ 309 h 1552"/>
                <a:gd name="connsiteX104" fmla="*/ 893 w 2331"/>
                <a:gd name="connsiteY104" fmla="*/ 338 h 1552"/>
                <a:gd name="connsiteX105" fmla="*/ 873 w 2331"/>
                <a:gd name="connsiteY105" fmla="*/ 366 h 1552"/>
                <a:gd name="connsiteX106" fmla="*/ 860 w 2331"/>
                <a:gd name="connsiteY106" fmla="*/ 391 h 1552"/>
                <a:gd name="connsiteX107" fmla="*/ 858 w 2331"/>
                <a:gd name="connsiteY107" fmla="*/ 414 h 1552"/>
                <a:gd name="connsiteX108" fmla="*/ 860 w 2331"/>
                <a:gd name="connsiteY108" fmla="*/ 422 h 1552"/>
                <a:gd name="connsiteX109" fmla="*/ 864 w 2331"/>
                <a:gd name="connsiteY109" fmla="*/ 429 h 1552"/>
                <a:gd name="connsiteX110" fmla="*/ 870 w 2331"/>
                <a:gd name="connsiteY110" fmla="*/ 435 h 1552"/>
                <a:gd name="connsiteX111" fmla="*/ 877 w 2331"/>
                <a:gd name="connsiteY111" fmla="*/ 439 h 1552"/>
                <a:gd name="connsiteX112" fmla="*/ 887 w 2331"/>
                <a:gd name="connsiteY112" fmla="*/ 444 h 1552"/>
                <a:gd name="connsiteX113" fmla="*/ 898 w 2331"/>
                <a:gd name="connsiteY113" fmla="*/ 449 h 1552"/>
                <a:gd name="connsiteX114" fmla="*/ 911 w 2331"/>
                <a:gd name="connsiteY114" fmla="*/ 452 h 1552"/>
                <a:gd name="connsiteX115" fmla="*/ 923 w 2331"/>
                <a:gd name="connsiteY115" fmla="*/ 456 h 1552"/>
                <a:gd name="connsiteX116" fmla="*/ 936 w 2331"/>
                <a:gd name="connsiteY116" fmla="*/ 459 h 1552"/>
                <a:gd name="connsiteX117" fmla="*/ 950 w 2331"/>
                <a:gd name="connsiteY117" fmla="*/ 462 h 1552"/>
                <a:gd name="connsiteX118" fmla="*/ 964 w 2331"/>
                <a:gd name="connsiteY118" fmla="*/ 465 h 1552"/>
                <a:gd name="connsiteX119" fmla="*/ 978 w 2331"/>
                <a:gd name="connsiteY119" fmla="*/ 466 h 1552"/>
                <a:gd name="connsiteX120" fmla="*/ 991 w 2331"/>
                <a:gd name="connsiteY120" fmla="*/ 469 h 1552"/>
                <a:gd name="connsiteX121" fmla="*/ 1005 w 2331"/>
                <a:gd name="connsiteY121" fmla="*/ 470 h 1552"/>
                <a:gd name="connsiteX122" fmla="*/ 1018 w 2331"/>
                <a:gd name="connsiteY122" fmla="*/ 472 h 1552"/>
                <a:gd name="connsiteX123" fmla="*/ 1030 w 2331"/>
                <a:gd name="connsiteY123" fmla="*/ 473 h 1552"/>
                <a:gd name="connsiteX124" fmla="*/ 1041 w 2331"/>
                <a:gd name="connsiteY124" fmla="*/ 473 h 1552"/>
                <a:gd name="connsiteX125" fmla="*/ 1052 w 2331"/>
                <a:gd name="connsiteY125" fmla="*/ 474 h 1552"/>
                <a:gd name="connsiteX126" fmla="*/ 1061 w 2331"/>
                <a:gd name="connsiteY126" fmla="*/ 476 h 1552"/>
                <a:gd name="connsiteX127" fmla="*/ 1069 w 2331"/>
                <a:gd name="connsiteY127" fmla="*/ 476 h 1552"/>
                <a:gd name="connsiteX128" fmla="*/ 1082 w 2331"/>
                <a:gd name="connsiteY128" fmla="*/ 589 h 1552"/>
                <a:gd name="connsiteX129" fmla="*/ 1082 w 2331"/>
                <a:gd name="connsiteY129" fmla="*/ 593 h 1552"/>
                <a:gd name="connsiteX130" fmla="*/ 1074 w 2331"/>
                <a:gd name="connsiteY130" fmla="*/ 590 h 1552"/>
                <a:gd name="connsiteX131" fmla="*/ 1067 w 2331"/>
                <a:gd name="connsiteY131" fmla="*/ 588 h 1552"/>
                <a:gd name="connsiteX132" fmla="*/ 1059 w 2331"/>
                <a:gd name="connsiteY132" fmla="*/ 588 h 1552"/>
                <a:gd name="connsiteX133" fmla="*/ 1051 w 2331"/>
                <a:gd name="connsiteY133" fmla="*/ 590 h 1552"/>
                <a:gd name="connsiteX134" fmla="*/ 1046 w 2331"/>
                <a:gd name="connsiteY134" fmla="*/ 591 h 1552"/>
                <a:gd name="connsiteX135" fmla="*/ 1043 w 2331"/>
                <a:gd name="connsiteY135" fmla="*/ 593 h 1552"/>
                <a:gd name="connsiteX136" fmla="*/ 1039 w 2331"/>
                <a:gd name="connsiteY136" fmla="*/ 594 h 1552"/>
                <a:gd name="connsiteX137" fmla="*/ 1037 w 2331"/>
                <a:gd name="connsiteY137" fmla="*/ 595 h 1552"/>
                <a:gd name="connsiteX138" fmla="*/ 969 w 2331"/>
                <a:gd name="connsiteY138" fmla="*/ 501 h 1552"/>
                <a:gd name="connsiteX139" fmla="*/ 968 w 2331"/>
                <a:gd name="connsiteY139" fmla="*/ 500 h 1552"/>
                <a:gd name="connsiteX140" fmla="*/ 963 w 2331"/>
                <a:gd name="connsiteY140" fmla="*/ 497 h 1552"/>
                <a:gd name="connsiteX141" fmla="*/ 957 w 2331"/>
                <a:gd name="connsiteY141" fmla="*/ 493 h 1552"/>
                <a:gd name="connsiteX142" fmla="*/ 951 w 2331"/>
                <a:gd name="connsiteY142" fmla="*/ 491 h 1552"/>
                <a:gd name="connsiteX143" fmla="*/ 943 w 2331"/>
                <a:gd name="connsiteY143" fmla="*/ 488 h 1552"/>
                <a:gd name="connsiteX144" fmla="*/ 936 w 2331"/>
                <a:gd name="connsiteY144" fmla="*/ 488 h 1552"/>
                <a:gd name="connsiteX145" fmla="*/ 928 w 2331"/>
                <a:gd name="connsiteY145" fmla="*/ 491 h 1552"/>
                <a:gd name="connsiteX146" fmla="*/ 920 w 2331"/>
                <a:gd name="connsiteY146" fmla="*/ 493 h 1552"/>
                <a:gd name="connsiteX147" fmla="*/ 912 w 2331"/>
                <a:gd name="connsiteY147" fmla="*/ 499 h 1552"/>
                <a:gd name="connsiteX148" fmla="*/ 900 w 2331"/>
                <a:gd name="connsiteY148" fmla="*/ 514 h 1552"/>
                <a:gd name="connsiteX149" fmla="*/ 897 w 2331"/>
                <a:gd name="connsiteY149" fmla="*/ 529 h 1552"/>
                <a:gd name="connsiteX150" fmla="*/ 899 w 2331"/>
                <a:gd name="connsiteY150" fmla="*/ 543 h 1552"/>
                <a:gd name="connsiteX151" fmla="*/ 904 w 2331"/>
                <a:gd name="connsiteY151" fmla="*/ 554 h 1552"/>
                <a:gd name="connsiteX152" fmla="*/ 906 w 2331"/>
                <a:gd name="connsiteY152" fmla="*/ 557 h 1552"/>
                <a:gd name="connsiteX153" fmla="*/ 912 w 2331"/>
                <a:gd name="connsiteY153" fmla="*/ 564 h 1552"/>
                <a:gd name="connsiteX154" fmla="*/ 920 w 2331"/>
                <a:gd name="connsiteY154" fmla="*/ 576 h 1552"/>
                <a:gd name="connsiteX155" fmla="*/ 930 w 2331"/>
                <a:gd name="connsiteY155" fmla="*/ 590 h 1552"/>
                <a:gd name="connsiteX156" fmla="*/ 941 w 2331"/>
                <a:gd name="connsiteY156" fmla="*/ 604 h 1552"/>
                <a:gd name="connsiteX157" fmla="*/ 953 w 2331"/>
                <a:gd name="connsiteY157" fmla="*/ 619 h 1552"/>
                <a:gd name="connsiteX158" fmla="*/ 962 w 2331"/>
                <a:gd name="connsiteY158" fmla="*/ 632 h 1552"/>
                <a:gd name="connsiteX159" fmla="*/ 970 w 2331"/>
                <a:gd name="connsiteY159" fmla="*/ 643 h 1552"/>
                <a:gd name="connsiteX160" fmla="*/ 944 w 2331"/>
                <a:gd name="connsiteY160" fmla="*/ 636 h 1552"/>
                <a:gd name="connsiteX161" fmla="*/ 922 w 2331"/>
                <a:gd name="connsiteY161" fmla="*/ 628 h 1552"/>
                <a:gd name="connsiteX162" fmla="*/ 902 w 2331"/>
                <a:gd name="connsiteY162" fmla="*/ 618 h 1552"/>
                <a:gd name="connsiteX163" fmla="*/ 886 w 2331"/>
                <a:gd name="connsiteY163" fmla="*/ 609 h 1552"/>
                <a:gd name="connsiteX164" fmla="*/ 873 w 2331"/>
                <a:gd name="connsiteY164" fmla="*/ 600 h 1552"/>
                <a:gd name="connsiteX165" fmla="*/ 863 w 2331"/>
                <a:gd name="connsiteY165" fmla="*/ 589 h 1552"/>
                <a:gd name="connsiteX166" fmla="*/ 857 w 2331"/>
                <a:gd name="connsiteY166" fmla="*/ 578 h 1552"/>
                <a:gd name="connsiteX167" fmla="*/ 854 w 2331"/>
                <a:gd name="connsiteY167" fmla="*/ 567 h 1552"/>
                <a:gd name="connsiteX168" fmla="*/ 853 w 2331"/>
                <a:gd name="connsiteY168" fmla="*/ 559 h 1552"/>
                <a:gd name="connsiteX169" fmla="*/ 853 w 2331"/>
                <a:gd name="connsiteY169" fmla="*/ 552 h 1552"/>
                <a:gd name="connsiteX170" fmla="*/ 853 w 2331"/>
                <a:gd name="connsiteY170" fmla="*/ 545 h 1552"/>
                <a:gd name="connsiteX171" fmla="*/ 854 w 2331"/>
                <a:gd name="connsiteY171" fmla="*/ 538 h 1552"/>
                <a:gd name="connsiteX172" fmla="*/ 856 w 2331"/>
                <a:gd name="connsiteY172" fmla="*/ 518 h 1552"/>
                <a:gd name="connsiteX173" fmla="*/ 837 w 2331"/>
                <a:gd name="connsiteY173" fmla="*/ 520 h 1552"/>
                <a:gd name="connsiteX174" fmla="*/ 802 w 2331"/>
                <a:gd name="connsiteY174" fmla="*/ 524 h 1552"/>
                <a:gd name="connsiteX175" fmla="*/ 767 w 2331"/>
                <a:gd name="connsiteY175" fmla="*/ 528 h 1552"/>
                <a:gd name="connsiteX176" fmla="*/ 732 w 2331"/>
                <a:gd name="connsiteY176" fmla="*/ 532 h 1552"/>
                <a:gd name="connsiteX177" fmla="*/ 698 w 2331"/>
                <a:gd name="connsiteY177" fmla="*/ 538 h 1552"/>
                <a:gd name="connsiteX178" fmla="*/ 664 w 2331"/>
                <a:gd name="connsiteY178" fmla="*/ 542 h 1552"/>
                <a:gd name="connsiteX179" fmla="*/ 631 w 2331"/>
                <a:gd name="connsiteY179" fmla="*/ 548 h 1552"/>
                <a:gd name="connsiteX180" fmla="*/ 600 w 2331"/>
                <a:gd name="connsiteY180" fmla="*/ 554 h 1552"/>
                <a:gd name="connsiteX181" fmla="*/ 567 w 2331"/>
                <a:gd name="connsiteY181" fmla="*/ 560 h 1552"/>
                <a:gd name="connsiteX182" fmla="*/ 537 w 2331"/>
                <a:gd name="connsiteY182" fmla="*/ 567 h 1552"/>
                <a:gd name="connsiteX183" fmla="*/ 506 w 2331"/>
                <a:gd name="connsiteY183" fmla="*/ 574 h 1552"/>
                <a:gd name="connsiteX184" fmla="*/ 476 w 2331"/>
                <a:gd name="connsiteY184" fmla="*/ 581 h 1552"/>
                <a:gd name="connsiteX185" fmla="*/ 447 w 2331"/>
                <a:gd name="connsiteY185" fmla="*/ 589 h 1552"/>
                <a:gd name="connsiteX186" fmla="*/ 417 w 2331"/>
                <a:gd name="connsiteY186" fmla="*/ 596 h 1552"/>
                <a:gd name="connsiteX187" fmla="*/ 390 w 2331"/>
                <a:gd name="connsiteY187" fmla="*/ 604 h 1552"/>
                <a:gd name="connsiteX188" fmla="*/ 362 w 2331"/>
                <a:gd name="connsiteY188" fmla="*/ 614 h 1552"/>
                <a:gd name="connsiteX189" fmla="*/ 337 w 2331"/>
                <a:gd name="connsiteY189" fmla="*/ 622 h 1552"/>
                <a:gd name="connsiteX190" fmla="*/ 311 w 2331"/>
                <a:gd name="connsiteY190" fmla="*/ 631 h 1552"/>
                <a:gd name="connsiteX191" fmla="*/ 285 w 2331"/>
                <a:gd name="connsiteY191" fmla="*/ 640 h 1552"/>
                <a:gd name="connsiteX192" fmla="*/ 262 w 2331"/>
                <a:gd name="connsiteY192" fmla="*/ 650 h 1552"/>
                <a:gd name="connsiteX193" fmla="*/ 238 w 2331"/>
                <a:gd name="connsiteY193" fmla="*/ 660 h 1552"/>
                <a:gd name="connsiteX194" fmla="*/ 215 w 2331"/>
                <a:gd name="connsiteY194" fmla="*/ 671 h 1552"/>
                <a:gd name="connsiteX195" fmla="*/ 194 w 2331"/>
                <a:gd name="connsiteY195" fmla="*/ 681 h 1552"/>
                <a:gd name="connsiteX196" fmla="*/ 173 w 2331"/>
                <a:gd name="connsiteY196" fmla="*/ 692 h 1552"/>
                <a:gd name="connsiteX197" fmla="*/ 153 w 2331"/>
                <a:gd name="connsiteY197" fmla="*/ 702 h 1552"/>
                <a:gd name="connsiteX198" fmla="*/ 134 w 2331"/>
                <a:gd name="connsiteY198" fmla="*/ 714 h 1552"/>
                <a:gd name="connsiteX199" fmla="*/ 116 w 2331"/>
                <a:gd name="connsiteY199" fmla="*/ 726 h 1552"/>
                <a:gd name="connsiteX200" fmla="*/ 98 w 2331"/>
                <a:gd name="connsiteY200" fmla="*/ 737 h 1552"/>
                <a:gd name="connsiteX201" fmla="*/ 82 w 2331"/>
                <a:gd name="connsiteY201" fmla="*/ 749 h 1552"/>
                <a:gd name="connsiteX202" fmla="*/ 67 w 2331"/>
                <a:gd name="connsiteY202" fmla="*/ 762 h 1552"/>
                <a:gd name="connsiteX203" fmla="*/ 53 w 2331"/>
                <a:gd name="connsiteY203" fmla="*/ 774 h 1552"/>
                <a:gd name="connsiteX204" fmla="*/ 40 w 2331"/>
                <a:gd name="connsiteY204" fmla="*/ 787 h 1552"/>
                <a:gd name="connsiteX205" fmla="*/ 27 w 2331"/>
                <a:gd name="connsiteY205" fmla="*/ 799 h 1552"/>
                <a:gd name="connsiteX206" fmla="*/ 8 w 2331"/>
                <a:gd name="connsiteY206" fmla="*/ 836 h 1552"/>
                <a:gd name="connsiteX207" fmla="*/ 0 w 2331"/>
                <a:gd name="connsiteY207" fmla="*/ 882 h 1552"/>
                <a:gd name="connsiteX208" fmla="*/ 0 w 2331"/>
                <a:gd name="connsiteY208" fmla="*/ 927 h 1552"/>
                <a:gd name="connsiteX209" fmla="*/ 1 w 2331"/>
                <a:gd name="connsiteY209" fmla="*/ 958 h 1552"/>
                <a:gd name="connsiteX210" fmla="*/ 4 w 2331"/>
                <a:gd name="connsiteY210" fmla="*/ 983 h 1552"/>
                <a:gd name="connsiteX211" fmla="*/ 8 w 2331"/>
                <a:gd name="connsiteY211" fmla="*/ 1009 h 1552"/>
                <a:gd name="connsiteX212" fmla="*/ 14 w 2331"/>
                <a:gd name="connsiteY212" fmla="*/ 1034 h 1552"/>
                <a:gd name="connsiteX213" fmla="*/ 21 w 2331"/>
                <a:gd name="connsiteY213" fmla="*/ 1059 h 1552"/>
                <a:gd name="connsiteX214" fmla="*/ 29 w 2331"/>
                <a:gd name="connsiteY214" fmla="*/ 1082 h 1552"/>
                <a:gd name="connsiteX215" fmla="*/ 40 w 2331"/>
                <a:gd name="connsiteY215" fmla="*/ 1103 h 1552"/>
                <a:gd name="connsiteX216" fmla="*/ 51 w 2331"/>
                <a:gd name="connsiteY216" fmla="*/ 1122 h 1552"/>
                <a:gd name="connsiteX217" fmla="*/ 64 w 2331"/>
                <a:gd name="connsiteY217" fmla="*/ 1136 h 1552"/>
                <a:gd name="connsiteX218" fmla="*/ 81 w 2331"/>
                <a:gd name="connsiteY218" fmla="*/ 1149 h 1552"/>
                <a:gd name="connsiteX219" fmla="*/ 98 w 2331"/>
                <a:gd name="connsiteY219" fmla="*/ 1162 h 1552"/>
                <a:gd name="connsiteX220" fmla="*/ 118 w 2331"/>
                <a:gd name="connsiteY220" fmla="*/ 1173 h 1552"/>
                <a:gd name="connsiteX221" fmla="*/ 138 w 2331"/>
                <a:gd name="connsiteY221" fmla="*/ 1184 h 1552"/>
                <a:gd name="connsiteX222" fmla="*/ 160 w 2331"/>
                <a:gd name="connsiteY222" fmla="*/ 1193 h 1552"/>
                <a:gd name="connsiteX223" fmla="*/ 184 w 2331"/>
                <a:gd name="connsiteY223" fmla="*/ 1203 h 1552"/>
                <a:gd name="connsiteX224" fmla="*/ 208 w 2331"/>
                <a:gd name="connsiteY224" fmla="*/ 1211 h 1552"/>
                <a:gd name="connsiteX225" fmla="*/ 234 w 2331"/>
                <a:gd name="connsiteY225" fmla="*/ 1218 h 1552"/>
                <a:gd name="connsiteX226" fmla="*/ 242 w 2331"/>
                <a:gd name="connsiteY226" fmla="*/ 1239 h 1552"/>
                <a:gd name="connsiteX227" fmla="*/ 250 w 2331"/>
                <a:gd name="connsiteY227" fmla="*/ 1259 h 1552"/>
                <a:gd name="connsiteX228" fmla="*/ 261 w 2331"/>
                <a:gd name="connsiteY228" fmla="*/ 1279 h 1552"/>
                <a:gd name="connsiteX229" fmla="*/ 272 w 2331"/>
                <a:gd name="connsiteY229" fmla="*/ 1298 h 1552"/>
                <a:gd name="connsiteX230" fmla="*/ 285 w 2331"/>
                <a:gd name="connsiteY230" fmla="*/ 1317 h 1552"/>
                <a:gd name="connsiteX231" fmla="*/ 298 w 2331"/>
                <a:gd name="connsiteY231" fmla="*/ 1335 h 1552"/>
                <a:gd name="connsiteX232" fmla="*/ 313 w 2331"/>
                <a:gd name="connsiteY232" fmla="*/ 1352 h 1552"/>
                <a:gd name="connsiteX233" fmla="*/ 330 w 2331"/>
                <a:gd name="connsiteY233" fmla="*/ 1368 h 1552"/>
                <a:gd name="connsiteX234" fmla="*/ 342 w 2331"/>
                <a:gd name="connsiteY234" fmla="*/ 1380 h 1552"/>
                <a:gd name="connsiteX235" fmla="*/ 357 w 2331"/>
                <a:gd name="connsiteY235" fmla="*/ 1392 h 1552"/>
                <a:gd name="connsiteX236" fmla="*/ 371 w 2331"/>
                <a:gd name="connsiteY236" fmla="*/ 1402 h 1552"/>
                <a:gd name="connsiteX237" fmla="*/ 385 w 2331"/>
                <a:gd name="connsiteY237" fmla="*/ 1412 h 1552"/>
                <a:gd name="connsiteX238" fmla="*/ 400 w 2331"/>
                <a:gd name="connsiteY238" fmla="*/ 1421 h 1552"/>
                <a:gd name="connsiteX239" fmla="*/ 415 w 2331"/>
                <a:gd name="connsiteY239" fmla="*/ 1429 h 1552"/>
                <a:gd name="connsiteX240" fmla="*/ 430 w 2331"/>
                <a:gd name="connsiteY240" fmla="*/ 1436 h 1552"/>
                <a:gd name="connsiteX241" fmla="*/ 447 w 2331"/>
                <a:gd name="connsiteY241" fmla="*/ 1443 h 1552"/>
                <a:gd name="connsiteX242" fmla="*/ 462 w 2331"/>
                <a:gd name="connsiteY242" fmla="*/ 1449 h 1552"/>
                <a:gd name="connsiteX243" fmla="*/ 478 w 2331"/>
                <a:gd name="connsiteY243" fmla="*/ 1455 h 1552"/>
                <a:gd name="connsiteX244" fmla="*/ 494 w 2331"/>
                <a:gd name="connsiteY244" fmla="*/ 1458 h 1552"/>
                <a:gd name="connsiteX245" fmla="*/ 512 w 2331"/>
                <a:gd name="connsiteY245" fmla="*/ 1462 h 1552"/>
                <a:gd name="connsiteX246" fmla="*/ 528 w 2331"/>
                <a:gd name="connsiteY246" fmla="*/ 1465 h 1552"/>
                <a:gd name="connsiteX247" fmla="*/ 546 w 2331"/>
                <a:gd name="connsiteY247" fmla="*/ 1468 h 1552"/>
                <a:gd name="connsiteX248" fmla="*/ 562 w 2331"/>
                <a:gd name="connsiteY248" fmla="*/ 1469 h 1552"/>
                <a:gd name="connsiteX249" fmla="*/ 580 w 2331"/>
                <a:gd name="connsiteY249" fmla="*/ 1469 h 1552"/>
                <a:gd name="connsiteX250" fmla="*/ 597 w 2331"/>
                <a:gd name="connsiteY250" fmla="*/ 1469 h 1552"/>
                <a:gd name="connsiteX251" fmla="*/ 614 w 2331"/>
                <a:gd name="connsiteY251" fmla="*/ 1468 h 1552"/>
                <a:gd name="connsiteX252" fmla="*/ 631 w 2331"/>
                <a:gd name="connsiteY252" fmla="*/ 1465 h 1552"/>
                <a:gd name="connsiteX253" fmla="*/ 648 w 2331"/>
                <a:gd name="connsiteY253" fmla="*/ 1462 h 1552"/>
                <a:gd name="connsiteX254" fmla="*/ 664 w 2331"/>
                <a:gd name="connsiteY254" fmla="*/ 1458 h 1552"/>
                <a:gd name="connsiteX255" fmla="*/ 679 w 2331"/>
                <a:gd name="connsiteY255" fmla="*/ 1455 h 1552"/>
                <a:gd name="connsiteX256" fmla="*/ 695 w 2331"/>
                <a:gd name="connsiteY256" fmla="*/ 1449 h 1552"/>
                <a:gd name="connsiteX257" fmla="*/ 711 w 2331"/>
                <a:gd name="connsiteY257" fmla="*/ 1443 h 1552"/>
                <a:gd name="connsiteX258" fmla="*/ 726 w 2331"/>
                <a:gd name="connsiteY258" fmla="*/ 1436 h 1552"/>
                <a:gd name="connsiteX259" fmla="*/ 740 w 2331"/>
                <a:gd name="connsiteY259" fmla="*/ 1429 h 1552"/>
                <a:gd name="connsiteX260" fmla="*/ 754 w 2331"/>
                <a:gd name="connsiteY260" fmla="*/ 1421 h 1552"/>
                <a:gd name="connsiteX261" fmla="*/ 768 w 2331"/>
                <a:gd name="connsiteY261" fmla="*/ 1412 h 1552"/>
                <a:gd name="connsiteX262" fmla="*/ 781 w 2331"/>
                <a:gd name="connsiteY262" fmla="*/ 1402 h 1552"/>
                <a:gd name="connsiteX263" fmla="*/ 794 w 2331"/>
                <a:gd name="connsiteY263" fmla="*/ 1392 h 1552"/>
                <a:gd name="connsiteX264" fmla="*/ 807 w 2331"/>
                <a:gd name="connsiteY264" fmla="*/ 1380 h 1552"/>
                <a:gd name="connsiteX265" fmla="*/ 818 w 2331"/>
                <a:gd name="connsiteY265" fmla="*/ 1368 h 1552"/>
                <a:gd name="connsiteX266" fmla="*/ 830 w 2331"/>
                <a:gd name="connsiteY266" fmla="*/ 1356 h 1552"/>
                <a:gd name="connsiteX267" fmla="*/ 842 w 2331"/>
                <a:gd name="connsiteY267" fmla="*/ 1342 h 1552"/>
                <a:gd name="connsiteX268" fmla="*/ 851 w 2331"/>
                <a:gd name="connsiteY268" fmla="*/ 1326 h 1552"/>
                <a:gd name="connsiteX269" fmla="*/ 861 w 2331"/>
                <a:gd name="connsiteY269" fmla="*/ 1311 h 1552"/>
                <a:gd name="connsiteX270" fmla="*/ 870 w 2331"/>
                <a:gd name="connsiteY270" fmla="*/ 1296 h 1552"/>
                <a:gd name="connsiteX271" fmla="*/ 877 w 2331"/>
                <a:gd name="connsiteY271" fmla="*/ 1281 h 1552"/>
                <a:gd name="connsiteX272" fmla="*/ 884 w 2331"/>
                <a:gd name="connsiteY272" fmla="*/ 1264 h 1552"/>
                <a:gd name="connsiteX273" fmla="*/ 889 w 2331"/>
                <a:gd name="connsiteY273" fmla="*/ 1248 h 1552"/>
                <a:gd name="connsiteX274" fmla="*/ 908 w 2331"/>
                <a:gd name="connsiteY274" fmla="*/ 1248 h 1552"/>
                <a:gd name="connsiteX275" fmla="*/ 927 w 2331"/>
                <a:gd name="connsiteY275" fmla="*/ 1247 h 1552"/>
                <a:gd name="connsiteX276" fmla="*/ 946 w 2331"/>
                <a:gd name="connsiteY276" fmla="*/ 1247 h 1552"/>
                <a:gd name="connsiteX277" fmla="*/ 964 w 2331"/>
                <a:gd name="connsiteY277" fmla="*/ 1247 h 1552"/>
                <a:gd name="connsiteX278" fmla="*/ 983 w 2331"/>
                <a:gd name="connsiteY278" fmla="*/ 1246 h 1552"/>
                <a:gd name="connsiteX279" fmla="*/ 1002 w 2331"/>
                <a:gd name="connsiteY279" fmla="*/ 1246 h 1552"/>
                <a:gd name="connsiteX280" fmla="*/ 1020 w 2331"/>
                <a:gd name="connsiteY280" fmla="*/ 1246 h 1552"/>
                <a:gd name="connsiteX281" fmla="*/ 1039 w 2331"/>
                <a:gd name="connsiteY281" fmla="*/ 1245 h 1552"/>
                <a:gd name="connsiteX282" fmla="*/ 1058 w 2331"/>
                <a:gd name="connsiteY282" fmla="*/ 1245 h 1552"/>
                <a:gd name="connsiteX283" fmla="*/ 1078 w 2331"/>
                <a:gd name="connsiteY283" fmla="*/ 1245 h 1552"/>
                <a:gd name="connsiteX284" fmla="*/ 1096 w 2331"/>
                <a:gd name="connsiteY284" fmla="*/ 1245 h 1552"/>
                <a:gd name="connsiteX285" fmla="*/ 1116 w 2331"/>
                <a:gd name="connsiteY285" fmla="*/ 1243 h 1552"/>
                <a:gd name="connsiteX286" fmla="*/ 1135 w 2331"/>
                <a:gd name="connsiteY286" fmla="*/ 1243 h 1552"/>
                <a:gd name="connsiteX287" fmla="*/ 1155 w 2331"/>
                <a:gd name="connsiteY287" fmla="*/ 1243 h 1552"/>
                <a:gd name="connsiteX288" fmla="*/ 1174 w 2331"/>
                <a:gd name="connsiteY288" fmla="*/ 1243 h 1552"/>
                <a:gd name="connsiteX289" fmla="*/ 1193 w 2331"/>
                <a:gd name="connsiteY289" fmla="*/ 1243 h 1552"/>
                <a:gd name="connsiteX290" fmla="*/ 1214 w 2331"/>
                <a:gd name="connsiteY290" fmla="*/ 1243 h 1552"/>
                <a:gd name="connsiteX291" fmla="*/ 1235 w 2331"/>
                <a:gd name="connsiteY291" fmla="*/ 1243 h 1552"/>
                <a:gd name="connsiteX292" fmla="*/ 1257 w 2331"/>
                <a:gd name="connsiteY292" fmla="*/ 1243 h 1552"/>
                <a:gd name="connsiteX293" fmla="*/ 1278 w 2331"/>
                <a:gd name="connsiteY293" fmla="*/ 1245 h 1552"/>
                <a:gd name="connsiteX294" fmla="*/ 1299 w 2331"/>
                <a:gd name="connsiteY294" fmla="*/ 1245 h 1552"/>
                <a:gd name="connsiteX295" fmla="*/ 1320 w 2331"/>
                <a:gd name="connsiteY295" fmla="*/ 1245 h 1552"/>
                <a:gd name="connsiteX296" fmla="*/ 1339 w 2331"/>
                <a:gd name="connsiteY296" fmla="*/ 1246 h 1552"/>
                <a:gd name="connsiteX297" fmla="*/ 1361 w 2331"/>
                <a:gd name="connsiteY297" fmla="*/ 1246 h 1552"/>
                <a:gd name="connsiteX298" fmla="*/ 1380 w 2331"/>
                <a:gd name="connsiteY298" fmla="*/ 1247 h 1552"/>
                <a:gd name="connsiteX299" fmla="*/ 1401 w 2331"/>
                <a:gd name="connsiteY299" fmla="*/ 1248 h 1552"/>
                <a:gd name="connsiteX300" fmla="*/ 1421 w 2331"/>
                <a:gd name="connsiteY300" fmla="*/ 1248 h 1552"/>
                <a:gd name="connsiteX301" fmla="*/ 1441 w 2331"/>
                <a:gd name="connsiteY301" fmla="*/ 1249 h 1552"/>
                <a:gd name="connsiteX302" fmla="*/ 1461 w 2331"/>
                <a:gd name="connsiteY302" fmla="*/ 1250 h 1552"/>
                <a:gd name="connsiteX303" fmla="*/ 1481 w 2331"/>
                <a:gd name="connsiteY303" fmla="*/ 1252 h 1552"/>
                <a:gd name="connsiteX304" fmla="*/ 1501 w 2331"/>
                <a:gd name="connsiteY304" fmla="*/ 1252 h 1552"/>
                <a:gd name="connsiteX305" fmla="*/ 1521 w 2331"/>
                <a:gd name="connsiteY305" fmla="*/ 1253 h 1552"/>
                <a:gd name="connsiteX306" fmla="*/ 1528 w 2331"/>
                <a:gd name="connsiteY306" fmla="*/ 1269 h 1552"/>
                <a:gd name="connsiteX307" fmla="*/ 1536 w 2331"/>
                <a:gd name="connsiteY307" fmla="*/ 1194 h 1552"/>
                <a:gd name="connsiteX308" fmla="*/ 1545 w 2331"/>
                <a:gd name="connsiteY308" fmla="*/ 1300 h 1552"/>
                <a:gd name="connsiteX309" fmla="*/ 1556 w 2331"/>
                <a:gd name="connsiteY309" fmla="*/ 1134 h 1552"/>
                <a:gd name="connsiteX310" fmla="*/ 1566 w 2331"/>
                <a:gd name="connsiteY310" fmla="*/ 1329 h 1552"/>
                <a:gd name="connsiteX311" fmla="*/ 1578 w 2331"/>
                <a:gd name="connsiteY311" fmla="*/ 1072 h 1552"/>
                <a:gd name="connsiteX312" fmla="*/ 1590 w 2331"/>
                <a:gd name="connsiteY312" fmla="*/ 1356 h 1552"/>
                <a:gd name="connsiteX313" fmla="*/ 1602 w 2331"/>
                <a:gd name="connsiteY313" fmla="*/ 1008 h 1552"/>
                <a:gd name="connsiteX314" fmla="*/ 1615 w 2331"/>
                <a:gd name="connsiteY314" fmla="*/ 975 h 1552"/>
                <a:gd name="connsiteX315" fmla="*/ 1629 w 2331"/>
                <a:gd name="connsiteY315" fmla="*/ 942 h 1552"/>
                <a:gd name="connsiteX316" fmla="*/ 1643 w 2331"/>
                <a:gd name="connsiteY316" fmla="*/ 952 h 1552"/>
                <a:gd name="connsiteX317" fmla="*/ 1657 w 2331"/>
                <a:gd name="connsiteY317" fmla="*/ 917 h 1552"/>
                <a:gd name="connsiteX318" fmla="*/ 1673 w 2331"/>
                <a:gd name="connsiteY318" fmla="*/ 926 h 1552"/>
                <a:gd name="connsiteX319" fmla="*/ 1688 w 2331"/>
                <a:gd name="connsiteY319" fmla="*/ 844 h 1552"/>
                <a:gd name="connsiteX320" fmla="*/ 1703 w 2331"/>
                <a:gd name="connsiteY320" fmla="*/ 851 h 1552"/>
                <a:gd name="connsiteX321" fmla="*/ 1719 w 2331"/>
                <a:gd name="connsiteY321" fmla="*/ 858 h 1552"/>
                <a:gd name="connsiteX322" fmla="*/ 1735 w 2331"/>
                <a:gd name="connsiteY322" fmla="*/ 864 h 1552"/>
                <a:gd name="connsiteX323" fmla="*/ 1751 w 2331"/>
                <a:gd name="connsiteY323" fmla="*/ 1455 h 1552"/>
                <a:gd name="connsiteX324" fmla="*/ 1751 w 2331"/>
                <a:gd name="connsiteY324" fmla="*/ 999 h 1552"/>
                <a:gd name="connsiteX325" fmla="*/ 1767 w 2331"/>
                <a:gd name="connsiteY325" fmla="*/ 828 h 1552"/>
                <a:gd name="connsiteX326" fmla="*/ 1785 w 2331"/>
                <a:gd name="connsiteY326" fmla="*/ 1102 h 1552"/>
                <a:gd name="connsiteX327" fmla="*/ 1801 w 2331"/>
                <a:gd name="connsiteY327" fmla="*/ 1015 h 1552"/>
                <a:gd name="connsiteX328" fmla="*/ 1796 w 2331"/>
                <a:gd name="connsiteY328" fmla="*/ 1143 h 1552"/>
                <a:gd name="connsiteX329" fmla="*/ 1819 w 2331"/>
                <a:gd name="connsiteY329" fmla="*/ 1108 h 1552"/>
                <a:gd name="connsiteX330" fmla="*/ 1835 w 2331"/>
                <a:gd name="connsiteY330" fmla="*/ 1109 h 1552"/>
                <a:gd name="connsiteX331" fmla="*/ 1853 w 2331"/>
                <a:gd name="connsiteY331" fmla="*/ 1109 h 1552"/>
                <a:gd name="connsiteX332" fmla="*/ 1870 w 2331"/>
                <a:gd name="connsiteY332" fmla="*/ 1154 h 1552"/>
                <a:gd name="connsiteX333" fmla="*/ 1887 w 2331"/>
                <a:gd name="connsiteY333" fmla="*/ 1198 h 1552"/>
                <a:gd name="connsiteX334" fmla="*/ 1904 w 2331"/>
                <a:gd name="connsiteY334" fmla="*/ 1150 h 1552"/>
                <a:gd name="connsiteX335" fmla="*/ 1904 w 2331"/>
                <a:gd name="connsiteY335" fmla="*/ 1110 h 1552"/>
                <a:gd name="connsiteX336" fmla="*/ 1904 w 2331"/>
                <a:gd name="connsiteY336" fmla="*/ 1143 h 1552"/>
                <a:gd name="connsiteX337" fmla="*/ 1920 w 2331"/>
                <a:gd name="connsiteY337" fmla="*/ 1147 h 1552"/>
                <a:gd name="connsiteX338" fmla="*/ 1937 w 2331"/>
                <a:gd name="connsiteY338" fmla="*/ 1458 h 1552"/>
                <a:gd name="connsiteX339" fmla="*/ 1953 w 2331"/>
                <a:gd name="connsiteY339" fmla="*/ 1455 h 1552"/>
                <a:gd name="connsiteX340" fmla="*/ 1968 w 2331"/>
                <a:gd name="connsiteY340" fmla="*/ 1449 h 1552"/>
                <a:gd name="connsiteX341" fmla="*/ 1984 w 2331"/>
                <a:gd name="connsiteY341" fmla="*/ 1443 h 1552"/>
                <a:gd name="connsiteX342" fmla="*/ 1999 w 2331"/>
                <a:gd name="connsiteY342" fmla="*/ 1436 h 1552"/>
                <a:gd name="connsiteX343" fmla="*/ 2013 w 2331"/>
                <a:gd name="connsiteY343" fmla="*/ 1429 h 1552"/>
                <a:gd name="connsiteX344" fmla="*/ 2028 w 2331"/>
                <a:gd name="connsiteY344" fmla="*/ 1421 h 1552"/>
                <a:gd name="connsiteX345" fmla="*/ 2041 w 2331"/>
                <a:gd name="connsiteY345" fmla="*/ 1412 h 1552"/>
                <a:gd name="connsiteX346" fmla="*/ 2055 w 2331"/>
                <a:gd name="connsiteY346" fmla="*/ 1402 h 1552"/>
                <a:gd name="connsiteX347" fmla="*/ 2068 w 2331"/>
                <a:gd name="connsiteY347" fmla="*/ 1392 h 1552"/>
                <a:gd name="connsiteX348" fmla="*/ 2079 w 2331"/>
                <a:gd name="connsiteY348" fmla="*/ 1380 h 1552"/>
                <a:gd name="connsiteX349" fmla="*/ 2091 w 2331"/>
                <a:gd name="connsiteY349" fmla="*/ 1368 h 1552"/>
                <a:gd name="connsiteX350" fmla="*/ 2105 w 2331"/>
                <a:gd name="connsiteY350" fmla="*/ 1353 h 1552"/>
                <a:gd name="connsiteX351" fmla="*/ 2118 w 2331"/>
                <a:gd name="connsiteY351" fmla="*/ 1336 h 1552"/>
                <a:gd name="connsiteX352" fmla="*/ 2130 w 2331"/>
                <a:gd name="connsiteY352" fmla="*/ 1319 h 1552"/>
                <a:gd name="connsiteX353" fmla="*/ 2140 w 2331"/>
                <a:gd name="connsiteY353" fmla="*/ 1301 h 1552"/>
                <a:gd name="connsiteX354" fmla="*/ 2149 w 2331"/>
                <a:gd name="connsiteY354" fmla="*/ 1282 h 1552"/>
                <a:gd name="connsiteX355" fmla="*/ 2158 w 2331"/>
                <a:gd name="connsiteY355" fmla="*/ 1263 h 1552"/>
                <a:gd name="connsiteX356" fmla="*/ 2165 w 2331"/>
                <a:gd name="connsiteY356" fmla="*/ 1243 h 1552"/>
                <a:gd name="connsiteX357" fmla="*/ 2171 w 2331"/>
                <a:gd name="connsiteY357" fmla="*/ 1224 h 1552"/>
                <a:gd name="connsiteX358" fmla="*/ 2183 w 2331"/>
                <a:gd name="connsiteY358" fmla="*/ 1219 h 1552"/>
                <a:gd name="connsiteX359" fmla="*/ 2195 w 2331"/>
                <a:gd name="connsiteY359" fmla="*/ 1213 h 1552"/>
                <a:gd name="connsiteX360" fmla="*/ 2207 w 2331"/>
                <a:gd name="connsiteY360" fmla="*/ 1208 h 1552"/>
                <a:gd name="connsiteX361" fmla="*/ 2218 w 2331"/>
                <a:gd name="connsiteY361" fmla="*/ 1203 h 1552"/>
                <a:gd name="connsiteX362" fmla="*/ 2230 w 2331"/>
                <a:gd name="connsiteY362" fmla="*/ 1197 h 1552"/>
                <a:gd name="connsiteX363" fmla="*/ 2241 w 2331"/>
                <a:gd name="connsiteY363" fmla="*/ 1191 h 1552"/>
                <a:gd name="connsiteX364" fmla="*/ 2251 w 2331"/>
                <a:gd name="connsiteY364" fmla="*/ 1185 h 1552"/>
                <a:gd name="connsiteX365" fmla="*/ 2261 w 2331"/>
                <a:gd name="connsiteY365" fmla="*/ 1178 h 1552"/>
                <a:gd name="connsiteX366" fmla="*/ 2279 w 2331"/>
                <a:gd name="connsiteY366" fmla="*/ 1160 h 1552"/>
                <a:gd name="connsiteX367" fmla="*/ 2294 w 2331"/>
                <a:gd name="connsiteY367" fmla="*/ 1138 h 1552"/>
                <a:gd name="connsiteX368" fmla="*/ 2307 w 2331"/>
                <a:gd name="connsiteY368" fmla="*/ 1111 h 1552"/>
                <a:gd name="connsiteX369" fmla="*/ 2317 w 2331"/>
                <a:gd name="connsiteY369" fmla="*/ 1082 h 1552"/>
                <a:gd name="connsiteX370" fmla="*/ 2324 w 2331"/>
                <a:gd name="connsiteY370" fmla="*/ 1051 h 1552"/>
                <a:gd name="connsiteX371" fmla="*/ 2328 w 2331"/>
                <a:gd name="connsiteY371" fmla="*/ 1018 h 1552"/>
                <a:gd name="connsiteX372" fmla="*/ 2331 w 2331"/>
                <a:gd name="connsiteY372" fmla="*/ 985 h 1552"/>
                <a:gd name="connsiteX373" fmla="*/ 2331 w 2331"/>
                <a:gd name="connsiteY373" fmla="*/ 954 h 1552"/>
                <a:gd name="connsiteX0" fmla="*/ 2331 w 2331"/>
                <a:gd name="connsiteY0" fmla="*/ 954 h 1553"/>
                <a:gd name="connsiteX1" fmla="*/ 2329 w 2331"/>
                <a:gd name="connsiteY1" fmla="*/ 927 h 1553"/>
                <a:gd name="connsiteX2" fmla="*/ 2327 w 2331"/>
                <a:gd name="connsiteY2" fmla="*/ 899 h 1553"/>
                <a:gd name="connsiteX3" fmla="*/ 2322 w 2331"/>
                <a:gd name="connsiteY3" fmla="*/ 871 h 1553"/>
                <a:gd name="connsiteX4" fmla="*/ 2315 w 2331"/>
                <a:gd name="connsiteY4" fmla="*/ 844 h 1553"/>
                <a:gd name="connsiteX5" fmla="*/ 2307 w 2331"/>
                <a:gd name="connsiteY5" fmla="*/ 819 h 1553"/>
                <a:gd name="connsiteX6" fmla="*/ 2297 w 2331"/>
                <a:gd name="connsiteY6" fmla="*/ 796 h 1553"/>
                <a:gd name="connsiteX7" fmla="*/ 2284 w 2331"/>
                <a:gd name="connsiteY7" fmla="*/ 777 h 1553"/>
                <a:gd name="connsiteX8" fmla="*/ 2269 w 2331"/>
                <a:gd name="connsiteY8" fmla="*/ 762 h 1553"/>
                <a:gd name="connsiteX9" fmla="*/ 2242 w 2331"/>
                <a:gd name="connsiteY9" fmla="*/ 743 h 1553"/>
                <a:gd name="connsiteX10" fmla="*/ 2213 w 2331"/>
                <a:gd name="connsiteY10" fmla="*/ 725 h 1553"/>
                <a:gd name="connsiteX11" fmla="*/ 2181 w 2331"/>
                <a:gd name="connsiteY11" fmla="*/ 706 h 1553"/>
                <a:gd name="connsiteX12" fmla="*/ 2147 w 2331"/>
                <a:gd name="connsiteY12" fmla="*/ 688 h 1553"/>
                <a:gd name="connsiteX13" fmla="*/ 2112 w 2331"/>
                <a:gd name="connsiteY13" fmla="*/ 672 h 1553"/>
                <a:gd name="connsiteX14" fmla="*/ 2074 w 2331"/>
                <a:gd name="connsiteY14" fmla="*/ 656 h 1553"/>
                <a:gd name="connsiteX15" fmla="*/ 2034 w 2331"/>
                <a:gd name="connsiteY15" fmla="*/ 640 h 1553"/>
                <a:gd name="connsiteX16" fmla="*/ 1993 w 2331"/>
                <a:gd name="connsiteY16" fmla="*/ 625 h 1553"/>
                <a:gd name="connsiteX17" fmla="*/ 1950 w 2331"/>
                <a:gd name="connsiteY17" fmla="*/ 611 h 1553"/>
                <a:gd name="connsiteX18" fmla="*/ 1904 w 2331"/>
                <a:gd name="connsiteY18" fmla="*/ 598 h 1553"/>
                <a:gd name="connsiteX19" fmla="*/ 1857 w 2331"/>
                <a:gd name="connsiteY19" fmla="*/ 585 h 1553"/>
                <a:gd name="connsiteX20" fmla="*/ 1808 w 2331"/>
                <a:gd name="connsiteY20" fmla="*/ 574 h 1553"/>
                <a:gd name="connsiteX21" fmla="*/ 1758 w 2331"/>
                <a:gd name="connsiteY21" fmla="*/ 563 h 1553"/>
                <a:gd name="connsiteX22" fmla="*/ 1707 w 2331"/>
                <a:gd name="connsiteY22" fmla="*/ 553 h 1553"/>
                <a:gd name="connsiteX23" fmla="*/ 1654 w 2331"/>
                <a:gd name="connsiteY23" fmla="*/ 543 h 1553"/>
                <a:gd name="connsiteX24" fmla="*/ 1599 w 2331"/>
                <a:gd name="connsiteY24" fmla="*/ 535 h 1553"/>
                <a:gd name="connsiteX25" fmla="*/ 1599 w 2331"/>
                <a:gd name="connsiteY25" fmla="*/ 535 h 1553"/>
                <a:gd name="connsiteX26" fmla="*/ 1595 w 2331"/>
                <a:gd name="connsiteY26" fmla="*/ 471 h 1553"/>
                <a:gd name="connsiteX27" fmla="*/ 1487 w 2331"/>
                <a:gd name="connsiteY27" fmla="*/ 471 h 1553"/>
                <a:gd name="connsiteX28" fmla="*/ 1496 w 2331"/>
                <a:gd name="connsiteY28" fmla="*/ 637 h 1553"/>
                <a:gd name="connsiteX29" fmla="*/ 1491 w 2331"/>
                <a:gd name="connsiteY29" fmla="*/ 638 h 1553"/>
                <a:gd name="connsiteX30" fmla="*/ 1487 w 2331"/>
                <a:gd name="connsiteY30" fmla="*/ 639 h 1553"/>
                <a:gd name="connsiteX31" fmla="*/ 1482 w 2331"/>
                <a:gd name="connsiteY31" fmla="*/ 640 h 1553"/>
                <a:gd name="connsiteX32" fmla="*/ 1477 w 2331"/>
                <a:gd name="connsiteY32" fmla="*/ 642 h 1553"/>
                <a:gd name="connsiteX33" fmla="*/ 1473 w 2331"/>
                <a:gd name="connsiteY33" fmla="*/ 644 h 1553"/>
                <a:gd name="connsiteX34" fmla="*/ 1468 w 2331"/>
                <a:gd name="connsiteY34" fmla="*/ 645 h 1553"/>
                <a:gd name="connsiteX35" fmla="*/ 1462 w 2331"/>
                <a:gd name="connsiteY35" fmla="*/ 646 h 1553"/>
                <a:gd name="connsiteX36" fmla="*/ 1458 w 2331"/>
                <a:gd name="connsiteY36" fmla="*/ 647 h 1553"/>
                <a:gd name="connsiteX37" fmla="*/ 1467 w 2331"/>
                <a:gd name="connsiteY37" fmla="*/ 643 h 1553"/>
                <a:gd name="connsiteX38" fmla="*/ 1418 w 2331"/>
                <a:gd name="connsiteY38" fmla="*/ 561 h 1553"/>
                <a:gd name="connsiteX39" fmla="*/ 1405 w 2331"/>
                <a:gd name="connsiteY39" fmla="*/ 452 h 1553"/>
                <a:gd name="connsiteX40" fmla="*/ 1417 w 2331"/>
                <a:gd name="connsiteY40" fmla="*/ 442 h 1553"/>
                <a:gd name="connsiteX41" fmla="*/ 1427 w 2331"/>
                <a:gd name="connsiteY41" fmla="*/ 430 h 1553"/>
                <a:gd name="connsiteX42" fmla="*/ 1438 w 2331"/>
                <a:gd name="connsiteY42" fmla="*/ 417 h 1553"/>
                <a:gd name="connsiteX43" fmla="*/ 1447 w 2331"/>
                <a:gd name="connsiteY43" fmla="*/ 403 h 1553"/>
                <a:gd name="connsiteX44" fmla="*/ 1456 w 2331"/>
                <a:gd name="connsiteY44" fmla="*/ 388 h 1553"/>
                <a:gd name="connsiteX45" fmla="*/ 1465 w 2331"/>
                <a:gd name="connsiteY45" fmla="*/ 372 h 1553"/>
                <a:gd name="connsiteX46" fmla="*/ 1472 w 2331"/>
                <a:gd name="connsiteY46" fmla="*/ 354 h 1553"/>
                <a:gd name="connsiteX47" fmla="*/ 1479 w 2331"/>
                <a:gd name="connsiteY47" fmla="*/ 337 h 1553"/>
                <a:gd name="connsiteX48" fmla="*/ 1487 w 2331"/>
                <a:gd name="connsiteY48" fmla="*/ 471 h 1553"/>
                <a:gd name="connsiteX49" fmla="*/ 1595 w 2331"/>
                <a:gd name="connsiteY49" fmla="*/ 471 h 1553"/>
                <a:gd name="connsiteX50" fmla="*/ 1585 w 2331"/>
                <a:gd name="connsiteY50" fmla="*/ 273 h 1553"/>
                <a:gd name="connsiteX51" fmla="*/ 1584 w 2331"/>
                <a:gd name="connsiteY51" fmla="*/ 265 h 1553"/>
                <a:gd name="connsiteX52" fmla="*/ 1580 w 2331"/>
                <a:gd name="connsiteY52" fmla="*/ 257 h 1553"/>
                <a:gd name="connsiteX53" fmla="*/ 1576 w 2331"/>
                <a:gd name="connsiteY53" fmla="*/ 250 h 1553"/>
                <a:gd name="connsiteX54" fmla="*/ 1570 w 2331"/>
                <a:gd name="connsiteY54" fmla="*/ 243 h 1553"/>
                <a:gd name="connsiteX55" fmla="*/ 1563 w 2331"/>
                <a:gd name="connsiteY55" fmla="*/ 237 h 1553"/>
                <a:gd name="connsiteX56" fmla="*/ 1556 w 2331"/>
                <a:gd name="connsiteY56" fmla="*/ 234 h 1553"/>
                <a:gd name="connsiteX57" fmla="*/ 1546 w 2331"/>
                <a:gd name="connsiteY57" fmla="*/ 231 h 1553"/>
                <a:gd name="connsiteX58" fmla="*/ 1538 w 2331"/>
                <a:gd name="connsiteY58" fmla="*/ 230 h 1553"/>
                <a:gd name="connsiteX59" fmla="*/ 1517 w 2331"/>
                <a:gd name="connsiteY59" fmla="*/ 230 h 1553"/>
                <a:gd name="connsiteX60" fmla="*/ 1511 w 2331"/>
                <a:gd name="connsiteY60" fmla="*/ 230 h 1553"/>
                <a:gd name="connsiteX61" fmla="*/ 1505 w 2331"/>
                <a:gd name="connsiteY61" fmla="*/ 231 h 1553"/>
                <a:gd name="connsiteX62" fmla="*/ 1501 w 2331"/>
                <a:gd name="connsiteY62" fmla="*/ 234 h 1553"/>
                <a:gd name="connsiteX63" fmla="*/ 1495 w 2331"/>
                <a:gd name="connsiteY63" fmla="*/ 236 h 1553"/>
                <a:gd name="connsiteX64" fmla="*/ 1495 w 2331"/>
                <a:gd name="connsiteY64" fmla="*/ 236 h 1553"/>
                <a:gd name="connsiteX65" fmla="*/ 1495 w 2331"/>
                <a:gd name="connsiteY65" fmla="*/ 235 h 1553"/>
                <a:gd name="connsiteX66" fmla="*/ 1495 w 2331"/>
                <a:gd name="connsiteY66" fmla="*/ 235 h 1553"/>
                <a:gd name="connsiteX67" fmla="*/ 1495 w 2331"/>
                <a:gd name="connsiteY67" fmla="*/ 235 h 1553"/>
                <a:gd name="connsiteX68" fmla="*/ 1493 w 2331"/>
                <a:gd name="connsiteY68" fmla="*/ 212 h 1553"/>
                <a:gd name="connsiteX69" fmla="*/ 1488 w 2331"/>
                <a:gd name="connsiteY69" fmla="*/ 188 h 1553"/>
                <a:gd name="connsiteX70" fmla="*/ 1481 w 2331"/>
                <a:gd name="connsiteY70" fmla="*/ 166 h 1553"/>
                <a:gd name="connsiteX71" fmla="*/ 1473 w 2331"/>
                <a:gd name="connsiteY71" fmla="*/ 145 h 1553"/>
                <a:gd name="connsiteX72" fmla="*/ 1462 w 2331"/>
                <a:gd name="connsiteY72" fmla="*/ 124 h 1553"/>
                <a:gd name="connsiteX73" fmla="*/ 1449 w 2331"/>
                <a:gd name="connsiteY73" fmla="*/ 105 h 1553"/>
                <a:gd name="connsiteX74" fmla="*/ 1434 w 2331"/>
                <a:gd name="connsiteY74" fmla="*/ 86 h 1553"/>
                <a:gd name="connsiteX75" fmla="*/ 1418 w 2331"/>
                <a:gd name="connsiteY75" fmla="*/ 69 h 1553"/>
                <a:gd name="connsiteX76" fmla="*/ 1399 w 2331"/>
                <a:gd name="connsiteY76" fmla="*/ 54 h 1553"/>
                <a:gd name="connsiteX77" fmla="*/ 1379 w 2331"/>
                <a:gd name="connsiteY77" fmla="*/ 40 h 1553"/>
                <a:gd name="connsiteX78" fmla="*/ 1359 w 2331"/>
                <a:gd name="connsiteY78" fmla="*/ 28 h 1553"/>
                <a:gd name="connsiteX79" fmla="*/ 1338 w 2331"/>
                <a:gd name="connsiteY79" fmla="*/ 18 h 1553"/>
                <a:gd name="connsiteX80" fmla="*/ 1316 w 2331"/>
                <a:gd name="connsiteY80" fmla="*/ 11 h 1553"/>
                <a:gd name="connsiteX81" fmla="*/ 1294 w 2331"/>
                <a:gd name="connsiteY81" fmla="*/ 5 h 1553"/>
                <a:gd name="connsiteX82" fmla="*/ 1271 w 2331"/>
                <a:gd name="connsiteY82" fmla="*/ 1 h 1553"/>
                <a:gd name="connsiteX83" fmla="*/ 1247 w 2331"/>
                <a:gd name="connsiteY83" fmla="*/ 0 h 1553"/>
                <a:gd name="connsiteX84" fmla="*/ 1225 w 2331"/>
                <a:gd name="connsiteY84" fmla="*/ 1 h 1553"/>
                <a:gd name="connsiteX85" fmla="*/ 1204 w 2331"/>
                <a:gd name="connsiteY85" fmla="*/ 4 h 1553"/>
                <a:gd name="connsiteX86" fmla="*/ 1183 w 2331"/>
                <a:gd name="connsiteY86" fmla="*/ 9 h 1553"/>
                <a:gd name="connsiteX87" fmla="*/ 1163 w 2331"/>
                <a:gd name="connsiteY87" fmla="*/ 15 h 1553"/>
                <a:gd name="connsiteX88" fmla="*/ 1144 w 2331"/>
                <a:gd name="connsiteY88" fmla="*/ 25 h 1553"/>
                <a:gd name="connsiteX89" fmla="*/ 1127 w 2331"/>
                <a:gd name="connsiteY89" fmla="*/ 34 h 1553"/>
                <a:gd name="connsiteX90" fmla="*/ 1110 w 2331"/>
                <a:gd name="connsiteY90" fmla="*/ 46 h 1553"/>
                <a:gd name="connsiteX91" fmla="*/ 1095 w 2331"/>
                <a:gd name="connsiteY91" fmla="*/ 60 h 1553"/>
                <a:gd name="connsiteX92" fmla="*/ 1080 w 2331"/>
                <a:gd name="connsiteY92" fmla="*/ 74 h 1553"/>
                <a:gd name="connsiteX93" fmla="*/ 1068 w 2331"/>
                <a:gd name="connsiteY93" fmla="*/ 90 h 1553"/>
                <a:gd name="connsiteX94" fmla="*/ 1057 w 2331"/>
                <a:gd name="connsiteY94" fmla="*/ 106 h 1553"/>
                <a:gd name="connsiteX95" fmla="*/ 1047 w 2331"/>
                <a:gd name="connsiteY95" fmla="*/ 125 h 1553"/>
                <a:gd name="connsiteX96" fmla="*/ 1039 w 2331"/>
                <a:gd name="connsiteY96" fmla="*/ 144 h 1553"/>
                <a:gd name="connsiteX97" fmla="*/ 1033 w 2331"/>
                <a:gd name="connsiteY97" fmla="*/ 164 h 1553"/>
                <a:gd name="connsiteX98" fmla="*/ 1029 w 2331"/>
                <a:gd name="connsiteY98" fmla="*/ 185 h 1553"/>
                <a:gd name="connsiteX99" fmla="*/ 1026 w 2331"/>
                <a:gd name="connsiteY99" fmla="*/ 207 h 1553"/>
                <a:gd name="connsiteX100" fmla="*/ 1003 w 2331"/>
                <a:gd name="connsiteY100" fmla="*/ 227 h 1553"/>
                <a:gd name="connsiteX101" fmla="*/ 976 w 2331"/>
                <a:gd name="connsiteY101" fmla="*/ 251 h 1553"/>
                <a:gd name="connsiteX102" fmla="*/ 947 w 2331"/>
                <a:gd name="connsiteY102" fmla="*/ 279 h 1553"/>
                <a:gd name="connsiteX103" fmla="*/ 919 w 2331"/>
                <a:gd name="connsiteY103" fmla="*/ 309 h 1553"/>
                <a:gd name="connsiteX104" fmla="*/ 893 w 2331"/>
                <a:gd name="connsiteY104" fmla="*/ 338 h 1553"/>
                <a:gd name="connsiteX105" fmla="*/ 873 w 2331"/>
                <a:gd name="connsiteY105" fmla="*/ 366 h 1553"/>
                <a:gd name="connsiteX106" fmla="*/ 860 w 2331"/>
                <a:gd name="connsiteY106" fmla="*/ 391 h 1553"/>
                <a:gd name="connsiteX107" fmla="*/ 858 w 2331"/>
                <a:gd name="connsiteY107" fmla="*/ 414 h 1553"/>
                <a:gd name="connsiteX108" fmla="*/ 860 w 2331"/>
                <a:gd name="connsiteY108" fmla="*/ 422 h 1553"/>
                <a:gd name="connsiteX109" fmla="*/ 864 w 2331"/>
                <a:gd name="connsiteY109" fmla="*/ 429 h 1553"/>
                <a:gd name="connsiteX110" fmla="*/ 870 w 2331"/>
                <a:gd name="connsiteY110" fmla="*/ 435 h 1553"/>
                <a:gd name="connsiteX111" fmla="*/ 877 w 2331"/>
                <a:gd name="connsiteY111" fmla="*/ 439 h 1553"/>
                <a:gd name="connsiteX112" fmla="*/ 887 w 2331"/>
                <a:gd name="connsiteY112" fmla="*/ 444 h 1553"/>
                <a:gd name="connsiteX113" fmla="*/ 898 w 2331"/>
                <a:gd name="connsiteY113" fmla="*/ 449 h 1553"/>
                <a:gd name="connsiteX114" fmla="*/ 911 w 2331"/>
                <a:gd name="connsiteY114" fmla="*/ 452 h 1553"/>
                <a:gd name="connsiteX115" fmla="*/ 923 w 2331"/>
                <a:gd name="connsiteY115" fmla="*/ 456 h 1553"/>
                <a:gd name="connsiteX116" fmla="*/ 936 w 2331"/>
                <a:gd name="connsiteY116" fmla="*/ 459 h 1553"/>
                <a:gd name="connsiteX117" fmla="*/ 950 w 2331"/>
                <a:gd name="connsiteY117" fmla="*/ 462 h 1553"/>
                <a:gd name="connsiteX118" fmla="*/ 964 w 2331"/>
                <a:gd name="connsiteY118" fmla="*/ 465 h 1553"/>
                <a:gd name="connsiteX119" fmla="*/ 978 w 2331"/>
                <a:gd name="connsiteY119" fmla="*/ 466 h 1553"/>
                <a:gd name="connsiteX120" fmla="*/ 991 w 2331"/>
                <a:gd name="connsiteY120" fmla="*/ 469 h 1553"/>
                <a:gd name="connsiteX121" fmla="*/ 1005 w 2331"/>
                <a:gd name="connsiteY121" fmla="*/ 470 h 1553"/>
                <a:gd name="connsiteX122" fmla="*/ 1018 w 2331"/>
                <a:gd name="connsiteY122" fmla="*/ 472 h 1553"/>
                <a:gd name="connsiteX123" fmla="*/ 1030 w 2331"/>
                <a:gd name="connsiteY123" fmla="*/ 473 h 1553"/>
                <a:gd name="connsiteX124" fmla="*/ 1041 w 2331"/>
                <a:gd name="connsiteY124" fmla="*/ 473 h 1553"/>
                <a:gd name="connsiteX125" fmla="*/ 1052 w 2331"/>
                <a:gd name="connsiteY125" fmla="*/ 474 h 1553"/>
                <a:gd name="connsiteX126" fmla="*/ 1061 w 2331"/>
                <a:gd name="connsiteY126" fmla="*/ 476 h 1553"/>
                <a:gd name="connsiteX127" fmla="*/ 1069 w 2331"/>
                <a:gd name="connsiteY127" fmla="*/ 476 h 1553"/>
                <a:gd name="connsiteX128" fmla="*/ 1082 w 2331"/>
                <a:gd name="connsiteY128" fmla="*/ 589 h 1553"/>
                <a:gd name="connsiteX129" fmla="*/ 1082 w 2331"/>
                <a:gd name="connsiteY129" fmla="*/ 593 h 1553"/>
                <a:gd name="connsiteX130" fmla="*/ 1074 w 2331"/>
                <a:gd name="connsiteY130" fmla="*/ 590 h 1553"/>
                <a:gd name="connsiteX131" fmla="*/ 1067 w 2331"/>
                <a:gd name="connsiteY131" fmla="*/ 588 h 1553"/>
                <a:gd name="connsiteX132" fmla="*/ 1059 w 2331"/>
                <a:gd name="connsiteY132" fmla="*/ 588 h 1553"/>
                <a:gd name="connsiteX133" fmla="*/ 1051 w 2331"/>
                <a:gd name="connsiteY133" fmla="*/ 590 h 1553"/>
                <a:gd name="connsiteX134" fmla="*/ 1046 w 2331"/>
                <a:gd name="connsiteY134" fmla="*/ 591 h 1553"/>
                <a:gd name="connsiteX135" fmla="*/ 1043 w 2331"/>
                <a:gd name="connsiteY135" fmla="*/ 593 h 1553"/>
                <a:gd name="connsiteX136" fmla="*/ 1039 w 2331"/>
                <a:gd name="connsiteY136" fmla="*/ 594 h 1553"/>
                <a:gd name="connsiteX137" fmla="*/ 1037 w 2331"/>
                <a:gd name="connsiteY137" fmla="*/ 595 h 1553"/>
                <a:gd name="connsiteX138" fmla="*/ 969 w 2331"/>
                <a:gd name="connsiteY138" fmla="*/ 501 h 1553"/>
                <a:gd name="connsiteX139" fmla="*/ 968 w 2331"/>
                <a:gd name="connsiteY139" fmla="*/ 500 h 1553"/>
                <a:gd name="connsiteX140" fmla="*/ 963 w 2331"/>
                <a:gd name="connsiteY140" fmla="*/ 497 h 1553"/>
                <a:gd name="connsiteX141" fmla="*/ 957 w 2331"/>
                <a:gd name="connsiteY141" fmla="*/ 493 h 1553"/>
                <a:gd name="connsiteX142" fmla="*/ 951 w 2331"/>
                <a:gd name="connsiteY142" fmla="*/ 491 h 1553"/>
                <a:gd name="connsiteX143" fmla="*/ 943 w 2331"/>
                <a:gd name="connsiteY143" fmla="*/ 488 h 1553"/>
                <a:gd name="connsiteX144" fmla="*/ 936 w 2331"/>
                <a:gd name="connsiteY144" fmla="*/ 488 h 1553"/>
                <a:gd name="connsiteX145" fmla="*/ 928 w 2331"/>
                <a:gd name="connsiteY145" fmla="*/ 491 h 1553"/>
                <a:gd name="connsiteX146" fmla="*/ 920 w 2331"/>
                <a:gd name="connsiteY146" fmla="*/ 493 h 1553"/>
                <a:gd name="connsiteX147" fmla="*/ 912 w 2331"/>
                <a:gd name="connsiteY147" fmla="*/ 499 h 1553"/>
                <a:gd name="connsiteX148" fmla="*/ 900 w 2331"/>
                <a:gd name="connsiteY148" fmla="*/ 514 h 1553"/>
                <a:gd name="connsiteX149" fmla="*/ 897 w 2331"/>
                <a:gd name="connsiteY149" fmla="*/ 529 h 1553"/>
                <a:gd name="connsiteX150" fmla="*/ 899 w 2331"/>
                <a:gd name="connsiteY150" fmla="*/ 543 h 1553"/>
                <a:gd name="connsiteX151" fmla="*/ 904 w 2331"/>
                <a:gd name="connsiteY151" fmla="*/ 554 h 1553"/>
                <a:gd name="connsiteX152" fmla="*/ 906 w 2331"/>
                <a:gd name="connsiteY152" fmla="*/ 557 h 1553"/>
                <a:gd name="connsiteX153" fmla="*/ 912 w 2331"/>
                <a:gd name="connsiteY153" fmla="*/ 564 h 1553"/>
                <a:gd name="connsiteX154" fmla="*/ 920 w 2331"/>
                <a:gd name="connsiteY154" fmla="*/ 576 h 1553"/>
                <a:gd name="connsiteX155" fmla="*/ 930 w 2331"/>
                <a:gd name="connsiteY155" fmla="*/ 590 h 1553"/>
                <a:gd name="connsiteX156" fmla="*/ 941 w 2331"/>
                <a:gd name="connsiteY156" fmla="*/ 604 h 1553"/>
                <a:gd name="connsiteX157" fmla="*/ 953 w 2331"/>
                <a:gd name="connsiteY157" fmla="*/ 619 h 1553"/>
                <a:gd name="connsiteX158" fmla="*/ 962 w 2331"/>
                <a:gd name="connsiteY158" fmla="*/ 632 h 1553"/>
                <a:gd name="connsiteX159" fmla="*/ 970 w 2331"/>
                <a:gd name="connsiteY159" fmla="*/ 643 h 1553"/>
                <a:gd name="connsiteX160" fmla="*/ 944 w 2331"/>
                <a:gd name="connsiteY160" fmla="*/ 636 h 1553"/>
                <a:gd name="connsiteX161" fmla="*/ 922 w 2331"/>
                <a:gd name="connsiteY161" fmla="*/ 628 h 1553"/>
                <a:gd name="connsiteX162" fmla="*/ 902 w 2331"/>
                <a:gd name="connsiteY162" fmla="*/ 618 h 1553"/>
                <a:gd name="connsiteX163" fmla="*/ 886 w 2331"/>
                <a:gd name="connsiteY163" fmla="*/ 609 h 1553"/>
                <a:gd name="connsiteX164" fmla="*/ 873 w 2331"/>
                <a:gd name="connsiteY164" fmla="*/ 600 h 1553"/>
                <a:gd name="connsiteX165" fmla="*/ 863 w 2331"/>
                <a:gd name="connsiteY165" fmla="*/ 589 h 1553"/>
                <a:gd name="connsiteX166" fmla="*/ 857 w 2331"/>
                <a:gd name="connsiteY166" fmla="*/ 578 h 1553"/>
                <a:gd name="connsiteX167" fmla="*/ 854 w 2331"/>
                <a:gd name="connsiteY167" fmla="*/ 567 h 1553"/>
                <a:gd name="connsiteX168" fmla="*/ 853 w 2331"/>
                <a:gd name="connsiteY168" fmla="*/ 559 h 1553"/>
                <a:gd name="connsiteX169" fmla="*/ 853 w 2331"/>
                <a:gd name="connsiteY169" fmla="*/ 552 h 1553"/>
                <a:gd name="connsiteX170" fmla="*/ 853 w 2331"/>
                <a:gd name="connsiteY170" fmla="*/ 545 h 1553"/>
                <a:gd name="connsiteX171" fmla="*/ 854 w 2331"/>
                <a:gd name="connsiteY171" fmla="*/ 538 h 1553"/>
                <a:gd name="connsiteX172" fmla="*/ 856 w 2331"/>
                <a:gd name="connsiteY172" fmla="*/ 518 h 1553"/>
                <a:gd name="connsiteX173" fmla="*/ 837 w 2331"/>
                <a:gd name="connsiteY173" fmla="*/ 520 h 1553"/>
                <a:gd name="connsiteX174" fmla="*/ 802 w 2331"/>
                <a:gd name="connsiteY174" fmla="*/ 524 h 1553"/>
                <a:gd name="connsiteX175" fmla="*/ 767 w 2331"/>
                <a:gd name="connsiteY175" fmla="*/ 528 h 1553"/>
                <a:gd name="connsiteX176" fmla="*/ 732 w 2331"/>
                <a:gd name="connsiteY176" fmla="*/ 532 h 1553"/>
                <a:gd name="connsiteX177" fmla="*/ 698 w 2331"/>
                <a:gd name="connsiteY177" fmla="*/ 538 h 1553"/>
                <a:gd name="connsiteX178" fmla="*/ 664 w 2331"/>
                <a:gd name="connsiteY178" fmla="*/ 542 h 1553"/>
                <a:gd name="connsiteX179" fmla="*/ 631 w 2331"/>
                <a:gd name="connsiteY179" fmla="*/ 548 h 1553"/>
                <a:gd name="connsiteX180" fmla="*/ 600 w 2331"/>
                <a:gd name="connsiteY180" fmla="*/ 554 h 1553"/>
                <a:gd name="connsiteX181" fmla="*/ 567 w 2331"/>
                <a:gd name="connsiteY181" fmla="*/ 560 h 1553"/>
                <a:gd name="connsiteX182" fmla="*/ 537 w 2331"/>
                <a:gd name="connsiteY182" fmla="*/ 567 h 1553"/>
                <a:gd name="connsiteX183" fmla="*/ 506 w 2331"/>
                <a:gd name="connsiteY183" fmla="*/ 574 h 1553"/>
                <a:gd name="connsiteX184" fmla="*/ 476 w 2331"/>
                <a:gd name="connsiteY184" fmla="*/ 581 h 1553"/>
                <a:gd name="connsiteX185" fmla="*/ 447 w 2331"/>
                <a:gd name="connsiteY185" fmla="*/ 589 h 1553"/>
                <a:gd name="connsiteX186" fmla="*/ 417 w 2331"/>
                <a:gd name="connsiteY186" fmla="*/ 596 h 1553"/>
                <a:gd name="connsiteX187" fmla="*/ 390 w 2331"/>
                <a:gd name="connsiteY187" fmla="*/ 604 h 1553"/>
                <a:gd name="connsiteX188" fmla="*/ 362 w 2331"/>
                <a:gd name="connsiteY188" fmla="*/ 614 h 1553"/>
                <a:gd name="connsiteX189" fmla="*/ 337 w 2331"/>
                <a:gd name="connsiteY189" fmla="*/ 622 h 1553"/>
                <a:gd name="connsiteX190" fmla="*/ 311 w 2331"/>
                <a:gd name="connsiteY190" fmla="*/ 631 h 1553"/>
                <a:gd name="connsiteX191" fmla="*/ 285 w 2331"/>
                <a:gd name="connsiteY191" fmla="*/ 640 h 1553"/>
                <a:gd name="connsiteX192" fmla="*/ 262 w 2331"/>
                <a:gd name="connsiteY192" fmla="*/ 650 h 1553"/>
                <a:gd name="connsiteX193" fmla="*/ 238 w 2331"/>
                <a:gd name="connsiteY193" fmla="*/ 660 h 1553"/>
                <a:gd name="connsiteX194" fmla="*/ 215 w 2331"/>
                <a:gd name="connsiteY194" fmla="*/ 671 h 1553"/>
                <a:gd name="connsiteX195" fmla="*/ 194 w 2331"/>
                <a:gd name="connsiteY195" fmla="*/ 681 h 1553"/>
                <a:gd name="connsiteX196" fmla="*/ 173 w 2331"/>
                <a:gd name="connsiteY196" fmla="*/ 692 h 1553"/>
                <a:gd name="connsiteX197" fmla="*/ 153 w 2331"/>
                <a:gd name="connsiteY197" fmla="*/ 702 h 1553"/>
                <a:gd name="connsiteX198" fmla="*/ 134 w 2331"/>
                <a:gd name="connsiteY198" fmla="*/ 714 h 1553"/>
                <a:gd name="connsiteX199" fmla="*/ 116 w 2331"/>
                <a:gd name="connsiteY199" fmla="*/ 726 h 1553"/>
                <a:gd name="connsiteX200" fmla="*/ 98 w 2331"/>
                <a:gd name="connsiteY200" fmla="*/ 737 h 1553"/>
                <a:gd name="connsiteX201" fmla="*/ 82 w 2331"/>
                <a:gd name="connsiteY201" fmla="*/ 749 h 1553"/>
                <a:gd name="connsiteX202" fmla="*/ 67 w 2331"/>
                <a:gd name="connsiteY202" fmla="*/ 762 h 1553"/>
                <a:gd name="connsiteX203" fmla="*/ 53 w 2331"/>
                <a:gd name="connsiteY203" fmla="*/ 774 h 1553"/>
                <a:gd name="connsiteX204" fmla="*/ 40 w 2331"/>
                <a:gd name="connsiteY204" fmla="*/ 787 h 1553"/>
                <a:gd name="connsiteX205" fmla="*/ 27 w 2331"/>
                <a:gd name="connsiteY205" fmla="*/ 799 h 1553"/>
                <a:gd name="connsiteX206" fmla="*/ 8 w 2331"/>
                <a:gd name="connsiteY206" fmla="*/ 836 h 1553"/>
                <a:gd name="connsiteX207" fmla="*/ 0 w 2331"/>
                <a:gd name="connsiteY207" fmla="*/ 882 h 1553"/>
                <a:gd name="connsiteX208" fmla="*/ 0 w 2331"/>
                <a:gd name="connsiteY208" fmla="*/ 927 h 1553"/>
                <a:gd name="connsiteX209" fmla="*/ 1 w 2331"/>
                <a:gd name="connsiteY209" fmla="*/ 958 h 1553"/>
                <a:gd name="connsiteX210" fmla="*/ 4 w 2331"/>
                <a:gd name="connsiteY210" fmla="*/ 983 h 1553"/>
                <a:gd name="connsiteX211" fmla="*/ 8 w 2331"/>
                <a:gd name="connsiteY211" fmla="*/ 1009 h 1553"/>
                <a:gd name="connsiteX212" fmla="*/ 14 w 2331"/>
                <a:gd name="connsiteY212" fmla="*/ 1034 h 1553"/>
                <a:gd name="connsiteX213" fmla="*/ 21 w 2331"/>
                <a:gd name="connsiteY213" fmla="*/ 1059 h 1553"/>
                <a:gd name="connsiteX214" fmla="*/ 29 w 2331"/>
                <a:gd name="connsiteY214" fmla="*/ 1082 h 1553"/>
                <a:gd name="connsiteX215" fmla="*/ 40 w 2331"/>
                <a:gd name="connsiteY215" fmla="*/ 1103 h 1553"/>
                <a:gd name="connsiteX216" fmla="*/ 51 w 2331"/>
                <a:gd name="connsiteY216" fmla="*/ 1122 h 1553"/>
                <a:gd name="connsiteX217" fmla="*/ 64 w 2331"/>
                <a:gd name="connsiteY217" fmla="*/ 1136 h 1553"/>
                <a:gd name="connsiteX218" fmla="*/ 81 w 2331"/>
                <a:gd name="connsiteY218" fmla="*/ 1149 h 1553"/>
                <a:gd name="connsiteX219" fmla="*/ 98 w 2331"/>
                <a:gd name="connsiteY219" fmla="*/ 1162 h 1553"/>
                <a:gd name="connsiteX220" fmla="*/ 118 w 2331"/>
                <a:gd name="connsiteY220" fmla="*/ 1173 h 1553"/>
                <a:gd name="connsiteX221" fmla="*/ 138 w 2331"/>
                <a:gd name="connsiteY221" fmla="*/ 1184 h 1553"/>
                <a:gd name="connsiteX222" fmla="*/ 160 w 2331"/>
                <a:gd name="connsiteY222" fmla="*/ 1193 h 1553"/>
                <a:gd name="connsiteX223" fmla="*/ 184 w 2331"/>
                <a:gd name="connsiteY223" fmla="*/ 1203 h 1553"/>
                <a:gd name="connsiteX224" fmla="*/ 208 w 2331"/>
                <a:gd name="connsiteY224" fmla="*/ 1211 h 1553"/>
                <a:gd name="connsiteX225" fmla="*/ 234 w 2331"/>
                <a:gd name="connsiteY225" fmla="*/ 1218 h 1553"/>
                <a:gd name="connsiteX226" fmla="*/ 242 w 2331"/>
                <a:gd name="connsiteY226" fmla="*/ 1239 h 1553"/>
                <a:gd name="connsiteX227" fmla="*/ 250 w 2331"/>
                <a:gd name="connsiteY227" fmla="*/ 1259 h 1553"/>
                <a:gd name="connsiteX228" fmla="*/ 261 w 2331"/>
                <a:gd name="connsiteY228" fmla="*/ 1279 h 1553"/>
                <a:gd name="connsiteX229" fmla="*/ 272 w 2331"/>
                <a:gd name="connsiteY229" fmla="*/ 1298 h 1553"/>
                <a:gd name="connsiteX230" fmla="*/ 285 w 2331"/>
                <a:gd name="connsiteY230" fmla="*/ 1317 h 1553"/>
                <a:gd name="connsiteX231" fmla="*/ 298 w 2331"/>
                <a:gd name="connsiteY231" fmla="*/ 1335 h 1553"/>
                <a:gd name="connsiteX232" fmla="*/ 313 w 2331"/>
                <a:gd name="connsiteY232" fmla="*/ 1352 h 1553"/>
                <a:gd name="connsiteX233" fmla="*/ 330 w 2331"/>
                <a:gd name="connsiteY233" fmla="*/ 1368 h 1553"/>
                <a:gd name="connsiteX234" fmla="*/ 342 w 2331"/>
                <a:gd name="connsiteY234" fmla="*/ 1380 h 1553"/>
                <a:gd name="connsiteX235" fmla="*/ 357 w 2331"/>
                <a:gd name="connsiteY235" fmla="*/ 1392 h 1553"/>
                <a:gd name="connsiteX236" fmla="*/ 371 w 2331"/>
                <a:gd name="connsiteY236" fmla="*/ 1402 h 1553"/>
                <a:gd name="connsiteX237" fmla="*/ 385 w 2331"/>
                <a:gd name="connsiteY237" fmla="*/ 1412 h 1553"/>
                <a:gd name="connsiteX238" fmla="*/ 400 w 2331"/>
                <a:gd name="connsiteY238" fmla="*/ 1421 h 1553"/>
                <a:gd name="connsiteX239" fmla="*/ 415 w 2331"/>
                <a:gd name="connsiteY239" fmla="*/ 1429 h 1553"/>
                <a:gd name="connsiteX240" fmla="*/ 430 w 2331"/>
                <a:gd name="connsiteY240" fmla="*/ 1436 h 1553"/>
                <a:gd name="connsiteX241" fmla="*/ 447 w 2331"/>
                <a:gd name="connsiteY241" fmla="*/ 1443 h 1553"/>
                <a:gd name="connsiteX242" fmla="*/ 462 w 2331"/>
                <a:gd name="connsiteY242" fmla="*/ 1449 h 1553"/>
                <a:gd name="connsiteX243" fmla="*/ 478 w 2331"/>
                <a:gd name="connsiteY243" fmla="*/ 1455 h 1553"/>
                <a:gd name="connsiteX244" fmla="*/ 494 w 2331"/>
                <a:gd name="connsiteY244" fmla="*/ 1458 h 1553"/>
                <a:gd name="connsiteX245" fmla="*/ 512 w 2331"/>
                <a:gd name="connsiteY245" fmla="*/ 1462 h 1553"/>
                <a:gd name="connsiteX246" fmla="*/ 528 w 2331"/>
                <a:gd name="connsiteY246" fmla="*/ 1465 h 1553"/>
                <a:gd name="connsiteX247" fmla="*/ 546 w 2331"/>
                <a:gd name="connsiteY247" fmla="*/ 1468 h 1553"/>
                <a:gd name="connsiteX248" fmla="*/ 562 w 2331"/>
                <a:gd name="connsiteY248" fmla="*/ 1469 h 1553"/>
                <a:gd name="connsiteX249" fmla="*/ 580 w 2331"/>
                <a:gd name="connsiteY249" fmla="*/ 1469 h 1553"/>
                <a:gd name="connsiteX250" fmla="*/ 597 w 2331"/>
                <a:gd name="connsiteY250" fmla="*/ 1469 h 1553"/>
                <a:gd name="connsiteX251" fmla="*/ 614 w 2331"/>
                <a:gd name="connsiteY251" fmla="*/ 1468 h 1553"/>
                <a:gd name="connsiteX252" fmla="*/ 631 w 2331"/>
                <a:gd name="connsiteY252" fmla="*/ 1465 h 1553"/>
                <a:gd name="connsiteX253" fmla="*/ 648 w 2331"/>
                <a:gd name="connsiteY253" fmla="*/ 1462 h 1553"/>
                <a:gd name="connsiteX254" fmla="*/ 664 w 2331"/>
                <a:gd name="connsiteY254" fmla="*/ 1458 h 1553"/>
                <a:gd name="connsiteX255" fmla="*/ 679 w 2331"/>
                <a:gd name="connsiteY255" fmla="*/ 1455 h 1553"/>
                <a:gd name="connsiteX256" fmla="*/ 695 w 2331"/>
                <a:gd name="connsiteY256" fmla="*/ 1449 h 1553"/>
                <a:gd name="connsiteX257" fmla="*/ 711 w 2331"/>
                <a:gd name="connsiteY257" fmla="*/ 1443 h 1553"/>
                <a:gd name="connsiteX258" fmla="*/ 726 w 2331"/>
                <a:gd name="connsiteY258" fmla="*/ 1436 h 1553"/>
                <a:gd name="connsiteX259" fmla="*/ 740 w 2331"/>
                <a:gd name="connsiteY259" fmla="*/ 1429 h 1553"/>
                <a:gd name="connsiteX260" fmla="*/ 754 w 2331"/>
                <a:gd name="connsiteY260" fmla="*/ 1421 h 1553"/>
                <a:gd name="connsiteX261" fmla="*/ 768 w 2331"/>
                <a:gd name="connsiteY261" fmla="*/ 1412 h 1553"/>
                <a:gd name="connsiteX262" fmla="*/ 781 w 2331"/>
                <a:gd name="connsiteY262" fmla="*/ 1402 h 1553"/>
                <a:gd name="connsiteX263" fmla="*/ 794 w 2331"/>
                <a:gd name="connsiteY263" fmla="*/ 1392 h 1553"/>
                <a:gd name="connsiteX264" fmla="*/ 807 w 2331"/>
                <a:gd name="connsiteY264" fmla="*/ 1380 h 1553"/>
                <a:gd name="connsiteX265" fmla="*/ 818 w 2331"/>
                <a:gd name="connsiteY265" fmla="*/ 1368 h 1553"/>
                <a:gd name="connsiteX266" fmla="*/ 830 w 2331"/>
                <a:gd name="connsiteY266" fmla="*/ 1356 h 1553"/>
                <a:gd name="connsiteX267" fmla="*/ 842 w 2331"/>
                <a:gd name="connsiteY267" fmla="*/ 1342 h 1553"/>
                <a:gd name="connsiteX268" fmla="*/ 851 w 2331"/>
                <a:gd name="connsiteY268" fmla="*/ 1326 h 1553"/>
                <a:gd name="connsiteX269" fmla="*/ 861 w 2331"/>
                <a:gd name="connsiteY269" fmla="*/ 1311 h 1553"/>
                <a:gd name="connsiteX270" fmla="*/ 870 w 2331"/>
                <a:gd name="connsiteY270" fmla="*/ 1296 h 1553"/>
                <a:gd name="connsiteX271" fmla="*/ 877 w 2331"/>
                <a:gd name="connsiteY271" fmla="*/ 1281 h 1553"/>
                <a:gd name="connsiteX272" fmla="*/ 884 w 2331"/>
                <a:gd name="connsiteY272" fmla="*/ 1264 h 1553"/>
                <a:gd name="connsiteX273" fmla="*/ 889 w 2331"/>
                <a:gd name="connsiteY273" fmla="*/ 1248 h 1553"/>
                <a:gd name="connsiteX274" fmla="*/ 908 w 2331"/>
                <a:gd name="connsiteY274" fmla="*/ 1248 h 1553"/>
                <a:gd name="connsiteX275" fmla="*/ 927 w 2331"/>
                <a:gd name="connsiteY275" fmla="*/ 1247 h 1553"/>
                <a:gd name="connsiteX276" fmla="*/ 946 w 2331"/>
                <a:gd name="connsiteY276" fmla="*/ 1247 h 1553"/>
                <a:gd name="connsiteX277" fmla="*/ 964 w 2331"/>
                <a:gd name="connsiteY277" fmla="*/ 1247 h 1553"/>
                <a:gd name="connsiteX278" fmla="*/ 983 w 2331"/>
                <a:gd name="connsiteY278" fmla="*/ 1246 h 1553"/>
                <a:gd name="connsiteX279" fmla="*/ 1002 w 2331"/>
                <a:gd name="connsiteY279" fmla="*/ 1246 h 1553"/>
                <a:gd name="connsiteX280" fmla="*/ 1020 w 2331"/>
                <a:gd name="connsiteY280" fmla="*/ 1246 h 1553"/>
                <a:gd name="connsiteX281" fmla="*/ 1039 w 2331"/>
                <a:gd name="connsiteY281" fmla="*/ 1245 h 1553"/>
                <a:gd name="connsiteX282" fmla="*/ 1058 w 2331"/>
                <a:gd name="connsiteY282" fmla="*/ 1245 h 1553"/>
                <a:gd name="connsiteX283" fmla="*/ 1078 w 2331"/>
                <a:gd name="connsiteY283" fmla="*/ 1245 h 1553"/>
                <a:gd name="connsiteX284" fmla="*/ 1096 w 2331"/>
                <a:gd name="connsiteY284" fmla="*/ 1245 h 1553"/>
                <a:gd name="connsiteX285" fmla="*/ 1116 w 2331"/>
                <a:gd name="connsiteY285" fmla="*/ 1243 h 1553"/>
                <a:gd name="connsiteX286" fmla="*/ 1135 w 2331"/>
                <a:gd name="connsiteY286" fmla="*/ 1243 h 1553"/>
                <a:gd name="connsiteX287" fmla="*/ 1155 w 2331"/>
                <a:gd name="connsiteY287" fmla="*/ 1243 h 1553"/>
                <a:gd name="connsiteX288" fmla="*/ 1174 w 2331"/>
                <a:gd name="connsiteY288" fmla="*/ 1243 h 1553"/>
                <a:gd name="connsiteX289" fmla="*/ 1193 w 2331"/>
                <a:gd name="connsiteY289" fmla="*/ 1243 h 1553"/>
                <a:gd name="connsiteX290" fmla="*/ 1214 w 2331"/>
                <a:gd name="connsiteY290" fmla="*/ 1243 h 1553"/>
                <a:gd name="connsiteX291" fmla="*/ 1235 w 2331"/>
                <a:gd name="connsiteY291" fmla="*/ 1243 h 1553"/>
                <a:gd name="connsiteX292" fmla="*/ 1257 w 2331"/>
                <a:gd name="connsiteY292" fmla="*/ 1243 h 1553"/>
                <a:gd name="connsiteX293" fmla="*/ 1278 w 2331"/>
                <a:gd name="connsiteY293" fmla="*/ 1245 h 1553"/>
                <a:gd name="connsiteX294" fmla="*/ 1299 w 2331"/>
                <a:gd name="connsiteY294" fmla="*/ 1245 h 1553"/>
                <a:gd name="connsiteX295" fmla="*/ 1320 w 2331"/>
                <a:gd name="connsiteY295" fmla="*/ 1245 h 1553"/>
                <a:gd name="connsiteX296" fmla="*/ 1339 w 2331"/>
                <a:gd name="connsiteY296" fmla="*/ 1246 h 1553"/>
                <a:gd name="connsiteX297" fmla="*/ 1361 w 2331"/>
                <a:gd name="connsiteY297" fmla="*/ 1246 h 1553"/>
                <a:gd name="connsiteX298" fmla="*/ 1380 w 2331"/>
                <a:gd name="connsiteY298" fmla="*/ 1247 h 1553"/>
                <a:gd name="connsiteX299" fmla="*/ 1401 w 2331"/>
                <a:gd name="connsiteY299" fmla="*/ 1248 h 1553"/>
                <a:gd name="connsiteX300" fmla="*/ 1421 w 2331"/>
                <a:gd name="connsiteY300" fmla="*/ 1248 h 1553"/>
                <a:gd name="connsiteX301" fmla="*/ 1441 w 2331"/>
                <a:gd name="connsiteY301" fmla="*/ 1249 h 1553"/>
                <a:gd name="connsiteX302" fmla="*/ 1461 w 2331"/>
                <a:gd name="connsiteY302" fmla="*/ 1250 h 1553"/>
                <a:gd name="connsiteX303" fmla="*/ 1481 w 2331"/>
                <a:gd name="connsiteY303" fmla="*/ 1252 h 1553"/>
                <a:gd name="connsiteX304" fmla="*/ 1501 w 2331"/>
                <a:gd name="connsiteY304" fmla="*/ 1252 h 1553"/>
                <a:gd name="connsiteX305" fmla="*/ 1521 w 2331"/>
                <a:gd name="connsiteY305" fmla="*/ 1253 h 1553"/>
                <a:gd name="connsiteX306" fmla="*/ 1528 w 2331"/>
                <a:gd name="connsiteY306" fmla="*/ 1269 h 1553"/>
                <a:gd name="connsiteX307" fmla="*/ 1536 w 2331"/>
                <a:gd name="connsiteY307" fmla="*/ 1194 h 1553"/>
                <a:gd name="connsiteX308" fmla="*/ 1545 w 2331"/>
                <a:gd name="connsiteY308" fmla="*/ 1300 h 1553"/>
                <a:gd name="connsiteX309" fmla="*/ 1556 w 2331"/>
                <a:gd name="connsiteY309" fmla="*/ 1134 h 1553"/>
                <a:gd name="connsiteX310" fmla="*/ 1566 w 2331"/>
                <a:gd name="connsiteY310" fmla="*/ 1329 h 1553"/>
                <a:gd name="connsiteX311" fmla="*/ 1578 w 2331"/>
                <a:gd name="connsiteY311" fmla="*/ 1072 h 1553"/>
                <a:gd name="connsiteX312" fmla="*/ 1590 w 2331"/>
                <a:gd name="connsiteY312" fmla="*/ 1356 h 1553"/>
                <a:gd name="connsiteX313" fmla="*/ 1602 w 2331"/>
                <a:gd name="connsiteY313" fmla="*/ 1008 h 1553"/>
                <a:gd name="connsiteX314" fmla="*/ 1615 w 2331"/>
                <a:gd name="connsiteY314" fmla="*/ 975 h 1553"/>
                <a:gd name="connsiteX315" fmla="*/ 1629 w 2331"/>
                <a:gd name="connsiteY315" fmla="*/ 942 h 1553"/>
                <a:gd name="connsiteX316" fmla="*/ 1643 w 2331"/>
                <a:gd name="connsiteY316" fmla="*/ 952 h 1553"/>
                <a:gd name="connsiteX317" fmla="*/ 1657 w 2331"/>
                <a:gd name="connsiteY317" fmla="*/ 917 h 1553"/>
                <a:gd name="connsiteX318" fmla="*/ 1673 w 2331"/>
                <a:gd name="connsiteY318" fmla="*/ 926 h 1553"/>
                <a:gd name="connsiteX319" fmla="*/ 1688 w 2331"/>
                <a:gd name="connsiteY319" fmla="*/ 844 h 1553"/>
                <a:gd name="connsiteX320" fmla="*/ 1703 w 2331"/>
                <a:gd name="connsiteY320" fmla="*/ 851 h 1553"/>
                <a:gd name="connsiteX321" fmla="*/ 1719 w 2331"/>
                <a:gd name="connsiteY321" fmla="*/ 858 h 1553"/>
                <a:gd name="connsiteX322" fmla="*/ 1735 w 2331"/>
                <a:gd name="connsiteY322" fmla="*/ 864 h 1553"/>
                <a:gd name="connsiteX323" fmla="*/ 1751 w 2331"/>
                <a:gd name="connsiteY323" fmla="*/ 1455 h 1553"/>
                <a:gd name="connsiteX324" fmla="*/ 1754 w 2331"/>
                <a:gd name="connsiteY324" fmla="*/ 957 h 1553"/>
                <a:gd name="connsiteX325" fmla="*/ 1751 w 2331"/>
                <a:gd name="connsiteY325" fmla="*/ 999 h 1553"/>
                <a:gd name="connsiteX326" fmla="*/ 1767 w 2331"/>
                <a:gd name="connsiteY326" fmla="*/ 828 h 1553"/>
                <a:gd name="connsiteX327" fmla="*/ 1785 w 2331"/>
                <a:gd name="connsiteY327" fmla="*/ 1102 h 1553"/>
                <a:gd name="connsiteX328" fmla="*/ 1801 w 2331"/>
                <a:gd name="connsiteY328" fmla="*/ 1015 h 1553"/>
                <a:gd name="connsiteX329" fmla="*/ 1796 w 2331"/>
                <a:gd name="connsiteY329" fmla="*/ 1143 h 1553"/>
                <a:gd name="connsiteX330" fmla="*/ 1819 w 2331"/>
                <a:gd name="connsiteY330" fmla="*/ 1108 h 1553"/>
                <a:gd name="connsiteX331" fmla="*/ 1835 w 2331"/>
                <a:gd name="connsiteY331" fmla="*/ 1109 h 1553"/>
                <a:gd name="connsiteX332" fmla="*/ 1853 w 2331"/>
                <a:gd name="connsiteY332" fmla="*/ 1109 h 1553"/>
                <a:gd name="connsiteX333" fmla="*/ 1870 w 2331"/>
                <a:gd name="connsiteY333" fmla="*/ 1154 h 1553"/>
                <a:gd name="connsiteX334" fmla="*/ 1887 w 2331"/>
                <a:gd name="connsiteY334" fmla="*/ 1198 h 1553"/>
                <a:gd name="connsiteX335" fmla="*/ 1904 w 2331"/>
                <a:gd name="connsiteY335" fmla="*/ 1150 h 1553"/>
                <a:gd name="connsiteX336" fmla="*/ 1904 w 2331"/>
                <a:gd name="connsiteY336" fmla="*/ 1110 h 1553"/>
                <a:gd name="connsiteX337" fmla="*/ 1904 w 2331"/>
                <a:gd name="connsiteY337" fmla="*/ 1143 h 1553"/>
                <a:gd name="connsiteX338" fmla="*/ 1920 w 2331"/>
                <a:gd name="connsiteY338" fmla="*/ 1147 h 1553"/>
                <a:gd name="connsiteX339" fmla="*/ 1937 w 2331"/>
                <a:gd name="connsiteY339" fmla="*/ 1458 h 1553"/>
                <a:gd name="connsiteX340" fmla="*/ 1953 w 2331"/>
                <a:gd name="connsiteY340" fmla="*/ 1455 h 1553"/>
                <a:gd name="connsiteX341" fmla="*/ 1968 w 2331"/>
                <a:gd name="connsiteY341" fmla="*/ 1449 h 1553"/>
                <a:gd name="connsiteX342" fmla="*/ 1984 w 2331"/>
                <a:gd name="connsiteY342" fmla="*/ 1443 h 1553"/>
                <a:gd name="connsiteX343" fmla="*/ 1999 w 2331"/>
                <a:gd name="connsiteY343" fmla="*/ 1436 h 1553"/>
                <a:gd name="connsiteX344" fmla="*/ 2013 w 2331"/>
                <a:gd name="connsiteY344" fmla="*/ 1429 h 1553"/>
                <a:gd name="connsiteX345" fmla="*/ 2028 w 2331"/>
                <a:gd name="connsiteY345" fmla="*/ 1421 h 1553"/>
                <a:gd name="connsiteX346" fmla="*/ 2041 w 2331"/>
                <a:gd name="connsiteY346" fmla="*/ 1412 h 1553"/>
                <a:gd name="connsiteX347" fmla="*/ 2055 w 2331"/>
                <a:gd name="connsiteY347" fmla="*/ 1402 h 1553"/>
                <a:gd name="connsiteX348" fmla="*/ 2068 w 2331"/>
                <a:gd name="connsiteY348" fmla="*/ 1392 h 1553"/>
                <a:gd name="connsiteX349" fmla="*/ 2079 w 2331"/>
                <a:gd name="connsiteY349" fmla="*/ 1380 h 1553"/>
                <a:gd name="connsiteX350" fmla="*/ 2091 w 2331"/>
                <a:gd name="connsiteY350" fmla="*/ 1368 h 1553"/>
                <a:gd name="connsiteX351" fmla="*/ 2105 w 2331"/>
                <a:gd name="connsiteY351" fmla="*/ 1353 h 1553"/>
                <a:gd name="connsiteX352" fmla="*/ 2118 w 2331"/>
                <a:gd name="connsiteY352" fmla="*/ 1336 h 1553"/>
                <a:gd name="connsiteX353" fmla="*/ 2130 w 2331"/>
                <a:gd name="connsiteY353" fmla="*/ 1319 h 1553"/>
                <a:gd name="connsiteX354" fmla="*/ 2140 w 2331"/>
                <a:gd name="connsiteY354" fmla="*/ 1301 h 1553"/>
                <a:gd name="connsiteX355" fmla="*/ 2149 w 2331"/>
                <a:gd name="connsiteY355" fmla="*/ 1282 h 1553"/>
                <a:gd name="connsiteX356" fmla="*/ 2158 w 2331"/>
                <a:gd name="connsiteY356" fmla="*/ 1263 h 1553"/>
                <a:gd name="connsiteX357" fmla="*/ 2165 w 2331"/>
                <a:gd name="connsiteY357" fmla="*/ 1243 h 1553"/>
                <a:gd name="connsiteX358" fmla="*/ 2171 w 2331"/>
                <a:gd name="connsiteY358" fmla="*/ 1224 h 1553"/>
                <a:gd name="connsiteX359" fmla="*/ 2183 w 2331"/>
                <a:gd name="connsiteY359" fmla="*/ 1219 h 1553"/>
                <a:gd name="connsiteX360" fmla="*/ 2195 w 2331"/>
                <a:gd name="connsiteY360" fmla="*/ 1213 h 1553"/>
                <a:gd name="connsiteX361" fmla="*/ 2207 w 2331"/>
                <a:gd name="connsiteY361" fmla="*/ 1208 h 1553"/>
                <a:gd name="connsiteX362" fmla="*/ 2218 w 2331"/>
                <a:gd name="connsiteY362" fmla="*/ 1203 h 1553"/>
                <a:gd name="connsiteX363" fmla="*/ 2230 w 2331"/>
                <a:gd name="connsiteY363" fmla="*/ 1197 h 1553"/>
                <a:gd name="connsiteX364" fmla="*/ 2241 w 2331"/>
                <a:gd name="connsiteY364" fmla="*/ 1191 h 1553"/>
                <a:gd name="connsiteX365" fmla="*/ 2251 w 2331"/>
                <a:gd name="connsiteY365" fmla="*/ 1185 h 1553"/>
                <a:gd name="connsiteX366" fmla="*/ 2261 w 2331"/>
                <a:gd name="connsiteY366" fmla="*/ 1178 h 1553"/>
                <a:gd name="connsiteX367" fmla="*/ 2279 w 2331"/>
                <a:gd name="connsiteY367" fmla="*/ 1160 h 1553"/>
                <a:gd name="connsiteX368" fmla="*/ 2294 w 2331"/>
                <a:gd name="connsiteY368" fmla="*/ 1138 h 1553"/>
                <a:gd name="connsiteX369" fmla="*/ 2307 w 2331"/>
                <a:gd name="connsiteY369" fmla="*/ 1111 h 1553"/>
                <a:gd name="connsiteX370" fmla="*/ 2317 w 2331"/>
                <a:gd name="connsiteY370" fmla="*/ 1082 h 1553"/>
                <a:gd name="connsiteX371" fmla="*/ 2324 w 2331"/>
                <a:gd name="connsiteY371" fmla="*/ 1051 h 1553"/>
                <a:gd name="connsiteX372" fmla="*/ 2328 w 2331"/>
                <a:gd name="connsiteY372" fmla="*/ 1018 h 1553"/>
                <a:gd name="connsiteX373" fmla="*/ 2331 w 2331"/>
                <a:gd name="connsiteY373" fmla="*/ 985 h 1553"/>
                <a:gd name="connsiteX374" fmla="*/ 2331 w 2331"/>
                <a:gd name="connsiteY374" fmla="*/ 954 h 1553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356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050 h 1469"/>
                <a:gd name="connsiteX324" fmla="*/ 1754 w 2331"/>
                <a:gd name="connsiteY324" fmla="*/ 957 h 1469"/>
                <a:gd name="connsiteX325" fmla="*/ 1751 w 2331"/>
                <a:gd name="connsiteY325" fmla="*/ 999 h 1469"/>
                <a:gd name="connsiteX326" fmla="*/ 1767 w 2331"/>
                <a:gd name="connsiteY326" fmla="*/ 828 h 1469"/>
                <a:gd name="connsiteX327" fmla="*/ 1785 w 2331"/>
                <a:gd name="connsiteY327" fmla="*/ 1102 h 1469"/>
                <a:gd name="connsiteX328" fmla="*/ 1801 w 2331"/>
                <a:gd name="connsiteY328" fmla="*/ 1015 h 1469"/>
                <a:gd name="connsiteX329" fmla="*/ 1796 w 2331"/>
                <a:gd name="connsiteY329" fmla="*/ 1143 h 1469"/>
                <a:gd name="connsiteX330" fmla="*/ 1819 w 2331"/>
                <a:gd name="connsiteY330" fmla="*/ 1108 h 1469"/>
                <a:gd name="connsiteX331" fmla="*/ 1835 w 2331"/>
                <a:gd name="connsiteY331" fmla="*/ 1109 h 1469"/>
                <a:gd name="connsiteX332" fmla="*/ 1853 w 2331"/>
                <a:gd name="connsiteY332" fmla="*/ 1109 h 1469"/>
                <a:gd name="connsiteX333" fmla="*/ 1870 w 2331"/>
                <a:gd name="connsiteY333" fmla="*/ 1154 h 1469"/>
                <a:gd name="connsiteX334" fmla="*/ 1887 w 2331"/>
                <a:gd name="connsiteY334" fmla="*/ 1198 h 1469"/>
                <a:gd name="connsiteX335" fmla="*/ 1904 w 2331"/>
                <a:gd name="connsiteY335" fmla="*/ 1150 h 1469"/>
                <a:gd name="connsiteX336" fmla="*/ 1904 w 2331"/>
                <a:gd name="connsiteY336" fmla="*/ 1110 h 1469"/>
                <a:gd name="connsiteX337" fmla="*/ 1904 w 2331"/>
                <a:gd name="connsiteY337" fmla="*/ 1143 h 1469"/>
                <a:gd name="connsiteX338" fmla="*/ 1920 w 2331"/>
                <a:gd name="connsiteY338" fmla="*/ 1147 h 1469"/>
                <a:gd name="connsiteX339" fmla="*/ 1937 w 2331"/>
                <a:gd name="connsiteY339" fmla="*/ 1458 h 1469"/>
                <a:gd name="connsiteX340" fmla="*/ 1953 w 2331"/>
                <a:gd name="connsiteY340" fmla="*/ 1455 h 1469"/>
                <a:gd name="connsiteX341" fmla="*/ 1968 w 2331"/>
                <a:gd name="connsiteY341" fmla="*/ 1449 h 1469"/>
                <a:gd name="connsiteX342" fmla="*/ 1984 w 2331"/>
                <a:gd name="connsiteY342" fmla="*/ 1443 h 1469"/>
                <a:gd name="connsiteX343" fmla="*/ 1999 w 2331"/>
                <a:gd name="connsiteY343" fmla="*/ 1436 h 1469"/>
                <a:gd name="connsiteX344" fmla="*/ 2013 w 2331"/>
                <a:gd name="connsiteY344" fmla="*/ 1429 h 1469"/>
                <a:gd name="connsiteX345" fmla="*/ 2028 w 2331"/>
                <a:gd name="connsiteY345" fmla="*/ 1421 h 1469"/>
                <a:gd name="connsiteX346" fmla="*/ 2041 w 2331"/>
                <a:gd name="connsiteY346" fmla="*/ 1412 h 1469"/>
                <a:gd name="connsiteX347" fmla="*/ 2055 w 2331"/>
                <a:gd name="connsiteY347" fmla="*/ 1402 h 1469"/>
                <a:gd name="connsiteX348" fmla="*/ 2068 w 2331"/>
                <a:gd name="connsiteY348" fmla="*/ 1392 h 1469"/>
                <a:gd name="connsiteX349" fmla="*/ 2079 w 2331"/>
                <a:gd name="connsiteY349" fmla="*/ 1380 h 1469"/>
                <a:gd name="connsiteX350" fmla="*/ 2091 w 2331"/>
                <a:gd name="connsiteY350" fmla="*/ 1368 h 1469"/>
                <a:gd name="connsiteX351" fmla="*/ 2105 w 2331"/>
                <a:gd name="connsiteY351" fmla="*/ 1353 h 1469"/>
                <a:gd name="connsiteX352" fmla="*/ 2118 w 2331"/>
                <a:gd name="connsiteY352" fmla="*/ 1336 h 1469"/>
                <a:gd name="connsiteX353" fmla="*/ 2130 w 2331"/>
                <a:gd name="connsiteY353" fmla="*/ 1319 h 1469"/>
                <a:gd name="connsiteX354" fmla="*/ 2140 w 2331"/>
                <a:gd name="connsiteY354" fmla="*/ 1301 h 1469"/>
                <a:gd name="connsiteX355" fmla="*/ 2149 w 2331"/>
                <a:gd name="connsiteY355" fmla="*/ 1282 h 1469"/>
                <a:gd name="connsiteX356" fmla="*/ 2158 w 2331"/>
                <a:gd name="connsiteY356" fmla="*/ 1263 h 1469"/>
                <a:gd name="connsiteX357" fmla="*/ 2165 w 2331"/>
                <a:gd name="connsiteY357" fmla="*/ 1243 h 1469"/>
                <a:gd name="connsiteX358" fmla="*/ 2171 w 2331"/>
                <a:gd name="connsiteY358" fmla="*/ 1224 h 1469"/>
                <a:gd name="connsiteX359" fmla="*/ 2183 w 2331"/>
                <a:gd name="connsiteY359" fmla="*/ 1219 h 1469"/>
                <a:gd name="connsiteX360" fmla="*/ 2195 w 2331"/>
                <a:gd name="connsiteY360" fmla="*/ 1213 h 1469"/>
                <a:gd name="connsiteX361" fmla="*/ 2207 w 2331"/>
                <a:gd name="connsiteY361" fmla="*/ 1208 h 1469"/>
                <a:gd name="connsiteX362" fmla="*/ 2218 w 2331"/>
                <a:gd name="connsiteY362" fmla="*/ 1203 h 1469"/>
                <a:gd name="connsiteX363" fmla="*/ 2230 w 2331"/>
                <a:gd name="connsiteY363" fmla="*/ 1197 h 1469"/>
                <a:gd name="connsiteX364" fmla="*/ 2241 w 2331"/>
                <a:gd name="connsiteY364" fmla="*/ 1191 h 1469"/>
                <a:gd name="connsiteX365" fmla="*/ 2251 w 2331"/>
                <a:gd name="connsiteY365" fmla="*/ 1185 h 1469"/>
                <a:gd name="connsiteX366" fmla="*/ 2261 w 2331"/>
                <a:gd name="connsiteY366" fmla="*/ 1178 h 1469"/>
                <a:gd name="connsiteX367" fmla="*/ 2279 w 2331"/>
                <a:gd name="connsiteY367" fmla="*/ 1160 h 1469"/>
                <a:gd name="connsiteX368" fmla="*/ 2294 w 2331"/>
                <a:gd name="connsiteY368" fmla="*/ 1138 h 1469"/>
                <a:gd name="connsiteX369" fmla="*/ 2307 w 2331"/>
                <a:gd name="connsiteY369" fmla="*/ 1111 h 1469"/>
                <a:gd name="connsiteX370" fmla="*/ 2317 w 2331"/>
                <a:gd name="connsiteY370" fmla="*/ 1082 h 1469"/>
                <a:gd name="connsiteX371" fmla="*/ 2324 w 2331"/>
                <a:gd name="connsiteY371" fmla="*/ 1051 h 1469"/>
                <a:gd name="connsiteX372" fmla="*/ 2328 w 2331"/>
                <a:gd name="connsiteY372" fmla="*/ 1018 h 1469"/>
                <a:gd name="connsiteX373" fmla="*/ 2331 w 2331"/>
                <a:gd name="connsiteY373" fmla="*/ 985 h 1469"/>
                <a:gd name="connsiteX374" fmla="*/ 2331 w 2331"/>
                <a:gd name="connsiteY374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78 w 2331"/>
                <a:gd name="connsiteY311" fmla="*/ 1072 h 1469"/>
                <a:gd name="connsiteX312" fmla="*/ 1590 w 2331"/>
                <a:gd name="connsiteY312" fmla="*/ 1041 h 1469"/>
                <a:gd name="connsiteX313" fmla="*/ 1602 w 2331"/>
                <a:gd name="connsiteY313" fmla="*/ 1008 h 1469"/>
                <a:gd name="connsiteX314" fmla="*/ 1615 w 2331"/>
                <a:gd name="connsiteY314" fmla="*/ 975 h 1469"/>
                <a:gd name="connsiteX315" fmla="*/ 1629 w 2331"/>
                <a:gd name="connsiteY315" fmla="*/ 942 h 1469"/>
                <a:gd name="connsiteX316" fmla="*/ 1643 w 2331"/>
                <a:gd name="connsiteY316" fmla="*/ 952 h 1469"/>
                <a:gd name="connsiteX317" fmla="*/ 1657 w 2331"/>
                <a:gd name="connsiteY317" fmla="*/ 917 h 1469"/>
                <a:gd name="connsiteX318" fmla="*/ 1673 w 2331"/>
                <a:gd name="connsiteY318" fmla="*/ 926 h 1469"/>
                <a:gd name="connsiteX319" fmla="*/ 1688 w 2331"/>
                <a:gd name="connsiteY319" fmla="*/ 844 h 1469"/>
                <a:gd name="connsiteX320" fmla="*/ 1703 w 2331"/>
                <a:gd name="connsiteY320" fmla="*/ 851 h 1469"/>
                <a:gd name="connsiteX321" fmla="*/ 1719 w 2331"/>
                <a:gd name="connsiteY321" fmla="*/ 858 h 1469"/>
                <a:gd name="connsiteX322" fmla="*/ 1735 w 2331"/>
                <a:gd name="connsiteY322" fmla="*/ 864 h 1469"/>
                <a:gd name="connsiteX323" fmla="*/ 1751 w 2331"/>
                <a:gd name="connsiteY323" fmla="*/ 1050 h 1469"/>
                <a:gd name="connsiteX324" fmla="*/ 1754 w 2331"/>
                <a:gd name="connsiteY324" fmla="*/ 957 h 1469"/>
                <a:gd name="connsiteX325" fmla="*/ 1751 w 2331"/>
                <a:gd name="connsiteY325" fmla="*/ 999 h 1469"/>
                <a:gd name="connsiteX326" fmla="*/ 1767 w 2331"/>
                <a:gd name="connsiteY326" fmla="*/ 828 h 1469"/>
                <a:gd name="connsiteX327" fmla="*/ 1785 w 2331"/>
                <a:gd name="connsiteY327" fmla="*/ 1102 h 1469"/>
                <a:gd name="connsiteX328" fmla="*/ 1801 w 2331"/>
                <a:gd name="connsiteY328" fmla="*/ 1015 h 1469"/>
                <a:gd name="connsiteX329" fmla="*/ 1796 w 2331"/>
                <a:gd name="connsiteY329" fmla="*/ 1143 h 1469"/>
                <a:gd name="connsiteX330" fmla="*/ 1819 w 2331"/>
                <a:gd name="connsiteY330" fmla="*/ 1108 h 1469"/>
                <a:gd name="connsiteX331" fmla="*/ 1835 w 2331"/>
                <a:gd name="connsiteY331" fmla="*/ 1109 h 1469"/>
                <a:gd name="connsiteX332" fmla="*/ 1853 w 2331"/>
                <a:gd name="connsiteY332" fmla="*/ 1109 h 1469"/>
                <a:gd name="connsiteX333" fmla="*/ 1870 w 2331"/>
                <a:gd name="connsiteY333" fmla="*/ 1154 h 1469"/>
                <a:gd name="connsiteX334" fmla="*/ 1887 w 2331"/>
                <a:gd name="connsiteY334" fmla="*/ 1198 h 1469"/>
                <a:gd name="connsiteX335" fmla="*/ 1904 w 2331"/>
                <a:gd name="connsiteY335" fmla="*/ 1150 h 1469"/>
                <a:gd name="connsiteX336" fmla="*/ 1904 w 2331"/>
                <a:gd name="connsiteY336" fmla="*/ 1110 h 1469"/>
                <a:gd name="connsiteX337" fmla="*/ 1904 w 2331"/>
                <a:gd name="connsiteY337" fmla="*/ 1143 h 1469"/>
                <a:gd name="connsiteX338" fmla="*/ 1920 w 2331"/>
                <a:gd name="connsiteY338" fmla="*/ 1147 h 1469"/>
                <a:gd name="connsiteX339" fmla="*/ 1937 w 2331"/>
                <a:gd name="connsiteY339" fmla="*/ 1458 h 1469"/>
                <a:gd name="connsiteX340" fmla="*/ 1953 w 2331"/>
                <a:gd name="connsiteY340" fmla="*/ 1455 h 1469"/>
                <a:gd name="connsiteX341" fmla="*/ 1968 w 2331"/>
                <a:gd name="connsiteY341" fmla="*/ 1449 h 1469"/>
                <a:gd name="connsiteX342" fmla="*/ 1984 w 2331"/>
                <a:gd name="connsiteY342" fmla="*/ 1443 h 1469"/>
                <a:gd name="connsiteX343" fmla="*/ 1999 w 2331"/>
                <a:gd name="connsiteY343" fmla="*/ 1436 h 1469"/>
                <a:gd name="connsiteX344" fmla="*/ 2013 w 2331"/>
                <a:gd name="connsiteY344" fmla="*/ 1429 h 1469"/>
                <a:gd name="connsiteX345" fmla="*/ 2028 w 2331"/>
                <a:gd name="connsiteY345" fmla="*/ 1421 h 1469"/>
                <a:gd name="connsiteX346" fmla="*/ 2041 w 2331"/>
                <a:gd name="connsiteY346" fmla="*/ 1412 h 1469"/>
                <a:gd name="connsiteX347" fmla="*/ 2055 w 2331"/>
                <a:gd name="connsiteY347" fmla="*/ 1402 h 1469"/>
                <a:gd name="connsiteX348" fmla="*/ 2068 w 2331"/>
                <a:gd name="connsiteY348" fmla="*/ 1392 h 1469"/>
                <a:gd name="connsiteX349" fmla="*/ 2079 w 2331"/>
                <a:gd name="connsiteY349" fmla="*/ 1380 h 1469"/>
                <a:gd name="connsiteX350" fmla="*/ 2091 w 2331"/>
                <a:gd name="connsiteY350" fmla="*/ 1368 h 1469"/>
                <a:gd name="connsiteX351" fmla="*/ 2105 w 2331"/>
                <a:gd name="connsiteY351" fmla="*/ 1353 h 1469"/>
                <a:gd name="connsiteX352" fmla="*/ 2118 w 2331"/>
                <a:gd name="connsiteY352" fmla="*/ 1336 h 1469"/>
                <a:gd name="connsiteX353" fmla="*/ 2130 w 2331"/>
                <a:gd name="connsiteY353" fmla="*/ 1319 h 1469"/>
                <a:gd name="connsiteX354" fmla="*/ 2140 w 2331"/>
                <a:gd name="connsiteY354" fmla="*/ 1301 h 1469"/>
                <a:gd name="connsiteX355" fmla="*/ 2149 w 2331"/>
                <a:gd name="connsiteY355" fmla="*/ 1282 h 1469"/>
                <a:gd name="connsiteX356" fmla="*/ 2158 w 2331"/>
                <a:gd name="connsiteY356" fmla="*/ 1263 h 1469"/>
                <a:gd name="connsiteX357" fmla="*/ 2165 w 2331"/>
                <a:gd name="connsiteY357" fmla="*/ 1243 h 1469"/>
                <a:gd name="connsiteX358" fmla="*/ 2171 w 2331"/>
                <a:gd name="connsiteY358" fmla="*/ 1224 h 1469"/>
                <a:gd name="connsiteX359" fmla="*/ 2183 w 2331"/>
                <a:gd name="connsiteY359" fmla="*/ 1219 h 1469"/>
                <a:gd name="connsiteX360" fmla="*/ 2195 w 2331"/>
                <a:gd name="connsiteY360" fmla="*/ 1213 h 1469"/>
                <a:gd name="connsiteX361" fmla="*/ 2207 w 2331"/>
                <a:gd name="connsiteY361" fmla="*/ 1208 h 1469"/>
                <a:gd name="connsiteX362" fmla="*/ 2218 w 2331"/>
                <a:gd name="connsiteY362" fmla="*/ 1203 h 1469"/>
                <a:gd name="connsiteX363" fmla="*/ 2230 w 2331"/>
                <a:gd name="connsiteY363" fmla="*/ 1197 h 1469"/>
                <a:gd name="connsiteX364" fmla="*/ 2241 w 2331"/>
                <a:gd name="connsiteY364" fmla="*/ 1191 h 1469"/>
                <a:gd name="connsiteX365" fmla="*/ 2251 w 2331"/>
                <a:gd name="connsiteY365" fmla="*/ 1185 h 1469"/>
                <a:gd name="connsiteX366" fmla="*/ 2261 w 2331"/>
                <a:gd name="connsiteY366" fmla="*/ 1178 h 1469"/>
                <a:gd name="connsiteX367" fmla="*/ 2279 w 2331"/>
                <a:gd name="connsiteY367" fmla="*/ 1160 h 1469"/>
                <a:gd name="connsiteX368" fmla="*/ 2294 w 2331"/>
                <a:gd name="connsiteY368" fmla="*/ 1138 h 1469"/>
                <a:gd name="connsiteX369" fmla="*/ 2307 w 2331"/>
                <a:gd name="connsiteY369" fmla="*/ 1111 h 1469"/>
                <a:gd name="connsiteX370" fmla="*/ 2317 w 2331"/>
                <a:gd name="connsiteY370" fmla="*/ 1082 h 1469"/>
                <a:gd name="connsiteX371" fmla="*/ 2324 w 2331"/>
                <a:gd name="connsiteY371" fmla="*/ 1051 h 1469"/>
                <a:gd name="connsiteX372" fmla="*/ 2328 w 2331"/>
                <a:gd name="connsiteY372" fmla="*/ 1018 h 1469"/>
                <a:gd name="connsiteX373" fmla="*/ 2331 w 2331"/>
                <a:gd name="connsiteY373" fmla="*/ 985 h 1469"/>
                <a:gd name="connsiteX374" fmla="*/ 2331 w 2331"/>
                <a:gd name="connsiteY374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56 w 2331"/>
                <a:gd name="connsiteY309" fmla="*/ 1134 h 1469"/>
                <a:gd name="connsiteX310" fmla="*/ 1566 w 2331"/>
                <a:gd name="connsiteY310" fmla="*/ 1329 h 1469"/>
                <a:gd name="connsiteX311" fmla="*/ 1568 w 2331"/>
                <a:gd name="connsiteY311" fmla="*/ 1101 h 1469"/>
                <a:gd name="connsiteX312" fmla="*/ 1578 w 2331"/>
                <a:gd name="connsiteY312" fmla="*/ 1072 h 1469"/>
                <a:gd name="connsiteX313" fmla="*/ 1590 w 2331"/>
                <a:gd name="connsiteY313" fmla="*/ 1041 h 1469"/>
                <a:gd name="connsiteX314" fmla="*/ 1602 w 2331"/>
                <a:gd name="connsiteY314" fmla="*/ 1008 h 1469"/>
                <a:gd name="connsiteX315" fmla="*/ 1615 w 2331"/>
                <a:gd name="connsiteY315" fmla="*/ 975 h 1469"/>
                <a:gd name="connsiteX316" fmla="*/ 1629 w 2331"/>
                <a:gd name="connsiteY316" fmla="*/ 942 h 1469"/>
                <a:gd name="connsiteX317" fmla="*/ 1643 w 2331"/>
                <a:gd name="connsiteY317" fmla="*/ 952 h 1469"/>
                <a:gd name="connsiteX318" fmla="*/ 1657 w 2331"/>
                <a:gd name="connsiteY318" fmla="*/ 917 h 1469"/>
                <a:gd name="connsiteX319" fmla="*/ 1673 w 2331"/>
                <a:gd name="connsiteY319" fmla="*/ 926 h 1469"/>
                <a:gd name="connsiteX320" fmla="*/ 1688 w 2331"/>
                <a:gd name="connsiteY320" fmla="*/ 844 h 1469"/>
                <a:gd name="connsiteX321" fmla="*/ 1703 w 2331"/>
                <a:gd name="connsiteY321" fmla="*/ 851 h 1469"/>
                <a:gd name="connsiteX322" fmla="*/ 1719 w 2331"/>
                <a:gd name="connsiteY322" fmla="*/ 858 h 1469"/>
                <a:gd name="connsiteX323" fmla="*/ 1735 w 2331"/>
                <a:gd name="connsiteY323" fmla="*/ 864 h 1469"/>
                <a:gd name="connsiteX324" fmla="*/ 1751 w 2331"/>
                <a:gd name="connsiteY324" fmla="*/ 1050 h 1469"/>
                <a:gd name="connsiteX325" fmla="*/ 1754 w 2331"/>
                <a:gd name="connsiteY325" fmla="*/ 957 h 1469"/>
                <a:gd name="connsiteX326" fmla="*/ 1751 w 2331"/>
                <a:gd name="connsiteY326" fmla="*/ 999 h 1469"/>
                <a:gd name="connsiteX327" fmla="*/ 1767 w 2331"/>
                <a:gd name="connsiteY327" fmla="*/ 828 h 1469"/>
                <a:gd name="connsiteX328" fmla="*/ 1785 w 2331"/>
                <a:gd name="connsiteY328" fmla="*/ 1102 h 1469"/>
                <a:gd name="connsiteX329" fmla="*/ 1801 w 2331"/>
                <a:gd name="connsiteY329" fmla="*/ 1015 h 1469"/>
                <a:gd name="connsiteX330" fmla="*/ 1796 w 2331"/>
                <a:gd name="connsiteY330" fmla="*/ 1143 h 1469"/>
                <a:gd name="connsiteX331" fmla="*/ 1819 w 2331"/>
                <a:gd name="connsiteY331" fmla="*/ 1108 h 1469"/>
                <a:gd name="connsiteX332" fmla="*/ 1835 w 2331"/>
                <a:gd name="connsiteY332" fmla="*/ 1109 h 1469"/>
                <a:gd name="connsiteX333" fmla="*/ 1853 w 2331"/>
                <a:gd name="connsiteY333" fmla="*/ 1109 h 1469"/>
                <a:gd name="connsiteX334" fmla="*/ 1870 w 2331"/>
                <a:gd name="connsiteY334" fmla="*/ 1154 h 1469"/>
                <a:gd name="connsiteX335" fmla="*/ 1887 w 2331"/>
                <a:gd name="connsiteY335" fmla="*/ 1198 h 1469"/>
                <a:gd name="connsiteX336" fmla="*/ 1904 w 2331"/>
                <a:gd name="connsiteY336" fmla="*/ 1150 h 1469"/>
                <a:gd name="connsiteX337" fmla="*/ 1904 w 2331"/>
                <a:gd name="connsiteY337" fmla="*/ 1110 h 1469"/>
                <a:gd name="connsiteX338" fmla="*/ 1904 w 2331"/>
                <a:gd name="connsiteY338" fmla="*/ 1143 h 1469"/>
                <a:gd name="connsiteX339" fmla="*/ 1920 w 2331"/>
                <a:gd name="connsiteY339" fmla="*/ 1147 h 1469"/>
                <a:gd name="connsiteX340" fmla="*/ 1937 w 2331"/>
                <a:gd name="connsiteY340" fmla="*/ 1458 h 1469"/>
                <a:gd name="connsiteX341" fmla="*/ 1953 w 2331"/>
                <a:gd name="connsiteY341" fmla="*/ 1455 h 1469"/>
                <a:gd name="connsiteX342" fmla="*/ 1968 w 2331"/>
                <a:gd name="connsiteY342" fmla="*/ 1449 h 1469"/>
                <a:gd name="connsiteX343" fmla="*/ 1984 w 2331"/>
                <a:gd name="connsiteY343" fmla="*/ 1443 h 1469"/>
                <a:gd name="connsiteX344" fmla="*/ 1999 w 2331"/>
                <a:gd name="connsiteY344" fmla="*/ 1436 h 1469"/>
                <a:gd name="connsiteX345" fmla="*/ 2013 w 2331"/>
                <a:gd name="connsiteY345" fmla="*/ 1429 h 1469"/>
                <a:gd name="connsiteX346" fmla="*/ 2028 w 2331"/>
                <a:gd name="connsiteY346" fmla="*/ 1421 h 1469"/>
                <a:gd name="connsiteX347" fmla="*/ 2041 w 2331"/>
                <a:gd name="connsiteY347" fmla="*/ 1412 h 1469"/>
                <a:gd name="connsiteX348" fmla="*/ 2055 w 2331"/>
                <a:gd name="connsiteY348" fmla="*/ 1402 h 1469"/>
                <a:gd name="connsiteX349" fmla="*/ 2068 w 2331"/>
                <a:gd name="connsiteY349" fmla="*/ 1392 h 1469"/>
                <a:gd name="connsiteX350" fmla="*/ 2079 w 2331"/>
                <a:gd name="connsiteY350" fmla="*/ 1380 h 1469"/>
                <a:gd name="connsiteX351" fmla="*/ 2091 w 2331"/>
                <a:gd name="connsiteY351" fmla="*/ 1368 h 1469"/>
                <a:gd name="connsiteX352" fmla="*/ 2105 w 2331"/>
                <a:gd name="connsiteY352" fmla="*/ 1353 h 1469"/>
                <a:gd name="connsiteX353" fmla="*/ 2118 w 2331"/>
                <a:gd name="connsiteY353" fmla="*/ 1336 h 1469"/>
                <a:gd name="connsiteX354" fmla="*/ 2130 w 2331"/>
                <a:gd name="connsiteY354" fmla="*/ 1319 h 1469"/>
                <a:gd name="connsiteX355" fmla="*/ 2140 w 2331"/>
                <a:gd name="connsiteY355" fmla="*/ 1301 h 1469"/>
                <a:gd name="connsiteX356" fmla="*/ 2149 w 2331"/>
                <a:gd name="connsiteY356" fmla="*/ 1282 h 1469"/>
                <a:gd name="connsiteX357" fmla="*/ 2158 w 2331"/>
                <a:gd name="connsiteY357" fmla="*/ 1263 h 1469"/>
                <a:gd name="connsiteX358" fmla="*/ 2165 w 2331"/>
                <a:gd name="connsiteY358" fmla="*/ 1243 h 1469"/>
                <a:gd name="connsiteX359" fmla="*/ 2171 w 2331"/>
                <a:gd name="connsiteY359" fmla="*/ 1224 h 1469"/>
                <a:gd name="connsiteX360" fmla="*/ 2183 w 2331"/>
                <a:gd name="connsiteY360" fmla="*/ 1219 h 1469"/>
                <a:gd name="connsiteX361" fmla="*/ 2195 w 2331"/>
                <a:gd name="connsiteY361" fmla="*/ 1213 h 1469"/>
                <a:gd name="connsiteX362" fmla="*/ 2207 w 2331"/>
                <a:gd name="connsiteY362" fmla="*/ 1208 h 1469"/>
                <a:gd name="connsiteX363" fmla="*/ 2218 w 2331"/>
                <a:gd name="connsiteY363" fmla="*/ 1203 h 1469"/>
                <a:gd name="connsiteX364" fmla="*/ 2230 w 2331"/>
                <a:gd name="connsiteY364" fmla="*/ 1197 h 1469"/>
                <a:gd name="connsiteX365" fmla="*/ 2241 w 2331"/>
                <a:gd name="connsiteY365" fmla="*/ 1191 h 1469"/>
                <a:gd name="connsiteX366" fmla="*/ 2251 w 2331"/>
                <a:gd name="connsiteY366" fmla="*/ 1185 h 1469"/>
                <a:gd name="connsiteX367" fmla="*/ 2261 w 2331"/>
                <a:gd name="connsiteY367" fmla="*/ 1178 h 1469"/>
                <a:gd name="connsiteX368" fmla="*/ 2279 w 2331"/>
                <a:gd name="connsiteY368" fmla="*/ 1160 h 1469"/>
                <a:gd name="connsiteX369" fmla="*/ 2294 w 2331"/>
                <a:gd name="connsiteY369" fmla="*/ 1138 h 1469"/>
                <a:gd name="connsiteX370" fmla="*/ 2307 w 2331"/>
                <a:gd name="connsiteY370" fmla="*/ 1111 h 1469"/>
                <a:gd name="connsiteX371" fmla="*/ 2317 w 2331"/>
                <a:gd name="connsiteY371" fmla="*/ 1082 h 1469"/>
                <a:gd name="connsiteX372" fmla="*/ 2324 w 2331"/>
                <a:gd name="connsiteY372" fmla="*/ 1051 h 1469"/>
                <a:gd name="connsiteX373" fmla="*/ 2328 w 2331"/>
                <a:gd name="connsiteY373" fmla="*/ 1018 h 1469"/>
                <a:gd name="connsiteX374" fmla="*/ 2331 w 2331"/>
                <a:gd name="connsiteY374" fmla="*/ 985 h 1469"/>
                <a:gd name="connsiteX375" fmla="*/ 2331 w 2331"/>
                <a:gd name="connsiteY375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41 w 2331"/>
                <a:gd name="connsiteY309" fmla="*/ 1119 h 1469"/>
                <a:gd name="connsiteX310" fmla="*/ 1556 w 2331"/>
                <a:gd name="connsiteY310" fmla="*/ 1134 h 1469"/>
                <a:gd name="connsiteX311" fmla="*/ 1566 w 2331"/>
                <a:gd name="connsiteY311" fmla="*/ 1329 h 1469"/>
                <a:gd name="connsiteX312" fmla="*/ 1568 w 2331"/>
                <a:gd name="connsiteY312" fmla="*/ 1101 h 1469"/>
                <a:gd name="connsiteX313" fmla="*/ 1578 w 2331"/>
                <a:gd name="connsiteY313" fmla="*/ 1072 h 1469"/>
                <a:gd name="connsiteX314" fmla="*/ 1590 w 2331"/>
                <a:gd name="connsiteY314" fmla="*/ 1041 h 1469"/>
                <a:gd name="connsiteX315" fmla="*/ 1602 w 2331"/>
                <a:gd name="connsiteY315" fmla="*/ 1008 h 1469"/>
                <a:gd name="connsiteX316" fmla="*/ 1615 w 2331"/>
                <a:gd name="connsiteY316" fmla="*/ 975 h 1469"/>
                <a:gd name="connsiteX317" fmla="*/ 1629 w 2331"/>
                <a:gd name="connsiteY317" fmla="*/ 942 h 1469"/>
                <a:gd name="connsiteX318" fmla="*/ 1643 w 2331"/>
                <a:gd name="connsiteY318" fmla="*/ 952 h 1469"/>
                <a:gd name="connsiteX319" fmla="*/ 1657 w 2331"/>
                <a:gd name="connsiteY319" fmla="*/ 917 h 1469"/>
                <a:gd name="connsiteX320" fmla="*/ 1673 w 2331"/>
                <a:gd name="connsiteY320" fmla="*/ 926 h 1469"/>
                <a:gd name="connsiteX321" fmla="*/ 1688 w 2331"/>
                <a:gd name="connsiteY321" fmla="*/ 844 h 1469"/>
                <a:gd name="connsiteX322" fmla="*/ 1703 w 2331"/>
                <a:gd name="connsiteY322" fmla="*/ 851 h 1469"/>
                <a:gd name="connsiteX323" fmla="*/ 1719 w 2331"/>
                <a:gd name="connsiteY323" fmla="*/ 858 h 1469"/>
                <a:gd name="connsiteX324" fmla="*/ 1735 w 2331"/>
                <a:gd name="connsiteY324" fmla="*/ 864 h 1469"/>
                <a:gd name="connsiteX325" fmla="*/ 1751 w 2331"/>
                <a:gd name="connsiteY325" fmla="*/ 1050 h 1469"/>
                <a:gd name="connsiteX326" fmla="*/ 1754 w 2331"/>
                <a:gd name="connsiteY326" fmla="*/ 957 h 1469"/>
                <a:gd name="connsiteX327" fmla="*/ 1751 w 2331"/>
                <a:gd name="connsiteY327" fmla="*/ 999 h 1469"/>
                <a:gd name="connsiteX328" fmla="*/ 1767 w 2331"/>
                <a:gd name="connsiteY328" fmla="*/ 828 h 1469"/>
                <a:gd name="connsiteX329" fmla="*/ 1785 w 2331"/>
                <a:gd name="connsiteY329" fmla="*/ 1102 h 1469"/>
                <a:gd name="connsiteX330" fmla="*/ 1801 w 2331"/>
                <a:gd name="connsiteY330" fmla="*/ 1015 h 1469"/>
                <a:gd name="connsiteX331" fmla="*/ 1796 w 2331"/>
                <a:gd name="connsiteY331" fmla="*/ 1143 h 1469"/>
                <a:gd name="connsiteX332" fmla="*/ 1819 w 2331"/>
                <a:gd name="connsiteY332" fmla="*/ 1108 h 1469"/>
                <a:gd name="connsiteX333" fmla="*/ 1835 w 2331"/>
                <a:gd name="connsiteY333" fmla="*/ 1109 h 1469"/>
                <a:gd name="connsiteX334" fmla="*/ 1853 w 2331"/>
                <a:gd name="connsiteY334" fmla="*/ 1109 h 1469"/>
                <a:gd name="connsiteX335" fmla="*/ 1870 w 2331"/>
                <a:gd name="connsiteY335" fmla="*/ 1154 h 1469"/>
                <a:gd name="connsiteX336" fmla="*/ 1887 w 2331"/>
                <a:gd name="connsiteY336" fmla="*/ 1198 h 1469"/>
                <a:gd name="connsiteX337" fmla="*/ 1904 w 2331"/>
                <a:gd name="connsiteY337" fmla="*/ 1150 h 1469"/>
                <a:gd name="connsiteX338" fmla="*/ 1904 w 2331"/>
                <a:gd name="connsiteY338" fmla="*/ 1110 h 1469"/>
                <a:gd name="connsiteX339" fmla="*/ 1904 w 2331"/>
                <a:gd name="connsiteY339" fmla="*/ 1143 h 1469"/>
                <a:gd name="connsiteX340" fmla="*/ 1920 w 2331"/>
                <a:gd name="connsiteY340" fmla="*/ 1147 h 1469"/>
                <a:gd name="connsiteX341" fmla="*/ 1937 w 2331"/>
                <a:gd name="connsiteY341" fmla="*/ 1458 h 1469"/>
                <a:gd name="connsiteX342" fmla="*/ 1953 w 2331"/>
                <a:gd name="connsiteY342" fmla="*/ 1455 h 1469"/>
                <a:gd name="connsiteX343" fmla="*/ 1968 w 2331"/>
                <a:gd name="connsiteY343" fmla="*/ 1449 h 1469"/>
                <a:gd name="connsiteX344" fmla="*/ 1984 w 2331"/>
                <a:gd name="connsiteY344" fmla="*/ 1443 h 1469"/>
                <a:gd name="connsiteX345" fmla="*/ 1999 w 2331"/>
                <a:gd name="connsiteY345" fmla="*/ 1436 h 1469"/>
                <a:gd name="connsiteX346" fmla="*/ 2013 w 2331"/>
                <a:gd name="connsiteY346" fmla="*/ 1429 h 1469"/>
                <a:gd name="connsiteX347" fmla="*/ 2028 w 2331"/>
                <a:gd name="connsiteY347" fmla="*/ 1421 h 1469"/>
                <a:gd name="connsiteX348" fmla="*/ 2041 w 2331"/>
                <a:gd name="connsiteY348" fmla="*/ 1412 h 1469"/>
                <a:gd name="connsiteX349" fmla="*/ 2055 w 2331"/>
                <a:gd name="connsiteY349" fmla="*/ 1402 h 1469"/>
                <a:gd name="connsiteX350" fmla="*/ 2068 w 2331"/>
                <a:gd name="connsiteY350" fmla="*/ 1392 h 1469"/>
                <a:gd name="connsiteX351" fmla="*/ 2079 w 2331"/>
                <a:gd name="connsiteY351" fmla="*/ 1380 h 1469"/>
                <a:gd name="connsiteX352" fmla="*/ 2091 w 2331"/>
                <a:gd name="connsiteY352" fmla="*/ 1368 h 1469"/>
                <a:gd name="connsiteX353" fmla="*/ 2105 w 2331"/>
                <a:gd name="connsiteY353" fmla="*/ 1353 h 1469"/>
                <a:gd name="connsiteX354" fmla="*/ 2118 w 2331"/>
                <a:gd name="connsiteY354" fmla="*/ 1336 h 1469"/>
                <a:gd name="connsiteX355" fmla="*/ 2130 w 2331"/>
                <a:gd name="connsiteY355" fmla="*/ 1319 h 1469"/>
                <a:gd name="connsiteX356" fmla="*/ 2140 w 2331"/>
                <a:gd name="connsiteY356" fmla="*/ 1301 h 1469"/>
                <a:gd name="connsiteX357" fmla="*/ 2149 w 2331"/>
                <a:gd name="connsiteY357" fmla="*/ 1282 h 1469"/>
                <a:gd name="connsiteX358" fmla="*/ 2158 w 2331"/>
                <a:gd name="connsiteY358" fmla="*/ 1263 h 1469"/>
                <a:gd name="connsiteX359" fmla="*/ 2165 w 2331"/>
                <a:gd name="connsiteY359" fmla="*/ 1243 h 1469"/>
                <a:gd name="connsiteX360" fmla="*/ 2171 w 2331"/>
                <a:gd name="connsiteY360" fmla="*/ 1224 h 1469"/>
                <a:gd name="connsiteX361" fmla="*/ 2183 w 2331"/>
                <a:gd name="connsiteY361" fmla="*/ 1219 h 1469"/>
                <a:gd name="connsiteX362" fmla="*/ 2195 w 2331"/>
                <a:gd name="connsiteY362" fmla="*/ 1213 h 1469"/>
                <a:gd name="connsiteX363" fmla="*/ 2207 w 2331"/>
                <a:gd name="connsiteY363" fmla="*/ 1208 h 1469"/>
                <a:gd name="connsiteX364" fmla="*/ 2218 w 2331"/>
                <a:gd name="connsiteY364" fmla="*/ 1203 h 1469"/>
                <a:gd name="connsiteX365" fmla="*/ 2230 w 2331"/>
                <a:gd name="connsiteY365" fmla="*/ 1197 h 1469"/>
                <a:gd name="connsiteX366" fmla="*/ 2241 w 2331"/>
                <a:gd name="connsiteY366" fmla="*/ 1191 h 1469"/>
                <a:gd name="connsiteX367" fmla="*/ 2251 w 2331"/>
                <a:gd name="connsiteY367" fmla="*/ 1185 h 1469"/>
                <a:gd name="connsiteX368" fmla="*/ 2261 w 2331"/>
                <a:gd name="connsiteY368" fmla="*/ 1178 h 1469"/>
                <a:gd name="connsiteX369" fmla="*/ 2279 w 2331"/>
                <a:gd name="connsiteY369" fmla="*/ 1160 h 1469"/>
                <a:gd name="connsiteX370" fmla="*/ 2294 w 2331"/>
                <a:gd name="connsiteY370" fmla="*/ 1138 h 1469"/>
                <a:gd name="connsiteX371" fmla="*/ 2307 w 2331"/>
                <a:gd name="connsiteY371" fmla="*/ 1111 h 1469"/>
                <a:gd name="connsiteX372" fmla="*/ 2317 w 2331"/>
                <a:gd name="connsiteY372" fmla="*/ 1082 h 1469"/>
                <a:gd name="connsiteX373" fmla="*/ 2324 w 2331"/>
                <a:gd name="connsiteY373" fmla="*/ 1051 h 1469"/>
                <a:gd name="connsiteX374" fmla="*/ 2328 w 2331"/>
                <a:gd name="connsiteY374" fmla="*/ 1018 h 1469"/>
                <a:gd name="connsiteX375" fmla="*/ 2331 w 2331"/>
                <a:gd name="connsiteY375" fmla="*/ 985 h 1469"/>
                <a:gd name="connsiteX376" fmla="*/ 2331 w 2331"/>
                <a:gd name="connsiteY376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41 w 2331"/>
                <a:gd name="connsiteY309" fmla="*/ 1119 h 1469"/>
                <a:gd name="connsiteX310" fmla="*/ 1556 w 2331"/>
                <a:gd name="connsiteY310" fmla="*/ 1134 h 1469"/>
                <a:gd name="connsiteX311" fmla="*/ 1566 w 2331"/>
                <a:gd name="connsiteY311" fmla="*/ 1329 h 1469"/>
                <a:gd name="connsiteX312" fmla="*/ 1568 w 2331"/>
                <a:gd name="connsiteY312" fmla="*/ 1104 h 1469"/>
                <a:gd name="connsiteX313" fmla="*/ 1568 w 2331"/>
                <a:gd name="connsiteY313" fmla="*/ 1101 h 1469"/>
                <a:gd name="connsiteX314" fmla="*/ 1578 w 2331"/>
                <a:gd name="connsiteY314" fmla="*/ 1072 h 1469"/>
                <a:gd name="connsiteX315" fmla="*/ 1590 w 2331"/>
                <a:gd name="connsiteY315" fmla="*/ 1041 h 1469"/>
                <a:gd name="connsiteX316" fmla="*/ 1602 w 2331"/>
                <a:gd name="connsiteY316" fmla="*/ 1008 h 1469"/>
                <a:gd name="connsiteX317" fmla="*/ 1615 w 2331"/>
                <a:gd name="connsiteY317" fmla="*/ 975 h 1469"/>
                <a:gd name="connsiteX318" fmla="*/ 1629 w 2331"/>
                <a:gd name="connsiteY318" fmla="*/ 942 h 1469"/>
                <a:gd name="connsiteX319" fmla="*/ 1643 w 2331"/>
                <a:gd name="connsiteY319" fmla="*/ 952 h 1469"/>
                <a:gd name="connsiteX320" fmla="*/ 1657 w 2331"/>
                <a:gd name="connsiteY320" fmla="*/ 917 h 1469"/>
                <a:gd name="connsiteX321" fmla="*/ 1673 w 2331"/>
                <a:gd name="connsiteY321" fmla="*/ 926 h 1469"/>
                <a:gd name="connsiteX322" fmla="*/ 1688 w 2331"/>
                <a:gd name="connsiteY322" fmla="*/ 844 h 1469"/>
                <a:gd name="connsiteX323" fmla="*/ 1703 w 2331"/>
                <a:gd name="connsiteY323" fmla="*/ 851 h 1469"/>
                <a:gd name="connsiteX324" fmla="*/ 1719 w 2331"/>
                <a:gd name="connsiteY324" fmla="*/ 858 h 1469"/>
                <a:gd name="connsiteX325" fmla="*/ 1735 w 2331"/>
                <a:gd name="connsiteY325" fmla="*/ 864 h 1469"/>
                <a:gd name="connsiteX326" fmla="*/ 1751 w 2331"/>
                <a:gd name="connsiteY326" fmla="*/ 1050 h 1469"/>
                <a:gd name="connsiteX327" fmla="*/ 1754 w 2331"/>
                <a:gd name="connsiteY327" fmla="*/ 957 h 1469"/>
                <a:gd name="connsiteX328" fmla="*/ 1751 w 2331"/>
                <a:gd name="connsiteY328" fmla="*/ 999 h 1469"/>
                <a:gd name="connsiteX329" fmla="*/ 1767 w 2331"/>
                <a:gd name="connsiteY329" fmla="*/ 828 h 1469"/>
                <a:gd name="connsiteX330" fmla="*/ 1785 w 2331"/>
                <a:gd name="connsiteY330" fmla="*/ 1102 h 1469"/>
                <a:gd name="connsiteX331" fmla="*/ 1801 w 2331"/>
                <a:gd name="connsiteY331" fmla="*/ 1015 h 1469"/>
                <a:gd name="connsiteX332" fmla="*/ 1796 w 2331"/>
                <a:gd name="connsiteY332" fmla="*/ 1143 h 1469"/>
                <a:gd name="connsiteX333" fmla="*/ 1819 w 2331"/>
                <a:gd name="connsiteY333" fmla="*/ 1108 h 1469"/>
                <a:gd name="connsiteX334" fmla="*/ 1835 w 2331"/>
                <a:gd name="connsiteY334" fmla="*/ 1109 h 1469"/>
                <a:gd name="connsiteX335" fmla="*/ 1853 w 2331"/>
                <a:gd name="connsiteY335" fmla="*/ 1109 h 1469"/>
                <a:gd name="connsiteX336" fmla="*/ 1870 w 2331"/>
                <a:gd name="connsiteY336" fmla="*/ 1154 h 1469"/>
                <a:gd name="connsiteX337" fmla="*/ 1887 w 2331"/>
                <a:gd name="connsiteY337" fmla="*/ 1198 h 1469"/>
                <a:gd name="connsiteX338" fmla="*/ 1904 w 2331"/>
                <a:gd name="connsiteY338" fmla="*/ 1150 h 1469"/>
                <a:gd name="connsiteX339" fmla="*/ 1904 w 2331"/>
                <a:gd name="connsiteY339" fmla="*/ 1110 h 1469"/>
                <a:gd name="connsiteX340" fmla="*/ 1904 w 2331"/>
                <a:gd name="connsiteY340" fmla="*/ 1143 h 1469"/>
                <a:gd name="connsiteX341" fmla="*/ 1920 w 2331"/>
                <a:gd name="connsiteY341" fmla="*/ 1147 h 1469"/>
                <a:gd name="connsiteX342" fmla="*/ 1937 w 2331"/>
                <a:gd name="connsiteY342" fmla="*/ 1458 h 1469"/>
                <a:gd name="connsiteX343" fmla="*/ 1953 w 2331"/>
                <a:gd name="connsiteY343" fmla="*/ 1455 h 1469"/>
                <a:gd name="connsiteX344" fmla="*/ 1968 w 2331"/>
                <a:gd name="connsiteY344" fmla="*/ 1449 h 1469"/>
                <a:gd name="connsiteX345" fmla="*/ 1984 w 2331"/>
                <a:gd name="connsiteY345" fmla="*/ 1443 h 1469"/>
                <a:gd name="connsiteX346" fmla="*/ 1999 w 2331"/>
                <a:gd name="connsiteY346" fmla="*/ 1436 h 1469"/>
                <a:gd name="connsiteX347" fmla="*/ 2013 w 2331"/>
                <a:gd name="connsiteY347" fmla="*/ 1429 h 1469"/>
                <a:gd name="connsiteX348" fmla="*/ 2028 w 2331"/>
                <a:gd name="connsiteY348" fmla="*/ 1421 h 1469"/>
                <a:gd name="connsiteX349" fmla="*/ 2041 w 2331"/>
                <a:gd name="connsiteY349" fmla="*/ 1412 h 1469"/>
                <a:gd name="connsiteX350" fmla="*/ 2055 w 2331"/>
                <a:gd name="connsiteY350" fmla="*/ 1402 h 1469"/>
                <a:gd name="connsiteX351" fmla="*/ 2068 w 2331"/>
                <a:gd name="connsiteY351" fmla="*/ 1392 h 1469"/>
                <a:gd name="connsiteX352" fmla="*/ 2079 w 2331"/>
                <a:gd name="connsiteY352" fmla="*/ 1380 h 1469"/>
                <a:gd name="connsiteX353" fmla="*/ 2091 w 2331"/>
                <a:gd name="connsiteY353" fmla="*/ 1368 h 1469"/>
                <a:gd name="connsiteX354" fmla="*/ 2105 w 2331"/>
                <a:gd name="connsiteY354" fmla="*/ 1353 h 1469"/>
                <a:gd name="connsiteX355" fmla="*/ 2118 w 2331"/>
                <a:gd name="connsiteY355" fmla="*/ 1336 h 1469"/>
                <a:gd name="connsiteX356" fmla="*/ 2130 w 2331"/>
                <a:gd name="connsiteY356" fmla="*/ 1319 h 1469"/>
                <a:gd name="connsiteX357" fmla="*/ 2140 w 2331"/>
                <a:gd name="connsiteY357" fmla="*/ 1301 h 1469"/>
                <a:gd name="connsiteX358" fmla="*/ 2149 w 2331"/>
                <a:gd name="connsiteY358" fmla="*/ 1282 h 1469"/>
                <a:gd name="connsiteX359" fmla="*/ 2158 w 2331"/>
                <a:gd name="connsiteY359" fmla="*/ 1263 h 1469"/>
                <a:gd name="connsiteX360" fmla="*/ 2165 w 2331"/>
                <a:gd name="connsiteY360" fmla="*/ 1243 h 1469"/>
                <a:gd name="connsiteX361" fmla="*/ 2171 w 2331"/>
                <a:gd name="connsiteY361" fmla="*/ 1224 h 1469"/>
                <a:gd name="connsiteX362" fmla="*/ 2183 w 2331"/>
                <a:gd name="connsiteY362" fmla="*/ 1219 h 1469"/>
                <a:gd name="connsiteX363" fmla="*/ 2195 w 2331"/>
                <a:gd name="connsiteY363" fmla="*/ 1213 h 1469"/>
                <a:gd name="connsiteX364" fmla="*/ 2207 w 2331"/>
                <a:gd name="connsiteY364" fmla="*/ 1208 h 1469"/>
                <a:gd name="connsiteX365" fmla="*/ 2218 w 2331"/>
                <a:gd name="connsiteY365" fmla="*/ 1203 h 1469"/>
                <a:gd name="connsiteX366" fmla="*/ 2230 w 2331"/>
                <a:gd name="connsiteY366" fmla="*/ 1197 h 1469"/>
                <a:gd name="connsiteX367" fmla="*/ 2241 w 2331"/>
                <a:gd name="connsiteY367" fmla="*/ 1191 h 1469"/>
                <a:gd name="connsiteX368" fmla="*/ 2251 w 2331"/>
                <a:gd name="connsiteY368" fmla="*/ 1185 h 1469"/>
                <a:gd name="connsiteX369" fmla="*/ 2261 w 2331"/>
                <a:gd name="connsiteY369" fmla="*/ 1178 h 1469"/>
                <a:gd name="connsiteX370" fmla="*/ 2279 w 2331"/>
                <a:gd name="connsiteY370" fmla="*/ 1160 h 1469"/>
                <a:gd name="connsiteX371" fmla="*/ 2294 w 2331"/>
                <a:gd name="connsiteY371" fmla="*/ 1138 h 1469"/>
                <a:gd name="connsiteX372" fmla="*/ 2307 w 2331"/>
                <a:gd name="connsiteY372" fmla="*/ 1111 h 1469"/>
                <a:gd name="connsiteX373" fmla="*/ 2317 w 2331"/>
                <a:gd name="connsiteY373" fmla="*/ 1082 h 1469"/>
                <a:gd name="connsiteX374" fmla="*/ 2324 w 2331"/>
                <a:gd name="connsiteY374" fmla="*/ 1051 h 1469"/>
                <a:gd name="connsiteX375" fmla="*/ 2328 w 2331"/>
                <a:gd name="connsiteY375" fmla="*/ 1018 h 1469"/>
                <a:gd name="connsiteX376" fmla="*/ 2331 w 2331"/>
                <a:gd name="connsiteY376" fmla="*/ 985 h 1469"/>
                <a:gd name="connsiteX377" fmla="*/ 2331 w 2331"/>
                <a:gd name="connsiteY377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41 w 2331"/>
                <a:gd name="connsiteY309" fmla="*/ 1068 h 1469"/>
                <a:gd name="connsiteX310" fmla="*/ 1541 w 2331"/>
                <a:gd name="connsiteY310" fmla="*/ 1119 h 1469"/>
                <a:gd name="connsiteX311" fmla="*/ 1556 w 2331"/>
                <a:gd name="connsiteY311" fmla="*/ 1134 h 1469"/>
                <a:gd name="connsiteX312" fmla="*/ 1566 w 2331"/>
                <a:gd name="connsiteY312" fmla="*/ 1329 h 1469"/>
                <a:gd name="connsiteX313" fmla="*/ 1568 w 2331"/>
                <a:gd name="connsiteY313" fmla="*/ 1104 h 1469"/>
                <a:gd name="connsiteX314" fmla="*/ 1568 w 2331"/>
                <a:gd name="connsiteY314" fmla="*/ 1101 h 1469"/>
                <a:gd name="connsiteX315" fmla="*/ 1578 w 2331"/>
                <a:gd name="connsiteY315" fmla="*/ 1072 h 1469"/>
                <a:gd name="connsiteX316" fmla="*/ 1590 w 2331"/>
                <a:gd name="connsiteY316" fmla="*/ 1041 h 1469"/>
                <a:gd name="connsiteX317" fmla="*/ 1602 w 2331"/>
                <a:gd name="connsiteY317" fmla="*/ 1008 h 1469"/>
                <a:gd name="connsiteX318" fmla="*/ 1615 w 2331"/>
                <a:gd name="connsiteY318" fmla="*/ 975 h 1469"/>
                <a:gd name="connsiteX319" fmla="*/ 1629 w 2331"/>
                <a:gd name="connsiteY319" fmla="*/ 942 h 1469"/>
                <a:gd name="connsiteX320" fmla="*/ 1643 w 2331"/>
                <a:gd name="connsiteY320" fmla="*/ 952 h 1469"/>
                <a:gd name="connsiteX321" fmla="*/ 1657 w 2331"/>
                <a:gd name="connsiteY321" fmla="*/ 917 h 1469"/>
                <a:gd name="connsiteX322" fmla="*/ 1673 w 2331"/>
                <a:gd name="connsiteY322" fmla="*/ 926 h 1469"/>
                <a:gd name="connsiteX323" fmla="*/ 1688 w 2331"/>
                <a:gd name="connsiteY323" fmla="*/ 844 h 1469"/>
                <a:gd name="connsiteX324" fmla="*/ 1703 w 2331"/>
                <a:gd name="connsiteY324" fmla="*/ 851 h 1469"/>
                <a:gd name="connsiteX325" fmla="*/ 1719 w 2331"/>
                <a:gd name="connsiteY325" fmla="*/ 858 h 1469"/>
                <a:gd name="connsiteX326" fmla="*/ 1735 w 2331"/>
                <a:gd name="connsiteY326" fmla="*/ 864 h 1469"/>
                <a:gd name="connsiteX327" fmla="*/ 1751 w 2331"/>
                <a:gd name="connsiteY327" fmla="*/ 1050 h 1469"/>
                <a:gd name="connsiteX328" fmla="*/ 1754 w 2331"/>
                <a:gd name="connsiteY328" fmla="*/ 957 h 1469"/>
                <a:gd name="connsiteX329" fmla="*/ 1751 w 2331"/>
                <a:gd name="connsiteY329" fmla="*/ 999 h 1469"/>
                <a:gd name="connsiteX330" fmla="*/ 1767 w 2331"/>
                <a:gd name="connsiteY330" fmla="*/ 828 h 1469"/>
                <a:gd name="connsiteX331" fmla="*/ 1785 w 2331"/>
                <a:gd name="connsiteY331" fmla="*/ 1102 h 1469"/>
                <a:gd name="connsiteX332" fmla="*/ 1801 w 2331"/>
                <a:gd name="connsiteY332" fmla="*/ 1015 h 1469"/>
                <a:gd name="connsiteX333" fmla="*/ 1796 w 2331"/>
                <a:gd name="connsiteY333" fmla="*/ 1143 h 1469"/>
                <a:gd name="connsiteX334" fmla="*/ 1819 w 2331"/>
                <a:gd name="connsiteY334" fmla="*/ 1108 h 1469"/>
                <a:gd name="connsiteX335" fmla="*/ 1835 w 2331"/>
                <a:gd name="connsiteY335" fmla="*/ 1109 h 1469"/>
                <a:gd name="connsiteX336" fmla="*/ 1853 w 2331"/>
                <a:gd name="connsiteY336" fmla="*/ 1109 h 1469"/>
                <a:gd name="connsiteX337" fmla="*/ 1870 w 2331"/>
                <a:gd name="connsiteY337" fmla="*/ 1154 h 1469"/>
                <a:gd name="connsiteX338" fmla="*/ 1887 w 2331"/>
                <a:gd name="connsiteY338" fmla="*/ 1198 h 1469"/>
                <a:gd name="connsiteX339" fmla="*/ 1904 w 2331"/>
                <a:gd name="connsiteY339" fmla="*/ 1150 h 1469"/>
                <a:gd name="connsiteX340" fmla="*/ 1904 w 2331"/>
                <a:gd name="connsiteY340" fmla="*/ 1110 h 1469"/>
                <a:gd name="connsiteX341" fmla="*/ 1904 w 2331"/>
                <a:gd name="connsiteY341" fmla="*/ 1143 h 1469"/>
                <a:gd name="connsiteX342" fmla="*/ 1920 w 2331"/>
                <a:gd name="connsiteY342" fmla="*/ 1147 h 1469"/>
                <a:gd name="connsiteX343" fmla="*/ 1937 w 2331"/>
                <a:gd name="connsiteY343" fmla="*/ 1458 h 1469"/>
                <a:gd name="connsiteX344" fmla="*/ 1953 w 2331"/>
                <a:gd name="connsiteY344" fmla="*/ 1455 h 1469"/>
                <a:gd name="connsiteX345" fmla="*/ 1968 w 2331"/>
                <a:gd name="connsiteY345" fmla="*/ 1449 h 1469"/>
                <a:gd name="connsiteX346" fmla="*/ 1984 w 2331"/>
                <a:gd name="connsiteY346" fmla="*/ 1443 h 1469"/>
                <a:gd name="connsiteX347" fmla="*/ 1999 w 2331"/>
                <a:gd name="connsiteY347" fmla="*/ 1436 h 1469"/>
                <a:gd name="connsiteX348" fmla="*/ 2013 w 2331"/>
                <a:gd name="connsiteY348" fmla="*/ 1429 h 1469"/>
                <a:gd name="connsiteX349" fmla="*/ 2028 w 2331"/>
                <a:gd name="connsiteY349" fmla="*/ 1421 h 1469"/>
                <a:gd name="connsiteX350" fmla="*/ 2041 w 2331"/>
                <a:gd name="connsiteY350" fmla="*/ 1412 h 1469"/>
                <a:gd name="connsiteX351" fmla="*/ 2055 w 2331"/>
                <a:gd name="connsiteY351" fmla="*/ 1402 h 1469"/>
                <a:gd name="connsiteX352" fmla="*/ 2068 w 2331"/>
                <a:gd name="connsiteY352" fmla="*/ 1392 h 1469"/>
                <a:gd name="connsiteX353" fmla="*/ 2079 w 2331"/>
                <a:gd name="connsiteY353" fmla="*/ 1380 h 1469"/>
                <a:gd name="connsiteX354" fmla="*/ 2091 w 2331"/>
                <a:gd name="connsiteY354" fmla="*/ 1368 h 1469"/>
                <a:gd name="connsiteX355" fmla="*/ 2105 w 2331"/>
                <a:gd name="connsiteY355" fmla="*/ 1353 h 1469"/>
                <a:gd name="connsiteX356" fmla="*/ 2118 w 2331"/>
                <a:gd name="connsiteY356" fmla="*/ 1336 h 1469"/>
                <a:gd name="connsiteX357" fmla="*/ 2130 w 2331"/>
                <a:gd name="connsiteY357" fmla="*/ 1319 h 1469"/>
                <a:gd name="connsiteX358" fmla="*/ 2140 w 2331"/>
                <a:gd name="connsiteY358" fmla="*/ 1301 h 1469"/>
                <a:gd name="connsiteX359" fmla="*/ 2149 w 2331"/>
                <a:gd name="connsiteY359" fmla="*/ 1282 h 1469"/>
                <a:gd name="connsiteX360" fmla="*/ 2158 w 2331"/>
                <a:gd name="connsiteY360" fmla="*/ 1263 h 1469"/>
                <a:gd name="connsiteX361" fmla="*/ 2165 w 2331"/>
                <a:gd name="connsiteY361" fmla="*/ 1243 h 1469"/>
                <a:gd name="connsiteX362" fmla="*/ 2171 w 2331"/>
                <a:gd name="connsiteY362" fmla="*/ 1224 h 1469"/>
                <a:gd name="connsiteX363" fmla="*/ 2183 w 2331"/>
                <a:gd name="connsiteY363" fmla="*/ 1219 h 1469"/>
                <a:gd name="connsiteX364" fmla="*/ 2195 w 2331"/>
                <a:gd name="connsiteY364" fmla="*/ 1213 h 1469"/>
                <a:gd name="connsiteX365" fmla="*/ 2207 w 2331"/>
                <a:gd name="connsiteY365" fmla="*/ 1208 h 1469"/>
                <a:gd name="connsiteX366" fmla="*/ 2218 w 2331"/>
                <a:gd name="connsiteY366" fmla="*/ 1203 h 1469"/>
                <a:gd name="connsiteX367" fmla="*/ 2230 w 2331"/>
                <a:gd name="connsiteY367" fmla="*/ 1197 h 1469"/>
                <a:gd name="connsiteX368" fmla="*/ 2241 w 2331"/>
                <a:gd name="connsiteY368" fmla="*/ 1191 h 1469"/>
                <a:gd name="connsiteX369" fmla="*/ 2251 w 2331"/>
                <a:gd name="connsiteY369" fmla="*/ 1185 h 1469"/>
                <a:gd name="connsiteX370" fmla="*/ 2261 w 2331"/>
                <a:gd name="connsiteY370" fmla="*/ 1178 h 1469"/>
                <a:gd name="connsiteX371" fmla="*/ 2279 w 2331"/>
                <a:gd name="connsiteY371" fmla="*/ 1160 h 1469"/>
                <a:gd name="connsiteX372" fmla="*/ 2294 w 2331"/>
                <a:gd name="connsiteY372" fmla="*/ 1138 h 1469"/>
                <a:gd name="connsiteX373" fmla="*/ 2307 w 2331"/>
                <a:gd name="connsiteY373" fmla="*/ 1111 h 1469"/>
                <a:gd name="connsiteX374" fmla="*/ 2317 w 2331"/>
                <a:gd name="connsiteY374" fmla="*/ 1082 h 1469"/>
                <a:gd name="connsiteX375" fmla="*/ 2324 w 2331"/>
                <a:gd name="connsiteY375" fmla="*/ 1051 h 1469"/>
                <a:gd name="connsiteX376" fmla="*/ 2328 w 2331"/>
                <a:gd name="connsiteY376" fmla="*/ 1018 h 1469"/>
                <a:gd name="connsiteX377" fmla="*/ 2331 w 2331"/>
                <a:gd name="connsiteY377" fmla="*/ 985 h 1469"/>
                <a:gd name="connsiteX378" fmla="*/ 2331 w 2331"/>
                <a:gd name="connsiteY378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41 w 2331"/>
                <a:gd name="connsiteY309" fmla="*/ 1068 h 1469"/>
                <a:gd name="connsiteX310" fmla="*/ 1541 w 2331"/>
                <a:gd name="connsiteY310" fmla="*/ 1119 h 1469"/>
                <a:gd name="connsiteX311" fmla="*/ 1556 w 2331"/>
                <a:gd name="connsiteY311" fmla="*/ 1134 h 1469"/>
                <a:gd name="connsiteX312" fmla="*/ 1566 w 2331"/>
                <a:gd name="connsiteY312" fmla="*/ 1059 h 1469"/>
                <a:gd name="connsiteX313" fmla="*/ 1568 w 2331"/>
                <a:gd name="connsiteY313" fmla="*/ 1104 h 1469"/>
                <a:gd name="connsiteX314" fmla="*/ 1568 w 2331"/>
                <a:gd name="connsiteY314" fmla="*/ 1101 h 1469"/>
                <a:gd name="connsiteX315" fmla="*/ 1578 w 2331"/>
                <a:gd name="connsiteY315" fmla="*/ 1072 h 1469"/>
                <a:gd name="connsiteX316" fmla="*/ 1590 w 2331"/>
                <a:gd name="connsiteY316" fmla="*/ 1041 h 1469"/>
                <a:gd name="connsiteX317" fmla="*/ 1602 w 2331"/>
                <a:gd name="connsiteY317" fmla="*/ 1008 h 1469"/>
                <a:gd name="connsiteX318" fmla="*/ 1615 w 2331"/>
                <a:gd name="connsiteY318" fmla="*/ 975 h 1469"/>
                <a:gd name="connsiteX319" fmla="*/ 1629 w 2331"/>
                <a:gd name="connsiteY319" fmla="*/ 942 h 1469"/>
                <a:gd name="connsiteX320" fmla="*/ 1643 w 2331"/>
                <a:gd name="connsiteY320" fmla="*/ 952 h 1469"/>
                <a:gd name="connsiteX321" fmla="*/ 1657 w 2331"/>
                <a:gd name="connsiteY321" fmla="*/ 917 h 1469"/>
                <a:gd name="connsiteX322" fmla="*/ 1673 w 2331"/>
                <a:gd name="connsiteY322" fmla="*/ 926 h 1469"/>
                <a:gd name="connsiteX323" fmla="*/ 1688 w 2331"/>
                <a:gd name="connsiteY323" fmla="*/ 844 h 1469"/>
                <a:gd name="connsiteX324" fmla="*/ 1703 w 2331"/>
                <a:gd name="connsiteY324" fmla="*/ 851 h 1469"/>
                <a:gd name="connsiteX325" fmla="*/ 1719 w 2331"/>
                <a:gd name="connsiteY325" fmla="*/ 858 h 1469"/>
                <a:gd name="connsiteX326" fmla="*/ 1735 w 2331"/>
                <a:gd name="connsiteY326" fmla="*/ 864 h 1469"/>
                <a:gd name="connsiteX327" fmla="*/ 1751 w 2331"/>
                <a:gd name="connsiteY327" fmla="*/ 1050 h 1469"/>
                <a:gd name="connsiteX328" fmla="*/ 1754 w 2331"/>
                <a:gd name="connsiteY328" fmla="*/ 957 h 1469"/>
                <a:gd name="connsiteX329" fmla="*/ 1751 w 2331"/>
                <a:gd name="connsiteY329" fmla="*/ 999 h 1469"/>
                <a:gd name="connsiteX330" fmla="*/ 1767 w 2331"/>
                <a:gd name="connsiteY330" fmla="*/ 828 h 1469"/>
                <a:gd name="connsiteX331" fmla="*/ 1785 w 2331"/>
                <a:gd name="connsiteY331" fmla="*/ 1102 h 1469"/>
                <a:gd name="connsiteX332" fmla="*/ 1801 w 2331"/>
                <a:gd name="connsiteY332" fmla="*/ 1015 h 1469"/>
                <a:gd name="connsiteX333" fmla="*/ 1796 w 2331"/>
                <a:gd name="connsiteY333" fmla="*/ 1143 h 1469"/>
                <a:gd name="connsiteX334" fmla="*/ 1819 w 2331"/>
                <a:gd name="connsiteY334" fmla="*/ 1108 h 1469"/>
                <a:gd name="connsiteX335" fmla="*/ 1835 w 2331"/>
                <a:gd name="connsiteY335" fmla="*/ 1109 h 1469"/>
                <a:gd name="connsiteX336" fmla="*/ 1853 w 2331"/>
                <a:gd name="connsiteY336" fmla="*/ 1109 h 1469"/>
                <a:gd name="connsiteX337" fmla="*/ 1870 w 2331"/>
                <a:gd name="connsiteY337" fmla="*/ 1154 h 1469"/>
                <a:gd name="connsiteX338" fmla="*/ 1887 w 2331"/>
                <a:gd name="connsiteY338" fmla="*/ 1198 h 1469"/>
                <a:gd name="connsiteX339" fmla="*/ 1904 w 2331"/>
                <a:gd name="connsiteY339" fmla="*/ 1150 h 1469"/>
                <a:gd name="connsiteX340" fmla="*/ 1904 w 2331"/>
                <a:gd name="connsiteY340" fmla="*/ 1110 h 1469"/>
                <a:gd name="connsiteX341" fmla="*/ 1904 w 2331"/>
                <a:gd name="connsiteY341" fmla="*/ 1143 h 1469"/>
                <a:gd name="connsiteX342" fmla="*/ 1920 w 2331"/>
                <a:gd name="connsiteY342" fmla="*/ 1147 h 1469"/>
                <a:gd name="connsiteX343" fmla="*/ 1937 w 2331"/>
                <a:gd name="connsiteY343" fmla="*/ 1458 h 1469"/>
                <a:gd name="connsiteX344" fmla="*/ 1953 w 2331"/>
                <a:gd name="connsiteY344" fmla="*/ 1455 h 1469"/>
                <a:gd name="connsiteX345" fmla="*/ 1968 w 2331"/>
                <a:gd name="connsiteY345" fmla="*/ 1449 h 1469"/>
                <a:gd name="connsiteX346" fmla="*/ 1984 w 2331"/>
                <a:gd name="connsiteY346" fmla="*/ 1443 h 1469"/>
                <a:gd name="connsiteX347" fmla="*/ 1999 w 2331"/>
                <a:gd name="connsiteY347" fmla="*/ 1436 h 1469"/>
                <a:gd name="connsiteX348" fmla="*/ 2013 w 2331"/>
                <a:gd name="connsiteY348" fmla="*/ 1429 h 1469"/>
                <a:gd name="connsiteX349" fmla="*/ 2028 w 2331"/>
                <a:gd name="connsiteY349" fmla="*/ 1421 h 1469"/>
                <a:gd name="connsiteX350" fmla="*/ 2041 w 2331"/>
                <a:gd name="connsiteY350" fmla="*/ 1412 h 1469"/>
                <a:gd name="connsiteX351" fmla="*/ 2055 w 2331"/>
                <a:gd name="connsiteY351" fmla="*/ 1402 h 1469"/>
                <a:gd name="connsiteX352" fmla="*/ 2068 w 2331"/>
                <a:gd name="connsiteY352" fmla="*/ 1392 h 1469"/>
                <a:gd name="connsiteX353" fmla="*/ 2079 w 2331"/>
                <a:gd name="connsiteY353" fmla="*/ 1380 h 1469"/>
                <a:gd name="connsiteX354" fmla="*/ 2091 w 2331"/>
                <a:gd name="connsiteY354" fmla="*/ 1368 h 1469"/>
                <a:gd name="connsiteX355" fmla="*/ 2105 w 2331"/>
                <a:gd name="connsiteY355" fmla="*/ 1353 h 1469"/>
                <a:gd name="connsiteX356" fmla="*/ 2118 w 2331"/>
                <a:gd name="connsiteY356" fmla="*/ 1336 h 1469"/>
                <a:gd name="connsiteX357" fmla="*/ 2130 w 2331"/>
                <a:gd name="connsiteY357" fmla="*/ 1319 h 1469"/>
                <a:gd name="connsiteX358" fmla="*/ 2140 w 2331"/>
                <a:gd name="connsiteY358" fmla="*/ 1301 h 1469"/>
                <a:gd name="connsiteX359" fmla="*/ 2149 w 2331"/>
                <a:gd name="connsiteY359" fmla="*/ 1282 h 1469"/>
                <a:gd name="connsiteX360" fmla="*/ 2158 w 2331"/>
                <a:gd name="connsiteY360" fmla="*/ 1263 h 1469"/>
                <a:gd name="connsiteX361" fmla="*/ 2165 w 2331"/>
                <a:gd name="connsiteY361" fmla="*/ 1243 h 1469"/>
                <a:gd name="connsiteX362" fmla="*/ 2171 w 2331"/>
                <a:gd name="connsiteY362" fmla="*/ 1224 h 1469"/>
                <a:gd name="connsiteX363" fmla="*/ 2183 w 2331"/>
                <a:gd name="connsiteY363" fmla="*/ 1219 h 1469"/>
                <a:gd name="connsiteX364" fmla="*/ 2195 w 2331"/>
                <a:gd name="connsiteY364" fmla="*/ 1213 h 1469"/>
                <a:gd name="connsiteX365" fmla="*/ 2207 w 2331"/>
                <a:gd name="connsiteY365" fmla="*/ 1208 h 1469"/>
                <a:gd name="connsiteX366" fmla="*/ 2218 w 2331"/>
                <a:gd name="connsiteY366" fmla="*/ 1203 h 1469"/>
                <a:gd name="connsiteX367" fmla="*/ 2230 w 2331"/>
                <a:gd name="connsiteY367" fmla="*/ 1197 h 1469"/>
                <a:gd name="connsiteX368" fmla="*/ 2241 w 2331"/>
                <a:gd name="connsiteY368" fmla="*/ 1191 h 1469"/>
                <a:gd name="connsiteX369" fmla="*/ 2251 w 2331"/>
                <a:gd name="connsiteY369" fmla="*/ 1185 h 1469"/>
                <a:gd name="connsiteX370" fmla="*/ 2261 w 2331"/>
                <a:gd name="connsiteY370" fmla="*/ 1178 h 1469"/>
                <a:gd name="connsiteX371" fmla="*/ 2279 w 2331"/>
                <a:gd name="connsiteY371" fmla="*/ 1160 h 1469"/>
                <a:gd name="connsiteX372" fmla="*/ 2294 w 2331"/>
                <a:gd name="connsiteY372" fmla="*/ 1138 h 1469"/>
                <a:gd name="connsiteX373" fmla="*/ 2307 w 2331"/>
                <a:gd name="connsiteY373" fmla="*/ 1111 h 1469"/>
                <a:gd name="connsiteX374" fmla="*/ 2317 w 2331"/>
                <a:gd name="connsiteY374" fmla="*/ 1082 h 1469"/>
                <a:gd name="connsiteX375" fmla="*/ 2324 w 2331"/>
                <a:gd name="connsiteY375" fmla="*/ 1051 h 1469"/>
                <a:gd name="connsiteX376" fmla="*/ 2328 w 2331"/>
                <a:gd name="connsiteY376" fmla="*/ 1018 h 1469"/>
                <a:gd name="connsiteX377" fmla="*/ 2331 w 2331"/>
                <a:gd name="connsiteY377" fmla="*/ 985 h 1469"/>
                <a:gd name="connsiteX378" fmla="*/ 2331 w 2331"/>
                <a:gd name="connsiteY378" fmla="*/ 954 h 1469"/>
                <a:gd name="connsiteX0" fmla="*/ 2331 w 2331"/>
                <a:gd name="connsiteY0" fmla="*/ 954 h 1522"/>
                <a:gd name="connsiteX1" fmla="*/ 2329 w 2331"/>
                <a:gd name="connsiteY1" fmla="*/ 927 h 1522"/>
                <a:gd name="connsiteX2" fmla="*/ 2327 w 2331"/>
                <a:gd name="connsiteY2" fmla="*/ 899 h 1522"/>
                <a:gd name="connsiteX3" fmla="*/ 2322 w 2331"/>
                <a:gd name="connsiteY3" fmla="*/ 871 h 1522"/>
                <a:gd name="connsiteX4" fmla="*/ 2315 w 2331"/>
                <a:gd name="connsiteY4" fmla="*/ 844 h 1522"/>
                <a:gd name="connsiteX5" fmla="*/ 2307 w 2331"/>
                <a:gd name="connsiteY5" fmla="*/ 819 h 1522"/>
                <a:gd name="connsiteX6" fmla="*/ 2297 w 2331"/>
                <a:gd name="connsiteY6" fmla="*/ 796 h 1522"/>
                <a:gd name="connsiteX7" fmla="*/ 2284 w 2331"/>
                <a:gd name="connsiteY7" fmla="*/ 777 h 1522"/>
                <a:gd name="connsiteX8" fmla="*/ 2269 w 2331"/>
                <a:gd name="connsiteY8" fmla="*/ 762 h 1522"/>
                <a:gd name="connsiteX9" fmla="*/ 2242 w 2331"/>
                <a:gd name="connsiteY9" fmla="*/ 743 h 1522"/>
                <a:gd name="connsiteX10" fmla="*/ 2213 w 2331"/>
                <a:gd name="connsiteY10" fmla="*/ 725 h 1522"/>
                <a:gd name="connsiteX11" fmla="*/ 2181 w 2331"/>
                <a:gd name="connsiteY11" fmla="*/ 706 h 1522"/>
                <a:gd name="connsiteX12" fmla="*/ 2147 w 2331"/>
                <a:gd name="connsiteY12" fmla="*/ 688 h 1522"/>
                <a:gd name="connsiteX13" fmla="*/ 2112 w 2331"/>
                <a:gd name="connsiteY13" fmla="*/ 672 h 1522"/>
                <a:gd name="connsiteX14" fmla="*/ 2074 w 2331"/>
                <a:gd name="connsiteY14" fmla="*/ 656 h 1522"/>
                <a:gd name="connsiteX15" fmla="*/ 2034 w 2331"/>
                <a:gd name="connsiteY15" fmla="*/ 640 h 1522"/>
                <a:gd name="connsiteX16" fmla="*/ 1993 w 2331"/>
                <a:gd name="connsiteY16" fmla="*/ 625 h 1522"/>
                <a:gd name="connsiteX17" fmla="*/ 1950 w 2331"/>
                <a:gd name="connsiteY17" fmla="*/ 611 h 1522"/>
                <a:gd name="connsiteX18" fmla="*/ 1904 w 2331"/>
                <a:gd name="connsiteY18" fmla="*/ 598 h 1522"/>
                <a:gd name="connsiteX19" fmla="*/ 1857 w 2331"/>
                <a:gd name="connsiteY19" fmla="*/ 585 h 1522"/>
                <a:gd name="connsiteX20" fmla="*/ 1808 w 2331"/>
                <a:gd name="connsiteY20" fmla="*/ 574 h 1522"/>
                <a:gd name="connsiteX21" fmla="*/ 1758 w 2331"/>
                <a:gd name="connsiteY21" fmla="*/ 563 h 1522"/>
                <a:gd name="connsiteX22" fmla="*/ 1707 w 2331"/>
                <a:gd name="connsiteY22" fmla="*/ 553 h 1522"/>
                <a:gd name="connsiteX23" fmla="*/ 1654 w 2331"/>
                <a:gd name="connsiteY23" fmla="*/ 543 h 1522"/>
                <a:gd name="connsiteX24" fmla="*/ 1599 w 2331"/>
                <a:gd name="connsiteY24" fmla="*/ 535 h 1522"/>
                <a:gd name="connsiteX25" fmla="*/ 1599 w 2331"/>
                <a:gd name="connsiteY25" fmla="*/ 535 h 1522"/>
                <a:gd name="connsiteX26" fmla="*/ 1595 w 2331"/>
                <a:gd name="connsiteY26" fmla="*/ 471 h 1522"/>
                <a:gd name="connsiteX27" fmla="*/ 1487 w 2331"/>
                <a:gd name="connsiteY27" fmla="*/ 471 h 1522"/>
                <a:gd name="connsiteX28" fmla="*/ 1496 w 2331"/>
                <a:gd name="connsiteY28" fmla="*/ 637 h 1522"/>
                <a:gd name="connsiteX29" fmla="*/ 1491 w 2331"/>
                <a:gd name="connsiteY29" fmla="*/ 638 h 1522"/>
                <a:gd name="connsiteX30" fmla="*/ 1487 w 2331"/>
                <a:gd name="connsiteY30" fmla="*/ 639 h 1522"/>
                <a:gd name="connsiteX31" fmla="*/ 1482 w 2331"/>
                <a:gd name="connsiteY31" fmla="*/ 640 h 1522"/>
                <a:gd name="connsiteX32" fmla="*/ 1477 w 2331"/>
                <a:gd name="connsiteY32" fmla="*/ 642 h 1522"/>
                <a:gd name="connsiteX33" fmla="*/ 1473 w 2331"/>
                <a:gd name="connsiteY33" fmla="*/ 644 h 1522"/>
                <a:gd name="connsiteX34" fmla="*/ 1468 w 2331"/>
                <a:gd name="connsiteY34" fmla="*/ 645 h 1522"/>
                <a:gd name="connsiteX35" fmla="*/ 1462 w 2331"/>
                <a:gd name="connsiteY35" fmla="*/ 646 h 1522"/>
                <a:gd name="connsiteX36" fmla="*/ 1458 w 2331"/>
                <a:gd name="connsiteY36" fmla="*/ 647 h 1522"/>
                <a:gd name="connsiteX37" fmla="*/ 1467 w 2331"/>
                <a:gd name="connsiteY37" fmla="*/ 643 h 1522"/>
                <a:gd name="connsiteX38" fmla="*/ 1418 w 2331"/>
                <a:gd name="connsiteY38" fmla="*/ 561 h 1522"/>
                <a:gd name="connsiteX39" fmla="*/ 1405 w 2331"/>
                <a:gd name="connsiteY39" fmla="*/ 452 h 1522"/>
                <a:gd name="connsiteX40" fmla="*/ 1417 w 2331"/>
                <a:gd name="connsiteY40" fmla="*/ 442 h 1522"/>
                <a:gd name="connsiteX41" fmla="*/ 1427 w 2331"/>
                <a:gd name="connsiteY41" fmla="*/ 430 h 1522"/>
                <a:gd name="connsiteX42" fmla="*/ 1438 w 2331"/>
                <a:gd name="connsiteY42" fmla="*/ 417 h 1522"/>
                <a:gd name="connsiteX43" fmla="*/ 1447 w 2331"/>
                <a:gd name="connsiteY43" fmla="*/ 403 h 1522"/>
                <a:gd name="connsiteX44" fmla="*/ 1456 w 2331"/>
                <a:gd name="connsiteY44" fmla="*/ 388 h 1522"/>
                <a:gd name="connsiteX45" fmla="*/ 1465 w 2331"/>
                <a:gd name="connsiteY45" fmla="*/ 372 h 1522"/>
                <a:gd name="connsiteX46" fmla="*/ 1472 w 2331"/>
                <a:gd name="connsiteY46" fmla="*/ 354 h 1522"/>
                <a:gd name="connsiteX47" fmla="*/ 1479 w 2331"/>
                <a:gd name="connsiteY47" fmla="*/ 337 h 1522"/>
                <a:gd name="connsiteX48" fmla="*/ 1487 w 2331"/>
                <a:gd name="connsiteY48" fmla="*/ 471 h 1522"/>
                <a:gd name="connsiteX49" fmla="*/ 1595 w 2331"/>
                <a:gd name="connsiteY49" fmla="*/ 471 h 1522"/>
                <a:gd name="connsiteX50" fmla="*/ 1585 w 2331"/>
                <a:gd name="connsiteY50" fmla="*/ 273 h 1522"/>
                <a:gd name="connsiteX51" fmla="*/ 1584 w 2331"/>
                <a:gd name="connsiteY51" fmla="*/ 265 h 1522"/>
                <a:gd name="connsiteX52" fmla="*/ 1580 w 2331"/>
                <a:gd name="connsiteY52" fmla="*/ 257 h 1522"/>
                <a:gd name="connsiteX53" fmla="*/ 1576 w 2331"/>
                <a:gd name="connsiteY53" fmla="*/ 250 h 1522"/>
                <a:gd name="connsiteX54" fmla="*/ 1570 w 2331"/>
                <a:gd name="connsiteY54" fmla="*/ 243 h 1522"/>
                <a:gd name="connsiteX55" fmla="*/ 1563 w 2331"/>
                <a:gd name="connsiteY55" fmla="*/ 237 h 1522"/>
                <a:gd name="connsiteX56" fmla="*/ 1556 w 2331"/>
                <a:gd name="connsiteY56" fmla="*/ 234 h 1522"/>
                <a:gd name="connsiteX57" fmla="*/ 1546 w 2331"/>
                <a:gd name="connsiteY57" fmla="*/ 231 h 1522"/>
                <a:gd name="connsiteX58" fmla="*/ 1538 w 2331"/>
                <a:gd name="connsiteY58" fmla="*/ 230 h 1522"/>
                <a:gd name="connsiteX59" fmla="*/ 1517 w 2331"/>
                <a:gd name="connsiteY59" fmla="*/ 230 h 1522"/>
                <a:gd name="connsiteX60" fmla="*/ 1511 w 2331"/>
                <a:gd name="connsiteY60" fmla="*/ 230 h 1522"/>
                <a:gd name="connsiteX61" fmla="*/ 1505 w 2331"/>
                <a:gd name="connsiteY61" fmla="*/ 231 h 1522"/>
                <a:gd name="connsiteX62" fmla="*/ 1501 w 2331"/>
                <a:gd name="connsiteY62" fmla="*/ 234 h 1522"/>
                <a:gd name="connsiteX63" fmla="*/ 1495 w 2331"/>
                <a:gd name="connsiteY63" fmla="*/ 236 h 1522"/>
                <a:gd name="connsiteX64" fmla="*/ 1495 w 2331"/>
                <a:gd name="connsiteY64" fmla="*/ 236 h 1522"/>
                <a:gd name="connsiteX65" fmla="*/ 1495 w 2331"/>
                <a:gd name="connsiteY65" fmla="*/ 235 h 1522"/>
                <a:gd name="connsiteX66" fmla="*/ 1495 w 2331"/>
                <a:gd name="connsiteY66" fmla="*/ 235 h 1522"/>
                <a:gd name="connsiteX67" fmla="*/ 1495 w 2331"/>
                <a:gd name="connsiteY67" fmla="*/ 235 h 1522"/>
                <a:gd name="connsiteX68" fmla="*/ 1493 w 2331"/>
                <a:gd name="connsiteY68" fmla="*/ 212 h 1522"/>
                <a:gd name="connsiteX69" fmla="*/ 1488 w 2331"/>
                <a:gd name="connsiteY69" fmla="*/ 188 h 1522"/>
                <a:gd name="connsiteX70" fmla="*/ 1481 w 2331"/>
                <a:gd name="connsiteY70" fmla="*/ 166 h 1522"/>
                <a:gd name="connsiteX71" fmla="*/ 1473 w 2331"/>
                <a:gd name="connsiteY71" fmla="*/ 145 h 1522"/>
                <a:gd name="connsiteX72" fmla="*/ 1462 w 2331"/>
                <a:gd name="connsiteY72" fmla="*/ 124 h 1522"/>
                <a:gd name="connsiteX73" fmla="*/ 1449 w 2331"/>
                <a:gd name="connsiteY73" fmla="*/ 105 h 1522"/>
                <a:gd name="connsiteX74" fmla="*/ 1434 w 2331"/>
                <a:gd name="connsiteY74" fmla="*/ 86 h 1522"/>
                <a:gd name="connsiteX75" fmla="*/ 1418 w 2331"/>
                <a:gd name="connsiteY75" fmla="*/ 69 h 1522"/>
                <a:gd name="connsiteX76" fmla="*/ 1399 w 2331"/>
                <a:gd name="connsiteY76" fmla="*/ 54 h 1522"/>
                <a:gd name="connsiteX77" fmla="*/ 1379 w 2331"/>
                <a:gd name="connsiteY77" fmla="*/ 40 h 1522"/>
                <a:gd name="connsiteX78" fmla="*/ 1359 w 2331"/>
                <a:gd name="connsiteY78" fmla="*/ 28 h 1522"/>
                <a:gd name="connsiteX79" fmla="*/ 1338 w 2331"/>
                <a:gd name="connsiteY79" fmla="*/ 18 h 1522"/>
                <a:gd name="connsiteX80" fmla="*/ 1316 w 2331"/>
                <a:gd name="connsiteY80" fmla="*/ 11 h 1522"/>
                <a:gd name="connsiteX81" fmla="*/ 1294 w 2331"/>
                <a:gd name="connsiteY81" fmla="*/ 5 h 1522"/>
                <a:gd name="connsiteX82" fmla="*/ 1271 w 2331"/>
                <a:gd name="connsiteY82" fmla="*/ 1 h 1522"/>
                <a:gd name="connsiteX83" fmla="*/ 1247 w 2331"/>
                <a:gd name="connsiteY83" fmla="*/ 0 h 1522"/>
                <a:gd name="connsiteX84" fmla="*/ 1225 w 2331"/>
                <a:gd name="connsiteY84" fmla="*/ 1 h 1522"/>
                <a:gd name="connsiteX85" fmla="*/ 1204 w 2331"/>
                <a:gd name="connsiteY85" fmla="*/ 4 h 1522"/>
                <a:gd name="connsiteX86" fmla="*/ 1183 w 2331"/>
                <a:gd name="connsiteY86" fmla="*/ 9 h 1522"/>
                <a:gd name="connsiteX87" fmla="*/ 1163 w 2331"/>
                <a:gd name="connsiteY87" fmla="*/ 15 h 1522"/>
                <a:gd name="connsiteX88" fmla="*/ 1144 w 2331"/>
                <a:gd name="connsiteY88" fmla="*/ 25 h 1522"/>
                <a:gd name="connsiteX89" fmla="*/ 1127 w 2331"/>
                <a:gd name="connsiteY89" fmla="*/ 34 h 1522"/>
                <a:gd name="connsiteX90" fmla="*/ 1110 w 2331"/>
                <a:gd name="connsiteY90" fmla="*/ 46 h 1522"/>
                <a:gd name="connsiteX91" fmla="*/ 1095 w 2331"/>
                <a:gd name="connsiteY91" fmla="*/ 60 h 1522"/>
                <a:gd name="connsiteX92" fmla="*/ 1080 w 2331"/>
                <a:gd name="connsiteY92" fmla="*/ 74 h 1522"/>
                <a:gd name="connsiteX93" fmla="*/ 1068 w 2331"/>
                <a:gd name="connsiteY93" fmla="*/ 90 h 1522"/>
                <a:gd name="connsiteX94" fmla="*/ 1057 w 2331"/>
                <a:gd name="connsiteY94" fmla="*/ 106 h 1522"/>
                <a:gd name="connsiteX95" fmla="*/ 1047 w 2331"/>
                <a:gd name="connsiteY95" fmla="*/ 125 h 1522"/>
                <a:gd name="connsiteX96" fmla="*/ 1039 w 2331"/>
                <a:gd name="connsiteY96" fmla="*/ 144 h 1522"/>
                <a:gd name="connsiteX97" fmla="*/ 1033 w 2331"/>
                <a:gd name="connsiteY97" fmla="*/ 164 h 1522"/>
                <a:gd name="connsiteX98" fmla="*/ 1029 w 2331"/>
                <a:gd name="connsiteY98" fmla="*/ 185 h 1522"/>
                <a:gd name="connsiteX99" fmla="*/ 1026 w 2331"/>
                <a:gd name="connsiteY99" fmla="*/ 207 h 1522"/>
                <a:gd name="connsiteX100" fmla="*/ 1003 w 2331"/>
                <a:gd name="connsiteY100" fmla="*/ 227 h 1522"/>
                <a:gd name="connsiteX101" fmla="*/ 976 w 2331"/>
                <a:gd name="connsiteY101" fmla="*/ 251 h 1522"/>
                <a:gd name="connsiteX102" fmla="*/ 947 w 2331"/>
                <a:gd name="connsiteY102" fmla="*/ 279 h 1522"/>
                <a:gd name="connsiteX103" fmla="*/ 919 w 2331"/>
                <a:gd name="connsiteY103" fmla="*/ 309 h 1522"/>
                <a:gd name="connsiteX104" fmla="*/ 893 w 2331"/>
                <a:gd name="connsiteY104" fmla="*/ 338 h 1522"/>
                <a:gd name="connsiteX105" fmla="*/ 873 w 2331"/>
                <a:gd name="connsiteY105" fmla="*/ 366 h 1522"/>
                <a:gd name="connsiteX106" fmla="*/ 860 w 2331"/>
                <a:gd name="connsiteY106" fmla="*/ 391 h 1522"/>
                <a:gd name="connsiteX107" fmla="*/ 858 w 2331"/>
                <a:gd name="connsiteY107" fmla="*/ 414 h 1522"/>
                <a:gd name="connsiteX108" fmla="*/ 860 w 2331"/>
                <a:gd name="connsiteY108" fmla="*/ 422 h 1522"/>
                <a:gd name="connsiteX109" fmla="*/ 864 w 2331"/>
                <a:gd name="connsiteY109" fmla="*/ 429 h 1522"/>
                <a:gd name="connsiteX110" fmla="*/ 870 w 2331"/>
                <a:gd name="connsiteY110" fmla="*/ 435 h 1522"/>
                <a:gd name="connsiteX111" fmla="*/ 877 w 2331"/>
                <a:gd name="connsiteY111" fmla="*/ 439 h 1522"/>
                <a:gd name="connsiteX112" fmla="*/ 887 w 2331"/>
                <a:gd name="connsiteY112" fmla="*/ 444 h 1522"/>
                <a:gd name="connsiteX113" fmla="*/ 898 w 2331"/>
                <a:gd name="connsiteY113" fmla="*/ 449 h 1522"/>
                <a:gd name="connsiteX114" fmla="*/ 911 w 2331"/>
                <a:gd name="connsiteY114" fmla="*/ 452 h 1522"/>
                <a:gd name="connsiteX115" fmla="*/ 923 w 2331"/>
                <a:gd name="connsiteY115" fmla="*/ 456 h 1522"/>
                <a:gd name="connsiteX116" fmla="*/ 936 w 2331"/>
                <a:gd name="connsiteY116" fmla="*/ 459 h 1522"/>
                <a:gd name="connsiteX117" fmla="*/ 950 w 2331"/>
                <a:gd name="connsiteY117" fmla="*/ 462 h 1522"/>
                <a:gd name="connsiteX118" fmla="*/ 964 w 2331"/>
                <a:gd name="connsiteY118" fmla="*/ 465 h 1522"/>
                <a:gd name="connsiteX119" fmla="*/ 978 w 2331"/>
                <a:gd name="connsiteY119" fmla="*/ 466 h 1522"/>
                <a:gd name="connsiteX120" fmla="*/ 991 w 2331"/>
                <a:gd name="connsiteY120" fmla="*/ 469 h 1522"/>
                <a:gd name="connsiteX121" fmla="*/ 1005 w 2331"/>
                <a:gd name="connsiteY121" fmla="*/ 470 h 1522"/>
                <a:gd name="connsiteX122" fmla="*/ 1018 w 2331"/>
                <a:gd name="connsiteY122" fmla="*/ 472 h 1522"/>
                <a:gd name="connsiteX123" fmla="*/ 1030 w 2331"/>
                <a:gd name="connsiteY123" fmla="*/ 473 h 1522"/>
                <a:gd name="connsiteX124" fmla="*/ 1041 w 2331"/>
                <a:gd name="connsiteY124" fmla="*/ 473 h 1522"/>
                <a:gd name="connsiteX125" fmla="*/ 1052 w 2331"/>
                <a:gd name="connsiteY125" fmla="*/ 474 h 1522"/>
                <a:gd name="connsiteX126" fmla="*/ 1061 w 2331"/>
                <a:gd name="connsiteY126" fmla="*/ 476 h 1522"/>
                <a:gd name="connsiteX127" fmla="*/ 1069 w 2331"/>
                <a:gd name="connsiteY127" fmla="*/ 476 h 1522"/>
                <a:gd name="connsiteX128" fmla="*/ 1082 w 2331"/>
                <a:gd name="connsiteY128" fmla="*/ 589 h 1522"/>
                <a:gd name="connsiteX129" fmla="*/ 1082 w 2331"/>
                <a:gd name="connsiteY129" fmla="*/ 593 h 1522"/>
                <a:gd name="connsiteX130" fmla="*/ 1074 w 2331"/>
                <a:gd name="connsiteY130" fmla="*/ 590 h 1522"/>
                <a:gd name="connsiteX131" fmla="*/ 1067 w 2331"/>
                <a:gd name="connsiteY131" fmla="*/ 588 h 1522"/>
                <a:gd name="connsiteX132" fmla="*/ 1059 w 2331"/>
                <a:gd name="connsiteY132" fmla="*/ 588 h 1522"/>
                <a:gd name="connsiteX133" fmla="*/ 1051 w 2331"/>
                <a:gd name="connsiteY133" fmla="*/ 590 h 1522"/>
                <a:gd name="connsiteX134" fmla="*/ 1046 w 2331"/>
                <a:gd name="connsiteY134" fmla="*/ 591 h 1522"/>
                <a:gd name="connsiteX135" fmla="*/ 1043 w 2331"/>
                <a:gd name="connsiteY135" fmla="*/ 593 h 1522"/>
                <a:gd name="connsiteX136" fmla="*/ 1039 w 2331"/>
                <a:gd name="connsiteY136" fmla="*/ 594 h 1522"/>
                <a:gd name="connsiteX137" fmla="*/ 1037 w 2331"/>
                <a:gd name="connsiteY137" fmla="*/ 595 h 1522"/>
                <a:gd name="connsiteX138" fmla="*/ 969 w 2331"/>
                <a:gd name="connsiteY138" fmla="*/ 501 h 1522"/>
                <a:gd name="connsiteX139" fmla="*/ 968 w 2331"/>
                <a:gd name="connsiteY139" fmla="*/ 500 h 1522"/>
                <a:gd name="connsiteX140" fmla="*/ 963 w 2331"/>
                <a:gd name="connsiteY140" fmla="*/ 497 h 1522"/>
                <a:gd name="connsiteX141" fmla="*/ 957 w 2331"/>
                <a:gd name="connsiteY141" fmla="*/ 493 h 1522"/>
                <a:gd name="connsiteX142" fmla="*/ 951 w 2331"/>
                <a:gd name="connsiteY142" fmla="*/ 491 h 1522"/>
                <a:gd name="connsiteX143" fmla="*/ 943 w 2331"/>
                <a:gd name="connsiteY143" fmla="*/ 488 h 1522"/>
                <a:gd name="connsiteX144" fmla="*/ 936 w 2331"/>
                <a:gd name="connsiteY144" fmla="*/ 488 h 1522"/>
                <a:gd name="connsiteX145" fmla="*/ 928 w 2331"/>
                <a:gd name="connsiteY145" fmla="*/ 491 h 1522"/>
                <a:gd name="connsiteX146" fmla="*/ 920 w 2331"/>
                <a:gd name="connsiteY146" fmla="*/ 493 h 1522"/>
                <a:gd name="connsiteX147" fmla="*/ 912 w 2331"/>
                <a:gd name="connsiteY147" fmla="*/ 499 h 1522"/>
                <a:gd name="connsiteX148" fmla="*/ 900 w 2331"/>
                <a:gd name="connsiteY148" fmla="*/ 514 h 1522"/>
                <a:gd name="connsiteX149" fmla="*/ 897 w 2331"/>
                <a:gd name="connsiteY149" fmla="*/ 529 h 1522"/>
                <a:gd name="connsiteX150" fmla="*/ 899 w 2331"/>
                <a:gd name="connsiteY150" fmla="*/ 543 h 1522"/>
                <a:gd name="connsiteX151" fmla="*/ 904 w 2331"/>
                <a:gd name="connsiteY151" fmla="*/ 554 h 1522"/>
                <a:gd name="connsiteX152" fmla="*/ 906 w 2331"/>
                <a:gd name="connsiteY152" fmla="*/ 557 h 1522"/>
                <a:gd name="connsiteX153" fmla="*/ 912 w 2331"/>
                <a:gd name="connsiteY153" fmla="*/ 564 h 1522"/>
                <a:gd name="connsiteX154" fmla="*/ 920 w 2331"/>
                <a:gd name="connsiteY154" fmla="*/ 576 h 1522"/>
                <a:gd name="connsiteX155" fmla="*/ 930 w 2331"/>
                <a:gd name="connsiteY155" fmla="*/ 590 h 1522"/>
                <a:gd name="connsiteX156" fmla="*/ 941 w 2331"/>
                <a:gd name="connsiteY156" fmla="*/ 604 h 1522"/>
                <a:gd name="connsiteX157" fmla="*/ 953 w 2331"/>
                <a:gd name="connsiteY157" fmla="*/ 619 h 1522"/>
                <a:gd name="connsiteX158" fmla="*/ 962 w 2331"/>
                <a:gd name="connsiteY158" fmla="*/ 632 h 1522"/>
                <a:gd name="connsiteX159" fmla="*/ 970 w 2331"/>
                <a:gd name="connsiteY159" fmla="*/ 643 h 1522"/>
                <a:gd name="connsiteX160" fmla="*/ 944 w 2331"/>
                <a:gd name="connsiteY160" fmla="*/ 636 h 1522"/>
                <a:gd name="connsiteX161" fmla="*/ 922 w 2331"/>
                <a:gd name="connsiteY161" fmla="*/ 628 h 1522"/>
                <a:gd name="connsiteX162" fmla="*/ 902 w 2331"/>
                <a:gd name="connsiteY162" fmla="*/ 618 h 1522"/>
                <a:gd name="connsiteX163" fmla="*/ 886 w 2331"/>
                <a:gd name="connsiteY163" fmla="*/ 609 h 1522"/>
                <a:gd name="connsiteX164" fmla="*/ 873 w 2331"/>
                <a:gd name="connsiteY164" fmla="*/ 600 h 1522"/>
                <a:gd name="connsiteX165" fmla="*/ 863 w 2331"/>
                <a:gd name="connsiteY165" fmla="*/ 589 h 1522"/>
                <a:gd name="connsiteX166" fmla="*/ 857 w 2331"/>
                <a:gd name="connsiteY166" fmla="*/ 578 h 1522"/>
                <a:gd name="connsiteX167" fmla="*/ 854 w 2331"/>
                <a:gd name="connsiteY167" fmla="*/ 567 h 1522"/>
                <a:gd name="connsiteX168" fmla="*/ 853 w 2331"/>
                <a:gd name="connsiteY168" fmla="*/ 559 h 1522"/>
                <a:gd name="connsiteX169" fmla="*/ 853 w 2331"/>
                <a:gd name="connsiteY169" fmla="*/ 552 h 1522"/>
                <a:gd name="connsiteX170" fmla="*/ 853 w 2331"/>
                <a:gd name="connsiteY170" fmla="*/ 545 h 1522"/>
                <a:gd name="connsiteX171" fmla="*/ 854 w 2331"/>
                <a:gd name="connsiteY171" fmla="*/ 538 h 1522"/>
                <a:gd name="connsiteX172" fmla="*/ 856 w 2331"/>
                <a:gd name="connsiteY172" fmla="*/ 518 h 1522"/>
                <a:gd name="connsiteX173" fmla="*/ 837 w 2331"/>
                <a:gd name="connsiteY173" fmla="*/ 520 h 1522"/>
                <a:gd name="connsiteX174" fmla="*/ 802 w 2331"/>
                <a:gd name="connsiteY174" fmla="*/ 524 h 1522"/>
                <a:gd name="connsiteX175" fmla="*/ 767 w 2331"/>
                <a:gd name="connsiteY175" fmla="*/ 528 h 1522"/>
                <a:gd name="connsiteX176" fmla="*/ 732 w 2331"/>
                <a:gd name="connsiteY176" fmla="*/ 532 h 1522"/>
                <a:gd name="connsiteX177" fmla="*/ 698 w 2331"/>
                <a:gd name="connsiteY177" fmla="*/ 538 h 1522"/>
                <a:gd name="connsiteX178" fmla="*/ 664 w 2331"/>
                <a:gd name="connsiteY178" fmla="*/ 542 h 1522"/>
                <a:gd name="connsiteX179" fmla="*/ 631 w 2331"/>
                <a:gd name="connsiteY179" fmla="*/ 548 h 1522"/>
                <a:gd name="connsiteX180" fmla="*/ 600 w 2331"/>
                <a:gd name="connsiteY180" fmla="*/ 554 h 1522"/>
                <a:gd name="connsiteX181" fmla="*/ 567 w 2331"/>
                <a:gd name="connsiteY181" fmla="*/ 560 h 1522"/>
                <a:gd name="connsiteX182" fmla="*/ 537 w 2331"/>
                <a:gd name="connsiteY182" fmla="*/ 567 h 1522"/>
                <a:gd name="connsiteX183" fmla="*/ 506 w 2331"/>
                <a:gd name="connsiteY183" fmla="*/ 574 h 1522"/>
                <a:gd name="connsiteX184" fmla="*/ 476 w 2331"/>
                <a:gd name="connsiteY184" fmla="*/ 581 h 1522"/>
                <a:gd name="connsiteX185" fmla="*/ 447 w 2331"/>
                <a:gd name="connsiteY185" fmla="*/ 589 h 1522"/>
                <a:gd name="connsiteX186" fmla="*/ 417 w 2331"/>
                <a:gd name="connsiteY186" fmla="*/ 596 h 1522"/>
                <a:gd name="connsiteX187" fmla="*/ 390 w 2331"/>
                <a:gd name="connsiteY187" fmla="*/ 604 h 1522"/>
                <a:gd name="connsiteX188" fmla="*/ 362 w 2331"/>
                <a:gd name="connsiteY188" fmla="*/ 614 h 1522"/>
                <a:gd name="connsiteX189" fmla="*/ 337 w 2331"/>
                <a:gd name="connsiteY189" fmla="*/ 622 h 1522"/>
                <a:gd name="connsiteX190" fmla="*/ 311 w 2331"/>
                <a:gd name="connsiteY190" fmla="*/ 631 h 1522"/>
                <a:gd name="connsiteX191" fmla="*/ 285 w 2331"/>
                <a:gd name="connsiteY191" fmla="*/ 640 h 1522"/>
                <a:gd name="connsiteX192" fmla="*/ 262 w 2331"/>
                <a:gd name="connsiteY192" fmla="*/ 650 h 1522"/>
                <a:gd name="connsiteX193" fmla="*/ 238 w 2331"/>
                <a:gd name="connsiteY193" fmla="*/ 660 h 1522"/>
                <a:gd name="connsiteX194" fmla="*/ 215 w 2331"/>
                <a:gd name="connsiteY194" fmla="*/ 671 h 1522"/>
                <a:gd name="connsiteX195" fmla="*/ 194 w 2331"/>
                <a:gd name="connsiteY195" fmla="*/ 681 h 1522"/>
                <a:gd name="connsiteX196" fmla="*/ 173 w 2331"/>
                <a:gd name="connsiteY196" fmla="*/ 692 h 1522"/>
                <a:gd name="connsiteX197" fmla="*/ 153 w 2331"/>
                <a:gd name="connsiteY197" fmla="*/ 702 h 1522"/>
                <a:gd name="connsiteX198" fmla="*/ 134 w 2331"/>
                <a:gd name="connsiteY198" fmla="*/ 714 h 1522"/>
                <a:gd name="connsiteX199" fmla="*/ 116 w 2331"/>
                <a:gd name="connsiteY199" fmla="*/ 726 h 1522"/>
                <a:gd name="connsiteX200" fmla="*/ 98 w 2331"/>
                <a:gd name="connsiteY200" fmla="*/ 737 h 1522"/>
                <a:gd name="connsiteX201" fmla="*/ 82 w 2331"/>
                <a:gd name="connsiteY201" fmla="*/ 749 h 1522"/>
                <a:gd name="connsiteX202" fmla="*/ 67 w 2331"/>
                <a:gd name="connsiteY202" fmla="*/ 762 h 1522"/>
                <a:gd name="connsiteX203" fmla="*/ 53 w 2331"/>
                <a:gd name="connsiteY203" fmla="*/ 774 h 1522"/>
                <a:gd name="connsiteX204" fmla="*/ 40 w 2331"/>
                <a:gd name="connsiteY204" fmla="*/ 787 h 1522"/>
                <a:gd name="connsiteX205" fmla="*/ 27 w 2331"/>
                <a:gd name="connsiteY205" fmla="*/ 799 h 1522"/>
                <a:gd name="connsiteX206" fmla="*/ 8 w 2331"/>
                <a:gd name="connsiteY206" fmla="*/ 836 h 1522"/>
                <a:gd name="connsiteX207" fmla="*/ 0 w 2331"/>
                <a:gd name="connsiteY207" fmla="*/ 882 h 1522"/>
                <a:gd name="connsiteX208" fmla="*/ 0 w 2331"/>
                <a:gd name="connsiteY208" fmla="*/ 927 h 1522"/>
                <a:gd name="connsiteX209" fmla="*/ 1 w 2331"/>
                <a:gd name="connsiteY209" fmla="*/ 958 h 1522"/>
                <a:gd name="connsiteX210" fmla="*/ 4 w 2331"/>
                <a:gd name="connsiteY210" fmla="*/ 983 h 1522"/>
                <a:gd name="connsiteX211" fmla="*/ 8 w 2331"/>
                <a:gd name="connsiteY211" fmla="*/ 1009 h 1522"/>
                <a:gd name="connsiteX212" fmla="*/ 14 w 2331"/>
                <a:gd name="connsiteY212" fmla="*/ 1034 h 1522"/>
                <a:gd name="connsiteX213" fmla="*/ 21 w 2331"/>
                <a:gd name="connsiteY213" fmla="*/ 1059 h 1522"/>
                <a:gd name="connsiteX214" fmla="*/ 29 w 2331"/>
                <a:gd name="connsiteY214" fmla="*/ 1082 h 1522"/>
                <a:gd name="connsiteX215" fmla="*/ 40 w 2331"/>
                <a:gd name="connsiteY215" fmla="*/ 1103 h 1522"/>
                <a:gd name="connsiteX216" fmla="*/ 51 w 2331"/>
                <a:gd name="connsiteY216" fmla="*/ 1122 h 1522"/>
                <a:gd name="connsiteX217" fmla="*/ 64 w 2331"/>
                <a:gd name="connsiteY217" fmla="*/ 1136 h 1522"/>
                <a:gd name="connsiteX218" fmla="*/ 81 w 2331"/>
                <a:gd name="connsiteY218" fmla="*/ 1149 h 1522"/>
                <a:gd name="connsiteX219" fmla="*/ 98 w 2331"/>
                <a:gd name="connsiteY219" fmla="*/ 1162 h 1522"/>
                <a:gd name="connsiteX220" fmla="*/ 118 w 2331"/>
                <a:gd name="connsiteY220" fmla="*/ 1173 h 1522"/>
                <a:gd name="connsiteX221" fmla="*/ 138 w 2331"/>
                <a:gd name="connsiteY221" fmla="*/ 1184 h 1522"/>
                <a:gd name="connsiteX222" fmla="*/ 160 w 2331"/>
                <a:gd name="connsiteY222" fmla="*/ 1193 h 1522"/>
                <a:gd name="connsiteX223" fmla="*/ 184 w 2331"/>
                <a:gd name="connsiteY223" fmla="*/ 1203 h 1522"/>
                <a:gd name="connsiteX224" fmla="*/ 208 w 2331"/>
                <a:gd name="connsiteY224" fmla="*/ 1211 h 1522"/>
                <a:gd name="connsiteX225" fmla="*/ 234 w 2331"/>
                <a:gd name="connsiteY225" fmla="*/ 1218 h 1522"/>
                <a:gd name="connsiteX226" fmla="*/ 242 w 2331"/>
                <a:gd name="connsiteY226" fmla="*/ 1239 h 1522"/>
                <a:gd name="connsiteX227" fmla="*/ 250 w 2331"/>
                <a:gd name="connsiteY227" fmla="*/ 1259 h 1522"/>
                <a:gd name="connsiteX228" fmla="*/ 261 w 2331"/>
                <a:gd name="connsiteY228" fmla="*/ 1279 h 1522"/>
                <a:gd name="connsiteX229" fmla="*/ 272 w 2331"/>
                <a:gd name="connsiteY229" fmla="*/ 1298 h 1522"/>
                <a:gd name="connsiteX230" fmla="*/ 285 w 2331"/>
                <a:gd name="connsiteY230" fmla="*/ 1317 h 1522"/>
                <a:gd name="connsiteX231" fmla="*/ 298 w 2331"/>
                <a:gd name="connsiteY231" fmla="*/ 1335 h 1522"/>
                <a:gd name="connsiteX232" fmla="*/ 313 w 2331"/>
                <a:gd name="connsiteY232" fmla="*/ 1352 h 1522"/>
                <a:gd name="connsiteX233" fmla="*/ 330 w 2331"/>
                <a:gd name="connsiteY233" fmla="*/ 1368 h 1522"/>
                <a:gd name="connsiteX234" fmla="*/ 342 w 2331"/>
                <a:gd name="connsiteY234" fmla="*/ 1380 h 1522"/>
                <a:gd name="connsiteX235" fmla="*/ 357 w 2331"/>
                <a:gd name="connsiteY235" fmla="*/ 1392 h 1522"/>
                <a:gd name="connsiteX236" fmla="*/ 371 w 2331"/>
                <a:gd name="connsiteY236" fmla="*/ 1402 h 1522"/>
                <a:gd name="connsiteX237" fmla="*/ 385 w 2331"/>
                <a:gd name="connsiteY237" fmla="*/ 1412 h 1522"/>
                <a:gd name="connsiteX238" fmla="*/ 400 w 2331"/>
                <a:gd name="connsiteY238" fmla="*/ 1421 h 1522"/>
                <a:gd name="connsiteX239" fmla="*/ 415 w 2331"/>
                <a:gd name="connsiteY239" fmla="*/ 1429 h 1522"/>
                <a:gd name="connsiteX240" fmla="*/ 430 w 2331"/>
                <a:gd name="connsiteY240" fmla="*/ 1436 h 1522"/>
                <a:gd name="connsiteX241" fmla="*/ 447 w 2331"/>
                <a:gd name="connsiteY241" fmla="*/ 1443 h 1522"/>
                <a:gd name="connsiteX242" fmla="*/ 462 w 2331"/>
                <a:gd name="connsiteY242" fmla="*/ 1449 h 1522"/>
                <a:gd name="connsiteX243" fmla="*/ 478 w 2331"/>
                <a:gd name="connsiteY243" fmla="*/ 1455 h 1522"/>
                <a:gd name="connsiteX244" fmla="*/ 494 w 2331"/>
                <a:gd name="connsiteY244" fmla="*/ 1458 h 1522"/>
                <a:gd name="connsiteX245" fmla="*/ 512 w 2331"/>
                <a:gd name="connsiteY245" fmla="*/ 1462 h 1522"/>
                <a:gd name="connsiteX246" fmla="*/ 528 w 2331"/>
                <a:gd name="connsiteY246" fmla="*/ 1465 h 1522"/>
                <a:gd name="connsiteX247" fmla="*/ 546 w 2331"/>
                <a:gd name="connsiteY247" fmla="*/ 1468 h 1522"/>
                <a:gd name="connsiteX248" fmla="*/ 562 w 2331"/>
                <a:gd name="connsiteY248" fmla="*/ 1469 h 1522"/>
                <a:gd name="connsiteX249" fmla="*/ 580 w 2331"/>
                <a:gd name="connsiteY249" fmla="*/ 1469 h 1522"/>
                <a:gd name="connsiteX250" fmla="*/ 597 w 2331"/>
                <a:gd name="connsiteY250" fmla="*/ 1469 h 1522"/>
                <a:gd name="connsiteX251" fmla="*/ 614 w 2331"/>
                <a:gd name="connsiteY251" fmla="*/ 1468 h 1522"/>
                <a:gd name="connsiteX252" fmla="*/ 631 w 2331"/>
                <a:gd name="connsiteY252" fmla="*/ 1465 h 1522"/>
                <a:gd name="connsiteX253" fmla="*/ 648 w 2331"/>
                <a:gd name="connsiteY253" fmla="*/ 1462 h 1522"/>
                <a:gd name="connsiteX254" fmla="*/ 664 w 2331"/>
                <a:gd name="connsiteY254" fmla="*/ 1458 h 1522"/>
                <a:gd name="connsiteX255" fmla="*/ 679 w 2331"/>
                <a:gd name="connsiteY255" fmla="*/ 1455 h 1522"/>
                <a:gd name="connsiteX256" fmla="*/ 695 w 2331"/>
                <a:gd name="connsiteY256" fmla="*/ 1449 h 1522"/>
                <a:gd name="connsiteX257" fmla="*/ 711 w 2331"/>
                <a:gd name="connsiteY257" fmla="*/ 1443 h 1522"/>
                <a:gd name="connsiteX258" fmla="*/ 726 w 2331"/>
                <a:gd name="connsiteY258" fmla="*/ 1436 h 1522"/>
                <a:gd name="connsiteX259" fmla="*/ 740 w 2331"/>
                <a:gd name="connsiteY259" fmla="*/ 1429 h 1522"/>
                <a:gd name="connsiteX260" fmla="*/ 754 w 2331"/>
                <a:gd name="connsiteY260" fmla="*/ 1421 h 1522"/>
                <a:gd name="connsiteX261" fmla="*/ 768 w 2331"/>
                <a:gd name="connsiteY261" fmla="*/ 1412 h 1522"/>
                <a:gd name="connsiteX262" fmla="*/ 781 w 2331"/>
                <a:gd name="connsiteY262" fmla="*/ 1402 h 1522"/>
                <a:gd name="connsiteX263" fmla="*/ 794 w 2331"/>
                <a:gd name="connsiteY263" fmla="*/ 1392 h 1522"/>
                <a:gd name="connsiteX264" fmla="*/ 807 w 2331"/>
                <a:gd name="connsiteY264" fmla="*/ 1380 h 1522"/>
                <a:gd name="connsiteX265" fmla="*/ 818 w 2331"/>
                <a:gd name="connsiteY265" fmla="*/ 1368 h 1522"/>
                <a:gd name="connsiteX266" fmla="*/ 830 w 2331"/>
                <a:gd name="connsiteY266" fmla="*/ 1356 h 1522"/>
                <a:gd name="connsiteX267" fmla="*/ 842 w 2331"/>
                <a:gd name="connsiteY267" fmla="*/ 1342 h 1522"/>
                <a:gd name="connsiteX268" fmla="*/ 851 w 2331"/>
                <a:gd name="connsiteY268" fmla="*/ 1326 h 1522"/>
                <a:gd name="connsiteX269" fmla="*/ 861 w 2331"/>
                <a:gd name="connsiteY269" fmla="*/ 1311 h 1522"/>
                <a:gd name="connsiteX270" fmla="*/ 870 w 2331"/>
                <a:gd name="connsiteY270" fmla="*/ 1296 h 1522"/>
                <a:gd name="connsiteX271" fmla="*/ 877 w 2331"/>
                <a:gd name="connsiteY271" fmla="*/ 1281 h 1522"/>
                <a:gd name="connsiteX272" fmla="*/ 884 w 2331"/>
                <a:gd name="connsiteY272" fmla="*/ 1264 h 1522"/>
                <a:gd name="connsiteX273" fmla="*/ 889 w 2331"/>
                <a:gd name="connsiteY273" fmla="*/ 1248 h 1522"/>
                <a:gd name="connsiteX274" fmla="*/ 908 w 2331"/>
                <a:gd name="connsiteY274" fmla="*/ 1248 h 1522"/>
                <a:gd name="connsiteX275" fmla="*/ 927 w 2331"/>
                <a:gd name="connsiteY275" fmla="*/ 1247 h 1522"/>
                <a:gd name="connsiteX276" fmla="*/ 946 w 2331"/>
                <a:gd name="connsiteY276" fmla="*/ 1247 h 1522"/>
                <a:gd name="connsiteX277" fmla="*/ 964 w 2331"/>
                <a:gd name="connsiteY277" fmla="*/ 1247 h 1522"/>
                <a:gd name="connsiteX278" fmla="*/ 983 w 2331"/>
                <a:gd name="connsiteY278" fmla="*/ 1246 h 1522"/>
                <a:gd name="connsiteX279" fmla="*/ 1002 w 2331"/>
                <a:gd name="connsiteY279" fmla="*/ 1246 h 1522"/>
                <a:gd name="connsiteX280" fmla="*/ 1020 w 2331"/>
                <a:gd name="connsiteY280" fmla="*/ 1246 h 1522"/>
                <a:gd name="connsiteX281" fmla="*/ 1039 w 2331"/>
                <a:gd name="connsiteY281" fmla="*/ 1245 h 1522"/>
                <a:gd name="connsiteX282" fmla="*/ 1058 w 2331"/>
                <a:gd name="connsiteY282" fmla="*/ 1245 h 1522"/>
                <a:gd name="connsiteX283" fmla="*/ 1078 w 2331"/>
                <a:gd name="connsiteY283" fmla="*/ 1245 h 1522"/>
                <a:gd name="connsiteX284" fmla="*/ 1096 w 2331"/>
                <a:gd name="connsiteY284" fmla="*/ 1245 h 1522"/>
                <a:gd name="connsiteX285" fmla="*/ 1116 w 2331"/>
                <a:gd name="connsiteY285" fmla="*/ 1243 h 1522"/>
                <a:gd name="connsiteX286" fmla="*/ 1135 w 2331"/>
                <a:gd name="connsiteY286" fmla="*/ 1243 h 1522"/>
                <a:gd name="connsiteX287" fmla="*/ 1155 w 2331"/>
                <a:gd name="connsiteY287" fmla="*/ 1243 h 1522"/>
                <a:gd name="connsiteX288" fmla="*/ 1174 w 2331"/>
                <a:gd name="connsiteY288" fmla="*/ 1243 h 1522"/>
                <a:gd name="connsiteX289" fmla="*/ 1193 w 2331"/>
                <a:gd name="connsiteY289" fmla="*/ 1243 h 1522"/>
                <a:gd name="connsiteX290" fmla="*/ 1214 w 2331"/>
                <a:gd name="connsiteY290" fmla="*/ 1243 h 1522"/>
                <a:gd name="connsiteX291" fmla="*/ 1235 w 2331"/>
                <a:gd name="connsiteY291" fmla="*/ 1243 h 1522"/>
                <a:gd name="connsiteX292" fmla="*/ 1257 w 2331"/>
                <a:gd name="connsiteY292" fmla="*/ 1243 h 1522"/>
                <a:gd name="connsiteX293" fmla="*/ 1278 w 2331"/>
                <a:gd name="connsiteY293" fmla="*/ 1245 h 1522"/>
                <a:gd name="connsiteX294" fmla="*/ 1299 w 2331"/>
                <a:gd name="connsiteY294" fmla="*/ 1245 h 1522"/>
                <a:gd name="connsiteX295" fmla="*/ 1320 w 2331"/>
                <a:gd name="connsiteY295" fmla="*/ 1245 h 1522"/>
                <a:gd name="connsiteX296" fmla="*/ 1339 w 2331"/>
                <a:gd name="connsiteY296" fmla="*/ 1246 h 1522"/>
                <a:gd name="connsiteX297" fmla="*/ 1361 w 2331"/>
                <a:gd name="connsiteY297" fmla="*/ 1246 h 1522"/>
                <a:gd name="connsiteX298" fmla="*/ 1380 w 2331"/>
                <a:gd name="connsiteY298" fmla="*/ 1247 h 1522"/>
                <a:gd name="connsiteX299" fmla="*/ 1401 w 2331"/>
                <a:gd name="connsiteY299" fmla="*/ 1248 h 1522"/>
                <a:gd name="connsiteX300" fmla="*/ 1421 w 2331"/>
                <a:gd name="connsiteY300" fmla="*/ 1248 h 1522"/>
                <a:gd name="connsiteX301" fmla="*/ 1441 w 2331"/>
                <a:gd name="connsiteY301" fmla="*/ 1249 h 1522"/>
                <a:gd name="connsiteX302" fmla="*/ 1461 w 2331"/>
                <a:gd name="connsiteY302" fmla="*/ 1250 h 1522"/>
                <a:gd name="connsiteX303" fmla="*/ 1481 w 2331"/>
                <a:gd name="connsiteY303" fmla="*/ 1252 h 1522"/>
                <a:gd name="connsiteX304" fmla="*/ 1501 w 2331"/>
                <a:gd name="connsiteY304" fmla="*/ 1252 h 1522"/>
                <a:gd name="connsiteX305" fmla="*/ 1521 w 2331"/>
                <a:gd name="connsiteY305" fmla="*/ 1253 h 1522"/>
                <a:gd name="connsiteX306" fmla="*/ 1528 w 2331"/>
                <a:gd name="connsiteY306" fmla="*/ 1269 h 1522"/>
                <a:gd name="connsiteX307" fmla="*/ 1536 w 2331"/>
                <a:gd name="connsiteY307" fmla="*/ 1194 h 1522"/>
                <a:gd name="connsiteX308" fmla="*/ 1545 w 2331"/>
                <a:gd name="connsiteY308" fmla="*/ 1300 h 1522"/>
                <a:gd name="connsiteX309" fmla="*/ 1541 w 2331"/>
                <a:gd name="connsiteY309" fmla="*/ 1068 h 1522"/>
                <a:gd name="connsiteX310" fmla="*/ 1541 w 2331"/>
                <a:gd name="connsiteY310" fmla="*/ 1119 h 1522"/>
                <a:gd name="connsiteX311" fmla="*/ 1556 w 2331"/>
                <a:gd name="connsiteY311" fmla="*/ 1134 h 1522"/>
                <a:gd name="connsiteX312" fmla="*/ 1566 w 2331"/>
                <a:gd name="connsiteY312" fmla="*/ 1059 h 1522"/>
                <a:gd name="connsiteX313" fmla="*/ 1568 w 2331"/>
                <a:gd name="connsiteY313" fmla="*/ 1104 h 1522"/>
                <a:gd name="connsiteX314" fmla="*/ 1568 w 2331"/>
                <a:gd name="connsiteY314" fmla="*/ 1101 h 1522"/>
                <a:gd name="connsiteX315" fmla="*/ 1578 w 2331"/>
                <a:gd name="connsiteY315" fmla="*/ 1072 h 1522"/>
                <a:gd name="connsiteX316" fmla="*/ 1590 w 2331"/>
                <a:gd name="connsiteY316" fmla="*/ 1041 h 1522"/>
                <a:gd name="connsiteX317" fmla="*/ 1602 w 2331"/>
                <a:gd name="connsiteY317" fmla="*/ 1008 h 1522"/>
                <a:gd name="connsiteX318" fmla="*/ 1615 w 2331"/>
                <a:gd name="connsiteY318" fmla="*/ 975 h 1522"/>
                <a:gd name="connsiteX319" fmla="*/ 1629 w 2331"/>
                <a:gd name="connsiteY319" fmla="*/ 942 h 1522"/>
                <a:gd name="connsiteX320" fmla="*/ 1643 w 2331"/>
                <a:gd name="connsiteY320" fmla="*/ 952 h 1522"/>
                <a:gd name="connsiteX321" fmla="*/ 1657 w 2331"/>
                <a:gd name="connsiteY321" fmla="*/ 917 h 1522"/>
                <a:gd name="connsiteX322" fmla="*/ 1673 w 2331"/>
                <a:gd name="connsiteY322" fmla="*/ 926 h 1522"/>
                <a:gd name="connsiteX323" fmla="*/ 1688 w 2331"/>
                <a:gd name="connsiteY323" fmla="*/ 844 h 1522"/>
                <a:gd name="connsiteX324" fmla="*/ 1703 w 2331"/>
                <a:gd name="connsiteY324" fmla="*/ 851 h 1522"/>
                <a:gd name="connsiteX325" fmla="*/ 1719 w 2331"/>
                <a:gd name="connsiteY325" fmla="*/ 858 h 1522"/>
                <a:gd name="connsiteX326" fmla="*/ 1735 w 2331"/>
                <a:gd name="connsiteY326" fmla="*/ 864 h 1522"/>
                <a:gd name="connsiteX327" fmla="*/ 1751 w 2331"/>
                <a:gd name="connsiteY327" fmla="*/ 1050 h 1522"/>
                <a:gd name="connsiteX328" fmla="*/ 1754 w 2331"/>
                <a:gd name="connsiteY328" fmla="*/ 957 h 1522"/>
                <a:gd name="connsiteX329" fmla="*/ 1751 w 2331"/>
                <a:gd name="connsiteY329" fmla="*/ 999 h 1522"/>
                <a:gd name="connsiteX330" fmla="*/ 1767 w 2331"/>
                <a:gd name="connsiteY330" fmla="*/ 828 h 1522"/>
                <a:gd name="connsiteX331" fmla="*/ 1785 w 2331"/>
                <a:gd name="connsiteY331" fmla="*/ 1102 h 1522"/>
                <a:gd name="connsiteX332" fmla="*/ 1801 w 2331"/>
                <a:gd name="connsiteY332" fmla="*/ 1015 h 1522"/>
                <a:gd name="connsiteX333" fmla="*/ 1796 w 2331"/>
                <a:gd name="connsiteY333" fmla="*/ 1143 h 1522"/>
                <a:gd name="connsiteX334" fmla="*/ 1819 w 2331"/>
                <a:gd name="connsiteY334" fmla="*/ 1108 h 1522"/>
                <a:gd name="connsiteX335" fmla="*/ 1835 w 2331"/>
                <a:gd name="connsiteY335" fmla="*/ 1109 h 1522"/>
                <a:gd name="connsiteX336" fmla="*/ 1853 w 2331"/>
                <a:gd name="connsiteY336" fmla="*/ 1109 h 1522"/>
                <a:gd name="connsiteX337" fmla="*/ 1870 w 2331"/>
                <a:gd name="connsiteY337" fmla="*/ 1154 h 1522"/>
                <a:gd name="connsiteX338" fmla="*/ 1887 w 2331"/>
                <a:gd name="connsiteY338" fmla="*/ 1198 h 1522"/>
                <a:gd name="connsiteX339" fmla="*/ 1904 w 2331"/>
                <a:gd name="connsiteY339" fmla="*/ 1150 h 1522"/>
                <a:gd name="connsiteX340" fmla="*/ 1904 w 2331"/>
                <a:gd name="connsiteY340" fmla="*/ 1110 h 1522"/>
                <a:gd name="connsiteX341" fmla="*/ 1904 w 2331"/>
                <a:gd name="connsiteY341" fmla="*/ 1143 h 1522"/>
                <a:gd name="connsiteX342" fmla="*/ 1920 w 2331"/>
                <a:gd name="connsiteY342" fmla="*/ 1147 h 1522"/>
                <a:gd name="connsiteX343" fmla="*/ 1937 w 2331"/>
                <a:gd name="connsiteY343" fmla="*/ 1458 h 1522"/>
                <a:gd name="connsiteX344" fmla="*/ 1953 w 2331"/>
                <a:gd name="connsiteY344" fmla="*/ 1005 h 1522"/>
                <a:gd name="connsiteX345" fmla="*/ 1968 w 2331"/>
                <a:gd name="connsiteY345" fmla="*/ 1449 h 1522"/>
                <a:gd name="connsiteX346" fmla="*/ 1984 w 2331"/>
                <a:gd name="connsiteY346" fmla="*/ 1443 h 1522"/>
                <a:gd name="connsiteX347" fmla="*/ 1999 w 2331"/>
                <a:gd name="connsiteY347" fmla="*/ 1436 h 1522"/>
                <a:gd name="connsiteX348" fmla="*/ 2013 w 2331"/>
                <a:gd name="connsiteY348" fmla="*/ 1429 h 1522"/>
                <a:gd name="connsiteX349" fmla="*/ 2028 w 2331"/>
                <a:gd name="connsiteY349" fmla="*/ 1421 h 1522"/>
                <a:gd name="connsiteX350" fmla="*/ 2041 w 2331"/>
                <a:gd name="connsiteY350" fmla="*/ 1412 h 1522"/>
                <a:gd name="connsiteX351" fmla="*/ 2055 w 2331"/>
                <a:gd name="connsiteY351" fmla="*/ 1402 h 1522"/>
                <a:gd name="connsiteX352" fmla="*/ 2068 w 2331"/>
                <a:gd name="connsiteY352" fmla="*/ 1392 h 1522"/>
                <a:gd name="connsiteX353" fmla="*/ 2079 w 2331"/>
                <a:gd name="connsiteY353" fmla="*/ 1380 h 1522"/>
                <a:gd name="connsiteX354" fmla="*/ 2091 w 2331"/>
                <a:gd name="connsiteY354" fmla="*/ 1368 h 1522"/>
                <a:gd name="connsiteX355" fmla="*/ 2105 w 2331"/>
                <a:gd name="connsiteY355" fmla="*/ 1353 h 1522"/>
                <a:gd name="connsiteX356" fmla="*/ 2118 w 2331"/>
                <a:gd name="connsiteY356" fmla="*/ 1336 h 1522"/>
                <a:gd name="connsiteX357" fmla="*/ 2130 w 2331"/>
                <a:gd name="connsiteY357" fmla="*/ 1319 h 1522"/>
                <a:gd name="connsiteX358" fmla="*/ 2140 w 2331"/>
                <a:gd name="connsiteY358" fmla="*/ 1301 h 1522"/>
                <a:gd name="connsiteX359" fmla="*/ 2149 w 2331"/>
                <a:gd name="connsiteY359" fmla="*/ 1282 h 1522"/>
                <a:gd name="connsiteX360" fmla="*/ 2158 w 2331"/>
                <a:gd name="connsiteY360" fmla="*/ 1263 h 1522"/>
                <a:gd name="connsiteX361" fmla="*/ 2165 w 2331"/>
                <a:gd name="connsiteY361" fmla="*/ 1243 h 1522"/>
                <a:gd name="connsiteX362" fmla="*/ 2171 w 2331"/>
                <a:gd name="connsiteY362" fmla="*/ 1224 h 1522"/>
                <a:gd name="connsiteX363" fmla="*/ 2183 w 2331"/>
                <a:gd name="connsiteY363" fmla="*/ 1219 h 1522"/>
                <a:gd name="connsiteX364" fmla="*/ 2195 w 2331"/>
                <a:gd name="connsiteY364" fmla="*/ 1213 h 1522"/>
                <a:gd name="connsiteX365" fmla="*/ 2207 w 2331"/>
                <a:gd name="connsiteY365" fmla="*/ 1208 h 1522"/>
                <a:gd name="connsiteX366" fmla="*/ 2218 w 2331"/>
                <a:gd name="connsiteY366" fmla="*/ 1203 h 1522"/>
                <a:gd name="connsiteX367" fmla="*/ 2230 w 2331"/>
                <a:gd name="connsiteY367" fmla="*/ 1197 h 1522"/>
                <a:gd name="connsiteX368" fmla="*/ 2241 w 2331"/>
                <a:gd name="connsiteY368" fmla="*/ 1191 h 1522"/>
                <a:gd name="connsiteX369" fmla="*/ 2251 w 2331"/>
                <a:gd name="connsiteY369" fmla="*/ 1185 h 1522"/>
                <a:gd name="connsiteX370" fmla="*/ 2261 w 2331"/>
                <a:gd name="connsiteY370" fmla="*/ 1178 h 1522"/>
                <a:gd name="connsiteX371" fmla="*/ 2279 w 2331"/>
                <a:gd name="connsiteY371" fmla="*/ 1160 h 1522"/>
                <a:gd name="connsiteX372" fmla="*/ 2294 w 2331"/>
                <a:gd name="connsiteY372" fmla="*/ 1138 h 1522"/>
                <a:gd name="connsiteX373" fmla="*/ 2307 w 2331"/>
                <a:gd name="connsiteY373" fmla="*/ 1111 h 1522"/>
                <a:gd name="connsiteX374" fmla="*/ 2317 w 2331"/>
                <a:gd name="connsiteY374" fmla="*/ 1082 h 1522"/>
                <a:gd name="connsiteX375" fmla="*/ 2324 w 2331"/>
                <a:gd name="connsiteY375" fmla="*/ 1051 h 1522"/>
                <a:gd name="connsiteX376" fmla="*/ 2328 w 2331"/>
                <a:gd name="connsiteY376" fmla="*/ 1018 h 1522"/>
                <a:gd name="connsiteX377" fmla="*/ 2331 w 2331"/>
                <a:gd name="connsiteY377" fmla="*/ 985 h 1522"/>
                <a:gd name="connsiteX378" fmla="*/ 2331 w 2331"/>
                <a:gd name="connsiteY378" fmla="*/ 954 h 1522"/>
                <a:gd name="connsiteX0" fmla="*/ 2331 w 2331"/>
                <a:gd name="connsiteY0" fmla="*/ 954 h 1493"/>
                <a:gd name="connsiteX1" fmla="*/ 2329 w 2331"/>
                <a:gd name="connsiteY1" fmla="*/ 927 h 1493"/>
                <a:gd name="connsiteX2" fmla="*/ 2327 w 2331"/>
                <a:gd name="connsiteY2" fmla="*/ 899 h 1493"/>
                <a:gd name="connsiteX3" fmla="*/ 2322 w 2331"/>
                <a:gd name="connsiteY3" fmla="*/ 871 h 1493"/>
                <a:gd name="connsiteX4" fmla="*/ 2315 w 2331"/>
                <a:gd name="connsiteY4" fmla="*/ 844 h 1493"/>
                <a:gd name="connsiteX5" fmla="*/ 2307 w 2331"/>
                <a:gd name="connsiteY5" fmla="*/ 819 h 1493"/>
                <a:gd name="connsiteX6" fmla="*/ 2297 w 2331"/>
                <a:gd name="connsiteY6" fmla="*/ 796 h 1493"/>
                <a:gd name="connsiteX7" fmla="*/ 2284 w 2331"/>
                <a:gd name="connsiteY7" fmla="*/ 777 h 1493"/>
                <a:gd name="connsiteX8" fmla="*/ 2269 w 2331"/>
                <a:gd name="connsiteY8" fmla="*/ 762 h 1493"/>
                <a:gd name="connsiteX9" fmla="*/ 2242 w 2331"/>
                <a:gd name="connsiteY9" fmla="*/ 743 h 1493"/>
                <a:gd name="connsiteX10" fmla="*/ 2213 w 2331"/>
                <a:gd name="connsiteY10" fmla="*/ 725 h 1493"/>
                <a:gd name="connsiteX11" fmla="*/ 2181 w 2331"/>
                <a:gd name="connsiteY11" fmla="*/ 706 h 1493"/>
                <a:gd name="connsiteX12" fmla="*/ 2147 w 2331"/>
                <a:gd name="connsiteY12" fmla="*/ 688 h 1493"/>
                <a:gd name="connsiteX13" fmla="*/ 2112 w 2331"/>
                <a:gd name="connsiteY13" fmla="*/ 672 h 1493"/>
                <a:gd name="connsiteX14" fmla="*/ 2074 w 2331"/>
                <a:gd name="connsiteY14" fmla="*/ 656 h 1493"/>
                <a:gd name="connsiteX15" fmla="*/ 2034 w 2331"/>
                <a:gd name="connsiteY15" fmla="*/ 640 h 1493"/>
                <a:gd name="connsiteX16" fmla="*/ 1993 w 2331"/>
                <a:gd name="connsiteY16" fmla="*/ 625 h 1493"/>
                <a:gd name="connsiteX17" fmla="*/ 1950 w 2331"/>
                <a:gd name="connsiteY17" fmla="*/ 611 h 1493"/>
                <a:gd name="connsiteX18" fmla="*/ 1904 w 2331"/>
                <a:gd name="connsiteY18" fmla="*/ 598 h 1493"/>
                <a:gd name="connsiteX19" fmla="*/ 1857 w 2331"/>
                <a:gd name="connsiteY19" fmla="*/ 585 h 1493"/>
                <a:gd name="connsiteX20" fmla="*/ 1808 w 2331"/>
                <a:gd name="connsiteY20" fmla="*/ 574 h 1493"/>
                <a:gd name="connsiteX21" fmla="*/ 1758 w 2331"/>
                <a:gd name="connsiteY21" fmla="*/ 563 h 1493"/>
                <a:gd name="connsiteX22" fmla="*/ 1707 w 2331"/>
                <a:gd name="connsiteY22" fmla="*/ 553 h 1493"/>
                <a:gd name="connsiteX23" fmla="*/ 1654 w 2331"/>
                <a:gd name="connsiteY23" fmla="*/ 543 h 1493"/>
                <a:gd name="connsiteX24" fmla="*/ 1599 w 2331"/>
                <a:gd name="connsiteY24" fmla="*/ 535 h 1493"/>
                <a:gd name="connsiteX25" fmla="*/ 1599 w 2331"/>
                <a:gd name="connsiteY25" fmla="*/ 535 h 1493"/>
                <a:gd name="connsiteX26" fmla="*/ 1595 w 2331"/>
                <a:gd name="connsiteY26" fmla="*/ 471 h 1493"/>
                <a:gd name="connsiteX27" fmla="*/ 1487 w 2331"/>
                <a:gd name="connsiteY27" fmla="*/ 471 h 1493"/>
                <a:gd name="connsiteX28" fmla="*/ 1496 w 2331"/>
                <a:gd name="connsiteY28" fmla="*/ 637 h 1493"/>
                <a:gd name="connsiteX29" fmla="*/ 1491 w 2331"/>
                <a:gd name="connsiteY29" fmla="*/ 638 h 1493"/>
                <a:gd name="connsiteX30" fmla="*/ 1487 w 2331"/>
                <a:gd name="connsiteY30" fmla="*/ 639 h 1493"/>
                <a:gd name="connsiteX31" fmla="*/ 1482 w 2331"/>
                <a:gd name="connsiteY31" fmla="*/ 640 h 1493"/>
                <a:gd name="connsiteX32" fmla="*/ 1477 w 2331"/>
                <a:gd name="connsiteY32" fmla="*/ 642 h 1493"/>
                <a:gd name="connsiteX33" fmla="*/ 1473 w 2331"/>
                <a:gd name="connsiteY33" fmla="*/ 644 h 1493"/>
                <a:gd name="connsiteX34" fmla="*/ 1468 w 2331"/>
                <a:gd name="connsiteY34" fmla="*/ 645 h 1493"/>
                <a:gd name="connsiteX35" fmla="*/ 1462 w 2331"/>
                <a:gd name="connsiteY35" fmla="*/ 646 h 1493"/>
                <a:gd name="connsiteX36" fmla="*/ 1458 w 2331"/>
                <a:gd name="connsiteY36" fmla="*/ 647 h 1493"/>
                <a:gd name="connsiteX37" fmla="*/ 1467 w 2331"/>
                <a:gd name="connsiteY37" fmla="*/ 643 h 1493"/>
                <a:gd name="connsiteX38" fmla="*/ 1418 w 2331"/>
                <a:gd name="connsiteY38" fmla="*/ 561 h 1493"/>
                <a:gd name="connsiteX39" fmla="*/ 1405 w 2331"/>
                <a:gd name="connsiteY39" fmla="*/ 452 h 1493"/>
                <a:gd name="connsiteX40" fmla="*/ 1417 w 2331"/>
                <a:gd name="connsiteY40" fmla="*/ 442 h 1493"/>
                <a:gd name="connsiteX41" fmla="*/ 1427 w 2331"/>
                <a:gd name="connsiteY41" fmla="*/ 430 h 1493"/>
                <a:gd name="connsiteX42" fmla="*/ 1438 w 2331"/>
                <a:gd name="connsiteY42" fmla="*/ 417 h 1493"/>
                <a:gd name="connsiteX43" fmla="*/ 1447 w 2331"/>
                <a:gd name="connsiteY43" fmla="*/ 403 h 1493"/>
                <a:gd name="connsiteX44" fmla="*/ 1456 w 2331"/>
                <a:gd name="connsiteY44" fmla="*/ 388 h 1493"/>
                <a:gd name="connsiteX45" fmla="*/ 1465 w 2331"/>
                <a:gd name="connsiteY45" fmla="*/ 372 h 1493"/>
                <a:gd name="connsiteX46" fmla="*/ 1472 w 2331"/>
                <a:gd name="connsiteY46" fmla="*/ 354 h 1493"/>
                <a:gd name="connsiteX47" fmla="*/ 1479 w 2331"/>
                <a:gd name="connsiteY47" fmla="*/ 337 h 1493"/>
                <a:gd name="connsiteX48" fmla="*/ 1487 w 2331"/>
                <a:gd name="connsiteY48" fmla="*/ 471 h 1493"/>
                <a:gd name="connsiteX49" fmla="*/ 1595 w 2331"/>
                <a:gd name="connsiteY49" fmla="*/ 471 h 1493"/>
                <a:gd name="connsiteX50" fmla="*/ 1585 w 2331"/>
                <a:gd name="connsiteY50" fmla="*/ 273 h 1493"/>
                <a:gd name="connsiteX51" fmla="*/ 1584 w 2331"/>
                <a:gd name="connsiteY51" fmla="*/ 265 h 1493"/>
                <a:gd name="connsiteX52" fmla="*/ 1580 w 2331"/>
                <a:gd name="connsiteY52" fmla="*/ 257 h 1493"/>
                <a:gd name="connsiteX53" fmla="*/ 1576 w 2331"/>
                <a:gd name="connsiteY53" fmla="*/ 250 h 1493"/>
                <a:gd name="connsiteX54" fmla="*/ 1570 w 2331"/>
                <a:gd name="connsiteY54" fmla="*/ 243 h 1493"/>
                <a:gd name="connsiteX55" fmla="*/ 1563 w 2331"/>
                <a:gd name="connsiteY55" fmla="*/ 237 h 1493"/>
                <a:gd name="connsiteX56" fmla="*/ 1556 w 2331"/>
                <a:gd name="connsiteY56" fmla="*/ 234 h 1493"/>
                <a:gd name="connsiteX57" fmla="*/ 1546 w 2331"/>
                <a:gd name="connsiteY57" fmla="*/ 231 h 1493"/>
                <a:gd name="connsiteX58" fmla="*/ 1538 w 2331"/>
                <a:gd name="connsiteY58" fmla="*/ 230 h 1493"/>
                <a:gd name="connsiteX59" fmla="*/ 1517 w 2331"/>
                <a:gd name="connsiteY59" fmla="*/ 230 h 1493"/>
                <a:gd name="connsiteX60" fmla="*/ 1511 w 2331"/>
                <a:gd name="connsiteY60" fmla="*/ 230 h 1493"/>
                <a:gd name="connsiteX61" fmla="*/ 1505 w 2331"/>
                <a:gd name="connsiteY61" fmla="*/ 231 h 1493"/>
                <a:gd name="connsiteX62" fmla="*/ 1501 w 2331"/>
                <a:gd name="connsiteY62" fmla="*/ 234 h 1493"/>
                <a:gd name="connsiteX63" fmla="*/ 1495 w 2331"/>
                <a:gd name="connsiteY63" fmla="*/ 236 h 1493"/>
                <a:gd name="connsiteX64" fmla="*/ 1495 w 2331"/>
                <a:gd name="connsiteY64" fmla="*/ 236 h 1493"/>
                <a:gd name="connsiteX65" fmla="*/ 1495 w 2331"/>
                <a:gd name="connsiteY65" fmla="*/ 235 h 1493"/>
                <a:gd name="connsiteX66" fmla="*/ 1495 w 2331"/>
                <a:gd name="connsiteY66" fmla="*/ 235 h 1493"/>
                <a:gd name="connsiteX67" fmla="*/ 1495 w 2331"/>
                <a:gd name="connsiteY67" fmla="*/ 235 h 1493"/>
                <a:gd name="connsiteX68" fmla="*/ 1493 w 2331"/>
                <a:gd name="connsiteY68" fmla="*/ 212 h 1493"/>
                <a:gd name="connsiteX69" fmla="*/ 1488 w 2331"/>
                <a:gd name="connsiteY69" fmla="*/ 188 h 1493"/>
                <a:gd name="connsiteX70" fmla="*/ 1481 w 2331"/>
                <a:gd name="connsiteY70" fmla="*/ 166 h 1493"/>
                <a:gd name="connsiteX71" fmla="*/ 1473 w 2331"/>
                <a:gd name="connsiteY71" fmla="*/ 145 h 1493"/>
                <a:gd name="connsiteX72" fmla="*/ 1462 w 2331"/>
                <a:gd name="connsiteY72" fmla="*/ 124 h 1493"/>
                <a:gd name="connsiteX73" fmla="*/ 1449 w 2331"/>
                <a:gd name="connsiteY73" fmla="*/ 105 h 1493"/>
                <a:gd name="connsiteX74" fmla="*/ 1434 w 2331"/>
                <a:gd name="connsiteY74" fmla="*/ 86 h 1493"/>
                <a:gd name="connsiteX75" fmla="*/ 1418 w 2331"/>
                <a:gd name="connsiteY75" fmla="*/ 69 h 1493"/>
                <a:gd name="connsiteX76" fmla="*/ 1399 w 2331"/>
                <a:gd name="connsiteY76" fmla="*/ 54 h 1493"/>
                <a:gd name="connsiteX77" fmla="*/ 1379 w 2331"/>
                <a:gd name="connsiteY77" fmla="*/ 40 h 1493"/>
                <a:gd name="connsiteX78" fmla="*/ 1359 w 2331"/>
                <a:gd name="connsiteY78" fmla="*/ 28 h 1493"/>
                <a:gd name="connsiteX79" fmla="*/ 1338 w 2331"/>
                <a:gd name="connsiteY79" fmla="*/ 18 h 1493"/>
                <a:gd name="connsiteX80" fmla="*/ 1316 w 2331"/>
                <a:gd name="connsiteY80" fmla="*/ 11 h 1493"/>
                <a:gd name="connsiteX81" fmla="*/ 1294 w 2331"/>
                <a:gd name="connsiteY81" fmla="*/ 5 h 1493"/>
                <a:gd name="connsiteX82" fmla="*/ 1271 w 2331"/>
                <a:gd name="connsiteY82" fmla="*/ 1 h 1493"/>
                <a:gd name="connsiteX83" fmla="*/ 1247 w 2331"/>
                <a:gd name="connsiteY83" fmla="*/ 0 h 1493"/>
                <a:gd name="connsiteX84" fmla="*/ 1225 w 2331"/>
                <a:gd name="connsiteY84" fmla="*/ 1 h 1493"/>
                <a:gd name="connsiteX85" fmla="*/ 1204 w 2331"/>
                <a:gd name="connsiteY85" fmla="*/ 4 h 1493"/>
                <a:gd name="connsiteX86" fmla="*/ 1183 w 2331"/>
                <a:gd name="connsiteY86" fmla="*/ 9 h 1493"/>
                <a:gd name="connsiteX87" fmla="*/ 1163 w 2331"/>
                <a:gd name="connsiteY87" fmla="*/ 15 h 1493"/>
                <a:gd name="connsiteX88" fmla="*/ 1144 w 2331"/>
                <a:gd name="connsiteY88" fmla="*/ 25 h 1493"/>
                <a:gd name="connsiteX89" fmla="*/ 1127 w 2331"/>
                <a:gd name="connsiteY89" fmla="*/ 34 h 1493"/>
                <a:gd name="connsiteX90" fmla="*/ 1110 w 2331"/>
                <a:gd name="connsiteY90" fmla="*/ 46 h 1493"/>
                <a:gd name="connsiteX91" fmla="*/ 1095 w 2331"/>
                <a:gd name="connsiteY91" fmla="*/ 60 h 1493"/>
                <a:gd name="connsiteX92" fmla="*/ 1080 w 2331"/>
                <a:gd name="connsiteY92" fmla="*/ 74 h 1493"/>
                <a:gd name="connsiteX93" fmla="*/ 1068 w 2331"/>
                <a:gd name="connsiteY93" fmla="*/ 90 h 1493"/>
                <a:gd name="connsiteX94" fmla="*/ 1057 w 2331"/>
                <a:gd name="connsiteY94" fmla="*/ 106 h 1493"/>
                <a:gd name="connsiteX95" fmla="*/ 1047 w 2331"/>
                <a:gd name="connsiteY95" fmla="*/ 125 h 1493"/>
                <a:gd name="connsiteX96" fmla="*/ 1039 w 2331"/>
                <a:gd name="connsiteY96" fmla="*/ 144 h 1493"/>
                <a:gd name="connsiteX97" fmla="*/ 1033 w 2331"/>
                <a:gd name="connsiteY97" fmla="*/ 164 h 1493"/>
                <a:gd name="connsiteX98" fmla="*/ 1029 w 2331"/>
                <a:gd name="connsiteY98" fmla="*/ 185 h 1493"/>
                <a:gd name="connsiteX99" fmla="*/ 1026 w 2331"/>
                <a:gd name="connsiteY99" fmla="*/ 207 h 1493"/>
                <a:gd name="connsiteX100" fmla="*/ 1003 w 2331"/>
                <a:gd name="connsiteY100" fmla="*/ 227 h 1493"/>
                <a:gd name="connsiteX101" fmla="*/ 976 w 2331"/>
                <a:gd name="connsiteY101" fmla="*/ 251 h 1493"/>
                <a:gd name="connsiteX102" fmla="*/ 947 w 2331"/>
                <a:gd name="connsiteY102" fmla="*/ 279 h 1493"/>
                <a:gd name="connsiteX103" fmla="*/ 919 w 2331"/>
                <a:gd name="connsiteY103" fmla="*/ 309 h 1493"/>
                <a:gd name="connsiteX104" fmla="*/ 893 w 2331"/>
                <a:gd name="connsiteY104" fmla="*/ 338 h 1493"/>
                <a:gd name="connsiteX105" fmla="*/ 873 w 2331"/>
                <a:gd name="connsiteY105" fmla="*/ 366 h 1493"/>
                <a:gd name="connsiteX106" fmla="*/ 860 w 2331"/>
                <a:gd name="connsiteY106" fmla="*/ 391 h 1493"/>
                <a:gd name="connsiteX107" fmla="*/ 858 w 2331"/>
                <a:gd name="connsiteY107" fmla="*/ 414 h 1493"/>
                <a:gd name="connsiteX108" fmla="*/ 860 w 2331"/>
                <a:gd name="connsiteY108" fmla="*/ 422 h 1493"/>
                <a:gd name="connsiteX109" fmla="*/ 864 w 2331"/>
                <a:gd name="connsiteY109" fmla="*/ 429 h 1493"/>
                <a:gd name="connsiteX110" fmla="*/ 870 w 2331"/>
                <a:gd name="connsiteY110" fmla="*/ 435 h 1493"/>
                <a:gd name="connsiteX111" fmla="*/ 877 w 2331"/>
                <a:gd name="connsiteY111" fmla="*/ 439 h 1493"/>
                <a:gd name="connsiteX112" fmla="*/ 887 w 2331"/>
                <a:gd name="connsiteY112" fmla="*/ 444 h 1493"/>
                <a:gd name="connsiteX113" fmla="*/ 898 w 2331"/>
                <a:gd name="connsiteY113" fmla="*/ 449 h 1493"/>
                <a:gd name="connsiteX114" fmla="*/ 911 w 2331"/>
                <a:gd name="connsiteY114" fmla="*/ 452 h 1493"/>
                <a:gd name="connsiteX115" fmla="*/ 923 w 2331"/>
                <a:gd name="connsiteY115" fmla="*/ 456 h 1493"/>
                <a:gd name="connsiteX116" fmla="*/ 936 w 2331"/>
                <a:gd name="connsiteY116" fmla="*/ 459 h 1493"/>
                <a:gd name="connsiteX117" fmla="*/ 950 w 2331"/>
                <a:gd name="connsiteY117" fmla="*/ 462 h 1493"/>
                <a:gd name="connsiteX118" fmla="*/ 964 w 2331"/>
                <a:gd name="connsiteY118" fmla="*/ 465 h 1493"/>
                <a:gd name="connsiteX119" fmla="*/ 978 w 2331"/>
                <a:gd name="connsiteY119" fmla="*/ 466 h 1493"/>
                <a:gd name="connsiteX120" fmla="*/ 991 w 2331"/>
                <a:gd name="connsiteY120" fmla="*/ 469 h 1493"/>
                <a:gd name="connsiteX121" fmla="*/ 1005 w 2331"/>
                <a:gd name="connsiteY121" fmla="*/ 470 h 1493"/>
                <a:gd name="connsiteX122" fmla="*/ 1018 w 2331"/>
                <a:gd name="connsiteY122" fmla="*/ 472 h 1493"/>
                <a:gd name="connsiteX123" fmla="*/ 1030 w 2331"/>
                <a:gd name="connsiteY123" fmla="*/ 473 h 1493"/>
                <a:gd name="connsiteX124" fmla="*/ 1041 w 2331"/>
                <a:gd name="connsiteY124" fmla="*/ 473 h 1493"/>
                <a:gd name="connsiteX125" fmla="*/ 1052 w 2331"/>
                <a:gd name="connsiteY125" fmla="*/ 474 h 1493"/>
                <a:gd name="connsiteX126" fmla="*/ 1061 w 2331"/>
                <a:gd name="connsiteY126" fmla="*/ 476 h 1493"/>
                <a:gd name="connsiteX127" fmla="*/ 1069 w 2331"/>
                <a:gd name="connsiteY127" fmla="*/ 476 h 1493"/>
                <a:gd name="connsiteX128" fmla="*/ 1082 w 2331"/>
                <a:gd name="connsiteY128" fmla="*/ 589 h 1493"/>
                <a:gd name="connsiteX129" fmla="*/ 1082 w 2331"/>
                <a:gd name="connsiteY129" fmla="*/ 593 h 1493"/>
                <a:gd name="connsiteX130" fmla="*/ 1074 w 2331"/>
                <a:gd name="connsiteY130" fmla="*/ 590 h 1493"/>
                <a:gd name="connsiteX131" fmla="*/ 1067 w 2331"/>
                <a:gd name="connsiteY131" fmla="*/ 588 h 1493"/>
                <a:gd name="connsiteX132" fmla="*/ 1059 w 2331"/>
                <a:gd name="connsiteY132" fmla="*/ 588 h 1493"/>
                <a:gd name="connsiteX133" fmla="*/ 1051 w 2331"/>
                <a:gd name="connsiteY133" fmla="*/ 590 h 1493"/>
                <a:gd name="connsiteX134" fmla="*/ 1046 w 2331"/>
                <a:gd name="connsiteY134" fmla="*/ 591 h 1493"/>
                <a:gd name="connsiteX135" fmla="*/ 1043 w 2331"/>
                <a:gd name="connsiteY135" fmla="*/ 593 h 1493"/>
                <a:gd name="connsiteX136" fmla="*/ 1039 w 2331"/>
                <a:gd name="connsiteY136" fmla="*/ 594 h 1493"/>
                <a:gd name="connsiteX137" fmla="*/ 1037 w 2331"/>
                <a:gd name="connsiteY137" fmla="*/ 595 h 1493"/>
                <a:gd name="connsiteX138" fmla="*/ 969 w 2331"/>
                <a:gd name="connsiteY138" fmla="*/ 501 h 1493"/>
                <a:gd name="connsiteX139" fmla="*/ 968 w 2331"/>
                <a:gd name="connsiteY139" fmla="*/ 500 h 1493"/>
                <a:gd name="connsiteX140" fmla="*/ 963 w 2331"/>
                <a:gd name="connsiteY140" fmla="*/ 497 h 1493"/>
                <a:gd name="connsiteX141" fmla="*/ 957 w 2331"/>
                <a:gd name="connsiteY141" fmla="*/ 493 h 1493"/>
                <a:gd name="connsiteX142" fmla="*/ 951 w 2331"/>
                <a:gd name="connsiteY142" fmla="*/ 491 h 1493"/>
                <a:gd name="connsiteX143" fmla="*/ 943 w 2331"/>
                <a:gd name="connsiteY143" fmla="*/ 488 h 1493"/>
                <a:gd name="connsiteX144" fmla="*/ 936 w 2331"/>
                <a:gd name="connsiteY144" fmla="*/ 488 h 1493"/>
                <a:gd name="connsiteX145" fmla="*/ 928 w 2331"/>
                <a:gd name="connsiteY145" fmla="*/ 491 h 1493"/>
                <a:gd name="connsiteX146" fmla="*/ 920 w 2331"/>
                <a:gd name="connsiteY146" fmla="*/ 493 h 1493"/>
                <a:gd name="connsiteX147" fmla="*/ 912 w 2331"/>
                <a:gd name="connsiteY147" fmla="*/ 499 h 1493"/>
                <a:gd name="connsiteX148" fmla="*/ 900 w 2331"/>
                <a:gd name="connsiteY148" fmla="*/ 514 h 1493"/>
                <a:gd name="connsiteX149" fmla="*/ 897 w 2331"/>
                <a:gd name="connsiteY149" fmla="*/ 529 h 1493"/>
                <a:gd name="connsiteX150" fmla="*/ 899 w 2331"/>
                <a:gd name="connsiteY150" fmla="*/ 543 h 1493"/>
                <a:gd name="connsiteX151" fmla="*/ 904 w 2331"/>
                <a:gd name="connsiteY151" fmla="*/ 554 h 1493"/>
                <a:gd name="connsiteX152" fmla="*/ 906 w 2331"/>
                <a:gd name="connsiteY152" fmla="*/ 557 h 1493"/>
                <a:gd name="connsiteX153" fmla="*/ 912 w 2331"/>
                <a:gd name="connsiteY153" fmla="*/ 564 h 1493"/>
                <a:gd name="connsiteX154" fmla="*/ 920 w 2331"/>
                <a:gd name="connsiteY154" fmla="*/ 576 h 1493"/>
                <a:gd name="connsiteX155" fmla="*/ 930 w 2331"/>
                <a:gd name="connsiteY155" fmla="*/ 590 h 1493"/>
                <a:gd name="connsiteX156" fmla="*/ 941 w 2331"/>
                <a:gd name="connsiteY156" fmla="*/ 604 h 1493"/>
                <a:gd name="connsiteX157" fmla="*/ 953 w 2331"/>
                <a:gd name="connsiteY157" fmla="*/ 619 h 1493"/>
                <a:gd name="connsiteX158" fmla="*/ 962 w 2331"/>
                <a:gd name="connsiteY158" fmla="*/ 632 h 1493"/>
                <a:gd name="connsiteX159" fmla="*/ 970 w 2331"/>
                <a:gd name="connsiteY159" fmla="*/ 643 h 1493"/>
                <a:gd name="connsiteX160" fmla="*/ 944 w 2331"/>
                <a:gd name="connsiteY160" fmla="*/ 636 h 1493"/>
                <a:gd name="connsiteX161" fmla="*/ 922 w 2331"/>
                <a:gd name="connsiteY161" fmla="*/ 628 h 1493"/>
                <a:gd name="connsiteX162" fmla="*/ 902 w 2331"/>
                <a:gd name="connsiteY162" fmla="*/ 618 h 1493"/>
                <a:gd name="connsiteX163" fmla="*/ 886 w 2331"/>
                <a:gd name="connsiteY163" fmla="*/ 609 h 1493"/>
                <a:gd name="connsiteX164" fmla="*/ 873 w 2331"/>
                <a:gd name="connsiteY164" fmla="*/ 600 h 1493"/>
                <a:gd name="connsiteX165" fmla="*/ 863 w 2331"/>
                <a:gd name="connsiteY165" fmla="*/ 589 h 1493"/>
                <a:gd name="connsiteX166" fmla="*/ 857 w 2331"/>
                <a:gd name="connsiteY166" fmla="*/ 578 h 1493"/>
                <a:gd name="connsiteX167" fmla="*/ 854 w 2331"/>
                <a:gd name="connsiteY167" fmla="*/ 567 h 1493"/>
                <a:gd name="connsiteX168" fmla="*/ 853 w 2331"/>
                <a:gd name="connsiteY168" fmla="*/ 559 h 1493"/>
                <a:gd name="connsiteX169" fmla="*/ 853 w 2331"/>
                <a:gd name="connsiteY169" fmla="*/ 552 h 1493"/>
                <a:gd name="connsiteX170" fmla="*/ 853 w 2331"/>
                <a:gd name="connsiteY170" fmla="*/ 545 h 1493"/>
                <a:gd name="connsiteX171" fmla="*/ 854 w 2331"/>
                <a:gd name="connsiteY171" fmla="*/ 538 h 1493"/>
                <a:gd name="connsiteX172" fmla="*/ 856 w 2331"/>
                <a:gd name="connsiteY172" fmla="*/ 518 h 1493"/>
                <a:gd name="connsiteX173" fmla="*/ 837 w 2331"/>
                <a:gd name="connsiteY173" fmla="*/ 520 h 1493"/>
                <a:gd name="connsiteX174" fmla="*/ 802 w 2331"/>
                <a:gd name="connsiteY174" fmla="*/ 524 h 1493"/>
                <a:gd name="connsiteX175" fmla="*/ 767 w 2331"/>
                <a:gd name="connsiteY175" fmla="*/ 528 h 1493"/>
                <a:gd name="connsiteX176" fmla="*/ 732 w 2331"/>
                <a:gd name="connsiteY176" fmla="*/ 532 h 1493"/>
                <a:gd name="connsiteX177" fmla="*/ 698 w 2331"/>
                <a:gd name="connsiteY177" fmla="*/ 538 h 1493"/>
                <a:gd name="connsiteX178" fmla="*/ 664 w 2331"/>
                <a:gd name="connsiteY178" fmla="*/ 542 h 1493"/>
                <a:gd name="connsiteX179" fmla="*/ 631 w 2331"/>
                <a:gd name="connsiteY179" fmla="*/ 548 h 1493"/>
                <a:gd name="connsiteX180" fmla="*/ 600 w 2331"/>
                <a:gd name="connsiteY180" fmla="*/ 554 h 1493"/>
                <a:gd name="connsiteX181" fmla="*/ 567 w 2331"/>
                <a:gd name="connsiteY181" fmla="*/ 560 h 1493"/>
                <a:gd name="connsiteX182" fmla="*/ 537 w 2331"/>
                <a:gd name="connsiteY182" fmla="*/ 567 h 1493"/>
                <a:gd name="connsiteX183" fmla="*/ 506 w 2331"/>
                <a:gd name="connsiteY183" fmla="*/ 574 h 1493"/>
                <a:gd name="connsiteX184" fmla="*/ 476 w 2331"/>
                <a:gd name="connsiteY184" fmla="*/ 581 h 1493"/>
                <a:gd name="connsiteX185" fmla="*/ 447 w 2331"/>
                <a:gd name="connsiteY185" fmla="*/ 589 h 1493"/>
                <a:gd name="connsiteX186" fmla="*/ 417 w 2331"/>
                <a:gd name="connsiteY186" fmla="*/ 596 h 1493"/>
                <a:gd name="connsiteX187" fmla="*/ 390 w 2331"/>
                <a:gd name="connsiteY187" fmla="*/ 604 h 1493"/>
                <a:gd name="connsiteX188" fmla="*/ 362 w 2331"/>
                <a:gd name="connsiteY188" fmla="*/ 614 h 1493"/>
                <a:gd name="connsiteX189" fmla="*/ 337 w 2331"/>
                <a:gd name="connsiteY189" fmla="*/ 622 h 1493"/>
                <a:gd name="connsiteX190" fmla="*/ 311 w 2331"/>
                <a:gd name="connsiteY190" fmla="*/ 631 h 1493"/>
                <a:gd name="connsiteX191" fmla="*/ 285 w 2331"/>
                <a:gd name="connsiteY191" fmla="*/ 640 h 1493"/>
                <a:gd name="connsiteX192" fmla="*/ 262 w 2331"/>
                <a:gd name="connsiteY192" fmla="*/ 650 h 1493"/>
                <a:gd name="connsiteX193" fmla="*/ 238 w 2331"/>
                <a:gd name="connsiteY193" fmla="*/ 660 h 1493"/>
                <a:gd name="connsiteX194" fmla="*/ 215 w 2331"/>
                <a:gd name="connsiteY194" fmla="*/ 671 h 1493"/>
                <a:gd name="connsiteX195" fmla="*/ 194 w 2331"/>
                <a:gd name="connsiteY195" fmla="*/ 681 h 1493"/>
                <a:gd name="connsiteX196" fmla="*/ 173 w 2331"/>
                <a:gd name="connsiteY196" fmla="*/ 692 h 1493"/>
                <a:gd name="connsiteX197" fmla="*/ 153 w 2331"/>
                <a:gd name="connsiteY197" fmla="*/ 702 h 1493"/>
                <a:gd name="connsiteX198" fmla="*/ 134 w 2331"/>
                <a:gd name="connsiteY198" fmla="*/ 714 h 1493"/>
                <a:gd name="connsiteX199" fmla="*/ 116 w 2331"/>
                <a:gd name="connsiteY199" fmla="*/ 726 h 1493"/>
                <a:gd name="connsiteX200" fmla="*/ 98 w 2331"/>
                <a:gd name="connsiteY200" fmla="*/ 737 h 1493"/>
                <a:gd name="connsiteX201" fmla="*/ 82 w 2331"/>
                <a:gd name="connsiteY201" fmla="*/ 749 h 1493"/>
                <a:gd name="connsiteX202" fmla="*/ 67 w 2331"/>
                <a:gd name="connsiteY202" fmla="*/ 762 h 1493"/>
                <a:gd name="connsiteX203" fmla="*/ 53 w 2331"/>
                <a:gd name="connsiteY203" fmla="*/ 774 h 1493"/>
                <a:gd name="connsiteX204" fmla="*/ 40 w 2331"/>
                <a:gd name="connsiteY204" fmla="*/ 787 h 1493"/>
                <a:gd name="connsiteX205" fmla="*/ 27 w 2331"/>
                <a:gd name="connsiteY205" fmla="*/ 799 h 1493"/>
                <a:gd name="connsiteX206" fmla="*/ 8 w 2331"/>
                <a:gd name="connsiteY206" fmla="*/ 836 h 1493"/>
                <a:gd name="connsiteX207" fmla="*/ 0 w 2331"/>
                <a:gd name="connsiteY207" fmla="*/ 882 h 1493"/>
                <a:gd name="connsiteX208" fmla="*/ 0 w 2331"/>
                <a:gd name="connsiteY208" fmla="*/ 927 h 1493"/>
                <a:gd name="connsiteX209" fmla="*/ 1 w 2331"/>
                <a:gd name="connsiteY209" fmla="*/ 958 h 1493"/>
                <a:gd name="connsiteX210" fmla="*/ 4 w 2331"/>
                <a:gd name="connsiteY210" fmla="*/ 983 h 1493"/>
                <a:gd name="connsiteX211" fmla="*/ 8 w 2331"/>
                <a:gd name="connsiteY211" fmla="*/ 1009 h 1493"/>
                <a:gd name="connsiteX212" fmla="*/ 14 w 2331"/>
                <a:gd name="connsiteY212" fmla="*/ 1034 h 1493"/>
                <a:gd name="connsiteX213" fmla="*/ 21 w 2331"/>
                <a:gd name="connsiteY213" fmla="*/ 1059 h 1493"/>
                <a:gd name="connsiteX214" fmla="*/ 29 w 2331"/>
                <a:gd name="connsiteY214" fmla="*/ 1082 h 1493"/>
                <a:gd name="connsiteX215" fmla="*/ 40 w 2331"/>
                <a:gd name="connsiteY215" fmla="*/ 1103 h 1493"/>
                <a:gd name="connsiteX216" fmla="*/ 51 w 2331"/>
                <a:gd name="connsiteY216" fmla="*/ 1122 h 1493"/>
                <a:gd name="connsiteX217" fmla="*/ 64 w 2331"/>
                <a:gd name="connsiteY217" fmla="*/ 1136 h 1493"/>
                <a:gd name="connsiteX218" fmla="*/ 81 w 2331"/>
                <a:gd name="connsiteY218" fmla="*/ 1149 h 1493"/>
                <a:gd name="connsiteX219" fmla="*/ 98 w 2331"/>
                <a:gd name="connsiteY219" fmla="*/ 1162 h 1493"/>
                <a:gd name="connsiteX220" fmla="*/ 118 w 2331"/>
                <a:gd name="connsiteY220" fmla="*/ 1173 h 1493"/>
                <a:gd name="connsiteX221" fmla="*/ 138 w 2331"/>
                <a:gd name="connsiteY221" fmla="*/ 1184 h 1493"/>
                <a:gd name="connsiteX222" fmla="*/ 160 w 2331"/>
                <a:gd name="connsiteY222" fmla="*/ 1193 h 1493"/>
                <a:gd name="connsiteX223" fmla="*/ 184 w 2331"/>
                <a:gd name="connsiteY223" fmla="*/ 1203 h 1493"/>
                <a:gd name="connsiteX224" fmla="*/ 208 w 2331"/>
                <a:gd name="connsiteY224" fmla="*/ 1211 h 1493"/>
                <a:gd name="connsiteX225" fmla="*/ 234 w 2331"/>
                <a:gd name="connsiteY225" fmla="*/ 1218 h 1493"/>
                <a:gd name="connsiteX226" fmla="*/ 242 w 2331"/>
                <a:gd name="connsiteY226" fmla="*/ 1239 h 1493"/>
                <a:gd name="connsiteX227" fmla="*/ 250 w 2331"/>
                <a:gd name="connsiteY227" fmla="*/ 1259 h 1493"/>
                <a:gd name="connsiteX228" fmla="*/ 261 w 2331"/>
                <a:gd name="connsiteY228" fmla="*/ 1279 h 1493"/>
                <a:gd name="connsiteX229" fmla="*/ 272 w 2331"/>
                <a:gd name="connsiteY229" fmla="*/ 1298 h 1493"/>
                <a:gd name="connsiteX230" fmla="*/ 285 w 2331"/>
                <a:gd name="connsiteY230" fmla="*/ 1317 h 1493"/>
                <a:gd name="connsiteX231" fmla="*/ 298 w 2331"/>
                <a:gd name="connsiteY231" fmla="*/ 1335 h 1493"/>
                <a:gd name="connsiteX232" fmla="*/ 313 w 2331"/>
                <a:gd name="connsiteY232" fmla="*/ 1352 h 1493"/>
                <a:gd name="connsiteX233" fmla="*/ 330 w 2331"/>
                <a:gd name="connsiteY233" fmla="*/ 1368 h 1493"/>
                <a:gd name="connsiteX234" fmla="*/ 342 w 2331"/>
                <a:gd name="connsiteY234" fmla="*/ 1380 h 1493"/>
                <a:gd name="connsiteX235" fmla="*/ 357 w 2331"/>
                <a:gd name="connsiteY235" fmla="*/ 1392 h 1493"/>
                <a:gd name="connsiteX236" fmla="*/ 371 w 2331"/>
                <a:gd name="connsiteY236" fmla="*/ 1402 h 1493"/>
                <a:gd name="connsiteX237" fmla="*/ 385 w 2331"/>
                <a:gd name="connsiteY237" fmla="*/ 1412 h 1493"/>
                <a:gd name="connsiteX238" fmla="*/ 400 w 2331"/>
                <a:gd name="connsiteY238" fmla="*/ 1421 h 1493"/>
                <a:gd name="connsiteX239" fmla="*/ 415 w 2331"/>
                <a:gd name="connsiteY239" fmla="*/ 1429 h 1493"/>
                <a:gd name="connsiteX240" fmla="*/ 430 w 2331"/>
                <a:gd name="connsiteY240" fmla="*/ 1436 h 1493"/>
                <a:gd name="connsiteX241" fmla="*/ 447 w 2331"/>
                <a:gd name="connsiteY241" fmla="*/ 1443 h 1493"/>
                <a:gd name="connsiteX242" fmla="*/ 462 w 2331"/>
                <a:gd name="connsiteY242" fmla="*/ 1449 h 1493"/>
                <a:gd name="connsiteX243" fmla="*/ 478 w 2331"/>
                <a:gd name="connsiteY243" fmla="*/ 1455 h 1493"/>
                <a:gd name="connsiteX244" fmla="*/ 494 w 2331"/>
                <a:gd name="connsiteY244" fmla="*/ 1458 h 1493"/>
                <a:gd name="connsiteX245" fmla="*/ 512 w 2331"/>
                <a:gd name="connsiteY245" fmla="*/ 1462 h 1493"/>
                <a:gd name="connsiteX246" fmla="*/ 528 w 2331"/>
                <a:gd name="connsiteY246" fmla="*/ 1465 h 1493"/>
                <a:gd name="connsiteX247" fmla="*/ 546 w 2331"/>
                <a:gd name="connsiteY247" fmla="*/ 1468 h 1493"/>
                <a:gd name="connsiteX248" fmla="*/ 562 w 2331"/>
                <a:gd name="connsiteY248" fmla="*/ 1469 h 1493"/>
                <a:gd name="connsiteX249" fmla="*/ 580 w 2331"/>
                <a:gd name="connsiteY249" fmla="*/ 1469 h 1493"/>
                <a:gd name="connsiteX250" fmla="*/ 597 w 2331"/>
                <a:gd name="connsiteY250" fmla="*/ 1469 h 1493"/>
                <a:gd name="connsiteX251" fmla="*/ 614 w 2331"/>
                <a:gd name="connsiteY251" fmla="*/ 1468 h 1493"/>
                <a:gd name="connsiteX252" fmla="*/ 631 w 2331"/>
                <a:gd name="connsiteY252" fmla="*/ 1465 h 1493"/>
                <a:gd name="connsiteX253" fmla="*/ 648 w 2331"/>
                <a:gd name="connsiteY253" fmla="*/ 1462 h 1493"/>
                <a:gd name="connsiteX254" fmla="*/ 664 w 2331"/>
                <a:gd name="connsiteY254" fmla="*/ 1458 h 1493"/>
                <a:gd name="connsiteX255" fmla="*/ 679 w 2331"/>
                <a:gd name="connsiteY255" fmla="*/ 1455 h 1493"/>
                <a:gd name="connsiteX256" fmla="*/ 695 w 2331"/>
                <a:gd name="connsiteY256" fmla="*/ 1449 h 1493"/>
                <a:gd name="connsiteX257" fmla="*/ 711 w 2331"/>
                <a:gd name="connsiteY257" fmla="*/ 1443 h 1493"/>
                <a:gd name="connsiteX258" fmla="*/ 726 w 2331"/>
                <a:gd name="connsiteY258" fmla="*/ 1436 h 1493"/>
                <a:gd name="connsiteX259" fmla="*/ 740 w 2331"/>
                <a:gd name="connsiteY259" fmla="*/ 1429 h 1493"/>
                <a:gd name="connsiteX260" fmla="*/ 754 w 2331"/>
                <a:gd name="connsiteY260" fmla="*/ 1421 h 1493"/>
                <a:gd name="connsiteX261" fmla="*/ 768 w 2331"/>
                <a:gd name="connsiteY261" fmla="*/ 1412 h 1493"/>
                <a:gd name="connsiteX262" fmla="*/ 781 w 2331"/>
                <a:gd name="connsiteY262" fmla="*/ 1402 h 1493"/>
                <a:gd name="connsiteX263" fmla="*/ 794 w 2331"/>
                <a:gd name="connsiteY263" fmla="*/ 1392 h 1493"/>
                <a:gd name="connsiteX264" fmla="*/ 807 w 2331"/>
                <a:gd name="connsiteY264" fmla="*/ 1380 h 1493"/>
                <a:gd name="connsiteX265" fmla="*/ 818 w 2331"/>
                <a:gd name="connsiteY265" fmla="*/ 1368 h 1493"/>
                <a:gd name="connsiteX266" fmla="*/ 830 w 2331"/>
                <a:gd name="connsiteY266" fmla="*/ 1356 h 1493"/>
                <a:gd name="connsiteX267" fmla="*/ 842 w 2331"/>
                <a:gd name="connsiteY267" fmla="*/ 1342 h 1493"/>
                <a:gd name="connsiteX268" fmla="*/ 851 w 2331"/>
                <a:gd name="connsiteY268" fmla="*/ 1326 h 1493"/>
                <a:gd name="connsiteX269" fmla="*/ 861 w 2331"/>
                <a:gd name="connsiteY269" fmla="*/ 1311 h 1493"/>
                <a:gd name="connsiteX270" fmla="*/ 870 w 2331"/>
                <a:gd name="connsiteY270" fmla="*/ 1296 h 1493"/>
                <a:gd name="connsiteX271" fmla="*/ 877 w 2331"/>
                <a:gd name="connsiteY271" fmla="*/ 1281 h 1493"/>
                <a:gd name="connsiteX272" fmla="*/ 884 w 2331"/>
                <a:gd name="connsiteY272" fmla="*/ 1264 h 1493"/>
                <a:gd name="connsiteX273" fmla="*/ 889 w 2331"/>
                <a:gd name="connsiteY273" fmla="*/ 1248 h 1493"/>
                <a:gd name="connsiteX274" fmla="*/ 908 w 2331"/>
                <a:gd name="connsiteY274" fmla="*/ 1248 h 1493"/>
                <a:gd name="connsiteX275" fmla="*/ 927 w 2331"/>
                <a:gd name="connsiteY275" fmla="*/ 1247 h 1493"/>
                <a:gd name="connsiteX276" fmla="*/ 946 w 2331"/>
                <a:gd name="connsiteY276" fmla="*/ 1247 h 1493"/>
                <a:gd name="connsiteX277" fmla="*/ 964 w 2331"/>
                <a:gd name="connsiteY277" fmla="*/ 1247 h 1493"/>
                <a:gd name="connsiteX278" fmla="*/ 983 w 2331"/>
                <a:gd name="connsiteY278" fmla="*/ 1246 h 1493"/>
                <a:gd name="connsiteX279" fmla="*/ 1002 w 2331"/>
                <a:gd name="connsiteY279" fmla="*/ 1246 h 1493"/>
                <a:gd name="connsiteX280" fmla="*/ 1020 w 2331"/>
                <a:gd name="connsiteY280" fmla="*/ 1246 h 1493"/>
                <a:gd name="connsiteX281" fmla="*/ 1039 w 2331"/>
                <a:gd name="connsiteY281" fmla="*/ 1245 h 1493"/>
                <a:gd name="connsiteX282" fmla="*/ 1058 w 2331"/>
                <a:gd name="connsiteY282" fmla="*/ 1245 h 1493"/>
                <a:gd name="connsiteX283" fmla="*/ 1078 w 2331"/>
                <a:gd name="connsiteY283" fmla="*/ 1245 h 1493"/>
                <a:gd name="connsiteX284" fmla="*/ 1096 w 2331"/>
                <a:gd name="connsiteY284" fmla="*/ 1245 h 1493"/>
                <a:gd name="connsiteX285" fmla="*/ 1116 w 2331"/>
                <a:gd name="connsiteY285" fmla="*/ 1243 h 1493"/>
                <a:gd name="connsiteX286" fmla="*/ 1135 w 2331"/>
                <a:gd name="connsiteY286" fmla="*/ 1243 h 1493"/>
                <a:gd name="connsiteX287" fmla="*/ 1155 w 2331"/>
                <a:gd name="connsiteY287" fmla="*/ 1243 h 1493"/>
                <a:gd name="connsiteX288" fmla="*/ 1174 w 2331"/>
                <a:gd name="connsiteY288" fmla="*/ 1243 h 1493"/>
                <a:gd name="connsiteX289" fmla="*/ 1193 w 2331"/>
                <a:gd name="connsiteY289" fmla="*/ 1243 h 1493"/>
                <a:gd name="connsiteX290" fmla="*/ 1214 w 2331"/>
                <a:gd name="connsiteY290" fmla="*/ 1243 h 1493"/>
                <a:gd name="connsiteX291" fmla="*/ 1235 w 2331"/>
                <a:gd name="connsiteY291" fmla="*/ 1243 h 1493"/>
                <a:gd name="connsiteX292" fmla="*/ 1257 w 2331"/>
                <a:gd name="connsiteY292" fmla="*/ 1243 h 1493"/>
                <a:gd name="connsiteX293" fmla="*/ 1278 w 2331"/>
                <a:gd name="connsiteY293" fmla="*/ 1245 h 1493"/>
                <a:gd name="connsiteX294" fmla="*/ 1299 w 2331"/>
                <a:gd name="connsiteY294" fmla="*/ 1245 h 1493"/>
                <a:gd name="connsiteX295" fmla="*/ 1320 w 2331"/>
                <a:gd name="connsiteY295" fmla="*/ 1245 h 1493"/>
                <a:gd name="connsiteX296" fmla="*/ 1339 w 2331"/>
                <a:gd name="connsiteY296" fmla="*/ 1246 h 1493"/>
                <a:gd name="connsiteX297" fmla="*/ 1361 w 2331"/>
                <a:gd name="connsiteY297" fmla="*/ 1246 h 1493"/>
                <a:gd name="connsiteX298" fmla="*/ 1380 w 2331"/>
                <a:gd name="connsiteY298" fmla="*/ 1247 h 1493"/>
                <a:gd name="connsiteX299" fmla="*/ 1401 w 2331"/>
                <a:gd name="connsiteY299" fmla="*/ 1248 h 1493"/>
                <a:gd name="connsiteX300" fmla="*/ 1421 w 2331"/>
                <a:gd name="connsiteY300" fmla="*/ 1248 h 1493"/>
                <a:gd name="connsiteX301" fmla="*/ 1441 w 2331"/>
                <a:gd name="connsiteY301" fmla="*/ 1249 h 1493"/>
                <a:gd name="connsiteX302" fmla="*/ 1461 w 2331"/>
                <a:gd name="connsiteY302" fmla="*/ 1250 h 1493"/>
                <a:gd name="connsiteX303" fmla="*/ 1481 w 2331"/>
                <a:gd name="connsiteY303" fmla="*/ 1252 h 1493"/>
                <a:gd name="connsiteX304" fmla="*/ 1501 w 2331"/>
                <a:gd name="connsiteY304" fmla="*/ 1252 h 1493"/>
                <a:gd name="connsiteX305" fmla="*/ 1521 w 2331"/>
                <a:gd name="connsiteY305" fmla="*/ 1253 h 1493"/>
                <a:gd name="connsiteX306" fmla="*/ 1528 w 2331"/>
                <a:gd name="connsiteY306" fmla="*/ 1269 h 1493"/>
                <a:gd name="connsiteX307" fmla="*/ 1536 w 2331"/>
                <a:gd name="connsiteY307" fmla="*/ 1194 h 1493"/>
                <a:gd name="connsiteX308" fmla="*/ 1545 w 2331"/>
                <a:gd name="connsiteY308" fmla="*/ 1300 h 1493"/>
                <a:gd name="connsiteX309" fmla="*/ 1541 w 2331"/>
                <a:gd name="connsiteY309" fmla="*/ 1068 h 1493"/>
                <a:gd name="connsiteX310" fmla="*/ 1541 w 2331"/>
                <a:gd name="connsiteY310" fmla="*/ 1119 h 1493"/>
                <a:gd name="connsiteX311" fmla="*/ 1556 w 2331"/>
                <a:gd name="connsiteY311" fmla="*/ 1134 h 1493"/>
                <a:gd name="connsiteX312" fmla="*/ 1566 w 2331"/>
                <a:gd name="connsiteY312" fmla="*/ 1059 h 1493"/>
                <a:gd name="connsiteX313" fmla="*/ 1568 w 2331"/>
                <a:gd name="connsiteY313" fmla="*/ 1104 h 1493"/>
                <a:gd name="connsiteX314" fmla="*/ 1568 w 2331"/>
                <a:gd name="connsiteY314" fmla="*/ 1101 h 1493"/>
                <a:gd name="connsiteX315" fmla="*/ 1578 w 2331"/>
                <a:gd name="connsiteY315" fmla="*/ 1072 h 1493"/>
                <a:gd name="connsiteX316" fmla="*/ 1590 w 2331"/>
                <a:gd name="connsiteY316" fmla="*/ 1041 h 1493"/>
                <a:gd name="connsiteX317" fmla="*/ 1602 w 2331"/>
                <a:gd name="connsiteY317" fmla="*/ 1008 h 1493"/>
                <a:gd name="connsiteX318" fmla="*/ 1615 w 2331"/>
                <a:gd name="connsiteY318" fmla="*/ 975 h 1493"/>
                <a:gd name="connsiteX319" fmla="*/ 1629 w 2331"/>
                <a:gd name="connsiteY319" fmla="*/ 942 h 1493"/>
                <a:gd name="connsiteX320" fmla="*/ 1643 w 2331"/>
                <a:gd name="connsiteY320" fmla="*/ 952 h 1493"/>
                <a:gd name="connsiteX321" fmla="*/ 1657 w 2331"/>
                <a:gd name="connsiteY321" fmla="*/ 917 h 1493"/>
                <a:gd name="connsiteX322" fmla="*/ 1673 w 2331"/>
                <a:gd name="connsiteY322" fmla="*/ 926 h 1493"/>
                <a:gd name="connsiteX323" fmla="*/ 1688 w 2331"/>
                <a:gd name="connsiteY323" fmla="*/ 844 h 1493"/>
                <a:gd name="connsiteX324" fmla="*/ 1703 w 2331"/>
                <a:gd name="connsiteY324" fmla="*/ 851 h 1493"/>
                <a:gd name="connsiteX325" fmla="*/ 1719 w 2331"/>
                <a:gd name="connsiteY325" fmla="*/ 858 h 1493"/>
                <a:gd name="connsiteX326" fmla="*/ 1735 w 2331"/>
                <a:gd name="connsiteY326" fmla="*/ 864 h 1493"/>
                <a:gd name="connsiteX327" fmla="*/ 1751 w 2331"/>
                <a:gd name="connsiteY327" fmla="*/ 1050 h 1493"/>
                <a:gd name="connsiteX328" fmla="*/ 1754 w 2331"/>
                <a:gd name="connsiteY328" fmla="*/ 957 h 1493"/>
                <a:gd name="connsiteX329" fmla="*/ 1751 w 2331"/>
                <a:gd name="connsiteY329" fmla="*/ 999 h 1493"/>
                <a:gd name="connsiteX330" fmla="*/ 1767 w 2331"/>
                <a:gd name="connsiteY330" fmla="*/ 828 h 1493"/>
                <a:gd name="connsiteX331" fmla="*/ 1785 w 2331"/>
                <a:gd name="connsiteY331" fmla="*/ 1102 h 1493"/>
                <a:gd name="connsiteX332" fmla="*/ 1801 w 2331"/>
                <a:gd name="connsiteY332" fmla="*/ 1015 h 1493"/>
                <a:gd name="connsiteX333" fmla="*/ 1796 w 2331"/>
                <a:gd name="connsiteY333" fmla="*/ 1143 h 1493"/>
                <a:gd name="connsiteX334" fmla="*/ 1819 w 2331"/>
                <a:gd name="connsiteY334" fmla="*/ 1108 h 1493"/>
                <a:gd name="connsiteX335" fmla="*/ 1835 w 2331"/>
                <a:gd name="connsiteY335" fmla="*/ 1109 h 1493"/>
                <a:gd name="connsiteX336" fmla="*/ 1853 w 2331"/>
                <a:gd name="connsiteY336" fmla="*/ 1109 h 1493"/>
                <a:gd name="connsiteX337" fmla="*/ 1870 w 2331"/>
                <a:gd name="connsiteY337" fmla="*/ 1154 h 1493"/>
                <a:gd name="connsiteX338" fmla="*/ 1887 w 2331"/>
                <a:gd name="connsiteY338" fmla="*/ 1198 h 1493"/>
                <a:gd name="connsiteX339" fmla="*/ 1904 w 2331"/>
                <a:gd name="connsiteY339" fmla="*/ 1150 h 1493"/>
                <a:gd name="connsiteX340" fmla="*/ 1904 w 2331"/>
                <a:gd name="connsiteY340" fmla="*/ 1110 h 1493"/>
                <a:gd name="connsiteX341" fmla="*/ 1904 w 2331"/>
                <a:gd name="connsiteY341" fmla="*/ 1143 h 1493"/>
                <a:gd name="connsiteX342" fmla="*/ 1920 w 2331"/>
                <a:gd name="connsiteY342" fmla="*/ 1147 h 1493"/>
                <a:gd name="connsiteX343" fmla="*/ 1937 w 2331"/>
                <a:gd name="connsiteY343" fmla="*/ 1458 h 1493"/>
                <a:gd name="connsiteX344" fmla="*/ 1953 w 2331"/>
                <a:gd name="connsiteY344" fmla="*/ 1005 h 1493"/>
                <a:gd name="connsiteX345" fmla="*/ 1968 w 2331"/>
                <a:gd name="connsiteY345" fmla="*/ 1134 h 1493"/>
                <a:gd name="connsiteX346" fmla="*/ 1984 w 2331"/>
                <a:gd name="connsiteY346" fmla="*/ 1443 h 1493"/>
                <a:gd name="connsiteX347" fmla="*/ 1999 w 2331"/>
                <a:gd name="connsiteY347" fmla="*/ 1436 h 1493"/>
                <a:gd name="connsiteX348" fmla="*/ 2013 w 2331"/>
                <a:gd name="connsiteY348" fmla="*/ 1429 h 1493"/>
                <a:gd name="connsiteX349" fmla="*/ 2028 w 2331"/>
                <a:gd name="connsiteY349" fmla="*/ 1421 h 1493"/>
                <a:gd name="connsiteX350" fmla="*/ 2041 w 2331"/>
                <a:gd name="connsiteY350" fmla="*/ 1412 h 1493"/>
                <a:gd name="connsiteX351" fmla="*/ 2055 w 2331"/>
                <a:gd name="connsiteY351" fmla="*/ 1402 h 1493"/>
                <a:gd name="connsiteX352" fmla="*/ 2068 w 2331"/>
                <a:gd name="connsiteY352" fmla="*/ 1392 h 1493"/>
                <a:gd name="connsiteX353" fmla="*/ 2079 w 2331"/>
                <a:gd name="connsiteY353" fmla="*/ 1380 h 1493"/>
                <a:gd name="connsiteX354" fmla="*/ 2091 w 2331"/>
                <a:gd name="connsiteY354" fmla="*/ 1368 h 1493"/>
                <a:gd name="connsiteX355" fmla="*/ 2105 w 2331"/>
                <a:gd name="connsiteY355" fmla="*/ 1353 h 1493"/>
                <a:gd name="connsiteX356" fmla="*/ 2118 w 2331"/>
                <a:gd name="connsiteY356" fmla="*/ 1336 h 1493"/>
                <a:gd name="connsiteX357" fmla="*/ 2130 w 2331"/>
                <a:gd name="connsiteY357" fmla="*/ 1319 h 1493"/>
                <a:gd name="connsiteX358" fmla="*/ 2140 w 2331"/>
                <a:gd name="connsiteY358" fmla="*/ 1301 h 1493"/>
                <a:gd name="connsiteX359" fmla="*/ 2149 w 2331"/>
                <a:gd name="connsiteY359" fmla="*/ 1282 h 1493"/>
                <a:gd name="connsiteX360" fmla="*/ 2158 w 2331"/>
                <a:gd name="connsiteY360" fmla="*/ 1263 h 1493"/>
                <a:gd name="connsiteX361" fmla="*/ 2165 w 2331"/>
                <a:gd name="connsiteY361" fmla="*/ 1243 h 1493"/>
                <a:gd name="connsiteX362" fmla="*/ 2171 w 2331"/>
                <a:gd name="connsiteY362" fmla="*/ 1224 h 1493"/>
                <a:gd name="connsiteX363" fmla="*/ 2183 w 2331"/>
                <a:gd name="connsiteY363" fmla="*/ 1219 h 1493"/>
                <a:gd name="connsiteX364" fmla="*/ 2195 w 2331"/>
                <a:gd name="connsiteY364" fmla="*/ 1213 h 1493"/>
                <a:gd name="connsiteX365" fmla="*/ 2207 w 2331"/>
                <a:gd name="connsiteY365" fmla="*/ 1208 h 1493"/>
                <a:gd name="connsiteX366" fmla="*/ 2218 w 2331"/>
                <a:gd name="connsiteY366" fmla="*/ 1203 h 1493"/>
                <a:gd name="connsiteX367" fmla="*/ 2230 w 2331"/>
                <a:gd name="connsiteY367" fmla="*/ 1197 h 1493"/>
                <a:gd name="connsiteX368" fmla="*/ 2241 w 2331"/>
                <a:gd name="connsiteY368" fmla="*/ 1191 h 1493"/>
                <a:gd name="connsiteX369" fmla="*/ 2251 w 2331"/>
                <a:gd name="connsiteY369" fmla="*/ 1185 h 1493"/>
                <a:gd name="connsiteX370" fmla="*/ 2261 w 2331"/>
                <a:gd name="connsiteY370" fmla="*/ 1178 h 1493"/>
                <a:gd name="connsiteX371" fmla="*/ 2279 w 2331"/>
                <a:gd name="connsiteY371" fmla="*/ 1160 h 1493"/>
                <a:gd name="connsiteX372" fmla="*/ 2294 w 2331"/>
                <a:gd name="connsiteY372" fmla="*/ 1138 h 1493"/>
                <a:gd name="connsiteX373" fmla="*/ 2307 w 2331"/>
                <a:gd name="connsiteY373" fmla="*/ 1111 h 1493"/>
                <a:gd name="connsiteX374" fmla="*/ 2317 w 2331"/>
                <a:gd name="connsiteY374" fmla="*/ 1082 h 1493"/>
                <a:gd name="connsiteX375" fmla="*/ 2324 w 2331"/>
                <a:gd name="connsiteY375" fmla="*/ 1051 h 1493"/>
                <a:gd name="connsiteX376" fmla="*/ 2328 w 2331"/>
                <a:gd name="connsiteY376" fmla="*/ 1018 h 1493"/>
                <a:gd name="connsiteX377" fmla="*/ 2331 w 2331"/>
                <a:gd name="connsiteY377" fmla="*/ 985 h 1493"/>
                <a:gd name="connsiteX378" fmla="*/ 2331 w 2331"/>
                <a:gd name="connsiteY378" fmla="*/ 954 h 1493"/>
                <a:gd name="connsiteX0" fmla="*/ 2331 w 2331"/>
                <a:gd name="connsiteY0" fmla="*/ 954 h 1494"/>
                <a:gd name="connsiteX1" fmla="*/ 2329 w 2331"/>
                <a:gd name="connsiteY1" fmla="*/ 927 h 1494"/>
                <a:gd name="connsiteX2" fmla="*/ 2327 w 2331"/>
                <a:gd name="connsiteY2" fmla="*/ 899 h 1494"/>
                <a:gd name="connsiteX3" fmla="*/ 2322 w 2331"/>
                <a:gd name="connsiteY3" fmla="*/ 871 h 1494"/>
                <a:gd name="connsiteX4" fmla="*/ 2315 w 2331"/>
                <a:gd name="connsiteY4" fmla="*/ 844 h 1494"/>
                <a:gd name="connsiteX5" fmla="*/ 2307 w 2331"/>
                <a:gd name="connsiteY5" fmla="*/ 819 h 1494"/>
                <a:gd name="connsiteX6" fmla="*/ 2297 w 2331"/>
                <a:gd name="connsiteY6" fmla="*/ 796 h 1494"/>
                <a:gd name="connsiteX7" fmla="*/ 2284 w 2331"/>
                <a:gd name="connsiteY7" fmla="*/ 777 h 1494"/>
                <a:gd name="connsiteX8" fmla="*/ 2269 w 2331"/>
                <a:gd name="connsiteY8" fmla="*/ 762 h 1494"/>
                <a:gd name="connsiteX9" fmla="*/ 2242 w 2331"/>
                <a:gd name="connsiteY9" fmla="*/ 743 h 1494"/>
                <a:gd name="connsiteX10" fmla="*/ 2213 w 2331"/>
                <a:gd name="connsiteY10" fmla="*/ 725 h 1494"/>
                <a:gd name="connsiteX11" fmla="*/ 2181 w 2331"/>
                <a:gd name="connsiteY11" fmla="*/ 706 h 1494"/>
                <a:gd name="connsiteX12" fmla="*/ 2147 w 2331"/>
                <a:gd name="connsiteY12" fmla="*/ 688 h 1494"/>
                <a:gd name="connsiteX13" fmla="*/ 2112 w 2331"/>
                <a:gd name="connsiteY13" fmla="*/ 672 h 1494"/>
                <a:gd name="connsiteX14" fmla="*/ 2074 w 2331"/>
                <a:gd name="connsiteY14" fmla="*/ 656 h 1494"/>
                <a:gd name="connsiteX15" fmla="*/ 2034 w 2331"/>
                <a:gd name="connsiteY15" fmla="*/ 640 h 1494"/>
                <a:gd name="connsiteX16" fmla="*/ 1993 w 2331"/>
                <a:gd name="connsiteY16" fmla="*/ 625 h 1494"/>
                <a:gd name="connsiteX17" fmla="*/ 1950 w 2331"/>
                <a:gd name="connsiteY17" fmla="*/ 611 h 1494"/>
                <a:gd name="connsiteX18" fmla="*/ 1904 w 2331"/>
                <a:gd name="connsiteY18" fmla="*/ 598 h 1494"/>
                <a:gd name="connsiteX19" fmla="*/ 1857 w 2331"/>
                <a:gd name="connsiteY19" fmla="*/ 585 h 1494"/>
                <a:gd name="connsiteX20" fmla="*/ 1808 w 2331"/>
                <a:gd name="connsiteY20" fmla="*/ 574 h 1494"/>
                <a:gd name="connsiteX21" fmla="*/ 1758 w 2331"/>
                <a:gd name="connsiteY21" fmla="*/ 563 h 1494"/>
                <a:gd name="connsiteX22" fmla="*/ 1707 w 2331"/>
                <a:gd name="connsiteY22" fmla="*/ 553 h 1494"/>
                <a:gd name="connsiteX23" fmla="*/ 1654 w 2331"/>
                <a:gd name="connsiteY23" fmla="*/ 543 h 1494"/>
                <a:gd name="connsiteX24" fmla="*/ 1599 w 2331"/>
                <a:gd name="connsiteY24" fmla="*/ 535 h 1494"/>
                <a:gd name="connsiteX25" fmla="*/ 1599 w 2331"/>
                <a:gd name="connsiteY25" fmla="*/ 535 h 1494"/>
                <a:gd name="connsiteX26" fmla="*/ 1595 w 2331"/>
                <a:gd name="connsiteY26" fmla="*/ 471 h 1494"/>
                <a:gd name="connsiteX27" fmla="*/ 1487 w 2331"/>
                <a:gd name="connsiteY27" fmla="*/ 471 h 1494"/>
                <a:gd name="connsiteX28" fmla="*/ 1496 w 2331"/>
                <a:gd name="connsiteY28" fmla="*/ 637 h 1494"/>
                <a:gd name="connsiteX29" fmla="*/ 1491 w 2331"/>
                <a:gd name="connsiteY29" fmla="*/ 638 h 1494"/>
                <a:gd name="connsiteX30" fmla="*/ 1487 w 2331"/>
                <a:gd name="connsiteY30" fmla="*/ 639 h 1494"/>
                <a:gd name="connsiteX31" fmla="*/ 1482 w 2331"/>
                <a:gd name="connsiteY31" fmla="*/ 640 h 1494"/>
                <a:gd name="connsiteX32" fmla="*/ 1477 w 2331"/>
                <a:gd name="connsiteY32" fmla="*/ 642 h 1494"/>
                <a:gd name="connsiteX33" fmla="*/ 1473 w 2331"/>
                <a:gd name="connsiteY33" fmla="*/ 644 h 1494"/>
                <a:gd name="connsiteX34" fmla="*/ 1468 w 2331"/>
                <a:gd name="connsiteY34" fmla="*/ 645 h 1494"/>
                <a:gd name="connsiteX35" fmla="*/ 1462 w 2331"/>
                <a:gd name="connsiteY35" fmla="*/ 646 h 1494"/>
                <a:gd name="connsiteX36" fmla="*/ 1458 w 2331"/>
                <a:gd name="connsiteY36" fmla="*/ 647 h 1494"/>
                <a:gd name="connsiteX37" fmla="*/ 1467 w 2331"/>
                <a:gd name="connsiteY37" fmla="*/ 643 h 1494"/>
                <a:gd name="connsiteX38" fmla="*/ 1418 w 2331"/>
                <a:gd name="connsiteY38" fmla="*/ 561 h 1494"/>
                <a:gd name="connsiteX39" fmla="*/ 1405 w 2331"/>
                <a:gd name="connsiteY39" fmla="*/ 452 h 1494"/>
                <a:gd name="connsiteX40" fmla="*/ 1417 w 2331"/>
                <a:gd name="connsiteY40" fmla="*/ 442 h 1494"/>
                <a:gd name="connsiteX41" fmla="*/ 1427 w 2331"/>
                <a:gd name="connsiteY41" fmla="*/ 430 h 1494"/>
                <a:gd name="connsiteX42" fmla="*/ 1438 w 2331"/>
                <a:gd name="connsiteY42" fmla="*/ 417 h 1494"/>
                <a:gd name="connsiteX43" fmla="*/ 1447 w 2331"/>
                <a:gd name="connsiteY43" fmla="*/ 403 h 1494"/>
                <a:gd name="connsiteX44" fmla="*/ 1456 w 2331"/>
                <a:gd name="connsiteY44" fmla="*/ 388 h 1494"/>
                <a:gd name="connsiteX45" fmla="*/ 1465 w 2331"/>
                <a:gd name="connsiteY45" fmla="*/ 372 h 1494"/>
                <a:gd name="connsiteX46" fmla="*/ 1472 w 2331"/>
                <a:gd name="connsiteY46" fmla="*/ 354 h 1494"/>
                <a:gd name="connsiteX47" fmla="*/ 1479 w 2331"/>
                <a:gd name="connsiteY47" fmla="*/ 337 h 1494"/>
                <a:gd name="connsiteX48" fmla="*/ 1487 w 2331"/>
                <a:gd name="connsiteY48" fmla="*/ 471 h 1494"/>
                <a:gd name="connsiteX49" fmla="*/ 1595 w 2331"/>
                <a:gd name="connsiteY49" fmla="*/ 471 h 1494"/>
                <a:gd name="connsiteX50" fmla="*/ 1585 w 2331"/>
                <a:gd name="connsiteY50" fmla="*/ 273 h 1494"/>
                <a:gd name="connsiteX51" fmla="*/ 1584 w 2331"/>
                <a:gd name="connsiteY51" fmla="*/ 265 h 1494"/>
                <a:gd name="connsiteX52" fmla="*/ 1580 w 2331"/>
                <a:gd name="connsiteY52" fmla="*/ 257 h 1494"/>
                <a:gd name="connsiteX53" fmla="*/ 1576 w 2331"/>
                <a:gd name="connsiteY53" fmla="*/ 250 h 1494"/>
                <a:gd name="connsiteX54" fmla="*/ 1570 w 2331"/>
                <a:gd name="connsiteY54" fmla="*/ 243 h 1494"/>
                <a:gd name="connsiteX55" fmla="*/ 1563 w 2331"/>
                <a:gd name="connsiteY55" fmla="*/ 237 h 1494"/>
                <a:gd name="connsiteX56" fmla="*/ 1556 w 2331"/>
                <a:gd name="connsiteY56" fmla="*/ 234 h 1494"/>
                <a:gd name="connsiteX57" fmla="*/ 1546 w 2331"/>
                <a:gd name="connsiteY57" fmla="*/ 231 h 1494"/>
                <a:gd name="connsiteX58" fmla="*/ 1538 w 2331"/>
                <a:gd name="connsiteY58" fmla="*/ 230 h 1494"/>
                <a:gd name="connsiteX59" fmla="*/ 1517 w 2331"/>
                <a:gd name="connsiteY59" fmla="*/ 230 h 1494"/>
                <a:gd name="connsiteX60" fmla="*/ 1511 w 2331"/>
                <a:gd name="connsiteY60" fmla="*/ 230 h 1494"/>
                <a:gd name="connsiteX61" fmla="*/ 1505 w 2331"/>
                <a:gd name="connsiteY61" fmla="*/ 231 h 1494"/>
                <a:gd name="connsiteX62" fmla="*/ 1501 w 2331"/>
                <a:gd name="connsiteY62" fmla="*/ 234 h 1494"/>
                <a:gd name="connsiteX63" fmla="*/ 1495 w 2331"/>
                <a:gd name="connsiteY63" fmla="*/ 236 h 1494"/>
                <a:gd name="connsiteX64" fmla="*/ 1495 w 2331"/>
                <a:gd name="connsiteY64" fmla="*/ 236 h 1494"/>
                <a:gd name="connsiteX65" fmla="*/ 1495 w 2331"/>
                <a:gd name="connsiteY65" fmla="*/ 235 h 1494"/>
                <a:gd name="connsiteX66" fmla="*/ 1495 w 2331"/>
                <a:gd name="connsiteY66" fmla="*/ 235 h 1494"/>
                <a:gd name="connsiteX67" fmla="*/ 1495 w 2331"/>
                <a:gd name="connsiteY67" fmla="*/ 235 h 1494"/>
                <a:gd name="connsiteX68" fmla="*/ 1493 w 2331"/>
                <a:gd name="connsiteY68" fmla="*/ 212 h 1494"/>
                <a:gd name="connsiteX69" fmla="*/ 1488 w 2331"/>
                <a:gd name="connsiteY69" fmla="*/ 188 h 1494"/>
                <a:gd name="connsiteX70" fmla="*/ 1481 w 2331"/>
                <a:gd name="connsiteY70" fmla="*/ 166 h 1494"/>
                <a:gd name="connsiteX71" fmla="*/ 1473 w 2331"/>
                <a:gd name="connsiteY71" fmla="*/ 145 h 1494"/>
                <a:gd name="connsiteX72" fmla="*/ 1462 w 2331"/>
                <a:gd name="connsiteY72" fmla="*/ 124 h 1494"/>
                <a:gd name="connsiteX73" fmla="*/ 1449 w 2331"/>
                <a:gd name="connsiteY73" fmla="*/ 105 h 1494"/>
                <a:gd name="connsiteX74" fmla="*/ 1434 w 2331"/>
                <a:gd name="connsiteY74" fmla="*/ 86 h 1494"/>
                <a:gd name="connsiteX75" fmla="*/ 1418 w 2331"/>
                <a:gd name="connsiteY75" fmla="*/ 69 h 1494"/>
                <a:gd name="connsiteX76" fmla="*/ 1399 w 2331"/>
                <a:gd name="connsiteY76" fmla="*/ 54 h 1494"/>
                <a:gd name="connsiteX77" fmla="*/ 1379 w 2331"/>
                <a:gd name="connsiteY77" fmla="*/ 40 h 1494"/>
                <a:gd name="connsiteX78" fmla="*/ 1359 w 2331"/>
                <a:gd name="connsiteY78" fmla="*/ 28 h 1494"/>
                <a:gd name="connsiteX79" fmla="*/ 1338 w 2331"/>
                <a:gd name="connsiteY79" fmla="*/ 18 h 1494"/>
                <a:gd name="connsiteX80" fmla="*/ 1316 w 2331"/>
                <a:gd name="connsiteY80" fmla="*/ 11 h 1494"/>
                <a:gd name="connsiteX81" fmla="*/ 1294 w 2331"/>
                <a:gd name="connsiteY81" fmla="*/ 5 h 1494"/>
                <a:gd name="connsiteX82" fmla="*/ 1271 w 2331"/>
                <a:gd name="connsiteY82" fmla="*/ 1 h 1494"/>
                <a:gd name="connsiteX83" fmla="*/ 1247 w 2331"/>
                <a:gd name="connsiteY83" fmla="*/ 0 h 1494"/>
                <a:gd name="connsiteX84" fmla="*/ 1225 w 2331"/>
                <a:gd name="connsiteY84" fmla="*/ 1 h 1494"/>
                <a:gd name="connsiteX85" fmla="*/ 1204 w 2331"/>
                <a:gd name="connsiteY85" fmla="*/ 4 h 1494"/>
                <a:gd name="connsiteX86" fmla="*/ 1183 w 2331"/>
                <a:gd name="connsiteY86" fmla="*/ 9 h 1494"/>
                <a:gd name="connsiteX87" fmla="*/ 1163 w 2331"/>
                <a:gd name="connsiteY87" fmla="*/ 15 h 1494"/>
                <a:gd name="connsiteX88" fmla="*/ 1144 w 2331"/>
                <a:gd name="connsiteY88" fmla="*/ 25 h 1494"/>
                <a:gd name="connsiteX89" fmla="*/ 1127 w 2331"/>
                <a:gd name="connsiteY89" fmla="*/ 34 h 1494"/>
                <a:gd name="connsiteX90" fmla="*/ 1110 w 2331"/>
                <a:gd name="connsiteY90" fmla="*/ 46 h 1494"/>
                <a:gd name="connsiteX91" fmla="*/ 1095 w 2331"/>
                <a:gd name="connsiteY91" fmla="*/ 60 h 1494"/>
                <a:gd name="connsiteX92" fmla="*/ 1080 w 2331"/>
                <a:gd name="connsiteY92" fmla="*/ 74 h 1494"/>
                <a:gd name="connsiteX93" fmla="*/ 1068 w 2331"/>
                <a:gd name="connsiteY93" fmla="*/ 90 h 1494"/>
                <a:gd name="connsiteX94" fmla="*/ 1057 w 2331"/>
                <a:gd name="connsiteY94" fmla="*/ 106 h 1494"/>
                <a:gd name="connsiteX95" fmla="*/ 1047 w 2331"/>
                <a:gd name="connsiteY95" fmla="*/ 125 h 1494"/>
                <a:gd name="connsiteX96" fmla="*/ 1039 w 2331"/>
                <a:gd name="connsiteY96" fmla="*/ 144 h 1494"/>
                <a:gd name="connsiteX97" fmla="*/ 1033 w 2331"/>
                <a:gd name="connsiteY97" fmla="*/ 164 h 1494"/>
                <a:gd name="connsiteX98" fmla="*/ 1029 w 2331"/>
                <a:gd name="connsiteY98" fmla="*/ 185 h 1494"/>
                <a:gd name="connsiteX99" fmla="*/ 1026 w 2331"/>
                <a:gd name="connsiteY99" fmla="*/ 207 h 1494"/>
                <a:gd name="connsiteX100" fmla="*/ 1003 w 2331"/>
                <a:gd name="connsiteY100" fmla="*/ 227 h 1494"/>
                <a:gd name="connsiteX101" fmla="*/ 976 w 2331"/>
                <a:gd name="connsiteY101" fmla="*/ 251 h 1494"/>
                <a:gd name="connsiteX102" fmla="*/ 947 w 2331"/>
                <a:gd name="connsiteY102" fmla="*/ 279 h 1494"/>
                <a:gd name="connsiteX103" fmla="*/ 919 w 2331"/>
                <a:gd name="connsiteY103" fmla="*/ 309 h 1494"/>
                <a:gd name="connsiteX104" fmla="*/ 893 w 2331"/>
                <a:gd name="connsiteY104" fmla="*/ 338 h 1494"/>
                <a:gd name="connsiteX105" fmla="*/ 873 w 2331"/>
                <a:gd name="connsiteY105" fmla="*/ 366 h 1494"/>
                <a:gd name="connsiteX106" fmla="*/ 860 w 2331"/>
                <a:gd name="connsiteY106" fmla="*/ 391 h 1494"/>
                <a:gd name="connsiteX107" fmla="*/ 858 w 2331"/>
                <a:gd name="connsiteY107" fmla="*/ 414 h 1494"/>
                <a:gd name="connsiteX108" fmla="*/ 860 w 2331"/>
                <a:gd name="connsiteY108" fmla="*/ 422 h 1494"/>
                <a:gd name="connsiteX109" fmla="*/ 864 w 2331"/>
                <a:gd name="connsiteY109" fmla="*/ 429 h 1494"/>
                <a:gd name="connsiteX110" fmla="*/ 870 w 2331"/>
                <a:gd name="connsiteY110" fmla="*/ 435 h 1494"/>
                <a:gd name="connsiteX111" fmla="*/ 877 w 2331"/>
                <a:gd name="connsiteY111" fmla="*/ 439 h 1494"/>
                <a:gd name="connsiteX112" fmla="*/ 887 w 2331"/>
                <a:gd name="connsiteY112" fmla="*/ 444 h 1494"/>
                <a:gd name="connsiteX113" fmla="*/ 898 w 2331"/>
                <a:gd name="connsiteY113" fmla="*/ 449 h 1494"/>
                <a:gd name="connsiteX114" fmla="*/ 911 w 2331"/>
                <a:gd name="connsiteY114" fmla="*/ 452 h 1494"/>
                <a:gd name="connsiteX115" fmla="*/ 923 w 2331"/>
                <a:gd name="connsiteY115" fmla="*/ 456 h 1494"/>
                <a:gd name="connsiteX116" fmla="*/ 936 w 2331"/>
                <a:gd name="connsiteY116" fmla="*/ 459 h 1494"/>
                <a:gd name="connsiteX117" fmla="*/ 950 w 2331"/>
                <a:gd name="connsiteY117" fmla="*/ 462 h 1494"/>
                <a:gd name="connsiteX118" fmla="*/ 964 w 2331"/>
                <a:gd name="connsiteY118" fmla="*/ 465 h 1494"/>
                <a:gd name="connsiteX119" fmla="*/ 978 w 2331"/>
                <a:gd name="connsiteY119" fmla="*/ 466 h 1494"/>
                <a:gd name="connsiteX120" fmla="*/ 991 w 2331"/>
                <a:gd name="connsiteY120" fmla="*/ 469 h 1494"/>
                <a:gd name="connsiteX121" fmla="*/ 1005 w 2331"/>
                <a:gd name="connsiteY121" fmla="*/ 470 h 1494"/>
                <a:gd name="connsiteX122" fmla="*/ 1018 w 2331"/>
                <a:gd name="connsiteY122" fmla="*/ 472 h 1494"/>
                <a:gd name="connsiteX123" fmla="*/ 1030 w 2331"/>
                <a:gd name="connsiteY123" fmla="*/ 473 h 1494"/>
                <a:gd name="connsiteX124" fmla="*/ 1041 w 2331"/>
                <a:gd name="connsiteY124" fmla="*/ 473 h 1494"/>
                <a:gd name="connsiteX125" fmla="*/ 1052 w 2331"/>
                <a:gd name="connsiteY125" fmla="*/ 474 h 1494"/>
                <a:gd name="connsiteX126" fmla="*/ 1061 w 2331"/>
                <a:gd name="connsiteY126" fmla="*/ 476 h 1494"/>
                <a:gd name="connsiteX127" fmla="*/ 1069 w 2331"/>
                <a:gd name="connsiteY127" fmla="*/ 476 h 1494"/>
                <a:gd name="connsiteX128" fmla="*/ 1082 w 2331"/>
                <a:gd name="connsiteY128" fmla="*/ 589 h 1494"/>
                <a:gd name="connsiteX129" fmla="*/ 1082 w 2331"/>
                <a:gd name="connsiteY129" fmla="*/ 593 h 1494"/>
                <a:gd name="connsiteX130" fmla="*/ 1074 w 2331"/>
                <a:gd name="connsiteY130" fmla="*/ 590 h 1494"/>
                <a:gd name="connsiteX131" fmla="*/ 1067 w 2331"/>
                <a:gd name="connsiteY131" fmla="*/ 588 h 1494"/>
                <a:gd name="connsiteX132" fmla="*/ 1059 w 2331"/>
                <a:gd name="connsiteY132" fmla="*/ 588 h 1494"/>
                <a:gd name="connsiteX133" fmla="*/ 1051 w 2331"/>
                <a:gd name="connsiteY133" fmla="*/ 590 h 1494"/>
                <a:gd name="connsiteX134" fmla="*/ 1046 w 2331"/>
                <a:gd name="connsiteY134" fmla="*/ 591 h 1494"/>
                <a:gd name="connsiteX135" fmla="*/ 1043 w 2331"/>
                <a:gd name="connsiteY135" fmla="*/ 593 h 1494"/>
                <a:gd name="connsiteX136" fmla="*/ 1039 w 2331"/>
                <a:gd name="connsiteY136" fmla="*/ 594 h 1494"/>
                <a:gd name="connsiteX137" fmla="*/ 1037 w 2331"/>
                <a:gd name="connsiteY137" fmla="*/ 595 h 1494"/>
                <a:gd name="connsiteX138" fmla="*/ 969 w 2331"/>
                <a:gd name="connsiteY138" fmla="*/ 501 h 1494"/>
                <a:gd name="connsiteX139" fmla="*/ 968 w 2331"/>
                <a:gd name="connsiteY139" fmla="*/ 500 h 1494"/>
                <a:gd name="connsiteX140" fmla="*/ 963 w 2331"/>
                <a:gd name="connsiteY140" fmla="*/ 497 h 1494"/>
                <a:gd name="connsiteX141" fmla="*/ 957 w 2331"/>
                <a:gd name="connsiteY141" fmla="*/ 493 h 1494"/>
                <a:gd name="connsiteX142" fmla="*/ 951 w 2331"/>
                <a:gd name="connsiteY142" fmla="*/ 491 h 1494"/>
                <a:gd name="connsiteX143" fmla="*/ 943 w 2331"/>
                <a:gd name="connsiteY143" fmla="*/ 488 h 1494"/>
                <a:gd name="connsiteX144" fmla="*/ 936 w 2331"/>
                <a:gd name="connsiteY144" fmla="*/ 488 h 1494"/>
                <a:gd name="connsiteX145" fmla="*/ 928 w 2331"/>
                <a:gd name="connsiteY145" fmla="*/ 491 h 1494"/>
                <a:gd name="connsiteX146" fmla="*/ 920 w 2331"/>
                <a:gd name="connsiteY146" fmla="*/ 493 h 1494"/>
                <a:gd name="connsiteX147" fmla="*/ 912 w 2331"/>
                <a:gd name="connsiteY147" fmla="*/ 499 h 1494"/>
                <a:gd name="connsiteX148" fmla="*/ 900 w 2331"/>
                <a:gd name="connsiteY148" fmla="*/ 514 h 1494"/>
                <a:gd name="connsiteX149" fmla="*/ 897 w 2331"/>
                <a:gd name="connsiteY149" fmla="*/ 529 h 1494"/>
                <a:gd name="connsiteX150" fmla="*/ 899 w 2331"/>
                <a:gd name="connsiteY150" fmla="*/ 543 h 1494"/>
                <a:gd name="connsiteX151" fmla="*/ 904 w 2331"/>
                <a:gd name="connsiteY151" fmla="*/ 554 h 1494"/>
                <a:gd name="connsiteX152" fmla="*/ 906 w 2331"/>
                <a:gd name="connsiteY152" fmla="*/ 557 h 1494"/>
                <a:gd name="connsiteX153" fmla="*/ 912 w 2331"/>
                <a:gd name="connsiteY153" fmla="*/ 564 h 1494"/>
                <a:gd name="connsiteX154" fmla="*/ 920 w 2331"/>
                <a:gd name="connsiteY154" fmla="*/ 576 h 1494"/>
                <a:gd name="connsiteX155" fmla="*/ 930 w 2331"/>
                <a:gd name="connsiteY155" fmla="*/ 590 h 1494"/>
                <a:gd name="connsiteX156" fmla="*/ 941 w 2331"/>
                <a:gd name="connsiteY156" fmla="*/ 604 h 1494"/>
                <a:gd name="connsiteX157" fmla="*/ 953 w 2331"/>
                <a:gd name="connsiteY157" fmla="*/ 619 h 1494"/>
                <a:gd name="connsiteX158" fmla="*/ 962 w 2331"/>
                <a:gd name="connsiteY158" fmla="*/ 632 h 1494"/>
                <a:gd name="connsiteX159" fmla="*/ 970 w 2331"/>
                <a:gd name="connsiteY159" fmla="*/ 643 h 1494"/>
                <a:gd name="connsiteX160" fmla="*/ 944 w 2331"/>
                <a:gd name="connsiteY160" fmla="*/ 636 h 1494"/>
                <a:gd name="connsiteX161" fmla="*/ 922 w 2331"/>
                <a:gd name="connsiteY161" fmla="*/ 628 h 1494"/>
                <a:gd name="connsiteX162" fmla="*/ 902 w 2331"/>
                <a:gd name="connsiteY162" fmla="*/ 618 h 1494"/>
                <a:gd name="connsiteX163" fmla="*/ 886 w 2331"/>
                <a:gd name="connsiteY163" fmla="*/ 609 h 1494"/>
                <a:gd name="connsiteX164" fmla="*/ 873 w 2331"/>
                <a:gd name="connsiteY164" fmla="*/ 600 h 1494"/>
                <a:gd name="connsiteX165" fmla="*/ 863 w 2331"/>
                <a:gd name="connsiteY165" fmla="*/ 589 h 1494"/>
                <a:gd name="connsiteX166" fmla="*/ 857 w 2331"/>
                <a:gd name="connsiteY166" fmla="*/ 578 h 1494"/>
                <a:gd name="connsiteX167" fmla="*/ 854 w 2331"/>
                <a:gd name="connsiteY167" fmla="*/ 567 h 1494"/>
                <a:gd name="connsiteX168" fmla="*/ 853 w 2331"/>
                <a:gd name="connsiteY168" fmla="*/ 559 h 1494"/>
                <a:gd name="connsiteX169" fmla="*/ 853 w 2331"/>
                <a:gd name="connsiteY169" fmla="*/ 552 h 1494"/>
                <a:gd name="connsiteX170" fmla="*/ 853 w 2331"/>
                <a:gd name="connsiteY170" fmla="*/ 545 h 1494"/>
                <a:gd name="connsiteX171" fmla="*/ 854 w 2331"/>
                <a:gd name="connsiteY171" fmla="*/ 538 h 1494"/>
                <a:gd name="connsiteX172" fmla="*/ 856 w 2331"/>
                <a:gd name="connsiteY172" fmla="*/ 518 h 1494"/>
                <a:gd name="connsiteX173" fmla="*/ 837 w 2331"/>
                <a:gd name="connsiteY173" fmla="*/ 520 h 1494"/>
                <a:gd name="connsiteX174" fmla="*/ 802 w 2331"/>
                <a:gd name="connsiteY174" fmla="*/ 524 h 1494"/>
                <a:gd name="connsiteX175" fmla="*/ 767 w 2331"/>
                <a:gd name="connsiteY175" fmla="*/ 528 h 1494"/>
                <a:gd name="connsiteX176" fmla="*/ 732 w 2331"/>
                <a:gd name="connsiteY176" fmla="*/ 532 h 1494"/>
                <a:gd name="connsiteX177" fmla="*/ 698 w 2331"/>
                <a:gd name="connsiteY177" fmla="*/ 538 h 1494"/>
                <a:gd name="connsiteX178" fmla="*/ 664 w 2331"/>
                <a:gd name="connsiteY178" fmla="*/ 542 h 1494"/>
                <a:gd name="connsiteX179" fmla="*/ 631 w 2331"/>
                <a:gd name="connsiteY179" fmla="*/ 548 h 1494"/>
                <a:gd name="connsiteX180" fmla="*/ 600 w 2331"/>
                <a:gd name="connsiteY180" fmla="*/ 554 h 1494"/>
                <a:gd name="connsiteX181" fmla="*/ 567 w 2331"/>
                <a:gd name="connsiteY181" fmla="*/ 560 h 1494"/>
                <a:gd name="connsiteX182" fmla="*/ 537 w 2331"/>
                <a:gd name="connsiteY182" fmla="*/ 567 h 1494"/>
                <a:gd name="connsiteX183" fmla="*/ 506 w 2331"/>
                <a:gd name="connsiteY183" fmla="*/ 574 h 1494"/>
                <a:gd name="connsiteX184" fmla="*/ 476 w 2331"/>
                <a:gd name="connsiteY184" fmla="*/ 581 h 1494"/>
                <a:gd name="connsiteX185" fmla="*/ 447 w 2331"/>
                <a:gd name="connsiteY185" fmla="*/ 589 h 1494"/>
                <a:gd name="connsiteX186" fmla="*/ 417 w 2331"/>
                <a:gd name="connsiteY186" fmla="*/ 596 h 1494"/>
                <a:gd name="connsiteX187" fmla="*/ 390 w 2331"/>
                <a:gd name="connsiteY187" fmla="*/ 604 h 1494"/>
                <a:gd name="connsiteX188" fmla="*/ 362 w 2331"/>
                <a:gd name="connsiteY188" fmla="*/ 614 h 1494"/>
                <a:gd name="connsiteX189" fmla="*/ 337 w 2331"/>
                <a:gd name="connsiteY189" fmla="*/ 622 h 1494"/>
                <a:gd name="connsiteX190" fmla="*/ 311 w 2331"/>
                <a:gd name="connsiteY190" fmla="*/ 631 h 1494"/>
                <a:gd name="connsiteX191" fmla="*/ 285 w 2331"/>
                <a:gd name="connsiteY191" fmla="*/ 640 h 1494"/>
                <a:gd name="connsiteX192" fmla="*/ 262 w 2331"/>
                <a:gd name="connsiteY192" fmla="*/ 650 h 1494"/>
                <a:gd name="connsiteX193" fmla="*/ 238 w 2331"/>
                <a:gd name="connsiteY193" fmla="*/ 660 h 1494"/>
                <a:gd name="connsiteX194" fmla="*/ 215 w 2331"/>
                <a:gd name="connsiteY194" fmla="*/ 671 h 1494"/>
                <a:gd name="connsiteX195" fmla="*/ 194 w 2331"/>
                <a:gd name="connsiteY195" fmla="*/ 681 h 1494"/>
                <a:gd name="connsiteX196" fmla="*/ 173 w 2331"/>
                <a:gd name="connsiteY196" fmla="*/ 692 h 1494"/>
                <a:gd name="connsiteX197" fmla="*/ 153 w 2331"/>
                <a:gd name="connsiteY197" fmla="*/ 702 h 1494"/>
                <a:gd name="connsiteX198" fmla="*/ 134 w 2331"/>
                <a:gd name="connsiteY198" fmla="*/ 714 h 1494"/>
                <a:gd name="connsiteX199" fmla="*/ 116 w 2331"/>
                <a:gd name="connsiteY199" fmla="*/ 726 h 1494"/>
                <a:gd name="connsiteX200" fmla="*/ 98 w 2331"/>
                <a:gd name="connsiteY200" fmla="*/ 737 h 1494"/>
                <a:gd name="connsiteX201" fmla="*/ 82 w 2331"/>
                <a:gd name="connsiteY201" fmla="*/ 749 h 1494"/>
                <a:gd name="connsiteX202" fmla="*/ 67 w 2331"/>
                <a:gd name="connsiteY202" fmla="*/ 762 h 1494"/>
                <a:gd name="connsiteX203" fmla="*/ 53 w 2331"/>
                <a:gd name="connsiteY203" fmla="*/ 774 h 1494"/>
                <a:gd name="connsiteX204" fmla="*/ 40 w 2331"/>
                <a:gd name="connsiteY204" fmla="*/ 787 h 1494"/>
                <a:gd name="connsiteX205" fmla="*/ 27 w 2331"/>
                <a:gd name="connsiteY205" fmla="*/ 799 h 1494"/>
                <a:gd name="connsiteX206" fmla="*/ 8 w 2331"/>
                <a:gd name="connsiteY206" fmla="*/ 836 h 1494"/>
                <a:gd name="connsiteX207" fmla="*/ 0 w 2331"/>
                <a:gd name="connsiteY207" fmla="*/ 882 h 1494"/>
                <a:gd name="connsiteX208" fmla="*/ 0 w 2331"/>
                <a:gd name="connsiteY208" fmla="*/ 927 h 1494"/>
                <a:gd name="connsiteX209" fmla="*/ 1 w 2331"/>
                <a:gd name="connsiteY209" fmla="*/ 958 h 1494"/>
                <a:gd name="connsiteX210" fmla="*/ 4 w 2331"/>
                <a:gd name="connsiteY210" fmla="*/ 983 h 1494"/>
                <a:gd name="connsiteX211" fmla="*/ 8 w 2331"/>
                <a:gd name="connsiteY211" fmla="*/ 1009 h 1494"/>
                <a:gd name="connsiteX212" fmla="*/ 14 w 2331"/>
                <a:gd name="connsiteY212" fmla="*/ 1034 h 1494"/>
                <a:gd name="connsiteX213" fmla="*/ 21 w 2331"/>
                <a:gd name="connsiteY213" fmla="*/ 1059 h 1494"/>
                <a:gd name="connsiteX214" fmla="*/ 29 w 2331"/>
                <a:gd name="connsiteY214" fmla="*/ 1082 h 1494"/>
                <a:gd name="connsiteX215" fmla="*/ 40 w 2331"/>
                <a:gd name="connsiteY215" fmla="*/ 1103 h 1494"/>
                <a:gd name="connsiteX216" fmla="*/ 51 w 2331"/>
                <a:gd name="connsiteY216" fmla="*/ 1122 h 1494"/>
                <a:gd name="connsiteX217" fmla="*/ 64 w 2331"/>
                <a:gd name="connsiteY217" fmla="*/ 1136 h 1494"/>
                <a:gd name="connsiteX218" fmla="*/ 81 w 2331"/>
                <a:gd name="connsiteY218" fmla="*/ 1149 h 1494"/>
                <a:gd name="connsiteX219" fmla="*/ 98 w 2331"/>
                <a:gd name="connsiteY219" fmla="*/ 1162 h 1494"/>
                <a:gd name="connsiteX220" fmla="*/ 118 w 2331"/>
                <a:gd name="connsiteY220" fmla="*/ 1173 h 1494"/>
                <a:gd name="connsiteX221" fmla="*/ 138 w 2331"/>
                <a:gd name="connsiteY221" fmla="*/ 1184 h 1494"/>
                <a:gd name="connsiteX222" fmla="*/ 160 w 2331"/>
                <a:gd name="connsiteY222" fmla="*/ 1193 h 1494"/>
                <a:gd name="connsiteX223" fmla="*/ 184 w 2331"/>
                <a:gd name="connsiteY223" fmla="*/ 1203 h 1494"/>
                <a:gd name="connsiteX224" fmla="*/ 208 w 2331"/>
                <a:gd name="connsiteY224" fmla="*/ 1211 h 1494"/>
                <a:gd name="connsiteX225" fmla="*/ 234 w 2331"/>
                <a:gd name="connsiteY225" fmla="*/ 1218 h 1494"/>
                <a:gd name="connsiteX226" fmla="*/ 242 w 2331"/>
                <a:gd name="connsiteY226" fmla="*/ 1239 h 1494"/>
                <a:gd name="connsiteX227" fmla="*/ 250 w 2331"/>
                <a:gd name="connsiteY227" fmla="*/ 1259 h 1494"/>
                <a:gd name="connsiteX228" fmla="*/ 261 w 2331"/>
                <a:gd name="connsiteY228" fmla="*/ 1279 h 1494"/>
                <a:gd name="connsiteX229" fmla="*/ 272 w 2331"/>
                <a:gd name="connsiteY229" fmla="*/ 1298 h 1494"/>
                <a:gd name="connsiteX230" fmla="*/ 285 w 2331"/>
                <a:gd name="connsiteY230" fmla="*/ 1317 h 1494"/>
                <a:gd name="connsiteX231" fmla="*/ 298 w 2331"/>
                <a:gd name="connsiteY231" fmla="*/ 1335 h 1494"/>
                <a:gd name="connsiteX232" fmla="*/ 313 w 2331"/>
                <a:gd name="connsiteY232" fmla="*/ 1352 h 1494"/>
                <a:gd name="connsiteX233" fmla="*/ 330 w 2331"/>
                <a:gd name="connsiteY233" fmla="*/ 1368 h 1494"/>
                <a:gd name="connsiteX234" fmla="*/ 342 w 2331"/>
                <a:gd name="connsiteY234" fmla="*/ 1380 h 1494"/>
                <a:gd name="connsiteX235" fmla="*/ 357 w 2331"/>
                <a:gd name="connsiteY235" fmla="*/ 1392 h 1494"/>
                <a:gd name="connsiteX236" fmla="*/ 371 w 2331"/>
                <a:gd name="connsiteY236" fmla="*/ 1402 h 1494"/>
                <a:gd name="connsiteX237" fmla="*/ 385 w 2331"/>
                <a:gd name="connsiteY237" fmla="*/ 1412 h 1494"/>
                <a:gd name="connsiteX238" fmla="*/ 400 w 2331"/>
                <a:gd name="connsiteY238" fmla="*/ 1421 h 1494"/>
                <a:gd name="connsiteX239" fmla="*/ 415 w 2331"/>
                <a:gd name="connsiteY239" fmla="*/ 1429 h 1494"/>
                <a:gd name="connsiteX240" fmla="*/ 430 w 2331"/>
                <a:gd name="connsiteY240" fmla="*/ 1436 h 1494"/>
                <a:gd name="connsiteX241" fmla="*/ 447 w 2331"/>
                <a:gd name="connsiteY241" fmla="*/ 1443 h 1494"/>
                <a:gd name="connsiteX242" fmla="*/ 462 w 2331"/>
                <a:gd name="connsiteY242" fmla="*/ 1449 h 1494"/>
                <a:gd name="connsiteX243" fmla="*/ 478 w 2331"/>
                <a:gd name="connsiteY243" fmla="*/ 1455 h 1494"/>
                <a:gd name="connsiteX244" fmla="*/ 494 w 2331"/>
                <a:gd name="connsiteY244" fmla="*/ 1458 h 1494"/>
                <a:gd name="connsiteX245" fmla="*/ 512 w 2331"/>
                <a:gd name="connsiteY245" fmla="*/ 1462 h 1494"/>
                <a:gd name="connsiteX246" fmla="*/ 528 w 2331"/>
                <a:gd name="connsiteY246" fmla="*/ 1465 h 1494"/>
                <a:gd name="connsiteX247" fmla="*/ 546 w 2331"/>
                <a:gd name="connsiteY247" fmla="*/ 1468 h 1494"/>
                <a:gd name="connsiteX248" fmla="*/ 562 w 2331"/>
                <a:gd name="connsiteY248" fmla="*/ 1469 h 1494"/>
                <a:gd name="connsiteX249" fmla="*/ 580 w 2331"/>
                <a:gd name="connsiteY249" fmla="*/ 1469 h 1494"/>
                <a:gd name="connsiteX250" fmla="*/ 597 w 2331"/>
                <a:gd name="connsiteY250" fmla="*/ 1469 h 1494"/>
                <a:gd name="connsiteX251" fmla="*/ 614 w 2331"/>
                <a:gd name="connsiteY251" fmla="*/ 1468 h 1494"/>
                <a:gd name="connsiteX252" fmla="*/ 631 w 2331"/>
                <a:gd name="connsiteY252" fmla="*/ 1465 h 1494"/>
                <a:gd name="connsiteX253" fmla="*/ 648 w 2331"/>
                <a:gd name="connsiteY253" fmla="*/ 1462 h 1494"/>
                <a:gd name="connsiteX254" fmla="*/ 664 w 2331"/>
                <a:gd name="connsiteY254" fmla="*/ 1458 h 1494"/>
                <a:gd name="connsiteX255" fmla="*/ 679 w 2331"/>
                <a:gd name="connsiteY255" fmla="*/ 1455 h 1494"/>
                <a:gd name="connsiteX256" fmla="*/ 695 w 2331"/>
                <a:gd name="connsiteY256" fmla="*/ 1449 h 1494"/>
                <a:gd name="connsiteX257" fmla="*/ 711 w 2331"/>
                <a:gd name="connsiteY257" fmla="*/ 1443 h 1494"/>
                <a:gd name="connsiteX258" fmla="*/ 726 w 2331"/>
                <a:gd name="connsiteY258" fmla="*/ 1436 h 1494"/>
                <a:gd name="connsiteX259" fmla="*/ 740 w 2331"/>
                <a:gd name="connsiteY259" fmla="*/ 1429 h 1494"/>
                <a:gd name="connsiteX260" fmla="*/ 754 w 2331"/>
                <a:gd name="connsiteY260" fmla="*/ 1421 h 1494"/>
                <a:gd name="connsiteX261" fmla="*/ 768 w 2331"/>
                <a:gd name="connsiteY261" fmla="*/ 1412 h 1494"/>
                <a:gd name="connsiteX262" fmla="*/ 781 w 2331"/>
                <a:gd name="connsiteY262" fmla="*/ 1402 h 1494"/>
                <a:gd name="connsiteX263" fmla="*/ 794 w 2331"/>
                <a:gd name="connsiteY263" fmla="*/ 1392 h 1494"/>
                <a:gd name="connsiteX264" fmla="*/ 807 w 2331"/>
                <a:gd name="connsiteY264" fmla="*/ 1380 h 1494"/>
                <a:gd name="connsiteX265" fmla="*/ 818 w 2331"/>
                <a:gd name="connsiteY265" fmla="*/ 1368 h 1494"/>
                <a:gd name="connsiteX266" fmla="*/ 830 w 2331"/>
                <a:gd name="connsiteY266" fmla="*/ 1356 h 1494"/>
                <a:gd name="connsiteX267" fmla="*/ 842 w 2331"/>
                <a:gd name="connsiteY267" fmla="*/ 1342 h 1494"/>
                <a:gd name="connsiteX268" fmla="*/ 851 w 2331"/>
                <a:gd name="connsiteY268" fmla="*/ 1326 h 1494"/>
                <a:gd name="connsiteX269" fmla="*/ 861 w 2331"/>
                <a:gd name="connsiteY269" fmla="*/ 1311 h 1494"/>
                <a:gd name="connsiteX270" fmla="*/ 870 w 2331"/>
                <a:gd name="connsiteY270" fmla="*/ 1296 h 1494"/>
                <a:gd name="connsiteX271" fmla="*/ 877 w 2331"/>
                <a:gd name="connsiteY271" fmla="*/ 1281 h 1494"/>
                <a:gd name="connsiteX272" fmla="*/ 884 w 2331"/>
                <a:gd name="connsiteY272" fmla="*/ 1264 h 1494"/>
                <a:gd name="connsiteX273" fmla="*/ 889 w 2331"/>
                <a:gd name="connsiteY273" fmla="*/ 1248 h 1494"/>
                <a:gd name="connsiteX274" fmla="*/ 908 w 2331"/>
                <a:gd name="connsiteY274" fmla="*/ 1248 h 1494"/>
                <a:gd name="connsiteX275" fmla="*/ 927 w 2331"/>
                <a:gd name="connsiteY275" fmla="*/ 1247 h 1494"/>
                <a:gd name="connsiteX276" fmla="*/ 946 w 2331"/>
                <a:gd name="connsiteY276" fmla="*/ 1247 h 1494"/>
                <a:gd name="connsiteX277" fmla="*/ 964 w 2331"/>
                <a:gd name="connsiteY277" fmla="*/ 1247 h 1494"/>
                <a:gd name="connsiteX278" fmla="*/ 983 w 2331"/>
                <a:gd name="connsiteY278" fmla="*/ 1246 h 1494"/>
                <a:gd name="connsiteX279" fmla="*/ 1002 w 2331"/>
                <a:gd name="connsiteY279" fmla="*/ 1246 h 1494"/>
                <a:gd name="connsiteX280" fmla="*/ 1020 w 2331"/>
                <a:gd name="connsiteY280" fmla="*/ 1246 h 1494"/>
                <a:gd name="connsiteX281" fmla="*/ 1039 w 2331"/>
                <a:gd name="connsiteY281" fmla="*/ 1245 h 1494"/>
                <a:gd name="connsiteX282" fmla="*/ 1058 w 2331"/>
                <a:gd name="connsiteY282" fmla="*/ 1245 h 1494"/>
                <a:gd name="connsiteX283" fmla="*/ 1078 w 2331"/>
                <a:gd name="connsiteY283" fmla="*/ 1245 h 1494"/>
                <a:gd name="connsiteX284" fmla="*/ 1096 w 2331"/>
                <a:gd name="connsiteY284" fmla="*/ 1245 h 1494"/>
                <a:gd name="connsiteX285" fmla="*/ 1116 w 2331"/>
                <a:gd name="connsiteY285" fmla="*/ 1243 h 1494"/>
                <a:gd name="connsiteX286" fmla="*/ 1135 w 2331"/>
                <a:gd name="connsiteY286" fmla="*/ 1243 h 1494"/>
                <a:gd name="connsiteX287" fmla="*/ 1155 w 2331"/>
                <a:gd name="connsiteY287" fmla="*/ 1243 h 1494"/>
                <a:gd name="connsiteX288" fmla="*/ 1174 w 2331"/>
                <a:gd name="connsiteY288" fmla="*/ 1243 h 1494"/>
                <a:gd name="connsiteX289" fmla="*/ 1193 w 2331"/>
                <a:gd name="connsiteY289" fmla="*/ 1243 h 1494"/>
                <a:gd name="connsiteX290" fmla="*/ 1214 w 2331"/>
                <a:gd name="connsiteY290" fmla="*/ 1243 h 1494"/>
                <a:gd name="connsiteX291" fmla="*/ 1235 w 2331"/>
                <a:gd name="connsiteY291" fmla="*/ 1243 h 1494"/>
                <a:gd name="connsiteX292" fmla="*/ 1257 w 2331"/>
                <a:gd name="connsiteY292" fmla="*/ 1243 h 1494"/>
                <a:gd name="connsiteX293" fmla="*/ 1278 w 2331"/>
                <a:gd name="connsiteY293" fmla="*/ 1245 h 1494"/>
                <a:gd name="connsiteX294" fmla="*/ 1299 w 2331"/>
                <a:gd name="connsiteY294" fmla="*/ 1245 h 1494"/>
                <a:gd name="connsiteX295" fmla="*/ 1320 w 2331"/>
                <a:gd name="connsiteY295" fmla="*/ 1245 h 1494"/>
                <a:gd name="connsiteX296" fmla="*/ 1339 w 2331"/>
                <a:gd name="connsiteY296" fmla="*/ 1246 h 1494"/>
                <a:gd name="connsiteX297" fmla="*/ 1361 w 2331"/>
                <a:gd name="connsiteY297" fmla="*/ 1246 h 1494"/>
                <a:gd name="connsiteX298" fmla="*/ 1380 w 2331"/>
                <a:gd name="connsiteY298" fmla="*/ 1247 h 1494"/>
                <a:gd name="connsiteX299" fmla="*/ 1401 w 2331"/>
                <a:gd name="connsiteY299" fmla="*/ 1248 h 1494"/>
                <a:gd name="connsiteX300" fmla="*/ 1421 w 2331"/>
                <a:gd name="connsiteY300" fmla="*/ 1248 h 1494"/>
                <a:gd name="connsiteX301" fmla="*/ 1441 w 2331"/>
                <a:gd name="connsiteY301" fmla="*/ 1249 h 1494"/>
                <a:gd name="connsiteX302" fmla="*/ 1461 w 2331"/>
                <a:gd name="connsiteY302" fmla="*/ 1250 h 1494"/>
                <a:gd name="connsiteX303" fmla="*/ 1481 w 2331"/>
                <a:gd name="connsiteY303" fmla="*/ 1252 h 1494"/>
                <a:gd name="connsiteX304" fmla="*/ 1501 w 2331"/>
                <a:gd name="connsiteY304" fmla="*/ 1252 h 1494"/>
                <a:gd name="connsiteX305" fmla="*/ 1521 w 2331"/>
                <a:gd name="connsiteY305" fmla="*/ 1253 h 1494"/>
                <a:gd name="connsiteX306" fmla="*/ 1528 w 2331"/>
                <a:gd name="connsiteY306" fmla="*/ 1269 h 1494"/>
                <a:gd name="connsiteX307" fmla="*/ 1536 w 2331"/>
                <a:gd name="connsiteY307" fmla="*/ 1194 h 1494"/>
                <a:gd name="connsiteX308" fmla="*/ 1545 w 2331"/>
                <a:gd name="connsiteY308" fmla="*/ 1300 h 1494"/>
                <a:gd name="connsiteX309" fmla="*/ 1541 w 2331"/>
                <a:gd name="connsiteY309" fmla="*/ 1068 h 1494"/>
                <a:gd name="connsiteX310" fmla="*/ 1541 w 2331"/>
                <a:gd name="connsiteY310" fmla="*/ 1119 h 1494"/>
                <a:gd name="connsiteX311" fmla="*/ 1556 w 2331"/>
                <a:gd name="connsiteY311" fmla="*/ 1134 h 1494"/>
                <a:gd name="connsiteX312" fmla="*/ 1566 w 2331"/>
                <a:gd name="connsiteY312" fmla="*/ 1059 h 1494"/>
                <a:gd name="connsiteX313" fmla="*/ 1568 w 2331"/>
                <a:gd name="connsiteY313" fmla="*/ 1104 h 1494"/>
                <a:gd name="connsiteX314" fmla="*/ 1568 w 2331"/>
                <a:gd name="connsiteY314" fmla="*/ 1101 h 1494"/>
                <a:gd name="connsiteX315" fmla="*/ 1578 w 2331"/>
                <a:gd name="connsiteY315" fmla="*/ 1072 h 1494"/>
                <a:gd name="connsiteX316" fmla="*/ 1590 w 2331"/>
                <a:gd name="connsiteY316" fmla="*/ 1041 h 1494"/>
                <a:gd name="connsiteX317" fmla="*/ 1602 w 2331"/>
                <a:gd name="connsiteY317" fmla="*/ 1008 h 1494"/>
                <a:gd name="connsiteX318" fmla="*/ 1615 w 2331"/>
                <a:gd name="connsiteY318" fmla="*/ 975 h 1494"/>
                <a:gd name="connsiteX319" fmla="*/ 1629 w 2331"/>
                <a:gd name="connsiteY319" fmla="*/ 942 h 1494"/>
                <a:gd name="connsiteX320" fmla="*/ 1643 w 2331"/>
                <a:gd name="connsiteY320" fmla="*/ 952 h 1494"/>
                <a:gd name="connsiteX321" fmla="*/ 1657 w 2331"/>
                <a:gd name="connsiteY321" fmla="*/ 917 h 1494"/>
                <a:gd name="connsiteX322" fmla="*/ 1673 w 2331"/>
                <a:gd name="connsiteY322" fmla="*/ 926 h 1494"/>
                <a:gd name="connsiteX323" fmla="*/ 1688 w 2331"/>
                <a:gd name="connsiteY323" fmla="*/ 844 h 1494"/>
                <a:gd name="connsiteX324" fmla="*/ 1703 w 2331"/>
                <a:gd name="connsiteY324" fmla="*/ 851 h 1494"/>
                <a:gd name="connsiteX325" fmla="*/ 1719 w 2331"/>
                <a:gd name="connsiteY325" fmla="*/ 858 h 1494"/>
                <a:gd name="connsiteX326" fmla="*/ 1735 w 2331"/>
                <a:gd name="connsiteY326" fmla="*/ 864 h 1494"/>
                <a:gd name="connsiteX327" fmla="*/ 1751 w 2331"/>
                <a:gd name="connsiteY327" fmla="*/ 1050 h 1494"/>
                <a:gd name="connsiteX328" fmla="*/ 1754 w 2331"/>
                <a:gd name="connsiteY328" fmla="*/ 957 h 1494"/>
                <a:gd name="connsiteX329" fmla="*/ 1751 w 2331"/>
                <a:gd name="connsiteY329" fmla="*/ 999 h 1494"/>
                <a:gd name="connsiteX330" fmla="*/ 1767 w 2331"/>
                <a:gd name="connsiteY330" fmla="*/ 828 h 1494"/>
                <a:gd name="connsiteX331" fmla="*/ 1785 w 2331"/>
                <a:gd name="connsiteY331" fmla="*/ 1102 h 1494"/>
                <a:gd name="connsiteX332" fmla="*/ 1801 w 2331"/>
                <a:gd name="connsiteY332" fmla="*/ 1015 h 1494"/>
                <a:gd name="connsiteX333" fmla="*/ 1796 w 2331"/>
                <a:gd name="connsiteY333" fmla="*/ 1143 h 1494"/>
                <a:gd name="connsiteX334" fmla="*/ 1819 w 2331"/>
                <a:gd name="connsiteY334" fmla="*/ 1108 h 1494"/>
                <a:gd name="connsiteX335" fmla="*/ 1835 w 2331"/>
                <a:gd name="connsiteY335" fmla="*/ 1109 h 1494"/>
                <a:gd name="connsiteX336" fmla="*/ 1853 w 2331"/>
                <a:gd name="connsiteY336" fmla="*/ 1109 h 1494"/>
                <a:gd name="connsiteX337" fmla="*/ 1870 w 2331"/>
                <a:gd name="connsiteY337" fmla="*/ 1154 h 1494"/>
                <a:gd name="connsiteX338" fmla="*/ 1887 w 2331"/>
                <a:gd name="connsiteY338" fmla="*/ 1198 h 1494"/>
                <a:gd name="connsiteX339" fmla="*/ 1904 w 2331"/>
                <a:gd name="connsiteY339" fmla="*/ 1150 h 1494"/>
                <a:gd name="connsiteX340" fmla="*/ 1904 w 2331"/>
                <a:gd name="connsiteY340" fmla="*/ 1110 h 1494"/>
                <a:gd name="connsiteX341" fmla="*/ 1904 w 2331"/>
                <a:gd name="connsiteY341" fmla="*/ 1143 h 1494"/>
                <a:gd name="connsiteX342" fmla="*/ 1920 w 2331"/>
                <a:gd name="connsiteY342" fmla="*/ 1147 h 1494"/>
                <a:gd name="connsiteX343" fmla="*/ 1937 w 2331"/>
                <a:gd name="connsiteY343" fmla="*/ 1458 h 1494"/>
                <a:gd name="connsiteX344" fmla="*/ 1953 w 2331"/>
                <a:gd name="connsiteY344" fmla="*/ 1005 h 1494"/>
                <a:gd name="connsiteX345" fmla="*/ 1968 w 2331"/>
                <a:gd name="connsiteY345" fmla="*/ 1134 h 1494"/>
                <a:gd name="connsiteX346" fmla="*/ 1984 w 2331"/>
                <a:gd name="connsiteY346" fmla="*/ 1083 h 1494"/>
                <a:gd name="connsiteX347" fmla="*/ 1999 w 2331"/>
                <a:gd name="connsiteY347" fmla="*/ 1436 h 1494"/>
                <a:gd name="connsiteX348" fmla="*/ 2013 w 2331"/>
                <a:gd name="connsiteY348" fmla="*/ 1429 h 1494"/>
                <a:gd name="connsiteX349" fmla="*/ 2028 w 2331"/>
                <a:gd name="connsiteY349" fmla="*/ 1421 h 1494"/>
                <a:gd name="connsiteX350" fmla="*/ 2041 w 2331"/>
                <a:gd name="connsiteY350" fmla="*/ 1412 h 1494"/>
                <a:gd name="connsiteX351" fmla="*/ 2055 w 2331"/>
                <a:gd name="connsiteY351" fmla="*/ 1402 h 1494"/>
                <a:gd name="connsiteX352" fmla="*/ 2068 w 2331"/>
                <a:gd name="connsiteY352" fmla="*/ 1392 h 1494"/>
                <a:gd name="connsiteX353" fmla="*/ 2079 w 2331"/>
                <a:gd name="connsiteY353" fmla="*/ 1380 h 1494"/>
                <a:gd name="connsiteX354" fmla="*/ 2091 w 2331"/>
                <a:gd name="connsiteY354" fmla="*/ 1368 h 1494"/>
                <a:gd name="connsiteX355" fmla="*/ 2105 w 2331"/>
                <a:gd name="connsiteY355" fmla="*/ 1353 h 1494"/>
                <a:gd name="connsiteX356" fmla="*/ 2118 w 2331"/>
                <a:gd name="connsiteY356" fmla="*/ 1336 h 1494"/>
                <a:gd name="connsiteX357" fmla="*/ 2130 w 2331"/>
                <a:gd name="connsiteY357" fmla="*/ 1319 h 1494"/>
                <a:gd name="connsiteX358" fmla="*/ 2140 w 2331"/>
                <a:gd name="connsiteY358" fmla="*/ 1301 h 1494"/>
                <a:gd name="connsiteX359" fmla="*/ 2149 w 2331"/>
                <a:gd name="connsiteY359" fmla="*/ 1282 h 1494"/>
                <a:gd name="connsiteX360" fmla="*/ 2158 w 2331"/>
                <a:gd name="connsiteY360" fmla="*/ 1263 h 1494"/>
                <a:gd name="connsiteX361" fmla="*/ 2165 w 2331"/>
                <a:gd name="connsiteY361" fmla="*/ 1243 h 1494"/>
                <a:gd name="connsiteX362" fmla="*/ 2171 w 2331"/>
                <a:gd name="connsiteY362" fmla="*/ 1224 h 1494"/>
                <a:gd name="connsiteX363" fmla="*/ 2183 w 2331"/>
                <a:gd name="connsiteY363" fmla="*/ 1219 h 1494"/>
                <a:gd name="connsiteX364" fmla="*/ 2195 w 2331"/>
                <a:gd name="connsiteY364" fmla="*/ 1213 h 1494"/>
                <a:gd name="connsiteX365" fmla="*/ 2207 w 2331"/>
                <a:gd name="connsiteY365" fmla="*/ 1208 h 1494"/>
                <a:gd name="connsiteX366" fmla="*/ 2218 w 2331"/>
                <a:gd name="connsiteY366" fmla="*/ 1203 h 1494"/>
                <a:gd name="connsiteX367" fmla="*/ 2230 w 2331"/>
                <a:gd name="connsiteY367" fmla="*/ 1197 h 1494"/>
                <a:gd name="connsiteX368" fmla="*/ 2241 w 2331"/>
                <a:gd name="connsiteY368" fmla="*/ 1191 h 1494"/>
                <a:gd name="connsiteX369" fmla="*/ 2251 w 2331"/>
                <a:gd name="connsiteY369" fmla="*/ 1185 h 1494"/>
                <a:gd name="connsiteX370" fmla="*/ 2261 w 2331"/>
                <a:gd name="connsiteY370" fmla="*/ 1178 h 1494"/>
                <a:gd name="connsiteX371" fmla="*/ 2279 w 2331"/>
                <a:gd name="connsiteY371" fmla="*/ 1160 h 1494"/>
                <a:gd name="connsiteX372" fmla="*/ 2294 w 2331"/>
                <a:gd name="connsiteY372" fmla="*/ 1138 h 1494"/>
                <a:gd name="connsiteX373" fmla="*/ 2307 w 2331"/>
                <a:gd name="connsiteY373" fmla="*/ 1111 h 1494"/>
                <a:gd name="connsiteX374" fmla="*/ 2317 w 2331"/>
                <a:gd name="connsiteY374" fmla="*/ 1082 h 1494"/>
                <a:gd name="connsiteX375" fmla="*/ 2324 w 2331"/>
                <a:gd name="connsiteY375" fmla="*/ 1051 h 1494"/>
                <a:gd name="connsiteX376" fmla="*/ 2328 w 2331"/>
                <a:gd name="connsiteY376" fmla="*/ 1018 h 1494"/>
                <a:gd name="connsiteX377" fmla="*/ 2331 w 2331"/>
                <a:gd name="connsiteY377" fmla="*/ 985 h 1494"/>
                <a:gd name="connsiteX378" fmla="*/ 2331 w 2331"/>
                <a:gd name="connsiteY378" fmla="*/ 954 h 1494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41 w 2331"/>
                <a:gd name="connsiteY309" fmla="*/ 1068 h 1469"/>
                <a:gd name="connsiteX310" fmla="*/ 1541 w 2331"/>
                <a:gd name="connsiteY310" fmla="*/ 1119 h 1469"/>
                <a:gd name="connsiteX311" fmla="*/ 1556 w 2331"/>
                <a:gd name="connsiteY311" fmla="*/ 1134 h 1469"/>
                <a:gd name="connsiteX312" fmla="*/ 1566 w 2331"/>
                <a:gd name="connsiteY312" fmla="*/ 1059 h 1469"/>
                <a:gd name="connsiteX313" fmla="*/ 1568 w 2331"/>
                <a:gd name="connsiteY313" fmla="*/ 1104 h 1469"/>
                <a:gd name="connsiteX314" fmla="*/ 1568 w 2331"/>
                <a:gd name="connsiteY314" fmla="*/ 1101 h 1469"/>
                <a:gd name="connsiteX315" fmla="*/ 1578 w 2331"/>
                <a:gd name="connsiteY315" fmla="*/ 1072 h 1469"/>
                <a:gd name="connsiteX316" fmla="*/ 1590 w 2331"/>
                <a:gd name="connsiteY316" fmla="*/ 1041 h 1469"/>
                <a:gd name="connsiteX317" fmla="*/ 1602 w 2331"/>
                <a:gd name="connsiteY317" fmla="*/ 1008 h 1469"/>
                <a:gd name="connsiteX318" fmla="*/ 1615 w 2331"/>
                <a:gd name="connsiteY318" fmla="*/ 975 h 1469"/>
                <a:gd name="connsiteX319" fmla="*/ 1629 w 2331"/>
                <a:gd name="connsiteY319" fmla="*/ 942 h 1469"/>
                <a:gd name="connsiteX320" fmla="*/ 1643 w 2331"/>
                <a:gd name="connsiteY320" fmla="*/ 952 h 1469"/>
                <a:gd name="connsiteX321" fmla="*/ 1657 w 2331"/>
                <a:gd name="connsiteY321" fmla="*/ 917 h 1469"/>
                <a:gd name="connsiteX322" fmla="*/ 1673 w 2331"/>
                <a:gd name="connsiteY322" fmla="*/ 926 h 1469"/>
                <a:gd name="connsiteX323" fmla="*/ 1688 w 2331"/>
                <a:gd name="connsiteY323" fmla="*/ 844 h 1469"/>
                <a:gd name="connsiteX324" fmla="*/ 1703 w 2331"/>
                <a:gd name="connsiteY324" fmla="*/ 851 h 1469"/>
                <a:gd name="connsiteX325" fmla="*/ 1719 w 2331"/>
                <a:gd name="connsiteY325" fmla="*/ 858 h 1469"/>
                <a:gd name="connsiteX326" fmla="*/ 1735 w 2331"/>
                <a:gd name="connsiteY326" fmla="*/ 864 h 1469"/>
                <a:gd name="connsiteX327" fmla="*/ 1751 w 2331"/>
                <a:gd name="connsiteY327" fmla="*/ 1050 h 1469"/>
                <a:gd name="connsiteX328" fmla="*/ 1754 w 2331"/>
                <a:gd name="connsiteY328" fmla="*/ 957 h 1469"/>
                <a:gd name="connsiteX329" fmla="*/ 1751 w 2331"/>
                <a:gd name="connsiteY329" fmla="*/ 999 h 1469"/>
                <a:gd name="connsiteX330" fmla="*/ 1767 w 2331"/>
                <a:gd name="connsiteY330" fmla="*/ 828 h 1469"/>
                <a:gd name="connsiteX331" fmla="*/ 1785 w 2331"/>
                <a:gd name="connsiteY331" fmla="*/ 1102 h 1469"/>
                <a:gd name="connsiteX332" fmla="*/ 1801 w 2331"/>
                <a:gd name="connsiteY332" fmla="*/ 1015 h 1469"/>
                <a:gd name="connsiteX333" fmla="*/ 1796 w 2331"/>
                <a:gd name="connsiteY333" fmla="*/ 1143 h 1469"/>
                <a:gd name="connsiteX334" fmla="*/ 1819 w 2331"/>
                <a:gd name="connsiteY334" fmla="*/ 1108 h 1469"/>
                <a:gd name="connsiteX335" fmla="*/ 1835 w 2331"/>
                <a:gd name="connsiteY335" fmla="*/ 1109 h 1469"/>
                <a:gd name="connsiteX336" fmla="*/ 1853 w 2331"/>
                <a:gd name="connsiteY336" fmla="*/ 1109 h 1469"/>
                <a:gd name="connsiteX337" fmla="*/ 1870 w 2331"/>
                <a:gd name="connsiteY337" fmla="*/ 1154 h 1469"/>
                <a:gd name="connsiteX338" fmla="*/ 1887 w 2331"/>
                <a:gd name="connsiteY338" fmla="*/ 1198 h 1469"/>
                <a:gd name="connsiteX339" fmla="*/ 1904 w 2331"/>
                <a:gd name="connsiteY339" fmla="*/ 1150 h 1469"/>
                <a:gd name="connsiteX340" fmla="*/ 1904 w 2331"/>
                <a:gd name="connsiteY340" fmla="*/ 1110 h 1469"/>
                <a:gd name="connsiteX341" fmla="*/ 1904 w 2331"/>
                <a:gd name="connsiteY341" fmla="*/ 1143 h 1469"/>
                <a:gd name="connsiteX342" fmla="*/ 1920 w 2331"/>
                <a:gd name="connsiteY342" fmla="*/ 1147 h 1469"/>
                <a:gd name="connsiteX343" fmla="*/ 1937 w 2331"/>
                <a:gd name="connsiteY343" fmla="*/ 1458 h 1469"/>
                <a:gd name="connsiteX344" fmla="*/ 1953 w 2331"/>
                <a:gd name="connsiteY344" fmla="*/ 1005 h 1469"/>
                <a:gd name="connsiteX345" fmla="*/ 1968 w 2331"/>
                <a:gd name="connsiteY345" fmla="*/ 1134 h 1469"/>
                <a:gd name="connsiteX346" fmla="*/ 1984 w 2331"/>
                <a:gd name="connsiteY346" fmla="*/ 1083 h 1469"/>
                <a:gd name="connsiteX347" fmla="*/ 1999 w 2331"/>
                <a:gd name="connsiteY347" fmla="*/ 1031 h 1469"/>
                <a:gd name="connsiteX348" fmla="*/ 2013 w 2331"/>
                <a:gd name="connsiteY348" fmla="*/ 1429 h 1469"/>
                <a:gd name="connsiteX349" fmla="*/ 2028 w 2331"/>
                <a:gd name="connsiteY349" fmla="*/ 1421 h 1469"/>
                <a:gd name="connsiteX350" fmla="*/ 2041 w 2331"/>
                <a:gd name="connsiteY350" fmla="*/ 1412 h 1469"/>
                <a:gd name="connsiteX351" fmla="*/ 2055 w 2331"/>
                <a:gd name="connsiteY351" fmla="*/ 1402 h 1469"/>
                <a:gd name="connsiteX352" fmla="*/ 2068 w 2331"/>
                <a:gd name="connsiteY352" fmla="*/ 1392 h 1469"/>
                <a:gd name="connsiteX353" fmla="*/ 2079 w 2331"/>
                <a:gd name="connsiteY353" fmla="*/ 1380 h 1469"/>
                <a:gd name="connsiteX354" fmla="*/ 2091 w 2331"/>
                <a:gd name="connsiteY354" fmla="*/ 1368 h 1469"/>
                <a:gd name="connsiteX355" fmla="*/ 2105 w 2331"/>
                <a:gd name="connsiteY355" fmla="*/ 1353 h 1469"/>
                <a:gd name="connsiteX356" fmla="*/ 2118 w 2331"/>
                <a:gd name="connsiteY356" fmla="*/ 1336 h 1469"/>
                <a:gd name="connsiteX357" fmla="*/ 2130 w 2331"/>
                <a:gd name="connsiteY357" fmla="*/ 1319 h 1469"/>
                <a:gd name="connsiteX358" fmla="*/ 2140 w 2331"/>
                <a:gd name="connsiteY358" fmla="*/ 1301 h 1469"/>
                <a:gd name="connsiteX359" fmla="*/ 2149 w 2331"/>
                <a:gd name="connsiteY359" fmla="*/ 1282 h 1469"/>
                <a:gd name="connsiteX360" fmla="*/ 2158 w 2331"/>
                <a:gd name="connsiteY360" fmla="*/ 1263 h 1469"/>
                <a:gd name="connsiteX361" fmla="*/ 2165 w 2331"/>
                <a:gd name="connsiteY361" fmla="*/ 1243 h 1469"/>
                <a:gd name="connsiteX362" fmla="*/ 2171 w 2331"/>
                <a:gd name="connsiteY362" fmla="*/ 1224 h 1469"/>
                <a:gd name="connsiteX363" fmla="*/ 2183 w 2331"/>
                <a:gd name="connsiteY363" fmla="*/ 1219 h 1469"/>
                <a:gd name="connsiteX364" fmla="*/ 2195 w 2331"/>
                <a:gd name="connsiteY364" fmla="*/ 1213 h 1469"/>
                <a:gd name="connsiteX365" fmla="*/ 2207 w 2331"/>
                <a:gd name="connsiteY365" fmla="*/ 1208 h 1469"/>
                <a:gd name="connsiteX366" fmla="*/ 2218 w 2331"/>
                <a:gd name="connsiteY366" fmla="*/ 1203 h 1469"/>
                <a:gd name="connsiteX367" fmla="*/ 2230 w 2331"/>
                <a:gd name="connsiteY367" fmla="*/ 1197 h 1469"/>
                <a:gd name="connsiteX368" fmla="*/ 2241 w 2331"/>
                <a:gd name="connsiteY368" fmla="*/ 1191 h 1469"/>
                <a:gd name="connsiteX369" fmla="*/ 2251 w 2331"/>
                <a:gd name="connsiteY369" fmla="*/ 1185 h 1469"/>
                <a:gd name="connsiteX370" fmla="*/ 2261 w 2331"/>
                <a:gd name="connsiteY370" fmla="*/ 1178 h 1469"/>
                <a:gd name="connsiteX371" fmla="*/ 2279 w 2331"/>
                <a:gd name="connsiteY371" fmla="*/ 1160 h 1469"/>
                <a:gd name="connsiteX372" fmla="*/ 2294 w 2331"/>
                <a:gd name="connsiteY372" fmla="*/ 1138 h 1469"/>
                <a:gd name="connsiteX373" fmla="*/ 2307 w 2331"/>
                <a:gd name="connsiteY373" fmla="*/ 1111 h 1469"/>
                <a:gd name="connsiteX374" fmla="*/ 2317 w 2331"/>
                <a:gd name="connsiteY374" fmla="*/ 1082 h 1469"/>
                <a:gd name="connsiteX375" fmla="*/ 2324 w 2331"/>
                <a:gd name="connsiteY375" fmla="*/ 1051 h 1469"/>
                <a:gd name="connsiteX376" fmla="*/ 2328 w 2331"/>
                <a:gd name="connsiteY376" fmla="*/ 1018 h 1469"/>
                <a:gd name="connsiteX377" fmla="*/ 2331 w 2331"/>
                <a:gd name="connsiteY377" fmla="*/ 985 h 1469"/>
                <a:gd name="connsiteX378" fmla="*/ 2331 w 2331"/>
                <a:gd name="connsiteY378" fmla="*/ 954 h 1469"/>
                <a:gd name="connsiteX0" fmla="*/ 2331 w 2331"/>
                <a:gd name="connsiteY0" fmla="*/ 954 h 1469"/>
                <a:gd name="connsiteX1" fmla="*/ 2329 w 2331"/>
                <a:gd name="connsiteY1" fmla="*/ 927 h 1469"/>
                <a:gd name="connsiteX2" fmla="*/ 2327 w 2331"/>
                <a:gd name="connsiteY2" fmla="*/ 899 h 1469"/>
                <a:gd name="connsiteX3" fmla="*/ 2322 w 2331"/>
                <a:gd name="connsiteY3" fmla="*/ 871 h 1469"/>
                <a:gd name="connsiteX4" fmla="*/ 2315 w 2331"/>
                <a:gd name="connsiteY4" fmla="*/ 844 h 1469"/>
                <a:gd name="connsiteX5" fmla="*/ 2307 w 2331"/>
                <a:gd name="connsiteY5" fmla="*/ 819 h 1469"/>
                <a:gd name="connsiteX6" fmla="*/ 2297 w 2331"/>
                <a:gd name="connsiteY6" fmla="*/ 796 h 1469"/>
                <a:gd name="connsiteX7" fmla="*/ 2284 w 2331"/>
                <a:gd name="connsiteY7" fmla="*/ 777 h 1469"/>
                <a:gd name="connsiteX8" fmla="*/ 2269 w 2331"/>
                <a:gd name="connsiteY8" fmla="*/ 762 h 1469"/>
                <a:gd name="connsiteX9" fmla="*/ 2242 w 2331"/>
                <a:gd name="connsiteY9" fmla="*/ 743 h 1469"/>
                <a:gd name="connsiteX10" fmla="*/ 2213 w 2331"/>
                <a:gd name="connsiteY10" fmla="*/ 725 h 1469"/>
                <a:gd name="connsiteX11" fmla="*/ 2181 w 2331"/>
                <a:gd name="connsiteY11" fmla="*/ 706 h 1469"/>
                <a:gd name="connsiteX12" fmla="*/ 2147 w 2331"/>
                <a:gd name="connsiteY12" fmla="*/ 688 h 1469"/>
                <a:gd name="connsiteX13" fmla="*/ 2112 w 2331"/>
                <a:gd name="connsiteY13" fmla="*/ 672 h 1469"/>
                <a:gd name="connsiteX14" fmla="*/ 2074 w 2331"/>
                <a:gd name="connsiteY14" fmla="*/ 656 h 1469"/>
                <a:gd name="connsiteX15" fmla="*/ 2034 w 2331"/>
                <a:gd name="connsiteY15" fmla="*/ 640 h 1469"/>
                <a:gd name="connsiteX16" fmla="*/ 1993 w 2331"/>
                <a:gd name="connsiteY16" fmla="*/ 625 h 1469"/>
                <a:gd name="connsiteX17" fmla="*/ 1950 w 2331"/>
                <a:gd name="connsiteY17" fmla="*/ 611 h 1469"/>
                <a:gd name="connsiteX18" fmla="*/ 1904 w 2331"/>
                <a:gd name="connsiteY18" fmla="*/ 598 h 1469"/>
                <a:gd name="connsiteX19" fmla="*/ 1857 w 2331"/>
                <a:gd name="connsiteY19" fmla="*/ 585 h 1469"/>
                <a:gd name="connsiteX20" fmla="*/ 1808 w 2331"/>
                <a:gd name="connsiteY20" fmla="*/ 574 h 1469"/>
                <a:gd name="connsiteX21" fmla="*/ 1758 w 2331"/>
                <a:gd name="connsiteY21" fmla="*/ 563 h 1469"/>
                <a:gd name="connsiteX22" fmla="*/ 1707 w 2331"/>
                <a:gd name="connsiteY22" fmla="*/ 553 h 1469"/>
                <a:gd name="connsiteX23" fmla="*/ 1654 w 2331"/>
                <a:gd name="connsiteY23" fmla="*/ 543 h 1469"/>
                <a:gd name="connsiteX24" fmla="*/ 1599 w 2331"/>
                <a:gd name="connsiteY24" fmla="*/ 535 h 1469"/>
                <a:gd name="connsiteX25" fmla="*/ 1599 w 2331"/>
                <a:gd name="connsiteY25" fmla="*/ 535 h 1469"/>
                <a:gd name="connsiteX26" fmla="*/ 1595 w 2331"/>
                <a:gd name="connsiteY26" fmla="*/ 471 h 1469"/>
                <a:gd name="connsiteX27" fmla="*/ 1487 w 2331"/>
                <a:gd name="connsiteY27" fmla="*/ 471 h 1469"/>
                <a:gd name="connsiteX28" fmla="*/ 1496 w 2331"/>
                <a:gd name="connsiteY28" fmla="*/ 637 h 1469"/>
                <a:gd name="connsiteX29" fmla="*/ 1491 w 2331"/>
                <a:gd name="connsiteY29" fmla="*/ 638 h 1469"/>
                <a:gd name="connsiteX30" fmla="*/ 1487 w 2331"/>
                <a:gd name="connsiteY30" fmla="*/ 639 h 1469"/>
                <a:gd name="connsiteX31" fmla="*/ 1482 w 2331"/>
                <a:gd name="connsiteY31" fmla="*/ 640 h 1469"/>
                <a:gd name="connsiteX32" fmla="*/ 1477 w 2331"/>
                <a:gd name="connsiteY32" fmla="*/ 642 h 1469"/>
                <a:gd name="connsiteX33" fmla="*/ 1473 w 2331"/>
                <a:gd name="connsiteY33" fmla="*/ 644 h 1469"/>
                <a:gd name="connsiteX34" fmla="*/ 1468 w 2331"/>
                <a:gd name="connsiteY34" fmla="*/ 645 h 1469"/>
                <a:gd name="connsiteX35" fmla="*/ 1462 w 2331"/>
                <a:gd name="connsiteY35" fmla="*/ 646 h 1469"/>
                <a:gd name="connsiteX36" fmla="*/ 1458 w 2331"/>
                <a:gd name="connsiteY36" fmla="*/ 647 h 1469"/>
                <a:gd name="connsiteX37" fmla="*/ 1467 w 2331"/>
                <a:gd name="connsiteY37" fmla="*/ 643 h 1469"/>
                <a:gd name="connsiteX38" fmla="*/ 1418 w 2331"/>
                <a:gd name="connsiteY38" fmla="*/ 561 h 1469"/>
                <a:gd name="connsiteX39" fmla="*/ 1405 w 2331"/>
                <a:gd name="connsiteY39" fmla="*/ 452 h 1469"/>
                <a:gd name="connsiteX40" fmla="*/ 1417 w 2331"/>
                <a:gd name="connsiteY40" fmla="*/ 442 h 1469"/>
                <a:gd name="connsiteX41" fmla="*/ 1427 w 2331"/>
                <a:gd name="connsiteY41" fmla="*/ 430 h 1469"/>
                <a:gd name="connsiteX42" fmla="*/ 1438 w 2331"/>
                <a:gd name="connsiteY42" fmla="*/ 417 h 1469"/>
                <a:gd name="connsiteX43" fmla="*/ 1447 w 2331"/>
                <a:gd name="connsiteY43" fmla="*/ 403 h 1469"/>
                <a:gd name="connsiteX44" fmla="*/ 1456 w 2331"/>
                <a:gd name="connsiteY44" fmla="*/ 388 h 1469"/>
                <a:gd name="connsiteX45" fmla="*/ 1465 w 2331"/>
                <a:gd name="connsiteY45" fmla="*/ 372 h 1469"/>
                <a:gd name="connsiteX46" fmla="*/ 1472 w 2331"/>
                <a:gd name="connsiteY46" fmla="*/ 354 h 1469"/>
                <a:gd name="connsiteX47" fmla="*/ 1479 w 2331"/>
                <a:gd name="connsiteY47" fmla="*/ 337 h 1469"/>
                <a:gd name="connsiteX48" fmla="*/ 1487 w 2331"/>
                <a:gd name="connsiteY48" fmla="*/ 471 h 1469"/>
                <a:gd name="connsiteX49" fmla="*/ 1595 w 2331"/>
                <a:gd name="connsiteY49" fmla="*/ 471 h 1469"/>
                <a:gd name="connsiteX50" fmla="*/ 1585 w 2331"/>
                <a:gd name="connsiteY50" fmla="*/ 273 h 1469"/>
                <a:gd name="connsiteX51" fmla="*/ 1584 w 2331"/>
                <a:gd name="connsiteY51" fmla="*/ 265 h 1469"/>
                <a:gd name="connsiteX52" fmla="*/ 1580 w 2331"/>
                <a:gd name="connsiteY52" fmla="*/ 257 h 1469"/>
                <a:gd name="connsiteX53" fmla="*/ 1576 w 2331"/>
                <a:gd name="connsiteY53" fmla="*/ 250 h 1469"/>
                <a:gd name="connsiteX54" fmla="*/ 1570 w 2331"/>
                <a:gd name="connsiteY54" fmla="*/ 243 h 1469"/>
                <a:gd name="connsiteX55" fmla="*/ 1563 w 2331"/>
                <a:gd name="connsiteY55" fmla="*/ 237 h 1469"/>
                <a:gd name="connsiteX56" fmla="*/ 1556 w 2331"/>
                <a:gd name="connsiteY56" fmla="*/ 234 h 1469"/>
                <a:gd name="connsiteX57" fmla="*/ 1546 w 2331"/>
                <a:gd name="connsiteY57" fmla="*/ 231 h 1469"/>
                <a:gd name="connsiteX58" fmla="*/ 1538 w 2331"/>
                <a:gd name="connsiteY58" fmla="*/ 230 h 1469"/>
                <a:gd name="connsiteX59" fmla="*/ 1517 w 2331"/>
                <a:gd name="connsiteY59" fmla="*/ 230 h 1469"/>
                <a:gd name="connsiteX60" fmla="*/ 1511 w 2331"/>
                <a:gd name="connsiteY60" fmla="*/ 230 h 1469"/>
                <a:gd name="connsiteX61" fmla="*/ 1505 w 2331"/>
                <a:gd name="connsiteY61" fmla="*/ 231 h 1469"/>
                <a:gd name="connsiteX62" fmla="*/ 1501 w 2331"/>
                <a:gd name="connsiteY62" fmla="*/ 234 h 1469"/>
                <a:gd name="connsiteX63" fmla="*/ 1495 w 2331"/>
                <a:gd name="connsiteY63" fmla="*/ 236 h 1469"/>
                <a:gd name="connsiteX64" fmla="*/ 1495 w 2331"/>
                <a:gd name="connsiteY64" fmla="*/ 236 h 1469"/>
                <a:gd name="connsiteX65" fmla="*/ 1495 w 2331"/>
                <a:gd name="connsiteY65" fmla="*/ 235 h 1469"/>
                <a:gd name="connsiteX66" fmla="*/ 1495 w 2331"/>
                <a:gd name="connsiteY66" fmla="*/ 235 h 1469"/>
                <a:gd name="connsiteX67" fmla="*/ 1495 w 2331"/>
                <a:gd name="connsiteY67" fmla="*/ 235 h 1469"/>
                <a:gd name="connsiteX68" fmla="*/ 1493 w 2331"/>
                <a:gd name="connsiteY68" fmla="*/ 212 h 1469"/>
                <a:gd name="connsiteX69" fmla="*/ 1488 w 2331"/>
                <a:gd name="connsiteY69" fmla="*/ 188 h 1469"/>
                <a:gd name="connsiteX70" fmla="*/ 1481 w 2331"/>
                <a:gd name="connsiteY70" fmla="*/ 166 h 1469"/>
                <a:gd name="connsiteX71" fmla="*/ 1473 w 2331"/>
                <a:gd name="connsiteY71" fmla="*/ 145 h 1469"/>
                <a:gd name="connsiteX72" fmla="*/ 1462 w 2331"/>
                <a:gd name="connsiteY72" fmla="*/ 124 h 1469"/>
                <a:gd name="connsiteX73" fmla="*/ 1449 w 2331"/>
                <a:gd name="connsiteY73" fmla="*/ 105 h 1469"/>
                <a:gd name="connsiteX74" fmla="*/ 1434 w 2331"/>
                <a:gd name="connsiteY74" fmla="*/ 86 h 1469"/>
                <a:gd name="connsiteX75" fmla="*/ 1418 w 2331"/>
                <a:gd name="connsiteY75" fmla="*/ 69 h 1469"/>
                <a:gd name="connsiteX76" fmla="*/ 1399 w 2331"/>
                <a:gd name="connsiteY76" fmla="*/ 54 h 1469"/>
                <a:gd name="connsiteX77" fmla="*/ 1379 w 2331"/>
                <a:gd name="connsiteY77" fmla="*/ 40 h 1469"/>
                <a:gd name="connsiteX78" fmla="*/ 1359 w 2331"/>
                <a:gd name="connsiteY78" fmla="*/ 28 h 1469"/>
                <a:gd name="connsiteX79" fmla="*/ 1338 w 2331"/>
                <a:gd name="connsiteY79" fmla="*/ 18 h 1469"/>
                <a:gd name="connsiteX80" fmla="*/ 1316 w 2331"/>
                <a:gd name="connsiteY80" fmla="*/ 11 h 1469"/>
                <a:gd name="connsiteX81" fmla="*/ 1294 w 2331"/>
                <a:gd name="connsiteY81" fmla="*/ 5 h 1469"/>
                <a:gd name="connsiteX82" fmla="*/ 1271 w 2331"/>
                <a:gd name="connsiteY82" fmla="*/ 1 h 1469"/>
                <a:gd name="connsiteX83" fmla="*/ 1247 w 2331"/>
                <a:gd name="connsiteY83" fmla="*/ 0 h 1469"/>
                <a:gd name="connsiteX84" fmla="*/ 1225 w 2331"/>
                <a:gd name="connsiteY84" fmla="*/ 1 h 1469"/>
                <a:gd name="connsiteX85" fmla="*/ 1204 w 2331"/>
                <a:gd name="connsiteY85" fmla="*/ 4 h 1469"/>
                <a:gd name="connsiteX86" fmla="*/ 1183 w 2331"/>
                <a:gd name="connsiteY86" fmla="*/ 9 h 1469"/>
                <a:gd name="connsiteX87" fmla="*/ 1163 w 2331"/>
                <a:gd name="connsiteY87" fmla="*/ 15 h 1469"/>
                <a:gd name="connsiteX88" fmla="*/ 1144 w 2331"/>
                <a:gd name="connsiteY88" fmla="*/ 25 h 1469"/>
                <a:gd name="connsiteX89" fmla="*/ 1127 w 2331"/>
                <a:gd name="connsiteY89" fmla="*/ 34 h 1469"/>
                <a:gd name="connsiteX90" fmla="*/ 1110 w 2331"/>
                <a:gd name="connsiteY90" fmla="*/ 46 h 1469"/>
                <a:gd name="connsiteX91" fmla="*/ 1095 w 2331"/>
                <a:gd name="connsiteY91" fmla="*/ 60 h 1469"/>
                <a:gd name="connsiteX92" fmla="*/ 1080 w 2331"/>
                <a:gd name="connsiteY92" fmla="*/ 74 h 1469"/>
                <a:gd name="connsiteX93" fmla="*/ 1068 w 2331"/>
                <a:gd name="connsiteY93" fmla="*/ 90 h 1469"/>
                <a:gd name="connsiteX94" fmla="*/ 1057 w 2331"/>
                <a:gd name="connsiteY94" fmla="*/ 106 h 1469"/>
                <a:gd name="connsiteX95" fmla="*/ 1047 w 2331"/>
                <a:gd name="connsiteY95" fmla="*/ 125 h 1469"/>
                <a:gd name="connsiteX96" fmla="*/ 1039 w 2331"/>
                <a:gd name="connsiteY96" fmla="*/ 144 h 1469"/>
                <a:gd name="connsiteX97" fmla="*/ 1033 w 2331"/>
                <a:gd name="connsiteY97" fmla="*/ 164 h 1469"/>
                <a:gd name="connsiteX98" fmla="*/ 1029 w 2331"/>
                <a:gd name="connsiteY98" fmla="*/ 185 h 1469"/>
                <a:gd name="connsiteX99" fmla="*/ 1026 w 2331"/>
                <a:gd name="connsiteY99" fmla="*/ 207 h 1469"/>
                <a:gd name="connsiteX100" fmla="*/ 1003 w 2331"/>
                <a:gd name="connsiteY100" fmla="*/ 227 h 1469"/>
                <a:gd name="connsiteX101" fmla="*/ 976 w 2331"/>
                <a:gd name="connsiteY101" fmla="*/ 251 h 1469"/>
                <a:gd name="connsiteX102" fmla="*/ 947 w 2331"/>
                <a:gd name="connsiteY102" fmla="*/ 279 h 1469"/>
                <a:gd name="connsiteX103" fmla="*/ 919 w 2331"/>
                <a:gd name="connsiteY103" fmla="*/ 309 h 1469"/>
                <a:gd name="connsiteX104" fmla="*/ 893 w 2331"/>
                <a:gd name="connsiteY104" fmla="*/ 338 h 1469"/>
                <a:gd name="connsiteX105" fmla="*/ 873 w 2331"/>
                <a:gd name="connsiteY105" fmla="*/ 366 h 1469"/>
                <a:gd name="connsiteX106" fmla="*/ 860 w 2331"/>
                <a:gd name="connsiteY106" fmla="*/ 391 h 1469"/>
                <a:gd name="connsiteX107" fmla="*/ 858 w 2331"/>
                <a:gd name="connsiteY107" fmla="*/ 414 h 1469"/>
                <a:gd name="connsiteX108" fmla="*/ 860 w 2331"/>
                <a:gd name="connsiteY108" fmla="*/ 422 h 1469"/>
                <a:gd name="connsiteX109" fmla="*/ 864 w 2331"/>
                <a:gd name="connsiteY109" fmla="*/ 429 h 1469"/>
                <a:gd name="connsiteX110" fmla="*/ 870 w 2331"/>
                <a:gd name="connsiteY110" fmla="*/ 435 h 1469"/>
                <a:gd name="connsiteX111" fmla="*/ 877 w 2331"/>
                <a:gd name="connsiteY111" fmla="*/ 439 h 1469"/>
                <a:gd name="connsiteX112" fmla="*/ 887 w 2331"/>
                <a:gd name="connsiteY112" fmla="*/ 444 h 1469"/>
                <a:gd name="connsiteX113" fmla="*/ 898 w 2331"/>
                <a:gd name="connsiteY113" fmla="*/ 449 h 1469"/>
                <a:gd name="connsiteX114" fmla="*/ 911 w 2331"/>
                <a:gd name="connsiteY114" fmla="*/ 452 h 1469"/>
                <a:gd name="connsiteX115" fmla="*/ 923 w 2331"/>
                <a:gd name="connsiteY115" fmla="*/ 456 h 1469"/>
                <a:gd name="connsiteX116" fmla="*/ 936 w 2331"/>
                <a:gd name="connsiteY116" fmla="*/ 459 h 1469"/>
                <a:gd name="connsiteX117" fmla="*/ 950 w 2331"/>
                <a:gd name="connsiteY117" fmla="*/ 462 h 1469"/>
                <a:gd name="connsiteX118" fmla="*/ 964 w 2331"/>
                <a:gd name="connsiteY118" fmla="*/ 465 h 1469"/>
                <a:gd name="connsiteX119" fmla="*/ 978 w 2331"/>
                <a:gd name="connsiteY119" fmla="*/ 466 h 1469"/>
                <a:gd name="connsiteX120" fmla="*/ 991 w 2331"/>
                <a:gd name="connsiteY120" fmla="*/ 469 h 1469"/>
                <a:gd name="connsiteX121" fmla="*/ 1005 w 2331"/>
                <a:gd name="connsiteY121" fmla="*/ 470 h 1469"/>
                <a:gd name="connsiteX122" fmla="*/ 1018 w 2331"/>
                <a:gd name="connsiteY122" fmla="*/ 472 h 1469"/>
                <a:gd name="connsiteX123" fmla="*/ 1030 w 2331"/>
                <a:gd name="connsiteY123" fmla="*/ 473 h 1469"/>
                <a:gd name="connsiteX124" fmla="*/ 1041 w 2331"/>
                <a:gd name="connsiteY124" fmla="*/ 473 h 1469"/>
                <a:gd name="connsiteX125" fmla="*/ 1052 w 2331"/>
                <a:gd name="connsiteY125" fmla="*/ 474 h 1469"/>
                <a:gd name="connsiteX126" fmla="*/ 1061 w 2331"/>
                <a:gd name="connsiteY126" fmla="*/ 476 h 1469"/>
                <a:gd name="connsiteX127" fmla="*/ 1069 w 2331"/>
                <a:gd name="connsiteY127" fmla="*/ 476 h 1469"/>
                <a:gd name="connsiteX128" fmla="*/ 1082 w 2331"/>
                <a:gd name="connsiteY128" fmla="*/ 589 h 1469"/>
                <a:gd name="connsiteX129" fmla="*/ 1082 w 2331"/>
                <a:gd name="connsiteY129" fmla="*/ 593 h 1469"/>
                <a:gd name="connsiteX130" fmla="*/ 1074 w 2331"/>
                <a:gd name="connsiteY130" fmla="*/ 590 h 1469"/>
                <a:gd name="connsiteX131" fmla="*/ 1067 w 2331"/>
                <a:gd name="connsiteY131" fmla="*/ 588 h 1469"/>
                <a:gd name="connsiteX132" fmla="*/ 1059 w 2331"/>
                <a:gd name="connsiteY132" fmla="*/ 588 h 1469"/>
                <a:gd name="connsiteX133" fmla="*/ 1051 w 2331"/>
                <a:gd name="connsiteY133" fmla="*/ 590 h 1469"/>
                <a:gd name="connsiteX134" fmla="*/ 1046 w 2331"/>
                <a:gd name="connsiteY134" fmla="*/ 591 h 1469"/>
                <a:gd name="connsiteX135" fmla="*/ 1043 w 2331"/>
                <a:gd name="connsiteY135" fmla="*/ 593 h 1469"/>
                <a:gd name="connsiteX136" fmla="*/ 1039 w 2331"/>
                <a:gd name="connsiteY136" fmla="*/ 594 h 1469"/>
                <a:gd name="connsiteX137" fmla="*/ 1037 w 2331"/>
                <a:gd name="connsiteY137" fmla="*/ 595 h 1469"/>
                <a:gd name="connsiteX138" fmla="*/ 969 w 2331"/>
                <a:gd name="connsiteY138" fmla="*/ 501 h 1469"/>
                <a:gd name="connsiteX139" fmla="*/ 968 w 2331"/>
                <a:gd name="connsiteY139" fmla="*/ 500 h 1469"/>
                <a:gd name="connsiteX140" fmla="*/ 963 w 2331"/>
                <a:gd name="connsiteY140" fmla="*/ 497 h 1469"/>
                <a:gd name="connsiteX141" fmla="*/ 957 w 2331"/>
                <a:gd name="connsiteY141" fmla="*/ 493 h 1469"/>
                <a:gd name="connsiteX142" fmla="*/ 951 w 2331"/>
                <a:gd name="connsiteY142" fmla="*/ 491 h 1469"/>
                <a:gd name="connsiteX143" fmla="*/ 943 w 2331"/>
                <a:gd name="connsiteY143" fmla="*/ 488 h 1469"/>
                <a:gd name="connsiteX144" fmla="*/ 936 w 2331"/>
                <a:gd name="connsiteY144" fmla="*/ 488 h 1469"/>
                <a:gd name="connsiteX145" fmla="*/ 928 w 2331"/>
                <a:gd name="connsiteY145" fmla="*/ 491 h 1469"/>
                <a:gd name="connsiteX146" fmla="*/ 920 w 2331"/>
                <a:gd name="connsiteY146" fmla="*/ 493 h 1469"/>
                <a:gd name="connsiteX147" fmla="*/ 912 w 2331"/>
                <a:gd name="connsiteY147" fmla="*/ 499 h 1469"/>
                <a:gd name="connsiteX148" fmla="*/ 900 w 2331"/>
                <a:gd name="connsiteY148" fmla="*/ 514 h 1469"/>
                <a:gd name="connsiteX149" fmla="*/ 897 w 2331"/>
                <a:gd name="connsiteY149" fmla="*/ 529 h 1469"/>
                <a:gd name="connsiteX150" fmla="*/ 899 w 2331"/>
                <a:gd name="connsiteY150" fmla="*/ 543 h 1469"/>
                <a:gd name="connsiteX151" fmla="*/ 904 w 2331"/>
                <a:gd name="connsiteY151" fmla="*/ 554 h 1469"/>
                <a:gd name="connsiteX152" fmla="*/ 906 w 2331"/>
                <a:gd name="connsiteY152" fmla="*/ 557 h 1469"/>
                <a:gd name="connsiteX153" fmla="*/ 912 w 2331"/>
                <a:gd name="connsiteY153" fmla="*/ 564 h 1469"/>
                <a:gd name="connsiteX154" fmla="*/ 920 w 2331"/>
                <a:gd name="connsiteY154" fmla="*/ 576 h 1469"/>
                <a:gd name="connsiteX155" fmla="*/ 930 w 2331"/>
                <a:gd name="connsiteY155" fmla="*/ 590 h 1469"/>
                <a:gd name="connsiteX156" fmla="*/ 941 w 2331"/>
                <a:gd name="connsiteY156" fmla="*/ 604 h 1469"/>
                <a:gd name="connsiteX157" fmla="*/ 953 w 2331"/>
                <a:gd name="connsiteY157" fmla="*/ 619 h 1469"/>
                <a:gd name="connsiteX158" fmla="*/ 962 w 2331"/>
                <a:gd name="connsiteY158" fmla="*/ 632 h 1469"/>
                <a:gd name="connsiteX159" fmla="*/ 970 w 2331"/>
                <a:gd name="connsiteY159" fmla="*/ 643 h 1469"/>
                <a:gd name="connsiteX160" fmla="*/ 944 w 2331"/>
                <a:gd name="connsiteY160" fmla="*/ 636 h 1469"/>
                <a:gd name="connsiteX161" fmla="*/ 922 w 2331"/>
                <a:gd name="connsiteY161" fmla="*/ 628 h 1469"/>
                <a:gd name="connsiteX162" fmla="*/ 902 w 2331"/>
                <a:gd name="connsiteY162" fmla="*/ 618 h 1469"/>
                <a:gd name="connsiteX163" fmla="*/ 886 w 2331"/>
                <a:gd name="connsiteY163" fmla="*/ 609 h 1469"/>
                <a:gd name="connsiteX164" fmla="*/ 873 w 2331"/>
                <a:gd name="connsiteY164" fmla="*/ 600 h 1469"/>
                <a:gd name="connsiteX165" fmla="*/ 863 w 2331"/>
                <a:gd name="connsiteY165" fmla="*/ 589 h 1469"/>
                <a:gd name="connsiteX166" fmla="*/ 857 w 2331"/>
                <a:gd name="connsiteY166" fmla="*/ 578 h 1469"/>
                <a:gd name="connsiteX167" fmla="*/ 854 w 2331"/>
                <a:gd name="connsiteY167" fmla="*/ 567 h 1469"/>
                <a:gd name="connsiteX168" fmla="*/ 853 w 2331"/>
                <a:gd name="connsiteY168" fmla="*/ 559 h 1469"/>
                <a:gd name="connsiteX169" fmla="*/ 853 w 2331"/>
                <a:gd name="connsiteY169" fmla="*/ 552 h 1469"/>
                <a:gd name="connsiteX170" fmla="*/ 853 w 2331"/>
                <a:gd name="connsiteY170" fmla="*/ 545 h 1469"/>
                <a:gd name="connsiteX171" fmla="*/ 854 w 2331"/>
                <a:gd name="connsiteY171" fmla="*/ 538 h 1469"/>
                <a:gd name="connsiteX172" fmla="*/ 856 w 2331"/>
                <a:gd name="connsiteY172" fmla="*/ 518 h 1469"/>
                <a:gd name="connsiteX173" fmla="*/ 837 w 2331"/>
                <a:gd name="connsiteY173" fmla="*/ 520 h 1469"/>
                <a:gd name="connsiteX174" fmla="*/ 802 w 2331"/>
                <a:gd name="connsiteY174" fmla="*/ 524 h 1469"/>
                <a:gd name="connsiteX175" fmla="*/ 767 w 2331"/>
                <a:gd name="connsiteY175" fmla="*/ 528 h 1469"/>
                <a:gd name="connsiteX176" fmla="*/ 732 w 2331"/>
                <a:gd name="connsiteY176" fmla="*/ 532 h 1469"/>
                <a:gd name="connsiteX177" fmla="*/ 698 w 2331"/>
                <a:gd name="connsiteY177" fmla="*/ 538 h 1469"/>
                <a:gd name="connsiteX178" fmla="*/ 664 w 2331"/>
                <a:gd name="connsiteY178" fmla="*/ 542 h 1469"/>
                <a:gd name="connsiteX179" fmla="*/ 631 w 2331"/>
                <a:gd name="connsiteY179" fmla="*/ 548 h 1469"/>
                <a:gd name="connsiteX180" fmla="*/ 600 w 2331"/>
                <a:gd name="connsiteY180" fmla="*/ 554 h 1469"/>
                <a:gd name="connsiteX181" fmla="*/ 567 w 2331"/>
                <a:gd name="connsiteY181" fmla="*/ 560 h 1469"/>
                <a:gd name="connsiteX182" fmla="*/ 537 w 2331"/>
                <a:gd name="connsiteY182" fmla="*/ 567 h 1469"/>
                <a:gd name="connsiteX183" fmla="*/ 506 w 2331"/>
                <a:gd name="connsiteY183" fmla="*/ 574 h 1469"/>
                <a:gd name="connsiteX184" fmla="*/ 476 w 2331"/>
                <a:gd name="connsiteY184" fmla="*/ 581 h 1469"/>
                <a:gd name="connsiteX185" fmla="*/ 447 w 2331"/>
                <a:gd name="connsiteY185" fmla="*/ 589 h 1469"/>
                <a:gd name="connsiteX186" fmla="*/ 417 w 2331"/>
                <a:gd name="connsiteY186" fmla="*/ 596 h 1469"/>
                <a:gd name="connsiteX187" fmla="*/ 390 w 2331"/>
                <a:gd name="connsiteY187" fmla="*/ 604 h 1469"/>
                <a:gd name="connsiteX188" fmla="*/ 362 w 2331"/>
                <a:gd name="connsiteY188" fmla="*/ 614 h 1469"/>
                <a:gd name="connsiteX189" fmla="*/ 337 w 2331"/>
                <a:gd name="connsiteY189" fmla="*/ 622 h 1469"/>
                <a:gd name="connsiteX190" fmla="*/ 311 w 2331"/>
                <a:gd name="connsiteY190" fmla="*/ 631 h 1469"/>
                <a:gd name="connsiteX191" fmla="*/ 285 w 2331"/>
                <a:gd name="connsiteY191" fmla="*/ 640 h 1469"/>
                <a:gd name="connsiteX192" fmla="*/ 262 w 2331"/>
                <a:gd name="connsiteY192" fmla="*/ 650 h 1469"/>
                <a:gd name="connsiteX193" fmla="*/ 238 w 2331"/>
                <a:gd name="connsiteY193" fmla="*/ 660 h 1469"/>
                <a:gd name="connsiteX194" fmla="*/ 215 w 2331"/>
                <a:gd name="connsiteY194" fmla="*/ 671 h 1469"/>
                <a:gd name="connsiteX195" fmla="*/ 194 w 2331"/>
                <a:gd name="connsiteY195" fmla="*/ 681 h 1469"/>
                <a:gd name="connsiteX196" fmla="*/ 173 w 2331"/>
                <a:gd name="connsiteY196" fmla="*/ 692 h 1469"/>
                <a:gd name="connsiteX197" fmla="*/ 153 w 2331"/>
                <a:gd name="connsiteY197" fmla="*/ 702 h 1469"/>
                <a:gd name="connsiteX198" fmla="*/ 134 w 2331"/>
                <a:gd name="connsiteY198" fmla="*/ 714 h 1469"/>
                <a:gd name="connsiteX199" fmla="*/ 116 w 2331"/>
                <a:gd name="connsiteY199" fmla="*/ 726 h 1469"/>
                <a:gd name="connsiteX200" fmla="*/ 98 w 2331"/>
                <a:gd name="connsiteY200" fmla="*/ 737 h 1469"/>
                <a:gd name="connsiteX201" fmla="*/ 82 w 2331"/>
                <a:gd name="connsiteY201" fmla="*/ 749 h 1469"/>
                <a:gd name="connsiteX202" fmla="*/ 67 w 2331"/>
                <a:gd name="connsiteY202" fmla="*/ 762 h 1469"/>
                <a:gd name="connsiteX203" fmla="*/ 53 w 2331"/>
                <a:gd name="connsiteY203" fmla="*/ 774 h 1469"/>
                <a:gd name="connsiteX204" fmla="*/ 40 w 2331"/>
                <a:gd name="connsiteY204" fmla="*/ 787 h 1469"/>
                <a:gd name="connsiteX205" fmla="*/ 27 w 2331"/>
                <a:gd name="connsiteY205" fmla="*/ 799 h 1469"/>
                <a:gd name="connsiteX206" fmla="*/ 8 w 2331"/>
                <a:gd name="connsiteY206" fmla="*/ 836 h 1469"/>
                <a:gd name="connsiteX207" fmla="*/ 0 w 2331"/>
                <a:gd name="connsiteY207" fmla="*/ 882 h 1469"/>
                <a:gd name="connsiteX208" fmla="*/ 0 w 2331"/>
                <a:gd name="connsiteY208" fmla="*/ 927 h 1469"/>
                <a:gd name="connsiteX209" fmla="*/ 1 w 2331"/>
                <a:gd name="connsiteY209" fmla="*/ 958 h 1469"/>
                <a:gd name="connsiteX210" fmla="*/ 4 w 2331"/>
                <a:gd name="connsiteY210" fmla="*/ 983 h 1469"/>
                <a:gd name="connsiteX211" fmla="*/ 8 w 2331"/>
                <a:gd name="connsiteY211" fmla="*/ 1009 h 1469"/>
                <a:gd name="connsiteX212" fmla="*/ 14 w 2331"/>
                <a:gd name="connsiteY212" fmla="*/ 1034 h 1469"/>
                <a:gd name="connsiteX213" fmla="*/ 21 w 2331"/>
                <a:gd name="connsiteY213" fmla="*/ 1059 h 1469"/>
                <a:gd name="connsiteX214" fmla="*/ 29 w 2331"/>
                <a:gd name="connsiteY214" fmla="*/ 1082 h 1469"/>
                <a:gd name="connsiteX215" fmla="*/ 40 w 2331"/>
                <a:gd name="connsiteY215" fmla="*/ 1103 h 1469"/>
                <a:gd name="connsiteX216" fmla="*/ 51 w 2331"/>
                <a:gd name="connsiteY216" fmla="*/ 1122 h 1469"/>
                <a:gd name="connsiteX217" fmla="*/ 64 w 2331"/>
                <a:gd name="connsiteY217" fmla="*/ 1136 h 1469"/>
                <a:gd name="connsiteX218" fmla="*/ 81 w 2331"/>
                <a:gd name="connsiteY218" fmla="*/ 1149 h 1469"/>
                <a:gd name="connsiteX219" fmla="*/ 98 w 2331"/>
                <a:gd name="connsiteY219" fmla="*/ 1162 h 1469"/>
                <a:gd name="connsiteX220" fmla="*/ 118 w 2331"/>
                <a:gd name="connsiteY220" fmla="*/ 1173 h 1469"/>
                <a:gd name="connsiteX221" fmla="*/ 138 w 2331"/>
                <a:gd name="connsiteY221" fmla="*/ 1184 h 1469"/>
                <a:gd name="connsiteX222" fmla="*/ 160 w 2331"/>
                <a:gd name="connsiteY222" fmla="*/ 1193 h 1469"/>
                <a:gd name="connsiteX223" fmla="*/ 184 w 2331"/>
                <a:gd name="connsiteY223" fmla="*/ 1203 h 1469"/>
                <a:gd name="connsiteX224" fmla="*/ 208 w 2331"/>
                <a:gd name="connsiteY224" fmla="*/ 1211 h 1469"/>
                <a:gd name="connsiteX225" fmla="*/ 234 w 2331"/>
                <a:gd name="connsiteY225" fmla="*/ 1218 h 1469"/>
                <a:gd name="connsiteX226" fmla="*/ 242 w 2331"/>
                <a:gd name="connsiteY226" fmla="*/ 1239 h 1469"/>
                <a:gd name="connsiteX227" fmla="*/ 250 w 2331"/>
                <a:gd name="connsiteY227" fmla="*/ 1259 h 1469"/>
                <a:gd name="connsiteX228" fmla="*/ 261 w 2331"/>
                <a:gd name="connsiteY228" fmla="*/ 1279 h 1469"/>
                <a:gd name="connsiteX229" fmla="*/ 272 w 2331"/>
                <a:gd name="connsiteY229" fmla="*/ 1298 h 1469"/>
                <a:gd name="connsiteX230" fmla="*/ 285 w 2331"/>
                <a:gd name="connsiteY230" fmla="*/ 1317 h 1469"/>
                <a:gd name="connsiteX231" fmla="*/ 298 w 2331"/>
                <a:gd name="connsiteY231" fmla="*/ 1335 h 1469"/>
                <a:gd name="connsiteX232" fmla="*/ 313 w 2331"/>
                <a:gd name="connsiteY232" fmla="*/ 1352 h 1469"/>
                <a:gd name="connsiteX233" fmla="*/ 330 w 2331"/>
                <a:gd name="connsiteY233" fmla="*/ 1368 h 1469"/>
                <a:gd name="connsiteX234" fmla="*/ 342 w 2331"/>
                <a:gd name="connsiteY234" fmla="*/ 1380 h 1469"/>
                <a:gd name="connsiteX235" fmla="*/ 357 w 2331"/>
                <a:gd name="connsiteY235" fmla="*/ 1392 h 1469"/>
                <a:gd name="connsiteX236" fmla="*/ 371 w 2331"/>
                <a:gd name="connsiteY236" fmla="*/ 1402 h 1469"/>
                <a:gd name="connsiteX237" fmla="*/ 385 w 2331"/>
                <a:gd name="connsiteY237" fmla="*/ 1412 h 1469"/>
                <a:gd name="connsiteX238" fmla="*/ 400 w 2331"/>
                <a:gd name="connsiteY238" fmla="*/ 1421 h 1469"/>
                <a:gd name="connsiteX239" fmla="*/ 415 w 2331"/>
                <a:gd name="connsiteY239" fmla="*/ 1429 h 1469"/>
                <a:gd name="connsiteX240" fmla="*/ 430 w 2331"/>
                <a:gd name="connsiteY240" fmla="*/ 1436 h 1469"/>
                <a:gd name="connsiteX241" fmla="*/ 447 w 2331"/>
                <a:gd name="connsiteY241" fmla="*/ 1443 h 1469"/>
                <a:gd name="connsiteX242" fmla="*/ 462 w 2331"/>
                <a:gd name="connsiteY242" fmla="*/ 1449 h 1469"/>
                <a:gd name="connsiteX243" fmla="*/ 478 w 2331"/>
                <a:gd name="connsiteY243" fmla="*/ 1455 h 1469"/>
                <a:gd name="connsiteX244" fmla="*/ 494 w 2331"/>
                <a:gd name="connsiteY244" fmla="*/ 1458 h 1469"/>
                <a:gd name="connsiteX245" fmla="*/ 512 w 2331"/>
                <a:gd name="connsiteY245" fmla="*/ 1462 h 1469"/>
                <a:gd name="connsiteX246" fmla="*/ 528 w 2331"/>
                <a:gd name="connsiteY246" fmla="*/ 1465 h 1469"/>
                <a:gd name="connsiteX247" fmla="*/ 546 w 2331"/>
                <a:gd name="connsiteY247" fmla="*/ 1468 h 1469"/>
                <a:gd name="connsiteX248" fmla="*/ 562 w 2331"/>
                <a:gd name="connsiteY248" fmla="*/ 1469 h 1469"/>
                <a:gd name="connsiteX249" fmla="*/ 580 w 2331"/>
                <a:gd name="connsiteY249" fmla="*/ 1469 h 1469"/>
                <a:gd name="connsiteX250" fmla="*/ 597 w 2331"/>
                <a:gd name="connsiteY250" fmla="*/ 1469 h 1469"/>
                <a:gd name="connsiteX251" fmla="*/ 614 w 2331"/>
                <a:gd name="connsiteY251" fmla="*/ 1468 h 1469"/>
                <a:gd name="connsiteX252" fmla="*/ 631 w 2331"/>
                <a:gd name="connsiteY252" fmla="*/ 1465 h 1469"/>
                <a:gd name="connsiteX253" fmla="*/ 648 w 2331"/>
                <a:gd name="connsiteY253" fmla="*/ 1462 h 1469"/>
                <a:gd name="connsiteX254" fmla="*/ 664 w 2331"/>
                <a:gd name="connsiteY254" fmla="*/ 1458 h 1469"/>
                <a:gd name="connsiteX255" fmla="*/ 679 w 2331"/>
                <a:gd name="connsiteY255" fmla="*/ 1455 h 1469"/>
                <a:gd name="connsiteX256" fmla="*/ 695 w 2331"/>
                <a:gd name="connsiteY256" fmla="*/ 1449 h 1469"/>
                <a:gd name="connsiteX257" fmla="*/ 711 w 2331"/>
                <a:gd name="connsiteY257" fmla="*/ 1443 h 1469"/>
                <a:gd name="connsiteX258" fmla="*/ 726 w 2331"/>
                <a:gd name="connsiteY258" fmla="*/ 1436 h 1469"/>
                <a:gd name="connsiteX259" fmla="*/ 740 w 2331"/>
                <a:gd name="connsiteY259" fmla="*/ 1429 h 1469"/>
                <a:gd name="connsiteX260" fmla="*/ 754 w 2331"/>
                <a:gd name="connsiteY260" fmla="*/ 1421 h 1469"/>
                <a:gd name="connsiteX261" fmla="*/ 768 w 2331"/>
                <a:gd name="connsiteY261" fmla="*/ 1412 h 1469"/>
                <a:gd name="connsiteX262" fmla="*/ 781 w 2331"/>
                <a:gd name="connsiteY262" fmla="*/ 1402 h 1469"/>
                <a:gd name="connsiteX263" fmla="*/ 794 w 2331"/>
                <a:gd name="connsiteY263" fmla="*/ 1392 h 1469"/>
                <a:gd name="connsiteX264" fmla="*/ 807 w 2331"/>
                <a:gd name="connsiteY264" fmla="*/ 1380 h 1469"/>
                <a:gd name="connsiteX265" fmla="*/ 818 w 2331"/>
                <a:gd name="connsiteY265" fmla="*/ 1368 h 1469"/>
                <a:gd name="connsiteX266" fmla="*/ 830 w 2331"/>
                <a:gd name="connsiteY266" fmla="*/ 1356 h 1469"/>
                <a:gd name="connsiteX267" fmla="*/ 842 w 2331"/>
                <a:gd name="connsiteY267" fmla="*/ 1342 h 1469"/>
                <a:gd name="connsiteX268" fmla="*/ 851 w 2331"/>
                <a:gd name="connsiteY268" fmla="*/ 1326 h 1469"/>
                <a:gd name="connsiteX269" fmla="*/ 861 w 2331"/>
                <a:gd name="connsiteY269" fmla="*/ 1311 h 1469"/>
                <a:gd name="connsiteX270" fmla="*/ 870 w 2331"/>
                <a:gd name="connsiteY270" fmla="*/ 1296 h 1469"/>
                <a:gd name="connsiteX271" fmla="*/ 877 w 2331"/>
                <a:gd name="connsiteY271" fmla="*/ 1281 h 1469"/>
                <a:gd name="connsiteX272" fmla="*/ 884 w 2331"/>
                <a:gd name="connsiteY272" fmla="*/ 1264 h 1469"/>
                <a:gd name="connsiteX273" fmla="*/ 889 w 2331"/>
                <a:gd name="connsiteY273" fmla="*/ 1248 h 1469"/>
                <a:gd name="connsiteX274" fmla="*/ 908 w 2331"/>
                <a:gd name="connsiteY274" fmla="*/ 1248 h 1469"/>
                <a:gd name="connsiteX275" fmla="*/ 927 w 2331"/>
                <a:gd name="connsiteY275" fmla="*/ 1247 h 1469"/>
                <a:gd name="connsiteX276" fmla="*/ 946 w 2331"/>
                <a:gd name="connsiteY276" fmla="*/ 1247 h 1469"/>
                <a:gd name="connsiteX277" fmla="*/ 964 w 2331"/>
                <a:gd name="connsiteY277" fmla="*/ 1247 h 1469"/>
                <a:gd name="connsiteX278" fmla="*/ 983 w 2331"/>
                <a:gd name="connsiteY278" fmla="*/ 1246 h 1469"/>
                <a:gd name="connsiteX279" fmla="*/ 1002 w 2331"/>
                <a:gd name="connsiteY279" fmla="*/ 1246 h 1469"/>
                <a:gd name="connsiteX280" fmla="*/ 1020 w 2331"/>
                <a:gd name="connsiteY280" fmla="*/ 1246 h 1469"/>
                <a:gd name="connsiteX281" fmla="*/ 1039 w 2331"/>
                <a:gd name="connsiteY281" fmla="*/ 1245 h 1469"/>
                <a:gd name="connsiteX282" fmla="*/ 1058 w 2331"/>
                <a:gd name="connsiteY282" fmla="*/ 1245 h 1469"/>
                <a:gd name="connsiteX283" fmla="*/ 1078 w 2331"/>
                <a:gd name="connsiteY283" fmla="*/ 1245 h 1469"/>
                <a:gd name="connsiteX284" fmla="*/ 1096 w 2331"/>
                <a:gd name="connsiteY284" fmla="*/ 1245 h 1469"/>
                <a:gd name="connsiteX285" fmla="*/ 1116 w 2331"/>
                <a:gd name="connsiteY285" fmla="*/ 1243 h 1469"/>
                <a:gd name="connsiteX286" fmla="*/ 1135 w 2331"/>
                <a:gd name="connsiteY286" fmla="*/ 1243 h 1469"/>
                <a:gd name="connsiteX287" fmla="*/ 1155 w 2331"/>
                <a:gd name="connsiteY287" fmla="*/ 1243 h 1469"/>
                <a:gd name="connsiteX288" fmla="*/ 1174 w 2331"/>
                <a:gd name="connsiteY288" fmla="*/ 1243 h 1469"/>
                <a:gd name="connsiteX289" fmla="*/ 1193 w 2331"/>
                <a:gd name="connsiteY289" fmla="*/ 1243 h 1469"/>
                <a:gd name="connsiteX290" fmla="*/ 1214 w 2331"/>
                <a:gd name="connsiteY290" fmla="*/ 1243 h 1469"/>
                <a:gd name="connsiteX291" fmla="*/ 1235 w 2331"/>
                <a:gd name="connsiteY291" fmla="*/ 1243 h 1469"/>
                <a:gd name="connsiteX292" fmla="*/ 1257 w 2331"/>
                <a:gd name="connsiteY292" fmla="*/ 1243 h 1469"/>
                <a:gd name="connsiteX293" fmla="*/ 1278 w 2331"/>
                <a:gd name="connsiteY293" fmla="*/ 1245 h 1469"/>
                <a:gd name="connsiteX294" fmla="*/ 1299 w 2331"/>
                <a:gd name="connsiteY294" fmla="*/ 1245 h 1469"/>
                <a:gd name="connsiteX295" fmla="*/ 1320 w 2331"/>
                <a:gd name="connsiteY295" fmla="*/ 1245 h 1469"/>
                <a:gd name="connsiteX296" fmla="*/ 1339 w 2331"/>
                <a:gd name="connsiteY296" fmla="*/ 1246 h 1469"/>
                <a:gd name="connsiteX297" fmla="*/ 1361 w 2331"/>
                <a:gd name="connsiteY297" fmla="*/ 1246 h 1469"/>
                <a:gd name="connsiteX298" fmla="*/ 1380 w 2331"/>
                <a:gd name="connsiteY298" fmla="*/ 1247 h 1469"/>
                <a:gd name="connsiteX299" fmla="*/ 1401 w 2331"/>
                <a:gd name="connsiteY299" fmla="*/ 1248 h 1469"/>
                <a:gd name="connsiteX300" fmla="*/ 1421 w 2331"/>
                <a:gd name="connsiteY300" fmla="*/ 1248 h 1469"/>
                <a:gd name="connsiteX301" fmla="*/ 1441 w 2331"/>
                <a:gd name="connsiteY301" fmla="*/ 1249 h 1469"/>
                <a:gd name="connsiteX302" fmla="*/ 1461 w 2331"/>
                <a:gd name="connsiteY302" fmla="*/ 1250 h 1469"/>
                <a:gd name="connsiteX303" fmla="*/ 1481 w 2331"/>
                <a:gd name="connsiteY303" fmla="*/ 1252 h 1469"/>
                <a:gd name="connsiteX304" fmla="*/ 1501 w 2331"/>
                <a:gd name="connsiteY304" fmla="*/ 1252 h 1469"/>
                <a:gd name="connsiteX305" fmla="*/ 1521 w 2331"/>
                <a:gd name="connsiteY305" fmla="*/ 1253 h 1469"/>
                <a:gd name="connsiteX306" fmla="*/ 1528 w 2331"/>
                <a:gd name="connsiteY306" fmla="*/ 1269 h 1469"/>
                <a:gd name="connsiteX307" fmla="*/ 1536 w 2331"/>
                <a:gd name="connsiteY307" fmla="*/ 1194 h 1469"/>
                <a:gd name="connsiteX308" fmla="*/ 1545 w 2331"/>
                <a:gd name="connsiteY308" fmla="*/ 1300 h 1469"/>
                <a:gd name="connsiteX309" fmla="*/ 1541 w 2331"/>
                <a:gd name="connsiteY309" fmla="*/ 1068 h 1469"/>
                <a:gd name="connsiteX310" fmla="*/ 1541 w 2331"/>
                <a:gd name="connsiteY310" fmla="*/ 1119 h 1469"/>
                <a:gd name="connsiteX311" fmla="*/ 1556 w 2331"/>
                <a:gd name="connsiteY311" fmla="*/ 1134 h 1469"/>
                <a:gd name="connsiteX312" fmla="*/ 1566 w 2331"/>
                <a:gd name="connsiteY312" fmla="*/ 1059 h 1469"/>
                <a:gd name="connsiteX313" fmla="*/ 1568 w 2331"/>
                <a:gd name="connsiteY313" fmla="*/ 1104 h 1469"/>
                <a:gd name="connsiteX314" fmla="*/ 1568 w 2331"/>
                <a:gd name="connsiteY314" fmla="*/ 1101 h 1469"/>
                <a:gd name="connsiteX315" fmla="*/ 1578 w 2331"/>
                <a:gd name="connsiteY315" fmla="*/ 1072 h 1469"/>
                <a:gd name="connsiteX316" fmla="*/ 1590 w 2331"/>
                <a:gd name="connsiteY316" fmla="*/ 1041 h 1469"/>
                <a:gd name="connsiteX317" fmla="*/ 1602 w 2331"/>
                <a:gd name="connsiteY317" fmla="*/ 1008 h 1469"/>
                <a:gd name="connsiteX318" fmla="*/ 1615 w 2331"/>
                <a:gd name="connsiteY318" fmla="*/ 975 h 1469"/>
                <a:gd name="connsiteX319" fmla="*/ 1629 w 2331"/>
                <a:gd name="connsiteY319" fmla="*/ 942 h 1469"/>
                <a:gd name="connsiteX320" fmla="*/ 1643 w 2331"/>
                <a:gd name="connsiteY320" fmla="*/ 952 h 1469"/>
                <a:gd name="connsiteX321" fmla="*/ 1657 w 2331"/>
                <a:gd name="connsiteY321" fmla="*/ 917 h 1469"/>
                <a:gd name="connsiteX322" fmla="*/ 1673 w 2331"/>
                <a:gd name="connsiteY322" fmla="*/ 926 h 1469"/>
                <a:gd name="connsiteX323" fmla="*/ 1688 w 2331"/>
                <a:gd name="connsiteY323" fmla="*/ 844 h 1469"/>
                <a:gd name="connsiteX324" fmla="*/ 1703 w 2331"/>
                <a:gd name="connsiteY324" fmla="*/ 851 h 1469"/>
                <a:gd name="connsiteX325" fmla="*/ 1719 w 2331"/>
                <a:gd name="connsiteY325" fmla="*/ 858 h 1469"/>
                <a:gd name="connsiteX326" fmla="*/ 1735 w 2331"/>
                <a:gd name="connsiteY326" fmla="*/ 864 h 1469"/>
                <a:gd name="connsiteX327" fmla="*/ 1751 w 2331"/>
                <a:gd name="connsiteY327" fmla="*/ 1050 h 1469"/>
                <a:gd name="connsiteX328" fmla="*/ 1754 w 2331"/>
                <a:gd name="connsiteY328" fmla="*/ 957 h 1469"/>
                <a:gd name="connsiteX329" fmla="*/ 1751 w 2331"/>
                <a:gd name="connsiteY329" fmla="*/ 999 h 1469"/>
                <a:gd name="connsiteX330" fmla="*/ 1767 w 2331"/>
                <a:gd name="connsiteY330" fmla="*/ 828 h 1469"/>
                <a:gd name="connsiteX331" fmla="*/ 1785 w 2331"/>
                <a:gd name="connsiteY331" fmla="*/ 1102 h 1469"/>
                <a:gd name="connsiteX332" fmla="*/ 1801 w 2331"/>
                <a:gd name="connsiteY332" fmla="*/ 1015 h 1469"/>
                <a:gd name="connsiteX333" fmla="*/ 1796 w 2331"/>
                <a:gd name="connsiteY333" fmla="*/ 1143 h 1469"/>
                <a:gd name="connsiteX334" fmla="*/ 1819 w 2331"/>
                <a:gd name="connsiteY334" fmla="*/ 1108 h 1469"/>
                <a:gd name="connsiteX335" fmla="*/ 1835 w 2331"/>
                <a:gd name="connsiteY335" fmla="*/ 1109 h 1469"/>
                <a:gd name="connsiteX336" fmla="*/ 1853 w 2331"/>
                <a:gd name="connsiteY336" fmla="*/ 1109 h 1469"/>
                <a:gd name="connsiteX337" fmla="*/ 1870 w 2331"/>
                <a:gd name="connsiteY337" fmla="*/ 1154 h 1469"/>
                <a:gd name="connsiteX338" fmla="*/ 1887 w 2331"/>
                <a:gd name="connsiteY338" fmla="*/ 1198 h 1469"/>
                <a:gd name="connsiteX339" fmla="*/ 1904 w 2331"/>
                <a:gd name="connsiteY339" fmla="*/ 1150 h 1469"/>
                <a:gd name="connsiteX340" fmla="*/ 1904 w 2331"/>
                <a:gd name="connsiteY340" fmla="*/ 1110 h 1469"/>
                <a:gd name="connsiteX341" fmla="*/ 1904 w 2331"/>
                <a:gd name="connsiteY341" fmla="*/ 1143 h 1469"/>
                <a:gd name="connsiteX342" fmla="*/ 1920 w 2331"/>
                <a:gd name="connsiteY342" fmla="*/ 1147 h 1469"/>
                <a:gd name="connsiteX343" fmla="*/ 1937 w 2331"/>
                <a:gd name="connsiteY343" fmla="*/ 1458 h 1469"/>
                <a:gd name="connsiteX344" fmla="*/ 1953 w 2331"/>
                <a:gd name="connsiteY344" fmla="*/ 1005 h 1469"/>
                <a:gd name="connsiteX345" fmla="*/ 1968 w 2331"/>
                <a:gd name="connsiteY345" fmla="*/ 1134 h 1469"/>
                <a:gd name="connsiteX346" fmla="*/ 1984 w 2331"/>
                <a:gd name="connsiteY346" fmla="*/ 1083 h 1469"/>
                <a:gd name="connsiteX347" fmla="*/ 1999 w 2331"/>
                <a:gd name="connsiteY347" fmla="*/ 1031 h 1469"/>
                <a:gd name="connsiteX348" fmla="*/ 2013 w 2331"/>
                <a:gd name="connsiteY348" fmla="*/ 1429 h 1469"/>
                <a:gd name="connsiteX349" fmla="*/ 2028 w 2331"/>
                <a:gd name="connsiteY349" fmla="*/ 926 h 1469"/>
                <a:gd name="connsiteX350" fmla="*/ 2041 w 2331"/>
                <a:gd name="connsiteY350" fmla="*/ 1412 h 1469"/>
                <a:gd name="connsiteX351" fmla="*/ 2055 w 2331"/>
                <a:gd name="connsiteY351" fmla="*/ 1402 h 1469"/>
                <a:gd name="connsiteX352" fmla="*/ 2068 w 2331"/>
                <a:gd name="connsiteY352" fmla="*/ 1392 h 1469"/>
                <a:gd name="connsiteX353" fmla="*/ 2079 w 2331"/>
                <a:gd name="connsiteY353" fmla="*/ 1380 h 1469"/>
                <a:gd name="connsiteX354" fmla="*/ 2091 w 2331"/>
                <a:gd name="connsiteY354" fmla="*/ 1368 h 1469"/>
                <a:gd name="connsiteX355" fmla="*/ 2105 w 2331"/>
                <a:gd name="connsiteY355" fmla="*/ 1353 h 1469"/>
                <a:gd name="connsiteX356" fmla="*/ 2118 w 2331"/>
                <a:gd name="connsiteY356" fmla="*/ 1336 h 1469"/>
                <a:gd name="connsiteX357" fmla="*/ 2130 w 2331"/>
                <a:gd name="connsiteY357" fmla="*/ 1319 h 1469"/>
                <a:gd name="connsiteX358" fmla="*/ 2140 w 2331"/>
                <a:gd name="connsiteY358" fmla="*/ 1301 h 1469"/>
                <a:gd name="connsiteX359" fmla="*/ 2149 w 2331"/>
                <a:gd name="connsiteY359" fmla="*/ 1282 h 1469"/>
                <a:gd name="connsiteX360" fmla="*/ 2158 w 2331"/>
                <a:gd name="connsiteY360" fmla="*/ 1263 h 1469"/>
                <a:gd name="connsiteX361" fmla="*/ 2165 w 2331"/>
                <a:gd name="connsiteY361" fmla="*/ 1243 h 1469"/>
                <a:gd name="connsiteX362" fmla="*/ 2171 w 2331"/>
                <a:gd name="connsiteY362" fmla="*/ 1224 h 1469"/>
                <a:gd name="connsiteX363" fmla="*/ 2183 w 2331"/>
                <a:gd name="connsiteY363" fmla="*/ 1219 h 1469"/>
                <a:gd name="connsiteX364" fmla="*/ 2195 w 2331"/>
                <a:gd name="connsiteY364" fmla="*/ 1213 h 1469"/>
                <a:gd name="connsiteX365" fmla="*/ 2207 w 2331"/>
                <a:gd name="connsiteY365" fmla="*/ 1208 h 1469"/>
                <a:gd name="connsiteX366" fmla="*/ 2218 w 2331"/>
                <a:gd name="connsiteY366" fmla="*/ 1203 h 1469"/>
                <a:gd name="connsiteX367" fmla="*/ 2230 w 2331"/>
                <a:gd name="connsiteY367" fmla="*/ 1197 h 1469"/>
                <a:gd name="connsiteX368" fmla="*/ 2241 w 2331"/>
                <a:gd name="connsiteY368" fmla="*/ 1191 h 1469"/>
                <a:gd name="connsiteX369" fmla="*/ 2251 w 2331"/>
                <a:gd name="connsiteY369" fmla="*/ 1185 h 1469"/>
                <a:gd name="connsiteX370" fmla="*/ 2261 w 2331"/>
                <a:gd name="connsiteY370" fmla="*/ 1178 h 1469"/>
                <a:gd name="connsiteX371" fmla="*/ 2279 w 2331"/>
                <a:gd name="connsiteY371" fmla="*/ 1160 h 1469"/>
                <a:gd name="connsiteX372" fmla="*/ 2294 w 2331"/>
                <a:gd name="connsiteY372" fmla="*/ 1138 h 1469"/>
                <a:gd name="connsiteX373" fmla="*/ 2307 w 2331"/>
                <a:gd name="connsiteY373" fmla="*/ 1111 h 1469"/>
                <a:gd name="connsiteX374" fmla="*/ 2317 w 2331"/>
                <a:gd name="connsiteY374" fmla="*/ 1082 h 1469"/>
                <a:gd name="connsiteX375" fmla="*/ 2324 w 2331"/>
                <a:gd name="connsiteY375" fmla="*/ 1051 h 1469"/>
                <a:gd name="connsiteX376" fmla="*/ 2328 w 2331"/>
                <a:gd name="connsiteY376" fmla="*/ 1018 h 1469"/>
                <a:gd name="connsiteX377" fmla="*/ 2331 w 2331"/>
                <a:gd name="connsiteY377" fmla="*/ 985 h 1469"/>
                <a:gd name="connsiteX378" fmla="*/ 2331 w 2331"/>
                <a:gd name="connsiteY378" fmla="*/ 954 h 1469"/>
                <a:gd name="connsiteX0" fmla="*/ 2331 w 2331"/>
                <a:gd name="connsiteY0" fmla="*/ 954 h 1508"/>
                <a:gd name="connsiteX1" fmla="*/ 2329 w 2331"/>
                <a:gd name="connsiteY1" fmla="*/ 927 h 1508"/>
                <a:gd name="connsiteX2" fmla="*/ 2327 w 2331"/>
                <a:gd name="connsiteY2" fmla="*/ 899 h 1508"/>
                <a:gd name="connsiteX3" fmla="*/ 2322 w 2331"/>
                <a:gd name="connsiteY3" fmla="*/ 871 h 1508"/>
                <a:gd name="connsiteX4" fmla="*/ 2315 w 2331"/>
                <a:gd name="connsiteY4" fmla="*/ 844 h 1508"/>
                <a:gd name="connsiteX5" fmla="*/ 2307 w 2331"/>
                <a:gd name="connsiteY5" fmla="*/ 819 h 1508"/>
                <a:gd name="connsiteX6" fmla="*/ 2297 w 2331"/>
                <a:gd name="connsiteY6" fmla="*/ 796 h 1508"/>
                <a:gd name="connsiteX7" fmla="*/ 2284 w 2331"/>
                <a:gd name="connsiteY7" fmla="*/ 777 h 1508"/>
                <a:gd name="connsiteX8" fmla="*/ 2269 w 2331"/>
                <a:gd name="connsiteY8" fmla="*/ 762 h 1508"/>
                <a:gd name="connsiteX9" fmla="*/ 2242 w 2331"/>
                <a:gd name="connsiteY9" fmla="*/ 743 h 1508"/>
                <a:gd name="connsiteX10" fmla="*/ 2213 w 2331"/>
                <a:gd name="connsiteY10" fmla="*/ 725 h 1508"/>
                <a:gd name="connsiteX11" fmla="*/ 2181 w 2331"/>
                <a:gd name="connsiteY11" fmla="*/ 706 h 1508"/>
                <a:gd name="connsiteX12" fmla="*/ 2147 w 2331"/>
                <a:gd name="connsiteY12" fmla="*/ 688 h 1508"/>
                <a:gd name="connsiteX13" fmla="*/ 2112 w 2331"/>
                <a:gd name="connsiteY13" fmla="*/ 672 h 1508"/>
                <a:gd name="connsiteX14" fmla="*/ 2074 w 2331"/>
                <a:gd name="connsiteY14" fmla="*/ 656 h 1508"/>
                <a:gd name="connsiteX15" fmla="*/ 2034 w 2331"/>
                <a:gd name="connsiteY15" fmla="*/ 640 h 1508"/>
                <a:gd name="connsiteX16" fmla="*/ 1993 w 2331"/>
                <a:gd name="connsiteY16" fmla="*/ 625 h 1508"/>
                <a:gd name="connsiteX17" fmla="*/ 1950 w 2331"/>
                <a:gd name="connsiteY17" fmla="*/ 611 h 1508"/>
                <a:gd name="connsiteX18" fmla="*/ 1904 w 2331"/>
                <a:gd name="connsiteY18" fmla="*/ 598 h 1508"/>
                <a:gd name="connsiteX19" fmla="*/ 1857 w 2331"/>
                <a:gd name="connsiteY19" fmla="*/ 585 h 1508"/>
                <a:gd name="connsiteX20" fmla="*/ 1808 w 2331"/>
                <a:gd name="connsiteY20" fmla="*/ 574 h 1508"/>
                <a:gd name="connsiteX21" fmla="*/ 1758 w 2331"/>
                <a:gd name="connsiteY21" fmla="*/ 563 h 1508"/>
                <a:gd name="connsiteX22" fmla="*/ 1707 w 2331"/>
                <a:gd name="connsiteY22" fmla="*/ 553 h 1508"/>
                <a:gd name="connsiteX23" fmla="*/ 1654 w 2331"/>
                <a:gd name="connsiteY23" fmla="*/ 543 h 1508"/>
                <a:gd name="connsiteX24" fmla="*/ 1599 w 2331"/>
                <a:gd name="connsiteY24" fmla="*/ 535 h 1508"/>
                <a:gd name="connsiteX25" fmla="*/ 1599 w 2331"/>
                <a:gd name="connsiteY25" fmla="*/ 535 h 1508"/>
                <a:gd name="connsiteX26" fmla="*/ 1595 w 2331"/>
                <a:gd name="connsiteY26" fmla="*/ 471 h 1508"/>
                <a:gd name="connsiteX27" fmla="*/ 1487 w 2331"/>
                <a:gd name="connsiteY27" fmla="*/ 471 h 1508"/>
                <a:gd name="connsiteX28" fmla="*/ 1496 w 2331"/>
                <a:gd name="connsiteY28" fmla="*/ 637 h 1508"/>
                <a:gd name="connsiteX29" fmla="*/ 1491 w 2331"/>
                <a:gd name="connsiteY29" fmla="*/ 638 h 1508"/>
                <a:gd name="connsiteX30" fmla="*/ 1487 w 2331"/>
                <a:gd name="connsiteY30" fmla="*/ 639 h 1508"/>
                <a:gd name="connsiteX31" fmla="*/ 1482 w 2331"/>
                <a:gd name="connsiteY31" fmla="*/ 640 h 1508"/>
                <a:gd name="connsiteX32" fmla="*/ 1477 w 2331"/>
                <a:gd name="connsiteY32" fmla="*/ 642 h 1508"/>
                <a:gd name="connsiteX33" fmla="*/ 1473 w 2331"/>
                <a:gd name="connsiteY33" fmla="*/ 644 h 1508"/>
                <a:gd name="connsiteX34" fmla="*/ 1468 w 2331"/>
                <a:gd name="connsiteY34" fmla="*/ 645 h 1508"/>
                <a:gd name="connsiteX35" fmla="*/ 1462 w 2331"/>
                <a:gd name="connsiteY35" fmla="*/ 646 h 1508"/>
                <a:gd name="connsiteX36" fmla="*/ 1458 w 2331"/>
                <a:gd name="connsiteY36" fmla="*/ 647 h 1508"/>
                <a:gd name="connsiteX37" fmla="*/ 1467 w 2331"/>
                <a:gd name="connsiteY37" fmla="*/ 643 h 1508"/>
                <a:gd name="connsiteX38" fmla="*/ 1418 w 2331"/>
                <a:gd name="connsiteY38" fmla="*/ 561 h 1508"/>
                <a:gd name="connsiteX39" fmla="*/ 1405 w 2331"/>
                <a:gd name="connsiteY39" fmla="*/ 452 h 1508"/>
                <a:gd name="connsiteX40" fmla="*/ 1417 w 2331"/>
                <a:gd name="connsiteY40" fmla="*/ 442 h 1508"/>
                <a:gd name="connsiteX41" fmla="*/ 1427 w 2331"/>
                <a:gd name="connsiteY41" fmla="*/ 430 h 1508"/>
                <a:gd name="connsiteX42" fmla="*/ 1438 w 2331"/>
                <a:gd name="connsiteY42" fmla="*/ 417 h 1508"/>
                <a:gd name="connsiteX43" fmla="*/ 1447 w 2331"/>
                <a:gd name="connsiteY43" fmla="*/ 403 h 1508"/>
                <a:gd name="connsiteX44" fmla="*/ 1456 w 2331"/>
                <a:gd name="connsiteY44" fmla="*/ 388 h 1508"/>
                <a:gd name="connsiteX45" fmla="*/ 1465 w 2331"/>
                <a:gd name="connsiteY45" fmla="*/ 372 h 1508"/>
                <a:gd name="connsiteX46" fmla="*/ 1472 w 2331"/>
                <a:gd name="connsiteY46" fmla="*/ 354 h 1508"/>
                <a:gd name="connsiteX47" fmla="*/ 1479 w 2331"/>
                <a:gd name="connsiteY47" fmla="*/ 337 h 1508"/>
                <a:gd name="connsiteX48" fmla="*/ 1487 w 2331"/>
                <a:gd name="connsiteY48" fmla="*/ 471 h 1508"/>
                <a:gd name="connsiteX49" fmla="*/ 1595 w 2331"/>
                <a:gd name="connsiteY49" fmla="*/ 471 h 1508"/>
                <a:gd name="connsiteX50" fmla="*/ 1585 w 2331"/>
                <a:gd name="connsiteY50" fmla="*/ 273 h 1508"/>
                <a:gd name="connsiteX51" fmla="*/ 1584 w 2331"/>
                <a:gd name="connsiteY51" fmla="*/ 265 h 1508"/>
                <a:gd name="connsiteX52" fmla="*/ 1580 w 2331"/>
                <a:gd name="connsiteY52" fmla="*/ 257 h 1508"/>
                <a:gd name="connsiteX53" fmla="*/ 1576 w 2331"/>
                <a:gd name="connsiteY53" fmla="*/ 250 h 1508"/>
                <a:gd name="connsiteX54" fmla="*/ 1570 w 2331"/>
                <a:gd name="connsiteY54" fmla="*/ 243 h 1508"/>
                <a:gd name="connsiteX55" fmla="*/ 1563 w 2331"/>
                <a:gd name="connsiteY55" fmla="*/ 237 h 1508"/>
                <a:gd name="connsiteX56" fmla="*/ 1556 w 2331"/>
                <a:gd name="connsiteY56" fmla="*/ 234 h 1508"/>
                <a:gd name="connsiteX57" fmla="*/ 1546 w 2331"/>
                <a:gd name="connsiteY57" fmla="*/ 231 h 1508"/>
                <a:gd name="connsiteX58" fmla="*/ 1538 w 2331"/>
                <a:gd name="connsiteY58" fmla="*/ 230 h 1508"/>
                <a:gd name="connsiteX59" fmla="*/ 1517 w 2331"/>
                <a:gd name="connsiteY59" fmla="*/ 230 h 1508"/>
                <a:gd name="connsiteX60" fmla="*/ 1511 w 2331"/>
                <a:gd name="connsiteY60" fmla="*/ 230 h 1508"/>
                <a:gd name="connsiteX61" fmla="*/ 1505 w 2331"/>
                <a:gd name="connsiteY61" fmla="*/ 231 h 1508"/>
                <a:gd name="connsiteX62" fmla="*/ 1501 w 2331"/>
                <a:gd name="connsiteY62" fmla="*/ 234 h 1508"/>
                <a:gd name="connsiteX63" fmla="*/ 1495 w 2331"/>
                <a:gd name="connsiteY63" fmla="*/ 236 h 1508"/>
                <a:gd name="connsiteX64" fmla="*/ 1495 w 2331"/>
                <a:gd name="connsiteY64" fmla="*/ 236 h 1508"/>
                <a:gd name="connsiteX65" fmla="*/ 1495 w 2331"/>
                <a:gd name="connsiteY65" fmla="*/ 235 h 1508"/>
                <a:gd name="connsiteX66" fmla="*/ 1495 w 2331"/>
                <a:gd name="connsiteY66" fmla="*/ 235 h 1508"/>
                <a:gd name="connsiteX67" fmla="*/ 1495 w 2331"/>
                <a:gd name="connsiteY67" fmla="*/ 235 h 1508"/>
                <a:gd name="connsiteX68" fmla="*/ 1493 w 2331"/>
                <a:gd name="connsiteY68" fmla="*/ 212 h 1508"/>
                <a:gd name="connsiteX69" fmla="*/ 1488 w 2331"/>
                <a:gd name="connsiteY69" fmla="*/ 188 h 1508"/>
                <a:gd name="connsiteX70" fmla="*/ 1481 w 2331"/>
                <a:gd name="connsiteY70" fmla="*/ 166 h 1508"/>
                <a:gd name="connsiteX71" fmla="*/ 1473 w 2331"/>
                <a:gd name="connsiteY71" fmla="*/ 145 h 1508"/>
                <a:gd name="connsiteX72" fmla="*/ 1462 w 2331"/>
                <a:gd name="connsiteY72" fmla="*/ 124 h 1508"/>
                <a:gd name="connsiteX73" fmla="*/ 1449 w 2331"/>
                <a:gd name="connsiteY73" fmla="*/ 105 h 1508"/>
                <a:gd name="connsiteX74" fmla="*/ 1434 w 2331"/>
                <a:gd name="connsiteY74" fmla="*/ 86 h 1508"/>
                <a:gd name="connsiteX75" fmla="*/ 1418 w 2331"/>
                <a:gd name="connsiteY75" fmla="*/ 69 h 1508"/>
                <a:gd name="connsiteX76" fmla="*/ 1399 w 2331"/>
                <a:gd name="connsiteY76" fmla="*/ 54 h 1508"/>
                <a:gd name="connsiteX77" fmla="*/ 1379 w 2331"/>
                <a:gd name="connsiteY77" fmla="*/ 40 h 1508"/>
                <a:gd name="connsiteX78" fmla="*/ 1359 w 2331"/>
                <a:gd name="connsiteY78" fmla="*/ 28 h 1508"/>
                <a:gd name="connsiteX79" fmla="*/ 1338 w 2331"/>
                <a:gd name="connsiteY79" fmla="*/ 18 h 1508"/>
                <a:gd name="connsiteX80" fmla="*/ 1316 w 2331"/>
                <a:gd name="connsiteY80" fmla="*/ 11 h 1508"/>
                <a:gd name="connsiteX81" fmla="*/ 1294 w 2331"/>
                <a:gd name="connsiteY81" fmla="*/ 5 h 1508"/>
                <a:gd name="connsiteX82" fmla="*/ 1271 w 2331"/>
                <a:gd name="connsiteY82" fmla="*/ 1 h 1508"/>
                <a:gd name="connsiteX83" fmla="*/ 1247 w 2331"/>
                <a:gd name="connsiteY83" fmla="*/ 0 h 1508"/>
                <a:gd name="connsiteX84" fmla="*/ 1225 w 2331"/>
                <a:gd name="connsiteY84" fmla="*/ 1 h 1508"/>
                <a:gd name="connsiteX85" fmla="*/ 1204 w 2331"/>
                <a:gd name="connsiteY85" fmla="*/ 4 h 1508"/>
                <a:gd name="connsiteX86" fmla="*/ 1183 w 2331"/>
                <a:gd name="connsiteY86" fmla="*/ 9 h 1508"/>
                <a:gd name="connsiteX87" fmla="*/ 1163 w 2331"/>
                <a:gd name="connsiteY87" fmla="*/ 15 h 1508"/>
                <a:gd name="connsiteX88" fmla="*/ 1144 w 2331"/>
                <a:gd name="connsiteY88" fmla="*/ 25 h 1508"/>
                <a:gd name="connsiteX89" fmla="*/ 1127 w 2331"/>
                <a:gd name="connsiteY89" fmla="*/ 34 h 1508"/>
                <a:gd name="connsiteX90" fmla="*/ 1110 w 2331"/>
                <a:gd name="connsiteY90" fmla="*/ 46 h 1508"/>
                <a:gd name="connsiteX91" fmla="*/ 1095 w 2331"/>
                <a:gd name="connsiteY91" fmla="*/ 60 h 1508"/>
                <a:gd name="connsiteX92" fmla="*/ 1080 w 2331"/>
                <a:gd name="connsiteY92" fmla="*/ 74 h 1508"/>
                <a:gd name="connsiteX93" fmla="*/ 1068 w 2331"/>
                <a:gd name="connsiteY93" fmla="*/ 90 h 1508"/>
                <a:gd name="connsiteX94" fmla="*/ 1057 w 2331"/>
                <a:gd name="connsiteY94" fmla="*/ 106 h 1508"/>
                <a:gd name="connsiteX95" fmla="*/ 1047 w 2331"/>
                <a:gd name="connsiteY95" fmla="*/ 125 h 1508"/>
                <a:gd name="connsiteX96" fmla="*/ 1039 w 2331"/>
                <a:gd name="connsiteY96" fmla="*/ 144 h 1508"/>
                <a:gd name="connsiteX97" fmla="*/ 1033 w 2331"/>
                <a:gd name="connsiteY97" fmla="*/ 164 h 1508"/>
                <a:gd name="connsiteX98" fmla="*/ 1029 w 2331"/>
                <a:gd name="connsiteY98" fmla="*/ 185 h 1508"/>
                <a:gd name="connsiteX99" fmla="*/ 1026 w 2331"/>
                <a:gd name="connsiteY99" fmla="*/ 207 h 1508"/>
                <a:gd name="connsiteX100" fmla="*/ 1003 w 2331"/>
                <a:gd name="connsiteY100" fmla="*/ 227 h 1508"/>
                <a:gd name="connsiteX101" fmla="*/ 976 w 2331"/>
                <a:gd name="connsiteY101" fmla="*/ 251 h 1508"/>
                <a:gd name="connsiteX102" fmla="*/ 947 w 2331"/>
                <a:gd name="connsiteY102" fmla="*/ 279 h 1508"/>
                <a:gd name="connsiteX103" fmla="*/ 919 w 2331"/>
                <a:gd name="connsiteY103" fmla="*/ 309 h 1508"/>
                <a:gd name="connsiteX104" fmla="*/ 893 w 2331"/>
                <a:gd name="connsiteY104" fmla="*/ 338 h 1508"/>
                <a:gd name="connsiteX105" fmla="*/ 873 w 2331"/>
                <a:gd name="connsiteY105" fmla="*/ 366 h 1508"/>
                <a:gd name="connsiteX106" fmla="*/ 860 w 2331"/>
                <a:gd name="connsiteY106" fmla="*/ 391 h 1508"/>
                <a:gd name="connsiteX107" fmla="*/ 858 w 2331"/>
                <a:gd name="connsiteY107" fmla="*/ 414 h 1508"/>
                <a:gd name="connsiteX108" fmla="*/ 860 w 2331"/>
                <a:gd name="connsiteY108" fmla="*/ 422 h 1508"/>
                <a:gd name="connsiteX109" fmla="*/ 864 w 2331"/>
                <a:gd name="connsiteY109" fmla="*/ 429 h 1508"/>
                <a:gd name="connsiteX110" fmla="*/ 870 w 2331"/>
                <a:gd name="connsiteY110" fmla="*/ 435 h 1508"/>
                <a:gd name="connsiteX111" fmla="*/ 877 w 2331"/>
                <a:gd name="connsiteY111" fmla="*/ 439 h 1508"/>
                <a:gd name="connsiteX112" fmla="*/ 887 w 2331"/>
                <a:gd name="connsiteY112" fmla="*/ 444 h 1508"/>
                <a:gd name="connsiteX113" fmla="*/ 898 w 2331"/>
                <a:gd name="connsiteY113" fmla="*/ 449 h 1508"/>
                <a:gd name="connsiteX114" fmla="*/ 911 w 2331"/>
                <a:gd name="connsiteY114" fmla="*/ 452 h 1508"/>
                <a:gd name="connsiteX115" fmla="*/ 923 w 2331"/>
                <a:gd name="connsiteY115" fmla="*/ 456 h 1508"/>
                <a:gd name="connsiteX116" fmla="*/ 936 w 2331"/>
                <a:gd name="connsiteY116" fmla="*/ 459 h 1508"/>
                <a:gd name="connsiteX117" fmla="*/ 950 w 2331"/>
                <a:gd name="connsiteY117" fmla="*/ 462 h 1508"/>
                <a:gd name="connsiteX118" fmla="*/ 964 w 2331"/>
                <a:gd name="connsiteY118" fmla="*/ 465 h 1508"/>
                <a:gd name="connsiteX119" fmla="*/ 978 w 2331"/>
                <a:gd name="connsiteY119" fmla="*/ 466 h 1508"/>
                <a:gd name="connsiteX120" fmla="*/ 991 w 2331"/>
                <a:gd name="connsiteY120" fmla="*/ 469 h 1508"/>
                <a:gd name="connsiteX121" fmla="*/ 1005 w 2331"/>
                <a:gd name="connsiteY121" fmla="*/ 470 h 1508"/>
                <a:gd name="connsiteX122" fmla="*/ 1018 w 2331"/>
                <a:gd name="connsiteY122" fmla="*/ 472 h 1508"/>
                <a:gd name="connsiteX123" fmla="*/ 1030 w 2331"/>
                <a:gd name="connsiteY123" fmla="*/ 473 h 1508"/>
                <a:gd name="connsiteX124" fmla="*/ 1041 w 2331"/>
                <a:gd name="connsiteY124" fmla="*/ 473 h 1508"/>
                <a:gd name="connsiteX125" fmla="*/ 1052 w 2331"/>
                <a:gd name="connsiteY125" fmla="*/ 474 h 1508"/>
                <a:gd name="connsiteX126" fmla="*/ 1061 w 2331"/>
                <a:gd name="connsiteY126" fmla="*/ 476 h 1508"/>
                <a:gd name="connsiteX127" fmla="*/ 1069 w 2331"/>
                <a:gd name="connsiteY127" fmla="*/ 476 h 1508"/>
                <a:gd name="connsiteX128" fmla="*/ 1082 w 2331"/>
                <a:gd name="connsiteY128" fmla="*/ 589 h 1508"/>
                <a:gd name="connsiteX129" fmla="*/ 1082 w 2331"/>
                <a:gd name="connsiteY129" fmla="*/ 593 h 1508"/>
                <a:gd name="connsiteX130" fmla="*/ 1074 w 2331"/>
                <a:gd name="connsiteY130" fmla="*/ 590 h 1508"/>
                <a:gd name="connsiteX131" fmla="*/ 1067 w 2331"/>
                <a:gd name="connsiteY131" fmla="*/ 588 h 1508"/>
                <a:gd name="connsiteX132" fmla="*/ 1059 w 2331"/>
                <a:gd name="connsiteY132" fmla="*/ 588 h 1508"/>
                <a:gd name="connsiteX133" fmla="*/ 1051 w 2331"/>
                <a:gd name="connsiteY133" fmla="*/ 590 h 1508"/>
                <a:gd name="connsiteX134" fmla="*/ 1046 w 2331"/>
                <a:gd name="connsiteY134" fmla="*/ 591 h 1508"/>
                <a:gd name="connsiteX135" fmla="*/ 1043 w 2331"/>
                <a:gd name="connsiteY135" fmla="*/ 593 h 1508"/>
                <a:gd name="connsiteX136" fmla="*/ 1039 w 2331"/>
                <a:gd name="connsiteY136" fmla="*/ 594 h 1508"/>
                <a:gd name="connsiteX137" fmla="*/ 1037 w 2331"/>
                <a:gd name="connsiteY137" fmla="*/ 595 h 1508"/>
                <a:gd name="connsiteX138" fmla="*/ 969 w 2331"/>
                <a:gd name="connsiteY138" fmla="*/ 501 h 1508"/>
                <a:gd name="connsiteX139" fmla="*/ 968 w 2331"/>
                <a:gd name="connsiteY139" fmla="*/ 500 h 1508"/>
                <a:gd name="connsiteX140" fmla="*/ 963 w 2331"/>
                <a:gd name="connsiteY140" fmla="*/ 497 h 1508"/>
                <a:gd name="connsiteX141" fmla="*/ 957 w 2331"/>
                <a:gd name="connsiteY141" fmla="*/ 493 h 1508"/>
                <a:gd name="connsiteX142" fmla="*/ 951 w 2331"/>
                <a:gd name="connsiteY142" fmla="*/ 491 h 1508"/>
                <a:gd name="connsiteX143" fmla="*/ 943 w 2331"/>
                <a:gd name="connsiteY143" fmla="*/ 488 h 1508"/>
                <a:gd name="connsiteX144" fmla="*/ 936 w 2331"/>
                <a:gd name="connsiteY144" fmla="*/ 488 h 1508"/>
                <a:gd name="connsiteX145" fmla="*/ 928 w 2331"/>
                <a:gd name="connsiteY145" fmla="*/ 491 h 1508"/>
                <a:gd name="connsiteX146" fmla="*/ 920 w 2331"/>
                <a:gd name="connsiteY146" fmla="*/ 493 h 1508"/>
                <a:gd name="connsiteX147" fmla="*/ 912 w 2331"/>
                <a:gd name="connsiteY147" fmla="*/ 499 h 1508"/>
                <a:gd name="connsiteX148" fmla="*/ 900 w 2331"/>
                <a:gd name="connsiteY148" fmla="*/ 514 h 1508"/>
                <a:gd name="connsiteX149" fmla="*/ 897 w 2331"/>
                <a:gd name="connsiteY149" fmla="*/ 529 h 1508"/>
                <a:gd name="connsiteX150" fmla="*/ 899 w 2331"/>
                <a:gd name="connsiteY150" fmla="*/ 543 h 1508"/>
                <a:gd name="connsiteX151" fmla="*/ 904 w 2331"/>
                <a:gd name="connsiteY151" fmla="*/ 554 h 1508"/>
                <a:gd name="connsiteX152" fmla="*/ 906 w 2331"/>
                <a:gd name="connsiteY152" fmla="*/ 557 h 1508"/>
                <a:gd name="connsiteX153" fmla="*/ 912 w 2331"/>
                <a:gd name="connsiteY153" fmla="*/ 564 h 1508"/>
                <a:gd name="connsiteX154" fmla="*/ 920 w 2331"/>
                <a:gd name="connsiteY154" fmla="*/ 576 h 1508"/>
                <a:gd name="connsiteX155" fmla="*/ 930 w 2331"/>
                <a:gd name="connsiteY155" fmla="*/ 590 h 1508"/>
                <a:gd name="connsiteX156" fmla="*/ 941 w 2331"/>
                <a:gd name="connsiteY156" fmla="*/ 604 h 1508"/>
                <a:gd name="connsiteX157" fmla="*/ 953 w 2331"/>
                <a:gd name="connsiteY157" fmla="*/ 619 h 1508"/>
                <a:gd name="connsiteX158" fmla="*/ 962 w 2331"/>
                <a:gd name="connsiteY158" fmla="*/ 632 h 1508"/>
                <a:gd name="connsiteX159" fmla="*/ 970 w 2331"/>
                <a:gd name="connsiteY159" fmla="*/ 643 h 1508"/>
                <a:gd name="connsiteX160" fmla="*/ 944 w 2331"/>
                <a:gd name="connsiteY160" fmla="*/ 636 h 1508"/>
                <a:gd name="connsiteX161" fmla="*/ 922 w 2331"/>
                <a:gd name="connsiteY161" fmla="*/ 628 h 1508"/>
                <a:gd name="connsiteX162" fmla="*/ 902 w 2331"/>
                <a:gd name="connsiteY162" fmla="*/ 618 h 1508"/>
                <a:gd name="connsiteX163" fmla="*/ 886 w 2331"/>
                <a:gd name="connsiteY163" fmla="*/ 609 h 1508"/>
                <a:gd name="connsiteX164" fmla="*/ 873 w 2331"/>
                <a:gd name="connsiteY164" fmla="*/ 600 h 1508"/>
                <a:gd name="connsiteX165" fmla="*/ 863 w 2331"/>
                <a:gd name="connsiteY165" fmla="*/ 589 h 1508"/>
                <a:gd name="connsiteX166" fmla="*/ 857 w 2331"/>
                <a:gd name="connsiteY166" fmla="*/ 578 h 1508"/>
                <a:gd name="connsiteX167" fmla="*/ 854 w 2331"/>
                <a:gd name="connsiteY167" fmla="*/ 567 h 1508"/>
                <a:gd name="connsiteX168" fmla="*/ 853 w 2331"/>
                <a:gd name="connsiteY168" fmla="*/ 559 h 1508"/>
                <a:gd name="connsiteX169" fmla="*/ 853 w 2331"/>
                <a:gd name="connsiteY169" fmla="*/ 552 h 1508"/>
                <a:gd name="connsiteX170" fmla="*/ 853 w 2331"/>
                <a:gd name="connsiteY170" fmla="*/ 545 h 1508"/>
                <a:gd name="connsiteX171" fmla="*/ 854 w 2331"/>
                <a:gd name="connsiteY171" fmla="*/ 538 h 1508"/>
                <a:gd name="connsiteX172" fmla="*/ 856 w 2331"/>
                <a:gd name="connsiteY172" fmla="*/ 518 h 1508"/>
                <a:gd name="connsiteX173" fmla="*/ 837 w 2331"/>
                <a:gd name="connsiteY173" fmla="*/ 520 h 1508"/>
                <a:gd name="connsiteX174" fmla="*/ 802 w 2331"/>
                <a:gd name="connsiteY174" fmla="*/ 524 h 1508"/>
                <a:gd name="connsiteX175" fmla="*/ 767 w 2331"/>
                <a:gd name="connsiteY175" fmla="*/ 528 h 1508"/>
                <a:gd name="connsiteX176" fmla="*/ 732 w 2331"/>
                <a:gd name="connsiteY176" fmla="*/ 532 h 1508"/>
                <a:gd name="connsiteX177" fmla="*/ 698 w 2331"/>
                <a:gd name="connsiteY177" fmla="*/ 538 h 1508"/>
                <a:gd name="connsiteX178" fmla="*/ 664 w 2331"/>
                <a:gd name="connsiteY178" fmla="*/ 542 h 1508"/>
                <a:gd name="connsiteX179" fmla="*/ 631 w 2331"/>
                <a:gd name="connsiteY179" fmla="*/ 548 h 1508"/>
                <a:gd name="connsiteX180" fmla="*/ 600 w 2331"/>
                <a:gd name="connsiteY180" fmla="*/ 554 h 1508"/>
                <a:gd name="connsiteX181" fmla="*/ 567 w 2331"/>
                <a:gd name="connsiteY181" fmla="*/ 560 h 1508"/>
                <a:gd name="connsiteX182" fmla="*/ 537 w 2331"/>
                <a:gd name="connsiteY182" fmla="*/ 567 h 1508"/>
                <a:gd name="connsiteX183" fmla="*/ 506 w 2331"/>
                <a:gd name="connsiteY183" fmla="*/ 574 h 1508"/>
                <a:gd name="connsiteX184" fmla="*/ 476 w 2331"/>
                <a:gd name="connsiteY184" fmla="*/ 581 h 1508"/>
                <a:gd name="connsiteX185" fmla="*/ 447 w 2331"/>
                <a:gd name="connsiteY185" fmla="*/ 589 h 1508"/>
                <a:gd name="connsiteX186" fmla="*/ 417 w 2331"/>
                <a:gd name="connsiteY186" fmla="*/ 596 h 1508"/>
                <a:gd name="connsiteX187" fmla="*/ 390 w 2331"/>
                <a:gd name="connsiteY187" fmla="*/ 604 h 1508"/>
                <a:gd name="connsiteX188" fmla="*/ 362 w 2331"/>
                <a:gd name="connsiteY188" fmla="*/ 614 h 1508"/>
                <a:gd name="connsiteX189" fmla="*/ 337 w 2331"/>
                <a:gd name="connsiteY189" fmla="*/ 622 h 1508"/>
                <a:gd name="connsiteX190" fmla="*/ 311 w 2331"/>
                <a:gd name="connsiteY190" fmla="*/ 631 h 1508"/>
                <a:gd name="connsiteX191" fmla="*/ 285 w 2331"/>
                <a:gd name="connsiteY191" fmla="*/ 640 h 1508"/>
                <a:gd name="connsiteX192" fmla="*/ 262 w 2331"/>
                <a:gd name="connsiteY192" fmla="*/ 650 h 1508"/>
                <a:gd name="connsiteX193" fmla="*/ 238 w 2331"/>
                <a:gd name="connsiteY193" fmla="*/ 660 h 1508"/>
                <a:gd name="connsiteX194" fmla="*/ 215 w 2331"/>
                <a:gd name="connsiteY194" fmla="*/ 671 h 1508"/>
                <a:gd name="connsiteX195" fmla="*/ 194 w 2331"/>
                <a:gd name="connsiteY195" fmla="*/ 681 h 1508"/>
                <a:gd name="connsiteX196" fmla="*/ 173 w 2331"/>
                <a:gd name="connsiteY196" fmla="*/ 692 h 1508"/>
                <a:gd name="connsiteX197" fmla="*/ 153 w 2331"/>
                <a:gd name="connsiteY197" fmla="*/ 702 h 1508"/>
                <a:gd name="connsiteX198" fmla="*/ 134 w 2331"/>
                <a:gd name="connsiteY198" fmla="*/ 714 h 1508"/>
                <a:gd name="connsiteX199" fmla="*/ 116 w 2331"/>
                <a:gd name="connsiteY199" fmla="*/ 726 h 1508"/>
                <a:gd name="connsiteX200" fmla="*/ 98 w 2331"/>
                <a:gd name="connsiteY200" fmla="*/ 737 h 1508"/>
                <a:gd name="connsiteX201" fmla="*/ 82 w 2331"/>
                <a:gd name="connsiteY201" fmla="*/ 749 h 1508"/>
                <a:gd name="connsiteX202" fmla="*/ 67 w 2331"/>
                <a:gd name="connsiteY202" fmla="*/ 762 h 1508"/>
                <a:gd name="connsiteX203" fmla="*/ 53 w 2331"/>
                <a:gd name="connsiteY203" fmla="*/ 774 h 1508"/>
                <a:gd name="connsiteX204" fmla="*/ 40 w 2331"/>
                <a:gd name="connsiteY204" fmla="*/ 787 h 1508"/>
                <a:gd name="connsiteX205" fmla="*/ 27 w 2331"/>
                <a:gd name="connsiteY205" fmla="*/ 799 h 1508"/>
                <a:gd name="connsiteX206" fmla="*/ 8 w 2331"/>
                <a:gd name="connsiteY206" fmla="*/ 836 h 1508"/>
                <a:gd name="connsiteX207" fmla="*/ 0 w 2331"/>
                <a:gd name="connsiteY207" fmla="*/ 882 h 1508"/>
                <a:gd name="connsiteX208" fmla="*/ 0 w 2331"/>
                <a:gd name="connsiteY208" fmla="*/ 927 h 1508"/>
                <a:gd name="connsiteX209" fmla="*/ 1 w 2331"/>
                <a:gd name="connsiteY209" fmla="*/ 958 h 1508"/>
                <a:gd name="connsiteX210" fmla="*/ 4 w 2331"/>
                <a:gd name="connsiteY210" fmla="*/ 983 h 1508"/>
                <a:gd name="connsiteX211" fmla="*/ 8 w 2331"/>
                <a:gd name="connsiteY211" fmla="*/ 1009 h 1508"/>
                <a:gd name="connsiteX212" fmla="*/ 14 w 2331"/>
                <a:gd name="connsiteY212" fmla="*/ 1034 h 1508"/>
                <a:gd name="connsiteX213" fmla="*/ 21 w 2331"/>
                <a:gd name="connsiteY213" fmla="*/ 1059 h 1508"/>
                <a:gd name="connsiteX214" fmla="*/ 29 w 2331"/>
                <a:gd name="connsiteY214" fmla="*/ 1082 h 1508"/>
                <a:gd name="connsiteX215" fmla="*/ 40 w 2331"/>
                <a:gd name="connsiteY215" fmla="*/ 1103 h 1508"/>
                <a:gd name="connsiteX216" fmla="*/ 51 w 2331"/>
                <a:gd name="connsiteY216" fmla="*/ 1122 h 1508"/>
                <a:gd name="connsiteX217" fmla="*/ 64 w 2331"/>
                <a:gd name="connsiteY217" fmla="*/ 1136 h 1508"/>
                <a:gd name="connsiteX218" fmla="*/ 81 w 2331"/>
                <a:gd name="connsiteY218" fmla="*/ 1149 h 1508"/>
                <a:gd name="connsiteX219" fmla="*/ 98 w 2331"/>
                <a:gd name="connsiteY219" fmla="*/ 1162 h 1508"/>
                <a:gd name="connsiteX220" fmla="*/ 118 w 2331"/>
                <a:gd name="connsiteY220" fmla="*/ 1173 h 1508"/>
                <a:gd name="connsiteX221" fmla="*/ 138 w 2331"/>
                <a:gd name="connsiteY221" fmla="*/ 1184 h 1508"/>
                <a:gd name="connsiteX222" fmla="*/ 160 w 2331"/>
                <a:gd name="connsiteY222" fmla="*/ 1193 h 1508"/>
                <a:gd name="connsiteX223" fmla="*/ 184 w 2331"/>
                <a:gd name="connsiteY223" fmla="*/ 1203 h 1508"/>
                <a:gd name="connsiteX224" fmla="*/ 208 w 2331"/>
                <a:gd name="connsiteY224" fmla="*/ 1211 h 1508"/>
                <a:gd name="connsiteX225" fmla="*/ 234 w 2331"/>
                <a:gd name="connsiteY225" fmla="*/ 1218 h 1508"/>
                <a:gd name="connsiteX226" fmla="*/ 242 w 2331"/>
                <a:gd name="connsiteY226" fmla="*/ 1239 h 1508"/>
                <a:gd name="connsiteX227" fmla="*/ 250 w 2331"/>
                <a:gd name="connsiteY227" fmla="*/ 1259 h 1508"/>
                <a:gd name="connsiteX228" fmla="*/ 261 w 2331"/>
                <a:gd name="connsiteY228" fmla="*/ 1279 h 1508"/>
                <a:gd name="connsiteX229" fmla="*/ 272 w 2331"/>
                <a:gd name="connsiteY229" fmla="*/ 1298 h 1508"/>
                <a:gd name="connsiteX230" fmla="*/ 285 w 2331"/>
                <a:gd name="connsiteY230" fmla="*/ 1317 h 1508"/>
                <a:gd name="connsiteX231" fmla="*/ 298 w 2331"/>
                <a:gd name="connsiteY231" fmla="*/ 1335 h 1508"/>
                <a:gd name="connsiteX232" fmla="*/ 313 w 2331"/>
                <a:gd name="connsiteY232" fmla="*/ 1352 h 1508"/>
                <a:gd name="connsiteX233" fmla="*/ 330 w 2331"/>
                <a:gd name="connsiteY233" fmla="*/ 1368 h 1508"/>
                <a:gd name="connsiteX234" fmla="*/ 342 w 2331"/>
                <a:gd name="connsiteY234" fmla="*/ 1380 h 1508"/>
                <a:gd name="connsiteX235" fmla="*/ 357 w 2331"/>
                <a:gd name="connsiteY235" fmla="*/ 1392 h 1508"/>
                <a:gd name="connsiteX236" fmla="*/ 371 w 2331"/>
                <a:gd name="connsiteY236" fmla="*/ 1402 h 1508"/>
                <a:gd name="connsiteX237" fmla="*/ 385 w 2331"/>
                <a:gd name="connsiteY237" fmla="*/ 1412 h 1508"/>
                <a:gd name="connsiteX238" fmla="*/ 400 w 2331"/>
                <a:gd name="connsiteY238" fmla="*/ 1421 h 1508"/>
                <a:gd name="connsiteX239" fmla="*/ 415 w 2331"/>
                <a:gd name="connsiteY239" fmla="*/ 1429 h 1508"/>
                <a:gd name="connsiteX240" fmla="*/ 430 w 2331"/>
                <a:gd name="connsiteY240" fmla="*/ 1436 h 1508"/>
                <a:gd name="connsiteX241" fmla="*/ 447 w 2331"/>
                <a:gd name="connsiteY241" fmla="*/ 1443 h 1508"/>
                <a:gd name="connsiteX242" fmla="*/ 462 w 2331"/>
                <a:gd name="connsiteY242" fmla="*/ 1449 h 1508"/>
                <a:gd name="connsiteX243" fmla="*/ 478 w 2331"/>
                <a:gd name="connsiteY243" fmla="*/ 1455 h 1508"/>
                <a:gd name="connsiteX244" fmla="*/ 494 w 2331"/>
                <a:gd name="connsiteY244" fmla="*/ 1458 h 1508"/>
                <a:gd name="connsiteX245" fmla="*/ 512 w 2331"/>
                <a:gd name="connsiteY245" fmla="*/ 1462 h 1508"/>
                <a:gd name="connsiteX246" fmla="*/ 528 w 2331"/>
                <a:gd name="connsiteY246" fmla="*/ 1465 h 1508"/>
                <a:gd name="connsiteX247" fmla="*/ 546 w 2331"/>
                <a:gd name="connsiteY247" fmla="*/ 1468 h 1508"/>
                <a:gd name="connsiteX248" fmla="*/ 562 w 2331"/>
                <a:gd name="connsiteY248" fmla="*/ 1469 h 1508"/>
                <a:gd name="connsiteX249" fmla="*/ 580 w 2331"/>
                <a:gd name="connsiteY249" fmla="*/ 1469 h 1508"/>
                <a:gd name="connsiteX250" fmla="*/ 597 w 2331"/>
                <a:gd name="connsiteY250" fmla="*/ 1469 h 1508"/>
                <a:gd name="connsiteX251" fmla="*/ 614 w 2331"/>
                <a:gd name="connsiteY251" fmla="*/ 1468 h 1508"/>
                <a:gd name="connsiteX252" fmla="*/ 631 w 2331"/>
                <a:gd name="connsiteY252" fmla="*/ 1465 h 1508"/>
                <a:gd name="connsiteX253" fmla="*/ 648 w 2331"/>
                <a:gd name="connsiteY253" fmla="*/ 1462 h 1508"/>
                <a:gd name="connsiteX254" fmla="*/ 664 w 2331"/>
                <a:gd name="connsiteY254" fmla="*/ 1458 h 1508"/>
                <a:gd name="connsiteX255" fmla="*/ 679 w 2331"/>
                <a:gd name="connsiteY255" fmla="*/ 1455 h 1508"/>
                <a:gd name="connsiteX256" fmla="*/ 695 w 2331"/>
                <a:gd name="connsiteY256" fmla="*/ 1449 h 1508"/>
                <a:gd name="connsiteX257" fmla="*/ 711 w 2331"/>
                <a:gd name="connsiteY257" fmla="*/ 1443 h 1508"/>
                <a:gd name="connsiteX258" fmla="*/ 726 w 2331"/>
                <a:gd name="connsiteY258" fmla="*/ 1436 h 1508"/>
                <a:gd name="connsiteX259" fmla="*/ 740 w 2331"/>
                <a:gd name="connsiteY259" fmla="*/ 1429 h 1508"/>
                <a:gd name="connsiteX260" fmla="*/ 754 w 2331"/>
                <a:gd name="connsiteY260" fmla="*/ 1421 h 1508"/>
                <a:gd name="connsiteX261" fmla="*/ 768 w 2331"/>
                <a:gd name="connsiteY261" fmla="*/ 1412 h 1508"/>
                <a:gd name="connsiteX262" fmla="*/ 781 w 2331"/>
                <a:gd name="connsiteY262" fmla="*/ 1402 h 1508"/>
                <a:gd name="connsiteX263" fmla="*/ 794 w 2331"/>
                <a:gd name="connsiteY263" fmla="*/ 1392 h 1508"/>
                <a:gd name="connsiteX264" fmla="*/ 807 w 2331"/>
                <a:gd name="connsiteY264" fmla="*/ 1380 h 1508"/>
                <a:gd name="connsiteX265" fmla="*/ 818 w 2331"/>
                <a:gd name="connsiteY265" fmla="*/ 1368 h 1508"/>
                <a:gd name="connsiteX266" fmla="*/ 830 w 2331"/>
                <a:gd name="connsiteY266" fmla="*/ 1356 h 1508"/>
                <a:gd name="connsiteX267" fmla="*/ 842 w 2331"/>
                <a:gd name="connsiteY267" fmla="*/ 1342 h 1508"/>
                <a:gd name="connsiteX268" fmla="*/ 851 w 2331"/>
                <a:gd name="connsiteY268" fmla="*/ 1326 h 1508"/>
                <a:gd name="connsiteX269" fmla="*/ 861 w 2331"/>
                <a:gd name="connsiteY269" fmla="*/ 1311 h 1508"/>
                <a:gd name="connsiteX270" fmla="*/ 870 w 2331"/>
                <a:gd name="connsiteY270" fmla="*/ 1296 h 1508"/>
                <a:gd name="connsiteX271" fmla="*/ 877 w 2331"/>
                <a:gd name="connsiteY271" fmla="*/ 1281 h 1508"/>
                <a:gd name="connsiteX272" fmla="*/ 884 w 2331"/>
                <a:gd name="connsiteY272" fmla="*/ 1264 h 1508"/>
                <a:gd name="connsiteX273" fmla="*/ 889 w 2331"/>
                <a:gd name="connsiteY273" fmla="*/ 1248 h 1508"/>
                <a:gd name="connsiteX274" fmla="*/ 908 w 2331"/>
                <a:gd name="connsiteY274" fmla="*/ 1248 h 1508"/>
                <a:gd name="connsiteX275" fmla="*/ 927 w 2331"/>
                <a:gd name="connsiteY275" fmla="*/ 1247 h 1508"/>
                <a:gd name="connsiteX276" fmla="*/ 946 w 2331"/>
                <a:gd name="connsiteY276" fmla="*/ 1247 h 1508"/>
                <a:gd name="connsiteX277" fmla="*/ 964 w 2331"/>
                <a:gd name="connsiteY277" fmla="*/ 1247 h 1508"/>
                <a:gd name="connsiteX278" fmla="*/ 983 w 2331"/>
                <a:gd name="connsiteY278" fmla="*/ 1246 h 1508"/>
                <a:gd name="connsiteX279" fmla="*/ 1002 w 2331"/>
                <a:gd name="connsiteY279" fmla="*/ 1246 h 1508"/>
                <a:gd name="connsiteX280" fmla="*/ 1020 w 2331"/>
                <a:gd name="connsiteY280" fmla="*/ 1246 h 1508"/>
                <a:gd name="connsiteX281" fmla="*/ 1039 w 2331"/>
                <a:gd name="connsiteY281" fmla="*/ 1245 h 1508"/>
                <a:gd name="connsiteX282" fmla="*/ 1058 w 2331"/>
                <a:gd name="connsiteY282" fmla="*/ 1245 h 1508"/>
                <a:gd name="connsiteX283" fmla="*/ 1078 w 2331"/>
                <a:gd name="connsiteY283" fmla="*/ 1245 h 1508"/>
                <a:gd name="connsiteX284" fmla="*/ 1096 w 2331"/>
                <a:gd name="connsiteY284" fmla="*/ 1245 h 1508"/>
                <a:gd name="connsiteX285" fmla="*/ 1116 w 2331"/>
                <a:gd name="connsiteY285" fmla="*/ 1243 h 1508"/>
                <a:gd name="connsiteX286" fmla="*/ 1135 w 2331"/>
                <a:gd name="connsiteY286" fmla="*/ 1243 h 1508"/>
                <a:gd name="connsiteX287" fmla="*/ 1155 w 2331"/>
                <a:gd name="connsiteY287" fmla="*/ 1243 h 1508"/>
                <a:gd name="connsiteX288" fmla="*/ 1174 w 2331"/>
                <a:gd name="connsiteY288" fmla="*/ 1243 h 1508"/>
                <a:gd name="connsiteX289" fmla="*/ 1193 w 2331"/>
                <a:gd name="connsiteY289" fmla="*/ 1243 h 1508"/>
                <a:gd name="connsiteX290" fmla="*/ 1214 w 2331"/>
                <a:gd name="connsiteY290" fmla="*/ 1243 h 1508"/>
                <a:gd name="connsiteX291" fmla="*/ 1235 w 2331"/>
                <a:gd name="connsiteY291" fmla="*/ 1243 h 1508"/>
                <a:gd name="connsiteX292" fmla="*/ 1257 w 2331"/>
                <a:gd name="connsiteY292" fmla="*/ 1243 h 1508"/>
                <a:gd name="connsiteX293" fmla="*/ 1278 w 2331"/>
                <a:gd name="connsiteY293" fmla="*/ 1245 h 1508"/>
                <a:gd name="connsiteX294" fmla="*/ 1299 w 2331"/>
                <a:gd name="connsiteY294" fmla="*/ 1245 h 1508"/>
                <a:gd name="connsiteX295" fmla="*/ 1320 w 2331"/>
                <a:gd name="connsiteY295" fmla="*/ 1245 h 1508"/>
                <a:gd name="connsiteX296" fmla="*/ 1339 w 2331"/>
                <a:gd name="connsiteY296" fmla="*/ 1246 h 1508"/>
                <a:gd name="connsiteX297" fmla="*/ 1361 w 2331"/>
                <a:gd name="connsiteY297" fmla="*/ 1246 h 1508"/>
                <a:gd name="connsiteX298" fmla="*/ 1380 w 2331"/>
                <a:gd name="connsiteY298" fmla="*/ 1247 h 1508"/>
                <a:gd name="connsiteX299" fmla="*/ 1401 w 2331"/>
                <a:gd name="connsiteY299" fmla="*/ 1248 h 1508"/>
                <a:gd name="connsiteX300" fmla="*/ 1421 w 2331"/>
                <a:gd name="connsiteY300" fmla="*/ 1248 h 1508"/>
                <a:gd name="connsiteX301" fmla="*/ 1441 w 2331"/>
                <a:gd name="connsiteY301" fmla="*/ 1249 h 1508"/>
                <a:gd name="connsiteX302" fmla="*/ 1461 w 2331"/>
                <a:gd name="connsiteY302" fmla="*/ 1250 h 1508"/>
                <a:gd name="connsiteX303" fmla="*/ 1481 w 2331"/>
                <a:gd name="connsiteY303" fmla="*/ 1252 h 1508"/>
                <a:gd name="connsiteX304" fmla="*/ 1501 w 2331"/>
                <a:gd name="connsiteY304" fmla="*/ 1252 h 1508"/>
                <a:gd name="connsiteX305" fmla="*/ 1521 w 2331"/>
                <a:gd name="connsiteY305" fmla="*/ 1253 h 1508"/>
                <a:gd name="connsiteX306" fmla="*/ 1528 w 2331"/>
                <a:gd name="connsiteY306" fmla="*/ 1269 h 1508"/>
                <a:gd name="connsiteX307" fmla="*/ 1536 w 2331"/>
                <a:gd name="connsiteY307" fmla="*/ 1194 h 1508"/>
                <a:gd name="connsiteX308" fmla="*/ 1545 w 2331"/>
                <a:gd name="connsiteY308" fmla="*/ 1300 h 1508"/>
                <a:gd name="connsiteX309" fmla="*/ 1541 w 2331"/>
                <a:gd name="connsiteY309" fmla="*/ 1068 h 1508"/>
                <a:gd name="connsiteX310" fmla="*/ 1541 w 2331"/>
                <a:gd name="connsiteY310" fmla="*/ 1119 h 1508"/>
                <a:gd name="connsiteX311" fmla="*/ 1556 w 2331"/>
                <a:gd name="connsiteY311" fmla="*/ 1134 h 1508"/>
                <a:gd name="connsiteX312" fmla="*/ 1566 w 2331"/>
                <a:gd name="connsiteY312" fmla="*/ 1059 h 1508"/>
                <a:gd name="connsiteX313" fmla="*/ 1568 w 2331"/>
                <a:gd name="connsiteY313" fmla="*/ 1104 h 1508"/>
                <a:gd name="connsiteX314" fmla="*/ 1568 w 2331"/>
                <a:gd name="connsiteY314" fmla="*/ 1101 h 1508"/>
                <a:gd name="connsiteX315" fmla="*/ 1578 w 2331"/>
                <a:gd name="connsiteY315" fmla="*/ 1072 h 1508"/>
                <a:gd name="connsiteX316" fmla="*/ 1590 w 2331"/>
                <a:gd name="connsiteY316" fmla="*/ 1041 h 1508"/>
                <a:gd name="connsiteX317" fmla="*/ 1602 w 2331"/>
                <a:gd name="connsiteY317" fmla="*/ 1008 h 1508"/>
                <a:gd name="connsiteX318" fmla="*/ 1615 w 2331"/>
                <a:gd name="connsiteY318" fmla="*/ 975 h 1508"/>
                <a:gd name="connsiteX319" fmla="*/ 1629 w 2331"/>
                <a:gd name="connsiteY319" fmla="*/ 942 h 1508"/>
                <a:gd name="connsiteX320" fmla="*/ 1643 w 2331"/>
                <a:gd name="connsiteY320" fmla="*/ 952 h 1508"/>
                <a:gd name="connsiteX321" fmla="*/ 1657 w 2331"/>
                <a:gd name="connsiteY321" fmla="*/ 917 h 1508"/>
                <a:gd name="connsiteX322" fmla="*/ 1673 w 2331"/>
                <a:gd name="connsiteY322" fmla="*/ 926 h 1508"/>
                <a:gd name="connsiteX323" fmla="*/ 1688 w 2331"/>
                <a:gd name="connsiteY323" fmla="*/ 844 h 1508"/>
                <a:gd name="connsiteX324" fmla="*/ 1703 w 2331"/>
                <a:gd name="connsiteY324" fmla="*/ 851 h 1508"/>
                <a:gd name="connsiteX325" fmla="*/ 1719 w 2331"/>
                <a:gd name="connsiteY325" fmla="*/ 858 h 1508"/>
                <a:gd name="connsiteX326" fmla="*/ 1735 w 2331"/>
                <a:gd name="connsiteY326" fmla="*/ 864 h 1508"/>
                <a:gd name="connsiteX327" fmla="*/ 1751 w 2331"/>
                <a:gd name="connsiteY327" fmla="*/ 1050 h 1508"/>
                <a:gd name="connsiteX328" fmla="*/ 1754 w 2331"/>
                <a:gd name="connsiteY328" fmla="*/ 957 h 1508"/>
                <a:gd name="connsiteX329" fmla="*/ 1751 w 2331"/>
                <a:gd name="connsiteY329" fmla="*/ 999 h 1508"/>
                <a:gd name="connsiteX330" fmla="*/ 1767 w 2331"/>
                <a:gd name="connsiteY330" fmla="*/ 828 h 1508"/>
                <a:gd name="connsiteX331" fmla="*/ 1785 w 2331"/>
                <a:gd name="connsiteY331" fmla="*/ 1102 h 1508"/>
                <a:gd name="connsiteX332" fmla="*/ 1801 w 2331"/>
                <a:gd name="connsiteY332" fmla="*/ 1015 h 1508"/>
                <a:gd name="connsiteX333" fmla="*/ 1796 w 2331"/>
                <a:gd name="connsiteY333" fmla="*/ 1143 h 1508"/>
                <a:gd name="connsiteX334" fmla="*/ 1819 w 2331"/>
                <a:gd name="connsiteY334" fmla="*/ 1108 h 1508"/>
                <a:gd name="connsiteX335" fmla="*/ 1835 w 2331"/>
                <a:gd name="connsiteY335" fmla="*/ 1109 h 1508"/>
                <a:gd name="connsiteX336" fmla="*/ 1853 w 2331"/>
                <a:gd name="connsiteY336" fmla="*/ 1109 h 1508"/>
                <a:gd name="connsiteX337" fmla="*/ 1870 w 2331"/>
                <a:gd name="connsiteY337" fmla="*/ 1154 h 1508"/>
                <a:gd name="connsiteX338" fmla="*/ 1887 w 2331"/>
                <a:gd name="connsiteY338" fmla="*/ 1198 h 1508"/>
                <a:gd name="connsiteX339" fmla="*/ 1904 w 2331"/>
                <a:gd name="connsiteY339" fmla="*/ 1150 h 1508"/>
                <a:gd name="connsiteX340" fmla="*/ 1904 w 2331"/>
                <a:gd name="connsiteY340" fmla="*/ 1110 h 1508"/>
                <a:gd name="connsiteX341" fmla="*/ 1904 w 2331"/>
                <a:gd name="connsiteY341" fmla="*/ 1143 h 1508"/>
                <a:gd name="connsiteX342" fmla="*/ 1920 w 2331"/>
                <a:gd name="connsiteY342" fmla="*/ 1147 h 1508"/>
                <a:gd name="connsiteX343" fmla="*/ 1937 w 2331"/>
                <a:gd name="connsiteY343" fmla="*/ 1458 h 1508"/>
                <a:gd name="connsiteX344" fmla="*/ 1934 w 2331"/>
                <a:gd name="connsiteY344" fmla="*/ 954 h 1508"/>
                <a:gd name="connsiteX345" fmla="*/ 1953 w 2331"/>
                <a:gd name="connsiteY345" fmla="*/ 1005 h 1508"/>
                <a:gd name="connsiteX346" fmla="*/ 1968 w 2331"/>
                <a:gd name="connsiteY346" fmla="*/ 1134 h 1508"/>
                <a:gd name="connsiteX347" fmla="*/ 1984 w 2331"/>
                <a:gd name="connsiteY347" fmla="*/ 1083 h 1508"/>
                <a:gd name="connsiteX348" fmla="*/ 1999 w 2331"/>
                <a:gd name="connsiteY348" fmla="*/ 1031 h 1508"/>
                <a:gd name="connsiteX349" fmla="*/ 2013 w 2331"/>
                <a:gd name="connsiteY349" fmla="*/ 1429 h 1508"/>
                <a:gd name="connsiteX350" fmla="*/ 2028 w 2331"/>
                <a:gd name="connsiteY350" fmla="*/ 926 h 1508"/>
                <a:gd name="connsiteX351" fmla="*/ 2041 w 2331"/>
                <a:gd name="connsiteY351" fmla="*/ 1412 h 1508"/>
                <a:gd name="connsiteX352" fmla="*/ 2055 w 2331"/>
                <a:gd name="connsiteY352" fmla="*/ 1402 h 1508"/>
                <a:gd name="connsiteX353" fmla="*/ 2068 w 2331"/>
                <a:gd name="connsiteY353" fmla="*/ 1392 h 1508"/>
                <a:gd name="connsiteX354" fmla="*/ 2079 w 2331"/>
                <a:gd name="connsiteY354" fmla="*/ 1380 h 1508"/>
                <a:gd name="connsiteX355" fmla="*/ 2091 w 2331"/>
                <a:gd name="connsiteY355" fmla="*/ 1368 h 1508"/>
                <a:gd name="connsiteX356" fmla="*/ 2105 w 2331"/>
                <a:gd name="connsiteY356" fmla="*/ 1353 h 1508"/>
                <a:gd name="connsiteX357" fmla="*/ 2118 w 2331"/>
                <a:gd name="connsiteY357" fmla="*/ 1336 h 1508"/>
                <a:gd name="connsiteX358" fmla="*/ 2130 w 2331"/>
                <a:gd name="connsiteY358" fmla="*/ 1319 h 1508"/>
                <a:gd name="connsiteX359" fmla="*/ 2140 w 2331"/>
                <a:gd name="connsiteY359" fmla="*/ 1301 h 1508"/>
                <a:gd name="connsiteX360" fmla="*/ 2149 w 2331"/>
                <a:gd name="connsiteY360" fmla="*/ 1282 h 1508"/>
                <a:gd name="connsiteX361" fmla="*/ 2158 w 2331"/>
                <a:gd name="connsiteY361" fmla="*/ 1263 h 1508"/>
                <a:gd name="connsiteX362" fmla="*/ 2165 w 2331"/>
                <a:gd name="connsiteY362" fmla="*/ 1243 h 1508"/>
                <a:gd name="connsiteX363" fmla="*/ 2171 w 2331"/>
                <a:gd name="connsiteY363" fmla="*/ 1224 h 1508"/>
                <a:gd name="connsiteX364" fmla="*/ 2183 w 2331"/>
                <a:gd name="connsiteY364" fmla="*/ 1219 h 1508"/>
                <a:gd name="connsiteX365" fmla="*/ 2195 w 2331"/>
                <a:gd name="connsiteY365" fmla="*/ 1213 h 1508"/>
                <a:gd name="connsiteX366" fmla="*/ 2207 w 2331"/>
                <a:gd name="connsiteY366" fmla="*/ 1208 h 1508"/>
                <a:gd name="connsiteX367" fmla="*/ 2218 w 2331"/>
                <a:gd name="connsiteY367" fmla="*/ 1203 h 1508"/>
                <a:gd name="connsiteX368" fmla="*/ 2230 w 2331"/>
                <a:gd name="connsiteY368" fmla="*/ 1197 h 1508"/>
                <a:gd name="connsiteX369" fmla="*/ 2241 w 2331"/>
                <a:gd name="connsiteY369" fmla="*/ 1191 h 1508"/>
                <a:gd name="connsiteX370" fmla="*/ 2251 w 2331"/>
                <a:gd name="connsiteY370" fmla="*/ 1185 h 1508"/>
                <a:gd name="connsiteX371" fmla="*/ 2261 w 2331"/>
                <a:gd name="connsiteY371" fmla="*/ 1178 h 1508"/>
                <a:gd name="connsiteX372" fmla="*/ 2279 w 2331"/>
                <a:gd name="connsiteY372" fmla="*/ 1160 h 1508"/>
                <a:gd name="connsiteX373" fmla="*/ 2294 w 2331"/>
                <a:gd name="connsiteY373" fmla="*/ 1138 h 1508"/>
                <a:gd name="connsiteX374" fmla="*/ 2307 w 2331"/>
                <a:gd name="connsiteY374" fmla="*/ 1111 h 1508"/>
                <a:gd name="connsiteX375" fmla="*/ 2317 w 2331"/>
                <a:gd name="connsiteY375" fmla="*/ 1082 h 1508"/>
                <a:gd name="connsiteX376" fmla="*/ 2324 w 2331"/>
                <a:gd name="connsiteY376" fmla="*/ 1051 h 1508"/>
                <a:gd name="connsiteX377" fmla="*/ 2328 w 2331"/>
                <a:gd name="connsiteY377" fmla="*/ 1018 h 1508"/>
                <a:gd name="connsiteX378" fmla="*/ 2331 w 2331"/>
                <a:gd name="connsiteY378" fmla="*/ 985 h 1508"/>
                <a:gd name="connsiteX379" fmla="*/ 2331 w 2331"/>
                <a:gd name="connsiteY379" fmla="*/ 954 h 1508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41 w 2331"/>
                <a:gd name="connsiteY309" fmla="*/ 1068 h 1509"/>
                <a:gd name="connsiteX310" fmla="*/ 1541 w 2331"/>
                <a:gd name="connsiteY310" fmla="*/ 1119 h 1509"/>
                <a:gd name="connsiteX311" fmla="*/ 1556 w 2331"/>
                <a:gd name="connsiteY311" fmla="*/ 1134 h 1509"/>
                <a:gd name="connsiteX312" fmla="*/ 1566 w 2331"/>
                <a:gd name="connsiteY312" fmla="*/ 1059 h 1509"/>
                <a:gd name="connsiteX313" fmla="*/ 1568 w 2331"/>
                <a:gd name="connsiteY313" fmla="*/ 1104 h 1509"/>
                <a:gd name="connsiteX314" fmla="*/ 1568 w 2331"/>
                <a:gd name="connsiteY314" fmla="*/ 1101 h 1509"/>
                <a:gd name="connsiteX315" fmla="*/ 1578 w 2331"/>
                <a:gd name="connsiteY315" fmla="*/ 1072 h 1509"/>
                <a:gd name="connsiteX316" fmla="*/ 1590 w 2331"/>
                <a:gd name="connsiteY316" fmla="*/ 1041 h 1509"/>
                <a:gd name="connsiteX317" fmla="*/ 1602 w 2331"/>
                <a:gd name="connsiteY317" fmla="*/ 1008 h 1509"/>
                <a:gd name="connsiteX318" fmla="*/ 1615 w 2331"/>
                <a:gd name="connsiteY318" fmla="*/ 975 h 1509"/>
                <a:gd name="connsiteX319" fmla="*/ 1629 w 2331"/>
                <a:gd name="connsiteY319" fmla="*/ 942 h 1509"/>
                <a:gd name="connsiteX320" fmla="*/ 1643 w 2331"/>
                <a:gd name="connsiteY320" fmla="*/ 952 h 1509"/>
                <a:gd name="connsiteX321" fmla="*/ 1657 w 2331"/>
                <a:gd name="connsiteY321" fmla="*/ 917 h 1509"/>
                <a:gd name="connsiteX322" fmla="*/ 1673 w 2331"/>
                <a:gd name="connsiteY322" fmla="*/ 926 h 1509"/>
                <a:gd name="connsiteX323" fmla="*/ 1688 w 2331"/>
                <a:gd name="connsiteY323" fmla="*/ 844 h 1509"/>
                <a:gd name="connsiteX324" fmla="*/ 1703 w 2331"/>
                <a:gd name="connsiteY324" fmla="*/ 851 h 1509"/>
                <a:gd name="connsiteX325" fmla="*/ 1719 w 2331"/>
                <a:gd name="connsiteY325" fmla="*/ 858 h 1509"/>
                <a:gd name="connsiteX326" fmla="*/ 1735 w 2331"/>
                <a:gd name="connsiteY326" fmla="*/ 864 h 1509"/>
                <a:gd name="connsiteX327" fmla="*/ 1751 w 2331"/>
                <a:gd name="connsiteY327" fmla="*/ 1050 h 1509"/>
                <a:gd name="connsiteX328" fmla="*/ 1754 w 2331"/>
                <a:gd name="connsiteY328" fmla="*/ 957 h 1509"/>
                <a:gd name="connsiteX329" fmla="*/ 1751 w 2331"/>
                <a:gd name="connsiteY329" fmla="*/ 999 h 1509"/>
                <a:gd name="connsiteX330" fmla="*/ 1767 w 2331"/>
                <a:gd name="connsiteY330" fmla="*/ 828 h 1509"/>
                <a:gd name="connsiteX331" fmla="*/ 1785 w 2331"/>
                <a:gd name="connsiteY331" fmla="*/ 1102 h 1509"/>
                <a:gd name="connsiteX332" fmla="*/ 1801 w 2331"/>
                <a:gd name="connsiteY332" fmla="*/ 1015 h 1509"/>
                <a:gd name="connsiteX333" fmla="*/ 1796 w 2331"/>
                <a:gd name="connsiteY333" fmla="*/ 1143 h 1509"/>
                <a:gd name="connsiteX334" fmla="*/ 1819 w 2331"/>
                <a:gd name="connsiteY334" fmla="*/ 1108 h 1509"/>
                <a:gd name="connsiteX335" fmla="*/ 1835 w 2331"/>
                <a:gd name="connsiteY335" fmla="*/ 1109 h 1509"/>
                <a:gd name="connsiteX336" fmla="*/ 1853 w 2331"/>
                <a:gd name="connsiteY336" fmla="*/ 1109 h 1509"/>
                <a:gd name="connsiteX337" fmla="*/ 1870 w 2331"/>
                <a:gd name="connsiteY337" fmla="*/ 1154 h 1509"/>
                <a:gd name="connsiteX338" fmla="*/ 1887 w 2331"/>
                <a:gd name="connsiteY338" fmla="*/ 1198 h 1509"/>
                <a:gd name="connsiteX339" fmla="*/ 1904 w 2331"/>
                <a:gd name="connsiteY339" fmla="*/ 1150 h 1509"/>
                <a:gd name="connsiteX340" fmla="*/ 1904 w 2331"/>
                <a:gd name="connsiteY340" fmla="*/ 1110 h 1509"/>
                <a:gd name="connsiteX341" fmla="*/ 1904 w 2331"/>
                <a:gd name="connsiteY341" fmla="*/ 1143 h 1509"/>
                <a:gd name="connsiteX342" fmla="*/ 1920 w 2331"/>
                <a:gd name="connsiteY342" fmla="*/ 1147 h 1509"/>
                <a:gd name="connsiteX343" fmla="*/ 1937 w 2331"/>
                <a:gd name="connsiteY343" fmla="*/ 1458 h 1509"/>
                <a:gd name="connsiteX344" fmla="*/ 1934 w 2331"/>
                <a:gd name="connsiteY344" fmla="*/ 960 h 1509"/>
                <a:gd name="connsiteX345" fmla="*/ 1934 w 2331"/>
                <a:gd name="connsiteY345" fmla="*/ 954 h 1509"/>
                <a:gd name="connsiteX346" fmla="*/ 1953 w 2331"/>
                <a:gd name="connsiteY346" fmla="*/ 1005 h 1509"/>
                <a:gd name="connsiteX347" fmla="*/ 1968 w 2331"/>
                <a:gd name="connsiteY347" fmla="*/ 1134 h 1509"/>
                <a:gd name="connsiteX348" fmla="*/ 1984 w 2331"/>
                <a:gd name="connsiteY348" fmla="*/ 1083 h 1509"/>
                <a:gd name="connsiteX349" fmla="*/ 1999 w 2331"/>
                <a:gd name="connsiteY349" fmla="*/ 1031 h 1509"/>
                <a:gd name="connsiteX350" fmla="*/ 2013 w 2331"/>
                <a:gd name="connsiteY350" fmla="*/ 1429 h 1509"/>
                <a:gd name="connsiteX351" fmla="*/ 2028 w 2331"/>
                <a:gd name="connsiteY351" fmla="*/ 926 h 1509"/>
                <a:gd name="connsiteX352" fmla="*/ 2041 w 2331"/>
                <a:gd name="connsiteY352" fmla="*/ 1412 h 1509"/>
                <a:gd name="connsiteX353" fmla="*/ 2055 w 2331"/>
                <a:gd name="connsiteY353" fmla="*/ 1402 h 1509"/>
                <a:gd name="connsiteX354" fmla="*/ 2068 w 2331"/>
                <a:gd name="connsiteY354" fmla="*/ 1392 h 1509"/>
                <a:gd name="connsiteX355" fmla="*/ 2079 w 2331"/>
                <a:gd name="connsiteY355" fmla="*/ 1380 h 1509"/>
                <a:gd name="connsiteX356" fmla="*/ 2091 w 2331"/>
                <a:gd name="connsiteY356" fmla="*/ 1368 h 1509"/>
                <a:gd name="connsiteX357" fmla="*/ 2105 w 2331"/>
                <a:gd name="connsiteY357" fmla="*/ 1353 h 1509"/>
                <a:gd name="connsiteX358" fmla="*/ 2118 w 2331"/>
                <a:gd name="connsiteY358" fmla="*/ 1336 h 1509"/>
                <a:gd name="connsiteX359" fmla="*/ 2130 w 2331"/>
                <a:gd name="connsiteY359" fmla="*/ 1319 h 1509"/>
                <a:gd name="connsiteX360" fmla="*/ 2140 w 2331"/>
                <a:gd name="connsiteY360" fmla="*/ 1301 h 1509"/>
                <a:gd name="connsiteX361" fmla="*/ 2149 w 2331"/>
                <a:gd name="connsiteY361" fmla="*/ 1282 h 1509"/>
                <a:gd name="connsiteX362" fmla="*/ 2158 w 2331"/>
                <a:gd name="connsiteY362" fmla="*/ 1263 h 1509"/>
                <a:gd name="connsiteX363" fmla="*/ 2165 w 2331"/>
                <a:gd name="connsiteY363" fmla="*/ 1243 h 1509"/>
                <a:gd name="connsiteX364" fmla="*/ 2171 w 2331"/>
                <a:gd name="connsiteY364" fmla="*/ 1224 h 1509"/>
                <a:gd name="connsiteX365" fmla="*/ 2183 w 2331"/>
                <a:gd name="connsiteY365" fmla="*/ 1219 h 1509"/>
                <a:gd name="connsiteX366" fmla="*/ 2195 w 2331"/>
                <a:gd name="connsiteY366" fmla="*/ 1213 h 1509"/>
                <a:gd name="connsiteX367" fmla="*/ 2207 w 2331"/>
                <a:gd name="connsiteY367" fmla="*/ 1208 h 1509"/>
                <a:gd name="connsiteX368" fmla="*/ 2218 w 2331"/>
                <a:gd name="connsiteY368" fmla="*/ 1203 h 1509"/>
                <a:gd name="connsiteX369" fmla="*/ 2230 w 2331"/>
                <a:gd name="connsiteY369" fmla="*/ 1197 h 1509"/>
                <a:gd name="connsiteX370" fmla="*/ 2241 w 2331"/>
                <a:gd name="connsiteY370" fmla="*/ 1191 h 1509"/>
                <a:gd name="connsiteX371" fmla="*/ 2251 w 2331"/>
                <a:gd name="connsiteY371" fmla="*/ 1185 h 1509"/>
                <a:gd name="connsiteX372" fmla="*/ 2261 w 2331"/>
                <a:gd name="connsiteY372" fmla="*/ 1178 h 1509"/>
                <a:gd name="connsiteX373" fmla="*/ 2279 w 2331"/>
                <a:gd name="connsiteY373" fmla="*/ 1160 h 1509"/>
                <a:gd name="connsiteX374" fmla="*/ 2294 w 2331"/>
                <a:gd name="connsiteY374" fmla="*/ 1138 h 1509"/>
                <a:gd name="connsiteX375" fmla="*/ 2307 w 2331"/>
                <a:gd name="connsiteY375" fmla="*/ 1111 h 1509"/>
                <a:gd name="connsiteX376" fmla="*/ 2317 w 2331"/>
                <a:gd name="connsiteY376" fmla="*/ 1082 h 1509"/>
                <a:gd name="connsiteX377" fmla="*/ 2324 w 2331"/>
                <a:gd name="connsiteY377" fmla="*/ 1051 h 1509"/>
                <a:gd name="connsiteX378" fmla="*/ 2328 w 2331"/>
                <a:gd name="connsiteY378" fmla="*/ 1018 h 1509"/>
                <a:gd name="connsiteX379" fmla="*/ 2331 w 2331"/>
                <a:gd name="connsiteY379" fmla="*/ 985 h 1509"/>
                <a:gd name="connsiteX380" fmla="*/ 2331 w 2331"/>
                <a:gd name="connsiteY380" fmla="*/ 954 h 1509"/>
                <a:gd name="connsiteX0" fmla="*/ 2331 w 2331"/>
                <a:gd name="connsiteY0" fmla="*/ 954 h 1510"/>
                <a:gd name="connsiteX1" fmla="*/ 2329 w 2331"/>
                <a:gd name="connsiteY1" fmla="*/ 927 h 1510"/>
                <a:gd name="connsiteX2" fmla="*/ 2327 w 2331"/>
                <a:gd name="connsiteY2" fmla="*/ 899 h 1510"/>
                <a:gd name="connsiteX3" fmla="*/ 2322 w 2331"/>
                <a:gd name="connsiteY3" fmla="*/ 871 h 1510"/>
                <a:gd name="connsiteX4" fmla="*/ 2315 w 2331"/>
                <a:gd name="connsiteY4" fmla="*/ 844 h 1510"/>
                <a:gd name="connsiteX5" fmla="*/ 2307 w 2331"/>
                <a:gd name="connsiteY5" fmla="*/ 819 h 1510"/>
                <a:gd name="connsiteX6" fmla="*/ 2297 w 2331"/>
                <a:gd name="connsiteY6" fmla="*/ 796 h 1510"/>
                <a:gd name="connsiteX7" fmla="*/ 2284 w 2331"/>
                <a:gd name="connsiteY7" fmla="*/ 777 h 1510"/>
                <a:gd name="connsiteX8" fmla="*/ 2269 w 2331"/>
                <a:gd name="connsiteY8" fmla="*/ 762 h 1510"/>
                <a:gd name="connsiteX9" fmla="*/ 2242 w 2331"/>
                <a:gd name="connsiteY9" fmla="*/ 743 h 1510"/>
                <a:gd name="connsiteX10" fmla="*/ 2213 w 2331"/>
                <a:gd name="connsiteY10" fmla="*/ 725 h 1510"/>
                <a:gd name="connsiteX11" fmla="*/ 2181 w 2331"/>
                <a:gd name="connsiteY11" fmla="*/ 706 h 1510"/>
                <a:gd name="connsiteX12" fmla="*/ 2147 w 2331"/>
                <a:gd name="connsiteY12" fmla="*/ 688 h 1510"/>
                <a:gd name="connsiteX13" fmla="*/ 2112 w 2331"/>
                <a:gd name="connsiteY13" fmla="*/ 672 h 1510"/>
                <a:gd name="connsiteX14" fmla="*/ 2074 w 2331"/>
                <a:gd name="connsiteY14" fmla="*/ 656 h 1510"/>
                <a:gd name="connsiteX15" fmla="*/ 2034 w 2331"/>
                <a:gd name="connsiteY15" fmla="*/ 640 h 1510"/>
                <a:gd name="connsiteX16" fmla="*/ 1993 w 2331"/>
                <a:gd name="connsiteY16" fmla="*/ 625 h 1510"/>
                <a:gd name="connsiteX17" fmla="*/ 1950 w 2331"/>
                <a:gd name="connsiteY17" fmla="*/ 611 h 1510"/>
                <a:gd name="connsiteX18" fmla="*/ 1904 w 2331"/>
                <a:gd name="connsiteY18" fmla="*/ 598 h 1510"/>
                <a:gd name="connsiteX19" fmla="*/ 1857 w 2331"/>
                <a:gd name="connsiteY19" fmla="*/ 585 h 1510"/>
                <a:gd name="connsiteX20" fmla="*/ 1808 w 2331"/>
                <a:gd name="connsiteY20" fmla="*/ 574 h 1510"/>
                <a:gd name="connsiteX21" fmla="*/ 1758 w 2331"/>
                <a:gd name="connsiteY21" fmla="*/ 563 h 1510"/>
                <a:gd name="connsiteX22" fmla="*/ 1707 w 2331"/>
                <a:gd name="connsiteY22" fmla="*/ 553 h 1510"/>
                <a:gd name="connsiteX23" fmla="*/ 1654 w 2331"/>
                <a:gd name="connsiteY23" fmla="*/ 543 h 1510"/>
                <a:gd name="connsiteX24" fmla="*/ 1599 w 2331"/>
                <a:gd name="connsiteY24" fmla="*/ 535 h 1510"/>
                <a:gd name="connsiteX25" fmla="*/ 1599 w 2331"/>
                <a:gd name="connsiteY25" fmla="*/ 535 h 1510"/>
                <a:gd name="connsiteX26" fmla="*/ 1595 w 2331"/>
                <a:gd name="connsiteY26" fmla="*/ 471 h 1510"/>
                <a:gd name="connsiteX27" fmla="*/ 1487 w 2331"/>
                <a:gd name="connsiteY27" fmla="*/ 471 h 1510"/>
                <a:gd name="connsiteX28" fmla="*/ 1496 w 2331"/>
                <a:gd name="connsiteY28" fmla="*/ 637 h 1510"/>
                <a:gd name="connsiteX29" fmla="*/ 1491 w 2331"/>
                <a:gd name="connsiteY29" fmla="*/ 638 h 1510"/>
                <a:gd name="connsiteX30" fmla="*/ 1487 w 2331"/>
                <a:gd name="connsiteY30" fmla="*/ 639 h 1510"/>
                <a:gd name="connsiteX31" fmla="*/ 1482 w 2331"/>
                <a:gd name="connsiteY31" fmla="*/ 640 h 1510"/>
                <a:gd name="connsiteX32" fmla="*/ 1477 w 2331"/>
                <a:gd name="connsiteY32" fmla="*/ 642 h 1510"/>
                <a:gd name="connsiteX33" fmla="*/ 1473 w 2331"/>
                <a:gd name="connsiteY33" fmla="*/ 644 h 1510"/>
                <a:gd name="connsiteX34" fmla="*/ 1468 w 2331"/>
                <a:gd name="connsiteY34" fmla="*/ 645 h 1510"/>
                <a:gd name="connsiteX35" fmla="*/ 1462 w 2331"/>
                <a:gd name="connsiteY35" fmla="*/ 646 h 1510"/>
                <a:gd name="connsiteX36" fmla="*/ 1458 w 2331"/>
                <a:gd name="connsiteY36" fmla="*/ 647 h 1510"/>
                <a:gd name="connsiteX37" fmla="*/ 1467 w 2331"/>
                <a:gd name="connsiteY37" fmla="*/ 643 h 1510"/>
                <a:gd name="connsiteX38" fmla="*/ 1418 w 2331"/>
                <a:gd name="connsiteY38" fmla="*/ 561 h 1510"/>
                <a:gd name="connsiteX39" fmla="*/ 1405 w 2331"/>
                <a:gd name="connsiteY39" fmla="*/ 452 h 1510"/>
                <a:gd name="connsiteX40" fmla="*/ 1417 w 2331"/>
                <a:gd name="connsiteY40" fmla="*/ 442 h 1510"/>
                <a:gd name="connsiteX41" fmla="*/ 1427 w 2331"/>
                <a:gd name="connsiteY41" fmla="*/ 430 h 1510"/>
                <a:gd name="connsiteX42" fmla="*/ 1438 w 2331"/>
                <a:gd name="connsiteY42" fmla="*/ 417 h 1510"/>
                <a:gd name="connsiteX43" fmla="*/ 1447 w 2331"/>
                <a:gd name="connsiteY43" fmla="*/ 403 h 1510"/>
                <a:gd name="connsiteX44" fmla="*/ 1456 w 2331"/>
                <a:gd name="connsiteY44" fmla="*/ 388 h 1510"/>
                <a:gd name="connsiteX45" fmla="*/ 1465 w 2331"/>
                <a:gd name="connsiteY45" fmla="*/ 372 h 1510"/>
                <a:gd name="connsiteX46" fmla="*/ 1472 w 2331"/>
                <a:gd name="connsiteY46" fmla="*/ 354 h 1510"/>
                <a:gd name="connsiteX47" fmla="*/ 1479 w 2331"/>
                <a:gd name="connsiteY47" fmla="*/ 337 h 1510"/>
                <a:gd name="connsiteX48" fmla="*/ 1487 w 2331"/>
                <a:gd name="connsiteY48" fmla="*/ 471 h 1510"/>
                <a:gd name="connsiteX49" fmla="*/ 1595 w 2331"/>
                <a:gd name="connsiteY49" fmla="*/ 471 h 1510"/>
                <a:gd name="connsiteX50" fmla="*/ 1585 w 2331"/>
                <a:gd name="connsiteY50" fmla="*/ 273 h 1510"/>
                <a:gd name="connsiteX51" fmla="*/ 1584 w 2331"/>
                <a:gd name="connsiteY51" fmla="*/ 265 h 1510"/>
                <a:gd name="connsiteX52" fmla="*/ 1580 w 2331"/>
                <a:gd name="connsiteY52" fmla="*/ 257 h 1510"/>
                <a:gd name="connsiteX53" fmla="*/ 1576 w 2331"/>
                <a:gd name="connsiteY53" fmla="*/ 250 h 1510"/>
                <a:gd name="connsiteX54" fmla="*/ 1570 w 2331"/>
                <a:gd name="connsiteY54" fmla="*/ 243 h 1510"/>
                <a:gd name="connsiteX55" fmla="*/ 1563 w 2331"/>
                <a:gd name="connsiteY55" fmla="*/ 237 h 1510"/>
                <a:gd name="connsiteX56" fmla="*/ 1556 w 2331"/>
                <a:gd name="connsiteY56" fmla="*/ 234 h 1510"/>
                <a:gd name="connsiteX57" fmla="*/ 1546 w 2331"/>
                <a:gd name="connsiteY57" fmla="*/ 231 h 1510"/>
                <a:gd name="connsiteX58" fmla="*/ 1538 w 2331"/>
                <a:gd name="connsiteY58" fmla="*/ 230 h 1510"/>
                <a:gd name="connsiteX59" fmla="*/ 1517 w 2331"/>
                <a:gd name="connsiteY59" fmla="*/ 230 h 1510"/>
                <a:gd name="connsiteX60" fmla="*/ 1511 w 2331"/>
                <a:gd name="connsiteY60" fmla="*/ 230 h 1510"/>
                <a:gd name="connsiteX61" fmla="*/ 1505 w 2331"/>
                <a:gd name="connsiteY61" fmla="*/ 231 h 1510"/>
                <a:gd name="connsiteX62" fmla="*/ 1501 w 2331"/>
                <a:gd name="connsiteY62" fmla="*/ 234 h 1510"/>
                <a:gd name="connsiteX63" fmla="*/ 1495 w 2331"/>
                <a:gd name="connsiteY63" fmla="*/ 236 h 1510"/>
                <a:gd name="connsiteX64" fmla="*/ 1495 w 2331"/>
                <a:gd name="connsiteY64" fmla="*/ 236 h 1510"/>
                <a:gd name="connsiteX65" fmla="*/ 1495 w 2331"/>
                <a:gd name="connsiteY65" fmla="*/ 235 h 1510"/>
                <a:gd name="connsiteX66" fmla="*/ 1495 w 2331"/>
                <a:gd name="connsiteY66" fmla="*/ 235 h 1510"/>
                <a:gd name="connsiteX67" fmla="*/ 1495 w 2331"/>
                <a:gd name="connsiteY67" fmla="*/ 235 h 1510"/>
                <a:gd name="connsiteX68" fmla="*/ 1493 w 2331"/>
                <a:gd name="connsiteY68" fmla="*/ 212 h 1510"/>
                <a:gd name="connsiteX69" fmla="*/ 1488 w 2331"/>
                <a:gd name="connsiteY69" fmla="*/ 188 h 1510"/>
                <a:gd name="connsiteX70" fmla="*/ 1481 w 2331"/>
                <a:gd name="connsiteY70" fmla="*/ 166 h 1510"/>
                <a:gd name="connsiteX71" fmla="*/ 1473 w 2331"/>
                <a:gd name="connsiteY71" fmla="*/ 145 h 1510"/>
                <a:gd name="connsiteX72" fmla="*/ 1462 w 2331"/>
                <a:gd name="connsiteY72" fmla="*/ 124 h 1510"/>
                <a:gd name="connsiteX73" fmla="*/ 1449 w 2331"/>
                <a:gd name="connsiteY73" fmla="*/ 105 h 1510"/>
                <a:gd name="connsiteX74" fmla="*/ 1434 w 2331"/>
                <a:gd name="connsiteY74" fmla="*/ 86 h 1510"/>
                <a:gd name="connsiteX75" fmla="*/ 1418 w 2331"/>
                <a:gd name="connsiteY75" fmla="*/ 69 h 1510"/>
                <a:gd name="connsiteX76" fmla="*/ 1399 w 2331"/>
                <a:gd name="connsiteY76" fmla="*/ 54 h 1510"/>
                <a:gd name="connsiteX77" fmla="*/ 1379 w 2331"/>
                <a:gd name="connsiteY77" fmla="*/ 40 h 1510"/>
                <a:gd name="connsiteX78" fmla="*/ 1359 w 2331"/>
                <a:gd name="connsiteY78" fmla="*/ 28 h 1510"/>
                <a:gd name="connsiteX79" fmla="*/ 1338 w 2331"/>
                <a:gd name="connsiteY79" fmla="*/ 18 h 1510"/>
                <a:gd name="connsiteX80" fmla="*/ 1316 w 2331"/>
                <a:gd name="connsiteY80" fmla="*/ 11 h 1510"/>
                <a:gd name="connsiteX81" fmla="*/ 1294 w 2331"/>
                <a:gd name="connsiteY81" fmla="*/ 5 h 1510"/>
                <a:gd name="connsiteX82" fmla="*/ 1271 w 2331"/>
                <a:gd name="connsiteY82" fmla="*/ 1 h 1510"/>
                <a:gd name="connsiteX83" fmla="*/ 1247 w 2331"/>
                <a:gd name="connsiteY83" fmla="*/ 0 h 1510"/>
                <a:gd name="connsiteX84" fmla="*/ 1225 w 2331"/>
                <a:gd name="connsiteY84" fmla="*/ 1 h 1510"/>
                <a:gd name="connsiteX85" fmla="*/ 1204 w 2331"/>
                <a:gd name="connsiteY85" fmla="*/ 4 h 1510"/>
                <a:gd name="connsiteX86" fmla="*/ 1183 w 2331"/>
                <a:gd name="connsiteY86" fmla="*/ 9 h 1510"/>
                <a:gd name="connsiteX87" fmla="*/ 1163 w 2331"/>
                <a:gd name="connsiteY87" fmla="*/ 15 h 1510"/>
                <a:gd name="connsiteX88" fmla="*/ 1144 w 2331"/>
                <a:gd name="connsiteY88" fmla="*/ 25 h 1510"/>
                <a:gd name="connsiteX89" fmla="*/ 1127 w 2331"/>
                <a:gd name="connsiteY89" fmla="*/ 34 h 1510"/>
                <a:gd name="connsiteX90" fmla="*/ 1110 w 2331"/>
                <a:gd name="connsiteY90" fmla="*/ 46 h 1510"/>
                <a:gd name="connsiteX91" fmla="*/ 1095 w 2331"/>
                <a:gd name="connsiteY91" fmla="*/ 60 h 1510"/>
                <a:gd name="connsiteX92" fmla="*/ 1080 w 2331"/>
                <a:gd name="connsiteY92" fmla="*/ 74 h 1510"/>
                <a:gd name="connsiteX93" fmla="*/ 1068 w 2331"/>
                <a:gd name="connsiteY93" fmla="*/ 90 h 1510"/>
                <a:gd name="connsiteX94" fmla="*/ 1057 w 2331"/>
                <a:gd name="connsiteY94" fmla="*/ 106 h 1510"/>
                <a:gd name="connsiteX95" fmla="*/ 1047 w 2331"/>
                <a:gd name="connsiteY95" fmla="*/ 125 h 1510"/>
                <a:gd name="connsiteX96" fmla="*/ 1039 w 2331"/>
                <a:gd name="connsiteY96" fmla="*/ 144 h 1510"/>
                <a:gd name="connsiteX97" fmla="*/ 1033 w 2331"/>
                <a:gd name="connsiteY97" fmla="*/ 164 h 1510"/>
                <a:gd name="connsiteX98" fmla="*/ 1029 w 2331"/>
                <a:gd name="connsiteY98" fmla="*/ 185 h 1510"/>
                <a:gd name="connsiteX99" fmla="*/ 1026 w 2331"/>
                <a:gd name="connsiteY99" fmla="*/ 207 h 1510"/>
                <a:gd name="connsiteX100" fmla="*/ 1003 w 2331"/>
                <a:gd name="connsiteY100" fmla="*/ 227 h 1510"/>
                <a:gd name="connsiteX101" fmla="*/ 976 w 2331"/>
                <a:gd name="connsiteY101" fmla="*/ 251 h 1510"/>
                <a:gd name="connsiteX102" fmla="*/ 947 w 2331"/>
                <a:gd name="connsiteY102" fmla="*/ 279 h 1510"/>
                <a:gd name="connsiteX103" fmla="*/ 919 w 2331"/>
                <a:gd name="connsiteY103" fmla="*/ 309 h 1510"/>
                <a:gd name="connsiteX104" fmla="*/ 893 w 2331"/>
                <a:gd name="connsiteY104" fmla="*/ 338 h 1510"/>
                <a:gd name="connsiteX105" fmla="*/ 873 w 2331"/>
                <a:gd name="connsiteY105" fmla="*/ 366 h 1510"/>
                <a:gd name="connsiteX106" fmla="*/ 860 w 2331"/>
                <a:gd name="connsiteY106" fmla="*/ 391 h 1510"/>
                <a:gd name="connsiteX107" fmla="*/ 858 w 2331"/>
                <a:gd name="connsiteY107" fmla="*/ 414 h 1510"/>
                <a:gd name="connsiteX108" fmla="*/ 860 w 2331"/>
                <a:gd name="connsiteY108" fmla="*/ 422 h 1510"/>
                <a:gd name="connsiteX109" fmla="*/ 864 w 2331"/>
                <a:gd name="connsiteY109" fmla="*/ 429 h 1510"/>
                <a:gd name="connsiteX110" fmla="*/ 870 w 2331"/>
                <a:gd name="connsiteY110" fmla="*/ 435 h 1510"/>
                <a:gd name="connsiteX111" fmla="*/ 877 w 2331"/>
                <a:gd name="connsiteY111" fmla="*/ 439 h 1510"/>
                <a:gd name="connsiteX112" fmla="*/ 887 w 2331"/>
                <a:gd name="connsiteY112" fmla="*/ 444 h 1510"/>
                <a:gd name="connsiteX113" fmla="*/ 898 w 2331"/>
                <a:gd name="connsiteY113" fmla="*/ 449 h 1510"/>
                <a:gd name="connsiteX114" fmla="*/ 911 w 2331"/>
                <a:gd name="connsiteY114" fmla="*/ 452 h 1510"/>
                <a:gd name="connsiteX115" fmla="*/ 923 w 2331"/>
                <a:gd name="connsiteY115" fmla="*/ 456 h 1510"/>
                <a:gd name="connsiteX116" fmla="*/ 936 w 2331"/>
                <a:gd name="connsiteY116" fmla="*/ 459 h 1510"/>
                <a:gd name="connsiteX117" fmla="*/ 950 w 2331"/>
                <a:gd name="connsiteY117" fmla="*/ 462 h 1510"/>
                <a:gd name="connsiteX118" fmla="*/ 964 w 2331"/>
                <a:gd name="connsiteY118" fmla="*/ 465 h 1510"/>
                <a:gd name="connsiteX119" fmla="*/ 978 w 2331"/>
                <a:gd name="connsiteY119" fmla="*/ 466 h 1510"/>
                <a:gd name="connsiteX120" fmla="*/ 991 w 2331"/>
                <a:gd name="connsiteY120" fmla="*/ 469 h 1510"/>
                <a:gd name="connsiteX121" fmla="*/ 1005 w 2331"/>
                <a:gd name="connsiteY121" fmla="*/ 470 h 1510"/>
                <a:gd name="connsiteX122" fmla="*/ 1018 w 2331"/>
                <a:gd name="connsiteY122" fmla="*/ 472 h 1510"/>
                <a:gd name="connsiteX123" fmla="*/ 1030 w 2331"/>
                <a:gd name="connsiteY123" fmla="*/ 473 h 1510"/>
                <a:gd name="connsiteX124" fmla="*/ 1041 w 2331"/>
                <a:gd name="connsiteY124" fmla="*/ 473 h 1510"/>
                <a:gd name="connsiteX125" fmla="*/ 1052 w 2331"/>
                <a:gd name="connsiteY125" fmla="*/ 474 h 1510"/>
                <a:gd name="connsiteX126" fmla="*/ 1061 w 2331"/>
                <a:gd name="connsiteY126" fmla="*/ 476 h 1510"/>
                <a:gd name="connsiteX127" fmla="*/ 1069 w 2331"/>
                <a:gd name="connsiteY127" fmla="*/ 476 h 1510"/>
                <a:gd name="connsiteX128" fmla="*/ 1082 w 2331"/>
                <a:gd name="connsiteY128" fmla="*/ 589 h 1510"/>
                <a:gd name="connsiteX129" fmla="*/ 1082 w 2331"/>
                <a:gd name="connsiteY129" fmla="*/ 593 h 1510"/>
                <a:gd name="connsiteX130" fmla="*/ 1074 w 2331"/>
                <a:gd name="connsiteY130" fmla="*/ 590 h 1510"/>
                <a:gd name="connsiteX131" fmla="*/ 1067 w 2331"/>
                <a:gd name="connsiteY131" fmla="*/ 588 h 1510"/>
                <a:gd name="connsiteX132" fmla="*/ 1059 w 2331"/>
                <a:gd name="connsiteY132" fmla="*/ 588 h 1510"/>
                <a:gd name="connsiteX133" fmla="*/ 1051 w 2331"/>
                <a:gd name="connsiteY133" fmla="*/ 590 h 1510"/>
                <a:gd name="connsiteX134" fmla="*/ 1046 w 2331"/>
                <a:gd name="connsiteY134" fmla="*/ 591 h 1510"/>
                <a:gd name="connsiteX135" fmla="*/ 1043 w 2331"/>
                <a:gd name="connsiteY135" fmla="*/ 593 h 1510"/>
                <a:gd name="connsiteX136" fmla="*/ 1039 w 2331"/>
                <a:gd name="connsiteY136" fmla="*/ 594 h 1510"/>
                <a:gd name="connsiteX137" fmla="*/ 1037 w 2331"/>
                <a:gd name="connsiteY137" fmla="*/ 595 h 1510"/>
                <a:gd name="connsiteX138" fmla="*/ 969 w 2331"/>
                <a:gd name="connsiteY138" fmla="*/ 501 h 1510"/>
                <a:gd name="connsiteX139" fmla="*/ 968 w 2331"/>
                <a:gd name="connsiteY139" fmla="*/ 500 h 1510"/>
                <a:gd name="connsiteX140" fmla="*/ 963 w 2331"/>
                <a:gd name="connsiteY140" fmla="*/ 497 h 1510"/>
                <a:gd name="connsiteX141" fmla="*/ 957 w 2331"/>
                <a:gd name="connsiteY141" fmla="*/ 493 h 1510"/>
                <a:gd name="connsiteX142" fmla="*/ 951 w 2331"/>
                <a:gd name="connsiteY142" fmla="*/ 491 h 1510"/>
                <a:gd name="connsiteX143" fmla="*/ 943 w 2331"/>
                <a:gd name="connsiteY143" fmla="*/ 488 h 1510"/>
                <a:gd name="connsiteX144" fmla="*/ 936 w 2331"/>
                <a:gd name="connsiteY144" fmla="*/ 488 h 1510"/>
                <a:gd name="connsiteX145" fmla="*/ 928 w 2331"/>
                <a:gd name="connsiteY145" fmla="*/ 491 h 1510"/>
                <a:gd name="connsiteX146" fmla="*/ 920 w 2331"/>
                <a:gd name="connsiteY146" fmla="*/ 493 h 1510"/>
                <a:gd name="connsiteX147" fmla="*/ 912 w 2331"/>
                <a:gd name="connsiteY147" fmla="*/ 499 h 1510"/>
                <a:gd name="connsiteX148" fmla="*/ 900 w 2331"/>
                <a:gd name="connsiteY148" fmla="*/ 514 h 1510"/>
                <a:gd name="connsiteX149" fmla="*/ 897 w 2331"/>
                <a:gd name="connsiteY149" fmla="*/ 529 h 1510"/>
                <a:gd name="connsiteX150" fmla="*/ 899 w 2331"/>
                <a:gd name="connsiteY150" fmla="*/ 543 h 1510"/>
                <a:gd name="connsiteX151" fmla="*/ 904 w 2331"/>
                <a:gd name="connsiteY151" fmla="*/ 554 h 1510"/>
                <a:gd name="connsiteX152" fmla="*/ 906 w 2331"/>
                <a:gd name="connsiteY152" fmla="*/ 557 h 1510"/>
                <a:gd name="connsiteX153" fmla="*/ 912 w 2331"/>
                <a:gd name="connsiteY153" fmla="*/ 564 h 1510"/>
                <a:gd name="connsiteX154" fmla="*/ 920 w 2331"/>
                <a:gd name="connsiteY154" fmla="*/ 576 h 1510"/>
                <a:gd name="connsiteX155" fmla="*/ 930 w 2331"/>
                <a:gd name="connsiteY155" fmla="*/ 590 h 1510"/>
                <a:gd name="connsiteX156" fmla="*/ 941 w 2331"/>
                <a:gd name="connsiteY156" fmla="*/ 604 h 1510"/>
                <a:gd name="connsiteX157" fmla="*/ 953 w 2331"/>
                <a:gd name="connsiteY157" fmla="*/ 619 h 1510"/>
                <a:gd name="connsiteX158" fmla="*/ 962 w 2331"/>
                <a:gd name="connsiteY158" fmla="*/ 632 h 1510"/>
                <a:gd name="connsiteX159" fmla="*/ 970 w 2331"/>
                <a:gd name="connsiteY159" fmla="*/ 643 h 1510"/>
                <a:gd name="connsiteX160" fmla="*/ 944 w 2331"/>
                <a:gd name="connsiteY160" fmla="*/ 636 h 1510"/>
                <a:gd name="connsiteX161" fmla="*/ 922 w 2331"/>
                <a:gd name="connsiteY161" fmla="*/ 628 h 1510"/>
                <a:gd name="connsiteX162" fmla="*/ 902 w 2331"/>
                <a:gd name="connsiteY162" fmla="*/ 618 h 1510"/>
                <a:gd name="connsiteX163" fmla="*/ 886 w 2331"/>
                <a:gd name="connsiteY163" fmla="*/ 609 h 1510"/>
                <a:gd name="connsiteX164" fmla="*/ 873 w 2331"/>
                <a:gd name="connsiteY164" fmla="*/ 600 h 1510"/>
                <a:gd name="connsiteX165" fmla="*/ 863 w 2331"/>
                <a:gd name="connsiteY165" fmla="*/ 589 h 1510"/>
                <a:gd name="connsiteX166" fmla="*/ 857 w 2331"/>
                <a:gd name="connsiteY166" fmla="*/ 578 h 1510"/>
                <a:gd name="connsiteX167" fmla="*/ 854 w 2331"/>
                <a:gd name="connsiteY167" fmla="*/ 567 h 1510"/>
                <a:gd name="connsiteX168" fmla="*/ 853 w 2331"/>
                <a:gd name="connsiteY168" fmla="*/ 559 h 1510"/>
                <a:gd name="connsiteX169" fmla="*/ 853 w 2331"/>
                <a:gd name="connsiteY169" fmla="*/ 552 h 1510"/>
                <a:gd name="connsiteX170" fmla="*/ 853 w 2331"/>
                <a:gd name="connsiteY170" fmla="*/ 545 h 1510"/>
                <a:gd name="connsiteX171" fmla="*/ 854 w 2331"/>
                <a:gd name="connsiteY171" fmla="*/ 538 h 1510"/>
                <a:gd name="connsiteX172" fmla="*/ 856 w 2331"/>
                <a:gd name="connsiteY172" fmla="*/ 518 h 1510"/>
                <a:gd name="connsiteX173" fmla="*/ 837 w 2331"/>
                <a:gd name="connsiteY173" fmla="*/ 520 h 1510"/>
                <a:gd name="connsiteX174" fmla="*/ 802 w 2331"/>
                <a:gd name="connsiteY174" fmla="*/ 524 h 1510"/>
                <a:gd name="connsiteX175" fmla="*/ 767 w 2331"/>
                <a:gd name="connsiteY175" fmla="*/ 528 h 1510"/>
                <a:gd name="connsiteX176" fmla="*/ 732 w 2331"/>
                <a:gd name="connsiteY176" fmla="*/ 532 h 1510"/>
                <a:gd name="connsiteX177" fmla="*/ 698 w 2331"/>
                <a:gd name="connsiteY177" fmla="*/ 538 h 1510"/>
                <a:gd name="connsiteX178" fmla="*/ 664 w 2331"/>
                <a:gd name="connsiteY178" fmla="*/ 542 h 1510"/>
                <a:gd name="connsiteX179" fmla="*/ 631 w 2331"/>
                <a:gd name="connsiteY179" fmla="*/ 548 h 1510"/>
                <a:gd name="connsiteX180" fmla="*/ 600 w 2331"/>
                <a:gd name="connsiteY180" fmla="*/ 554 h 1510"/>
                <a:gd name="connsiteX181" fmla="*/ 567 w 2331"/>
                <a:gd name="connsiteY181" fmla="*/ 560 h 1510"/>
                <a:gd name="connsiteX182" fmla="*/ 537 w 2331"/>
                <a:gd name="connsiteY182" fmla="*/ 567 h 1510"/>
                <a:gd name="connsiteX183" fmla="*/ 506 w 2331"/>
                <a:gd name="connsiteY183" fmla="*/ 574 h 1510"/>
                <a:gd name="connsiteX184" fmla="*/ 476 w 2331"/>
                <a:gd name="connsiteY184" fmla="*/ 581 h 1510"/>
                <a:gd name="connsiteX185" fmla="*/ 447 w 2331"/>
                <a:gd name="connsiteY185" fmla="*/ 589 h 1510"/>
                <a:gd name="connsiteX186" fmla="*/ 417 w 2331"/>
                <a:gd name="connsiteY186" fmla="*/ 596 h 1510"/>
                <a:gd name="connsiteX187" fmla="*/ 390 w 2331"/>
                <a:gd name="connsiteY187" fmla="*/ 604 h 1510"/>
                <a:gd name="connsiteX188" fmla="*/ 362 w 2331"/>
                <a:gd name="connsiteY188" fmla="*/ 614 h 1510"/>
                <a:gd name="connsiteX189" fmla="*/ 337 w 2331"/>
                <a:gd name="connsiteY189" fmla="*/ 622 h 1510"/>
                <a:gd name="connsiteX190" fmla="*/ 311 w 2331"/>
                <a:gd name="connsiteY190" fmla="*/ 631 h 1510"/>
                <a:gd name="connsiteX191" fmla="*/ 285 w 2331"/>
                <a:gd name="connsiteY191" fmla="*/ 640 h 1510"/>
                <a:gd name="connsiteX192" fmla="*/ 262 w 2331"/>
                <a:gd name="connsiteY192" fmla="*/ 650 h 1510"/>
                <a:gd name="connsiteX193" fmla="*/ 238 w 2331"/>
                <a:gd name="connsiteY193" fmla="*/ 660 h 1510"/>
                <a:gd name="connsiteX194" fmla="*/ 215 w 2331"/>
                <a:gd name="connsiteY194" fmla="*/ 671 h 1510"/>
                <a:gd name="connsiteX195" fmla="*/ 194 w 2331"/>
                <a:gd name="connsiteY195" fmla="*/ 681 h 1510"/>
                <a:gd name="connsiteX196" fmla="*/ 173 w 2331"/>
                <a:gd name="connsiteY196" fmla="*/ 692 h 1510"/>
                <a:gd name="connsiteX197" fmla="*/ 153 w 2331"/>
                <a:gd name="connsiteY197" fmla="*/ 702 h 1510"/>
                <a:gd name="connsiteX198" fmla="*/ 134 w 2331"/>
                <a:gd name="connsiteY198" fmla="*/ 714 h 1510"/>
                <a:gd name="connsiteX199" fmla="*/ 116 w 2331"/>
                <a:gd name="connsiteY199" fmla="*/ 726 h 1510"/>
                <a:gd name="connsiteX200" fmla="*/ 98 w 2331"/>
                <a:gd name="connsiteY200" fmla="*/ 737 h 1510"/>
                <a:gd name="connsiteX201" fmla="*/ 82 w 2331"/>
                <a:gd name="connsiteY201" fmla="*/ 749 h 1510"/>
                <a:gd name="connsiteX202" fmla="*/ 67 w 2331"/>
                <a:gd name="connsiteY202" fmla="*/ 762 h 1510"/>
                <a:gd name="connsiteX203" fmla="*/ 53 w 2331"/>
                <a:gd name="connsiteY203" fmla="*/ 774 h 1510"/>
                <a:gd name="connsiteX204" fmla="*/ 40 w 2331"/>
                <a:gd name="connsiteY204" fmla="*/ 787 h 1510"/>
                <a:gd name="connsiteX205" fmla="*/ 27 w 2331"/>
                <a:gd name="connsiteY205" fmla="*/ 799 h 1510"/>
                <a:gd name="connsiteX206" fmla="*/ 8 w 2331"/>
                <a:gd name="connsiteY206" fmla="*/ 836 h 1510"/>
                <a:gd name="connsiteX207" fmla="*/ 0 w 2331"/>
                <a:gd name="connsiteY207" fmla="*/ 882 h 1510"/>
                <a:gd name="connsiteX208" fmla="*/ 0 w 2331"/>
                <a:gd name="connsiteY208" fmla="*/ 927 h 1510"/>
                <a:gd name="connsiteX209" fmla="*/ 1 w 2331"/>
                <a:gd name="connsiteY209" fmla="*/ 958 h 1510"/>
                <a:gd name="connsiteX210" fmla="*/ 4 w 2331"/>
                <a:gd name="connsiteY210" fmla="*/ 983 h 1510"/>
                <a:gd name="connsiteX211" fmla="*/ 8 w 2331"/>
                <a:gd name="connsiteY211" fmla="*/ 1009 h 1510"/>
                <a:gd name="connsiteX212" fmla="*/ 14 w 2331"/>
                <a:gd name="connsiteY212" fmla="*/ 1034 h 1510"/>
                <a:gd name="connsiteX213" fmla="*/ 21 w 2331"/>
                <a:gd name="connsiteY213" fmla="*/ 1059 h 1510"/>
                <a:gd name="connsiteX214" fmla="*/ 29 w 2331"/>
                <a:gd name="connsiteY214" fmla="*/ 1082 h 1510"/>
                <a:gd name="connsiteX215" fmla="*/ 40 w 2331"/>
                <a:gd name="connsiteY215" fmla="*/ 1103 h 1510"/>
                <a:gd name="connsiteX216" fmla="*/ 51 w 2331"/>
                <a:gd name="connsiteY216" fmla="*/ 1122 h 1510"/>
                <a:gd name="connsiteX217" fmla="*/ 64 w 2331"/>
                <a:gd name="connsiteY217" fmla="*/ 1136 h 1510"/>
                <a:gd name="connsiteX218" fmla="*/ 81 w 2331"/>
                <a:gd name="connsiteY218" fmla="*/ 1149 h 1510"/>
                <a:gd name="connsiteX219" fmla="*/ 98 w 2331"/>
                <a:gd name="connsiteY219" fmla="*/ 1162 h 1510"/>
                <a:gd name="connsiteX220" fmla="*/ 118 w 2331"/>
                <a:gd name="connsiteY220" fmla="*/ 1173 h 1510"/>
                <a:gd name="connsiteX221" fmla="*/ 138 w 2331"/>
                <a:gd name="connsiteY221" fmla="*/ 1184 h 1510"/>
                <a:gd name="connsiteX222" fmla="*/ 160 w 2331"/>
                <a:gd name="connsiteY222" fmla="*/ 1193 h 1510"/>
                <a:gd name="connsiteX223" fmla="*/ 184 w 2331"/>
                <a:gd name="connsiteY223" fmla="*/ 1203 h 1510"/>
                <a:gd name="connsiteX224" fmla="*/ 208 w 2331"/>
                <a:gd name="connsiteY224" fmla="*/ 1211 h 1510"/>
                <a:gd name="connsiteX225" fmla="*/ 234 w 2331"/>
                <a:gd name="connsiteY225" fmla="*/ 1218 h 1510"/>
                <a:gd name="connsiteX226" fmla="*/ 242 w 2331"/>
                <a:gd name="connsiteY226" fmla="*/ 1239 h 1510"/>
                <a:gd name="connsiteX227" fmla="*/ 250 w 2331"/>
                <a:gd name="connsiteY227" fmla="*/ 1259 h 1510"/>
                <a:gd name="connsiteX228" fmla="*/ 261 w 2331"/>
                <a:gd name="connsiteY228" fmla="*/ 1279 h 1510"/>
                <a:gd name="connsiteX229" fmla="*/ 272 w 2331"/>
                <a:gd name="connsiteY229" fmla="*/ 1298 h 1510"/>
                <a:gd name="connsiteX230" fmla="*/ 285 w 2331"/>
                <a:gd name="connsiteY230" fmla="*/ 1317 h 1510"/>
                <a:gd name="connsiteX231" fmla="*/ 298 w 2331"/>
                <a:gd name="connsiteY231" fmla="*/ 1335 h 1510"/>
                <a:gd name="connsiteX232" fmla="*/ 313 w 2331"/>
                <a:gd name="connsiteY232" fmla="*/ 1352 h 1510"/>
                <a:gd name="connsiteX233" fmla="*/ 330 w 2331"/>
                <a:gd name="connsiteY233" fmla="*/ 1368 h 1510"/>
                <a:gd name="connsiteX234" fmla="*/ 342 w 2331"/>
                <a:gd name="connsiteY234" fmla="*/ 1380 h 1510"/>
                <a:gd name="connsiteX235" fmla="*/ 357 w 2331"/>
                <a:gd name="connsiteY235" fmla="*/ 1392 h 1510"/>
                <a:gd name="connsiteX236" fmla="*/ 371 w 2331"/>
                <a:gd name="connsiteY236" fmla="*/ 1402 h 1510"/>
                <a:gd name="connsiteX237" fmla="*/ 385 w 2331"/>
                <a:gd name="connsiteY237" fmla="*/ 1412 h 1510"/>
                <a:gd name="connsiteX238" fmla="*/ 400 w 2331"/>
                <a:gd name="connsiteY238" fmla="*/ 1421 h 1510"/>
                <a:gd name="connsiteX239" fmla="*/ 415 w 2331"/>
                <a:gd name="connsiteY239" fmla="*/ 1429 h 1510"/>
                <a:gd name="connsiteX240" fmla="*/ 430 w 2331"/>
                <a:gd name="connsiteY240" fmla="*/ 1436 h 1510"/>
                <a:gd name="connsiteX241" fmla="*/ 447 w 2331"/>
                <a:gd name="connsiteY241" fmla="*/ 1443 h 1510"/>
                <a:gd name="connsiteX242" fmla="*/ 462 w 2331"/>
                <a:gd name="connsiteY242" fmla="*/ 1449 h 1510"/>
                <a:gd name="connsiteX243" fmla="*/ 478 w 2331"/>
                <a:gd name="connsiteY243" fmla="*/ 1455 h 1510"/>
                <a:gd name="connsiteX244" fmla="*/ 494 w 2331"/>
                <a:gd name="connsiteY244" fmla="*/ 1458 h 1510"/>
                <a:gd name="connsiteX245" fmla="*/ 512 w 2331"/>
                <a:gd name="connsiteY245" fmla="*/ 1462 h 1510"/>
                <a:gd name="connsiteX246" fmla="*/ 528 w 2331"/>
                <a:gd name="connsiteY246" fmla="*/ 1465 h 1510"/>
                <a:gd name="connsiteX247" fmla="*/ 546 w 2331"/>
                <a:gd name="connsiteY247" fmla="*/ 1468 h 1510"/>
                <a:gd name="connsiteX248" fmla="*/ 562 w 2331"/>
                <a:gd name="connsiteY248" fmla="*/ 1469 h 1510"/>
                <a:gd name="connsiteX249" fmla="*/ 580 w 2331"/>
                <a:gd name="connsiteY249" fmla="*/ 1469 h 1510"/>
                <a:gd name="connsiteX250" fmla="*/ 597 w 2331"/>
                <a:gd name="connsiteY250" fmla="*/ 1469 h 1510"/>
                <a:gd name="connsiteX251" fmla="*/ 614 w 2331"/>
                <a:gd name="connsiteY251" fmla="*/ 1468 h 1510"/>
                <a:gd name="connsiteX252" fmla="*/ 631 w 2331"/>
                <a:gd name="connsiteY252" fmla="*/ 1465 h 1510"/>
                <a:gd name="connsiteX253" fmla="*/ 648 w 2331"/>
                <a:gd name="connsiteY253" fmla="*/ 1462 h 1510"/>
                <a:gd name="connsiteX254" fmla="*/ 664 w 2331"/>
                <a:gd name="connsiteY254" fmla="*/ 1458 h 1510"/>
                <a:gd name="connsiteX255" fmla="*/ 679 w 2331"/>
                <a:gd name="connsiteY255" fmla="*/ 1455 h 1510"/>
                <a:gd name="connsiteX256" fmla="*/ 695 w 2331"/>
                <a:gd name="connsiteY256" fmla="*/ 1449 h 1510"/>
                <a:gd name="connsiteX257" fmla="*/ 711 w 2331"/>
                <a:gd name="connsiteY257" fmla="*/ 1443 h 1510"/>
                <a:gd name="connsiteX258" fmla="*/ 726 w 2331"/>
                <a:gd name="connsiteY258" fmla="*/ 1436 h 1510"/>
                <a:gd name="connsiteX259" fmla="*/ 740 w 2331"/>
                <a:gd name="connsiteY259" fmla="*/ 1429 h 1510"/>
                <a:gd name="connsiteX260" fmla="*/ 754 w 2331"/>
                <a:gd name="connsiteY260" fmla="*/ 1421 h 1510"/>
                <a:gd name="connsiteX261" fmla="*/ 768 w 2331"/>
                <a:gd name="connsiteY261" fmla="*/ 1412 h 1510"/>
                <a:gd name="connsiteX262" fmla="*/ 781 w 2331"/>
                <a:gd name="connsiteY262" fmla="*/ 1402 h 1510"/>
                <a:gd name="connsiteX263" fmla="*/ 794 w 2331"/>
                <a:gd name="connsiteY263" fmla="*/ 1392 h 1510"/>
                <a:gd name="connsiteX264" fmla="*/ 807 w 2331"/>
                <a:gd name="connsiteY264" fmla="*/ 1380 h 1510"/>
                <a:gd name="connsiteX265" fmla="*/ 818 w 2331"/>
                <a:gd name="connsiteY265" fmla="*/ 1368 h 1510"/>
                <a:gd name="connsiteX266" fmla="*/ 830 w 2331"/>
                <a:gd name="connsiteY266" fmla="*/ 1356 h 1510"/>
                <a:gd name="connsiteX267" fmla="*/ 842 w 2331"/>
                <a:gd name="connsiteY267" fmla="*/ 1342 h 1510"/>
                <a:gd name="connsiteX268" fmla="*/ 851 w 2331"/>
                <a:gd name="connsiteY268" fmla="*/ 1326 h 1510"/>
                <a:gd name="connsiteX269" fmla="*/ 861 w 2331"/>
                <a:gd name="connsiteY269" fmla="*/ 1311 h 1510"/>
                <a:gd name="connsiteX270" fmla="*/ 870 w 2331"/>
                <a:gd name="connsiteY270" fmla="*/ 1296 h 1510"/>
                <a:gd name="connsiteX271" fmla="*/ 877 w 2331"/>
                <a:gd name="connsiteY271" fmla="*/ 1281 h 1510"/>
                <a:gd name="connsiteX272" fmla="*/ 884 w 2331"/>
                <a:gd name="connsiteY272" fmla="*/ 1264 h 1510"/>
                <a:gd name="connsiteX273" fmla="*/ 889 w 2331"/>
                <a:gd name="connsiteY273" fmla="*/ 1248 h 1510"/>
                <a:gd name="connsiteX274" fmla="*/ 908 w 2331"/>
                <a:gd name="connsiteY274" fmla="*/ 1248 h 1510"/>
                <a:gd name="connsiteX275" fmla="*/ 927 w 2331"/>
                <a:gd name="connsiteY275" fmla="*/ 1247 h 1510"/>
                <a:gd name="connsiteX276" fmla="*/ 946 w 2331"/>
                <a:gd name="connsiteY276" fmla="*/ 1247 h 1510"/>
                <a:gd name="connsiteX277" fmla="*/ 964 w 2331"/>
                <a:gd name="connsiteY277" fmla="*/ 1247 h 1510"/>
                <a:gd name="connsiteX278" fmla="*/ 983 w 2331"/>
                <a:gd name="connsiteY278" fmla="*/ 1246 h 1510"/>
                <a:gd name="connsiteX279" fmla="*/ 1002 w 2331"/>
                <a:gd name="connsiteY279" fmla="*/ 1246 h 1510"/>
                <a:gd name="connsiteX280" fmla="*/ 1020 w 2331"/>
                <a:gd name="connsiteY280" fmla="*/ 1246 h 1510"/>
                <a:gd name="connsiteX281" fmla="*/ 1039 w 2331"/>
                <a:gd name="connsiteY281" fmla="*/ 1245 h 1510"/>
                <a:gd name="connsiteX282" fmla="*/ 1058 w 2331"/>
                <a:gd name="connsiteY282" fmla="*/ 1245 h 1510"/>
                <a:gd name="connsiteX283" fmla="*/ 1078 w 2331"/>
                <a:gd name="connsiteY283" fmla="*/ 1245 h 1510"/>
                <a:gd name="connsiteX284" fmla="*/ 1096 w 2331"/>
                <a:gd name="connsiteY284" fmla="*/ 1245 h 1510"/>
                <a:gd name="connsiteX285" fmla="*/ 1116 w 2331"/>
                <a:gd name="connsiteY285" fmla="*/ 1243 h 1510"/>
                <a:gd name="connsiteX286" fmla="*/ 1135 w 2331"/>
                <a:gd name="connsiteY286" fmla="*/ 1243 h 1510"/>
                <a:gd name="connsiteX287" fmla="*/ 1155 w 2331"/>
                <a:gd name="connsiteY287" fmla="*/ 1243 h 1510"/>
                <a:gd name="connsiteX288" fmla="*/ 1174 w 2331"/>
                <a:gd name="connsiteY288" fmla="*/ 1243 h 1510"/>
                <a:gd name="connsiteX289" fmla="*/ 1193 w 2331"/>
                <a:gd name="connsiteY289" fmla="*/ 1243 h 1510"/>
                <a:gd name="connsiteX290" fmla="*/ 1214 w 2331"/>
                <a:gd name="connsiteY290" fmla="*/ 1243 h 1510"/>
                <a:gd name="connsiteX291" fmla="*/ 1235 w 2331"/>
                <a:gd name="connsiteY291" fmla="*/ 1243 h 1510"/>
                <a:gd name="connsiteX292" fmla="*/ 1257 w 2331"/>
                <a:gd name="connsiteY292" fmla="*/ 1243 h 1510"/>
                <a:gd name="connsiteX293" fmla="*/ 1278 w 2331"/>
                <a:gd name="connsiteY293" fmla="*/ 1245 h 1510"/>
                <a:gd name="connsiteX294" fmla="*/ 1299 w 2331"/>
                <a:gd name="connsiteY294" fmla="*/ 1245 h 1510"/>
                <a:gd name="connsiteX295" fmla="*/ 1320 w 2331"/>
                <a:gd name="connsiteY295" fmla="*/ 1245 h 1510"/>
                <a:gd name="connsiteX296" fmla="*/ 1339 w 2331"/>
                <a:gd name="connsiteY296" fmla="*/ 1246 h 1510"/>
                <a:gd name="connsiteX297" fmla="*/ 1361 w 2331"/>
                <a:gd name="connsiteY297" fmla="*/ 1246 h 1510"/>
                <a:gd name="connsiteX298" fmla="*/ 1380 w 2331"/>
                <a:gd name="connsiteY298" fmla="*/ 1247 h 1510"/>
                <a:gd name="connsiteX299" fmla="*/ 1401 w 2331"/>
                <a:gd name="connsiteY299" fmla="*/ 1248 h 1510"/>
                <a:gd name="connsiteX300" fmla="*/ 1421 w 2331"/>
                <a:gd name="connsiteY300" fmla="*/ 1248 h 1510"/>
                <a:gd name="connsiteX301" fmla="*/ 1441 w 2331"/>
                <a:gd name="connsiteY301" fmla="*/ 1249 h 1510"/>
                <a:gd name="connsiteX302" fmla="*/ 1461 w 2331"/>
                <a:gd name="connsiteY302" fmla="*/ 1250 h 1510"/>
                <a:gd name="connsiteX303" fmla="*/ 1481 w 2331"/>
                <a:gd name="connsiteY303" fmla="*/ 1252 h 1510"/>
                <a:gd name="connsiteX304" fmla="*/ 1501 w 2331"/>
                <a:gd name="connsiteY304" fmla="*/ 1252 h 1510"/>
                <a:gd name="connsiteX305" fmla="*/ 1521 w 2331"/>
                <a:gd name="connsiteY305" fmla="*/ 1253 h 1510"/>
                <a:gd name="connsiteX306" fmla="*/ 1528 w 2331"/>
                <a:gd name="connsiteY306" fmla="*/ 1269 h 1510"/>
                <a:gd name="connsiteX307" fmla="*/ 1536 w 2331"/>
                <a:gd name="connsiteY307" fmla="*/ 1194 h 1510"/>
                <a:gd name="connsiteX308" fmla="*/ 1545 w 2331"/>
                <a:gd name="connsiteY308" fmla="*/ 1300 h 1510"/>
                <a:gd name="connsiteX309" fmla="*/ 1541 w 2331"/>
                <a:gd name="connsiteY309" fmla="*/ 1068 h 1510"/>
                <a:gd name="connsiteX310" fmla="*/ 1541 w 2331"/>
                <a:gd name="connsiteY310" fmla="*/ 1119 h 1510"/>
                <a:gd name="connsiteX311" fmla="*/ 1556 w 2331"/>
                <a:gd name="connsiteY311" fmla="*/ 1134 h 1510"/>
                <a:gd name="connsiteX312" fmla="*/ 1566 w 2331"/>
                <a:gd name="connsiteY312" fmla="*/ 1059 h 1510"/>
                <a:gd name="connsiteX313" fmla="*/ 1568 w 2331"/>
                <a:gd name="connsiteY313" fmla="*/ 1104 h 1510"/>
                <a:gd name="connsiteX314" fmla="*/ 1568 w 2331"/>
                <a:gd name="connsiteY314" fmla="*/ 1101 h 1510"/>
                <a:gd name="connsiteX315" fmla="*/ 1578 w 2331"/>
                <a:gd name="connsiteY315" fmla="*/ 1072 h 1510"/>
                <a:gd name="connsiteX316" fmla="*/ 1590 w 2331"/>
                <a:gd name="connsiteY316" fmla="*/ 1041 h 1510"/>
                <a:gd name="connsiteX317" fmla="*/ 1602 w 2331"/>
                <a:gd name="connsiteY317" fmla="*/ 1008 h 1510"/>
                <a:gd name="connsiteX318" fmla="*/ 1615 w 2331"/>
                <a:gd name="connsiteY318" fmla="*/ 975 h 1510"/>
                <a:gd name="connsiteX319" fmla="*/ 1629 w 2331"/>
                <a:gd name="connsiteY319" fmla="*/ 942 h 1510"/>
                <a:gd name="connsiteX320" fmla="*/ 1643 w 2331"/>
                <a:gd name="connsiteY320" fmla="*/ 952 h 1510"/>
                <a:gd name="connsiteX321" fmla="*/ 1657 w 2331"/>
                <a:gd name="connsiteY321" fmla="*/ 917 h 1510"/>
                <a:gd name="connsiteX322" fmla="*/ 1673 w 2331"/>
                <a:gd name="connsiteY322" fmla="*/ 926 h 1510"/>
                <a:gd name="connsiteX323" fmla="*/ 1688 w 2331"/>
                <a:gd name="connsiteY323" fmla="*/ 844 h 1510"/>
                <a:gd name="connsiteX324" fmla="*/ 1703 w 2331"/>
                <a:gd name="connsiteY324" fmla="*/ 851 h 1510"/>
                <a:gd name="connsiteX325" fmla="*/ 1719 w 2331"/>
                <a:gd name="connsiteY325" fmla="*/ 858 h 1510"/>
                <a:gd name="connsiteX326" fmla="*/ 1735 w 2331"/>
                <a:gd name="connsiteY326" fmla="*/ 864 h 1510"/>
                <a:gd name="connsiteX327" fmla="*/ 1751 w 2331"/>
                <a:gd name="connsiteY327" fmla="*/ 1050 h 1510"/>
                <a:gd name="connsiteX328" fmla="*/ 1754 w 2331"/>
                <a:gd name="connsiteY328" fmla="*/ 957 h 1510"/>
                <a:gd name="connsiteX329" fmla="*/ 1751 w 2331"/>
                <a:gd name="connsiteY329" fmla="*/ 999 h 1510"/>
                <a:gd name="connsiteX330" fmla="*/ 1767 w 2331"/>
                <a:gd name="connsiteY330" fmla="*/ 828 h 1510"/>
                <a:gd name="connsiteX331" fmla="*/ 1785 w 2331"/>
                <a:gd name="connsiteY331" fmla="*/ 1102 h 1510"/>
                <a:gd name="connsiteX332" fmla="*/ 1801 w 2331"/>
                <a:gd name="connsiteY332" fmla="*/ 1015 h 1510"/>
                <a:gd name="connsiteX333" fmla="*/ 1796 w 2331"/>
                <a:gd name="connsiteY333" fmla="*/ 1143 h 1510"/>
                <a:gd name="connsiteX334" fmla="*/ 1819 w 2331"/>
                <a:gd name="connsiteY334" fmla="*/ 1108 h 1510"/>
                <a:gd name="connsiteX335" fmla="*/ 1835 w 2331"/>
                <a:gd name="connsiteY335" fmla="*/ 1109 h 1510"/>
                <a:gd name="connsiteX336" fmla="*/ 1853 w 2331"/>
                <a:gd name="connsiteY336" fmla="*/ 1109 h 1510"/>
                <a:gd name="connsiteX337" fmla="*/ 1870 w 2331"/>
                <a:gd name="connsiteY337" fmla="*/ 1154 h 1510"/>
                <a:gd name="connsiteX338" fmla="*/ 1887 w 2331"/>
                <a:gd name="connsiteY338" fmla="*/ 1198 h 1510"/>
                <a:gd name="connsiteX339" fmla="*/ 1904 w 2331"/>
                <a:gd name="connsiteY339" fmla="*/ 1150 h 1510"/>
                <a:gd name="connsiteX340" fmla="*/ 1904 w 2331"/>
                <a:gd name="connsiteY340" fmla="*/ 1110 h 1510"/>
                <a:gd name="connsiteX341" fmla="*/ 1904 w 2331"/>
                <a:gd name="connsiteY341" fmla="*/ 1143 h 1510"/>
                <a:gd name="connsiteX342" fmla="*/ 1920 w 2331"/>
                <a:gd name="connsiteY342" fmla="*/ 1147 h 1510"/>
                <a:gd name="connsiteX343" fmla="*/ 1937 w 2331"/>
                <a:gd name="connsiteY343" fmla="*/ 1458 h 1510"/>
                <a:gd name="connsiteX344" fmla="*/ 1934 w 2331"/>
                <a:gd name="connsiteY344" fmla="*/ 963 h 1510"/>
                <a:gd name="connsiteX345" fmla="*/ 1934 w 2331"/>
                <a:gd name="connsiteY345" fmla="*/ 960 h 1510"/>
                <a:gd name="connsiteX346" fmla="*/ 1934 w 2331"/>
                <a:gd name="connsiteY346" fmla="*/ 954 h 1510"/>
                <a:gd name="connsiteX347" fmla="*/ 1953 w 2331"/>
                <a:gd name="connsiteY347" fmla="*/ 1005 h 1510"/>
                <a:gd name="connsiteX348" fmla="*/ 1968 w 2331"/>
                <a:gd name="connsiteY348" fmla="*/ 1134 h 1510"/>
                <a:gd name="connsiteX349" fmla="*/ 1984 w 2331"/>
                <a:gd name="connsiteY349" fmla="*/ 1083 h 1510"/>
                <a:gd name="connsiteX350" fmla="*/ 1999 w 2331"/>
                <a:gd name="connsiteY350" fmla="*/ 1031 h 1510"/>
                <a:gd name="connsiteX351" fmla="*/ 2013 w 2331"/>
                <a:gd name="connsiteY351" fmla="*/ 1429 h 1510"/>
                <a:gd name="connsiteX352" fmla="*/ 2028 w 2331"/>
                <a:gd name="connsiteY352" fmla="*/ 926 h 1510"/>
                <a:gd name="connsiteX353" fmla="*/ 2041 w 2331"/>
                <a:gd name="connsiteY353" fmla="*/ 1412 h 1510"/>
                <a:gd name="connsiteX354" fmla="*/ 2055 w 2331"/>
                <a:gd name="connsiteY354" fmla="*/ 1402 h 1510"/>
                <a:gd name="connsiteX355" fmla="*/ 2068 w 2331"/>
                <a:gd name="connsiteY355" fmla="*/ 1392 h 1510"/>
                <a:gd name="connsiteX356" fmla="*/ 2079 w 2331"/>
                <a:gd name="connsiteY356" fmla="*/ 1380 h 1510"/>
                <a:gd name="connsiteX357" fmla="*/ 2091 w 2331"/>
                <a:gd name="connsiteY357" fmla="*/ 1368 h 1510"/>
                <a:gd name="connsiteX358" fmla="*/ 2105 w 2331"/>
                <a:gd name="connsiteY358" fmla="*/ 1353 h 1510"/>
                <a:gd name="connsiteX359" fmla="*/ 2118 w 2331"/>
                <a:gd name="connsiteY359" fmla="*/ 1336 h 1510"/>
                <a:gd name="connsiteX360" fmla="*/ 2130 w 2331"/>
                <a:gd name="connsiteY360" fmla="*/ 1319 h 1510"/>
                <a:gd name="connsiteX361" fmla="*/ 2140 w 2331"/>
                <a:gd name="connsiteY361" fmla="*/ 1301 h 1510"/>
                <a:gd name="connsiteX362" fmla="*/ 2149 w 2331"/>
                <a:gd name="connsiteY362" fmla="*/ 1282 h 1510"/>
                <a:gd name="connsiteX363" fmla="*/ 2158 w 2331"/>
                <a:gd name="connsiteY363" fmla="*/ 1263 h 1510"/>
                <a:gd name="connsiteX364" fmla="*/ 2165 w 2331"/>
                <a:gd name="connsiteY364" fmla="*/ 1243 h 1510"/>
                <a:gd name="connsiteX365" fmla="*/ 2171 w 2331"/>
                <a:gd name="connsiteY365" fmla="*/ 1224 h 1510"/>
                <a:gd name="connsiteX366" fmla="*/ 2183 w 2331"/>
                <a:gd name="connsiteY366" fmla="*/ 1219 h 1510"/>
                <a:gd name="connsiteX367" fmla="*/ 2195 w 2331"/>
                <a:gd name="connsiteY367" fmla="*/ 1213 h 1510"/>
                <a:gd name="connsiteX368" fmla="*/ 2207 w 2331"/>
                <a:gd name="connsiteY368" fmla="*/ 1208 h 1510"/>
                <a:gd name="connsiteX369" fmla="*/ 2218 w 2331"/>
                <a:gd name="connsiteY369" fmla="*/ 1203 h 1510"/>
                <a:gd name="connsiteX370" fmla="*/ 2230 w 2331"/>
                <a:gd name="connsiteY370" fmla="*/ 1197 h 1510"/>
                <a:gd name="connsiteX371" fmla="*/ 2241 w 2331"/>
                <a:gd name="connsiteY371" fmla="*/ 1191 h 1510"/>
                <a:gd name="connsiteX372" fmla="*/ 2251 w 2331"/>
                <a:gd name="connsiteY372" fmla="*/ 1185 h 1510"/>
                <a:gd name="connsiteX373" fmla="*/ 2261 w 2331"/>
                <a:gd name="connsiteY373" fmla="*/ 1178 h 1510"/>
                <a:gd name="connsiteX374" fmla="*/ 2279 w 2331"/>
                <a:gd name="connsiteY374" fmla="*/ 1160 h 1510"/>
                <a:gd name="connsiteX375" fmla="*/ 2294 w 2331"/>
                <a:gd name="connsiteY375" fmla="*/ 1138 h 1510"/>
                <a:gd name="connsiteX376" fmla="*/ 2307 w 2331"/>
                <a:gd name="connsiteY376" fmla="*/ 1111 h 1510"/>
                <a:gd name="connsiteX377" fmla="*/ 2317 w 2331"/>
                <a:gd name="connsiteY377" fmla="*/ 1082 h 1510"/>
                <a:gd name="connsiteX378" fmla="*/ 2324 w 2331"/>
                <a:gd name="connsiteY378" fmla="*/ 1051 h 1510"/>
                <a:gd name="connsiteX379" fmla="*/ 2328 w 2331"/>
                <a:gd name="connsiteY379" fmla="*/ 1018 h 1510"/>
                <a:gd name="connsiteX380" fmla="*/ 2331 w 2331"/>
                <a:gd name="connsiteY380" fmla="*/ 985 h 1510"/>
                <a:gd name="connsiteX381" fmla="*/ 2331 w 2331"/>
                <a:gd name="connsiteY381" fmla="*/ 954 h 1510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41 w 2331"/>
                <a:gd name="connsiteY309" fmla="*/ 1068 h 1509"/>
                <a:gd name="connsiteX310" fmla="*/ 1541 w 2331"/>
                <a:gd name="connsiteY310" fmla="*/ 1119 h 1509"/>
                <a:gd name="connsiteX311" fmla="*/ 1556 w 2331"/>
                <a:gd name="connsiteY311" fmla="*/ 1134 h 1509"/>
                <a:gd name="connsiteX312" fmla="*/ 1566 w 2331"/>
                <a:gd name="connsiteY312" fmla="*/ 1059 h 1509"/>
                <a:gd name="connsiteX313" fmla="*/ 1568 w 2331"/>
                <a:gd name="connsiteY313" fmla="*/ 1104 h 1509"/>
                <a:gd name="connsiteX314" fmla="*/ 1568 w 2331"/>
                <a:gd name="connsiteY314" fmla="*/ 1101 h 1509"/>
                <a:gd name="connsiteX315" fmla="*/ 1578 w 2331"/>
                <a:gd name="connsiteY315" fmla="*/ 1072 h 1509"/>
                <a:gd name="connsiteX316" fmla="*/ 1590 w 2331"/>
                <a:gd name="connsiteY316" fmla="*/ 1041 h 1509"/>
                <a:gd name="connsiteX317" fmla="*/ 1602 w 2331"/>
                <a:gd name="connsiteY317" fmla="*/ 1008 h 1509"/>
                <a:gd name="connsiteX318" fmla="*/ 1615 w 2331"/>
                <a:gd name="connsiteY318" fmla="*/ 975 h 1509"/>
                <a:gd name="connsiteX319" fmla="*/ 1629 w 2331"/>
                <a:gd name="connsiteY319" fmla="*/ 942 h 1509"/>
                <a:gd name="connsiteX320" fmla="*/ 1643 w 2331"/>
                <a:gd name="connsiteY320" fmla="*/ 952 h 1509"/>
                <a:gd name="connsiteX321" fmla="*/ 1657 w 2331"/>
                <a:gd name="connsiteY321" fmla="*/ 917 h 1509"/>
                <a:gd name="connsiteX322" fmla="*/ 1673 w 2331"/>
                <a:gd name="connsiteY322" fmla="*/ 926 h 1509"/>
                <a:gd name="connsiteX323" fmla="*/ 1688 w 2331"/>
                <a:gd name="connsiteY323" fmla="*/ 844 h 1509"/>
                <a:gd name="connsiteX324" fmla="*/ 1703 w 2331"/>
                <a:gd name="connsiteY324" fmla="*/ 851 h 1509"/>
                <a:gd name="connsiteX325" fmla="*/ 1719 w 2331"/>
                <a:gd name="connsiteY325" fmla="*/ 858 h 1509"/>
                <a:gd name="connsiteX326" fmla="*/ 1735 w 2331"/>
                <a:gd name="connsiteY326" fmla="*/ 864 h 1509"/>
                <a:gd name="connsiteX327" fmla="*/ 1751 w 2331"/>
                <a:gd name="connsiteY327" fmla="*/ 1050 h 1509"/>
                <a:gd name="connsiteX328" fmla="*/ 1754 w 2331"/>
                <a:gd name="connsiteY328" fmla="*/ 957 h 1509"/>
                <a:gd name="connsiteX329" fmla="*/ 1751 w 2331"/>
                <a:gd name="connsiteY329" fmla="*/ 999 h 1509"/>
                <a:gd name="connsiteX330" fmla="*/ 1767 w 2331"/>
                <a:gd name="connsiteY330" fmla="*/ 828 h 1509"/>
                <a:gd name="connsiteX331" fmla="*/ 1785 w 2331"/>
                <a:gd name="connsiteY331" fmla="*/ 1102 h 1509"/>
                <a:gd name="connsiteX332" fmla="*/ 1801 w 2331"/>
                <a:gd name="connsiteY332" fmla="*/ 1015 h 1509"/>
                <a:gd name="connsiteX333" fmla="*/ 1796 w 2331"/>
                <a:gd name="connsiteY333" fmla="*/ 1143 h 1509"/>
                <a:gd name="connsiteX334" fmla="*/ 1819 w 2331"/>
                <a:gd name="connsiteY334" fmla="*/ 1108 h 1509"/>
                <a:gd name="connsiteX335" fmla="*/ 1835 w 2331"/>
                <a:gd name="connsiteY335" fmla="*/ 1109 h 1509"/>
                <a:gd name="connsiteX336" fmla="*/ 1853 w 2331"/>
                <a:gd name="connsiteY336" fmla="*/ 1109 h 1509"/>
                <a:gd name="connsiteX337" fmla="*/ 1870 w 2331"/>
                <a:gd name="connsiteY337" fmla="*/ 1154 h 1509"/>
                <a:gd name="connsiteX338" fmla="*/ 1887 w 2331"/>
                <a:gd name="connsiteY338" fmla="*/ 1198 h 1509"/>
                <a:gd name="connsiteX339" fmla="*/ 1904 w 2331"/>
                <a:gd name="connsiteY339" fmla="*/ 1150 h 1509"/>
                <a:gd name="connsiteX340" fmla="*/ 1904 w 2331"/>
                <a:gd name="connsiteY340" fmla="*/ 1110 h 1509"/>
                <a:gd name="connsiteX341" fmla="*/ 1904 w 2331"/>
                <a:gd name="connsiteY341" fmla="*/ 1143 h 1509"/>
                <a:gd name="connsiteX342" fmla="*/ 1920 w 2331"/>
                <a:gd name="connsiteY342" fmla="*/ 1147 h 1509"/>
                <a:gd name="connsiteX343" fmla="*/ 1937 w 2331"/>
                <a:gd name="connsiteY343" fmla="*/ 1458 h 1509"/>
                <a:gd name="connsiteX344" fmla="*/ 1934 w 2331"/>
                <a:gd name="connsiteY344" fmla="*/ 1002 h 1509"/>
                <a:gd name="connsiteX345" fmla="*/ 1934 w 2331"/>
                <a:gd name="connsiteY345" fmla="*/ 963 h 1509"/>
                <a:gd name="connsiteX346" fmla="*/ 1934 w 2331"/>
                <a:gd name="connsiteY346" fmla="*/ 960 h 1509"/>
                <a:gd name="connsiteX347" fmla="*/ 1934 w 2331"/>
                <a:gd name="connsiteY347" fmla="*/ 954 h 1509"/>
                <a:gd name="connsiteX348" fmla="*/ 1953 w 2331"/>
                <a:gd name="connsiteY348" fmla="*/ 1005 h 1509"/>
                <a:gd name="connsiteX349" fmla="*/ 1968 w 2331"/>
                <a:gd name="connsiteY349" fmla="*/ 1134 h 1509"/>
                <a:gd name="connsiteX350" fmla="*/ 1984 w 2331"/>
                <a:gd name="connsiteY350" fmla="*/ 1083 h 1509"/>
                <a:gd name="connsiteX351" fmla="*/ 1999 w 2331"/>
                <a:gd name="connsiteY351" fmla="*/ 1031 h 1509"/>
                <a:gd name="connsiteX352" fmla="*/ 2013 w 2331"/>
                <a:gd name="connsiteY352" fmla="*/ 1429 h 1509"/>
                <a:gd name="connsiteX353" fmla="*/ 2028 w 2331"/>
                <a:gd name="connsiteY353" fmla="*/ 926 h 1509"/>
                <a:gd name="connsiteX354" fmla="*/ 2041 w 2331"/>
                <a:gd name="connsiteY354" fmla="*/ 1412 h 1509"/>
                <a:gd name="connsiteX355" fmla="*/ 2055 w 2331"/>
                <a:gd name="connsiteY355" fmla="*/ 1402 h 1509"/>
                <a:gd name="connsiteX356" fmla="*/ 2068 w 2331"/>
                <a:gd name="connsiteY356" fmla="*/ 1392 h 1509"/>
                <a:gd name="connsiteX357" fmla="*/ 2079 w 2331"/>
                <a:gd name="connsiteY357" fmla="*/ 1380 h 1509"/>
                <a:gd name="connsiteX358" fmla="*/ 2091 w 2331"/>
                <a:gd name="connsiteY358" fmla="*/ 1368 h 1509"/>
                <a:gd name="connsiteX359" fmla="*/ 2105 w 2331"/>
                <a:gd name="connsiteY359" fmla="*/ 1353 h 1509"/>
                <a:gd name="connsiteX360" fmla="*/ 2118 w 2331"/>
                <a:gd name="connsiteY360" fmla="*/ 1336 h 1509"/>
                <a:gd name="connsiteX361" fmla="*/ 2130 w 2331"/>
                <a:gd name="connsiteY361" fmla="*/ 1319 h 1509"/>
                <a:gd name="connsiteX362" fmla="*/ 2140 w 2331"/>
                <a:gd name="connsiteY362" fmla="*/ 1301 h 1509"/>
                <a:gd name="connsiteX363" fmla="*/ 2149 w 2331"/>
                <a:gd name="connsiteY363" fmla="*/ 1282 h 1509"/>
                <a:gd name="connsiteX364" fmla="*/ 2158 w 2331"/>
                <a:gd name="connsiteY364" fmla="*/ 1263 h 1509"/>
                <a:gd name="connsiteX365" fmla="*/ 2165 w 2331"/>
                <a:gd name="connsiteY365" fmla="*/ 1243 h 1509"/>
                <a:gd name="connsiteX366" fmla="*/ 2171 w 2331"/>
                <a:gd name="connsiteY366" fmla="*/ 1224 h 1509"/>
                <a:gd name="connsiteX367" fmla="*/ 2183 w 2331"/>
                <a:gd name="connsiteY367" fmla="*/ 1219 h 1509"/>
                <a:gd name="connsiteX368" fmla="*/ 2195 w 2331"/>
                <a:gd name="connsiteY368" fmla="*/ 1213 h 1509"/>
                <a:gd name="connsiteX369" fmla="*/ 2207 w 2331"/>
                <a:gd name="connsiteY369" fmla="*/ 1208 h 1509"/>
                <a:gd name="connsiteX370" fmla="*/ 2218 w 2331"/>
                <a:gd name="connsiteY370" fmla="*/ 1203 h 1509"/>
                <a:gd name="connsiteX371" fmla="*/ 2230 w 2331"/>
                <a:gd name="connsiteY371" fmla="*/ 1197 h 1509"/>
                <a:gd name="connsiteX372" fmla="*/ 2241 w 2331"/>
                <a:gd name="connsiteY372" fmla="*/ 1191 h 1509"/>
                <a:gd name="connsiteX373" fmla="*/ 2251 w 2331"/>
                <a:gd name="connsiteY373" fmla="*/ 1185 h 1509"/>
                <a:gd name="connsiteX374" fmla="*/ 2261 w 2331"/>
                <a:gd name="connsiteY374" fmla="*/ 1178 h 1509"/>
                <a:gd name="connsiteX375" fmla="*/ 2279 w 2331"/>
                <a:gd name="connsiteY375" fmla="*/ 1160 h 1509"/>
                <a:gd name="connsiteX376" fmla="*/ 2294 w 2331"/>
                <a:gd name="connsiteY376" fmla="*/ 1138 h 1509"/>
                <a:gd name="connsiteX377" fmla="*/ 2307 w 2331"/>
                <a:gd name="connsiteY377" fmla="*/ 1111 h 1509"/>
                <a:gd name="connsiteX378" fmla="*/ 2317 w 2331"/>
                <a:gd name="connsiteY378" fmla="*/ 1082 h 1509"/>
                <a:gd name="connsiteX379" fmla="*/ 2324 w 2331"/>
                <a:gd name="connsiteY379" fmla="*/ 1051 h 1509"/>
                <a:gd name="connsiteX380" fmla="*/ 2328 w 2331"/>
                <a:gd name="connsiteY380" fmla="*/ 1018 h 1509"/>
                <a:gd name="connsiteX381" fmla="*/ 2331 w 2331"/>
                <a:gd name="connsiteY381" fmla="*/ 985 h 1509"/>
                <a:gd name="connsiteX382" fmla="*/ 2331 w 2331"/>
                <a:gd name="connsiteY382" fmla="*/ 954 h 1509"/>
                <a:gd name="connsiteX0" fmla="*/ 2331 w 2331"/>
                <a:gd name="connsiteY0" fmla="*/ 954 h 1510"/>
                <a:gd name="connsiteX1" fmla="*/ 2329 w 2331"/>
                <a:gd name="connsiteY1" fmla="*/ 927 h 1510"/>
                <a:gd name="connsiteX2" fmla="*/ 2327 w 2331"/>
                <a:gd name="connsiteY2" fmla="*/ 899 h 1510"/>
                <a:gd name="connsiteX3" fmla="*/ 2322 w 2331"/>
                <a:gd name="connsiteY3" fmla="*/ 871 h 1510"/>
                <a:gd name="connsiteX4" fmla="*/ 2315 w 2331"/>
                <a:gd name="connsiteY4" fmla="*/ 844 h 1510"/>
                <a:gd name="connsiteX5" fmla="*/ 2307 w 2331"/>
                <a:gd name="connsiteY5" fmla="*/ 819 h 1510"/>
                <a:gd name="connsiteX6" fmla="*/ 2297 w 2331"/>
                <a:gd name="connsiteY6" fmla="*/ 796 h 1510"/>
                <a:gd name="connsiteX7" fmla="*/ 2284 w 2331"/>
                <a:gd name="connsiteY7" fmla="*/ 777 h 1510"/>
                <a:gd name="connsiteX8" fmla="*/ 2269 w 2331"/>
                <a:gd name="connsiteY8" fmla="*/ 762 h 1510"/>
                <a:gd name="connsiteX9" fmla="*/ 2242 w 2331"/>
                <a:gd name="connsiteY9" fmla="*/ 743 h 1510"/>
                <a:gd name="connsiteX10" fmla="*/ 2213 w 2331"/>
                <a:gd name="connsiteY10" fmla="*/ 725 h 1510"/>
                <a:gd name="connsiteX11" fmla="*/ 2181 w 2331"/>
                <a:gd name="connsiteY11" fmla="*/ 706 h 1510"/>
                <a:gd name="connsiteX12" fmla="*/ 2147 w 2331"/>
                <a:gd name="connsiteY12" fmla="*/ 688 h 1510"/>
                <a:gd name="connsiteX13" fmla="*/ 2112 w 2331"/>
                <a:gd name="connsiteY13" fmla="*/ 672 h 1510"/>
                <a:gd name="connsiteX14" fmla="*/ 2074 w 2331"/>
                <a:gd name="connsiteY14" fmla="*/ 656 h 1510"/>
                <a:gd name="connsiteX15" fmla="*/ 2034 w 2331"/>
                <a:gd name="connsiteY15" fmla="*/ 640 h 1510"/>
                <a:gd name="connsiteX16" fmla="*/ 1993 w 2331"/>
                <a:gd name="connsiteY16" fmla="*/ 625 h 1510"/>
                <a:gd name="connsiteX17" fmla="*/ 1950 w 2331"/>
                <a:gd name="connsiteY17" fmla="*/ 611 h 1510"/>
                <a:gd name="connsiteX18" fmla="*/ 1904 w 2331"/>
                <a:gd name="connsiteY18" fmla="*/ 598 h 1510"/>
                <a:gd name="connsiteX19" fmla="*/ 1857 w 2331"/>
                <a:gd name="connsiteY19" fmla="*/ 585 h 1510"/>
                <a:gd name="connsiteX20" fmla="*/ 1808 w 2331"/>
                <a:gd name="connsiteY20" fmla="*/ 574 h 1510"/>
                <a:gd name="connsiteX21" fmla="*/ 1758 w 2331"/>
                <a:gd name="connsiteY21" fmla="*/ 563 h 1510"/>
                <a:gd name="connsiteX22" fmla="*/ 1707 w 2331"/>
                <a:gd name="connsiteY22" fmla="*/ 553 h 1510"/>
                <a:gd name="connsiteX23" fmla="*/ 1654 w 2331"/>
                <a:gd name="connsiteY23" fmla="*/ 543 h 1510"/>
                <a:gd name="connsiteX24" fmla="*/ 1599 w 2331"/>
                <a:gd name="connsiteY24" fmla="*/ 535 h 1510"/>
                <a:gd name="connsiteX25" fmla="*/ 1599 w 2331"/>
                <a:gd name="connsiteY25" fmla="*/ 535 h 1510"/>
                <a:gd name="connsiteX26" fmla="*/ 1595 w 2331"/>
                <a:gd name="connsiteY26" fmla="*/ 471 h 1510"/>
                <a:gd name="connsiteX27" fmla="*/ 1487 w 2331"/>
                <a:gd name="connsiteY27" fmla="*/ 471 h 1510"/>
                <a:gd name="connsiteX28" fmla="*/ 1496 w 2331"/>
                <a:gd name="connsiteY28" fmla="*/ 637 h 1510"/>
                <a:gd name="connsiteX29" fmla="*/ 1491 w 2331"/>
                <a:gd name="connsiteY29" fmla="*/ 638 h 1510"/>
                <a:gd name="connsiteX30" fmla="*/ 1487 w 2331"/>
                <a:gd name="connsiteY30" fmla="*/ 639 h 1510"/>
                <a:gd name="connsiteX31" fmla="*/ 1482 w 2331"/>
                <a:gd name="connsiteY31" fmla="*/ 640 h 1510"/>
                <a:gd name="connsiteX32" fmla="*/ 1477 w 2331"/>
                <a:gd name="connsiteY32" fmla="*/ 642 h 1510"/>
                <a:gd name="connsiteX33" fmla="*/ 1473 w 2331"/>
                <a:gd name="connsiteY33" fmla="*/ 644 h 1510"/>
                <a:gd name="connsiteX34" fmla="*/ 1468 w 2331"/>
                <a:gd name="connsiteY34" fmla="*/ 645 h 1510"/>
                <a:gd name="connsiteX35" fmla="*/ 1462 w 2331"/>
                <a:gd name="connsiteY35" fmla="*/ 646 h 1510"/>
                <a:gd name="connsiteX36" fmla="*/ 1458 w 2331"/>
                <a:gd name="connsiteY36" fmla="*/ 647 h 1510"/>
                <a:gd name="connsiteX37" fmla="*/ 1467 w 2331"/>
                <a:gd name="connsiteY37" fmla="*/ 643 h 1510"/>
                <a:gd name="connsiteX38" fmla="*/ 1418 w 2331"/>
                <a:gd name="connsiteY38" fmla="*/ 561 h 1510"/>
                <a:gd name="connsiteX39" fmla="*/ 1405 w 2331"/>
                <a:gd name="connsiteY39" fmla="*/ 452 h 1510"/>
                <a:gd name="connsiteX40" fmla="*/ 1417 w 2331"/>
                <a:gd name="connsiteY40" fmla="*/ 442 h 1510"/>
                <a:gd name="connsiteX41" fmla="*/ 1427 w 2331"/>
                <a:gd name="connsiteY41" fmla="*/ 430 h 1510"/>
                <a:gd name="connsiteX42" fmla="*/ 1438 w 2331"/>
                <a:gd name="connsiteY42" fmla="*/ 417 h 1510"/>
                <a:gd name="connsiteX43" fmla="*/ 1447 w 2331"/>
                <a:gd name="connsiteY43" fmla="*/ 403 h 1510"/>
                <a:gd name="connsiteX44" fmla="*/ 1456 w 2331"/>
                <a:gd name="connsiteY44" fmla="*/ 388 h 1510"/>
                <a:gd name="connsiteX45" fmla="*/ 1465 w 2331"/>
                <a:gd name="connsiteY45" fmla="*/ 372 h 1510"/>
                <a:gd name="connsiteX46" fmla="*/ 1472 w 2331"/>
                <a:gd name="connsiteY46" fmla="*/ 354 h 1510"/>
                <a:gd name="connsiteX47" fmla="*/ 1479 w 2331"/>
                <a:gd name="connsiteY47" fmla="*/ 337 h 1510"/>
                <a:gd name="connsiteX48" fmla="*/ 1487 w 2331"/>
                <a:gd name="connsiteY48" fmla="*/ 471 h 1510"/>
                <a:gd name="connsiteX49" fmla="*/ 1595 w 2331"/>
                <a:gd name="connsiteY49" fmla="*/ 471 h 1510"/>
                <a:gd name="connsiteX50" fmla="*/ 1585 w 2331"/>
                <a:gd name="connsiteY50" fmla="*/ 273 h 1510"/>
                <a:gd name="connsiteX51" fmla="*/ 1584 w 2331"/>
                <a:gd name="connsiteY51" fmla="*/ 265 h 1510"/>
                <a:gd name="connsiteX52" fmla="*/ 1580 w 2331"/>
                <a:gd name="connsiteY52" fmla="*/ 257 h 1510"/>
                <a:gd name="connsiteX53" fmla="*/ 1576 w 2331"/>
                <a:gd name="connsiteY53" fmla="*/ 250 h 1510"/>
                <a:gd name="connsiteX54" fmla="*/ 1570 w 2331"/>
                <a:gd name="connsiteY54" fmla="*/ 243 h 1510"/>
                <a:gd name="connsiteX55" fmla="*/ 1563 w 2331"/>
                <a:gd name="connsiteY55" fmla="*/ 237 h 1510"/>
                <a:gd name="connsiteX56" fmla="*/ 1556 w 2331"/>
                <a:gd name="connsiteY56" fmla="*/ 234 h 1510"/>
                <a:gd name="connsiteX57" fmla="*/ 1546 w 2331"/>
                <a:gd name="connsiteY57" fmla="*/ 231 h 1510"/>
                <a:gd name="connsiteX58" fmla="*/ 1538 w 2331"/>
                <a:gd name="connsiteY58" fmla="*/ 230 h 1510"/>
                <a:gd name="connsiteX59" fmla="*/ 1517 w 2331"/>
                <a:gd name="connsiteY59" fmla="*/ 230 h 1510"/>
                <a:gd name="connsiteX60" fmla="*/ 1511 w 2331"/>
                <a:gd name="connsiteY60" fmla="*/ 230 h 1510"/>
                <a:gd name="connsiteX61" fmla="*/ 1505 w 2331"/>
                <a:gd name="connsiteY61" fmla="*/ 231 h 1510"/>
                <a:gd name="connsiteX62" fmla="*/ 1501 w 2331"/>
                <a:gd name="connsiteY62" fmla="*/ 234 h 1510"/>
                <a:gd name="connsiteX63" fmla="*/ 1495 w 2331"/>
                <a:gd name="connsiteY63" fmla="*/ 236 h 1510"/>
                <a:gd name="connsiteX64" fmla="*/ 1495 w 2331"/>
                <a:gd name="connsiteY64" fmla="*/ 236 h 1510"/>
                <a:gd name="connsiteX65" fmla="*/ 1495 w 2331"/>
                <a:gd name="connsiteY65" fmla="*/ 235 h 1510"/>
                <a:gd name="connsiteX66" fmla="*/ 1495 w 2331"/>
                <a:gd name="connsiteY66" fmla="*/ 235 h 1510"/>
                <a:gd name="connsiteX67" fmla="*/ 1495 w 2331"/>
                <a:gd name="connsiteY67" fmla="*/ 235 h 1510"/>
                <a:gd name="connsiteX68" fmla="*/ 1493 w 2331"/>
                <a:gd name="connsiteY68" fmla="*/ 212 h 1510"/>
                <a:gd name="connsiteX69" fmla="*/ 1488 w 2331"/>
                <a:gd name="connsiteY69" fmla="*/ 188 h 1510"/>
                <a:gd name="connsiteX70" fmla="*/ 1481 w 2331"/>
                <a:gd name="connsiteY70" fmla="*/ 166 h 1510"/>
                <a:gd name="connsiteX71" fmla="*/ 1473 w 2331"/>
                <a:gd name="connsiteY71" fmla="*/ 145 h 1510"/>
                <a:gd name="connsiteX72" fmla="*/ 1462 w 2331"/>
                <a:gd name="connsiteY72" fmla="*/ 124 h 1510"/>
                <a:gd name="connsiteX73" fmla="*/ 1449 w 2331"/>
                <a:gd name="connsiteY73" fmla="*/ 105 h 1510"/>
                <a:gd name="connsiteX74" fmla="*/ 1434 w 2331"/>
                <a:gd name="connsiteY74" fmla="*/ 86 h 1510"/>
                <a:gd name="connsiteX75" fmla="*/ 1418 w 2331"/>
                <a:gd name="connsiteY75" fmla="*/ 69 h 1510"/>
                <a:gd name="connsiteX76" fmla="*/ 1399 w 2331"/>
                <a:gd name="connsiteY76" fmla="*/ 54 h 1510"/>
                <a:gd name="connsiteX77" fmla="*/ 1379 w 2331"/>
                <a:gd name="connsiteY77" fmla="*/ 40 h 1510"/>
                <a:gd name="connsiteX78" fmla="*/ 1359 w 2331"/>
                <a:gd name="connsiteY78" fmla="*/ 28 h 1510"/>
                <a:gd name="connsiteX79" fmla="*/ 1338 w 2331"/>
                <a:gd name="connsiteY79" fmla="*/ 18 h 1510"/>
                <a:gd name="connsiteX80" fmla="*/ 1316 w 2331"/>
                <a:gd name="connsiteY80" fmla="*/ 11 h 1510"/>
                <a:gd name="connsiteX81" fmla="*/ 1294 w 2331"/>
                <a:gd name="connsiteY81" fmla="*/ 5 h 1510"/>
                <a:gd name="connsiteX82" fmla="*/ 1271 w 2331"/>
                <a:gd name="connsiteY82" fmla="*/ 1 h 1510"/>
                <a:gd name="connsiteX83" fmla="*/ 1247 w 2331"/>
                <a:gd name="connsiteY83" fmla="*/ 0 h 1510"/>
                <a:gd name="connsiteX84" fmla="*/ 1225 w 2331"/>
                <a:gd name="connsiteY84" fmla="*/ 1 h 1510"/>
                <a:gd name="connsiteX85" fmla="*/ 1204 w 2331"/>
                <a:gd name="connsiteY85" fmla="*/ 4 h 1510"/>
                <a:gd name="connsiteX86" fmla="*/ 1183 w 2331"/>
                <a:gd name="connsiteY86" fmla="*/ 9 h 1510"/>
                <a:gd name="connsiteX87" fmla="*/ 1163 w 2331"/>
                <a:gd name="connsiteY87" fmla="*/ 15 h 1510"/>
                <a:gd name="connsiteX88" fmla="*/ 1144 w 2331"/>
                <a:gd name="connsiteY88" fmla="*/ 25 h 1510"/>
                <a:gd name="connsiteX89" fmla="*/ 1127 w 2331"/>
                <a:gd name="connsiteY89" fmla="*/ 34 h 1510"/>
                <a:gd name="connsiteX90" fmla="*/ 1110 w 2331"/>
                <a:gd name="connsiteY90" fmla="*/ 46 h 1510"/>
                <a:gd name="connsiteX91" fmla="*/ 1095 w 2331"/>
                <a:gd name="connsiteY91" fmla="*/ 60 h 1510"/>
                <a:gd name="connsiteX92" fmla="*/ 1080 w 2331"/>
                <a:gd name="connsiteY92" fmla="*/ 74 h 1510"/>
                <a:gd name="connsiteX93" fmla="*/ 1068 w 2331"/>
                <a:gd name="connsiteY93" fmla="*/ 90 h 1510"/>
                <a:gd name="connsiteX94" fmla="*/ 1057 w 2331"/>
                <a:gd name="connsiteY94" fmla="*/ 106 h 1510"/>
                <a:gd name="connsiteX95" fmla="*/ 1047 w 2331"/>
                <a:gd name="connsiteY95" fmla="*/ 125 h 1510"/>
                <a:gd name="connsiteX96" fmla="*/ 1039 w 2331"/>
                <a:gd name="connsiteY96" fmla="*/ 144 h 1510"/>
                <a:gd name="connsiteX97" fmla="*/ 1033 w 2331"/>
                <a:gd name="connsiteY97" fmla="*/ 164 h 1510"/>
                <a:gd name="connsiteX98" fmla="*/ 1029 w 2331"/>
                <a:gd name="connsiteY98" fmla="*/ 185 h 1510"/>
                <a:gd name="connsiteX99" fmla="*/ 1026 w 2331"/>
                <a:gd name="connsiteY99" fmla="*/ 207 h 1510"/>
                <a:gd name="connsiteX100" fmla="*/ 1003 w 2331"/>
                <a:gd name="connsiteY100" fmla="*/ 227 h 1510"/>
                <a:gd name="connsiteX101" fmla="*/ 976 w 2331"/>
                <a:gd name="connsiteY101" fmla="*/ 251 h 1510"/>
                <a:gd name="connsiteX102" fmla="*/ 947 w 2331"/>
                <a:gd name="connsiteY102" fmla="*/ 279 h 1510"/>
                <a:gd name="connsiteX103" fmla="*/ 919 w 2331"/>
                <a:gd name="connsiteY103" fmla="*/ 309 h 1510"/>
                <a:gd name="connsiteX104" fmla="*/ 893 w 2331"/>
                <a:gd name="connsiteY104" fmla="*/ 338 h 1510"/>
                <a:gd name="connsiteX105" fmla="*/ 873 w 2331"/>
                <a:gd name="connsiteY105" fmla="*/ 366 h 1510"/>
                <a:gd name="connsiteX106" fmla="*/ 860 w 2331"/>
                <a:gd name="connsiteY106" fmla="*/ 391 h 1510"/>
                <a:gd name="connsiteX107" fmla="*/ 858 w 2331"/>
                <a:gd name="connsiteY107" fmla="*/ 414 h 1510"/>
                <a:gd name="connsiteX108" fmla="*/ 860 w 2331"/>
                <a:gd name="connsiteY108" fmla="*/ 422 h 1510"/>
                <a:gd name="connsiteX109" fmla="*/ 864 w 2331"/>
                <a:gd name="connsiteY109" fmla="*/ 429 h 1510"/>
                <a:gd name="connsiteX110" fmla="*/ 870 w 2331"/>
                <a:gd name="connsiteY110" fmla="*/ 435 h 1510"/>
                <a:gd name="connsiteX111" fmla="*/ 877 w 2331"/>
                <a:gd name="connsiteY111" fmla="*/ 439 h 1510"/>
                <a:gd name="connsiteX112" fmla="*/ 887 w 2331"/>
                <a:gd name="connsiteY112" fmla="*/ 444 h 1510"/>
                <a:gd name="connsiteX113" fmla="*/ 898 w 2331"/>
                <a:gd name="connsiteY113" fmla="*/ 449 h 1510"/>
                <a:gd name="connsiteX114" fmla="*/ 911 w 2331"/>
                <a:gd name="connsiteY114" fmla="*/ 452 h 1510"/>
                <a:gd name="connsiteX115" fmla="*/ 923 w 2331"/>
                <a:gd name="connsiteY115" fmla="*/ 456 h 1510"/>
                <a:gd name="connsiteX116" fmla="*/ 936 w 2331"/>
                <a:gd name="connsiteY116" fmla="*/ 459 h 1510"/>
                <a:gd name="connsiteX117" fmla="*/ 950 w 2331"/>
                <a:gd name="connsiteY117" fmla="*/ 462 h 1510"/>
                <a:gd name="connsiteX118" fmla="*/ 964 w 2331"/>
                <a:gd name="connsiteY118" fmla="*/ 465 h 1510"/>
                <a:gd name="connsiteX119" fmla="*/ 978 w 2331"/>
                <a:gd name="connsiteY119" fmla="*/ 466 h 1510"/>
                <a:gd name="connsiteX120" fmla="*/ 991 w 2331"/>
                <a:gd name="connsiteY120" fmla="*/ 469 h 1510"/>
                <a:gd name="connsiteX121" fmla="*/ 1005 w 2331"/>
                <a:gd name="connsiteY121" fmla="*/ 470 h 1510"/>
                <a:gd name="connsiteX122" fmla="*/ 1018 w 2331"/>
                <a:gd name="connsiteY122" fmla="*/ 472 h 1510"/>
                <a:gd name="connsiteX123" fmla="*/ 1030 w 2331"/>
                <a:gd name="connsiteY123" fmla="*/ 473 h 1510"/>
                <a:gd name="connsiteX124" fmla="*/ 1041 w 2331"/>
                <a:gd name="connsiteY124" fmla="*/ 473 h 1510"/>
                <a:gd name="connsiteX125" fmla="*/ 1052 w 2331"/>
                <a:gd name="connsiteY125" fmla="*/ 474 h 1510"/>
                <a:gd name="connsiteX126" fmla="*/ 1061 w 2331"/>
                <a:gd name="connsiteY126" fmla="*/ 476 h 1510"/>
                <a:gd name="connsiteX127" fmla="*/ 1069 w 2331"/>
                <a:gd name="connsiteY127" fmla="*/ 476 h 1510"/>
                <a:gd name="connsiteX128" fmla="*/ 1082 w 2331"/>
                <a:gd name="connsiteY128" fmla="*/ 589 h 1510"/>
                <a:gd name="connsiteX129" fmla="*/ 1082 w 2331"/>
                <a:gd name="connsiteY129" fmla="*/ 593 h 1510"/>
                <a:gd name="connsiteX130" fmla="*/ 1074 w 2331"/>
                <a:gd name="connsiteY130" fmla="*/ 590 h 1510"/>
                <a:gd name="connsiteX131" fmla="*/ 1067 w 2331"/>
                <a:gd name="connsiteY131" fmla="*/ 588 h 1510"/>
                <a:gd name="connsiteX132" fmla="*/ 1059 w 2331"/>
                <a:gd name="connsiteY132" fmla="*/ 588 h 1510"/>
                <a:gd name="connsiteX133" fmla="*/ 1051 w 2331"/>
                <a:gd name="connsiteY133" fmla="*/ 590 h 1510"/>
                <a:gd name="connsiteX134" fmla="*/ 1046 w 2331"/>
                <a:gd name="connsiteY134" fmla="*/ 591 h 1510"/>
                <a:gd name="connsiteX135" fmla="*/ 1043 w 2331"/>
                <a:gd name="connsiteY135" fmla="*/ 593 h 1510"/>
                <a:gd name="connsiteX136" fmla="*/ 1039 w 2331"/>
                <a:gd name="connsiteY136" fmla="*/ 594 h 1510"/>
                <a:gd name="connsiteX137" fmla="*/ 1037 w 2331"/>
                <a:gd name="connsiteY137" fmla="*/ 595 h 1510"/>
                <a:gd name="connsiteX138" fmla="*/ 969 w 2331"/>
                <a:gd name="connsiteY138" fmla="*/ 501 h 1510"/>
                <a:gd name="connsiteX139" fmla="*/ 968 w 2331"/>
                <a:gd name="connsiteY139" fmla="*/ 500 h 1510"/>
                <a:gd name="connsiteX140" fmla="*/ 963 w 2331"/>
                <a:gd name="connsiteY140" fmla="*/ 497 h 1510"/>
                <a:gd name="connsiteX141" fmla="*/ 957 w 2331"/>
                <a:gd name="connsiteY141" fmla="*/ 493 h 1510"/>
                <a:gd name="connsiteX142" fmla="*/ 951 w 2331"/>
                <a:gd name="connsiteY142" fmla="*/ 491 h 1510"/>
                <a:gd name="connsiteX143" fmla="*/ 943 w 2331"/>
                <a:gd name="connsiteY143" fmla="*/ 488 h 1510"/>
                <a:gd name="connsiteX144" fmla="*/ 936 w 2331"/>
                <a:gd name="connsiteY144" fmla="*/ 488 h 1510"/>
                <a:gd name="connsiteX145" fmla="*/ 928 w 2331"/>
                <a:gd name="connsiteY145" fmla="*/ 491 h 1510"/>
                <a:gd name="connsiteX146" fmla="*/ 920 w 2331"/>
                <a:gd name="connsiteY146" fmla="*/ 493 h 1510"/>
                <a:gd name="connsiteX147" fmla="*/ 912 w 2331"/>
                <a:gd name="connsiteY147" fmla="*/ 499 h 1510"/>
                <a:gd name="connsiteX148" fmla="*/ 900 w 2331"/>
                <a:gd name="connsiteY148" fmla="*/ 514 h 1510"/>
                <a:gd name="connsiteX149" fmla="*/ 897 w 2331"/>
                <a:gd name="connsiteY149" fmla="*/ 529 h 1510"/>
                <a:gd name="connsiteX150" fmla="*/ 899 w 2331"/>
                <a:gd name="connsiteY150" fmla="*/ 543 h 1510"/>
                <a:gd name="connsiteX151" fmla="*/ 904 w 2331"/>
                <a:gd name="connsiteY151" fmla="*/ 554 h 1510"/>
                <a:gd name="connsiteX152" fmla="*/ 906 w 2331"/>
                <a:gd name="connsiteY152" fmla="*/ 557 h 1510"/>
                <a:gd name="connsiteX153" fmla="*/ 912 w 2331"/>
                <a:gd name="connsiteY153" fmla="*/ 564 h 1510"/>
                <a:gd name="connsiteX154" fmla="*/ 920 w 2331"/>
                <a:gd name="connsiteY154" fmla="*/ 576 h 1510"/>
                <a:gd name="connsiteX155" fmla="*/ 930 w 2331"/>
                <a:gd name="connsiteY155" fmla="*/ 590 h 1510"/>
                <a:gd name="connsiteX156" fmla="*/ 941 w 2331"/>
                <a:gd name="connsiteY156" fmla="*/ 604 h 1510"/>
                <a:gd name="connsiteX157" fmla="*/ 953 w 2331"/>
                <a:gd name="connsiteY157" fmla="*/ 619 h 1510"/>
                <a:gd name="connsiteX158" fmla="*/ 962 w 2331"/>
                <a:gd name="connsiteY158" fmla="*/ 632 h 1510"/>
                <a:gd name="connsiteX159" fmla="*/ 970 w 2331"/>
                <a:gd name="connsiteY159" fmla="*/ 643 h 1510"/>
                <a:gd name="connsiteX160" fmla="*/ 944 w 2331"/>
                <a:gd name="connsiteY160" fmla="*/ 636 h 1510"/>
                <a:gd name="connsiteX161" fmla="*/ 922 w 2331"/>
                <a:gd name="connsiteY161" fmla="*/ 628 h 1510"/>
                <a:gd name="connsiteX162" fmla="*/ 902 w 2331"/>
                <a:gd name="connsiteY162" fmla="*/ 618 h 1510"/>
                <a:gd name="connsiteX163" fmla="*/ 886 w 2331"/>
                <a:gd name="connsiteY163" fmla="*/ 609 h 1510"/>
                <a:gd name="connsiteX164" fmla="*/ 873 w 2331"/>
                <a:gd name="connsiteY164" fmla="*/ 600 h 1510"/>
                <a:gd name="connsiteX165" fmla="*/ 863 w 2331"/>
                <a:gd name="connsiteY165" fmla="*/ 589 h 1510"/>
                <a:gd name="connsiteX166" fmla="*/ 857 w 2331"/>
                <a:gd name="connsiteY166" fmla="*/ 578 h 1510"/>
                <a:gd name="connsiteX167" fmla="*/ 854 w 2331"/>
                <a:gd name="connsiteY167" fmla="*/ 567 h 1510"/>
                <a:gd name="connsiteX168" fmla="*/ 853 w 2331"/>
                <a:gd name="connsiteY168" fmla="*/ 559 h 1510"/>
                <a:gd name="connsiteX169" fmla="*/ 853 w 2331"/>
                <a:gd name="connsiteY169" fmla="*/ 552 h 1510"/>
                <a:gd name="connsiteX170" fmla="*/ 853 w 2331"/>
                <a:gd name="connsiteY170" fmla="*/ 545 h 1510"/>
                <a:gd name="connsiteX171" fmla="*/ 854 w 2331"/>
                <a:gd name="connsiteY171" fmla="*/ 538 h 1510"/>
                <a:gd name="connsiteX172" fmla="*/ 856 w 2331"/>
                <a:gd name="connsiteY172" fmla="*/ 518 h 1510"/>
                <a:gd name="connsiteX173" fmla="*/ 837 w 2331"/>
                <a:gd name="connsiteY173" fmla="*/ 520 h 1510"/>
                <a:gd name="connsiteX174" fmla="*/ 802 w 2331"/>
                <a:gd name="connsiteY174" fmla="*/ 524 h 1510"/>
                <a:gd name="connsiteX175" fmla="*/ 767 w 2331"/>
                <a:gd name="connsiteY175" fmla="*/ 528 h 1510"/>
                <a:gd name="connsiteX176" fmla="*/ 732 w 2331"/>
                <a:gd name="connsiteY176" fmla="*/ 532 h 1510"/>
                <a:gd name="connsiteX177" fmla="*/ 698 w 2331"/>
                <a:gd name="connsiteY177" fmla="*/ 538 h 1510"/>
                <a:gd name="connsiteX178" fmla="*/ 664 w 2331"/>
                <a:gd name="connsiteY178" fmla="*/ 542 h 1510"/>
                <a:gd name="connsiteX179" fmla="*/ 631 w 2331"/>
                <a:gd name="connsiteY179" fmla="*/ 548 h 1510"/>
                <a:gd name="connsiteX180" fmla="*/ 600 w 2331"/>
                <a:gd name="connsiteY180" fmla="*/ 554 h 1510"/>
                <a:gd name="connsiteX181" fmla="*/ 567 w 2331"/>
                <a:gd name="connsiteY181" fmla="*/ 560 h 1510"/>
                <a:gd name="connsiteX182" fmla="*/ 537 w 2331"/>
                <a:gd name="connsiteY182" fmla="*/ 567 h 1510"/>
                <a:gd name="connsiteX183" fmla="*/ 506 w 2331"/>
                <a:gd name="connsiteY183" fmla="*/ 574 h 1510"/>
                <a:gd name="connsiteX184" fmla="*/ 476 w 2331"/>
                <a:gd name="connsiteY184" fmla="*/ 581 h 1510"/>
                <a:gd name="connsiteX185" fmla="*/ 447 w 2331"/>
                <a:gd name="connsiteY185" fmla="*/ 589 h 1510"/>
                <a:gd name="connsiteX186" fmla="*/ 417 w 2331"/>
                <a:gd name="connsiteY186" fmla="*/ 596 h 1510"/>
                <a:gd name="connsiteX187" fmla="*/ 390 w 2331"/>
                <a:gd name="connsiteY187" fmla="*/ 604 h 1510"/>
                <a:gd name="connsiteX188" fmla="*/ 362 w 2331"/>
                <a:gd name="connsiteY188" fmla="*/ 614 h 1510"/>
                <a:gd name="connsiteX189" fmla="*/ 337 w 2331"/>
                <a:gd name="connsiteY189" fmla="*/ 622 h 1510"/>
                <a:gd name="connsiteX190" fmla="*/ 311 w 2331"/>
                <a:gd name="connsiteY190" fmla="*/ 631 h 1510"/>
                <a:gd name="connsiteX191" fmla="*/ 285 w 2331"/>
                <a:gd name="connsiteY191" fmla="*/ 640 h 1510"/>
                <a:gd name="connsiteX192" fmla="*/ 262 w 2331"/>
                <a:gd name="connsiteY192" fmla="*/ 650 h 1510"/>
                <a:gd name="connsiteX193" fmla="*/ 238 w 2331"/>
                <a:gd name="connsiteY193" fmla="*/ 660 h 1510"/>
                <a:gd name="connsiteX194" fmla="*/ 215 w 2331"/>
                <a:gd name="connsiteY194" fmla="*/ 671 h 1510"/>
                <a:gd name="connsiteX195" fmla="*/ 194 w 2331"/>
                <a:gd name="connsiteY195" fmla="*/ 681 h 1510"/>
                <a:gd name="connsiteX196" fmla="*/ 173 w 2331"/>
                <a:gd name="connsiteY196" fmla="*/ 692 h 1510"/>
                <a:gd name="connsiteX197" fmla="*/ 153 w 2331"/>
                <a:gd name="connsiteY197" fmla="*/ 702 h 1510"/>
                <a:gd name="connsiteX198" fmla="*/ 134 w 2331"/>
                <a:gd name="connsiteY198" fmla="*/ 714 h 1510"/>
                <a:gd name="connsiteX199" fmla="*/ 116 w 2331"/>
                <a:gd name="connsiteY199" fmla="*/ 726 h 1510"/>
                <a:gd name="connsiteX200" fmla="*/ 98 w 2331"/>
                <a:gd name="connsiteY200" fmla="*/ 737 h 1510"/>
                <a:gd name="connsiteX201" fmla="*/ 82 w 2331"/>
                <a:gd name="connsiteY201" fmla="*/ 749 h 1510"/>
                <a:gd name="connsiteX202" fmla="*/ 67 w 2331"/>
                <a:gd name="connsiteY202" fmla="*/ 762 h 1510"/>
                <a:gd name="connsiteX203" fmla="*/ 53 w 2331"/>
                <a:gd name="connsiteY203" fmla="*/ 774 h 1510"/>
                <a:gd name="connsiteX204" fmla="*/ 40 w 2331"/>
                <a:gd name="connsiteY204" fmla="*/ 787 h 1510"/>
                <a:gd name="connsiteX205" fmla="*/ 27 w 2331"/>
                <a:gd name="connsiteY205" fmla="*/ 799 h 1510"/>
                <a:gd name="connsiteX206" fmla="*/ 8 w 2331"/>
                <a:gd name="connsiteY206" fmla="*/ 836 h 1510"/>
                <a:gd name="connsiteX207" fmla="*/ 0 w 2331"/>
                <a:gd name="connsiteY207" fmla="*/ 882 h 1510"/>
                <a:gd name="connsiteX208" fmla="*/ 0 w 2331"/>
                <a:gd name="connsiteY208" fmla="*/ 927 h 1510"/>
                <a:gd name="connsiteX209" fmla="*/ 1 w 2331"/>
                <a:gd name="connsiteY209" fmla="*/ 958 h 1510"/>
                <a:gd name="connsiteX210" fmla="*/ 4 w 2331"/>
                <a:gd name="connsiteY210" fmla="*/ 983 h 1510"/>
                <a:gd name="connsiteX211" fmla="*/ 8 w 2331"/>
                <a:gd name="connsiteY211" fmla="*/ 1009 h 1510"/>
                <a:gd name="connsiteX212" fmla="*/ 14 w 2331"/>
                <a:gd name="connsiteY212" fmla="*/ 1034 h 1510"/>
                <a:gd name="connsiteX213" fmla="*/ 21 w 2331"/>
                <a:gd name="connsiteY213" fmla="*/ 1059 h 1510"/>
                <a:gd name="connsiteX214" fmla="*/ 29 w 2331"/>
                <a:gd name="connsiteY214" fmla="*/ 1082 h 1510"/>
                <a:gd name="connsiteX215" fmla="*/ 40 w 2331"/>
                <a:gd name="connsiteY215" fmla="*/ 1103 h 1510"/>
                <a:gd name="connsiteX216" fmla="*/ 51 w 2331"/>
                <a:gd name="connsiteY216" fmla="*/ 1122 h 1510"/>
                <a:gd name="connsiteX217" fmla="*/ 64 w 2331"/>
                <a:gd name="connsiteY217" fmla="*/ 1136 h 1510"/>
                <a:gd name="connsiteX218" fmla="*/ 81 w 2331"/>
                <a:gd name="connsiteY218" fmla="*/ 1149 h 1510"/>
                <a:gd name="connsiteX219" fmla="*/ 98 w 2331"/>
                <a:gd name="connsiteY219" fmla="*/ 1162 h 1510"/>
                <a:gd name="connsiteX220" fmla="*/ 118 w 2331"/>
                <a:gd name="connsiteY220" fmla="*/ 1173 h 1510"/>
                <a:gd name="connsiteX221" fmla="*/ 138 w 2331"/>
                <a:gd name="connsiteY221" fmla="*/ 1184 h 1510"/>
                <a:gd name="connsiteX222" fmla="*/ 160 w 2331"/>
                <a:gd name="connsiteY222" fmla="*/ 1193 h 1510"/>
                <a:gd name="connsiteX223" fmla="*/ 184 w 2331"/>
                <a:gd name="connsiteY223" fmla="*/ 1203 h 1510"/>
                <a:gd name="connsiteX224" fmla="*/ 208 w 2331"/>
                <a:gd name="connsiteY224" fmla="*/ 1211 h 1510"/>
                <a:gd name="connsiteX225" fmla="*/ 234 w 2331"/>
                <a:gd name="connsiteY225" fmla="*/ 1218 h 1510"/>
                <a:gd name="connsiteX226" fmla="*/ 242 w 2331"/>
                <a:gd name="connsiteY226" fmla="*/ 1239 h 1510"/>
                <a:gd name="connsiteX227" fmla="*/ 250 w 2331"/>
                <a:gd name="connsiteY227" fmla="*/ 1259 h 1510"/>
                <a:gd name="connsiteX228" fmla="*/ 261 w 2331"/>
                <a:gd name="connsiteY228" fmla="*/ 1279 h 1510"/>
                <a:gd name="connsiteX229" fmla="*/ 272 w 2331"/>
                <a:gd name="connsiteY229" fmla="*/ 1298 h 1510"/>
                <a:gd name="connsiteX230" fmla="*/ 285 w 2331"/>
                <a:gd name="connsiteY230" fmla="*/ 1317 h 1510"/>
                <a:gd name="connsiteX231" fmla="*/ 298 w 2331"/>
                <a:gd name="connsiteY231" fmla="*/ 1335 h 1510"/>
                <a:gd name="connsiteX232" fmla="*/ 313 w 2331"/>
                <a:gd name="connsiteY232" fmla="*/ 1352 h 1510"/>
                <a:gd name="connsiteX233" fmla="*/ 330 w 2331"/>
                <a:gd name="connsiteY233" fmla="*/ 1368 h 1510"/>
                <a:gd name="connsiteX234" fmla="*/ 342 w 2331"/>
                <a:gd name="connsiteY234" fmla="*/ 1380 h 1510"/>
                <a:gd name="connsiteX235" fmla="*/ 357 w 2331"/>
                <a:gd name="connsiteY235" fmla="*/ 1392 h 1510"/>
                <a:gd name="connsiteX236" fmla="*/ 371 w 2331"/>
                <a:gd name="connsiteY236" fmla="*/ 1402 h 1510"/>
                <a:gd name="connsiteX237" fmla="*/ 385 w 2331"/>
                <a:gd name="connsiteY237" fmla="*/ 1412 h 1510"/>
                <a:gd name="connsiteX238" fmla="*/ 400 w 2331"/>
                <a:gd name="connsiteY238" fmla="*/ 1421 h 1510"/>
                <a:gd name="connsiteX239" fmla="*/ 415 w 2331"/>
                <a:gd name="connsiteY239" fmla="*/ 1429 h 1510"/>
                <a:gd name="connsiteX240" fmla="*/ 430 w 2331"/>
                <a:gd name="connsiteY240" fmla="*/ 1436 h 1510"/>
                <a:gd name="connsiteX241" fmla="*/ 447 w 2331"/>
                <a:gd name="connsiteY241" fmla="*/ 1443 h 1510"/>
                <a:gd name="connsiteX242" fmla="*/ 462 w 2331"/>
                <a:gd name="connsiteY242" fmla="*/ 1449 h 1510"/>
                <a:gd name="connsiteX243" fmla="*/ 478 w 2331"/>
                <a:gd name="connsiteY243" fmla="*/ 1455 h 1510"/>
                <a:gd name="connsiteX244" fmla="*/ 494 w 2331"/>
                <a:gd name="connsiteY244" fmla="*/ 1458 h 1510"/>
                <a:gd name="connsiteX245" fmla="*/ 512 w 2331"/>
                <a:gd name="connsiteY245" fmla="*/ 1462 h 1510"/>
                <a:gd name="connsiteX246" fmla="*/ 528 w 2331"/>
                <a:gd name="connsiteY246" fmla="*/ 1465 h 1510"/>
                <a:gd name="connsiteX247" fmla="*/ 546 w 2331"/>
                <a:gd name="connsiteY247" fmla="*/ 1468 h 1510"/>
                <a:gd name="connsiteX248" fmla="*/ 562 w 2331"/>
                <a:gd name="connsiteY248" fmla="*/ 1469 h 1510"/>
                <a:gd name="connsiteX249" fmla="*/ 580 w 2331"/>
                <a:gd name="connsiteY249" fmla="*/ 1469 h 1510"/>
                <a:gd name="connsiteX250" fmla="*/ 597 w 2331"/>
                <a:gd name="connsiteY250" fmla="*/ 1469 h 1510"/>
                <a:gd name="connsiteX251" fmla="*/ 614 w 2331"/>
                <a:gd name="connsiteY251" fmla="*/ 1468 h 1510"/>
                <a:gd name="connsiteX252" fmla="*/ 631 w 2331"/>
                <a:gd name="connsiteY252" fmla="*/ 1465 h 1510"/>
                <a:gd name="connsiteX253" fmla="*/ 648 w 2331"/>
                <a:gd name="connsiteY253" fmla="*/ 1462 h 1510"/>
                <a:gd name="connsiteX254" fmla="*/ 664 w 2331"/>
                <a:gd name="connsiteY254" fmla="*/ 1458 h 1510"/>
                <a:gd name="connsiteX255" fmla="*/ 679 w 2331"/>
                <a:gd name="connsiteY255" fmla="*/ 1455 h 1510"/>
                <a:gd name="connsiteX256" fmla="*/ 695 w 2331"/>
                <a:gd name="connsiteY256" fmla="*/ 1449 h 1510"/>
                <a:gd name="connsiteX257" fmla="*/ 711 w 2331"/>
                <a:gd name="connsiteY257" fmla="*/ 1443 h 1510"/>
                <a:gd name="connsiteX258" fmla="*/ 726 w 2331"/>
                <a:gd name="connsiteY258" fmla="*/ 1436 h 1510"/>
                <a:gd name="connsiteX259" fmla="*/ 740 w 2331"/>
                <a:gd name="connsiteY259" fmla="*/ 1429 h 1510"/>
                <a:gd name="connsiteX260" fmla="*/ 754 w 2331"/>
                <a:gd name="connsiteY260" fmla="*/ 1421 h 1510"/>
                <a:gd name="connsiteX261" fmla="*/ 768 w 2331"/>
                <a:gd name="connsiteY261" fmla="*/ 1412 h 1510"/>
                <a:gd name="connsiteX262" fmla="*/ 781 w 2331"/>
                <a:gd name="connsiteY262" fmla="*/ 1402 h 1510"/>
                <a:gd name="connsiteX263" fmla="*/ 794 w 2331"/>
                <a:gd name="connsiteY263" fmla="*/ 1392 h 1510"/>
                <a:gd name="connsiteX264" fmla="*/ 807 w 2331"/>
                <a:gd name="connsiteY264" fmla="*/ 1380 h 1510"/>
                <a:gd name="connsiteX265" fmla="*/ 818 w 2331"/>
                <a:gd name="connsiteY265" fmla="*/ 1368 h 1510"/>
                <a:gd name="connsiteX266" fmla="*/ 830 w 2331"/>
                <a:gd name="connsiteY266" fmla="*/ 1356 h 1510"/>
                <a:gd name="connsiteX267" fmla="*/ 842 w 2331"/>
                <a:gd name="connsiteY267" fmla="*/ 1342 h 1510"/>
                <a:gd name="connsiteX268" fmla="*/ 851 w 2331"/>
                <a:gd name="connsiteY268" fmla="*/ 1326 h 1510"/>
                <a:gd name="connsiteX269" fmla="*/ 861 w 2331"/>
                <a:gd name="connsiteY269" fmla="*/ 1311 h 1510"/>
                <a:gd name="connsiteX270" fmla="*/ 870 w 2331"/>
                <a:gd name="connsiteY270" fmla="*/ 1296 h 1510"/>
                <a:gd name="connsiteX271" fmla="*/ 877 w 2331"/>
                <a:gd name="connsiteY271" fmla="*/ 1281 h 1510"/>
                <a:gd name="connsiteX272" fmla="*/ 884 w 2331"/>
                <a:gd name="connsiteY272" fmla="*/ 1264 h 1510"/>
                <a:gd name="connsiteX273" fmla="*/ 889 w 2331"/>
                <a:gd name="connsiteY273" fmla="*/ 1248 h 1510"/>
                <a:gd name="connsiteX274" fmla="*/ 908 w 2331"/>
                <a:gd name="connsiteY274" fmla="*/ 1248 h 1510"/>
                <a:gd name="connsiteX275" fmla="*/ 927 w 2331"/>
                <a:gd name="connsiteY275" fmla="*/ 1247 h 1510"/>
                <a:gd name="connsiteX276" fmla="*/ 946 w 2331"/>
                <a:gd name="connsiteY276" fmla="*/ 1247 h 1510"/>
                <a:gd name="connsiteX277" fmla="*/ 964 w 2331"/>
                <a:gd name="connsiteY277" fmla="*/ 1247 h 1510"/>
                <a:gd name="connsiteX278" fmla="*/ 983 w 2331"/>
                <a:gd name="connsiteY278" fmla="*/ 1246 h 1510"/>
                <a:gd name="connsiteX279" fmla="*/ 1002 w 2331"/>
                <a:gd name="connsiteY279" fmla="*/ 1246 h 1510"/>
                <a:gd name="connsiteX280" fmla="*/ 1020 w 2331"/>
                <a:gd name="connsiteY280" fmla="*/ 1246 h 1510"/>
                <a:gd name="connsiteX281" fmla="*/ 1039 w 2331"/>
                <a:gd name="connsiteY281" fmla="*/ 1245 h 1510"/>
                <a:gd name="connsiteX282" fmla="*/ 1058 w 2331"/>
                <a:gd name="connsiteY282" fmla="*/ 1245 h 1510"/>
                <a:gd name="connsiteX283" fmla="*/ 1078 w 2331"/>
                <a:gd name="connsiteY283" fmla="*/ 1245 h 1510"/>
                <a:gd name="connsiteX284" fmla="*/ 1096 w 2331"/>
                <a:gd name="connsiteY284" fmla="*/ 1245 h 1510"/>
                <a:gd name="connsiteX285" fmla="*/ 1116 w 2331"/>
                <a:gd name="connsiteY285" fmla="*/ 1243 h 1510"/>
                <a:gd name="connsiteX286" fmla="*/ 1135 w 2331"/>
                <a:gd name="connsiteY286" fmla="*/ 1243 h 1510"/>
                <a:gd name="connsiteX287" fmla="*/ 1155 w 2331"/>
                <a:gd name="connsiteY287" fmla="*/ 1243 h 1510"/>
                <a:gd name="connsiteX288" fmla="*/ 1174 w 2331"/>
                <a:gd name="connsiteY288" fmla="*/ 1243 h 1510"/>
                <a:gd name="connsiteX289" fmla="*/ 1193 w 2331"/>
                <a:gd name="connsiteY289" fmla="*/ 1243 h 1510"/>
                <a:gd name="connsiteX290" fmla="*/ 1214 w 2331"/>
                <a:gd name="connsiteY290" fmla="*/ 1243 h 1510"/>
                <a:gd name="connsiteX291" fmla="*/ 1235 w 2331"/>
                <a:gd name="connsiteY291" fmla="*/ 1243 h 1510"/>
                <a:gd name="connsiteX292" fmla="*/ 1257 w 2331"/>
                <a:gd name="connsiteY292" fmla="*/ 1243 h 1510"/>
                <a:gd name="connsiteX293" fmla="*/ 1278 w 2331"/>
                <a:gd name="connsiteY293" fmla="*/ 1245 h 1510"/>
                <a:gd name="connsiteX294" fmla="*/ 1299 w 2331"/>
                <a:gd name="connsiteY294" fmla="*/ 1245 h 1510"/>
                <a:gd name="connsiteX295" fmla="*/ 1320 w 2331"/>
                <a:gd name="connsiteY295" fmla="*/ 1245 h 1510"/>
                <a:gd name="connsiteX296" fmla="*/ 1339 w 2331"/>
                <a:gd name="connsiteY296" fmla="*/ 1246 h 1510"/>
                <a:gd name="connsiteX297" fmla="*/ 1361 w 2331"/>
                <a:gd name="connsiteY297" fmla="*/ 1246 h 1510"/>
                <a:gd name="connsiteX298" fmla="*/ 1380 w 2331"/>
                <a:gd name="connsiteY298" fmla="*/ 1247 h 1510"/>
                <a:gd name="connsiteX299" fmla="*/ 1401 w 2331"/>
                <a:gd name="connsiteY299" fmla="*/ 1248 h 1510"/>
                <a:gd name="connsiteX300" fmla="*/ 1421 w 2331"/>
                <a:gd name="connsiteY300" fmla="*/ 1248 h 1510"/>
                <a:gd name="connsiteX301" fmla="*/ 1441 w 2331"/>
                <a:gd name="connsiteY301" fmla="*/ 1249 h 1510"/>
                <a:gd name="connsiteX302" fmla="*/ 1461 w 2331"/>
                <a:gd name="connsiteY302" fmla="*/ 1250 h 1510"/>
                <a:gd name="connsiteX303" fmla="*/ 1481 w 2331"/>
                <a:gd name="connsiteY303" fmla="*/ 1252 h 1510"/>
                <a:gd name="connsiteX304" fmla="*/ 1501 w 2331"/>
                <a:gd name="connsiteY304" fmla="*/ 1252 h 1510"/>
                <a:gd name="connsiteX305" fmla="*/ 1521 w 2331"/>
                <a:gd name="connsiteY305" fmla="*/ 1253 h 1510"/>
                <a:gd name="connsiteX306" fmla="*/ 1528 w 2331"/>
                <a:gd name="connsiteY306" fmla="*/ 1269 h 1510"/>
                <a:gd name="connsiteX307" fmla="*/ 1536 w 2331"/>
                <a:gd name="connsiteY307" fmla="*/ 1194 h 1510"/>
                <a:gd name="connsiteX308" fmla="*/ 1545 w 2331"/>
                <a:gd name="connsiteY308" fmla="*/ 1300 h 1510"/>
                <a:gd name="connsiteX309" fmla="*/ 1541 w 2331"/>
                <a:gd name="connsiteY309" fmla="*/ 1068 h 1510"/>
                <a:gd name="connsiteX310" fmla="*/ 1541 w 2331"/>
                <a:gd name="connsiteY310" fmla="*/ 1119 h 1510"/>
                <a:gd name="connsiteX311" fmla="*/ 1556 w 2331"/>
                <a:gd name="connsiteY311" fmla="*/ 1134 h 1510"/>
                <a:gd name="connsiteX312" fmla="*/ 1566 w 2331"/>
                <a:gd name="connsiteY312" fmla="*/ 1059 h 1510"/>
                <a:gd name="connsiteX313" fmla="*/ 1568 w 2331"/>
                <a:gd name="connsiteY313" fmla="*/ 1104 h 1510"/>
                <a:gd name="connsiteX314" fmla="*/ 1568 w 2331"/>
                <a:gd name="connsiteY314" fmla="*/ 1101 h 1510"/>
                <a:gd name="connsiteX315" fmla="*/ 1578 w 2331"/>
                <a:gd name="connsiteY315" fmla="*/ 1072 h 1510"/>
                <a:gd name="connsiteX316" fmla="*/ 1590 w 2331"/>
                <a:gd name="connsiteY316" fmla="*/ 1041 h 1510"/>
                <a:gd name="connsiteX317" fmla="*/ 1602 w 2331"/>
                <a:gd name="connsiteY317" fmla="*/ 1008 h 1510"/>
                <a:gd name="connsiteX318" fmla="*/ 1615 w 2331"/>
                <a:gd name="connsiteY318" fmla="*/ 975 h 1510"/>
                <a:gd name="connsiteX319" fmla="*/ 1629 w 2331"/>
                <a:gd name="connsiteY319" fmla="*/ 942 h 1510"/>
                <a:gd name="connsiteX320" fmla="*/ 1643 w 2331"/>
                <a:gd name="connsiteY320" fmla="*/ 952 h 1510"/>
                <a:gd name="connsiteX321" fmla="*/ 1657 w 2331"/>
                <a:gd name="connsiteY321" fmla="*/ 917 h 1510"/>
                <a:gd name="connsiteX322" fmla="*/ 1673 w 2331"/>
                <a:gd name="connsiteY322" fmla="*/ 926 h 1510"/>
                <a:gd name="connsiteX323" fmla="*/ 1688 w 2331"/>
                <a:gd name="connsiteY323" fmla="*/ 844 h 1510"/>
                <a:gd name="connsiteX324" fmla="*/ 1703 w 2331"/>
                <a:gd name="connsiteY324" fmla="*/ 851 h 1510"/>
                <a:gd name="connsiteX325" fmla="*/ 1719 w 2331"/>
                <a:gd name="connsiteY325" fmla="*/ 858 h 1510"/>
                <a:gd name="connsiteX326" fmla="*/ 1735 w 2331"/>
                <a:gd name="connsiteY326" fmla="*/ 864 h 1510"/>
                <a:gd name="connsiteX327" fmla="*/ 1751 w 2331"/>
                <a:gd name="connsiteY327" fmla="*/ 1050 h 1510"/>
                <a:gd name="connsiteX328" fmla="*/ 1754 w 2331"/>
                <a:gd name="connsiteY328" fmla="*/ 957 h 1510"/>
                <a:gd name="connsiteX329" fmla="*/ 1751 w 2331"/>
                <a:gd name="connsiteY329" fmla="*/ 999 h 1510"/>
                <a:gd name="connsiteX330" fmla="*/ 1767 w 2331"/>
                <a:gd name="connsiteY330" fmla="*/ 828 h 1510"/>
                <a:gd name="connsiteX331" fmla="*/ 1785 w 2331"/>
                <a:gd name="connsiteY331" fmla="*/ 1102 h 1510"/>
                <a:gd name="connsiteX332" fmla="*/ 1801 w 2331"/>
                <a:gd name="connsiteY332" fmla="*/ 1015 h 1510"/>
                <a:gd name="connsiteX333" fmla="*/ 1796 w 2331"/>
                <a:gd name="connsiteY333" fmla="*/ 1143 h 1510"/>
                <a:gd name="connsiteX334" fmla="*/ 1819 w 2331"/>
                <a:gd name="connsiteY334" fmla="*/ 1108 h 1510"/>
                <a:gd name="connsiteX335" fmla="*/ 1835 w 2331"/>
                <a:gd name="connsiteY335" fmla="*/ 1109 h 1510"/>
                <a:gd name="connsiteX336" fmla="*/ 1853 w 2331"/>
                <a:gd name="connsiteY336" fmla="*/ 1109 h 1510"/>
                <a:gd name="connsiteX337" fmla="*/ 1870 w 2331"/>
                <a:gd name="connsiteY337" fmla="*/ 1154 h 1510"/>
                <a:gd name="connsiteX338" fmla="*/ 1887 w 2331"/>
                <a:gd name="connsiteY338" fmla="*/ 1198 h 1510"/>
                <a:gd name="connsiteX339" fmla="*/ 1904 w 2331"/>
                <a:gd name="connsiteY339" fmla="*/ 1150 h 1510"/>
                <a:gd name="connsiteX340" fmla="*/ 1904 w 2331"/>
                <a:gd name="connsiteY340" fmla="*/ 1110 h 1510"/>
                <a:gd name="connsiteX341" fmla="*/ 1904 w 2331"/>
                <a:gd name="connsiteY341" fmla="*/ 1143 h 1510"/>
                <a:gd name="connsiteX342" fmla="*/ 1920 w 2331"/>
                <a:gd name="connsiteY342" fmla="*/ 1147 h 1510"/>
                <a:gd name="connsiteX343" fmla="*/ 1937 w 2331"/>
                <a:gd name="connsiteY343" fmla="*/ 1458 h 1510"/>
                <a:gd name="connsiteX344" fmla="*/ 1895 w 2331"/>
                <a:gd name="connsiteY344" fmla="*/ 963 h 1510"/>
                <a:gd name="connsiteX345" fmla="*/ 1934 w 2331"/>
                <a:gd name="connsiteY345" fmla="*/ 1002 h 1510"/>
                <a:gd name="connsiteX346" fmla="*/ 1934 w 2331"/>
                <a:gd name="connsiteY346" fmla="*/ 963 h 1510"/>
                <a:gd name="connsiteX347" fmla="*/ 1934 w 2331"/>
                <a:gd name="connsiteY347" fmla="*/ 960 h 1510"/>
                <a:gd name="connsiteX348" fmla="*/ 1934 w 2331"/>
                <a:gd name="connsiteY348" fmla="*/ 954 h 1510"/>
                <a:gd name="connsiteX349" fmla="*/ 1953 w 2331"/>
                <a:gd name="connsiteY349" fmla="*/ 1005 h 1510"/>
                <a:gd name="connsiteX350" fmla="*/ 1968 w 2331"/>
                <a:gd name="connsiteY350" fmla="*/ 1134 h 1510"/>
                <a:gd name="connsiteX351" fmla="*/ 1984 w 2331"/>
                <a:gd name="connsiteY351" fmla="*/ 1083 h 1510"/>
                <a:gd name="connsiteX352" fmla="*/ 1999 w 2331"/>
                <a:gd name="connsiteY352" fmla="*/ 1031 h 1510"/>
                <a:gd name="connsiteX353" fmla="*/ 2013 w 2331"/>
                <a:gd name="connsiteY353" fmla="*/ 1429 h 1510"/>
                <a:gd name="connsiteX354" fmla="*/ 2028 w 2331"/>
                <a:gd name="connsiteY354" fmla="*/ 926 h 1510"/>
                <a:gd name="connsiteX355" fmla="*/ 2041 w 2331"/>
                <a:gd name="connsiteY355" fmla="*/ 1412 h 1510"/>
                <a:gd name="connsiteX356" fmla="*/ 2055 w 2331"/>
                <a:gd name="connsiteY356" fmla="*/ 1402 h 1510"/>
                <a:gd name="connsiteX357" fmla="*/ 2068 w 2331"/>
                <a:gd name="connsiteY357" fmla="*/ 1392 h 1510"/>
                <a:gd name="connsiteX358" fmla="*/ 2079 w 2331"/>
                <a:gd name="connsiteY358" fmla="*/ 1380 h 1510"/>
                <a:gd name="connsiteX359" fmla="*/ 2091 w 2331"/>
                <a:gd name="connsiteY359" fmla="*/ 1368 h 1510"/>
                <a:gd name="connsiteX360" fmla="*/ 2105 w 2331"/>
                <a:gd name="connsiteY360" fmla="*/ 1353 h 1510"/>
                <a:gd name="connsiteX361" fmla="*/ 2118 w 2331"/>
                <a:gd name="connsiteY361" fmla="*/ 1336 h 1510"/>
                <a:gd name="connsiteX362" fmla="*/ 2130 w 2331"/>
                <a:gd name="connsiteY362" fmla="*/ 1319 h 1510"/>
                <a:gd name="connsiteX363" fmla="*/ 2140 w 2331"/>
                <a:gd name="connsiteY363" fmla="*/ 1301 h 1510"/>
                <a:gd name="connsiteX364" fmla="*/ 2149 w 2331"/>
                <a:gd name="connsiteY364" fmla="*/ 1282 h 1510"/>
                <a:gd name="connsiteX365" fmla="*/ 2158 w 2331"/>
                <a:gd name="connsiteY365" fmla="*/ 1263 h 1510"/>
                <a:gd name="connsiteX366" fmla="*/ 2165 w 2331"/>
                <a:gd name="connsiteY366" fmla="*/ 1243 h 1510"/>
                <a:gd name="connsiteX367" fmla="*/ 2171 w 2331"/>
                <a:gd name="connsiteY367" fmla="*/ 1224 h 1510"/>
                <a:gd name="connsiteX368" fmla="*/ 2183 w 2331"/>
                <a:gd name="connsiteY368" fmla="*/ 1219 h 1510"/>
                <a:gd name="connsiteX369" fmla="*/ 2195 w 2331"/>
                <a:gd name="connsiteY369" fmla="*/ 1213 h 1510"/>
                <a:gd name="connsiteX370" fmla="*/ 2207 w 2331"/>
                <a:gd name="connsiteY370" fmla="*/ 1208 h 1510"/>
                <a:gd name="connsiteX371" fmla="*/ 2218 w 2331"/>
                <a:gd name="connsiteY371" fmla="*/ 1203 h 1510"/>
                <a:gd name="connsiteX372" fmla="*/ 2230 w 2331"/>
                <a:gd name="connsiteY372" fmla="*/ 1197 h 1510"/>
                <a:gd name="connsiteX373" fmla="*/ 2241 w 2331"/>
                <a:gd name="connsiteY373" fmla="*/ 1191 h 1510"/>
                <a:gd name="connsiteX374" fmla="*/ 2251 w 2331"/>
                <a:gd name="connsiteY374" fmla="*/ 1185 h 1510"/>
                <a:gd name="connsiteX375" fmla="*/ 2261 w 2331"/>
                <a:gd name="connsiteY375" fmla="*/ 1178 h 1510"/>
                <a:gd name="connsiteX376" fmla="*/ 2279 w 2331"/>
                <a:gd name="connsiteY376" fmla="*/ 1160 h 1510"/>
                <a:gd name="connsiteX377" fmla="*/ 2294 w 2331"/>
                <a:gd name="connsiteY377" fmla="*/ 1138 h 1510"/>
                <a:gd name="connsiteX378" fmla="*/ 2307 w 2331"/>
                <a:gd name="connsiteY378" fmla="*/ 1111 h 1510"/>
                <a:gd name="connsiteX379" fmla="*/ 2317 w 2331"/>
                <a:gd name="connsiteY379" fmla="*/ 1082 h 1510"/>
                <a:gd name="connsiteX380" fmla="*/ 2324 w 2331"/>
                <a:gd name="connsiteY380" fmla="*/ 1051 h 1510"/>
                <a:gd name="connsiteX381" fmla="*/ 2328 w 2331"/>
                <a:gd name="connsiteY381" fmla="*/ 1018 h 1510"/>
                <a:gd name="connsiteX382" fmla="*/ 2331 w 2331"/>
                <a:gd name="connsiteY382" fmla="*/ 985 h 1510"/>
                <a:gd name="connsiteX383" fmla="*/ 2331 w 2331"/>
                <a:gd name="connsiteY383" fmla="*/ 954 h 1510"/>
                <a:gd name="connsiteX0" fmla="*/ 2331 w 2331"/>
                <a:gd name="connsiteY0" fmla="*/ 954 h 1508"/>
                <a:gd name="connsiteX1" fmla="*/ 2329 w 2331"/>
                <a:gd name="connsiteY1" fmla="*/ 927 h 1508"/>
                <a:gd name="connsiteX2" fmla="*/ 2327 w 2331"/>
                <a:gd name="connsiteY2" fmla="*/ 899 h 1508"/>
                <a:gd name="connsiteX3" fmla="*/ 2322 w 2331"/>
                <a:gd name="connsiteY3" fmla="*/ 871 h 1508"/>
                <a:gd name="connsiteX4" fmla="*/ 2315 w 2331"/>
                <a:gd name="connsiteY4" fmla="*/ 844 h 1508"/>
                <a:gd name="connsiteX5" fmla="*/ 2307 w 2331"/>
                <a:gd name="connsiteY5" fmla="*/ 819 h 1508"/>
                <a:gd name="connsiteX6" fmla="*/ 2297 w 2331"/>
                <a:gd name="connsiteY6" fmla="*/ 796 h 1508"/>
                <a:gd name="connsiteX7" fmla="*/ 2284 w 2331"/>
                <a:gd name="connsiteY7" fmla="*/ 777 h 1508"/>
                <a:gd name="connsiteX8" fmla="*/ 2269 w 2331"/>
                <a:gd name="connsiteY8" fmla="*/ 762 h 1508"/>
                <a:gd name="connsiteX9" fmla="*/ 2242 w 2331"/>
                <a:gd name="connsiteY9" fmla="*/ 743 h 1508"/>
                <a:gd name="connsiteX10" fmla="*/ 2213 w 2331"/>
                <a:gd name="connsiteY10" fmla="*/ 725 h 1508"/>
                <a:gd name="connsiteX11" fmla="*/ 2181 w 2331"/>
                <a:gd name="connsiteY11" fmla="*/ 706 h 1508"/>
                <a:gd name="connsiteX12" fmla="*/ 2147 w 2331"/>
                <a:gd name="connsiteY12" fmla="*/ 688 h 1508"/>
                <a:gd name="connsiteX13" fmla="*/ 2112 w 2331"/>
                <a:gd name="connsiteY13" fmla="*/ 672 h 1508"/>
                <a:gd name="connsiteX14" fmla="*/ 2074 w 2331"/>
                <a:gd name="connsiteY14" fmla="*/ 656 h 1508"/>
                <a:gd name="connsiteX15" fmla="*/ 2034 w 2331"/>
                <a:gd name="connsiteY15" fmla="*/ 640 h 1508"/>
                <a:gd name="connsiteX16" fmla="*/ 1993 w 2331"/>
                <a:gd name="connsiteY16" fmla="*/ 625 h 1508"/>
                <a:gd name="connsiteX17" fmla="*/ 1950 w 2331"/>
                <a:gd name="connsiteY17" fmla="*/ 611 h 1508"/>
                <a:gd name="connsiteX18" fmla="*/ 1904 w 2331"/>
                <a:gd name="connsiteY18" fmla="*/ 598 h 1508"/>
                <a:gd name="connsiteX19" fmla="*/ 1857 w 2331"/>
                <a:gd name="connsiteY19" fmla="*/ 585 h 1508"/>
                <a:gd name="connsiteX20" fmla="*/ 1808 w 2331"/>
                <a:gd name="connsiteY20" fmla="*/ 574 h 1508"/>
                <a:gd name="connsiteX21" fmla="*/ 1758 w 2331"/>
                <a:gd name="connsiteY21" fmla="*/ 563 h 1508"/>
                <a:gd name="connsiteX22" fmla="*/ 1707 w 2331"/>
                <a:gd name="connsiteY22" fmla="*/ 553 h 1508"/>
                <a:gd name="connsiteX23" fmla="*/ 1654 w 2331"/>
                <a:gd name="connsiteY23" fmla="*/ 543 h 1508"/>
                <a:gd name="connsiteX24" fmla="*/ 1599 w 2331"/>
                <a:gd name="connsiteY24" fmla="*/ 535 h 1508"/>
                <a:gd name="connsiteX25" fmla="*/ 1599 w 2331"/>
                <a:gd name="connsiteY25" fmla="*/ 535 h 1508"/>
                <a:gd name="connsiteX26" fmla="*/ 1595 w 2331"/>
                <a:gd name="connsiteY26" fmla="*/ 471 h 1508"/>
                <a:gd name="connsiteX27" fmla="*/ 1487 w 2331"/>
                <a:gd name="connsiteY27" fmla="*/ 471 h 1508"/>
                <a:gd name="connsiteX28" fmla="*/ 1496 w 2331"/>
                <a:gd name="connsiteY28" fmla="*/ 637 h 1508"/>
                <a:gd name="connsiteX29" fmla="*/ 1491 w 2331"/>
                <a:gd name="connsiteY29" fmla="*/ 638 h 1508"/>
                <a:gd name="connsiteX30" fmla="*/ 1487 w 2331"/>
                <a:gd name="connsiteY30" fmla="*/ 639 h 1508"/>
                <a:gd name="connsiteX31" fmla="*/ 1482 w 2331"/>
                <a:gd name="connsiteY31" fmla="*/ 640 h 1508"/>
                <a:gd name="connsiteX32" fmla="*/ 1477 w 2331"/>
                <a:gd name="connsiteY32" fmla="*/ 642 h 1508"/>
                <a:gd name="connsiteX33" fmla="*/ 1473 w 2331"/>
                <a:gd name="connsiteY33" fmla="*/ 644 h 1508"/>
                <a:gd name="connsiteX34" fmla="*/ 1468 w 2331"/>
                <a:gd name="connsiteY34" fmla="*/ 645 h 1508"/>
                <a:gd name="connsiteX35" fmla="*/ 1462 w 2331"/>
                <a:gd name="connsiteY35" fmla="*/ 646 h 1508"/>
                <a:gd name="connsiteX36" fmla="*/ 1458 w 2331"/>
                <a:gd name="connsiteY36" fmla="*/ 647 h 1508"/>
                <a:gd name="connsiteX37" fmla="*/ 1467 w 2331"/>
                <a:gd name="connsiteY37" fmla="*/ 643 h 1508"/>
                <a:gd name="connsiteX38" fmla="*/ 1418 w 2331"/>
                <a:gd name="connsiteY38" fmla="*/ 561 h 1508"/>
                <a:gd name="connsiteX39" fmla="*/ 1405 w 2331"/>
                <a:gd name="connsiteY39" fmla="*/ 452 h 1508"/>
                <a:gd name="connsiteX40" fmla="*/ 1417 w 2331"/>
                <a:gd name="connsiteY40" fmla="*/ 442 h 1508"/>
                <a:gd name="connsiteX41" fmla="*/ 1427 w 2331"/>
                <a:gd name="connsiteY41" fmla="*/ 430 h 1508"/>
                <a:gd name="connsiteX42" fmla="*/ 1438 w 2331"/>
                <a:gd name="connsiteY42" fmla="*/ 417 h 1508"/>
                <a:gd name="connsiteX43" fmla="*/ 1447 w 2331"/>
                <a:gd name="connsiteY43" fmla="*/ 403 h 1508"/>
                <a:gd name="connsiteX44" fmla="*/ 1456 w 2331"/>
                <a:gd name="connsiteY44" fmla="*/ 388 h 1508"/>
                <a:gd name="connsiteX45" fmla="*/ 1465 w 2331"/>
                <a:gd name="connsiteY45" fmla="*/ 372 h 1508"/>
                <a:gd name="connsiteX46" fmla="*/ 1472 w 2331"/>
                <a:gd name="connsiteY46" fmla="*/ 354 h 1508"/>
                <a:gd name="connsiteX47" fmla="*/ 1479 w 2331"/>
                <a:gd name="connsiteY47" fmla="*/ 337 h 1508"/>
                <a:gd name="connsiteX48" fmla="*/ 1487 w 2331"/>
                <a:gd name="connsiteY48" fmla="*/ 471 h 1508"/>
                <a:gd name="connsiteX49" fmla="*/ 1595 w 2331"/>
                <a:gd name="connsiteY49" fmla="*/ 471 h 1508"/>
                <a:gd name="connsiteX50" fmla="*/ 1585 w 2331"/>
                <a:gd name="connsiteY50" fmla="*/ 273 h 1508"/>
                <a:gd name="connsiteX51" fmla="*/ 1584 w 2331"/>
                <a:gd name="connsiteY51" fmla="*/ 265 h 1508"/>
                <a:gd name="connsiteX52" fmla="*/ 1580 w 2331"/>
                <a:gd name="connsiteY52" fmla="*/ 257 h 1508"/>
                <a:gd name="connsiteX53" fmla="*/ 1576 w 2331"/>
                <a:gd name="connsiteY53" fmla="*/ 250 h 1508"/>
                <a:gd name="connsiteX54" fmla="*/ 1570 w 2331"/>
                <a:gd name="connsiteY54" fmla="*/ 243 h 1508"/>
                <a:gd name="connsiteX55" fmla="*/ 1563 w 2331"/>
                <a:gd name="connsiteY55" fmla="*/ 237 h 1508"/>
                <a:gd name="connsiteX56" fmla="*/ 1556 w 2331"/>
                <a:gd name="connsiteY56" fmla="*/ 234 h 1508"/>
                <a:gd name="connsiteX57" fmla="*/ 1546 w 2331"/>
                <a:gd name="connsiteY57" fmla="*/ 231 h 1508"/>
                <a:gd name="connsiteX58" fmla="*/ 1538 w 2331"/>
                <a:gd name="connsiteY58" fmla="*/ 230 h 1508"/>
                <a:gd name="connsiteX59" fmla="*/ 1517 w 2331"/>
                <a:gd name="connsiteY59" fmla="*/ 230 h 1508"/>
                <a:gd name="connsiteX60" fmla="*/ 1511 w 2331"/>
                <a:gd name="connsiteY60" fmla="*/ 230 h 1508"/>
                <a:gd name="connsiteX61" fmla="*/ 1505 w 2331"/>
                <a:gd name="connsiteY61" fmla="*/ 231 h 1508"/>
                <a:gd name="connsiteX62" fmla="*/ 1501 w 2331"/>
                <a:gd name="connsiteY62" fmla="*/ 234 h 1508"/>
                <a:gd name="connsiteX63" fmla="*/ 1495 w 2331"/>
                <a:gd name="connsiteY63" fmla="*/ 236 h 1508"/>
                <a:gd name="connsiteX64" fmla="*/ 1495 w 2331"/>
                <a:gd name="connsiteY64" fmla="*/ 236 h 1508"/>
                <a:gd name="connsiteX65" fmla="*/ 1495 w 2331"/>
                <a:gd name="connsiteY65" fmla="*/ 235 h 1508"/>
                <a:gd name="connsiteX66" fmla="*/ 1495 w 2331"/>
                <a:gd name="connsiteY66" fmla="*/ 235 h 1508"/>
                <a:gd name="connsiteX67" fmla="*/ 1495 w 2331"/>
                <a:gd name="connsiteY67" fmla="*/ 235 h 1508"/>
                <a:gd name="connsiteX68" fmla="*/ 1493 w 2331"/>
                <a:gd name="connsiteY68" fmla="*/ 212 h 1508"/>
                <a:gd name="connsiteX69" fmla="*/ 1488 w 2331"/>
                <a:gd name="connsiteY69" fmla="*/ 188 h 1508"/>
                <a:gd name="connsiteX70" fmla="*/ 1481 w 2331"/>
                <a:gd name="connsiteY70" fmla="*/ 166 h 1508"/>
                <a:gd name="connsiteX71" fmla="*/ 1473 w 2331"/>
                <a:gd name="connsiteY71" fmla="*/ 145 h 1508"/>
                <a:gd name="connsiteX72" fmla="*/ 1462 w 2331"/>
                <a:gd name="connsiteY72" fmla="*/ 124 h 1508"/>
                <a:gd name="connsiteX73" fmla="*/ 1449 w 2331"/>
                <a:gd name="connsiteY73" fmla="*/ 105 h 1508"/>
                <a:gd name="connsiteX74" fmla="*/ 1434 w 2331"/>
                <a:gd name="connsiteY74" fmla="*/ 86 h 1508"/>
                <a:gd name="connsiteX75" fmla="*/ 1418 w 2331"/>
                <a:gd name="connsiteY75" fmla="*/ 69 h 1508"/>
                <a:gd name="connsiteX76" fmla="*/ 1399 w 2331"/>
                <a:gd name="connsiteY76" fmla="*/ 54 h 1508"/>
                <a:gd name="connsiteX77" fmla="*/ 1379 w 2331"/>
                <a:gd name="connsiteY77" fmla="*/ 40 h 1508"/>
                <a:gd name="connsiteX78" fmla="*/ 1359 w 2331"/>
                <a:gd name="connsiteY78" fmla="*/ 28 h 1508"/>
                <a:gd name="connsiteX79" fmla="*/ 1338 w 2331"/>
                <a:gd name="connsiteY79" fmla="*/ 18 h 1508"/>
                <a:gd name="connsiteX80" fmla="*/ 1316 w 2331"/>
                <a:gd name="connsiteY80" fmla="*/ 11 h 1508"/>
                <a:gd name="connsiteX81" fmla="*/ 1294 w 2331"/>
                <a:gd name="connsiteY81" fmla="*/ 5 h 1508"/>
                <a:gd name="connsiteX82" fmla="*/ 1271 w 2331"/>
                <a:gd name="connsiteY82" fmla="*/ 1 h 1508"/>
                <a:gd name="connsiteX83" fmla="*/ 1247 w 2331"/>
                <a:gd name="connsiteY83" fmla="*/ 0 h 1508"/>
                <a:gd name="connsiteX84" fmla="*/ 1225 w 2331"/>
                <a:gd name="connsiteY84" fmla="*/ 1 h 1508"/>
                <a:gd name="connsiteX85" fmla="*/ 1204 w 2331"/>
                <a:gd name="connsiteY85" fmla="*/ 4 h 1508"/>
                <a:gd name="connsiteX86" fmla="*/ 1183 w 2331"/>
                <a:gd name="connsiteY86" fmla="*/ 9 h 1508"/>
                <a:gd name="connsiteX87" fmla="*/ 1163 w 2331"/>
                <a:gd name="connsiteY87" fmla="*/ 15 h 1508"/>
                <a:gd name="connsiteX88" fmla="*/ 1144 w 2331"/>
                <a:gd name="connsiteY88" fmla="*/ 25 h 1508"/>
                <a:gd name="connsiteX89" fmla="*/ 1127 w 2331"/>
                <a:gd name="connsiteY89" fmla="*/ 34 h 1508"/>
                <a:gd name="connsiteX90" fmla="*/ 1110 w 2331"/>
                <a:gd name="connsiteY90" fmla="*/ 46 h 1508"/>
                <a:gd name="connsiteX91" fmla="*/ 1095 w 2331"/>
                <a:gd name="connsiteY91" fmla="*/ 60 h 1508"/>
                <a:gd name="connsiteX92" fmla="*/ 1080 w 2331"/>
                <a:gd name="connsiteY92" fmla="*/ 74 h 1508"/>
                <a:gd name="connsiteX93" fmla="*/ 1068 w 2331"/>
                <a:gd name="connsiteY93" fmla="*/ 90 h 1508"/>
                <a:gd name="connsiteX94" fmla="*/ 1057 w 2331"/>
                <a:gd name="connsiteY94" fmla="*/ 106 h 1508"/>
                <a:gd name="connsiteX95" fmla="*/ 1047 w 2331"/>
                <a:gd name="connsiteY95" fmla="*/ 125 h 1508"/>
                <a:gd name="connsiteX96" fmla="*/ 1039 w 2331"/>
                <a:gd name="connsiteY96" fmla="*/ 144 h 1508"/>
                <a:gd name="connsiteX97" fmla="*/ 1033 w 2331"/>
                <a:gd name="connsiteY97" fmla="*/ 164 h 1508"/>
                <a:gd name="connsiteX98" fmla="*/ 1029 w 2331"/>
                <a:gd name="connsiteY98" fmla="*/ 185 h 1508"/>
                <a:gd name="connsiteX99" fmla="*/ 1026 w 2331"/>
                <a:gd name="connsiteY99" fmla="*/ 207 h 1508"/>
                <a:gd name="connsiteX100" fmla="*/ 1003 w 2331"/>
                <a:gd name="connsiteY100" fmla="*/ 227 h 1508"/>
                <a:gd name="connsiteX101" fmla="*/ 976 w 2331"/>
                <a:gd name="connsiteY101" fmla="*/ 251 h 1508"/>
                <a:gd name="connsiteX102" fmla="*/ 947 w 2331"/>
                <a:gd name="connsiteY102" fmla="*/ 279 h 1508"/>
                <a:gd name="connsiteX103" fmla="*/ 919 w 2331"/>
                <a:gd name="connsiteY103" fmla="*/ 309 h 1508"/>
                <a:gd name="connsiteX104" fmla="*/ 893 w 2331"/>
                <a:gd name="connsiteY104" fmla="*/ 338 h 1508"/>
                <a:gd name="connsiteX105" fmla="*/ 873 w 2331"/>
                <a:gd name="connsiteY105" fmla="*/ 366 h 1508"/>
                <a:gd name="connsiteX106" fmla="*/ 860 w 2331"/>
                <a:gd name="connsiteY106" fmla="*/ 391 h 1508"/>
                <a:gd name="connsiteX107" fmla="*/ 858 w 2331"/>
                <a:gd name="connsiteY107" fmla="*/ 414 h 1508"/>
                <a:gd name="connsiteX108" fmla="*/ 860 w 2331"/>
                <a:gd name="connsiteY108" fmla="*/ 422 h 1508"/>
                <a:gd name="connsiteX109" fmla="*/ 864 w 2331"/>
                <a:gd name="connsiteY109" fmla="*/ 429 h 1508"/>
                <a:gd name="connsiteX110" fmla="*/ 870 w 2331"/>
                <a:gd name="connsiteY110" fmla="*/ 435 h 1508"/>
                <a:gd name="connsiteX111" fmla="*/ 877 w 2331"/>
                <a:gd name="connsiteY111" fmla="*/ 439 h 1508"/>
                <a:gd name="connsiteX112" fmla="*/ 887 w 2331"/>
                <a:gd name="connsiteY112" fmla="*/ 444 h 1508"/>
                <a:gd name="connsiteX113" fmla="*/ 898 w 2331"/>
                <a:gd name="connsiteY113" fmla="*/ 449 h 1508"/>
                <a:gd name="connsiteX114" fmla="*/ 911 w 2331"/>
                <a:gd name="connsiteY114" fmla="*/ 452 h 1508"/>
                <a:gd name="connsiteX115" fmla="*/ 923 w 2331"/>
                <a:gd name="connsiteY115" fmla="*/ 456 h 1508"/>
                <a:gd name="connsiteX116" fmla="*/ 936 w 2331"/>
                <a:gd name="connsiteY116" fmla="*/ 459 h 1508"/>
                <a:gd name="connsiteX117" fmla="*/ 950 w 2331"/>
                <a:gd name="connsiteY117" fmla="*/ 462 h 1508"/>
                <a:gd name="connsiteX118" fmla="*/ 964 w 2331"/>
                <a:gd name="connsiteY118" fmla="*/ 465 h 1508"/>
                <a:gd name="connsiteX119" fmla="*/ 978 w 2331"/>
                <a:gd name="connsiteY119" fmla="*/ 466 h 1508"/>
                <a:gd name="connsiteX120" fmla="*/ 991 w 2331"/>
                <a:gd name="connsiteY120" fmla="*/ 469 h 1508"/>
                <a:gd name="connsiteX121" fmla="*/ 1005 w 2331"/>
                <a:gd name="connsiteY121" fmla="*/ 470 h 1508"/>
                <a:gd name="connsiteX122" fmla="*/ 1018 w 2331"/>
                <a:gd name="connsiteY122" fmla="*/ 472 h 1508"/>
                <a:gd name="connsiteX123" fmla="*/ 1030 w 2331"/>
                <a:gd name="connsiteY123" fmla="*/ 473 h 1508"/>
                <a:gd name="connsiteX124" fmla="*/ 1041 w 2331"/>
                <a:gd name="connsiteY124" fmla="*/ 473 h 1508"/>
                <a:gd name="connsiteX125" fmla="*/ 1052 w 2331"/>
                <a:gd name="connsiteY125" fmla="*/ 474 h 1508"/>
                <a:gd name="connsiteX126" fmla="*/ 1061 w 2331"/>
                <a:gd name="connsiteY126" fmla="*/ 476 h 1508"/>
                <a:gd name="connsiteX127" fmla="*/ 1069 w 2331"/>
                <a:gd name="connsiteY127" fmla="*/ 476 h 1508"/>
                <a:gd name="connsiteX128" fmla="*/ 1082 w 2331"/>
                <a:gd name="connsiteY128" fmla="*/ 589 h 1508"/>
                <a:gd name="connsiteX129" fmla="*/ 1082 w 2331"/>
                <a:gd name="connsiteY129" fmla="*/ 593 h 1508"/>
                <a:gd name="connsiteX130" fmla="*/ 1074 w 2331"/>
                <a:gd name="connsiteY130" fmla="*/ 590 h 1508"/>
                <a:gd name="connsiteX131" fmla="*/ 1067 w 2331"/>
                <a:gd name="connsiteY131" fmla="*/ 588 h 1508"/>
                <a:gd name="connsiteX132" fmla="*/ 1059 w 2331"/>
                <a:gd name="connsiteY132" fmla="*/ 588 h 1508"/>
                <a:gd name="connsiteX133" fmla="*/ 1051 w 2331"/>
                <a:gd name="connsiteY133" fmla="*/ 590 h 1508"/>
                <a:gd name="connsiteX134" fmla="*/ 1046 w 2331"/>
                <a:gd name="connsiteY134" fmla="*/ 591 h 1508"/>
                <a:gd name="connsiteX135" fmla="*/ 1043 w 2331"/>
                <a:gd name="connsiteY135" fmla="*/ 593 h 1508"/>
                <a:gd name="connsiteX136" fmla="*/ 1039 w 2331"/>
                <a:gd name="connsiteY136" fmla="*/ 594 h 1508"/>
                <a:gd name="connsiteX137" fmla="*/ 1037 w 2331"/>
                <a:gd name="connsiteY137" fmla="*/ 595 h 1508"/>
                <a:gd name="connsiteX138" fmla="*/ 969 w 2331"/>
                <a:gd name="connsiteY138" fmla="*/ 501 h 1508"/>
                <a:gd name="connsiteX139" fmla="*/ 968 w 2331"/>
                <a:gd name="connsiteY139" fmla="*/ 500 h 1508"/>
                <a:gd name="connsiteX140" fmla="*/ 963 w 2331"/>
                <a:gd name="connsiteY140" fmla="*/ 497 h 1508"/>
                <a:gd name="connsiteX141" fmla="*/ 957 w 2331"/>
                <a:gd name="connsiteY141" fmla="*/ 493 h 1508"/>
                <a:gd name="connsiteX142" fmla="*/ 951 w 2331"/>
                <a:gd name="connsiteY142" fmla="*/ 491 h 1508"/>
                <a:gd name="connsiteX143" fmla="*/ 943 w 2331"/>
                <a:gd name="connsiteY143" fmla="*/ 488 h 1508"/>
                <a:gd name="connsiteX144" fmla="*/ 936 w 2331"/>
                <a:gd name="connsiteY144" fmla="*/ 488 h 1508"/>
                <a:gd name="connsiteX145" fmla="*/ 928 w 2331"/>
                <a:gd name="connsiteY145" fmla="*/ 491 h 1508"/>
                <a:gd name="connsiteX146" fmla="*/ 920 w 2331"/>
                <a:gd name="connsiteY146" fmla="*/ 493 h 1508"/>
                <a:gd name="connsiteX147" fmla="*/ 912 w 2331"/>
                <a:gd name="connsiteY147" fmla="*/ 499 h 1508"/>
                <a:gd name="connsiteX148" fmla="*/ 900 w 2331"/>
                <a:gd name="connsiteY148" fmla="*/ 514 h 1508"/>
                <a:gd name="connsiteX149" fmla="*/ 897 w 2331"/>
                <a:gd name="connsiteY149" fmla="*/ 529 h 1508"/>
                <a:gd name="connsiteX150" fmla="*/ 899 w 2331"/>
                <a:gd name="connsiteY150" fmla="*/ 543 h 1508"/>
                <a:gd name="connsiteX151" fmla="*/ 904 w 2331"/>
                <a:gd name="connsiteY151" fmla="*/ 554 h 1508"/>
                <a:gd name="connsiteX152" fmla="*/ 906 w 2331"/>
                <a:gd name="connsiteY152" fmla="*/ 557 h 1508"/>
                <a:gd name="connsiteX153" fmla="*/ 912 w 2331"/>
                <a:gd name="connsiteY153" fmla="*/ 564 h 1508"/>
                <a:gd name="connsiteX154" fmla="*/ 920 w 2331"/>
                <a:gd name="connsiteY154" fmla="*/ 576 h 1508"/>
                <a:gd name="connsiteX155" fmla="*/ 930 w 2331"/>
                <a:gd name="connsiteY155" fmla="*/ 590 h 1508"/>
                <a:gd name="connsiteX156" fmla="*/ 941 w 2331"/>
                <a:gd name="connsiteY156" fmla="*/ 604 h 1508"/>
                <a:gd name="connsiteX157" fmla="*/ 953 w 2331"/>
                <a:gd name="connsiteY157" fmla="*/ 619 h 1508"/>
                <a:gd name="connsiteX158" fmla="*/ 962 w 2331"/>
                <a:gd name="connsiteY158" fmla="*/ 632 h 1508"/>
                <a:gd name="connsiteX159" fmla="*/ 970 w 2331"/>
                <a:gd name="connsiteY159" fmla="*/ 643 h 1508"/>
                <a:gd name="connsiteX160" fmla="*/ 944 w 2331"/>
                <a:gd name="connsiteY160" fmla="*/ 636 h 1508"/>
                <a:gd name="connsiteX161" fmla="*/ 922 w 2331"/>
                <a:gd name="connsiteY161" fmla="*/ 628 h 1508"/>
                <a:gd name="connsiteX162" fmla="*/ 902 w 2331"/>
                <a:gd name="connsiteY162" fmla="*/ 618 h 1508"/>
                <a:gd name="connsiteX163" fmla="*/ 886 w 2331"/>
                <a:gd name="connsiteY163" fmla="*/ 609 h 1508"/>
                <a:gd name="connsiteX164" fmla="*/ 873 w 2331"/>
                <a:gd name="connsiteY164" fmla="*/ 600 h 1508"/>
                <a:gd name="connsiteX165" fmla="*/ 863 w 2331"/>
                <a:gd name="connsiteY165" fmla="*/ 589 h 1508"/>
                <a:gd name="connsiteX166" fmla="*/ 857 w 2331"/>
                <a:gd name="connsiteY166" fmla="*/ 578 h 1508"/>
                <a:gd name="connsiteX167" fmla="*/ 854 w 2331"/>
                <a:gd name="connsiteY167" fmla="*/ 567 h 1508"/>
                <a:gd name="connsiteX168" fmla="*/ 853 w 2331"/>
                <a:gd name="connsiteY168" fmla="*/ 559 h 1508"/>
                <a:gd name="connsiteX169" fmla="*/ 853 w 2331"/>
                <a:gd name="connsiteY169" fmla="*/ 552 h 1508"/>
                <a:gd name="connsiteX170" fmla="*/ 853 w 2331"/>
                <a:gd name="connsiteY170" fmla="*/ 545 h 1508"/>
                <a:gd name="connsiteX171" fmla="*/ 854 w 2331"/>
                <a:gd name="connsiteY171" fmla="*/ 538 h 1508"/>
                <a:gd name="connsiteX172" fmla="*/ 856 w 2331"/>
                <a:gd name="connsiteY172" fmla="*/ 518 h 1508"/>
                <a:gd name="connsiteX173" fmla="*/ 837 w 2331"/>
                <a:gd name="connsiteY173" fmla="*/ 520 h 1508"/>
                <a:gd name="connsiteX174" fmla="*/ 802 w 2331"/>
                <a:gd name="connsiteY174" fmla="*/ 524 h 1508"/>
                <a:gd name="connsiteX175" fmla="*/ 767 w 2331"/>
                <a:gd name="connsiteY175" fmla="*/ 528 h 1508"/>
                <a:gd name="connsiteX176" fmla="*/ 732 w 2331"/>
                <a:gd name="connsiteY176" fmla="*/ 532 h 1508"/>
                <a:gd name="connsiteX177" fmla="*/ 698 w 2331"/>
                <a:gd name="connsiteY177" fmla="*/ 538 h 1508"/>
                <a:gd name="connsiteX178" fmla="*/ 664 w 2331"/>
                <a:gd name="connsiteY178" fmla="*/ 542 h 1508"/>
                <a:gd name="connsiteX179" fmla="*/ 631 w 2331"/>
                <a:gd name="connsiteY179" fmla="*/ 548 h 1508"/>
                <a:gd name="connsiteX180" fmla="*/ 600 w 2331"/>
                <a:gd name="connsiteY180" fmla="*/ 554 h 1508"/>
                <a:gd name="connsiteX181" fmla="*/ 567 w 2331"/>
                <a:gd name="connsiteY181" fmla="*/ 560 h 1508"/>
                <a:gd name="connsiteX182" fmla="*/ 537 w 2331"/>
                <a:gd name="connsiteY182" fmla="*/ 567 h 1508"/>
                <a:gd name="connsiteX183" fmla="*/ 506 w 2331"/>
                <a:gd name="connsiteY183" fmla="*/ 574 h 1508"/>
                <a:gd name="connsiteX184" fmla="*/ 476 w 2331"/>
                <a:gd name="connsiteY184" fmla="*/ 581 h 1508"/>
                <a:gd name="connsiteX185" fmla="*/ 447 w 2331"/>
                <a:gd name="connsiteY185" fmla="*/ 589 h 1508"/>
                <a:gd name="connsiteX186" fmla="*/ 417 w 2331"/>
                <a:gd name="connsiteY186" fmla="*/ 596 h 1508"/>
                <a:gd name="connsiteX187" fmla="*/ 390 w 2331"/>
                <a:gd name="connsiteY187" fmla="*/ 604 h 1508"/>
                <a:gd name="connsiteX188" fmla="*/ 362 w 2331"/>
                <a:gd name="connsiteY188" fmla="*/ 614 h 1508"/>
                <a:gd name="connsiteX189" fmla="*/ 337 w 2331"/>
                <a:gd name="connsiteY189" fmla="*/ 622 h 1508"/>
                <a:gd name="connsiteX190" fmla="*/ 311 w 2331"/>
                <a:gd name="connsiteY190" fmla="*/ 631 h 1508"/>
                <a:gd name="connsiteX191" fmla="*/ 285 w 2331"/>
                <a:gd name="connsiteY191" fmla="*/ 640 h 1508"/>
                <a:gd name="connsiteX192" fmla="*/ 262 w 2331"/>
                <a:gd name="connsiteY192" fmla="*/ 650 h 1508"/>
                <a:gd name="connsiteX193" fmla="*/ 238 w 2331"/>
                <a:gd name="connsiteY193" fmla="*/ 660 h 1508"/>
                <a:gd name="connsiteX194" fmla="*/ 215 w 2331"/>
                <a:gd name="connsiteY194" fmla="*/ 671 h 1508"/>
                <a:gd name="connsiteX195" fmla="*/ 194 w 2331"/>
                <a:gd name="connsiteY195" fmla="*/ 681 h 1508"/>
                <a:gd name="connsiteX196" fmla="*/ 173 w 2331"/>
                <a:gd name="connsiteY196" fmla="*/ 692 h 1508"/>
                <a:gd name="connsiteX197" fmla="*/ 153 w 2331"/>
                <a:gd name="connsiteY197" fmla="*/ 702 h 1508"/>
                <a:gd name="connsiteX198" fmla="*/ 134 w 2331"/>
                <a:gd name="connsiteY198" fmla="*/ 714 h 1508"/>
                <a:gd name="connsiteX199" fmla="*/ 116 w 2331"/>
                <a:gd name="connsiteY199" fmla="*/ 726 h 1508"/>
                <a:gd name="connsiteX200" fmla="*/ 98 w 2331"/>
                <a:gd name="connsiteY200" fmla="*/ 737 h 1508"/>
                <a:gd name="connsiteX201" fmla="*/ 82 w 2331"/>
                <a:gd name="connsiteY201" fmla="*/ 749 h 1508"/>
                <a:gd name="connsiteX202" fmla="*/ 67 w 2331"/>
                <a:gd name="connsiteY202" fmla="*/ 762 h 1508"/>
                <a:gd name="connsiteX203" fmla="*/ 53 w 2331"/>
                <a:gd name="connsiteY203" fmla="*/ 774 h 1508"/>
                <a:gd name="connsiteX204" fmla="*/ 40 w 2331"/>
                <a:gd name="connsiteY204" fmla="*/ 787 h 1508"/>
                <a:gd name="connsiteX205" fmla="*/ 27 w 2331"/>
                <a:gd name="connsiteY205" fmla="*/ 799 h 1508"/>
                <a:gd name="connsiteX206" fmla="*/ 8 w 2331"/>
                <a:gd name="connsiteY206" fmla="*/ 836 h 1508"/>
                <a:gd name="connsiteX207" fmla="*/ 0 w 2331"/>
                <a:gd name="connsiteY207" fmla="*/ 882 h 1508"/>
                <a:gd name="connsiteX208" fmla="*/ 0 w 2331"/>
                <a:gd name="connsiteY208" fmla="*/ 927 h 1508"/>
                <a:gd name="connsiteX209" fmla="*/ 1 w 2331"/>
                <a:gd name="connsiteY209" fmla="*/ 958 h 1508"/>
                <a:gd name="connsiteX210" fmla="*/ 4 w 2331"/>
                <a:gd name="connsiteY210" fmla="*/ 983 h 1508"/>
                <a:gd name="connsiteX211" fmla="*/ 8 w 2331"/>
                <a:gd name="connsiteY211" fmla="*/ 1009 h 1508"/>
                <a:gd name="connsiteX212" fmla="*/ 14 w 2331"/>
                <a:gd name="connsiteY212" fmla="*/ 1034 h 1508"/>
                <a:gd name="connsiteX213" fmla="*/ 21 w 2331"/>
                <a:gd name="connsiteY213" fmla="*/ 1059 h 1508"/>
                <a:gd name="connsiteX214" fmla="*/ 29 w 2331"/>
                <a:gd name="connsiteY214" fmla="*/ 1082 h 1508"/>
                <a:gd name="connsiteX215" fmla="*/ 40 w 2331"/>
                <a:gd name="connsiteY215" fmla="*/ 1103 h 1508"/>
                <a:gd name="connsiteX216" fmla="*/ 51 w 2331"/>
                <a:gd name="connsiteY216" fmla="*/ 1122 h 1508"/>
                <a:gd name="connsiteX217" fmla="*/ 64 w 2331"/>
                <a:gd name="connsiteY217" fmla="*/ 1136 h 1508"/>
                <a:gd name="connsiteX218" fmla="*/ 81 w 2331"/>
                <a:gd name="connsiteY218" fmla="*/ 1149 h 1508"/>
                <a:gd name="connsiteX219" fmla="*/ 98 w 2331"/>
                <a:gd name="connsiteY219" fmla="*/ 1162 h 1508"/>
                <a:gd name="connsiteX220" fmla="*/ 118 w 2331"/>
                <a:gd name="connsiteY220" fmla="*/ 1173 h 1508"/>
                <a:gd name="connsiteX221" fmla="*/ 138 w 2331"/>
                <a:gd name="connsiteY221" fmla="*/ 1184 h 1508"/>
                <a:gd name="connsiteX222" fmla="*/ 160 w 2331"/>
                <a:gd name="connsiteY222" fmla="*/ 1193 h 1508"/>
                <a:gd name="connsiteX223" fmla="*/ 184 w 2331"/>
                <a:gd name="connsiteY223" fmla="*/ 1203 h 1508"/>
                <a:gd name="connsiteX224" fmla="*/ 208 w 2331"/>
                <a:gd name="connsiteY224" fmla="*/ 1211 h 1508"/>
                <a:gd name="connsiteX225" fmla="*/ 234 w 2331"/>
                <a:gd name="connsiteY225" fmla="*/ 1218 h 1508"/>
                <a:gd name="connsiteX226" fmla="*/ 242 w 2331"/>
                <a:gd name="connsiteY226" fmla="*/ 1239 h 1508"/>
                <a:gd name="connsiteX227" fmla="*/ 250 w 2331"/>
                <a:gd name="connsiteY227" fmla="*/ 1259 h 1508"/>
                <a:gd name="connsiteX228" fmla="*/ 261 w 2331"/>
                <a:gd name="connsiteY228" fmla="*/ 1279 h 1508"/>
                <a:gd name="connsiteX229" fmla="*/ 272 w 2331"/>
                <a:gd name="connsiteY229" fmla="*/ 1298 h 1508"/>
                <a:gd name="connsiteX230" fmla="*/ 285 w 2331"/>
                <a:gd name="connsiteY230" fmla="*/ 1317 h 1508"/>
                <a:gd name="connsiteX231" fmla="*/ 298 w 2331"/>
                <a:gd name="connsiteY231" fmla="*/ 1335 h 1508"/>
                <a:gd name="connsiteX232" fmla="*/ 313 w 2331"/>
                <a:gd name="connsiteY232" fmla="*/ 1352 h 1508"/>
                <a:gd name="connsiteX233" fmla="*/ 330 w 2331"/>
                <a:gd name="connsiteY233" fmla="*/ 1368 h 1508"/>
                <a:gd name="connsiteX234" fmla="*/ 342 w 2331"/>
                <a:gd name="connsiteY234" fmla="*/ 1380 h 1508"/>
                <a:gd name="connsiteX235" fmla="*/ 357 w 2331"/>
                <a:gd name="connsiteY235" fmla="*/ 1392 h 1508"/>
                <a:gd name="connsiteX236" fmla="*/ 371 w 2331"/>
                <a:gd name="connsiteY236" fmla="*/ 1402 h 1508"/>
                <a:gd name="connsiteX237" fmla="*/ 385 w 2331"/>
                <a:gd name="connsiteY237" fmla="*/ 1412 h 1508"/>
                <a:gd name="connsiteX238" fmla="*/ 400 w 2331"/>
                <a:gd name="connsiteY238" fmla="*/ 1421 h 1508"/>
                <a:gd name="connsiteX239" fmla="*/ 415 w 2331"/>
                <a:gd name="connsiteY239" fmla="*/ 1429 h 1508"/>
                <a:gd name="connsiteX240" fmla="*/ 430 w 2331"/>
                <a:gd name="connsiteY240" fmla="*/ 1436 h 1508"/>
                <a:gd name="connsiteX241" fmla="*/ 447 w 2331"/>
                <a:gd name="connsiteY241" fmla="*/ 1443 h 1508"/>
                <a:gd name="connsiteX242" fmla="*/ 462 w 2331"/>
                <a:gd name="connsiteY242" fmla="*/ 1449 h 1508"/>
                <a:gd name="connsiteX243" fmla="*/ 478 w 2331"/>
                <a:gd name="connsiteY243" fmla="*/ 1455 h 1508"/>
                <a:gd name="connsiteX244" fmla="*/ 494 w 2331"/>
                <a:gd name="connsiteY244" fmla="*/ 1458 h 1508"/>
                <a:gd name="connsiteX245" fmla="*/ 512 w 2331"/>
                <a:gd name="connsiteY245" fmla="*/ 1462 h 1508"/>
                <a:gd name="connsiteX246" fmla="*/ 528 w 2331"/>
                <a:gd name="connsiteY246" fmla="*/ 1465 h 1508"/>
                <a:gd name="connsiteX247" fmla="*/ 546 w 2331"/>
                <a:gd name="connsiteY247" fmla="*/ 1468 h 1508"/>
                <a:gd name="connsiteX248" fmla="*/ 562 w 2331"/>
                <a:gd name="connsiteY248" fmla="*/ 1469 h 1508"/>
                <a:gd name="connsiteX249" fmla="*/ 580 w 2331"/>
                <a:gd name="connsiteY249" fmla="*/ 1469 h 1508"/>
                <a:gd name="connsiteX250" fmla="*/ 597 w 2331"/>
                <a:gd name="connsiteY250" fmla="*/ 1469 h 1508"/>
                <a:gd name="connsiteX251" fmla="*/ 614 w 2331"/>
                <a:gd name="connsiteY251" fmla="*/ 1468 h 1508"/>
                <a:gd name="connsiteX252" fmla="*/ 631 w 2331"/>
                <a:gd name="connsiteY252" fmla="*/ 1465 h 1508"/>
                <a:gd name="connsiteX253" fmla="*/ 648 w 2331"/>
                <a:gd name="connsiteY253" fmla="*/ 1462 h 1508"/>
                <a:gd name="connsiteX254" fmla="*/ 664 w 2331"/>
                <a:gd name="connsiteY254" fmla="*/ 1458 h 1508"/>
                <a:gd name="connsiteX255" fmla="*/ 679 w 2331"/>
                <a:gd name="connsiteY255" fmla="*/ 1455 h 1508"/>
                <a:gd name="connsiteX256" fmla="*/ 695 w 2331"/>
                <a:gd name="connsiteY256" fmla="*/ 1449 h 1508"/>
                <a:gd name="connsiteX257" fmla="*/ 711 w 2331"/>
                <a:gd name="connsiteY257" fmla="*/ 1443 h 1508"/>
                <a:gd name="connsiteX258" fmla="*/ 726 w 2331"/>
                <a:gd name="connsiteY258" fmla="*/ 1436 h 1508"/>
                <a:gd name="connsiteX259" fmla="*/ 740 w 2331"/>
                <a:gd name="connsiteY259" fmla="*/ 1429 h 1508"/>
                <a:gd name="connsiteX260" fmla="*/ 754 w 2331"/>
                <a:gd name="connsiteY260" fmla="*/ 1421 h 1508"/>
                <a:gd name="connsiteX261" fmla="*/ 768 w 2331"/>
                <a:gd name="connsiteY261" fmla="*/ 1412 h 1508"/>
                <a:gd name="connsiteX262" fmla="*/ 781 w 2331"/>
                <a:gd name="connsiteY262" fmla="*/ 1402 h 1508"/>
                <a:gd name="connsiteX263" fmla="*/ 794 w 2331"/>
                <a:gd name="connsiteY263" fmla="*/ 1392 h 1508"/>
                <a:gd name="connsiteX264" fmla="*/ 807 w 2331"/>
                <a:gd name="connsiteY264" fmla="*/ 1380 h 1508"/>
                <a:gd name="connsiteX265" fmla="*/ 818 w 2331"/>
                <a:gd name="connsiteY265" fmla="*/ 1368 h 1508"/>
                <a:gd name="connsiteX266" fmla="*/ 830 w 2331"/>
                <a:gd name="connsiteY266" fmla="*/ 1356 h 1508"/>
                <a:gd name="connsiteX267" fmla="*/ 842 w 2331"/>
                <a:gd name="connsiteY267" fmla="*/ 1342 h 1508"/>
                <a:gd name="connsiteX268" fmla="*/ 851 w 2331"/>
                <a:gd name="connsiteY268" fmla="*/ 1326 h 1508"/>
                <a:gd name="connsiteX269" fmla="*/ 861 w 2331"/>
                <a:gd name="connsiteY269" fmla="*/ 1311 h 1508"/>
                <a:gd name="connsiteX270" fmla="*/ 870 w 2331"/>
                <a:gd name="connsiteY270" fmla="*/ 1296 h 1508"/>
                <a:gd name="connsiteX271" fmla="*/ 877 w 2331"/>
                <a:gd name="connsiteY271" fmla="*/ 1281 h 1508"/>
                <a:gd name="connsiteX272" fmla="*/ 884 w 2331"/>
                <a:gd name="connsiteY272" fmla="*/ 1264 h 1508"/>
                <a:gd name="connsiteX273" fmla="*/ 889 w 2331"/>
                <a:gd name="connsiteY273" fmla="*/ 1248 h 1508"/>
                <a:gd name="connsiteX274" fmla="*/ 908 w 2331"/>
                <a:gd name="connsiteY274" fmla="*/ 1248 h 1508"/>
                <a:gd name="connsiteX275" fmla="*/ 927 w 2331"/>
                <a:gd name="connsiteY275" fmla="*/ 1247 h 1508"/>
                <a:gd name="connsiteX276" fmla="*/ 946 w 2331"/>
                <a:gd name="connsiteY276" fmla="*/ 1247 h 1508"/>
                <a:gd name="connsiteX277" fmla="*/ 964 w 2331"/>
                <a:gd name="connsiteY277" fmla="*/ 1247 h 1508"/>
                <a:gd name="connsiteX278" fmla="*/ 983 w 2331"/>
                <a:gd name="connsiteY278" fmla="*/ 1246 h 1508"/>
                <a:gd name="connsiteX279" fmla="*/ 1002 w 2331"/>
                <a:gd name="connsiteY279" fmla="*/ 1246 h 1508"/>
                <a:gd name="connsiteX280" fmla="*/ 1020 w 2331"/>
                <a:gd name="connsiteY280" fmla="*/ 1246 h 1508"/>
                <a:gd name="connsiteX281" fmla="*/ 1039 w 2331"/>
                <a:gd name="connsiteY281" fmla="*/ 1245 h 1508"/>
                <a:gd name="connsiteX282" fmla="*/ 1058 w 2331"/>
                <a:gd name="connsiteY282" fmla="*/ 1245 h 1508"/>
                <a:gd name="connsiteX283" fmla="*/ 1078 w 2331"/>
                <a:gd name="connsiteY283" fmla="*/ 1245 h 1508"/>
                <a:gd name="connsiteX284" fmla="*/ 1096 w 2331"/>
                <a:gd name="connsiteY284" fmla="*/ 1245 h 1508"/>
                <a:gd name="connsiteX285" fmla="*/ 1116 w 2331"/>
                <a:gd name="connsiteY285" fmla="*/ 1243 h 1508"/>
                <a:gd name="connsiteX286" fmla="*/ 1135 w 2331"/>
                <a:gd name="connsiteY286" fmla="*/ 1243 h 1508"/>
                <a:gd name="connsiteX287" fmla="*/ 1155 w 2331"/>
                <a:gd name="connsiteY287" fmla="*/ 1243 h 1508"/>
                <a:gd name="connsiteX288" fmla="*/ 1174 w 2331"/>
                <a:gd name="connsiteY288" fmla="*/ 1243 h 1508"/>
                <a:gd name="connsiteX289" fmla="*/ 1193 w 2331"/>
                <a:gd name="connsiteY289" fmla="*/ 1243 h 1508"/>
                <a:gd name="connsiteX290" fmla="*/ 1214 w 2331"/>
                <a:gd name="connsiteY290" fmla="*/ 1243 h 1508"/>
                <a:gd name="connsiteX291" fmla="*/ 1235 w 2331"/>
                <a:gd name="connsiteY291" fmla="*/ 1243 h 1508"/>
                <a:gd name="connsiteX292" fmla="*/ 1257 w 2331"/>
                <a:gd name="connsiteY292" fmla="*/ 1243 h 1508"/>
                <a:gd name="connsiteX293" fmla="*/ 1278 w 2331"/>
                <a:gd name="connsiteY293" fmla="*/ 1245 h 1508"/>
                <a:gd name="connsiteX294" fmla="*/ 1299 w 2331"/>
                <a:gd name="connsiteY294" fmla="*/ 1245 h 1508"/>
                <a:gd name="connsiteX295" fmla="*/ 1320 w 2331"/>
                <a:gd name="connsiteY295" fmla="*/ 1245 h 1508"/>
                <a:gd name="connsiteX296" fmla="*/ 1339 w 2331"/>
                <a:gd name="connsiteY296" fmla="*/ 1246 h 1508"/>
                <a:gd name="connsiteX297" fmla="*/ 1361 w 2331"/>
                <a:gd name="connsiteY297" fmla="*/ 1246 h 1508"/>
                <a:gd name="connsiteX298" fmla="*/ 1380 w 2331"/>
                <a:gd name="connsiteY298" fmla="*/ 1247 h 1508"/>
                <a:gd name="connsiteX299" fmla="*/ 1401 w 2331"/>
                <a:gd name="connsiteY299" fmla="*/ 1248 h 1508"/>
                <a:gd name="connsiteX300" fmla="*/ 1421 w 2331"/>
                <a:gd name="connsiteY300" fmla="*/ 1248 h 1508"/>
                <a:gd name="connsiteX301" fmla="*/ 1441 w 2331"/>
                <a:gd name="connsiteY301" fmla="*/ 1249 h 1508"/>
                <a:gd name="connsiteX302" fmla="*/ 1461 w 2331"/>
                <a:gd name="connsiteY302" fmla="*/ 1250 h 1508"/>
                <a:gd name="connsiteX303" fmla="*/ 1481 w 2331"/>
                <a:gd name="connsiteY303" fmla="*/ 1252 h 1508"/>
                <a:gd name="connsiteX304" fmla="*/ 1501 w 2331"/>
                <a:gd name="connsiteY304" fmla="*/ 1252 h 1508"/>
                <a:gd name="connsiteX305" fmla="*/ 1521 w 2331"/>
                <a:gd name="connsiteY305" fmla="*/ 1253 h 1508"/>
                <a:gd name="connsiteX306" fmla="*/ 1528 w 2331"/>
                <a:gd name="connsiteY306" fmla="*/ 1269 h 1508"/>
                <a:gd name="connsiteX307" fmla="*/ 1536 w 2331"/>
                <a:gd name="connsiteY307" fmla="*/ 1194 h 1508"/>
                <a:gd name="connsiteX308" fmla="*/ 1545 w 2331"/>
                <a:gd name="connsiteY308" fmla="*/ 1300 h 1508"/>
                <a:gd name="connsiteX309" fmla="*/ 1541 w 2331"/>
                <a:gd name="connsiteY309" fmla="*/ 1068 h 1508"/>
                <a:gd name="connsiteX310" fmla="*/ 1541 w 2331"/>
                <a:gd name="connsiteY310" fmla="*/ 1119 h 1508"/>
                <a:gd name="connsiteX311" fmla="*/ 1556 w 2331"/>
                <a:gd name="connsiteY311" fmla="*/ 1134 h 1508"/>
                <a:gd name="connsiteX312" fmla="*/ 1566 w 2331"/>
                <a:gd name="connsiteY312" fmla="*/ 1059 h 1508"/>
                <a:gd name="connsiteX313" fmla="*/ 1568 w 2331"/>
                <a:gd name="connsiteY313" fmla="*/ 1104 h 1508"/>
                <a:gd name="connsiteX314" fmla="*/ 1568 w 2331"/>
                <a:gd name="connsiteY314" fmla="*/ 1101 h 1508"/>
                <a:gd name="connsiteX315" fmla="*/ 1578 w 2331"/>
                <a:gd name="connsiteY315" fmla="*/ 1072 h 1508"/>
                <a:gd name="connsiteX316" fmla="*/ 1590 w 2331"/>
                <a:gd name="connsiteY316" fmla="*/ 1041 h 1508"/>
                <a:gd name="connsiteX317" fmla="*/ 1602 w 2331"/>
                <a:gd name="connsiteY317" fmla="*/ 1008 h 1508"/>
                <a:gd name="connsiteX318" fmla="*/ 1615 w 2331"/>
                <a:gd name="connsiteY318" fmla="*/ 975 h 1508"/>
                <a:gd name="connsiteX319" fmla="*/ 1629 w 2331"/>
                <a:gd name="connsiteY319" fmla="*/ 942 h 1508"/>
                <a:gd name="connsiteX320" fmla="*/ 1643 w 2331"/>
                <a:gd name="connsiteY320" fmla="*/ 952 h 1508"/>
                <a:gd name="connsiteX321" fmla="*/ 1657 w 2331"/>
                <a:gd name="connsiteY321" fmla="*/ 917 h 1508"/>
                <a:gd name="connsiteX322" fmla="*/ 1673 w 2331"/>
                <a:gd name="connsiteY322" fmla="*/ 926 h 1508"/>
                <a:gd name="connsiteX323" fmla="*/ 1688 w 2331"/>
                <a:gd name="connsiteY323" fmla="*/ 844 h 1508"/>
                <a:gd name="connsiteX324" fmla="*/ 1703 w 2331"/>
                <a:gd name="connsiteY324" fmla="*/ 851 h 1508"/>
                <a:gd name="connsiteX325" fmla="*/ 1719 w 2331"/>
                <a:gd name="connsiteY325" fmla="*/ 858 h 1508"/>
                <a:gd name="connsiteX326" fmla="*/ 1735 w 2331"/>
                <a:gd name="connsiteY326" fmla="*/ 864 h 1508"/>
                <a:gd name="connsiteX327" fmla="*/ 1751 w 2331"/>
                <a:gd name="connsiteY327" fmla="*/ 1050 h 1508"/>
                <a:gd name="connsiteX328" fmla="*/ 1754 w 2331"/>
                <a:gd name="connsiteY328" fmla="*/ 957 h 1508"/>
                <a:gd name="connsiteX329" fmla="*/ 1751 w 2331"/>
                <a:gd name="connsiteY329" fmla="*/ 999 h 1508"/>
                <a:gd name="connsiteX330" fmla="*/ 1767 w 2331"/>
                <a:gd name="connsiteY330" fmla="*/ 828 h 1508"/>
                <a:gd name="connsiteX331" fmla="*/ 1785 w 2331"/>
                <a:gd name="connsiteY331" fmla="*/ 1102 h 1508"/>
                <a:gd name="connsiteX332" fmla="*/ 1801 w 2331"/>
                <a:gd name="connsiteY332" fmla="*/ 1015 h 1508"/>
                <a:gd name="connsiteX333" fmla="*/ 1796 w 2331"/>
                <a:gd name="connsiteY333" fmla="*/ 1143 h 1508"/>
                <a:gd name="connsiteX334" fmla="*/ 1819 w 2331"/>
                <a:gd name="connsiteY334" fmla="*/ 1108 h 1508"/>
                <a:gd name="connsiteX335" fmla="*/ 1835 w 2331"/>
                <a:gd name="connsiteY335" fmla="*/ 1109 h 1508"/>
                <a:gd name="connsiteX336" fmla="*/ 1853 w 2331"/>
                <a:gd name="connsiteY336" fmla="*/ 1109 h 1508"/>
                <a:gd name="connsiteX337" fmla="*/ 1870 w 2331"/>
                <a:gd name="connsiteY337" fmla="*/ 1154 h 1508"/>
                <a:gd name="connsiteX338" fmla="*/ 1887 w 2331"/>
                <a:gd name="connsiteY338" fmla="*/ 1198 h 1508"/>
                <a:gd name="connsiteX339" fmla="*/ 1904 w 2331"/>
                <a:gd name="connsiteY339" fmla="*/ 1150 h 1508"/>
                <a:gd name="connsiteX340" fmla="*/ 1904 w 2331"/>
                <a:gd name="connsiteY340" fmla="*/ 1110 h 1508"/>
                <a:gd name="connsiteX341" fmla="*/ 1904 w 2331"/>
                <a:gd name="connsiteY341" fmla="*/ 1143 h 1508"/>
                <a:gd name="connsiteX342" fmla="*/ 1920 w 2331"/>
                <a:gd name="connsiteY342" fmla="*/ 1147 h 1508"/>
                <a:gd name="connsiteX343" fmla="*/ 1937 w 2331"/>
                <a:gd name="connsiteY343" fmla="*/ 1458 h 1508"/>
                <a:gd name="connsiteX344" fmla="*/ 1889 w 2331"/>
                <a:gd name="connsiteY344" fmla="*/ 999 h 1508"/>
                <a:gd name="connsiteX345" fmla="*/ 1895 w 2331"/>
                <a:gd name="connsiteY345" fmla="*/ 963 h 1508"/>
                <a:gd name="connsiteX346" fmla="*/ 1934 w 2331"/>
                <a:gd name="connsiteY346" fmla="*/ 1002 h 1508"/>
                <a:gd name="connsiteX347" fmla="*/ 1934 w 2331"/>
                <a:gd name="connsiteY347" fmla="*/ 963 h 1508"/>
                <a:gd name="connsiteX348" fmla="*/ 1934 w 2331"/>
                <a:gd name="connsiteY348" fmla="*/ 960 h 1508"/>
                <a:gd name="connsiteX349" fmla="*/ 1934 w 2331"/>
                <a:gd name="connsiteY349" fmla="*/ 954 h 1508"/>
                <a:gd name="connsiteX350" fmla="*/ 1953 w 2331"/>
                <a:gd name="connsiteY350" fmla="*/ 1005 h 1508"/>
                <a:gd name="connsiteX351" fmla="*/ 1968 w 2331"/>
                <a:gd name="connsiteY351" fmla="*/ 1134 h 1508"/>
                <a:gd name="connsiteX352" fmla="*/ 1984 w 2331"/>
                <a:gd name="connsiteY352" fmla="*/ 1083 h 1508"/>
                <a:gd name="connsiteX353" fmla="*/ 1999 w 2331"/>
                <a:gd name="connsiteY353" fmla="*/ 1031 h 1508"/>
                <a:gd name="connsiteX354" fmla="*/ 2013 w 2331"/>
                <a:gd name="connsiteY354" fmla="*/ 1429 h 1508"/>
                <a:gd name="connsiteX355" fmla="*/ 2028 w 2331"/>
                <a:gd name="connsiteY355" fmla="*/ 926 h 1508"/>
                <a:gd name="connsiteX356" fmla="*/ 2041 w 2331"/>
                <a:gd name="connsiteY356" fmla="*/ 1412 h 1508"/>
                <a:gd name="connsiteX357" fmla="*/ 2055 w 2331"/>
                <a:gd name="connsiteY357" fmla="*/ 1402 h 1508"/>
                <a:gd name="connsiteX358" fmla="*/ 2068 w 2331"/>
                <a:gd name="connsiteY358" fmla="*/ 1392 h 1508"/>
                <a:gd name="connsiteX359" fmla="*/ 2079 w 2331"/>
                <a:gd name="connsiteY359" fmla="*/ 1380 h 1508"/>
                <a:gd name="connsiteX360" fmla="*/ 2091 w 2331"/>
                <a:gd name="connsiteY360" fmla="*/ 1368 h 1508"/>
                <a:gd name="connsiteX361" fmla="*/ 2105 w 2331"/>
                <a:gd name="connsiteY361" fmla="*/ 1353 h 1508"/>
                <a:gd name="connsiteX362" fmla="*/ 2118 w 2331"/>
                <a:gd name="connsiteY362" fmla="*/ 1336 h 1508"/>
                <a:gd name="connsiteX363" fmla="*/ 2130 w 2331"/>
                <a:gd name="connsiteY363" fmla="*/ 1319 h 1508"/>
                <a:gd name="connsiteX364" fmla="*/ 2140 w 2331"/>
                <a:gd name="connsiteY364" fmla="*/ 1301 h 1508"/>
                <a:gd name="connsiteX365" fmla="*/ 2149 w 2331"/>
                <a:gd name="connsiteY365" fmla="*/ 1282 h 1508"/>
                <a:gd name="connsiteX366" fmla="*/ 2158 w 2331"/>
                <a:gd name="connsiteY366" fmla="*/ 1263 h 1508"/>
                <a:gd name="connsiteX367" fmla="*/ 2165 w 2331"/>
                <a:gd name="connsiteY367" fmla="*/ 1243 h 1508"/>
                <a:gd name="connsiteX368" fmla="*/ 2171 w 2331"/>
                <a:gd name="connsiteY368" fmla="*/ 1224 h 1508"/>
                <a:gd name="connsiteX369" fmla="*/ 2183 w 2331"/>
                <a:gd name="connsiteY369" fmla="*/ 1219 h 1508"/>
                <a:gd name="connsiteX370" fmla="*/ 2195 w 2331"/>
                <a:gd name="connsiteY370" fmla="*/ 1213 h 1508"/>
                <a:gd name="connsiteX371" fmla="*/ 2207 w 2331"/>
                <a:gd name="connsiteY371" fmla="*/ 1208 h 1508"/>
                <a:gd name="connsiteX372" fmla="*/ 2218 w 2331"/>
                <a:gd name="connsiteY372" fmla="*/ 1203 h 1508"/>
                <a:gd name="connsiteX373" fmla="*/ 2230 w 2331"/>
                <a:gd name="connsiteY373" fmla="*/ 1197 h 1508"/>
                <a:gd name="connsiteX374" fmla="*/ 2241 w 2331"/>
                <a:gd name="connsiteY374" fmla="*/ 1191 h 1508"/>
                <a:gd name="connsiteX375" fmla="*/ 2251 w 2331"/>
                <a:gd name="connsiteY375" fmla="*/ 1185 h 1508"/>
                <a:gd name="connsiteX376" fmla="*/ 2261 w 2331"/>
                <a:gd name="connsiteY376" fmla="*/ 1178 h 1508"/>
                <a:gd name="connsiteX377" fmla="*/ 2279 w 2331"/>
                <a:gd name="connsiteY377" fmla="*/ 1160 h 1508"/>
                <a:gd name="connsiteX378" fmla="*/ 2294 w 2331"/>
                <a:gd name="connsiteY378" fmla="*/ 1138 h 1508"/>
                <a:gd name="connsiteX379" fmla="*/ 2307 w 2331"/>
                <a:gd name="connsiteY379" fmla="*/ 1111 h 1508"/>
                <a:gd name="connsiteX380" fmla="*/ 2317 w 2331"/>
                <a:gd name="connsiteY380" fmla="*/ 1082 h 1508"/>
                <a:gd name="connsiteX381" fmla="*/ 2324 w 2331"/>
                <a:gd name="connsiteY381" fmla="*/ 1051 h 1508"/>
                <a:gd name="connsiteX382" fmla="*/ 2328 w 2331"/>
                <a:gd name="connsiteY382" fmla="*/ 1018 h 1508"/>
                <a:gd name="connsiteX383" fmla="*/ 2331 w 2331"/>
                <a:gd name="connsiteY383" fmla="*/ 985 h 1508"/>
                <a:gd name="connsiteX384" fmla="*/ 2331 w 2331"/>
                <a:gd name="connsiteY384" fmla="*/ 954 h 1508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41 w 2331"/>
                <a:gd name="connsiteY309" fmla="*/ 1068 h 1509"/>
                <a:gd name="connsiteX310" fmla="*/ 1541 w 2331"/>
                <a:gd name="connsiteY310" fmla="*/ 1119 h 1509"/>
                <a:gd name="connsiteX311" fmla="*/ 1556 w 2331"/>
                <a:gd name="connsiteY311" fmla="*/ 1134 h 1509"/>
                <a:gd name="connsiteX312" fmla="*/ 1566 w 2331"/>
                <a:gd name="connsiteY312" fmla="*/ 1059 h 1509"/>
                <a:gd name="connsiteX313" fmla="*/ 1568 w 2331"/>
                <a:gd name="connsiteY313" fmla="*/ 1104 h 1509"/>
                <a:gd name="connsiteX314" fmla="*/ 1568 w 2331"/>
                <a:gd name="connsiteY314" fmla="*/ 1101 h 1509"/>
                <a:gd name="connsiteX315" fmla="*/ 1578 w 2331"/>
                <a:gd name="connsiteY315" fmla="*/ 1072 h 1509"/>
                <a:gd name="connsiteX316" fmla="*/ 1590 w 2331"/>
                <a:gd name="connsiteY316" fmla="*/ 1041 h 1509"/>
                <a:gd name="connsiteX317" fmla="*/ 1602 w 2331"/>
                <a:gd name="connsiteY317" fmla="*/ 1008 h 1509"/>
                <a:gd name="connsiteX318" fmla="*/ 1615 w 2331"/>
                <a:gd name="connsiteY318" fmla="*/ 975 h 1509"/>
                <a:gd name="connsiteX319" fmla="*/ 1629 w 2331"/>
                <a:gd name="connsiteY319" fmla="*/ 942 h 1509"/>
                <a:gd name="connsiteX320" fmla="*/ 1643 w 2331"/>
                <a:gd name="connsiteY320" fmla="*/ 952 h 1509"/>
                <a:gd name="connsiteX321" fmla="*/ 1657 w 2331"/>
                <a:gd name="connsiteY321" fmla="*/ 917 h 1509"/>
                <a:gd name="connsiteX322" fmla="*/ 1673 w 2331"/>
                <a:gd name="connsiteY322" fmla="*/ 926 h 1509"/>
                <a:gd name="connsiteX323" fmla="*/ 1688 w 2331"/>
                <a:gd name="connsiteY323" fmla="*/ 844 h 1509"/>
                <a:gd name="connsiteX324" fmla="*/ 1703 w 2331"/>
                <a:gd name="connsiteY324" fmla="*/ 851 h 1509"/>
                <a:gd name="connsiteX325" fmla="*/ 1719 w 2331"/>
                <a:gd name="connsiteY325" fmla="*/ 858 h 1509"/>
                <a:gd name="connsiteX326" fmla="*/ 1735 w 2331"/>
                <a:gd name="connsiteY326" fmla="*/ 864 h 1509"/>
                <a:gd name="connsiteX327" fmla="*/ 1751 w 2331"/>
                <a:gd name="connsiteY327" fmla="*/ 1050 h 1509"/>
                <a:gd name="connsiteX328" fmla="*/ 1754 w 2331"/>
                <a:gd name="connsiteY328" fmla="*/ 957 h 1509"/>
                <a:gd name="connsiteX329" fmla="*/ 1751 w 2331"/>
                <a:gd name="connsiteY329" fmla="*/ 999 h 1509"/>
                <a:gd name="connsiteX330" fmla="*/ 1767 w 2331"/>
                <a:gd name="connsiteY330" fmla="*/ 828 h 1509"/>
                <a:gd name="connsiteX331" fmla="*/ 1785 w 2331"/>
                <a:gd name="connsiteY331" fmla="*/ 1102 h 1509"/>
                <a:gd name="connsiteX332" fmla="*/ 1801 w 2331"/>
                <a:gd name="connsiteY332" fmla="*/ 1015 h 1509"/>
                <a:gd name="connsiteX333" fmla="*/ 1796 w 2331"/>
                <a:gd name="connsiteY333" fmla="*/ 1143 h 1509"/>
                <a:gd name="connsiteX334" fmla="*/ 1819 w 2331"/>
                <a:gd name="connsiteY334" fmla="*/ 1108 h 1509"/>
                <a:gd name="connsiteX335" fmla="*/ 1835 w 2331"/>
                <a:gd name="connsiteY335" fmla="*/ 1109 h 1509"/>
                <a:gd name="connsiteX336" fmla="*/ 1853 w 2331"/>
                <a:gd name="connsiteY336" fmla="*/ 1109 h 1509"/>
                <a:gd name="connsiteX337" fmla="*/ 1870 w 2331"/>
                <a:gd name="connsiteY337" fmla="*/ 1154 h 1509"/>
                <a:gd name="connsiteX338" fmla="*/ 1887 w 2331"/>
                <a:gd name="connsiteY338" fmla="*/ 1198 h 1509"/>
                <a:gd name="connsiteX339" fmla="*/ 1904 w 2331"/>
                <a:gd name="connsiteY339" fmla="*/ 1150 h 1509"/>
                <a:gd name="connsiteX340" fmla="*/ 1904 w 2331"/>
                <a:gd name="connsiteY340" fmla="*/ 1110 h 1509"/>
                <a:gd name="connsiteX341" fmla="*/ 1904 w 2331"/>
                <a:gd name="connsiteY341" fmla="*/ 1143 h 1509"/>
                <a:gd name="connsiteX342" fmla="*/ 1920 w 2331"/>
                <a:gd name="connsiteY342" fmla="*/ 1147 h 1509"/>
                <a:gd name="connsiteX343" fmla="*/ 1937 w 2331"/>
                <a:gd name="connsiteY343" fmla="*/ 1458 h 1509"/>
                <a:gd name="connsiteX344" fmla="*/ 1886 w 2331"/>
                <a:gd name="connsiteY344" fmla="*/ 1005 h 1509"/>
                <a:gd name="connsiteX345" fmla="*/ 1889 w 2331"/>
                <a:gd name="connsiteY345" fmla="*/ 999 h 1509"/>
                <a:gd name="connsiteX346" fmla="*/ 1895 w 2331"/>
                <a:gd name="connsiteY346" fmla="*/ 963 h 1509"/>
                <a:gd name="connsiteX347" fmla="*/ 1934 w 2331"/>
                <a:gd name="connsiteY347" fmla="*/ 1002 h 1509"/>
                <a:gd name="connsiteX348" fmla="*/ 1934 w 2331"/>
                <a:gd name="connsiteY348" fmla="*/ 963 h 1509"/>
                <a:gd name="connsiteX349" fmla="*/ 1934 w 2331"/>
                <a:gd name="connsiteY349" fmla="*/ 960 h 1509"/>
                <a:gd name="connsiteX350" fmla="*/ 1934 w 2331"/>
                <a:gd name="connsiteY350" fmla="*/ 954 h 1509"/>
                <a:gd name="connsiteX351" fmla="*/ 1953 w 2331"/>
                <a:gd name="connsiteY351" fmla="*/ 1005 h 1509"/>
                <a:gd name="connsiteX352" fmla="*/ 1968 w 2331"/>
                <a:gd name="connsiteY352" fmla="*/ 1134 h 1509"/>
                <a:gd name="connsiteX353" fmla="*/ 1984 w 2331"/>
                <a:gd name="connsiteY353" fmla="*/ 1083 h 1509"/>
                <a:gd name="connsiteX354" fmla="*/ 1999 w 2331"/>
                <a:gd name="connsiteY354" fmla="*/ 1031 h 1509"/>
                <a:gd name="connsiteX355" fmla="*/ 2013 w 2331"/>
                <a:gd name="connsiteY355" fmla="*/ 1429 h 1509"/>
                <a:gd name="connsiteX356" fmla="*/ 2028 w 2331"/>
                <a:gd name="connsiteY356" fmla="*/ 926 h 1509"/>
                <a:gd name="connsiteX357" fmla="*/ 2041 w 2331"/>
                <a:gd name="connsiteY357" fmla="*/ 1412 h 1509"/>
                <a:gd name="connsiteX358" fmla="*/ 2055 w 2331"/>
                <a:gd name="connsiteY358" fmla="*/ 1402 h 1509"/>
                <a:gd name="connsiteX359" fmla="*/ 2068 w 2331"/>
                <a:gd name="connsiteY359" fmla="*/ 1392 h 1509"/>
                <a:gd name="connsiteX360" fmla="*/ 2079 w 2331"/>
                <a:gd name="connsiteY360" fmla="*/ 1380 h 1509"/>
                <a:gd name="connsiteX361" fmla="*/ 2091 w 2331"/>
                <a:gd name="connsiteY361" fmla="*/ 1368 h 1509"/>
                <a:gd name="connsiteX362" fmla="*/ 2105 w 2331"/>
                <a:gd name="connsiteY362" fmla="*/ 1353 h 1509"/>
                <a:gd name="connsiteX363" fmla="*/ 2118 w 2331"/>
                <a:gd name="connsiteY363" fmla="*/ 1336 h 1509"/>
                <a:gd name="connsiteX364" fmla="*/ 2130 w 2331"/>
                <a:gd name="connsiteY364" fmla="*/ 1319 h 1509"/>
                <a:gd name="connsiteX365" fmla="*/ 2140 w 2331"/>
                <a:gd name="connsiteY365" fmla="*/ 1301 h 1509"/>
                <a:gd name="connsiteX366" fmla="*/ 2149 w 2331"/>
                <a:gd name="connsiteY366" fmla="*/ 1282 h 1509"/>
                <a:gd name="connsiteX367" fmla="*/ 2158 w 2331"/>
                <a:gd name="connsiteY367" fmla="*/ 1263 h 1509"/>
                <a:gd name="connsiteX368" fmla="*/ 2165 w 2331"/>
                <a:gd name="connsiteY368" fmla="*/ 1243 h 1509"/>
                <a:gd name="connsiteX369" fmla="*/ 2171 w 2331"/>
                <a:gd name="connsiteY369" fmla="*/ 1224 h 1509"/>
                <a:gd name="connsiteX370" fmla="*/ 2183 w 2331"/>
                <a:gd name="connsiteY370" fmla="*/ 1219 h 1509"/>
                <a:gd name="connsiteX371" fmla="*/ 2195 w 2331"/>
                <a:gd name="connsiteY371" fmla="*/ 1213 h 1509"/>
                <a:gd name="connsiteX372" fmla="*/ 2207 w 2331"/>
                <a:gd name="connsiteY372" fmla="*/ 1208 h 1509"/>
                <a:gd name="connsiteX373" fmla="*/ 2218 w 2331"/>
                <a:gd name="connsiteY373" fmla="*/ 1203 h 1509"/>
                <a:gd name="connsiteX374" fmla="*/ 2230 w 2331"/>
                <a:gd name="connsiteY374" fmla="*/ 1197 h 1509"/>
                <a:gd name="connsiteX375" fmla="*/ 2241 w 2331"/>
                <a:gd name="connsiteY375" fmla="*/ 1191 h 1509"/>
                <a:gd name="connsiteX376" fmla="*/ 2251 w 2331"/>
                <a:gd name="connsiteY376" fmla="*/ 1185 h 1509"/>
                <a:gd name="connsiteX377" fmla="*/ 2261 w 2331"/>
                <a:gd name="connsiteY377" fmla="*/ 1178 h 1509"/>
                <a:gd name="connsiteX378" fmla="*/ 2279 w 2331"/>
                <a:gd name="connsiteY378" fmla="*/ 1160 h 1509"/>
                <a:gd name="connsiteX379" fmla="*/ 2294 w 2331"/>
                <a:gd name="connsiteY379" fmla="*/ 1138 h 1509"/>
                <a:gd name="connsiteX380" fmla="*/ 2307 w 2331"/>
                <a:gd name="connsiteY380" fmla="*/ 1111 h 1509"/>
                <a:gd name="connsiteX381" fmla="*/ 2317 w 2331"/>
                <a:gd name="connsiteY381" fmla="*/ 1082 h 1509"/>
                <a:gd name="connsiteX382" fmla="*/ 2324 w 2331"/>
                <a:gd name="connsiteY382" fmla="*/ 1051 h 1509"/>
                <a:gd name="connsiteX383" fmla="*/ 2328 w 2331"/>
                <a:gd name="connsiteY383" fmla="*/ 1018 h 1509"/>
                <a:gd name="connsiteX384" fmla="*/ 2331 w 2331"/>
                <a:gd name="connsiteY384" fmla="*/ 985 h 1509"/>
                <a:gd name="connsiteX385" fmla="*/ 2331 w 2331"/>
                <a:gd name="connsiteY385" fmla="*/ 954 h 1509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41 w 2331"/>
                <a:gd name="connsiteY309" fmla="*/ 1068 h 1509"/>
                <a:gd name="connsiteX310" fmla="*/ 1541 w 2331"/>
                <a:gd name="connsiteY310" fmla="*/ 1119 h 1509"/>
                <a:gd name="connsiteX311" fmla="*/ 1556 w 2331"/>
                <a:gd name="connsiteY311" fmla="*/ 1134 h 1509"/>
                <a:gd name="connsiteX312" fmla="*/ 1566 w 2331"/>
                <a:gd name="connsiteY312" fmla="*/ 1059 h 1509"/>
                <a:gd name="connsiteX313" fmla="*/ 1568 w 2331"/>
                <a:gd name="connsiteY313" fmla="*/ 1104 h 1509"/>
                <a:gd name="connsiteX314" fmla="*/ 1568 w 2331"/>
                <a:gd name="connsiteY314" fmla="*/ 1101 h 1509"/>
                <a:gd name="connsiteX315" fmla="*/ 1578 w 2331"/>
                <a:gd name="connsiteY315" fmla="*/ 1072 h 1509"/>
                <a:gd name="connsiteX316" fmla="*/ 1590 w 2331"/>
                <a:gd name="connsiteY316" fmla="*/ 1041 h 1509"/>
                <a:gd name="connsiteX317" fmla="*/ 1602 w 2331"/>
                <a:gd name="connsiteY317" fmla="*/ 1008 h 1509"/>
                <a:gd name="connsiteX318" fmla="*/ 1615 w 2331"/>
                <a:gd name="connsiteY318" fmla="*/ 975 h 1509"/>
                <a:gd name="connsiteX319" fmla="*/ 1629 w 2331"/>
                <a:gd name="connsiteY319" fmla="*/ 942 h 1509"/>
                <a:gd name="connsiteX320" fmla="*/ 1643 w 2331"/>
                <a:gd name="connsiteY320" fmla="*/ 952 h 1509"/>
                <a:gd name="connsiteX321" fmla="*/ 1657 w 2331"/>
                <a:gd name="connsiteY321" fmla="*/ 917 h 1509"/>
                <a:gd name="connsiteX322" fmla="*/ 1673 w 2331"/>
                <a:gd name="connsiteY322" fmla="*/ 926 h 1509"/>
                <a:gd name="connsiteX323" fmla="*/ 1688 w 2331"/>
                <a:gd name="connsiteY323" fmla="*/ 844 h 1509"/>
                <a:gd name="connsiteX324" fmla="*/ 1703 w 2331"/>
                <a:gd name="connsiteY324" fmla="*/ 851 h 1509"/>
                <a:gd name="connsiteX325" fmla="*/ 1719 w 2331"/>
                <a:gd name="connsiteY325" fmla="*/ 858 h 1509"/>
                <a:gd name="connsiteX326" fmla="*/ 1735 w 2331"/>
                <a:gd name="connsiteY326" fmla="*/ 864 h 1509"/>
                <a:gd name="connsiteX327" fmla="*/ 1751 w 2331"/>
                <a:gd name="connsiteY327" fmla="*/ 1050 h 1509"/>
                <a:gd name="connsiteX328" fmla="*/ 1754 w 2331"/>
                <a:gd name="connsiteY328" fmla="*/ 957 h 1509"/>
                <a:gd name="connsiteX329" fmla="*/ 1751 w 2331"/>
                <a:gd name="connsiteY329" fmla="*/ 999 h 1509"/>
                <a:gd name="connsiteX330" fmla="*/ 1767 w 2331"/>
                <a:gd name="connsiteY330" fmla="*/ 828 h 1509"/>
                <a:gd name="connsiteX331" fmla="*/ 1785 w 2331"/>
                <a:gd name="connsiteY331" fmla="*/ 1102 h 1509"/>
                <a:gd name="connsiteX332" fmla="*/ 1801 w 2331"/>
                <a:gd name="connsiteY332" fmla="*/ 1015 h 1509"/>
                <a:gd name="connsiteX333" fmla="*/ 1796 w 2331"/>
                <a:gd name="connsiteY333" fmla="*/ 1143 h 1509"/>
                <a:gd name="connsiteX334" fmla="*/ 1819 w 2331"/>
                <a:gd name="connsiteY334" fmla="*/ 1108 h 1509"/>
                <a:gd name="connsiteX335" fmla="*/ 1835 w 2331"/>
                <a:gd name="connsiteY335" fmla="*/ 1109 h 1509"/>
                <a:gd name="connsiteX336" fmla="*/ 1853 w 2331"/>
                <a:gd name="connsiteY336" fmla="*/ 1109 h 1509"/>
                <a:gd name="connsiteX337" fmla="*/ 1870 w 2331"/>
                <a:gd name="connsiteY337" fmla="*/ 1154 h 1509"/>
                <a:gd name="connsiteX338" fmla="*/ 1887 w 2331"/>
                <a:gd name="connsiteY338" fmla="*/ 1198 h 1509"/>
                <a:gd name="connsiteX339" fmla="*/ 1904 w 2331"/>
                <a:gd name="connsiteY339" fmla="*/ 1150 h 1509"/>
                <a:gd name="connsiteX340" fmla="*/ 1904 w 2331"/>
                <a:gd name="connsiteY340" fmla="*/ 1110 h 1509"/>
                <a:gd name="connsiteX341" fmla="*/ 1904 w 2331"/>
                <a:gd name="connsiteY341" fmla="*/ 1143 h 1509"/>
                <a:gd name="connsiteX342" fmla="*/ 1920 w 2331"/>
                <a:gd name="connsiteY342" fmla="*/ 1147 h 1509"/>
                <a:gd name="connsiteX343" fmla="*/ 1937 w 2331"/>
                <a:gd name="connsiteY343" fmla="*/ 1458 h 1509"/>
                <a:gd name="connsiteX344" fmla="*/ 1886 w 2331"/>
                <a:gd name="connsiteY344" fmla="*/ 1005 h 1509"/>
                <a:gd name="connsiteX345" fmla="*/ 1889 w 2331"/>
                <a:gd name="connsiteY345" fmla="*/ 999 h 1509"/>
                <a:gd name="connsiteX346" fmla="*/ 1895 w 2331"/>
                <a:gd name="connsiteY346" fmla="*/ 963 h 1509"/>
                <a:gd name="connsiteX347" fmla="*/ 1934 w 2331"/>
                <a:gd name="connsiteY347" fmla="*/ 1002 h 1509"/>
                <a:gd name="connsiteX348" fmla="*/ 1934 w 2331"/>
                <a:gd name="connsiteY348" fmla="*/ 963 h 1509"/>
                <a:gd name="connsiteX349" fmla="*/ 1934 w 2331"/>
                <a:gd name="connsiteY349" fmla="*/ 960 h 1509"/>
                <a:gd name="connsiteX350" fmla="*/ 1934 w 2331"/>
                <a:gd name="connsiteY350" fmla="*/ 954 h 1509"/>
                <a:gd name="connsiteX351" fmla="*/ 1953 w 2331"/>
                <a:gd name="connsiteY351" fmla="*/ 1005 h 1509"/>
                <a:gd name="connsiteX352" fmla="*/ 1968 w 2331"/>
                <a:gd name="connsiteY352" fmla="*/ 1134 h 1509"/>
                <a:gd name="connsiteX353" fmla="*/ 1984 w 2331"/>
                <a:gd name="connsiteY353" fmla="*/ 1083 h 1509"/>
                <a:gd name="connsiteX354" fmla="*/ 1999 w 2331"/>
                <a:gd name="connsiteY354" fmla="*/ 1031 h 1509"/>
                <a:gd name="connsiteX355" fmla="*/ 2013 w 2331"/>
                <a:gd name="connsiteY355" fmla="*/ 1429 h 1509"/>
                <a:gd name="connsiteX356" fmla="*/ 2028 w 2331"/>
                <a:gd name="connsiteY356" fmla="*/ 926 h 1509"/>
                <a:gd name="connsiteX357" fmla="*/ 2041 w 2331"/>
                <a:gd name="connsiteY357" fmla="*/ 1412 h 1509"/>
                <a:gd name="connsiteX358" fmla="*/ 2055 w 2331"/>
                <a:gd name="connsiteY358" fmla="*/ 1087 h 1509"/>
                <a:gd name="connsiteX359" fmla="*/ 2068 w 2331"/>
                <a:gd name="connsiteY359" fmla="*/ 1392 h 1509"/>
                <a:gd name="connsiteX360" fmla="*/ 2079 w 2331"/>
                <a:gd name="connsiteY360" fmla="*/ 1380 h 1509"/>
                <a:gd name="connsiteX361" fmla="*/ 2091 w 2331"/>
                <a:gd name="connsiteY361" fmla="*/ 1368 h 1509"/>
                <a:gd name="connsiteX362" fmla="*/ 2105 w 2331"/>
                <a:gd name="connsiteY362" fmla="*/ 1353 h 1509"/>
                <a:gd name="connsiteX363" fmla="*/ 2118 w 2331"/>
                <a:gd name="connsiteY363" fmla="*/ 1336 h 1509"/>
                <a:gd name="connsiteX364" fmla="*/ 2130 w 2331"/>
                <a:gd name="connsiteY364" fmla="*/ 1319 h 1509"/>
                <a:gd name="connsiteX365" fmla="*/ 2140 w 2331"/>
                <a:gd name="connsiteY365" fmla="*/ 1301 h 1509"/>
                <a:gd name="connsiteX366" fmla="*/ 2149 w 2331"/>
                <a:gd name="connsiteY366" fmla="*/ 1282 h 1509"/>
                <a:gd name="connsiteX367" fmla="*/ 2158 w 2331"/>
                <a:gd name="connsiteY367" fmla="*/ 1263 h 1509"/>
                <a:gd name="connsiteX368" fmla="*/ 2165 w 2331"/>
                <a:gd name="connsiteY368" fmla="*/ 1243 h 1509"/>
                <a:gd name="connsiteX369" fmla="*/ 2171 w 2331"/>
                <a:gd name="connsiteY369" fmla="*/ 1224 h 1509"/>
                <a:gd name="connsiteX370" fmla="*/ 2183 w 2331"/>
                <a:gd name="connsiteY370" fmla="*/ 1219 h 1509"/>
                <a:gd name="connsiteX371" fmla="*/ 2195 w 2331"/>
                <a:gd name="connsiteY371" fmla="*/ 1213 h 1509"/>
                <a:gd name="connsiteX372" fmla="*/ 2207 w 2331"/>
                <a:gd name="connsiteY372" fmla="*/ 1208 h 1509"/>
                <a:gd name="connsiteX373" fmla="*/ 2218 w 2331"/>
                <a:gd name="connsiteY373" fmla="*/ 1203 h 1509"/>
                <a:gd name="connsiteX374" fmla="*/ 2230 w 2331"/>
                <a:gd name="connsiteY374" fmla="*/ 1197 h 1509"/>
                <a:gd name="connsiteX375" fmla="*/ 2241 w 2331"/>
                <a:gd name="connsiteY375" fmla="*/ 1191 h 1509"/>
                <a:gd name="connsiteX376" fmla="*/ 2251 w 2331"/>
                <a:gd name="connsiteY376" fmla="*/ 1185 h 1509"/>
                <a:gd name="connsiteX377" fmla="*/ 2261 w 2331"/>
                <a:gd name="connsiteY377" fmla="*/ 1178 h 1509"/>
                <a:gd name="connsiteX378" fmla="*/ 2279 w 2331"/>
                <a:gd name="connsiteY378" fmla="*/ 1160 h 1509"/>
                <a:gd name="connsiteX379" fmla="*/ 2294 w 2331"/>
                <a:gd name="connsiteY379" fmla="*/ 1138 h 1509"/>
                <a:gd name="connsiteX380" fmla="*/ 2307 w 2331"/>
                <a:gd name="connsiteY380" fmla="*/ 1111 h 1509"/>
                <a:gd name="connsiteX381" fmla="*/ 2317 w 2331"/>
                <a:gd name="connsiteY381" fmla="*/ 1082 h 1509"/>
                <a:gd name="connsiteX382" fmla="*/ 2324 w 2331"/>
                <a:gd name="connsiteY382" fmla="*/ 1051 h 1509"/>
                <a:gd name="connsiteX383" fmla="*/ 2328 w 2331"/>
                <a:gd name="connsiteY383" fmla="*/ 1018 h 1509"/>
                <a:gd name="connsiteX384" fmla="*/ 2331 w 2331"/>
                <a:gd name="connsiteY384" fmla="*/ 985 h 1509"/>
                <a:gd name="connsiteX385" fmla="*/ 2331 w 2331"/>
                <a:gd name="connsiteY385" fmla="*/ 954 h 1509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41 w 2331"/>
                <a:gd name="connsiteY309" fmla="*/ 1068 h 1509"/>
                <a:gd name="connsiteX310" fmla="*/ 1541 w 2331"/>
                <a:gd name="connsiteY310" fmla="*/ 1119 h 1509"/>
                <a:gd name="connsiteX311" fmla="*/ 1556 w 2331"/>
                <a:gd name="connsiteY311" fmla="*/ 1134 h 1509"/>
                <a:gd name="connsiteX312" fmla="*/ 1566 w 2331"/>
                <a:gd name="connsiteY312" fmla="*/ 1059 h 1509"/>
                <a:gd name="connsiteX313" fmla="*/ 1568 w 2331"/>
                <a:gd name="connsiteY313" fmla="*/ 1104 h 1509"/>
                <a:gd name="connsiteX314" fmla="*/ 1568 w 2331"/>
                <a:gd name="connsiteY314" fmla="*/ 1101 h 1509"/>
                <a:gd name="connsiteX315" fmla="*/ 1578 w 2331"/>
                <a:gd name="connsiteY315" fmla="*/ 1072 h 1509"/>
                <a:gd name="connsiteX316" fmla="*/ 1590 w 2331"/>
                <a:gd name="connsiteY316" fmla="*/ 1041 h 1509"/>
                <a:gd name="connsiteX317" fmla="*/ 1602 w 2331"/>
                <a:gd name="connsiteY317" fmla="*/ 1008 h 1509"/>
                <a:gd name="connsiteX318" fmla="*/ 1615 w 2331"/>
                <a:gd name="connsiteY318" fmla="*/ 975 h 1509"/>
                <a:gd name="connsiteX319" fmla="*/ 1629 w 2331"/>
                <a:gd name="connsiteY319" fmla="*/ 942 h 1509"/>
                <a:gd name="connsiteX320" fmla="*/ 1643 w 2331"/>
                <a:gd name="connsiteY320" fmla="*/ 952 h 1509"/>
                <a:gd name="connsiteX321" fmla="*/ 1657 w 2331"/>
                <a:gd name="connsiteY321" fmla="*/ 917 h 1509"/>
                <a:gd name="connsiteX322" fmla="*/ 1673 w 2331"/>
                <a:gd name="connsiteY322" fmla="*/ 926 h 1509"/>
                <a:gd name="connsiteX323" fmla="*/ 1688 w 2331"/>
                <a:gd name="connsiteY323" fmla="*/ 844 h 1509"/>
                <a:gd name="connsiteX324" fmla="*/ 1703 w 2331"/>
                <a:gd name="connsiteY324" fmla="*/ 851 h 1509"/>
                <a:gd name="connsiteX325" fmla="*/ 1719 w 2331"/>
                <a:gd name="connsiteY325" fmla="*/ 858 h 1509"/>
                <a:gd name="connsiteX326" fmla="*/ 1735 w 2331"/>
                <a:gd name="connsiteY326" fmla="*/ 864 h 1509"/>
                <a:gd name="connsiteX327" fmla="*/ 1751 w 2331"/>
                <a:gd name="connsiteY327" fmla="*/ 1050 h 1509"/>
                <a:gd name="connsiteX328" fmla="*/ 1754 w 2331"/>
                <a:gd name="connsiteY328" fmla="*/ 957 h 1509"/>
                <a:gd name="connsiteX329" fmla="*/ 1751 w 2331"/>
                <a:gd name="connsiteY329" fmla="*/ 999 h 1509"/>
                <a:gd name="connsiteX330" fmla="*/ 1767 w 2331"/>
                <a:gd name="connsiteY330" fmla="*/ 828 h 1509"/>
                <a:gd name="connsiteX331" fmla="*/ 1785 w 2331"/>
                <a:gd name="connsiteY331" fmla="*/ 1102 h 1509"/>
                <a:gd name="connsiteX332" fmla="*/ 1801 w 2331"/>
                <a:gd name="connsiteY332" fmla="*/ 1015 h 1509"/>
                <a:gd name="connsiteX333" fmla="*/ 1796 w 2331"/>
                <a:gd name="connsiteY333" fmla="*/ 1143 h 1509"/>
                <a:gd name="connsiteX334" fmla="*/ 1819 w 2331"/>
                <a:gd name="connsiteY334" fmla="*/ 1108 h 1509"/>
                <a:gd name="connsiteX335" fmla="*/ 1835 w 2331"/>
                <a:gd name="connsiteY335" fmla="*/ 1109 h 1509"/>
                <a:gd name="connsiteX336" fmla="*/ 1853 w 2331"/>
                <a:gd name="connsiteY336" fmla="*/ 1109 h 1509"/>
                <a:gd name="connsiteX337" fmla="*/ 1870 w 2331"/>
                <a:gd name="connsiteY337" fmla="*/ 1154 h 1509"/>
                <a:gd name="connsiteX338" fmla="*/ 1887 w 2331"/>
                <a:gd name="connsiteY338" fmla="*/ 1198 h 1509"/>
                <a:gd name="connsiteX339" fmla="*/ 1904 w 2331"/>
                <a:gd name="connsiteY339" fmla="*/ 1150 h 1509"/>
                <a:gd name="connsiteX340" fmla="*/ 1904 w 2331"/>
                <a:gd name="connsiteY340" fmla="*/ 1110 h 1509"/>
                <a:gd name="connsiteX341" fmla="*/ 1904 w 2331"/>
                <a:gd name="connsiteY341" fmla="*/ 1143 h 1509"/>
                <a:gd name="connsiteX342" fmla="*/ 1920 w 2331"/>
                <a:gd name="connsiteY342" fmla="*/ 1147 h 1509"/>
                <a:gd name="connsiteX343" fmla="*/ 1937 w 2331"/>
                <a:gd name="connsiteY343" fmla="*/ 1458 h 1509"/>
                <a:gd name="connsiteX344" fmla="*/ 1886 w 2331"/>
                <a:gd name="connsiteY344" fmla="*/ 1005 h 1509"/>
                <a:gd name="connsiteX345" fmla="*/ 1889 w 2331"/>
                <a:gd name="connsiteY345" fmla="*/ 999 h 1509"/>
                <a:gd name="connsiteX346" fmla="*/ 1895 w 2331"/>
                <a:gd name="connsiteY346" fmla="*/ 963 h 1509"/>
                <a:gd name="connsiteX347" fmla="*/ 1934 w 2331"/>
                <a:gd name="connsiteY347" fmla="*/ 1002 h 1509"/>
                <a:gd name="connsiteX348" fmla="*/ 1934 w 2331"/>
                <a:gd name="connsiteY348" fmla="*/ 963 h 1509"/>
                <a:gd name="connsiteX349" fmla="*/ 1934 w 2331"/>
                <a:gd name="connsiteY349" fmla="*/ 960 h 1509"/>
                <a:gd name="connsiteX350" fmla="*/ 1934 w 2331"/>
                <a:gd name="connsiteY350" fmla="*/ 954 h 1509"/>
                <a:gd name="connsiteX351" fmla="*/ 1953 w 2331"/>
                <a:gd name="connsiteY351" fmla="*/ 1005 h 1509"/>
                <a:gd name="connsiteX352" fmla="*/ 1968 w 2331"/>
                <a:gd name="connsiteY352" fmla="*/ 1134 h 1509"/>
                <a:gd name="connsiteX353" fmla="*/ 1984 w 2331"/>
                <a:gd name="connsiteY353" fmla="*/ 1083 h 1509"/>
                <a:gd name="connsiteX354" fmla="*/ 1999 w 2331"/>
                <a:gd name="connsiteY354" fmla="*/ 1031 h 1509"/>
                <a:gd name="connsiteX355" fmla="*/ 2013 w 2331"/>
                <a:gd name="connsiteY355" fmla="*/ 1429 h 1509"/>
                <a:gd name="connsiteX356" fmla="*/ 2028 w 2331"/>
                <a:gd name="connsiteY356" fmla="*/ 926 h 1509"/>
                <a:gd name="connsiteX357" fmla="*/ 2041 w 2331"/>
                <a:gd name="connsiteY357" fmla="*/ 1412 h 1509"/>
                <a:gd name="connsiteX358" fmla="*/ 2055 w 2331"/>
                <a:gd name="connsiteY358" fmla="*/ 1087 h 1509"/>
                <a:gd name="connsiteX359" fmla="*/ 2068 w 2331"/>
                <a:gd name="connsiteY359" fmla="*/ 1392 h 1509"/>
                <a:gd name="connsiteX360" fmla="*/ 2079 w 2331"/>
                <a:gd name="connsiteY360" fmla="*/ 1380 h 1509"/>
                <a:gd name="connsiteX361" fmla="*/ 2091 w 2331"/>
                <a:gd name="connsiteY361" fmla="*/ 1098 h 1509"/>
                <a:gd name="connsiteX362" fmla="*/ 2105 w 2331"/>
                <a:gd name="connsiteY362" fmla="*/ 1353 h 1509"/>
                <a:gd name="connsiteX363" fmla="*/ 2118 w 2331"/>
                <a:gd name="connsiteY363" fmla="*/ 1336 h 1509"/>
                <a:gd name="connsiteX364" fmla="*/ 2130 w 2331"/>
                <a:gd name="connsiteY364" fmla="*/ 1319 h 1509"/>
                <a:gd name="connsiteX365" fmla="*/ 2140 w 2331"/>
                <a:gd name="connsiteY365" fmla="*/ 1301 h 1509"/>
                <a:gd name="connsiteX366" fmla="*/ 2149 w 2331"/>
                <a:gd name="connsiteY366" fmla="*/ 1282 h 1509"/>
                <a:gd name="connsiteX367" fmla="*/ 2158 w 2331"/>
                <a:gd name="connsiteY367" fmla="*/ 1263 h 1509"/>
                <a:gd name="connsiteX368" fmla="*/ 2165 w 2331"/>
                <a:gd name="connsiteY368" fmla="*/ 1243 h 1509"/>
                <a:gd name="connsiteX369" fmla="*/ 2171 w 2331"/>
                <a:gd name="connsiteY369" fmla="*/ 1224 h 1509"/>
                <a:gd name="connsiteX370" fmla="*/ 2183 w 2331"/>
                <a:gd name="connsiteY370" fmla="*/ 1219 h 1509"/>
                <a:gd name="connsiteX371" fmla="*/ 2195 w 2331"/>
                <a:gd name="connsiteY371" fmla="*/ 1213 h 1509"/>
                <a:gd name="connsiteX372" fmla="*/ 2207 w 2331"/>
                <a:gd name="connsiteY372" fmla="*/ 1208 h 1509"/>
                <a:gd name="connsiteX373" fmla="*/ 2218 w 2331"/>
                <a:gd name="connsiteY373" fmla="*/ 1203 h 1509"/>
                <a:gd name="connsiteX374" fmla="*/ 2230 w 2331"/>
                <a:gd name="connsiteY374" fmla="*/ 1197 h 1509"/>
                <a:gd name="connsiteX375" fmla="*/ 2241 w 2331"/>
                <a:gd name="connsiteY375" fmla="*/ 1191 h 1509"/>
                <a:gd name="connsiteX376" fmla="*/ 2251 w 2331"/>
                <a:gd name="connsiteY376" fmla="*/ 1185 h 1509"/>
                <a:gd name="connsiteX377" fmla="*/ 2261 w 2331"/>
                <a:gd name="connsiteY377" fmla="*/ 1178 h 1509"/>
                <a:gd name="connsiteX378" fmla="*/ 2279 w 2331"/>
                <a:gd name="connsiteY378" fmla="*/ 1160 h 1509"/>
                <a:gd name="connsiteX379" fmla="*/ 2294 w 2331"/>
                <a:gd name="connsiteY379" fmla="*/ 1138 h 1509"/>
                <a:gd name="connsiteX380" fmla="*/ 2307 w 2331"/>
                <a:gd name="connsiteY380" fmla="*/ 1111 h 1509"/>
                <a:gd name="connsiteX381" fmla="*/ 2317 w 2331"/>
                <a:gd name="connsiteY381" fmla="*/ 1082 h 1509"/>
                <a:gd name="connsiteX382" fmla="*/ 2324 w 2331"/>
                <a:gd name="connsiteY382" fmla="*/ 1051 h 1509"/>
                <a:gd name="connsiteX383" fmla="*/ 2328 w 2331"/>
                <a:gd name="connsiteY383" fmla="*/ 1018 h 1509"/>
                <a:gd name="connsiteX384" fmla="*/ 2331 w 2331"/>
                <a:gd name="connsiteY384" fmla="*/ 985 h 1509"/>
                <a:gd name="connsiteX385" fmla="*/ 2331 w 2331"/>
                <a:gd name="connsiteY385" fmla="*/ 954 h 1509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41 w 2331"/>
                <a:gd name="connsiteY309" fmla="*/ 1068 h 1509"/>
                <a:gd name="connsiteX310" fmla="*/ 1541 w 2331"/>
                <a:gd name="connsiteY310" fmla="*/ 1119 h 1509"/>
                <a:gd name="connsiteX311" fmla="*/ 1556 w 2331"/>
                <a:gd name="connsiteY311" fmla="*/ 1134 h 1509"/>
                <a:gd name="connsiteX312" fmla="*/ 1566 w 2331"/>
                <a:gd name="connsiteY312" fmla="*/ 1059 h 1509"/>
                <a:gd name="connsiteX313" fmla="*/ 1568 w 2331"/>
                <a:gd name="connsiteY313" fmla="*/ 1104 h 1509"/>
                <a:gd name="connsiteX314" fmla="*/ 1568 w 2331"/>
                <a:gd name="connsiteY314" fmla="*/ 1101 h 1509"/>
                <a:gd name="connsiteX315" fmla="*/ 1578 w 2331"/>
                <a:gd name="connsiteY315" fmla="*/ 1072 h 1509"/>
                <a:gd name="connsiteX316" fmla="*/ 1590 w 2331"/>
                <a:gd name="connsiteY316" fmla="*/ 1041 h 1509"/>
                <a:gd name="connsiteX317" fmla="*/ 1602 w 2331"/>
                <a:gd name="connsiteY317" fmla="*/ 1008 h 1509"/>
                <a:gd name="connsiteX318" fmla="*/ 1615 w 2331"/>
                <a:gd name="connsiteY318" fmla="*/ 975 h 1509"/>
                <a:gd name="connsiteX319" fmla="*/ 1629 w 2331"/>
                <a:gd name="connsiteY319" fmla="*/ 942 h 1509"/>
                <a:gd name="connsiteX320" fmla="*/ 1643 w 2331"/>
                <a:gd name="connsiteY320" fmla="*/ 952 h 1509"/>
                <a:gd name="connsiteX321" fmla="*/ 1657 w 2331"/>
                <a:gd name="connsiteY321" fmla="*/ 917 h 1509"/>
                <a:gd name="connsiteX322" fmla="*/ 1673 w 2331"/>
                <a:gd name="connsiteY322" fmla="*/ 926 h 1509"/>
                <a:gd name="connsiteX323" fmla="*/ 1688 w 2331"/>
                <a:gd name="connsiteY323" fmla="*/ 844 h 1509"/>
                <a:gd name="connsiteX324" fmla="*/ 1703 w 2331"/>
                <a:gd name="connsiteY324" fmla="*/ 851 h 1509"/>
                <a:gd name="connsiteX325" fmla="*/ 1719 w 2331"/>
                <a:gd name="connsiteY325" fmla="*/ 858 h 1509"/>
                <a:gd name="connsiteX326" fmla="*/ 1735 w 2331"/>
                <a:gd name="connsiteY326" fmla="*/ 864 h 1509"/>
                <a:gd name="connsiteX327" fmla="*/ 1751 w 2331"/>
                <a:gd name="connsiteY327" fmla="*/ 1050 h 1509"/>
                <a:gd name="connsiteX328" fmla="*/ 1754 w 2331"/>
                <a:gd name="connsiteY328" fmla="*/ 957 h 1509"/>
                <a:gd name="connsiteX329" fmla="*/ 1751 w 2331"/>
                <a:gd name="connsiteY329" fmla="*/ 999 h 1509"/>
                <a:gd name="connsiteX330" fmla="*/ 1767 w 2331"/>
                <a:gd name="connsiteY330" fmla="*/ 828 h 1509"/>
                <a:gd name="connsiteX331" fmla="*/ 1785 w 2331"/>
                <a:gd name="connsiteY331" fmla="*/ 1102 h 1509"/>
                <a:gd name="connsiteX332" fmla="*/ 1801 w 2331"/>
                <a:gd name="connsiteY332" fmla="*/ 1015 h 1509"/>
                <a:gd name="connsiteX333" fmla="*/ 1796 w 2331"/>
                <a:gd name="connsiteY333" fmla="*/ 1143 h 1509"/>
                <a:gd name="connsiteX334" fmla="*/ 1819 w 2331"/>
                <a:gd name="connsiteY334" fmla="*/ 1108 h 1509"/>
                <a:gd name="connsiteX335" fmla="*/ 1835 w 2331"/>
                <a:gd name="connsiteY335" fmla="*/ 1109 h 1509"/>
                <a:gd name="connsiteX336" fmla="*/ 1853 w 2331"/>
                <a:gd name="connsiteY336" fmla="*/ 1109 h 1509"/>
                <a:gd name="connsiteX337" fmla="*/ 1870 w 2331"/>
                <a:gd name="connsiteY337" fmla="*/ 1154 h 1509"/>
                <a:gd name="connsiteX338" fmla="*/ 1887 w 2331"/>
                <a:gd name="connsiteY338" fmla="*/ 1198 h 1509"/>
                <a:gd name="connsiteX339" fmla="*/ 1904 w 2331"/>
                <a:gd name="connsiteY339" fmla="*/ 1150 h 1509"/>
                <a:gd name="connsiteX340" fmla="*/ 1904 w 2331"/>
                <a:gd name="connsiteY340" fmla="*/ 1110 h 1509"/>
                <a:gd name="connsiteX341" fmla="*/ 1904 w 2331"/>
                <a:gd name="connsiteY341" fmla="*/ 1143 h 1509"/>
                <a:gd name="connsiteX342" fmla="*/ 1920 w 2331"/>
                <a:gd name="connsiteY342" fmla="*/ 1147 h 1509"/>
                <a:gd name="connsiteX343" fmla="*/ 1937 w 2331"/>
                <a:gd name="connsiteY343" fmla="*/ 1458 h 1509"/>
                <a:gd name="connsiteX344" fmla="*/ 1886 w 2331"/>
                <a:gd name="connsiteY344" fmla="*/ 1005 h 1509"/>
                <a:gd name="connsiteX345" fmla="*/ 1889 w 2331"/>
                <a:gd name="connsiteY345" fmla="*/ 999 h 1509"/>
                <a:gd name="connsiteX346" fmla="*/ 1895 w 2331"/>
                <a:gd name="connsiteY346" fmla="*/ 963 h 1509"/>
                <a:gd name="connsiteX347" fmla="*/ 1934 w 2331"/>
                <a:gd name="connsiteY347" fmla="*/ 1002 h 1509"/>
                <a:gd name="connsiteX348" fmla="*/ 1934 w 2331"/>
                <a:gd name="connsiteY348" fmla="*/ 963 h 1509"/>
                <a:gd name="connsiteX349" fmla="*/ 1934 w 2331"/>
                <a:gd name="connsiteY349" fmla="*/ 960 h 1509"/>
                <a:gd name="connsiteX350" fmla="*/ 1934 w 2331"/>
                <a:gd name="connsiteY350" fmla="*/ 954 h 1509"/>
                <a:gd name="connsiteX351" fmla="*/ 1953 w 2331"/>
                <a:gd name="connsiteY351" fmla="*/ 1005 h 1509"/>
                <a:gd name="connsiteX352" fmla="*/ 1968 w 2331"/>
                <a:gd name="connsiteY352" fmla="*/ 1134 h 1509"/>
                <a:gd name="connsiteX353" fmla="*/ 1984 w 2331"/>
                <a:gd name="connsiteY353" fmla="*/ 1083 h 1509"/>
                <a:gd name="connsiteX354" fmla="*/ 1999 w 2331"/>
                <a:gd name="connsiteY354" fmla="*/ 1031 h 1509"/>
                <a:gd name="connsiteX355" fmla="*/ 2013 w 2331"/>
                <a:gd name="connsiteY355" fmla="*/ 1429 h 1509"/>
                <a:gd name="connsiteX356" fmla="*/ 2028 w 2331"/>
                <a:gd name="connsiteY356" fmla="*/ 926 h 1509"/>
                <a:gd name="connsiteX357" fmla="*/ 2041 w 2331"/>
                <a:gd name="connsiteY357" fmla="*/ 1412 h 1509"/>
                <a:gd name="connsiteX358" fmla="*/ 2055 w 2331"/>
                <a:gd name="connsiteY358" fmla="*/ 1087 h 1509"/>
                <a:gd name="connsiteX359" fmla="*/ 2068 w 2331"/>
                <a:gd name="connsiteY359" fmla="*/ 1392 h 1509"/>
                <a:gd name="connsiteX360" fmla="*/ 2079 w 2331"/>
                <a:gd name="connsiteY360" fmla="*/ 1380 h 1509"/>
                <a:gd name="connsiteX361" fmla="*/ 2091 w 2331"/>
                <a:gd name="connsiteY361" fmla="*/ 1098 h 1509"/>
                <a:gd name="connsiteX362" fmla="*/ 2105 w 2331"/>
                <a:gd name="connsiteY362" fmla="*/ 1353 h 1509"/>
                <a:gd name="connsiteX363" fmla="*/ 2118 w 2331"/>
                <a:gd name="connsiteY363" fmla="*/ 1066 h 1509"/>
                <a:gd name="connsiteX364" fmla="*/ 2130 w 2331"/>
                <a:gd name="connsiteY364" fmla="*/ 1319 h 1509"/>
                <a:gd name="connsiteX365" fmla="*/ 2140 w 2331"/>
                <a:gd name="connsiteY365" fmla="*/ 1301 h 1509"/>
                <a:gd name="connsiteX366" fmla="*/ 2149 w 2331"/>
                <a:gd name="connsiteY366" fmla="*/ 1282 h 1509"/>
                <a:gd name="connsiteX367" fmla="*/ 2158 w 2331"/>
                <a:gd name="connsiteY367" fmla="*/ 1263 h 1509"/>
                <a:gd name="connsiteX368" fmla="*/ 2165 w 2331"/>
                <a:gd name="connsiteY368" fmla="*/ 1243 h 1509"/>
                <a:gd name="connsiteX369" fmla="*/ 2171 w 2331"/>
                <a:gd name="connsiteY369" fmla="*/ 1224 h 1509"/>
                <a:gd name="connsiteX370" fmla="*/ 2183 w 2331"/>
                <a:gd name="connsiteY370" fmla="*/ 1219 h 1509"/>
                <a:gd name="connsiteX371" fmla="*/ 2195 w 2331"/>
                <a:gd name="connsiteY371" fmla="*/ 1213 h 1509"/>
                <a:gd name="connsiteX372" fmla="*/ 2207 w 2331"/>
                <a:gd name="connsiteY372" fmla="*/ 1208 h 1509"/>
                <a:gd name="connsiteX373" fmla="*/ 2218 w 2331"/>
                <a:gd name="connsiteY373" fmla="*/ 1203 h 1509"/>
                <a:gd name="connsiteX374" fmla="*/ 2230 w 2331"/>
                <a:gd name="connsiteY374" fmla="*/ 1197 h 1509"/>
                <a:gd name="connsiteX375" fmla="*/ 2241 w 2331"/>
                <a:gd name="connsiteY375" fmla="*/ 1191 h 1509"/>
                <a:gd name="connsiteX376" fmla="*/ 2251 w 2331"/>
                <a:gd name="connsiteY376" fmla="*/ 1185 h 1509"/>
                <a:gd name="connsiteX377" fmla="*/ 2261 w 2331"/>
                <a:gd name="connsiteY377" fmla="*/ 1178 h 1509"/>
                <a:gd name="connsiteX378" fmla="*/ 2279 w 2331"/>
                <a:gd name="connsiteY378" fmla="*/ 1160 h 1509"/>
                <a:gd name="connsiteX379" fmla="*/ 2294 w 2331"/>
                <a:gd name="connsiteY379" fmla="*/ 1138 h 1509"/>
                <a:gd name="connsiteX380" fmla="*/ 2307 w 2331"/>
                <a:gd name="connsiteY380" fmla="*/ 1111 h 1509"/>
                <a:gd name="connsiteX381" fmla="*/ 2317 w 2331"/>
                <a:gd name="connsiteY381" fmla="*/ 1082 h 1509"/>
                <a:gd name="connsiteX382" fmla="*/ 2324 w 2331"/>
                <a:gd name="connsiteY382" fmla="*/ 1051 h 1509"/>
                <a:gd name="connsiteX383" fmla="*/ 2328 w 2331"/>
                <a:gd name="connsiteY383" fmla="*/ 1018 h 1509"/>
                <a:gd name="connsiteX384" fmla="*/ 2331 w 2331"/>
                <a:gd name="connsiteY384" fmla="*/ 985 h 1509"/>
                <a:gd name="connsiteX385" fmla="*/ 2331 w 2331"/>
                <a:gd name="connsiteY385" fmla="*/ 954 h 1509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41 w 2331"/>
                <a:gd name="connsiteY309" fmla="*/ 1068 h 1509"/>
                <a:gd name="connsiteX310" fmla="*/ 1541 w 2331"/>
                <a:gd name="connsiteY310" fmla="*/ 1119 h 1509"/>
                <a:gd name="connsiteX311" fmla="*/ 1556 w 2331"/>
                <a:gd name="connsiteY311" fmla="*/ 1134 h 1509"/>
                <a:gd name="connsiteX312" fmla="*/ 1566 w 2331"/>
                <a:gd name="connsiteY312" fmla="*/ 1059 h 1509"/>
                <a:gd name="connsiteX313" fmla="*/ 1568 w 2331"/>
                <a:gd name="connsiteY313" fmla="*/ 1104 h 1509"/>
                <a:gd name="connsiteX314" fmla="*/ 1568 w 2331"/>
                <a:gd name="connsiteY314" fmla="*/ 1101 h 1509"/>
                <a:gd name="connsiteX315" fmla="*/ 1578 w 2331"/>
                <a:gd name="connsiteY315" fmla="*/ 1072 h 1509"/>
                <a:gd name="connsiteX316" fmla="*/ 1590 w 2331"/>
                <a:gd name="connsiteY316" fmla="*/ 1041 h 1509"/>
                <a:gd name="connsiteX317" fmla="*/ 1602 w 2331"/>
                <a:gd name="connsiteY317" fmla="*/ 1008 h 1509"/>
                <a:gd name="connsiteX318" fmla="*/ 1615 w 2331"/>
                <a:gd name="connsiteY318" fmla="*/ 975 h 1509"/>
                <a:gd name="connsiteX319" fmla="*/ 1629 w 2331"/>
                <a:gd name="connsiteY319" fmla="*/ 942 h 1509"/>
                <a:gd name="connsiteX320" fmla="*/ 1643 w 2331"/>
                <a:gd name="connsiteY320" fmla="*/ 952 h 1509"/>
                <a:gd name="connsiteX321" fmla="*/ 1657 w 2331"/>
                <a:gd name="connsiteY321" fmla="*/ 917 h 1509"/>
                <a:gd name="connsiteX322" fmla="*/ 1673 w 2331"/>
                <a:gd name="connsiteY322" fmla="*/ 926 h 1509"/>
                <a:gd name="connsiteX323" fmla="*/ 1688 w 2331"/>
                <a:gd name="connsiteY323" fmla="*/ 844 h 1509"/>
                <a:gd name="connsiteX324" fmla="*/ 1703 w 2331"/>
                <a:gd name="connsiteY324" fmla="*/ 851 h 1509"/>
                <a:gd name="connsiteX325" fmla="*/ 1719 w 2331"/>
                <a:gd name="connsiteY325" fmla="*/ 858 h 1509"/>
                <a:gd name="connsiteX326" fmla="*/ 1735 w 2331"/>
                <a:gd name="connsiteY326" fmla="*/ 864 h 1509"/>
                <a:gd name="connsiteX327" fmla="*/ 1751 w 2331"/>
                <a:gd name="connsiteY327" fmla="*/ 1050 h 1509"/>
                <a:gd name="connsiteX328" fmla="*/ 1754 w 2331"/>
                <a:gd name="connsiteY328" fmla="*/ 957 h 1509"/>
                <a:gd name="connsiteX329" fmla="*/ 1751 w 2331"/>
                <a:gd name="connsiteY329" fmla="*/ 999 h 1509"/>
                <a:gd name="connsiteX330" fmla="*/ 1767 w 2331"/>
                <a:gd name="connsiteY330" fmla="*/ 828 h 1509"/>
                <a:gd name="connsiteX331" fmla="*/ 1785 w 2331"/>
                <a:gd name="connsiteY331" fmla="*/ 1102 h 1509"/>
                <a:gd name="connsiteX332" fmla="*/ 1801 w 2331"/>
                <a:gd name="connsiteY332" fmla="*/ 1015 h 1509"/>
                <a:gd name="connsiteX333" fmla="*/ 1796 w 2331"/>
                <a:gd name="connsiteY333" fmla="*/ 1143 h 1509"/>
                <a:gd name="connsiteX334" fmla="*/ 1819 w 2331"/>
                <a:gd name="connsiteY334" fmla="*/ 1108 h 1509"/>
                <a:gd name="connsiteX335" fmla="*/ 1835 w 2331"/>
                <a:gd name="connsiteY335" fmla="*/ 1109 h 1509"/>
                <a:gd name="connsiteX336" fmla="*/ 1853 w 2331"/>
                <a:gd name="connsiteY336" fmla="*/ 1109 h 1509"/>
                <a:gd name="connsiteX337" fmla="*/ 1870 w 2331"/>
                <a:gd name="connsiteY337" fmla="*/ 1154 h 1509"/>
                <a:gd name="connsiteX338" fmla="*/ 1887 w 2331"/>
                <a:gd name="connsiteY338" fmla="*/ 1198 h 1509"/>
                <a:gd name="connsiteX339" fmla="*/ 1904 w 2331"/>
                <a:gd name="connsiteY339" fmla="*/ 1150 h 1509"/>
                <a:gd name="connsiteX340" fmla="*/ 1904 w 2331"/>
                <a:gd name="connsiteY340" fmla="*/ 1110 h 1509"/>
                <a:gd name="connsiteX341" fmla="*/ 1904 w 2331"/>
                <a:gd name="connsiteY341" fmla="*/ 1143 h 1509"/>
                <a:gd name="connsiteX342" fmla="*/ 1920 w 2331"/>
                <a:gd name="connsiteY342" fmla="*/ 1147 h 1509"/>
                <a:gd name="connsiteX343" fmla="*/ 1937 w 2331"/>
                <a:gd name="connsiteY343" fmla="*/ 1458 h 1509"/>
                <a:gd name="connsiteX344" fmla="*/ 1886 w 2331"/>
                <a:gd name="connsiteY344" fmla="*/ 1005 h 1509"/>
                <a:gd name="connsiteX345" fmla="*/ 1889 w 2331"/>
                <a:gd name="connsiteY345" fmla="*/ 999 h 1509"/>
                <a:gd name="connsiteX346" fmla="*/ 1895 w 2331"/>
                <a:gd name="connsiteY346" fmla="*/ 963 h 1509"/>
                <a:gd name="connsiteX347" fmla="*/ 1934 w 2331"/>
                <a:gd name="connsiteY347" fmla="*/ 1002 h 1509"/>
                <a:gd name="connsiteX348" fmla="*/ 1934 w 2331"/>
                <a:gd name="connsiteY348" fmla="*/ 963 h 1509"/>
                <a:gd name="connsiteX349" fmla="*/ 1934 w 2331"/>
                <a:gd name="connsiteY349" fmla="*/ 960 h 1509"/>
                <a:gd name="connsiteX350" fmla="*/ 1934 w 2331"/>
                <a:gd name="connsiteY350" fmla="*/ 954 h 1509"/>
                <a:gd name="connsiteX351" fmla="*/ 1953 w 2331"/>
                <a:gd name="connsiteY351" fmla="*/ 1005 h 1509"/>
                <a:gd name="connsiteX352" fmla="*/ 1968 w 2331"/>
                <a:gd name="connsiteY352" fmla="*/ 1134 h 1509"/>
                <a:gd name="connsiteX353" fmla="*/ 1984 w 2331"/>
                <a:gd name="connsiteY353" fmla="*/ 1083 h 1509"/>
                <a:gd name="connsiteX354" fmla="*/ 1999 w 2331"/>
                <a:gd name="connsiteY354" fmla="*/ 1031 h 1509"/>
                <a:gd name="connsiteX355" fmla="*/ 2013 w 2331"/>
                <a:gd name="connsiteY355" fmla="*/ 1429 h 1509"/>
                <a:gd name="connsiteX356" fmla="*/ 2028 w 2331"/>
                <a:gd name="connsiteY356" fmla="*/ 926 h 1509"/>
                <a:gd name="connsiteX357" fmla="*/ 2041 w 2331"/>
                <a:gd name="connsiteY357" fmla="*/ 1412 h 1509"/>
                <a:gd name="connsiteX358" fmla="*/ 2055 w 2331"/>
                <a:gd name="connsiteY358" fmla="*/ 1087 h 1509"/>
                <a:gd name="connsiteX359" fmla="*/ 2068 w 2331"/>
                <a:gd name="connsiteY359" fmla="*/ 1392 h 1509"/>
                <a:gd name="connsiteX360" fmla="*/ 2079 w 2331"/>
                <a:gd name="connsiteY360" fmla="*/ 1380 h 1509"/>
                <a:gd name="connsiteX361" fmla="*/ 2091 w 2331"/>
                <a:gd name="connsiteY361" fmla="*/ 1098 h 1509"/>
                <a:gd name="connsiteX362" fmla="*/ 2105 w 2331"/>
                <a:gd name="connsiteY362" fmla="*/ 1353 h 1509"/>
                <a:gd name="connsiteX363" fmla="*/ 2118 w 2331"/>
                <a:gd name="connsiteY363" fmla="*/ 1066 h 1509"/>
                <a:gd name="connsiteX364" fmla="*/ 2130 w 2331"/>
                <a:gd name="connsiteY364" fmla="*/ 1319 h 1509"/>
                <a:gd name="connsiteX365" fmla="*/ 2140 w 2331"/>
                <a:gd name="connsiteY365" fmla="*/ 1301 h 1509"/>
                <a:gd name="connsiteX366" fmla="*/ 2149 w 2331"/>
                <a:gd name="connsiteY366" fmla="*/ 1057 h 1509"/>
                <a:gd name="connsiteX367" fmla="*/ 2158 w 2331"/>
                <a:gd name="connsiteY367" fmla="*/ 1263 h 1509"/>
                <a:gd name="connsiteX368" fmla="*/ 2165 w 2331"/>
                <a:gd name="connsiteY368" fmla="*/ 1243 h 1509"/>
                <a:gd name="connsiteX369" fmla="*/ 2171 w 2331"/>
                <a:gd name="connsiteY369" fmla="*/ 1224 h 1509"/>
                <a:gd name="connsiteX370" fmla="*/ 2183 w 2331"/>
                <a:gd name="connsiteY370" fmla="*/ 1219 h 1509"/>
                <a:gd name="connsiteX371" fmla="*/ 2195 w 2331"/>
                <a:gd name="connsiteY371" fmla="*/ 1213 h 1509"/>
                <a:gd name="connsiteX372" fmla="*/ 2207 w 2331"/>
                <a:gd name="connsiteY372" fmla="*/ 1208 h 1509"/>
                <a:gd name="connsiteX373" fmla="*/ 2218 w 2331"/>
                <a:gd name="connsiteY373" fmla="*/ 1203 h 1509"/>
                <a:gd name="connsiteX374" fmla="*/ 2230 w 2331"/>
                <a:gd name="connsiteY374" fmla="*/ 1197 h 1509"/>
                <a:gd name="connsiteX375" fmla="*/ 2241 w 2331"/>
                <a:gd name="connsiteY375" fmla="*/ 1191 h 1509"/>
                <a:gd name="connsiteX376" fmla="*/ 2251 w 2331"/>
                <a:gd name="connsiteY376" fmla="*/ 1185 h 1509"/>
                <a:gd name="connsiteX377" fmla="*/ 2261 w 2331"/>
                <a:gd name="connsiteY377" fmla="*/ 1178 h 1509"/>
                <a:gd name="connsiteX378" fmla="*/ 2279 w 2331"/>
                <a:gd name="connsiteY378" fmla="*/ 1160 h 1509"/>
                <a:gd name="connsiteX379" fmla="*/ 2294 w 2331"/>
                <a:gd name="connsiteY379" fmla="*/ 1138 h 1509"/>
                <a:gd name="connsiteX380" fmla="*/ 2307 w 2331"/>
                <a:gd name="connsiteY380" fmla="*/ 1111 h 1509"/>
                <a:gd name="connsiteX381" fmla="*/ 2317 w 2331"/>
                <a:gd name="connsiteY381" fmla="*/ 1082 h 1509"/>
                <a:gd name="connsiteX382" fmla="*/ 2324 w 2331"/>
                <a:gd name="connsiteY382" fmla="*/ 1051 h 1509"/>
                <a:gd name="connsiteX383" fmla="*/ 2328 w 2331"/>
                <a:gd name="connsiteY383" fmla="*/ 1018 h 1509"/>
                <a:gd name="connsiteX384" fmla="*/ 2331 w 2331"/>
                <a:gd name="connsiteY384" fmla="*/ 985 h 1509"/>
                <a:gd name="connsiteX385" fmla="*/ 2331 w 2331"/>
                <a:gd name="connsiteY385" fmla="*/ 954 h 1509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02 w 2331"/>
                <a:gd name="connsiteY309" fmla="*/ 1161 h 1509"/>
                <a:gd name="connsiteX310" fmla="*/ 1541 w 2331"/>
                <a:gd name="connsiteY310" fmla="*/ 1068 h 1509"/>
                <a:gd name="connsiteX311" fmla="*/ 1541 w 2331"/>
                <a:gd name="connsiteY311" fmla="*/ 1119 h 1509"/>
                <a:gd name="connsiteX312" fmla="*/ 1556 w 2331"/>
                <a:gd name="connsiteY312" fmla="*/ 1134 h 1509"/>
                <a:gd name="connsiteX313" fmla="*/ 1566 w 2331"/>
                <a:gd name="connsiteY313" fmla="*/ 1059 h 1509"/>
                <a:gd name="connsiteX314" fmla="*/ 1568 w 2331"/>
                <a:gd name="connsiteY314" fmla="*/ 1104 h 1509"/>
                <a:gd name="connsiteX315" fmla="*/ 1568 w 2331"/>
                <a:gd name="connsiteY315" fmla="*/ 1101 h 1509"/>
                <a:gd name="connsiteX316" fmla="*/ 1578 w 2331"/>
                <a:gd name="connsiteY316" fmla="*/ 1072 h 1509"/>
                <a:gd name="connsiteX317" fmla="*/ 1590 w 2331"/>
                <a:gd name="connsiteY317" fmla="*/ 1041 h 1509"/>
                <a:gd name="connsiteX318" fmla="*/ 1602 w 2331"/>
                <a:gd name="connsiteY318" fmla="*/ 1008 h 1509"/>
                <a:gd name="connsiteX319" fmla="*/ 1615 w 2331"/>
                <a:gd name="connsiteY319" fmla="*/ 975 h 1509"/>
                <a:gd name="connsiteX320" fmla="*/ 1629 w 2331"/>
                <a:gd name="connsiteY320" fmla="*/ 942 h 1509"/>
                <a:gd name="connsiteX321" fmla="*/ 1643 w 2331"/>
                <a:gd name="connsiteY321" fmla="*/ 952 h 1509"/>
                <a:gd name="connsiteX322" fmla="*/ 1657 w 2331"/>
                <a:gd name="connsiteY322" fmla="*/ 917 h 1509"/>
                <a:gd name="connsiteX323" fmla="*/ 1673 w 2331"/>
                <a:gd name="connsiteY323" fmla="*/ 926 h 1509"/>
                <a:gd name="connsiteX324" fmla="*/ 1688 w 2331"/>
                <a:gd name="connsiteY324" fmla="*/ 844 h 1509"/>
                <a:gd name="connsiteX325" fmla="*/ 1703 w 2331"/>
                <a:gd name="connsiteY325" fmla="*/ 851 h 1509"/>
                <a:gd name="connsiteX326" fmla="*/ 1719 w 2331"/>
                <a:gd name="connsiteY326" fmla="*/ 858 h 1509"/>
                <a:gd name="connsiteX327" fmla="*/ 1735 w 2331"/>
                <a:gd name="connsiteY327" fmla="*/ 864 h 1509"/>
                <a:gd name="connsiteX328" fmla="*/ 1751 w 2331"/>
                <a:gd name="connsiteY328" fmla="*/ 1050 h 1509"/>
                <a:gd name="connsiteX329" fmla="*/ 1754 w 2331"/>
                <a:gd name="connsiteY329" fmla="*/ 957 h 1509"/>
                <a:gd name="connsiteX330" fmla="*/ 1751 w 2331"/>
                <a:gd name="connsiteY330" fmla="*/ 999 h 1509"/>
                <a:gd name="connsiteX331" fmla="*/ 1767 w 2331"/>
                <a:gd name="connsiteY331" fmla="*/ 828 h 1509"/>
                <a:gd name="connsiteX332" fmla="*/ 1785 w 2331"/>
                <a:gd name="connsiteY332" fmla="*/ 1102 h 1509"/>
                <a:gd name="connsiteX333" fmla="*/ 1801 w 2331"/>
                <a:gd name="connsiteY333" fmla="*/ 1015 h 1509"/>
                <a:gd name="connsiteX334" fmla="*/ 1796 w 2331"/>
                <a:gd name="connsiteY334" fmla="*/ 1143 h 1509"/>
                <a:gd name="connsiteX335" fmla="*/ 1819 w 2331"/>
                <a:gd name="connsiteY335" fmla="*/ 1108 h 1509"/>
                <a:gd name="connsiteX336" fmla="*/ 1835 w 2331"/>
                <a:gd name="connsiteY336" fmla="*/ 1109 h 1509"/>
                <a:gd name="connsiteX337" fmla="*/ 1853 w 2331"/>
                <a:gd name="connsiteY337" fmla="*/ 1109 h 1509"/>
                <a:gd name="connsiteX338" fmla="*/ 1870 w 2331"/>
                <a:gd name="connsiteY338" fmla="*/ 1154 h 1509"/>
                <a:gd name="connsiteX339" fmla="*/ 1887 w 2331"/>
                <a:gd name="connsiteY339" fmla="*/ 1198 h 1509"/>
                <a:gd name="connsiteX340" fmla="*/ 1904 w 2331"/>
                <a:gd name="connsiteY340" fmla="*/ 1150 h 1509"/>
                <a:gd name="connsiteX341" fmla="*/ 1904 w 2331"/>
                <a:gd name="connsiteY341" fmla="*/ 1110 h 1509"/>
                <a:gd name="connsiteX342" fmla="*/ 1904 w 2331"/>
                <a:gd name="connsiteY342" fmla="*/ 1143 h 1509"/>
                <a:gd name="connsiteX343" fmla="*/ 1920 w 2331"/>
                <a:gd name="connsiteY343" fmla="*/ 1147 h 1509"/>
                <a:gd name="connsiteX344" fmla="*/ 1937 w 2331"/>
                <a:gd name="connsiteY344" fmla="*/ 1458 h 1509"/>
                <a:gd name="connsiteX345" fmla="*/ 1886 w 2331"/>
                <a:gd name="connsiteY345" fmla="*/ 1005 h 1509"/>
                <a:gd name="connsiteX346" fmla="*/ 1889 w 2331"/>
                <a:gd name="connsiteY346" fmla="*/ 999 h 1509"/>
                <a:gd name="connsiteX347" fmla="*/ 1895 w 2331"/>
                <a:gd name="connsiteY347" fmla="*/ 963 h 1509"/>
                <a:gd name="connsiteX348" fmla="*/ 1934 w 2331"/>
                <a:gd name="connsiteY348" fmla="*/ 1002 h 1509"/>
                <a:gd name="connsiteX349" fmla="*/ 1934 w 2331"/>
                <a:gd name="connsiteY349" fmla="*/ 963 h 1509"/>
                <a:gd name="connsiteX350" fmla="*/ 1934 w 2331"/>
                <a:gd name="connsiteY350" fmla="*/ 960 h 1509"/>
                <a:gd name="connsiteX351" fmla="*/ 1934 w 2331"/>
                <a:gd name="connsiteY351" fmla="*/ 954 h 1509"/>
                <a:gd name="connsiteX352" fmla="*/ 1953 w 2331"/>
                <a:gd name="connsiteY352" fmla="*/ 1005 h 1509"/>
                <a:gd name="connsiteX353" fmla="*/ 1968 w 2331"/>
                <a:gd name="connsiteY353" fmla="*/ 1134 h 1509"/>
                <a:gd name="connsiteX354" fmla="*/ 1984 w 2331"/>
                <a:gd name="connsiteY354" fmla="*/ 1083 h 1509"/>
                <a:gd name="connsiteX355" fmla="*/ 1999 w 2331"/>
                <a:gd name="connsiteY355" fmla="*/ 1031 h 1509"/>
                <a:gd name="connsiteX356" fmla="*/ 2013 w 2331"/>
                <a:gd name="connsiteY356" fmla="*/ 1429 h 1509"/>
                <a:gd name="connsiteX357" fmla="*/ 2028 w 2331"/>
                <a:gd name="connsiteY357" fmla="*/ 926 h 1509"/>
                <a:gd name="connsiteX358" fmla="*/ 2041 w 2331"/>
                <a:gd name="connsiteY358" fmla="*/ 1412 h 1509"/>
                <a:gd name="connsiteX359" fmla="*/ 2055 w 2331"/>
                <a:gd name="connsiteY359" fmla="*/ 1087 h 1509"/>
                <a:gd name="connsiteX360" fmla="*/ 2068 w 2331"/>
                <a:gd name="connsiteY360" fmla="*/ 1392 h 1509"/>
                <a:gd name="connsiteX361" fmla="*/ 2079 w 2331"/>
                <a:gd name="connsiteY361" fmla="*/ 1380 h 1509"/>
                <a:gd name="connsiteX362" fmla="*/ 2091 w 2331"/>
                <a:gd name="connsiteY362" fmla="*/ 1098 h 1509"/>
                <a:gd name="connsiteX363" fmla="*/ 2105 w 2331"/>
                <a:gd name="connsiteY363" fmla="*/ 1353 h 1509"/>
                <a:gd name="connsiteX364" fmla="*/ 2118 w 2331"/>
                <a:gd name="connsiteY364" fmla="*/ 1066 h 1509"/>
                <a:gd name="connsiteX365" fmla="*/ 2130 w 2331"/>
                <a:gd name="connsiteY365" fmla="*/ 1319 h 1509"/>
                <a:gd name="connsiteX366" fmla="*/ 2140 w 2331"/>
                <a:gd name="connsiteY366" fmla="*/ 1301 h 1509"/>
                <a:gd name="connsiteX367" fmla="*/ 2149 w 2331"/>
                <a:gd name="connsiteY367" fmla="*/ 1057 h 1509"/>
                <a:gd name="connsiteX368" fmla="*/ 2158 w 2331"/>
                <a:gd name="connsiteY368" fmla="*/ 1263 h 1509"/>
                <a:gd name="connsiteX369" fmla="*/ 2165 w 2331"/>
                <a:gd name="connsiteY369" fmla="*/ 1243 h 1509"/>
                <a:gd name="connsiteX370" fmla="*/ 2171 w 2331"/>
                <a:gd name="connsiteY370" fmla="*/ 1224 h 1509"/>
                <a:gd name="connsiteX371" fmla="*/ 2183 w 2331"/>
                <a:gd name="connsiteY371" fmla="*/ 1219 h 1509"/>
                <a:gd name="connsiteX372" fmla="*/ 2195 w 2331"/>
                <a:gd name="connsiteY372" fmla="*/ 1213 h 1509"/>
                <a:gd name="connsiteX373" fmla="*/ 2207 w 2331"/>
                <a:gd name="connsiteY373" fmla="*/ 1208 h 1509"/>
                <a:gd name="connsiteX374" fmla="*/ 2218 w 2331"/>
                <a:gd name="connsiteY374" fmla="*/ 1203 h 1509"/>
                <a:gd name="connsiteX375" fmla="*/ 2230 w 2331"/>
                <a:gd name="connsiteY375" fmla="*/ 1197 h 1509"/>
                <a:gd name="connsiteX376" fmla="*/ 2241 w 2331"/>
                <a:gd name="connsiteY376" fmla="*/ 1191 h 1509"/>
                <a:gd name="connsiteX377" fmla="*/ 2251 w 2331"/>
                <a:gd name="connsiteY377" fmla="*/ 1185 h 1509"/>
                <a:gd name="connsiteX378" fmla="*/ 2261 w 2331"/>
                <a:gd name="connsiteY378" fmla="*/ 1178 h 1509"/>
                <a:gd name="connsiteX379" fmla="*/ 2279 w 2331"/>
                <a:gd name="connsiteY379" fmla="*/ 1160 h 1509"/>
                <a:gd name="connsiteX380" fmla="*/ 2294 w 2331"/>
                <a:gd name="connsiteY380" fmla="*/ 1138 h 1509"/>
                <a:gd name="connsiteX381" fmla="*/ 2307 w 2331"/>
                <a:gd name="connsiteY381" fmla="*/ 1111 h 1509"/>
                <a:gd name="connsiteX382" fmla="*/ 2317 w 2331"/>
                <a:gd name="connsiteY382" fmla="*/ 1082 h 1509"/>
                <a:gd name="connsiteX383" fmla="*/ 2324 w 2331"/>
                <a:gd name="connsiteY383" fmla="*/ 1051 h 1509"/>
                <a:gd name="connsiteX384" fmla="*/ 2328 w 2331"/>
                <a:gd name="connsiteY384" fmla="*/ 1018 h 1509"/>
                <a:gd name="connsiteX385" fmla="*/ 2331 w 2331"/>
                <a:gd name="connsiteY385" fmla="*/ 985 h 1509"/>
                <a:gd name="connsiteX386" fmla="*/ 2331 w 2331"/>
                <a:gd name="connsiteY386" fmla="*/ 954 h 1509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02 w 2331"/>
                <a:gd name="connsiteY309" fmla="*/ 1071 h 1509"/>
                <a:gd name="connsiteX310" fmla="*/ 1502 w 2331"/>
                <a:gd name="connsiteY310" fmla="*/ 1161 h 1509"/>
                <a:gd name="connsiteX311" fmla="*/ 1541 w 2331"/>
                <a:gd name="connsiteY311" fmla="*/ 1068 h 1509"/>
                <a:gd name="connsiteX312" fmla="*/ 1541 w 2331"/>
                <a:gd name="connsiteY312" fmla="*/ 1119 h 1509"/>
                <a:gd name="connsiteX313" fmla="*/ 1556 w 2331"/>
                <a:gd name="connsiteY313" fmla="*/ 1134 h 1509"/>
                <a:gd name="connsiteX314" fmla="*/ 1566 w 2331"/>
                <a:gd name="connsiteY314" fmla="*/ 1059 h 1509"/>
                <a:gd name="connsiteX315" fmla="*/ 1568 w 2331"/>
                <a:gd name="connsiteY315" fmla="*/ 1104 h 1509"/>
                <a:gd name="connsiteX316" fmla="*/ 1568 w 2331"/>
                <a:gd name="connsiteY316" fmla="*/ 1101 h 1509"/>
                <a:gd name="connsiteX317" fmla="*/ 1578 w 2331"/>
                <a:gd name="connsiteY317" fmla="*/ 1072 h 1509"/>
                <a:gd name="connsiteX318" fmla="*/ 1590 w 2331"/>
                <a:gd name="connsiteY318" fmla="*/ 1041 h 1509"/>
                <a:gd name="connsiteX319" fmla="*/ 1602 w 2331"/>
                <a:gd name="connsiteY319" fmla="*/ 1008 h 1509"/>
                <a:gd name="connsiteX320" fmla="*/ 1615 w 2331"/>
                <a:gd name="connsiteY320" fmla="*/ 975 h 1509"/>
                <a:gd name="connsiteX321" fmla="*/ 1629 w 2331"/>
                <a:gd name="connsiteY321" fmla="*/ 942 h 1509"/>
                <a:gd name="connsiteX322" fmla="*/ 1643 w 2331"/>
                <a:gd name="connsiteY322" fmla="*/ 952 h 1509"/>
                <a:gd name="connsiteX323" fmla="*/ 1657 w 2331"/>
                <a:gd name="connsiteY323" fmla="*/ 917 h 1509"/>
                <a:gd name="connsiteX324" fmla="*/ 1673 w 2331"/>
                <a:gd name="connsiteY324" fmla="*/ 926 h 1509"/>
                <a:gd name="connsiteX325" fmla="*/ 1688 w 2331"/>
                <a:gd name="connsiteY325" fmla="*/ 844 h 1509"/>
                <a:gd name="connsiteX326" fmla="*/ 1703 w 2331"/>
                <a:gd name="connsiteY326" fmla="*/ 851 h 1509"/>
                <a:gd name="connsiteX327" fmla="*/ 1719 w 2331"/>
                <a:gd name="connsiteY327" fmla="*/ 858 h 1509"/>
                <a:gd name="connsiteX328" fmla="*/ 1735 w 2331"/>
                <a:gd name="connsiteY328" fmla="*/ 864 h 1509"/>
                <a:gd name="connsiteX329" fmla="*/ 1751 w 2331"/>
                <a:gd name="connsiteY329" fmla="*/ 1050 h 1509"/>
                <a:gd name="connsiteX330" fmla="*/ 1754 w 2331"/>
                <a:gd name="connsiteY330" fmla="*/ 957 h 1509"/>
                <a:gd name="connsiteX331" fmla="*/ 1751 w 2331"/>
                <a:gd name="connsiteY331" fmla="*/ 999 h 1509"/>
                <a:gd name="connsiteX332" fmla="*/ 1767 w 2331"/>
                <a:gd name="connsiteY332" fmla="*/ 828 h 1509"/>
                <a:gd name="connsiteX333" fmla="*/ 1785 w 2331"/>
                <a:gd name="connsiteY333" fmla="*/ 1102 h 1509"/>
                <a:gd name="connsiteX334" fmla="*/ 1801 w 2331"/>
                <a:gd name="connsiteY334" fmla="*/ 1015 h 1509"/>
                <a:gd name="connsiteX335" fmla="*/ 1796 w 2331"/>
                <a:gd name="connsiteY335" fmla="*/ 1143 h 1509"/>
                <a:gd name="connsiteX336" fmla="*/ 1819 w 2331"/>
                <a:gd name="connsiteY336" fmla="*/ 1108 h 1509"/>
                <a:gd name="connsiteX337" fmla="*/ 1835 w 2331"/>
                <a:gd name="connsiteY337" fmla="*/ 1109 h 1509"/>
                <a:gd name="connsiteX338" fmla="*/ 1853 w 2331"/>
                <a:gd name="connsiteY338" fmla="*/ 1109 h 1509"/>
                <a:gd name="connsiteX339" fmla="*/ 1870 w 2331"/>
                <a:gd name="connsiteY339" fmla="*/ 1154 h 1509"/>
                <a:gd name="connsiteX340" fmla="*/ 1887 w 2331"/>
                <a:gd name="connsiteY340" fmla="*/ 1198 h 1509"/>
                <a:gd name="connsiteX341" fmla="*/ 1904 w 2331"/>
                <a:gd name="connsiteY341" fmla="*/ 1150 h 1509"/>
                <a:gd name="connsiteX342" fmla="*/ 1904 w 2331"/>
                <a:gd name="connsiteY342" fmla="*/ 1110 h 1509"/>
                <a:gd name="connsiteX343" fmla="*/ 1904 w 2331"/>
                <a:gd name="connsiteY343" fmla="*/ 1143 h 1509"/>
                <a:gd name="connsiteX344" fmla="*/ 1920 w 2331"/>
                <a:gd name="connsiteY344" fmla="*/ 1147 h 1509"/>
                <a:gd name="connsiteX345" fmla="*/ 1937 w 2331"/>
                <a:gd name="connsiteY345" fmla="*/ 1458 h 1509"/>
                <a:gd name="connsiteX346" fmla="*/ 1886 w 2331"/>
                <a:gd name="connsiteY346" fmla="*/ 1005 h 1509"/>
                <a:gd name="connsiteX347" fmla="*/ 1889 w 2331"/>
                <a:gd name="connsiteY347" fmla="*/ 999 h 1509"/>
                <a:gd name="connsiteX348" fmla="*/ 1895 w 2331"/>
                <a:gd name="connsiteY348" fmla="*/ 963 h 1509"/>
                <a:gd name="connsiteX349" fmla="*/ 1934 w 2331"/>
                <a:gd name="connsiteY349" fmla="*/ 1002 h 1509"/>
                <a:gd name="connsiteX350" fmla="*/ 1934 w 2331"/>
                <a:gd name="connsiteY350" fmla="*/ 963 h 1509"/>
                <a:gd name="connsiteX351" fmla="*/ 1934 w 2331"/>
                <a:gd name="connsiteY351" fmla="*/ 960 h 1509"/>
                <a:gd name="connsiteX352" fmla="*/ 1934 w 2331"/>
                <a:gd name="connsiteY352" fmla="*/ 954 h 1509"/>
                <a:gd name="connsiteX353" fmla="*/ 1953 w 2331"/>
                <a:gd name="connsiteY353" fmla="*/ 1005 h 1509"/>
                <a:gd name="connsiteX354" fmla="*/ 1968 w 2331"/>
                <a:gd name="connsiteY354" fmla="*/ 1134 h 1509"/>
                <a:gd name="connsiteX355" fmla="*/ 1984 w 2331"/>
                <a:gd name="connsiteY355" fmla="*/ 1083 h 1509"/>
                <a:gd name="connsiteX356" fmla="*/ 1999 w 2331"/>
                <a:gd name="connsiteY356" fmla="*/ 1031 h 1509"/>
                <a:gd name="connsiteX357" fmla="*/ 2013 w 2331"/>
                <a:gd name="connsiteY357" fmla="*/ 1429 h 1509"/>
                <a:gd name="connsiteX358" fmla="*/ 2028 w 2331"/>
                <a:gd name="connsiteY358" fmla="*/ 926 h 1509"/>
                <a:gd name="connsiteX359" fmla="*/ 2041 w 2331"/>
                <a:gd name="connsiteY359" fmla="*/ 1412 h 1509"/>
                <a:gd name="connsiteX360" fmla="*/ 2055 w 2331"/>
                <a:gd name="connsiteY360" fmla="*/ 1087 h 1509"/>
                <a:gd name="connsiteX361" fmla="*/ 2068 w 2331"/>
                <a:gd name="connsiteY361" fmla="*/ 1392 h 1509"/>
                <a:gd name="connsiteX362" fmla="*/ 2079 w 2331"/>
                <a:gd name="connsiteY362" fmla="*/ 1380 h 1509"/>
                <a:gd name="connsiteX363" fmla="*/ 2091 w 2331"/>
                <a:gd name="connsiteY363" fmla="*/ 1098 h 1509"/>
                <a:gd name="connsiteX364" fmla="*/ 2105 w 2331"/>
                <a:gd name="connsiteY364" fmla="*/ 1353 h 1509"/>
                <a:gd name="connsiteX365" fmla="*/ 2118 w 2331"/>
                <a:gd name="connsiteY365" fmla="*/ 1066 h 1509"/>
                <a:gd name="connsiteX366" fmla="*/ 2130 w 2331"/>
                <a:gd name="connsiteY366" fmla="*/ 1319 h 1509"/>
                <a:gd name="connsiteX367" fmla="*/ 2140 w 2331"/>
                <a:gd name="connsiteY367" fmla="*/ 1301 h 1509"/>
                <a:gd name="connsiteX368" fmla="*/ 2149 w 2331"/>
                <a:gd name="connsiteY368" fmla="*/ 1057 h 1509"/>
                <a:gd name="connsiteX369" fmla="*/ 2158 w 2331"/>
                <a:gd name="connsiteY369" fmla="*/ 1263 h 1509"/>
                <a:gd name="connsiteX370" fmla="*/ 2165 w 2331"/>
                <a:gd name="connsiteY370" fmla="*/ 1243 h 1509"/>
                <a:gd name="connsiteX371" fmla="*/ 2171 w 2331"/>
                <a:gd name="connsiteY371" fmla="*/ 1224 h 1509"/>
                <a:gd name="connsiteX372" fmla="*/ 2183 w 2331"/>
                <a:gd name="connsiteY372" fmla="*/ 1219 h 1509"/>
                <a:gd name="connsiteX373" fmla="*/ 2195 w 2331"/>
                <a:gd name="connsiteY373" fmla="*/ 1213 h 1509"/>
                <a:gd name="connsiteX374" fmla="*/ 2207 w 2331"/>
                <a:gd name="connsiteY374" fmla="*/ 1208 h 1509"/>
                <a:gd name="connsiteX375" fmla="*/ 2218 w 2331"/>
                <a:gd name="connsiteY375" fmla="*/ 1203 h 1509"/>
                <a:gd name="connsiteX376" fmla="*/ 2230 w 2331"/>
                <a:gd name="connsiteY376" fmla="*/ 1197 h 1509"/>
                <a:gd name="connsiteX377" fmla="*/ 2241 w 2331"/>
                <a:gd name="connsiteY377" fmla="*/ 1191 h 1509"/>
                <a:gd name="connsiteX378" fmla="*/ 2251 w 2331"/>
                <a:gd name="connsiteY378" fmla="*/ 1185 h 1509"/>
                <a:gd name="connsiteX379" fmla="*/ 2261 w 2331"/>
                <a:gd name="connsiteY379" fmla="*/ 1178 h 1509"/>
                <a:gd name="connsiteX380" fmla="*/ 2279 w 2331"/>
                <a:gd name="connsiteY380" fmla="*/ 1160 h 1509"/>
                <a:gd name="connsiteX381" fmla="*/ 2294 w 2331"/>
                <a:gd name="connsiteY381" fmla="*/ 1138 h 1509"/>
                <a:gd name="connsiteX382" fmla="*/ 2307 w 2331"/>
                <a:gd name="connsiteY382" fmla="*/ 1111 h 1509"/>
                <a:gd name="connsiteX383" fmla="*/ 2317 w 2331"/>
                <a:gd name="connsiteY383" fmla="*/ 1082 h 1509"/>
                <a:gd name="connsiteX384" fmla="*/ 2324 w 2331"/>
                <a:gd name="connsiteY384" fmla="*/ 1051 h 1509"/>
                <a:gd name="connsiteX385" fmla="*/ 2328 w 2331"/>
                <a:gd name="connsiteY385" fmla="*/ 1018 h 1509"/>
                <a:gd name="connsiteX386" fmla="*/ 2331 w 2331"/>
                <a:gd name="connsiteY386" fmla="*/ 985 h 1509"/>
                <a:gd name="connsiteX387" fmla="*/ 2331 w 2331"/>
                <a:gd name="connsiteY387" fmla="*/ 954 h 1509"/>
                <a:gd name="connsiteX0" fmla="*/ 2331 w 2331"/>
                <a:gd name="connsiteY0" fmla="*/ 954 h 1509"/>
                <a:gd name="connsiteX1" fmla="*/ 2329 w 2331"/>
                <a:gd name="connsiteY1" fmla="*/ 927 h 1509"/>
                <a:gd name="connsiteX2" fmla="*/ 2327 w 2331"/>
                <a:gd name="connsiteY2" fmla="*/ 899 h 1509"/>
                <a:gd name="connsiteX3" fmla="*/ 2322 w 2331"/>
                <a:gd name="connsiteY3" fmla="*/ 871 h 1509"/>
                <a:gd name="connsiteX4" fmla="*/ 2315 w 2331"/>
                <a:gd name="connsiteY4" fmla="*/ 844 h 1509"/>
                <a:gd name="connsiteX5" fmla="*/ 2307 w 2331"/>
                <a:gd name="connsiteY5" fmla="*/ 819 h 1509"/>
                <a:gd name="connsiteX6" fmla="*/ 2297 w 2331"/>
                <a:gd name="connsiteY6" fmla="*/ 796 h 1509"/>
                <a:gd name="connsiteX7" fmla="*/ 2284 w 2331"/>
                <a:gd name="connsiteY7" fmla="*/ 777 h 1509"/>
                <a:gd name="connsiteX8" fmla="*/ 2269 w 2331"/>
                <a:gd name="connsiteY8" fmla="*/ 762 h 1509"/>
                <a:gd name="connsiteX9" fmla="*/ 2242 w 2331"/>
                <a:gd name="connsiteY9" fmla="*/ 743 h 1509"/>
                <a:gd name="connsiteX10" fmla="*/ 2213 w 2331"/>
                <a:gd name="connsiteY10" fmla="*/ 725 h 1509"/>
                <a:gd name="connsiteX11" fmla="*/ 2181 w 2331"/>
                <a:gd name="connsiteY11" fmla="*/ 706 h 1509"/>
                <a:gd name="connsiteX12" fmla="*/ 2147 w 2331"/>
                <a:gd name="connsiteY12" fmla="*/ 688 h 1509"/>
                <a:gd name="connsiteX13" fmla="*/ 2112 w 2331"/>
                <a:gd name="connsiteY13" fmla="*/ 672 h 1509"/>
                <a:gd name="connsiteX14" fmla="*/ 2074 w 2331"/>
                <a:gd name="connsiteY14" fmla="*/ 656 h 1509"/>
                <a:gd name="connsiteX15" fmla="*/ 2034 w 2331"/>
                <a:gd name="connsiteY15" fmla="*/ 640 h 1509"/>
                <a:gd name="connsiteX16" fmla="*/ 1993 w 2331"/>
                <a:gd name="connsiteY16" fmla="*/ 625 h 1509"/>
                <a:gd name="connsiteX17" fmla="*/ 1950 w 2331"/>
                <a:gd name="connsiteY17" fmla="*/ 611 h 1509"/>
                <a:gd name="connsiteX18" fmla="*/ 1904 w 2331"/>
                <a:gd name="connsiteY18" fmla="*/ 598 h 1509"/>
                <a:gd name="connsiteX19" fmla="*/ 1857 w 2331"/>
                <a:gd name="connsiteY19" fmla="*/ 585 h 1509"/>
                <a:gd name="connsiteX20" fmla="*/ 1808 w 2331"/>
                <a:gd name="connsiteY20" fmla="*/ 574 h 1509"/>
                <a:gd name="connsiteX21" fmla="*/ 1758 w 2331"/>
                <a:gd name="connsiteY21" fmla="*/ 563 h 1509"/>
                <a:gd name="connsiteX22" fmla="*/ 1707 w 2331"/>
                <a:gd name="connsiteY22" fmla="*/ 553 h 1509"/>
                <a:gd name="connsiteX23" fmla="*/ 1654 w 2331"/>
                <a:gd name="connsiteY23" fmla="*/ 543 h 1509"/>
                <a:gd name="connsiteX24" fmla="*/ 1599 w 2331"/>
                <a:gd name="connsiteY24" fmla="*/ 535 h 1509"/>
                <a:gd name="connsiteX25" fmla="*/ 1599 w 2331"/>
                <a:gd name="connsiteY25" fmla="*/ 535 h 1509"/>
                <a:gd name="connsiteX26" fmla="*/ 1595 w 2331"/>
                <a:gd name="connsiteY26" fmla="*/ 471 h 1509"/>
                <a:gd name="connsiteX27" fmla="*/ 1487 w 2331"/>
                <a:gd name="connsiteY27" fmla="*/ 471 h 1509"/>
                <a:gd name="connsiteX28" fmla="*/ 1496 w 2331"/>
                <a:gd name="connsiteY28" fmla="*/ 637 h 1509"/>
                <a:gd name="connsiteX29" fmla="*/ 1491 w 2331"/>
                <a:gd name="connsiteY29" fmla="*/ 638 h 1509"/>
                <a:gd name="connsiteX30" fmla="*/ 1487 w 2331"/>
                <a:gd name="connsiteY30" fmla="*/ 639 h 1509"/>
                <a:gd name="connsiteX31" fmla="*/ 1482 w 2331"/>
                <a:gd name="connsiteY31" fmla="*/ 640 h 1509"/>
                <a:gd name="connsiteX32" fmla="*/ 1477 w 2331"/>
                <a:gd name="connsiteY32" fmla="*/ 642 h 1509"/>
                <a:gd name="connsiteX33" fmla="*/ 1473 w 2331"/>
                <a:gd name="connsiteY33" fmla="*/ 644 h 1509"/>
                <a:gd name="connsiteX34" fmla="*/ 1468 w 2331"/>
                <a:gd name="connsiteY34" fmla="*/ 645 h 1509"/>
                <a:gd name="connsiteX35" fmla="*/ 1462 w 2331"/>
                <a:gd name="connsiteY35" fmla="*/ 646 h 1509"/>
                <a:gd name="connsiteX36" fmla="*/ 1458 w 2331"/>
                <a:gd name="connsiteY36" fmla="*/ 647 h 1509"/>
                <a:gd name="connsiteX37" fmla="*/ 1467 w 2331"/>
                <a:gd name="connsiteY37" fmla="*/ 643 h 1509"/>
                <a:gd name="connsiteX38" fmla="*/ 1418 w 2331"/>
                <a:gd name="connsiteY38" fmla="*/ 561 h 1509"/>
                <a:gd name="connsiteX39" fmla="*/ 1405 w 2331"/>
                <a:gd name="connsiteY39" fmla="*/ 452 h 1509"/>
                <a:gd name="connsiteX40" fmla="*/ 1417 w 2331"/>
                <a:gd name="connsiteY40" fmla="*/ 442 h 1509"/>
                <a:gd name="connsiteX41" fmla="*/ 1427 w 2331"/>
                <a:gd name="connsiteY41" fmla="*/ 430 h 1509"/>
                <a:gd name="connsiteX42" fmla="*/ 1438 w 2331"/>
                <a:gd name="connsiteY42" fmla="*/ 417 h 1509"/>
                <a:gd name="connsiteX43" fmla="*/ 1447 w 2331"/>
                <a:gd name="connsiteY43" fmla="*/ 403 h 1509"/>
                <a:gd name="connsiteX44" fmla="*/ 1456 w 2331"/>
                <a:gd name="connsiteY44" fmla="*/ 388 h 1509"/>
                <a:gd name="connsiteX45" fmla="*/ 1465 w 2331"/>
                <a:gd name="connsiteY45" fmla="*/ 372 h 1509"/>
                <a:gd name="connsiteX46" fmla="*/ 1472 w 2331"/>
                <a:gd name="connsiteY46" fmla="*/ 354 h 1509"/>
                <a:gd name="connsiteX47" fmla="*/ 1479 w 2331"/>
                <a:gd name="connsiteY47" fmla="*/ 337 h 1509"/>
                <a:gd name="connsiteX48" fmla="*/ 1487 w 2331"/>
                <a:gd name="connsiteY48" fmla="*/ 471 h 1509"/>
                <a:gd name="connsiteX49" fmla="*/ 1595 w 2331"/>
                <a:gd name="connsiteY49" fmla="*/ 471 h 1509"/>
                <a:gd name="connsiteX50" fmla="*/ 1585 w 2331"/>
                <a:gd name="connsiteY50" fmla="*/ 273 h 1509"/>
                <a:gd name="connsiteX51" fmla="*/ 1584 w 2331"/>
                <a:gd name="connsiteY51" fmla="*/ 265 h 1509"/>
                <a:gd name="connsiteX52" fmla="*/ 1580 w 2331"/>
                <a:gd name="connsiteY52" fmla="*/ 257 h 1509"/>
                <a:gd name="connsiteX53" fmla="*/ 1576 w 2331"/>
                <a:gd name="connsiteY53" fmla="*/ 250 h 1509"/>
                <a:gd name="connsiteX54" fmla="*/ 1570 w 2331"/>
                <a:gd name="connsiteY54" fmla="*/ 243 h 1509"/>
                <a:gd name="connsiteX55" fmla="*/ 1563 w 2331"/>
                <a:gd name="connsiteY55" fmla="*/ 237 h 1509"/>
                <a:gd name="connsiteX56" fmla="*/ 1556 w 2331"/>
                <a:gd name="connsiteY56" fmla="*/ 234 h 1509"/>
                <a:gd name="connsiteX57" fmla="*/ 1546 w 2331"/>
                <a:gd name="connsiteY57" fmla="*/ 231 h 1509"/>
                <a:gd name="connsiteX58" fmla="*/ 1538 w 2331"/>
                <a:gd name="connsiteY58" fmla="*/ 230 h 1509"/>
                <a:gd name="connsiteX59" fmla="*/ 1517 w 2331"/>
                <a:gd name="connsiteY59" fmla="*/ 230 h 1509"/>
                <a:gd name="connsiteX60" fmla="*/ 1511 w 2331"/>
                <a:gd name="connsiteY60" fmla="*/ 230 h 1509"/>
                <a:gd name="connsiteX61" fmla="*/ 1505 w 2331"/>
                <a:gd name="connsiteY61" fmla="*/ 231 h 1509"/>
                <a:gd name="connsiteX62" fmla="*/ 1501 w 2331"/>
                <a:gd name="connsiteY62" fmla="*/ 234 h 1509"/>
                <a:gd name="connsiteX63" fmla="*/ 1495 w 2331"/>
                <a:gd name="connsiteY63" fmla="*/ 236 h 1509"/>
                <a:gd name="connsiteX64" fmla="*/ 1495 w 2331"/>
                <a:gd name="connsiteY64" fmla="*/ 236 h 1509"/>
                <a:gd name="connsiteX65" fmla="*/ 1495 w 2331"/>
                <a:gd name="connsiteY65" fmla="*/ 235 h 1509"/>
                <a:gd name="connsiteX66" fmla="*/ 1495 w 2331"/>
                <a:gd name="connsiteY66" fmla="*/ 235 h 1509"/>
                <a:gd name="connsiteX67" fmla="*/ 1495 w 2331"/>
                <a:gd name="connsiteY67" fmla="*/ 235 h 1509"/>
                <a:gd name="connsiteX68" fmla="*/ 1493 w 2331"/>
                <a:gd name="connsiteY68" fmla="*/ 212 h 1509"/>
                <a:gd name="connsiteX69" fmla="*/ 1488 w 2331"/>
                <a:gd name="connsiteY69" fmla="*/ 188 h 1509"/>
                <a:gd name="connsiteX70" fmla="*/ 1481 w 2331"/>
                <a:gd name="connsiteY70" fmla="*/ 166 h 1509"/>
                <a:gd name="connsiteX71" fmla="*/ 1473 w 2331"/>
                <a:gd name="connsiteY71" fmla="*/ 145 h 1509"/>
                <a:gd name="connsiteX72" fmla="*/ 1462 w 2331"/>
                <a:gd name="connsiteY72" fmla="*/ 124 h 1509"/>
                <a:gd name="connsiteX73" fmla="*/ 1449 w 2331"/>
                <a:gd name="connsiteY73" fmla="*/ 105 h 1509"/>
                <a:gd name="connsiteX74" fmla="*/ 1434 w 2331"/>
                <a:gd name="connsiteY74" fmla="*/ 86 h 1509"/>
                <a:gd name="connsiteX75" fmla="*/ 1418 w 2331"/>
                <a:gd name="connsiteY75" fmla="*/ 69 h 1509"/>
                <a:gd name="connsiteX76" fmla="*/ 1399 w 2331"/>
                <a:gd name="connsiteY76" fmla="*/ 54 h 1509"/>
                <a:gd name="connsiteX77" fmla="*/ 1379 w 2331"/>
                <a:gd name="connsiteY77" fmla="*/ 40 h 1509"/>
                <a:gd name="connsiteX78" fmla="*/ 1359 w 2331"/>
                <a:gd name="connsiteY78" fmla="*/ 28 h 1509"/>
                <a:gd name="connsiteX79" fmla="*/ 1338 w 2331"/>
                <a:gd name="connsiteY79" fmla="*/ 18 h 1509"/>
                <a:gd name="connsiteX80" fmla="*/ 1316 w 2331"/>
                <a:gd name="connsiteY80" fmla="*/ 11 h 1509"/>
                <a:gd name="connsiteX81" fmla="*/ 1294 w 2331"/>
                <a:gd name="connsiteY81" fmla="*/ 5 h 1509"/>
                <a:gd name="connsiteX82" fmla="*/ 1271 w 2331"/>
                <a:gd name="connsiteY82" fmla="*/ 1 h 1509"/>
                <a:gd name="connsiteX83" fmla="*/ 1247 w 2331"/>
                <a:gd name="connsiteY83" fmla="*/ 0 h 1509"/>
                <a:gd name="connsiteX84" fmla="*/ 1225 w 2331"/>
                <a:gd name="connsiteY84" fmla="*/ 1 h 1509"/>
                <a:gd name="connsiteX85" fmla="*/ 1204 w 2331"/>
                <a:gd name="connsiteY85" fmla="*/ 4 h 1509"/>
                <a:gd name="connsiteX86" fmla="*/ 1183 w 2331"/>
                <a:gd name="connsiteY86" fmla="*/ 9 h 1509"/>
                <a:gd name="connsiteX87" fmla="*/ 1163 w 2331"/>
                <a:gd name="connsiteY87" fmla="*/ 15 h 1509"/>
                <a:gd name="connsiteX88" fmla="*/ 1144 w 2331"/>
                <a:gd name="connsiteY88" fmla="*/ 25 h 1509"/>
                <a:gd name="connsiteX89" fmla="*/ 1127 w 2331"/>
                <a:gd name="connsiteY89" fmla="*/ 34 h 1509"/>
                <a:gd name="connsiteX90" fmla="*/ 1110 w 2331"/>
                <a:gd name="connsiteY90" fmla="*/ 46 h 1509"/>
                <a:gd name="connsiteX91" fmla="*/ 1095 w 2331"/>
                <a:gd name="connsiteY91" fmla="*/ 60 h 1509"/>
                <a:gd name="connsiteX92" fmla="*/ 1080 w 2331"/>
                <a:gd name="connsiteY92" fmla="*/ 74 h 1509"/>
                <a:gd name="connsiteX93" fmla="*/ 1068 w 2331"/>
                <a:gd name="connsiteY93" fmla="*/ 90 h 1509"/>
                <a:gd name="connsiteX94" fmla="*/ 1057 w 2331"/>
                <a:gd name="connsiteY94" fmla="*/ 106 h 1509"/>
                <a:gd name="connsiteX95" fmla="*/ 1047 w 2331"/>
                <a:gd name="connsiteY95" fmla="*/ 125 h 1509"/>
                <a:gd name="connsiteX96" fmla="*/ 1039 w 2331"/>
                <a:gd name="connsiteY96" fmla="*/ 144 h 1509"/>
                <a:gd name="connsiteX97" fmla="*/ 1033 w 2331"/>
                <a:gd name="connsiteY97" fmla="*/ 164 h 1509"/>
                <a:gd name="connsiteX98" fmla="*/ 1029 w 2331"/>
                <a:gd name="connsiteY98" fmla="*/ 185 h 1509"/>
                <a:gd name="connsiteX99" fmla="*/ 1026 w 2331"/>
                <a:gd name="connsiteY99" fmla="*/ 207 h 1509"/>
                <a:gd name="connsiteX100" fmla="*/ 1003 w 2331"/>
                <a:gd name="connsiteY100" fmla="*/ 227 h 1509"/>
                <a:gd name="connsiteX101" fmla="*/ 976 w 2331"/>
                <a:gd name="connsiteY101" fmla="*/ 251 h 1509"/>
                <a:gd name="connsiteX102" fmla="*/ 947 w 2331"/>
                <a:gd name="connsiteY102" fmla="*/ 279 h 1509"/>
                <a:gd name="connsiteX103" fmla="*/ 919 w 2331"/>
                <a:gd name="connsiteY103" fmla="*/ 309 h 1509"/>
                <a:gd name="connsiteX104" fmla="*/ 893 w 2331"/>
                <a:gd name="connsiteY104" fmla="*/ 338 h 1509"/>
                <a:gd name="connsiteX105" fmla="*/ 873 w 2331"/>
                <a:gd name="connsiteY105" fmla="*/ 366 h 1509"/>
                <a:gd name="connsiteX106" fmla="*/ 860 w 2331"/>
                <a:gd name="connsiteY106" fmla="*/ 391 h 1509"/>
                <a:gd name="connsiteX107" fmla="*/ 858 w 2331"/>
                <a:gd name="connsiteY107" fmla="*/ 414 h 1509"/>
                <a:gd name="connsiteX108" fmla="*/ 860 w 2331"/>
                <a:gd name="connsiteY108" fmla="*/ 422 h 1509"/>
                <a:gd name="connsiteX109" fmla="*/ 864 w 2331"/>
                <a:gd name="connsiteY109" fmla="*/ 429 h 1509"/>
                <a:gd name="connsiteX110" fmla="*/ 870 w 2331"/>
                <a:gd name="connsiteY110" fmla="*/ 435 h 1509"/>
                <a:gd name="connsiteX111" fmla="*/ 877 w 2331"/>
                <a:gd name="connsiteY111" fmla="*/ 439 h 1509"/>
                <a:gd name="connsiteX112" fmla="*/ 887 w 2331"/>
                <a:gd name="connsiteY112" fmla="*/ 444 h 1509"/>
                <a:gd name="connsiteX113" fmla="*/ 898 w 2331"/>
                <a:gd name="connsiteY113" fmla="*/ 449 h 1509"/>
                <a:gd name="connsiteX114" fmla="*/ 911 w 2331"/>
                <a:gd name="connsiteY114" fmla="*/ 452 h 1509"/>
                <a:gd name="connsiteX115" fmla="*/ 923 w 2331"/>
                <a:gd name="connsiteY115" fmla="*/ 456 h 1509"/>
                <a:gd name="connsiteX116" fmla="*/ 936 w 2331"/>
                <a:gd name="connsiteY116" fmla="*/ 459 h 1509"/>
                <a:gd name="connsiteX117" fmla="*/ 950 w 2331"/>
                <a:gd name="connsiteY117" fmla="*/ 462 h 1509"/>
                <a:gd name="connsiteX118" fmla="*/ 964 w 2331"/>
                <a:gd name="connsiteY118" fmla="*/ 465 h 1509"/>
                <a:gd name="connsiteX119" fmla="*/ 978 w 2331"/>
                <a:gd name="connsiteY119" fmla="*/ 466 h 1509"/>
                <a:gd name="connsiteX120" fmla="*/ 991 w 2331"/>
                <a:gd name="connsiteY120" fmla="*/ 469 h 1509"/>
                <a:gd name="connsiteX121" fmla="*/ 1005 w 2331"/>
                <a:gd name="connsiteY121" fmla="*/ 470 h 1509"/>
                <a:gd name="connsiteX122" fmla="*/ 1018 w 2331"/>
                <a:gd name="connsiteY122" fmla="*/ 472 h 1509"/>
                <a:gd name="connsiteX123" fmla="*/ 1030 w 2331"/>
                <a:gd name="connsiteY123" fmla="*/ 473 h 1509"/>
                <a:gd name="connsiteX124" fmla="*/ 1041 w 2331"/>
                <a:gd name="connsiteY124" fmla="*/ 473 h 1509"/>
                <a:gd name="connsiteX125" fmla="*/ 1052 w 2331"/>
                <a:gd name="connsiteY125" fmla="*/ 474 h 1509"/>
                <a:gd name="connsiteX126" fmla="*/ 1061 w 2331"/>
                <a:gd name="connsiteY126" fmla="*/ 476 h 1509"/>
                <a:gd name="connsiteX127" fmla="*/ 1069 w 2331"/>
                <a:gd name="connsiteY127" fmla="*/ 476 h 1509"/>
                <a:gd name="connsiteX128" fmla="*/ 1082 w 2331"/>
                <a:gd name="connsiteY128" fmla="*/ 589 h 1509"/>
                <a:gd name="connsiteX129" fmla="*/ 1082 w 2331"/>
                <a:gd name="connsiteY129" fmla="*/ 593 h 1509"/>
                <a:gd name="connsiteX130" fmla="*/ 1074 w 2331"/>
                <a:gd name="connsiteY130" fmla="*/ 590 h 1509"/>
                <a:gd name="connsiteX131" fmla="*/ 1067 w 2331"/>
                <a:gd name="connsiteY131" fmla="*/ 588 h 1509"/>
                <a:gd name="connsiteX132" fmla="*/ 1059 w 2331"/>
                <a:gd name="connsiteY132" fmla="*/ 588 h 1509"/>
                <a:gd name="connsiteX133" fmla="*/ 1051 w 2331"/>
                <a:gd name="connsiteY133" fmla="*/ 590 h 1509"/>
                <a:gd name="connsiteX134" fmla="*/ 1046 w 2331"/>
                <a:gd name="connsiteY134" fmla="*/ 591 h 1509"/>
                <a:gd name="connsiteX135" fmla="*/ 1043 w 2331"/>
                <a:gd name="connsiteY135" fmla="*/ 593 h 1509"/>
                <a:gd name="connsiteX136" fmla="*/ 1039 w 2331"/>
                <a:gd name="connsiteY136" fmla="*/ 594 h 1509"/>
                <a:gd name="connsiteX137" fmla="*/ 1037 w 2331"/>
                <a:gd name="connsiteY137" fmla="*/ 595 h 1509"/>
                <a:gd name="connsiteX138" fmla="*/ 969 w 2331"/>
                <a:gd name="connsiteY138" fmla="*/ 501 h 1509"/>
                <a:gd name="connsiteX139" fmla="*/ 968 w 2331"/>
                <a:gd name="connsiteY139" fmla="*/ 500 h 1509"/>
                <a:gd name="connsiteX140" fmla="*/ 963 w 2331"/>
                <a:gd name="connsiteY140" fmla="*/ 497 h 1509"/>
                <a:gd name="connsiteX141" fmla="*/ 957 w 2331"/>
                <a:gd name="connsiteY141" fmla="*/ 493 h 1509"/>
                <a:gd name="connsiteX142" fmla="*/ 951 w 2331"/>
                <a:gd name="connsiteY142" fmla="*/ 491 h 1509"/>
                <a:gd name="connsiteX143" fmla="*/ 943 w 2331"/>
                <a:gd name="connsiteY143" fmla="*/ 488 h 1509"/>
                <a:gd name="connsiteX144" fmla="*/ 936 w 2331"/>
                <a:gd name="connsiteY144" fmla="*/ 488 h 1509"/>
                <a:gd name="connsiteX145" fmla="*/ 928 w 2331"/>
                <a:gd name="connsiteY145" fmla="*/ 491 h 1509"/>
                <a:gd name="connsiteX146" fmla="*/ 920 w 2331"/>
                <a:gd name="connsiteY146" fmla="*/ 493 h 1509"/>
                <a:gd name="connsiteX147" fmla="*/ 912 w 2331"/>
                <a:gd name="connsiteY147" fmla="*/ 499 h 1509"/>
                <a:gd name="connsiteX148" fmla="*/ 900 w 2331"/>
                <a:gd name="connsiteY148" fmla="*/ 514 h 1509"/>
                <a:gd name="connsiteX149" fmla="*/ 897 w 2331"/>
                <a:gd name="connsiteY149" fmla="*/ 529 h 1509"/>
                <a:gd name="connsiteX150" fmla="*/ 899 w 2331"/>
                <a:gd name="connsiteY150" fmla="*/ 543 h 1509"/>
                <a:gd name="connsiteX151" fmla="*/ 904 w 2331"/>
                <a:gd name="connsiteY151" fmla="*/ 554 h 1509"/>
                <a:gd name="connsiteX152" fmla="*/ 906 w 2331"/>
                <a:gd name="connsiteY152" fmla="*/ 557 h 1509"/>
                <a:gd name="connsiteX153" fmla="*/ 912 w 2331"/>
                <a:gd name="connsiteY153" fmla="*/ 564 h 1509"/>
                <a:gd name="connsiteX154" fmla="*/ 920 w 2331"/>
                <a:gd name="connsiteY154" fmla="*/ 576 h 1509"/>
                <a:gd name="connsiteX155" fmla="*/ 930 w 2331"/>
                <a:gd name="connsiteY155" fmla="*/ 590 h 1509"/>
                <a:gd name="connsiteX156" fmla="*/ 941 w 2331"/>
                <a:gd name="connsiteY156" fmla="*/ 604 h 1509"/>
                <a:gd name="connsiteX157" fmla="*/ 953 w 2331"/>
                <a:gd name="connsiteY157" fmla="*/ 619 h 1509"/>
                <a:gd name="connsiteX158" fmla="*/ 962 w 2331"/>
                <a:gd name="connsiteY158" fmla="*/ 632 h 1509"/>
                <a:gd name="connsiteX159" fmla="*/ 970 w 2331"/>
                <a:gd name="connsiteY159" fmla="*/ 643 h 1509"/>
                <a:gd name="connsiteX160" fmla="*/ 944 w 2331"/>
                <a:gd name="connsiteY160" fmla="*/ 636 h 1509"/>
                <a:gd name="connsiteX161" fmla="*/ 922 w 2331"/>
                <a:gd name="connsiteY161" fmla="*/ 628 h 1509"/>
                <a:gd name="connsiteX162" fmla="*/ 902 w 2331"/>
                <a:gd name="connsiteY162" fmla="*/ 618 h 1509"/>
                <a:gd name="connsiteX163" fmla="*/ 886 w 2331"/>
                <a:gd name="connsiteY163" fmla="*/ 609 h 1509"/>
                <a:gd name="connsiteX164" fmla="*/ 873 w 2331"/>
                <a:gd name="connsiteY164" fmla="*/ 600 h 1509"/>
                <a:gd name="connsiteX165" fmla="*/ 863 w 2331"/>
                <a:gd name="connsiteY165" fmla="*/ 589 h 1509"/>
                <a:gd name="connsiteX166" fmla="*/ 857 w 2331"/>
                <a:gd name="connsiteY166" fmla="*/ 578 h 1509"/>
                <a:gd name="connsiteX167" fmla="*/ 854 w 2331"/>
                <a:gd name="connsiteY167" fmla="*/ 567 h 1509"/>
                <a:gd name="connsiteX168" fmla="*/ 853 w 2331"/>
                <a:gd name="connsiteY168" fmla="*/ 559 h 1509"/>
                <a:gd name="connsiteX169" fmla="*/ 853 w 2331"/>
                <a:gd name="connsiteY169" fmla="*/ 552 h 1509"/>
                <a:gd name="connsiteX170" fmla="*/ 853 w 2331"/>
                <a:gd name="connsiteY170" fmla="*/ 545 h 1509"/>
                <a:gd name="connsiteX171" fmla="*/ 854 w 2331"/>
                <a:gd name="connsiteY171" fmla="*/ 538 h 1509"/>
                <a:gd name="connsiteX172" fmla="*/ 856 w 2331"/>
                <a:gd name="connsiteY172" fmla="*/ 518 h 1509"/>
                <a:gd name="connsiteX173" fmla="*/ 837 w 2331"/>
                <a:gd name="connsiteY173" fmla="*/ 520 h 1509"/>
                <a:gd name="connsiteX174" fmla="*/ 802 w 2331"/>
                <a:gd name="connsiteY174" fmla="*/ 524 h 1509"/>
                <a:gd name="connsiteX175" fmla="*/ 767 w 2331"/>
                <a:gd name="connsiteY175" fmla="*/ 528 h 1509"/>
                <a:gd name="connsiteX176" fmla="*/ 732 w 2331"/>
                <a:gd name="connsiteY176" fmla="*/ 532 h 1509"/>
                <a:gd name="connsiteX177" fmla="*/ 698 w 2331"/>
                <a:gd name="connsiteY177" fmla="*/ 538 h 1509"/>
                <a:gd name="connsiteX178" fmla="*/ 664 w 2331"/>
                <a:gd name="connsiteY178" fmla="*/ 542 h 1509"/>
                <a:gd name="connsiteX179" fmla="*/ 631 w 2331"/>
                <a:gd name="connsiteY179" fmla="*/ 548 h 1509"/>
                <a:gd name="connsiteX180" fmla="*/ 600 w 2331"/>
                <a:gd name="connsiteY180" fmla="*/ 554 h 1509"/>
                <a:gd name="connsiteX181" fmla="*/ 567 w 2331"/>
                <a:gd name="connsiteY181" fmla="*/ 560 h 1509"/>
                <a:gd name="connsiteX182" fmla="*/ 537 w 2331"/>
                <a:gd name="connsiteY182" fmla="*/ 567 h 1509"/>
                <a:gd name="connsiteX183" fmla="*/ 506 w 2331"/>
                <a:gd name="connsiteY183" fmla="*/ 574 h 1509"/>
                <a:gd name="connsiteX184" fmla="*/ 476 w 2331"/>
                <a:gd name="connsiteY184" fmla="*/ 581 h 1509"/>
                <a:gd name="connsiteX185" fmla="*/ 447 w 2331"/>
                <a:gd name="connsiteY185" fmla="*/ 589 h 1509"/>
                <a:gd name="connsiteX186" fmla="*/ 417 w 2331"/>
                <a:gd name="connsiteY186" fmla="*/ 596 h 1509"/>
                <a:gd name="connsiteX187" fmla="*/ 390 w 2331"/>
                <a:gd name="connsiteY187" fmla="*/ 604 h 1509"/>
                <a:gd name="connsiteX188" fmla="*/ 362 w 2331"/>
                <a:gd name="connsiteY188" fmla="*/ 614 h 1509"/>
                <a:gd name="connsiteX189" fmla="*/ 337 w 2331"/>
                <a:gd name="connsiteY189" fmla="*/ 622 h 1509"/>
                <a:gd name="connsiteX190" fmla="*/ 311 w 2331"/>
                <a:gd name="connsiteY190" fmla="*/ 631 h 1509"/>
                <a:gd name="connsiteX191" fmla="*/ 285 w 2331"/>
                <a:gd name="connsiteY191" fmla="*/ 640 h 1509"/>
                <a:gd name="connsiteX192" fmla="*/ 262 w 2331"/>
                <a:gd name="connsiteY192" fmla="*/ 650 h 1509"/>
                <a:gd name="connsiteX193" fmla="*/ 238 w 2331"/>
                <a:gd name="connsiteY193" fmla="*/ 660 h 1509"/>
                <a:gd name="connsiteX194" fmla="*/ 215 w 2331"/>
                <a:gd name="connsiteY194" fmla="*/ 671 h 1509"/>
                <a:gd name="connsiteX195" fmla="*/ 194 w 2331"/>
                <a:gd name="connsiteY195" fmla="*/ 681 h 1509"/>
                <a:gd name="connsiteX196" fmla="*/ 173 w 2331"/>
                <a:gd name="connsiteY196" fmla="*/ 692 h 1509"/>
                <a:gd name="connsiteX197" fmla="*/ 153 w 2331"/>
                <a:gd name="connsiteY197" fmla="*/ 702 h 1509"/>
                <a:gd name="connsiteX198" fmla="*/ 134 w 2331"/>
                <a:gd name="connsiteY198" fmla="*/ 714 h 1509"/>
                <a:gd name="connsiteX199" fmla="*/ 116 w 2331"/>
                <a:gd name="connsiteY199" fmla="*/ 726 h 1509"/>
                <a:gd name="connsiteX200" fmla="*/ 98 w 2331"/>
                <a:gd name="connsiteY200" fmla="*/ 737 h 1509"/>
                <a:gd name="connsiteX201" fmla="*/ 82 w 2331"/>
                <a:gd name="connsiteY201" fmla="*/ 749 h 1509"/>
                <a:gd name="connsiteX202" fmla="*/ 67 w 2331"/>
                <a:gd name="connsiteY202" fmla="*/ 762 h 1509"/>
                <a:gd name="connsiteX203" fmla="*/ 53 w 2331"/>
                <a:gd name="connsiteY203" fmla="*/ 774 h 1509"/>
                <a:gd name="connsiteX204" fmla="*/ 40 w 2331"/>
                <a:gd name="connsiteY204" fmla="*/ 787 h 1509"/>
                <a:gd name="connsiteX205" fmla="*/ 27 w 2331"/>
                <a:gd name="connsiteY205" fmla="*/ 799 h 1509"/>
                <a:gd name="connsiteX206" fmla="*/ 8 w 2331"/>
                <a:gd name="connsiteY206" fmla="*/ 836 h 1509"/>
                <a:gd name="connsiteX207" fmla="*/ 0 w 2331"/>
                <a:gd name="connsiteY207" fmla="*/ 882 h 1509"/>
                <a:gd name="connsiteX208" fmla="*/ 0 w 2331"/>
                <a:gd name="connsiteY208" fmla="*/ 927 h 1509"/>
                <a:gd name="connsiteX209" fmla="*/ 1 w 2331"/>
                <a:gd name="connsiteY209" fmla="*/ 958 h 1509"/>
                <a:gd name="connsiteX210" fmla="*/ 4 w 2331"/>
                <a:gd name="connsiteY210" fmla="*/ 983 h 1509"/>
                <a:gd name="connsiteX211" fmla="*/ 8 w 2331"/>
                <a:gd name="connsiteY211" fmla="*/ 1009 h 1509"/>
                <a:gd name="connsiteX212" fmla="*/ 14 w 2331"/>
                <a:gd name="connsiteY212" fmla="*/ 1034 h 1509"/>
                <a:gd name="connsiteX213" fmla="*/ 21 w 2331"/>
                <a:gd name="connsiteY213" fmla="*/ 1059 h 1509"/>
                <a:gd name="connsiteX214" fmla="*/ 29 w 2331"/>
                <a:gd name="connsiteY214" fmla="*/ 1082 h 1509"/>
                <a:gd name="connsiteX215" fmla="*/ 40 w 2331"/>
                <a:gd name="connsiteY215" fmla="*/ 1103 h 1509"/>
                <a:gd name="connsiteX216" fmla="*/ 51 w 2331"/>
                <a:gd name="connsiteY216" fmla="*/ 1122 h 1509"/>
                <a:gd name="connsiteX217" fmla="*/ 64 w 2331"/>
                <a:gd name="connsiteY217" fmla="*/ 1136 h 1509"/>
                <a:gd name="connsiteX218" fmla="*/ 81 w 2331"/>
                <a:gd name="connsiteY218" fmla="*/ 1149 h 1509"/>
                <a:gd name="connsiteX219" fmla="*/ 98 w 2331"/>
                <a:gd name="connsiteY219" fmla="*/ 1162 h 1509"/>
                <a:gd name="connsiteX220" fmla="*/ 118 w 2331"/>
                <a:gd name="connsiteY220" fmla="*/ 1173 h 1509"/>
                <a:gd name="connsiteX221" fmla="*/ 138 w 2331"/>
                <a:gd name="connsiteY221" fmla="*/ 1184 h 1509"/>
                <a:gd name="connsiteX222" fmla="*/ 160 w 2331"/>
                <a:gd name="connsiteY222" fmla="*/ 1193 h 1509"/>
                <a:gd name="connsiteX223" fmla="*/ 184 w 2331"/>
                <a:gd name="connsiteY223" fmla="*/ 1203 h 1509"/>
                <a:gd name="connsiteX224" fmla="*/ 208 w 2331"/>
                <a:gd name="connsiteY224" fmla="*/ 1211 h 1509"/>
                <a:gd name="connsiteX225" fmla="*/ 234 w 2331"/>
                <a:gd name="connsiteY225" fmla="*/ 1218 h 1509"/>
                <a:gd name="connsiteX226" fmla="*/ 242 w 2331"/>
                <a:gd name="connsiteY226" fmla="*/ 1239 h 1509"/>
                <a:gd name="connsiteX227" fmla="*/ 250 w 2331"/>
                <a:gd name="connsiteY227" fmla="*/ 1259 h 1509"/>
                <a:gd name="connsiteX228" fmla="*/ 261 w 2331"/>
                <a:gd name="connsiteY228" fmla="*/ 1279 h 1509"/>
                <a:gd name="connsiteX229" fmla="*/ 272 w 2331"/>
                <a:gd name="connsiteY229" fmla="*/ 1298 h 1509"/>
                <a:gd name="connsiteX230" fmla="*/ 285 w 2331"/>
                <a:gd name="connsiteY230" fmla="*/ 1317 h 1509"/>
                <a:gd name="connsiteX231" fmla="*/ 298 w 2331"/>
                <a:gd name="connsiteY231" fmla="*/ 1335 h 1509"/>
                <a:gd name="connsiteX232" fmla="*/ 313 w 2331"/>
                <a:gd name="connsiteY232" fmla="*/ 1352 h 1509"/>
                <a:gd name="connsiteX233" fmla="*/ 330 w 2331"/>
                <a:gd name="connsiteY233" fmla="*/ 1368 h 1509"/>
                <a:gd name="connsiteX234" fmla="*/ 342 w 2331"/>
                <a:gd name="connsiteY234" fmla="*/ 1380 h 1509"/>
                <a:gd name="connsiteX235" fmla="*/ 357 w 2331"/>
                <a:gd name="connsiteY235" fmla="*/ 1392 h 1509"/>
                <a:gd name="connsiteX236" fmla="*/ 371 w 2331"/>
                <a:gd name="connsiteY236" fmla="*/ 1402 h 1509"/>
                <a:gd name="connsiteX237" fmla="*/ 385 w 2331"/>
                <a:gd name="connsiteY237" fmla="*/ 1412 h 1509"/>
                <a:gd name="connsiteX238" fmla="*/ 400 w 2331"/>
                <a:gd name="connsiteY238" fmla="*/ 1421 h 1509"/>
                <a:gd name="connsiteX239" fmla="*/ 415 w 2331"/>
                <a:gd name="connsiteY239" fmla="*/ 1429 h 1509"/>
                <a:gd name="connsiteX240" fmla="*/ 430 w 2331"/>
                <a:gd name="connsiteY240" fmla="*/ 1436 h 1509"/>
                <a:gd name="connsiteX241" fmla="*/ 447 w 2331"/>
                <a:gd name="connsiteY241" fmla="*/ 1443 h 1509"/>
                <a:gd name="connsiteX242" fmla="*/ 462 w 2331"/>
                <a:gd name="connsiteY242" fmla="*/ 1449 h 1509"/>
                <a:gd name="connsiteX243" fmla="*/ 478 w 2331"/>
                <a:gd name="connsiteY243" fmla="*/ 1455 h 1509"/>
                <a:gd name="connsiteX244" fmla="*/ 494 w 2331"/>
                <a:gd name="connsiteY244" fmla="*/ 1458 h 1509"/>
                <a:gd name="connsiteX245" fmla="*/ 512 w 2331"/>
                <a:gd name="connsiteY245" fmla="*/ 1462 h 1509"/>
                <a:gd name="connsiteX246" fmla="*/ 528 w 2331"/>
                <a:gd name="connsiteY246" fmla="*/ 1465 h 1509"/>
                <a:gd name="connsiteX247" fmla="*/ 546 w 2331"/>
                <a:gd name="connsiteY247" fmla="*/ 1468 h 1509"/>
                <a:gd name="connsiteX248" fmla="*/ 562 w 2331"/>
                <a:gd name="connsiteY248" fmla="*/ 1469 h 1509"/>
                <a:gd name="connsiteX249" fmla="*/ 580 w 2331"/>
                <a:gd name="connsiteY249" fmla="*/ 1469 h 1509"/>
                <a:gd name="connsiteX250" fmla="*/ 597 w 2331"/>
                <a:gd name="connsiteY250" fmla="*/ 1469 h 1509"/>
                <a:gd name="connsiteX251" fmla="*/ 614 w 2331"/>
                <a:gd name="connsiteY251" fmla="*/ 1468 h 1509"/>
                <a:gd name="connsiteX252" fmla="*/ 631 w 2331"/>
                <a:gd name="connsiteY252" fmla="*/ 1465 h 1509"/>
                <a:gd name="connsiteX253" fmla="*/ 648 w 2331"/>
                <a:gd name="connsiteY253" fmla="*/ 1462 h 1509"/>
                <a:gd name="connsiteX254" fmla="*/ 664 w 2331"/>
                <a:gd name="connsiteY254" fmla="*/ 1458 h 1509"/>
                <a:gd name="connsiteX255" fmla="*/ 679 w 2331"/>
                <a:gd name="connsiteY255" fmla="*/ 1455 h 1509"/>
                <a:gd name="connsiteX256" fmla="*/ 695 w 2331"/>
                <a:gd name="connsiteY256" fmla="*/ 1449 h 1509"/>
                <a:gd name="connsiteX257" fmla="*/ 711 w 2331"/>
                <a:gd name="connsiteY257" fmla="*/ 1443 h 1509"/>
                <a:gd name="connsiteX258" fmla="*/ 726 w 2331"/>
                <a:gd name="connsiteY258" fmla="*/ 1436 h 1509"/>
                <a:gd name="connsiteX259" fmla="*/ 740 w 2331"/>
                <a:gd name="connsiteY259" fmla="*/ 1429 h 1509"/>
                <a:gd name="connsiteX260" fmla="*/ 754 w 2331"/>
                <a:gd name="connsiteY260" fmla="*/ 1421 h 1509"/>
                <a:gd name="connsiteX261" fmla="*/ 768 w 2331"/>
                <a:gd name="connsiteY261" fmla="*/ 1412 h 1509"/>
                <a:gd name="connsiteX262" fmla="*/ 781 w 2331"/>
                <a:gd name="connsiteY262" fmla="*/ 1402 h 1509"/>
                <a:gd name="connsiteX263" fmla="*/ 794 w 2331"/>
                <a:gd name="connsiteY263" fmla="*/ 1392 h 1509"/>
                <a:gd name="connsiteX264" fmla="*/ 807 w 2331"/>
                <a:gd name="connsiteY264" fmla="*/ 1380 h 1509"/>
                <a:gd name="connsiteX265" fmla="*/ 818 w 2331"/>
                <a:gd name="connsiteY265" fmla="*/ 1368 h 1509"/>
                <a:gd name="connsiteX266" fmla="*/ 830 w 2331"/>
                <a:gd name="connsiteY266" fmla="*/ 1356 h 1509"/>
                <a:gd name="connsiteX267" fmla="*/ 842 w 2331"/>
                <a:gd name="connsiteY267" fmla="*/ 1342 h 1509"/>
                <a:gd name="connsiteX268" fmla="*/ 851 w 2331"/>
                <a:gd name="connsiteY268" fmla="*/ 1326 h 1509"/>
                <a:gd name="connsiteX269" fmla="*/ 861 w 2331"/>
                <a:gd name="connsiteY269" fmla="*/ 1311 h 1509"/>
                <a:gd name="connsiteX270" fmla="*/ 870 w 2331"/>
                <a:gd name="connsiteY270" fmla="*/ 1296 h 1509"/>
                <a:gd name="connsiteX271" fmla="*/ 877 w 2331"/>
                <a:gd name="connsiteY271" fmla="*/ 1281 h 1509"/>
                <a:gd name="connsiteX272" fmla="*/ 884 w 2331"/>
                <a:gd name="connsiteY272" fmla="*/ 1264 h 1509"/>
                <a:gd name="connsiteX273" fmla="*/ 889 w 2331"/>
                <a:gd name="connsiteY273" fmla="*/ 1248 h 1509"/>
                <a:gd name="connsiteX274" fmla="*/ 908 w 2331"/>
                <a:gd name="connsiteY274" fmla="*/ 1248 h 1509"/>
                <a:gd name="connsiteX275" fmla="*/ 927 w 2331"/>
                <a:gd name="connsiteY275" fmla="*/ 1247 h 1509"/>
                <a:gd name="connsiteX276" fmla="*/ 946 w 2331"/>
                <a:gd name="connsiteY276" fmla="*/ 1247 h 1509"/>
                <a:gd name="connsiteX277" fmla="*/ 964 w 2331"/>
                <a:gd name="connsiteY277" fmla="*/ 1247 h 1509"/>
                <a:gd name="connsiteX278" fmla="*/ 983 w 2331"/>
                <a:gd name="connsiteY278" fmla="*/ 1246 h 1509"/>
                <a:gd name="connsiteX279" fmla="*/ 1002 w 2331"/>
                <a:gd name="connsiteY279" fmla="*/ 1246 h 1509"/>
                <a:gd name="connsiteX280" fmla="*/ 1020 w 2331"/>
                <a:gd name="connsiteY280" fmla="*/ 1246 h 1509"/>
                <a:gd name="connsiteX281" fmla="*/ 1039 w 2331"/>
                <a:gd name="connsiteY281" fmla="*/ 1245 h 1509"/>
                <a:gd name="connsiteX282" fmla="*/ 1058 w 2331"/>
                <a:gd name="connsiteY282" fmla="*/ 1245 h 1509"/>
                <a:gd name="connsiteX283" fmla="*/ 1078 w 2331"/>
                <a:gd name="connsiteY283" fmla="*/ 1245 h 1509"/>
                <a:gd name="connsiteX284" fmla="*/ 1096 w 2331"/>
                <a:gd name="connsiteY284" fmla="*/ 1245 h 1509"/>
                <a:gd name="connsiteX285" fmla="*/ 1116 w 2331"/>
                <a:gd name="connsiteY285" fmla="*/ 1243 h 1509"/>
                <a:gd name="connsiteX286" fmla="*/ 1135 w 2331"/>
                <a:gd name="connsiteY286" fmla="*/ 1243 h 1509"/>
                <a:gd name="connsiteX287" fmla="*/ 1155 w 2331"/>
                <a:gd name="connsiteY287" fmla="*/ 1243 h 1509"/>
                <a:gd name="connsiteX288" fmla="*/ 1174 w 2331"/>
                <a:gd name="connsiteY288" fmla="*/ 1243 h 1509"/>
                <a:gd name="connsiteX289" fmla="*/ 1193 w 2331"/>
                <a:gd name="connsiteY289" fmla="*/ 1243 h 1509"/>
                <a:gd name="connsiteX290" fmla="*/ 1214 w 2331"/>
                <a:gd name="connsiteY290" fmla="*/ 1243 h 1509"/>
                <a:gd name="connsiteX291" fmla="*/ 1235 w 2331"/>
                <a:gd name="connsiteY291" fmla="*/ 1243 h 1509"/>
                <a:gd name="connsiteX292" fmla="*/ 1257 w 2331"/>
                <a:gd name="connsiteY292" fmla="*/ 1243 h 1509"/>
                <a:gd name="connsiteX293" fmla="*/ 1278 w 2331"/>
                <a:gd name="connsiteY293" fmla="*/ 1245 h 1509"/>
                <a:gd name="connsiteX294" fmla="*/ 1299 w 2331"/>
                <a:gd name="connsiteY294" fmla="*/ 1245 h 1509"/>
                <a:gd name="connsiteX295" fmla="*/ 1320 w 2331"/>
                <a:gd name="connsiteY295" fmla="*/ 1245 h 1509"/>
                <a:gd name="connsiteX296" fmla="*/ 1339 w 2331"/>
                <a:gd name="connsiteY296" fmla="*/ 1246 h 1509"/>
                <a:gd name="connsiteX297" fmla="*/ 1361 w 2331"/>
                <a:gd name="connsiteY297" fmla="*/ 1246 h 1509"/>
                <a:gd name="connsiteX298" fmla="*/ 1380 w 2331"/>
                <a:gd name="connsiteY298" fmla="*/ 1247 h 1509"/>
                <a:gd name="connsiteX299" fmla="*/ 1401 w 2331"/>
                <a:gd name="connsiteY299" fmla="*/ 1248 h 1509"/>
                <a:gd name="connsiteX300" fmla="*/ 1421 w 2331"/>
                <a:gd name="connsiteY300" fmla="*/ 1248 h 1509"/>
                <a:gd name="connsiteX301" fmla="*/ 1441 w 2331"/>
                <a:gd name="connsiteY301" fmla="*/ 1249 h 1509"/>
                <a:gd name="connsiteX302" fmla="*/ 1461 w 2331"/>
                <a:gd name="connsiteY302" fmla="*/ 1250 h 1509"/>
                <a:gd name="connsiteX303" fmla="*/ 1481 w 2331"/>
                <a:gd name="connsiteY303" fmla="*/ 1252 h 1509"/>
                <a:gd name="connsiteX304" fmla="*/ 1501 w 2331"/>
                <a:gd name="connsiteY304" fmla="*/ 1252 h 1509"/>
                <a:gd name="connsiteX305" fmla="*/ 1521 w 2331"/>
                <a:gd name="connsiteY305" fmla="*/ 1253 h 1509"/>
                <a:gd name="connsiteX306" fmla="*/ 1528 w 2331"/>
                <a:gd name="connsiteY306" fmla="*/ 1269 h 1509"/>
                <a:gd name="connsiteX307" fmla="*/ 1536 w 2331"/>
                <a:gd name="connsiteY307" fmla="*/ 1194 h 1509"/>
                <a:gd name="connsiteX308" fmla="*/ 1545 w 2331"/>
                <a:gd name="connsiteY308" fmla="*/ 1300 h 1509"/>
                <a:gd name="connsiteX309" fmla="*/ 1577 w 2331"/>
                <a:gd name="connsiteY309" fmla="*/ 1233 h 1509"/>
                <a:gd name="connsiteX310" fmla="*/ 1502 w 2331"/>
                <a:gd name="connsiteY310" fmla="*/ 1071 h 1509"/>
                <a:gd name="connsiteX311" fmla="*/ 1502 w 2331"/>
                <a:gd name="connsiteY311" fmla="*/ 1161 h 1509"/>
                <a:gd name="connsiteX312" fmla="*/ 1541 w 2331"/>
                <a:gd name="connsiteY312" fmla="*/ 1068 h 1509"/>
                <a:gd name="connsiteX313" fmla="*/ 1541 w 2331"/>
                <a:gd name="connsiteY313" fmla="*/ 1119 h 1509"/>
                <a:gd name="connsiteX314" fmla="*/ 1556 w 2331"/>
                <a:gd name="connsiteY314" fmla="*/ 1134 h 1509"/>
                <a:gd name="connsiteX315" fmla="*/ 1566 w 2331"/>
                <a:gd name="connsiteY315" fmla="*/ 1059 h 1509"/>
                <a:gd name="connsiteX316" fmla="*/ 1568 w 2331"/>
                <a:gd name="connsiteY316" fmla="*/ 1104 h 1509"/>
                <a:gd name="connsiteX317" fmla="*/ 1568 w 2331"/>
                <a:gd name="connsiteY317" fmla="*/ 1101 h 1509"/>
                <a:gd name="connsiteX318" fmla="*/ 1578 w 2331"/>
                <a:gd name="connsiteY318" fmla="*/ 1072 h 1509"/>
                <a:gd name="connsiteX319" fmla="*/ 1590 w 2331"/>
                <a:gd name="connsiteY319" fmla="*/ 1041 h 1509"/>
                <a:gd name="connsiteX320" fmla="*/ 1602 w 2331"/>
                <a:gd name="connsiteY320" fmla="*/ 1008 h 1509"/>
                <a:gd name="connsiteX321" fmla="*/ 1615 w 2331"/>
                <a:gd name="connsiteY321" fmla="*/ 975 h 1509"/>
                <a:gd name="connsiteX322" fmla="*/ 1629 w 2331"/>
                <a:gd name="connsiteY322" fmla="*/ 942 h 1509"/>
                <a:gd name="connsiteX323" fmla="*/ 1643 w 2331"/>
                <a:gd name="connsiteY323" fmla="*/ 952 h 1509"/>
                <a:gd name="connsiteX324" fmla="*/ 1657 w 2331"/>
                <a:gd name="connsiteY324" fmla="*/ 917 h 1509"/>
                <a:gd name="connsiteX325" fmla="*/ 1673 w 2331"/>
                <a:gd name="connsiteY325" fmla="*/ 926 h 1509"/>
                <a:gd name="connsiteX326" fmla="*/ 1688 w 2331"/>
                <a:gd name="connsiteY326" fmla="*/ 844 h 1509"/>
                <a:gd name="connsiteX327" fmla="*/ 1703 w 2331"/>
                <a:gd name="connsiteY327" fmla="*/ 851 h 1509"/>
                <a:gd name="connsiteX328" fmla="*/ 1719 w 2331"/>
                <a:gd name="connsiteY328" fmla="*/ 858 h 1509"/>
                <a:gd name="connsiteX329" fmla="*/ 1735 w 2331"/>
                <a:gd name="connsiteY329" fmla="*/ 864 h 1509"/>
                <a:gd name="connsiteX330" fmla="*/ 1751 w 2331"/>
                <a:gd name="connsiteY330" fmla="*/ 1050 h 1509"/>
                <a:gd name="connsiteX331" fmla="*/ 1754 w 2331"/>
                <a:gd name="connsiteY331" fmla="*/ 957 h 1509"/>
                <a:gd name="connsiteX332" fmla="*/ 1751 w 2331"/>
                <a:gd name="connsiteY332" fmla="*/ 999 h 1509"/>
                <a:gd name="connsiteX333" fmla="*/ 1767 w 2331"/>
                <a:gd name="connsiteY333" fmla="*/ 828 h 1509"/>
                <a:gd name="connsiteX334" fmla="*/ 1785 w 2331"/>
                <a:gd name="connsiteY334" fmla="*/ 1102 h 1509"/>
                <a:gd name="connsiteX335" fmla="*/ 1801 w 2331"/>
                <a:gd name="connsiteY335" fmla="*/ 1015 h 1509"/>
                <a:gd name="connsiteX336" fmla="*/ 1796 w 2331"/>
                <a:gd name="connsiteY336" fmla="*/ 1143 h 1509"/>
                <a:gd name="connsiteX337" fmla="*/ 1819 w 2331"/>
                <a:gd name="connsiteY337" fmla="*/ 1108 h 1509"/>
                <a:gd name="connsiteX338" fmla="*/ 1835 w 2331"/>
                <a:gd name="connsiteY338" fmla="*/ 1109 h 1509"/>
                <a:gd name="connsiteX339" fmla="*/ 1853 w 2331"/>
                <a:gd name="connsiteY339" fmla="*/ 1109 h 1509"/>
                <a:gd name="connsiteX340" fmla="*/ 1870 w 2331"/>
                <a:gd name="connsiteY340" fmla="*/ 1154 h 1509"/>
                <a:gd name="connsiteX341" fmla="*/ 1887 w 2331"/>
                <a:gd name="connsiteY341" fmla="*/ 1198 h 1509"/>
                <a:gd name="connsiteX342" fmla="*/ 1904 w 2331"/>
                <a:gd name="connsiteY342" fmla="*/ 1150 h 1509"/>
                <a:gd name="connsiteX343" fmla="*/ 1904 w 2331"/>
                <a:gd name="connsiteY343" fmla="*/ 1110 h 1509"/>
                <a:gd name="connsiteX344" fmla="*/ 1904 w 2331"/>
                <a:gd name="connsiteY344" fmla="*/ 1143 h 1509"/>
                <a:gd name="connsiteX345" fmla="*/ 1920 w 2331"/>
                <a:gd name="connsiteY345" fmla="*/ 1147 h 1509"/>
                <a:gd name="connsiteX346" fmla="*/ 1937 w 2331"/>
                <a:gd name="connsiteY346" fmla="*/ 1458 h 1509"/>
                <a:gd name="connsiteX347" fmla="*/ 1886 w 2331"/>
                <a:gd name="connsiteY347" fmla="*/ 1005 h 1509"/>
                <a:gd name="connsiteX348" fmla="*/ 1889 w 2331"/>
                <a:gd name="connsiteY348" fmla="*/ 999 h 1509"/>
                <a:gd name="connsiteX349" fmla="*/ 1895 w 2331"/>
                <a:gd name="connsiteY349" fmla="*/ 963 h 1509"/>
                <a:gd name="connsiteX350" fmla="*/ 1934 w 2331"/>
                <a:gd name="connsiteY350" fmla="*/ 1002 h 1509"/>
                <a:gd name="connsiteX351" fmla="*/ 1934 w 2331"/>
                <a:gd name="connsiteY351" fmla="*/ 963 h 1509"/>
                <a:gd name="connsiteX352" fmla="*/ 1934 w 2331"/>
                <a:gd name="connsiteY352" fmla="*/ 960 h 1509"/>
                <a:gd name="connsiteX353" fmla="*/ 1934 w 2331"/>
                <a:gd name="connsiteY353" fmla="*/ 954 h 1509"/>
                <a:gd name="connsiteX354" fmla="*/ 1953 w 2331"/>
                <a:gd name="connsiteY354" fmla="*/ 1005 h 1509"/>
                <a:gd name="connsiteX355" fmla="*/ 1968 w 2331"/>
                <a:gd name="connsiteY355" fmla="*/ 1134 h 1509"/>
                <a:gd name="connsiteX356" fmla="*/ 1984 w 2331"/>
                <a:gd name="connsiteY356" fmla="*/ 1083 h 1509"/>
                <a:gd name="connsiteX357" fmla="*/ 1999 w 2331"/>
                <a:gd name="connsiteY357" fmla="*/ 1031 h 1509"/>
                <a:gd name="connsiteX358" fmla="*/ 2013 w 2331"/>
                <a:gd name="connsiteY358" fmla="*/ 1429 h 1509"/>
                <a:gd name="connsiteX359" fmla="*/ 2028 w 2331"/>
                <a:gd name="connsiteY359" fmla="*/ 926 h 1509"/>
                <a:gd name="connsiteX360" fmla="*/ 2041 w 2331"/>
                <a:gd name="connsiteY360" fmla="*/ 1412 h 1509"/>
                <a:gd name="connsiteX361" fmla="*/ 2055 w 2331"/>
                <a:gd name="connsiteY361" fmla="*/ 1087 h 1509"/>
                <a:gd name="connsiteX362" fmla="*/ 2068 w 2331"/>
                <a:gd name="connsiteY362" fmla="*/ 1392 h 1509"/>
                <a:gd name="connsiteX363" fmla="*/ 2079 w 2331"/>
                <a:gd name="connsiteY363" fmla="*/ 1380 h 1509"/>
                <a:gd name="connsiteX364" fmla="*/ 2091 w 2331"/>
                <a:gd name="connsiteY364" fmla="*/ 1098 h 1509"/>
                <a:gd name="connsiteX365" fmla="*/ 2105 w 2331"/>
                <a:gd name="connsiteY365" fmla="*/ 1353 h 1509"/>
                <a:gd name="connsiteX366" fmla="*/ 2118 w 2331"/>
                <a:gd name="connsiteY366" fmla="*/ 1066 h 1509"/>
                <a:gd name="connsiteX367" fmla="*/ 2130 w 2331"/>
                <a:gd name="connsiteY367" fmla="*/ 1319 h 1509"/>
                <a:gd name="connsiteX368" fmla="*/ 2140 w 2331"/>
                <a:gd name="connsiteY368" fmla="*/ 1301 h 1509"/>
                <a:gd name="connsiteX369" fmla="*/ 2149 w 2331"/>
                <a:gd name="connsiteY369" fmla="*/ 1057 h 1509"/>
                <a:gd name="connsiteX370" fmla="*/ 2158 w 2331"/>
                <a:gd name="connsiteY370" fmla="*/ 1263 h 1509"/>
                <a:gd name="connsiteX371" fmla="*/ 2165 w 2331"/>
                <a:gd name="connsiteY371" fmla="*/ 1243 h 1509"/>
                <a:gd name="connsiteX372" fmla="*/ 2171 w 2331"/>
                <a:gd name="connsiteY372" fmla="*/ 1224 h 1509"/>
                <a:gd name="connsiteX373" fmla="*/ 2183 w 2331"/>
                <a:gd name="connsiteY373" fmla="*/ 1219 h 1509"/>
                <a:gd name="connsiteX374" fmla="*/ 2195 w 2331"/>
                <a:gd name="connsiteY374" fmla="*/ 1213 h 1509"/>
                <a:gd name="connsiteX375" fmla="*/ 2207 w 2331"/>
                <a:gd name="connsiteY375" fmla="*/ 1208 h 1509"/>
                <a:gd name="connsiteX376" fmla="*/ 2218 w 2331"/>
                <a:gd name="connsiteY376" fmla="*/ 1203 h 1509"/>
                <a:gd name="connsiteX377" fmla="*/ 2230 w 2331"/>
                <a:gd name="connsiteY377" fmla="*/ 1197 h 1509"/>
                <a:gd name="connsiteX378" fmla="*/ 2241 w 2331"/>
                <a:gd name="connsiteY378" fmla="*/ 1191 h 1509"/>
                <a:gd name="connsiteX379" fmla="*/ 2251 w 2331"/>
                <a:gd name="connsiteY379" fmla="*/ 1185 h 1509"/>
                <a:gd name="connsiteX380" fmla="*/ 2261 w 2331"/>
                <a:gd name="connsiteY380" fmla="*/ 1178 h 1509"/>
                <a:gd name="connsiteX381" fmla="*/ 2279 w 2331"/>
                <a:gd name="connsiteY381" fmla="*/ 1160 h 1509"/>
                <a:gd name="connsiteX382" fmla="*/ 2294 w 2331"/>
                <a:gd name="connsiteY382" fmla="*/ 1138 h 1509"/>
                <a:gd name="connsiteX383" fmla="*/ 2307 w 2331"/>
                <a:gd name="connsiteY383" fmla="*/ 1111 h 1509"/>
                <a:gd name="connsiteX384" fmla="*/ 2317 w 2331"/>
                <a:gd name="connsiteY384" fmla="*/ 1082 h 1509"/>
                <a:gd name="connsiteX385" fmla="*/ 2324 w 2331"/>
                <a:gd name="connsiteY385" fmla="*/ 1051 h 1509"/>
                <a:gd name="connsiteX386" fmla="*/ 2328 w 2331"/>
                <a:gd name="connsiteY386" fmla="*/ 1018 h 1509"/>
                <a:gd name="connsiteX387" fmla="*/ 2331 w 2331"/>
                <a:gd name="connsiteY387" fmla="*/ 985 h 1509"/>
                <a:gd name="connsiteX388" fmla="*/ 2331 w 2331"/>
                <a:gd name="connsiteY388" fmla="*/ 954 h 1509"/>
                <a:gd name="connsiteX0" fmla="*/ 1502 w 2331"/>
                <a:gd name="connsiteY0" fmla="*/ 1071 h 1509"/>
                <a:gd name="connsiteX1" fmla="*/ 1502 w 2331"/>
                <a:gd name="connsiteY1" fmla="*/ 1161 h 1509"/>
                <a:gd name="connsiteX2" fmla="*/ 1541 w 2331"/>
                <a:gd name="connsiteY2" fmla="*/ 1068 h 1509"/>
                <a:gd name="connsiteX3" fmla="*/ 1541 w 2331"/>
                <a:gd name="connsiteY3" fmla="*/ 1119 h 1509"/>
                <a:gd name="connsiteX4" fmla="*/ 1556 w 2331"/>
                <a:gd name="connsiteY4" fmla="*/ 1134 h 1509"/>
                <a:gd name="connsiteX5" fmla="*/ 1566 w 2331"/>
                <a:gd name="connsiteY5" fmla="*/ 1059 h 1509"/>
                <a:gd name="connsiteX6" fmla="*/ 1568 w 2331"/>
                <a:gd name="connsiteY6" fmla="*/ 1104 h 1509"/>
                <a:gd name="connsiteX7" fmla="*/ 1568 w 2331"/>
                <a:gd name="connsiteY7" fmla="*/ 1101 h 1509"/>
                <a:gd name="connsiteX8" fmla="*/ 1578 w 2331"/>
                <a:gd name="connsiteY8" fmla="*/ 1072 h 1509"/>
                <a:gd name="connsiteX9" fmla="*/ 1590 w 2331"/>
                <a:gd name="connsiteY9" fmla="*/ 1041 h 1509"/>
                <a:gd name="connsiteX10" fmla="*/ 1602 w 2331"/>
                <a:gd name="connsiteY10" fmla="*/ 1008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536 w 2331"/>
                <a:gd name="connsiteY385" fmla="*/ 1194 h 1509"/>
                <a:gd name="connsiteX386" fmla="*/ 1545 w 2331"/>
                <a:gd name="connsiteY386" fmla="*/ 1300 h 1509"/>
                <a:gd name="connsiteX387" fmla="*/ 1635 w 2331"/>
                <a:gd name="connsiteY387" fmla="*/ 1291 h 1509"/>
                <a:gd name="connsiteX0" fmla="*/ 1502 w 2331"/>
                <a:gd name="connsiteY0" fmla="*/ 1071 h 1509"/>
                <a:gd name="connsiteX1" fmla="*/ 1502 w 2331"/>
                <a:gd name="connsiteY1" fmla="*/ 1161 h 1509"/>
                <a:gd name="connsiteX2" fmla="*/ 1541 w 2331"/>
                <a:gd name="connsiteY2" fmla="*/ 1068 h 1509"/>
                <a:gd name="connsiteX3" fmla="*/ 1541 w 2331"/>
                <a:gd name="connsiteY3" fmla="*/ 1119 h 1509"/>
                <a:gd name="connsiteX4" fmla="*/ 1556 w 2331"/>
                <a:gd name="connsiteY4" fmla="*/ 1134 h 1509"/>
                <a:gd name="connsiteX5" fmla="*/ 1566 w 2331"/>
                <a:gd name="connsiteY5" fmla="*/ 1059 h 1509"/>
                <a:gd name="connsiteX6" fmla="*/ 1568 w 2331"/>
                <a:gd name="connsiteY6" fmla="*/ 1104 h 1509"/>
                <a:gd name="connsiteX7" fmla="*/ 1568 w 2331"/>
                <a:gd name="connsiteY7" fmla="*/ 1101 h 1509"/>
                <a:gd name="connsiteX8" fmla="*/ 1578 w 2331"/>
                <a:gd name="connsiteY8" fmla="*/ 1072 h 1509"/>
                <a:gd name="connsiteX9" fmla="*/ 1590 w 2331"/>
                <a:gd name="connsiteY9" fmla="*/ 1041 h 1509"/>
                <a:gd name="connsiteX10" fmla="*/ 1602 w 2331"/>
                <a:gd name="connsiteY10" fmla="*/ 1008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536 w 2331"/>
                <a:gd name="connsiteY385" fmla="*/ 1194 h 1509"/>
                <a:gd name="connsiteX386" fmla="*/ 1545 w 2331"/>
                <a:gd name="connsiteY386" fmla="*/ 1300 h 1509"/>
                <a:gd name="connsiteX387" fmla="*/ 1635 w 2331"/>
                <a:gd name="connsiteY387" fmla="*/ 1291 h 1509"/>
                <a:gd name="connsiteX0" fmla="*/ 1502 w 2331"/>
                <a:gd name="connsiteY0" fmla="*/ 1071 h 1509"/>
                <a:gd name="connsiteX1" fmla="*/ 1502 w 2331"/>
                <a:gd name="connsiteY1" fmla="*/ 1161 h 1509"/>
                <a:gd name="connsiteX2" fmla="*/ 1541 w 2331"/>
                <a:gd name="connsiteY2" fmla="*/ 1068 h 1509"/>
                <a:gd name="connsiteX3" fmla="*/ 1541 w 2331"/>
                <a:gd name="connsiteY3" fmla="*/ 1119 h 1509"/>
                <a:gd name="connsiteX4" fmla="*/ 1556 w 2331"/>
                <a:gd name="connsiteY4" fmla="*/ 1134 h 1509"/>
                <a:gd name="connsiteX5" fmla="*/ 1566 w 2331"/>
                <a:gd name="connsiteY5" fmla="*/ 1059 h 1509"/>
                <a:gd name="connsiteX6" fmla="*/ 1568 w 2331"/>
                <a:gd name="connsiteY6" fmla="*/ 1104 h 1509"/>
                <a:gd name="connsiteX7" fmla="*/ 1568 w 2331"/>
                <a:gd name="connsiteY7" fmla="*/ 1101 h 1509"/>
                <a:gd name="connsiteX8" fmla="*/ 1578 w 2331"/>
                <a:gd name="connsiteY8" fmla="*/ 1072 h 1509"/>
                <a:gd name="connsiteX9" fmla="*/ 1590 w 2331"/>
                <a:gd name="connsiteY9" fmla="*/ 1041 h 1509"/>
                <a:gd name="connsiteX10" fmla="*/ 1602 w 2331"/>
                <a:gd name="connsiteY10" fmla="*/ 1008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536 w 2331"/>
                <a:gd name="connsiteY385" fmla="*/ 1194 h 1509"/>
                <a:gd name="connsiteX386" fmla="*/ 1545 w 2331"/>
                <a:gd name="connsiteY386" fmla="*/ 1300 h 1509"/>
                <a:gd name="connsiteX0" fmla="*/ 1502 w 2331"/>
                <a:gd name="connsiteY0" fmla="*/ 1071 h 1509"/>
                <a:gd name="connsiteX1" fmla="*/ 1502 w 2331"/>
                <a:gd name="connsiteY1" fmla="*/ 1161 h 1509"/>
                <a:gd name="connsiteX2" fmla="*/ 1541 w 2331"/>
                <a:gd name="connsiteY2" fmla="*/ 1068 h 1509"/>
                <a:gd name="connsiteX3" fmla="*/ 1541 w 2331"/>
                <a:gd name="connsiteY3" fmla="*/ 1119 h 1509"/>
                <a:gd name="connsiteX4" fmla="*/ 1556 w 2331"/>
                <a:gd name="connsiteY4" fmla="*/ 1134 h 1509"/>
                <a:gd name="connsiteX5" fmla="*/ 1566 w 2331"/>
                <a:gd name="connsiteY5" fmla="*/ 1059 h 1509"/>
                <a:gd name="connsiteX6" fmla="*/ 1568 w 2331"/>
                <a:gd name="connsiteY6" fmla="*/ 1104 h 1509"/>
                <a:gd name="connsiteX7" fmla="*/ 1568 w 2331"/>
                <a:gd name="connsiteY7" fmla="*/ 1101 h 1509"/>
                <a:gd name="connsiteX8" fmla="*/ 1578 w 2331"/>
                <a:gd name="connsiteY8" fmla="*/ 1072 h 1509"/>
                <a:gd name="connsiteX9" fmla="*/ 1590 w 2331"/>
                <a:gd name="connsiteY9" fmla="*/ 1041 h 1509"/>
                <a:gd name="connsiteX10" fmla="*/ 1602 w 2331"/>
                <a:gd name="connsiteY10" fmla="*/ 1008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536 w 2331"/>
                <a:gd name="connsiteY385" fmla="*/ 1194 h 1509"/>
                <a:gd name="connsiteX0" fmla="*/ 1502 w 2331"/>
                <a:gd name="connsiteY0" fmla="*/ 1071 h 1509"/>
                <a:gd name="connsiteX1" fmla="*/ 1502 w 2331"/>
                <a:gd name="connsiteY1" fmla="*/ 1161 h 1509"/>
                <a:gd name="connsiteX2" fmla="*/ 1541 w 2331"/>
                <a:gd name="connsiteY2" fmla="*/ 1068 h 1509"/>
                <a:gd name="connsiteX3" fmla="*/ 1541 w 2331"/>
                <a:gd name="connsiteY3" fmla="*/ 1119 h 1509"/>
                <a:gd name="connsiteX4" fmla="*/ 1556 w 2331"/>
                <a:gd name="connsiteY4" fmla="*/ 1134 h 1509"/>
                <a:gd name="connsiteX5" fmla="*/ 1566 w 2331"/>
                <a:gd name="connsiteY5" fmla="*/ 1059 h 1509"/>
                <a:gd name="connsiteX6" fmla="*/ 1568 w 2331"/>
                <a:gd name="connsiteY6" fmla="*/ 1104 h 1509"/>
                <a:gd name="connsiteX7" fmla="*/ 1568 w 2331"/>
                <a:gd name="connsiteY7" fmla="*/ 1101 h 1509"/>
                <a:gd name="connsiteX8" fmla="*/ 1578 w 2331"/>
                <a:gd name="connsiteY8" fmla="*/ 1072 h 1509"/>
                <a:gd name="connsiteX9" fmla="*/ 1590 w 2331"/>
                <a:gd name="connsiteY9" fmla="*/ 1041 h 1509"/>
                <a:gd name="connsiteX10" fmla="*/ 1602 w 2331"/>
                <a:gd name="connsiteY10" fmla="*/ 1008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536 w 2331"/>
                <a:gd name="connsiteY385" fmla="*/ 1194 h 1509"/>
                <a:gd name="connsiteX0" fmla="*/ 1502 w 2331"/>
                <a:gd name="connsiteY0" fmla="*/ 1071 h 1509"/>
                <a:gd name="connsiteX1" fmla="*/ 1502 w 2331"/>
                <a:gd name="connsiteY1" fmla="*/ 1161 h 1509"/>
                <a:gd name="connsiteX2" fmla="*/ 1637 w 2331"/>
                <a:gd name="connsiteY2" fmla="*/ 1158 h 1509"/>
                <a:gd name="connsiteX3" fmla="*/ 1541 w 2331"/>
                <a:gd name="connsiteY3" fmla="*/ 1068 h 1509"/>
                <a:gd name="connsiteX4" fmla="*/ 1541 w 2331"/>
                <a:gd name="connsiteY4" fmla="*/ 1119 h 1509"/>
                <a:gd name="connsiteX5" fmla="*/ 1556 w 2331"/>
                <a:gd name="connsiteY5" fmla="*/ 1134 h 1509"/>
                <a:gd name="connsiteX6" fmla="*/ 1566 w 2331"/>
                <a:gd name="connsiteY6" fmla="*/ 1059 h 1509"/>
                <a:gd name="connsiteX7" fmla="*/ 1568 w 2331"/>
                <a:gd name="connsiteY7" fmla="*/ 1104 h 1509"/>
                <a:gd name="connsiteX8" fmla="*/ 1568 w 2331"/>
                <a:gd name="connsiteY8" fmla="*/ 1101 h 1509"/>
                <a:gd name="connsiteX9" fmla="*/ 1578 w 2331"/>
                <a:gd name="connsiteY9" fmla="*/ 1072 h 1509"/>
                <a:gd name="connsiteX10" fmla="*/ 1590 w 2331"/>
                <a:gd name="connsiteY10" fmla="*/ 1041 h 1509"/>
                <a:gd name="connsiteX11" fmla="*/ 1602 w 2331"/>
                <a:gd name="connsiteY11" fmla="*/ 1008 h 1509"/>
                <a:gd name="connsiteX12" fmla="*/ 1615 w 2331"/>
                <a:gd name="connsiteY12" fmla="*/ 975 h 1509"/>
                <a:gd name="connsiteX13" fmla="*/ 1629 w 2331"/>
                <a:gd name="connsiteY13" fmla="*/ 942 h 1509"/>
                <a:gd name="connsiteX14" fmla="*/ 1643 w 2331"/>
                <a:gd name="connsiteY14" fmla="*/ 952 h 1509"/>
                <a:gd name="connsiteX15" fmla="*/ 1657 w 2331"/>
                <a:gd name="connsiteY15" fmla="*/ 917 h 1509"/>
                <a:gd name="connsiteX16" fmla="*/ 1673 w 2331"/>
                <a:gd name="connsiteY16" fmla="*/ 926 h 1509"/>
                <a:gd name="connsiteX17" fmla="*/ 1688 w 2331"/>
                <a:gd name="connsiteY17" fmla="*/ 844 h 1509"/>
                <a:gd name="connsiteX18" fmla="*/ 1703 w 2331"/>
                <a:gd name="connsiteY18" fmla="*/ 851 h 1509"/>
                <a:gd name="connsiteX19" fmla="*/ 1719 w 2331"/>
                <a:gd name="connsiteY19" fmla="*/ 858 h 1509"/>
                <a:gd name="connsiteX20" fmla="*/ 1735 w 2331"/>
                <a:gd name="connsiteY20" fmla="*/ 864 h 1509"/>
                <a:gd name="connsiteX21" fmla="*/ 1751 w 2331"/>
                <a:gd name="connsiteY21" fmla="*/ 1050 h 1509"/>
                <a:gd name="connsiteX22" fmla="*/ 1754 w 2331"/>
                <a:gd name="connsiteY22" fmla="*/ 957 h 1509"/>
                <a:gd name="connsiteX23" fmla="*/ 1751 w 2331"/>
                <a:gd name="connsiteY23" fmla="*/ 999 h 1509"/>
                <a:gd name="connsiteX24" fmla="*/ 1767 w 2331"/>
                <a:gd name="connsiteY24" fmla="*/ 828 h 1509"/>
                <a:gd name="connsiteX25" fmla="*/ 1785 w 2331"/>
                <a:gd name="connsiteY25" fmla="*/ 1102 h 1509"/>
                <a:gd name="connsiteX26" fmla="*/ 1801 w 2331"/>
                <a:gd name="connsiteY26" fmla="*/ 1015 h 1509"/>
                <a:gd name="connsiteX27" fmla="*/ 1796 w 2331"/>
                <a:gd name="connsiteY27" fmla="*/ 1143 h 1509"/>
                <a:gd name="connsiteX28" fmla="*/ 1819 w 2331"/>
                <a:gd name="connsiteY28" fmla="*/ 1108 h 1509"/>
                <a:gd name="connsiteX29" fmla="*/ 1835 w 2331"/>
                <a:gd name="connsiteY29" fmla="*/ 1109 h 1509"/>
                <a:gd name="connsiteX30" fmla="*/ 1853 w 2331"/>
                <a:gd name="connsiteY30" fmla="*/ 1109 h 1509"/>
                <a:gd name="connsiteX31" fmla="*/ 1870 w 2331"/>
                <a:gd name="connsiteY31" fmla="*/ 1154 h 1509"/>
                <a:gd name="connsiteX32" fmla="*/ 1887 w 2331"/>
                <a:gd name="connsiteY32" fmla="*/ 1198 h 1509"/>
                <a:gd name="connsiteX33" fmla="*/ 1904 w 2331"/>
                <a:gd name="connsiteY33" fmla="*/ 1150 h 1509"/>
                <a:gd name="connsiteX34" fmla="*/ 1904 w 2331"/>
                <a:gd name="connsiteY34" fmla="*/ 1110 h 1509"/>
                <a:gd name="connsiteX35" fmla="*/ 1904 w 2331"/>
                <a:gd name="connsiteY35" fmla="*/ 1143 h 1509"/>
                <a:gd name="connsiteX36" fmla="*/ 1920 w 2331"/>
                <a:gd name="connsiteY36" fmla="*/ 1147 h 1509"/>
                <a:gd name="connsiteX37" fmla="*/ 1937 w 2331"/>
                <a:gd name="connsiteY37" fmla="*/ 1458 h 1509"/>
                <a:gd name="connsiteX38" fmla="*/ 1886 w 2331"/>
                <a:gd name="connsiteY38" fmla="*/ 1005 h 1509"/>
                <a:gd name="connsiteX39" fmla="*/ 1889 w 2331"/>
                <a:gd name="connsiteY39" fmla="*/ 999 h 1509"/>
                <a:gd name="connsiteX40" fmla="*/ 1895 w 2331"/>
                <a:gd name="connsiteY40" fmla="*/ 963 h 1509"/>
                <a:gd name="connsiteX41" fmla="*/ 1934 w 2331"/>
                <a:gd name="connsiteY41" fmla="*/ 1002 h 1509"/>
                <a:gd name="connsiteX42" fmla="*/ 1934 w 2331"/>
                <a:gd name="connsiteY42" fmla="*/ 963 h 1509"/>
                <a:gd name="connsiteX43" fmla="*/ 1934 w 2331"/>
                <a:gd name="connsiteY43" fmla="*/ 960 h 1509"/>
                <a:gd name="connsiteX44" fmla="*/ 1934 w 2331"/>
                <a:gd name="connsiteY44" fmla="*/ 954 h 1509"/>
                <a:gd name="connsiteX45" fmla="*/ 1953 w 2331"/>
                <a:gd name="connsiteY45" fmla="*/ 1005 h 1509"/>
                <a:gd name="connsiteX46" fmla="*/ 1968 w 2331"/>
                <a:gd name="connsiteY46" fmla="*/ 1134 h 1509"/>
                <a:gd name="connsiteX47" fmla="*/ 1984 w 2331"/>
                <a:gd name="connsiteY47" fmla="*/ 1083 h 1509"/>
                <a:gd name="connsiteX48" fmla="*/ 1999 w 2331"/>
                <a:gd name="connsiteY48" fmla="*/ 1031 h 1509"/>
                <a:gd name="connsiteX49" fmla="*/ 2013 w 2331"/>
                <a:gd name="connsiteY49" fmla="*/ 1429 h 1509"/>
                <a:gd name="connsiteX50" fmla="*/ 2028 w 2331"/>
                <a:gd name="connsiteY50" fmla="*/ 926 h 1509"/>
                <a:gd name="connsiteX51" fmla="*/ 2041 w 2331"/>
                <a:gd name="connsiteY51" fmla="*/ 1412 h 1509"/>
                <a:gd name="connsiteX52" fmla="*/ 2055 w 2331"/>
                <a:gd name="connsiteY52" fmla="*/ 1087 h 1509"/>
                <a:gd name="connsiteX53" fmla="*/ 2068 w 2331"/>
                <a:gd name="connsiteY53" fmla="*/ 1392 h 1509"/>
                <a:gd name="connsiteX54" fmla="*/ 2079 w 2331"/>
                <a:gd name="connsiteY54" fmla="*/ 1380 h 1509"/>
                <a:gd name="connsiteX55" fmla="*/ 2091 w 2331"/>
                <a:gd name="connsiteY55" fmla="*/ 1098 h 1509"/>
                <a:gd name="connsiteX56" fmla="*/ 2105 w 2331"/>
                <a:gd name="connsiteY56" fmla="*/ 1353 h 1509"/>
                <a:gd name="connsiteX57" fmla="*/ 2118 w 2331"/>
                <a:gd name="connsiteY57" fmla="*/ 1066 h 1509"/>
                <a:gd name="connsiteX58" fmla="*/ 2130 w 2331"/>
                <a:gd name="connsiteY58" fmla="*/ 1319 h 1509"/>
                <a:gd name="connsiteX59" fmla="*/ 2140 w 2331"/>
                <a:gd name="connsiteY59" fmla="*/ 1301 h 1509"/>
                <a:gd name="connsiteX60" fmla="*/ 2149 w 2331"/>
                <a:gd name="connsiteY60" fmla="*/ 1057 h 1509"/>
                <a:gd name="connsiteX61" fmla="*/ 2158 w 2331"/>
                <a:gd name="connsiteY61" fmla="*/ 1263 h 1509"/>
                <a:gd name="connsiteX62" fmla="*/ 2165 w 2331"/>
                <a:gd name="connsiteY62" fmla="*/ 1243 h 1509"/>
                <a:gd name="connsiteX63" fmla="*/ 2171 w 2331"/>
                <a:gd name="connsiteY63" fmla="*/ 1224 h 1509"/>
                <a:gd name="connsiteX64" fmla="*/ 2183 w 2331"/>
                <a:gd name="connsiteY64" fmla="*/ 1219 h 1509"/>
                <a:gd name="connsiteX65" fmla="*/ 2195 w 2331"/>
                <a:gd name="connsiteY65" fmla="*/ 1213 h 1509"/>
                <a:gd name="connsiteX66" fmla="*/ 2207 w 2331"/>
                <a:gd name="connsiteY66" fmla="*/ 1208 h 1509"/>
                <a:gd name="connsiteX67" fmla="*/ 2218 w 2331"/>
                <a:gd name="connsiteY67" fmla="*/ 1203 h 1509"/>
                <a:gd name="connsiteX68" fmla="*/ 2230 w 2331"/>
                <a:gd name="connsiteY68" fmla="*/ 1197 h 1509"/>
                <a:gd name="connsiteX69" fmla="*/ 2241 w 2331"/>
                <a:gd name="connsiteY69" fmla="*/ 1191 h 1509"/>
                <a:gd name="connsiteX70" fmla="*/ 2251 w 2331"/>
                <a:gd name="connsiteY70" fmla="*/ 1185 h 1509"/>
                <a:gd name="connsiteX71" fmla="*/ 2261 w 2331"/>
                <a:gd name="connsiteY71" fmla="*/ 1178 h 1509"/>
                <a:gd name="connsiteX72" fmla="*/ 2279 w 2331"/>
                <a:gd name="connsiteY72" fmla="*/ 1160 h 1509"/>
                <a:gd name="connsiteX73" fmla="*/ 2294 w 2331"/>
                <a:gd name="connsiteY73" fmla="*/ 1138 h 1509"/>
                <a:gd name="connsiteX74" fmla="*/ 2307 w 2331"/>
                <a:gd name="connsiteY74" fmla="*/ 1111 h 1509"/>
                <a:gd name="connsiteX75" fmla="*/ 2317 w 2331"/>
                <a:gd name="connsiteY75" fmla="*/ 1082 h 1509"/>
                <a:gd name="connsiteX76" fmla="*/ 2324 w 2331"/>
                <a:gd name="connsiteY76" fmla="*/ 1051 h 1509"/>
                <a:gd name="connsiteX77" fmla="*/ 2328 w 2331"/>
                <a:gd name="connsiteY77" fmla="*/ 1018 h 1509"/>
                <a:gd name="connsiteX78" fmla="*/ 2331 w 2331"/>
                <a:gd name="connsiteY78" fmla="*/ 985 h 1509"/>
                <a:gd name="connsiteX79" fmla="*/ 2331 w 2331"/>
                <a:gd name="connsiteY79" fmla="*/ 954 h 1509"/>
                <a:gd name="connsiteX80" fmla="*/ 2329 w 2331"/>
                <a:gd name="connsiteY80" fmla="*/ 927 h 1509"/>
                <a:gd name="connsiteX81" fmla="*/ 2327 w 2331"/>
                <a:gd name="connsiteY81" fmla="*/ 899 h 1509"/>
                <a:gd name="connsiteX82" fmla="*/ 2322 w 2331"/>
                <a:gd name="connsiteY82" fmla="*/ 871 h 1509"/>
                <a:gd name="connsiteX83" fmla="*/ 2315 w 2331"/>
                <a:gd name="connsiteY83" fmla="*/ 844 h 1509"/>
                <a:gd name="connsiteX84" fmla="*/ 2307 w 2331"/>
                <a:gd name="connsiteY84" fmla="*/ 819 h 1509"/>
                <a:gd name="connsiteX85" fmla="*/ 2297 w 2331"/>
                <a:gd name="connsiteY85" fmla="*/ 796 h 1509"/>
                <a:gd name="connsiteX86" fmla="*/ 2284 w 2331"/>
                <a:gd name="connsiteY86" fmla="*/ 777 h 1509"/>
                <a:gd name="connsiteX87" fmla="*/ 2269 w 2331"/>
                <a:gd name="connsiteY87" fmla="*/ 762 h 1509"/>
                <a:gd name="connsiteX88" fmla="*/ 2242 w 2331"/>
                <a:gd name="connsiteY88" fmla="*/ 743 h 1509"/>
                <a:gd name="connsiteX89" fmla="*/ 2213 w 2331"/>
                <a:gd name="connsiteY89" fmla="*/ 725 h 1509"/>
                <a:gd name="connsiteX90" fmla="*/ 2181 w 2331"/>
                <a:gd name="connsiteY90" fmla="*/ 706 h 1509"/>
                <a:gd name="connsiteX91" fmla="*/ 2147 w 2331"/>
                <a:gd name="connsiteY91" fmla="*/ 688 h 1509"/>
                <a:gd name="connsiteX92" fmla="*/ 2112 w 2331"/>
                <a:gd name="connsiteY92" fmla="*/ 672 h 1509"/>
                <a:gd name="connsiteX93" fmla="*/ 2074 w 2331"/>
                <a:gd name="connsiteY93" fmla="*/ 656 h 1509"/>
                <a:gd name="connsiteX94" fmla="*/ 2034 w 2331"/>
                <a:gd name="connsiteY94" fmla="*/ 640 h 1509"/>
                <a:gd name="connsiteX95" fmla="*/ 1993 w 2331"/>
                <a:gd name="connsiteY95" fmla="*/ 625 h 1509"/>
                <a:gd name="connsiteX96" fmla="*/ 1950 w 2331"/>
                <a:gd name="connsiteY96" fmla="*/ 611 h 1509"/>
                <a:gd name="connsiteX97" fmla="*/ 1904 w 2331"/>
                <a:gd name="connsiteY97" fmla="*/ 598 h 1509"/>
                <a:gd name="connsiteX98" fmla="*/ 1857 w 2331"/>
                <a:gd name="connsiteY98" fmla="*/ 585 h 1509"/>
                <a:gd name="connsiteX99" fmla="*/ 1808 w 2331"/>
                <a:gd name="connsiteY99" fmla="*/ 574 h 1509"/>
                <a:gd name="connsiteX100" fmla="*/ 1758 w 2331"/>
                <a:gd name="connsiteY100" fmla="*/ 563 h 1509"/>
                <a:gd name="connsiteX101" fmla="*/ 1707 w 2331"/>
                <a:gd name="connsiteY101" fmla="*/ 553 h 1509"/>
                <a:gd name="connsiteX102" fmla="*/ 1654 w 2331"/>
                <a:gd name="connsiteY102" fmla="*/ 543 h 1509"/>
                <a:gd name="connsiteX103" fmla="*/ 1599 w 2331"/>
                <a:gd name="connsiteY103" fmla="*/ 535 h 1509"/>
                <a:gd name="connsiteX104" fmla="*/ 1599 w 2331"/>
                <a:gd name="connsiteY104" fmla="*/ 535 h 1509"/>
                <a:gd name="connsiteX105" fmla="*/ 1595 w 2331"/>
                <a:gd name="connsiteY105" fmla="*/ 471 h 1509"/>
                <a:gd name="connsiteX106" fmla="*/ 1487 w 2331"/>
                <a:gd name="connsiteY106" fmla="*/ 471 h 1509"/>
                <a:gd name="connsiteX107" fmla="*/ 1496 w 2331"/>
                <a:gd name="connsiteY107" fmla="*/ 637 h 1509"/>
                <a:gd name="connsiteX108" fmla="*/ 1491 w 2331"/>
                <a:gd name="connsiteY108" fmla="*/ 638 h 1509"/>
                <a:gd name="connsiteX109" fmla="*/ 1487 w 2331"/>
                <a:gd name="connsiteY109" fmla="*/ 639 h 1509"/>
                <a:gd name="connsiteX110" fmla="*/ 1482 w 2331"/>
                <a:gd name="connsiteY110" fmla="*/ 640 h 1509"/>
                <a:gd name="connsiteX111" fmla="*/ 1477 w 2331"/>
                <a:gd name="connsiteY111" fmla="*/ 642 h 1509"/>
                <a:gd name="connsiteX112" fmla="*/ 1473 w 2331"/>
                <a:gd name="connsiteY112" fmla="*/ 644 h 1509"/>
                <a:gd name="connsiteX113" fmla="*/ 1468 w 2331"/>
                <a:gd name="connsiteY113" fmla="*/ 645 h 1509"/>
                <a:gd name="connsiteX114" fmla="*/ 1462 w 2331"/>
                <a:gd name="connsiteY114" fmla="*/ 646 h 1509"/>
                <a:gd name="connsiteX115" fmla="*/ 1458 w 2331"/>
                <a:gd name="connsiteY115" fmla="*/ 647 h 1509"/>
                <a:gd name="connsiteX116" fmla="*/ 1467 w 2331"/>
                <a:gd name="connsiteY116" fmla="*/ 643 h 1509"/>
                <a:gd name="connsiteX117" fmla="*/ 1418 w 2331"/>
                <a:gd name="connsiteY117" fmla="*/ 561 h 1509"/>
                <a:gd name="connsiteX118" fmla="*/ 1405 w 2331"/>
                <a:gd name="connsiteY118" fmla="*/ 452 h 1509"/>
                <a:gd name="connsiteX119" fmla="*/ 1417 w 2331"/>
                <a:gd name="connsiteY119" fmla="*/ 442 h 1509"/>
                <a:gd name="connsiteX120" fmla="*/ 1427 w 2331"/>
                <a:gd name="connsiteY120" fmla="*/ 430 h 1509"/>
                <a:gd name="connsiteX121" fmla="*/ 1438 w 2331"/>
                <a:gd name="connsiteY121" fmla="*/ 417 h 1509"/>
                <a:gd name="connsiteX122" fmla="*/ 1447 w 2331"/>
                <a:gd name="connsiteY122" fmla="*/ 403 h 1509"/>
                <a:gd name="connsiteX123" fmla="*/ 1456 w 2331"/>
                <a:gd name="connsiteY123" fmla="*/ 388 h 1509"/>
                <a:gd name="connsiteX124" fmla="*/ 1465 w 2331"/>
                <a:gd name="connsiteY124" fmla="*/ 372 h 1509"/>
                <a:gd name="connsiteX125" fmla="*/ 1472 w 2331"/>
                <a:gd name="connsiteY125" fmla="*/ 354 h 1509"/>
                <a:gd name="connsiteX126" fmla="*/ 1479 w 2331"/>
                <a:gd name="connsiteY126" fmla="*/ 337 h 1509"/>
                <a:gd name="connsiteX127" fmla="*/ 1487 w 2331"/>
                <a:gd name="connsiteY127" fmla="*/ 471 h 1509"/>
                <a:gd name="connsiteX128" fmla="*/ 1595 w 2331"/>
                <a:gd name="connsiteY128" fmla="*/ 471 h 1509"/>
                <a:gd name="connsiteX129" fmla="*/ 1585 w 2331"/>
                <a:gd name="connsiteY129" fmla="*/ 273 h 1509"/>
                <a:gd name="connsiteX130" fmla="*/ 1584 w 2331"/>
                <a:gd name="connsiteY130" fmla="*/ 265 h 1509"/>
                <a:gd name="connsiteX131" fmla="*/ 1580 w 2331"/>
                <a:gd name="connsiteY131" fmla="*/ 257 h 1509"/>
                <a:gd name="connsiteX132" fmla="*/ 1576 w 2331"/>
                <a:gd name="connsiteY132" fmla="*/ 250 h 1509"/>
                <a:gd name="connsiteX133" fmla="*/ 1570 w 2331"/>
                <a:gd name="connsiteY133" fmla="*/ 243 h 1509"/>
                <a:gd name="connsiteX134" fmla="*/ 1563 w 2331"/>
                <a:gd name="connsiteY134" fmla="*/ 237 h 1509"/>
                <a:gd name="connsiteX135" fmla="*/ 1556 w 2331"/>
                <a:gd name="connsiteY135" fmla="*/ 234 h 1509"/>
                <a:gd name="connsiteX136" fmla="*/ 1546 w 2331"/>
                <a:gd name="connsiteY136" fmla="*/ 231 h 1509"/>
                <a:gd name="connsiteX137" fmla="*/ 1538 w 2331"/>
                <a:gd name="connsiteY137" fmla="*/ 230 h 1509"/>
                <a:gd name="connsiteX138" fmla="*/ 1517 w 2331"/>
                <a:gd name="connsiteY138" fmla="*/ 230 h 1509"/>
                <a:gd name="connsiteX139" fmla="*/ 1511 w 2331"/>
                <a:gd name="connsiteY139" fmla="*/ 230 h 1509"/>
                <a:gd name="connsiteX140" fmla="*/ 1505 w 2331"/>
                <a:gd name="connsiteY140" fmla="*/ 231 h 1509"/>
                <a:gd name="connsiteX141" fmla="*/ 1501 w 2331"/>
                <a:gd name="connsiteY141" fmla="*/ 234 h 1509"/>
                <a:gd name="connsiteX142" fmla="*/ 1495 w 2331"/>
                <a:gd name="connsiteY142" fmla="*/ 236 h 1509"/>
                <a:gd name="connsiteX143" fmla="*/ 1495 w 2331"/>
                <a:gd name="connsiteY143" fmla="*/ 236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3 w 2331"/>
                <a:gd name="connsiteY147" fmla="*/ 212 h 1509"/>
                <a:gd name="connsiteX148" fmla="*/ 1488 w 2331"/>
                <a:gd name="connsiteY148" fmla="*/ 188 h 1509"/>
                <a:gd name="connsiteX149" fmla="*/ 1481 w 2331"/>
                <a:gd name="connsiteY149" fmla="*/ 166 h 1509"/>
                <a:gd name="connsiteX150" fmla="*/ 1473 w 2331"/>
                <a:gd name="connsiteY150" fmla="*/ 145 h 1509"/>
                <a:gd name="connsiteX151" fmla="*/ 1462 w 2331"/>
                <a:gd name="connsiteY151" fmla="*/ 124 h 1509"/>
                <a:gd name="connsiteX152" fmla="*/ 1449 w 2331"/>
                <a:gd name="connsiteY152" fmla="*/ 105 h 1509"/>
                <a:gd name="connsiteX153" fmla="*/ 1434 w 2331"/>
                <a:gd name="connsiteY153" fmla="*/ 86 h 1509"/>
                <a:gd name="connsiteX154" fmla="*/ 1418 w 2331"/>
                <a:gd name="connsiteY154" fmla="*/ 69 h 1509"/>
                <a:gd name="connsiteX155" fmla="*/ 1399 w 2331"/>
                <a:gd name="connsiteY155" fmla="*/ 54 h 1509"/>
                <a:gd name="connsiteX156" fmla="*/ 1379 w 2331"/>
                <a:gd name="connsiteY156" fmla="*/ 40 h 1509"/>
                <a:gd name="connsiteX157" fmla="*/ 1359 w 2331"/>
                <a:gd name="connsiteY157" fmla="*/ 28 h 1509"/>
                <a:gd name="connsiteX158" fmla="*/ 1338 w 2331"/>
                <a:gd name="connsiteY158" fmla="*/ 18 h 1509"/>
                <a:gd name="connsiteX159" fmla="*/ 1316 w 2331"/>
                <a:gd name="connsiteY159" fmla="*/ 11 h 1509"/>
                <a:gd name="connsiteX160" fmla="*/ 1294 w 2331"/>
                <a:gd name="connsiteY160" fmla="*/ 5 h 1509"/>
                <a:gd name="connsiteX161" fmla="*/ 1271 w 2331"/>
                <a:gd name="connsiteY161" fmla="*/ 1 h 1509"/>
                <a:gd name="connsiteX162" fmla="*/ 1247 w 2331"/>
                <a:gd name="connsiteY162" fmla="*/ 0 h 1509"/>
                <a:gd name="connsiteX163" fmla="*/ 1225 w 2331"/>
                <a:gd name="connsiteY163" fmla="*/ 1 h 1509"/>
                <a:gd name="connsiteX164" fmla="*/ 1204 w 2331"/>
                <a:gd name="connsiteY164" fmla="*/ 4 h 1509"/>
                <a:gd name="connsiteX165" fmla="*/ 1183 w 2331"/>
                <a:gd name="connsiteY165" fmla="*/ 9 h 1509"/>
                <a:gd name="connsiteX166" fmla="*/ 1163 w 2331"/>
                <a:gd name="connsiteY166" fmla="*/ 15 h 1509"/>
                <a:gd name="connsiteX167" fmla="*/ 1144 w 2331"/>
                <a:gd name="connsiteY167" fmla="*/ 25 h 1509"/>
                <a:gd name="connsiteX168" fmla="*/ 1127 w 2331"/>
                <a:gd name="connsiteY168" fmla="*/ 34 h 1509"/>
                <a:gd name="connsiteX169" fmla="*/ 1110 w 2331"/>
                <a:gd name="connsiteY169" fmla="*/ 46 h 1509"/>
                <a:gd name="connsiteX170" fmla="*/ 1095 w 2331"/>
                <a:gd name="connsiteY170" fmla="*/ 60 h 1509"/>
                <a:gd name="connsiteX171" fmla="*/ 1080 w 2331"/>
                <a:gd name="connsiteY171" fmla="*/ 74 h 1509"/>
                <a:gd name="connsiteX172" fmla="*/ 1068 w 2331"/>
                <a:gd name="connsiteY172" fmla="*/ 90 h 1509"/>
                <a:gd name="connsiteX173" fmla="*/ 1057 w 2331"/>
                <a:gd name="connsiteY173" fmla="*/ 106 h 1509"/>
                <a:gd name="connsiteX174" fmla="*/ 1047 w 2331"/>
                <a:gd name="connsiteY174" fmla="*/ 125 h 1509"/>
                <a:gd name="connsiteX175" fmla="*/ 1039 w 2331"/>
                <a:gd name="connsiteY175" fmla="*/ 144 h 1509"/>
                <a:gd name="connsiteX176" fmla="*/ 1033 w 2331"/>
                <a:gd name="connsiteY176" fmla="*/ 164 h 1509"/>
                <a:gd name="connsiteX177" fmla="*/ 1029 w 2331"/>
                <a:gd name="connsiteY177" fmla="*/ 185 h 1509"/>
                <a:gd name="connsiteX178" fmla="*/ 1026 w 2331"/>
                <a:gd name="connsiteY178" fmla="*/ 207 h 1509"/>
                <a:gd name="connsiteX179" fmla="*/ 1003 w 2331"/>
                <a:gd name="connsiteY179" fmla="*/ 227 h 1509"/>
                <a:gd name="connsiteX180" fmla="*/ 976 w 2331"/>
                <a:gd name="connsiteY180" fmla="*/ 251 h 1509"/>
                <a:gd name="connsiteX181" fmla="*/ 947 w 2331"/>
                <a:gd name="connsiteY181" fmla="*/ 279 h 1509"/>
                <a:gd name="connsiteX182" fmla="*/ 919 w 2331"/>
                <a:gd name="connsiteY182" fmla="*/ 309 h 1509"/>
                <a:gd name="connsiteX183" fmla="*/ 893 w 2331"/>
                <a:gd name="connsiteY183" fmla="*/ 338 h 1509"/>
                <a:gd name="connsiteX184" fmla="*/ 873 w 2331"/>
                <a:gd name="connsiteY184" fmla="*/ 366 h 1509"/>
                <a:gd name="connsiteX185" fmla="*/ 860 w 2331"/>
                <a:gd name="connsiteY185" fmla="*/ 391 h 1509"/>
                <a:gd name="connsiteX186" fmla="*/ 858 w 2331"/>
                <a:gd name="connsiteY186" fmla="*/ 414 h 1509"/>
                <a:gd name="connsiteX187" fmla="*/ 860 w 2331"/>
                <a:gd name="connsiteY187" fmla="*/ 422 h 1509"/>
                <a:gd name="connsiteX188" fmla="*/ 864 w 2331"/>
                <a:gd name="connsiteY188" fmla="*/ 429 h 1509"/>
                <a:gd name="connsiteX189" fmla="*/ 870 w 2331"/>
                <a:gd name="connsiteY189" fmla="*/ 435 h 1509"/>
                <a:gd name="connsiteX190" fmla="*/ 877 w 2331"/>
                <a:gd name="connsiteY190" fmla="*/ 439 h 1509"/>
                <a:gd name="connsiteX191" fmla="*/ 887 w 2331"/>
                <a:gd name="connsiteY191" fmla="*/ 444 h 1509"/>
                <a:gd name="connsiteX192" fmla="*/ 898 w 2331"/>
                <a:gd name="connsiteY192" fmla="*/ 449 h 1509"/>
                <a:gd name="connsiteX193" fmla="*/ 911 w 2331"/>
                <a:gd name="connsiteY193" fmla="*/ 452 h 1509"/>
                <a:gd name="connsiteX194" fmla="*/ 923 w 2331"/>
                <a:gd name="connsiteY194" fmla="*/ 456 h 1509"/>
                <a:gd name="connsiteX195" fmla="*/ 936 w 2331"/>
                <a:gd name="connsiteY195" fmla="*/ 459 h 1509"/>
                <a:gd name="connsiteX196" fmla="*/ 950 w 2331"/>
                <a:gd name="connsiteY196" fmla="*/ 462 h 1509"/>
                <a:gd name="connsiteX197" fmla="*/ 964 w 2331"/>
                <a:gd name="connsiteY197" fmla="*/ 465 h 1509"/>
                <a:gd name="connsiteX198" fmla="*/ 978 w 2331"/>
                <a:gd name="connsiteY198" fmla="*/ 466 h 1509"/>
                <a:gd name="connsiteX199" fmla="*/ 991 w 2331"/>
                <a:gd name="connsiteY199" fmla="*/ 469 h 1509"/>
                <a:gd name="connsiteX200" fmla="*/ 1005 w 2331"/>
                <a:gd name="connsiteY200" fmla="*/ 470 h 1509"/>
                <a:gd name="connsiteX201" fmla="*/ 1018 w 2331"/>
                <a:gd name="connsiteY201" fmla="*/ 472 h 1509"/>
                <a:gd name="connsiteX202" fmla="*/ 1030 w 2331"/>
                <a:gd name="connsiteY202" fmla="*/ 473 h 1509"/>
                <a:gd name="connsiteX203" fmla="*/ 1041 w 2331"/>
                <a:gd name="connsiteY203" fmla="*/ 473 h 1509"/>
                <a:gd name="connsiteX204" fmla="*/ 1052 w 2331"/>
                <a:gd name="connsiteY204" fmla="*/ 474 h 1509"/>
                <a:gd name="connsiteX205" fmla="*/ 1061 w 2331"/>
                <a:gd name="connsiteY205" fmla="*/ 476 h 1509"/>
                <a:gd name="connsiteX206" fmla="*/ 1069 w 2331"/>
                <a:gd name="connsiteY206" fmla="*/ 476 h 1509"/>
                <a:gd name="connsiteX207" fmla="*/ 1082 w 2331"/>
                <a:gd name="connsiteY207" fmla="*/ 589 h 1509"/>
                <a:gd name="connsiteX208" fmla="*/ 1082 w 2331"/>
                <a:gd name="connsiteY208" fmla="*/ 593 h 1509"/>
                <a:gd name="connsiteX209" fmla="*/ 1074 w 2331"/>
                <a:gd name="connsiteY209" fmla="*/ 590 h 1509"/>
                <a:gd name="connsiteX210" fmla="*/ 1067 w 2331"/>
                <a:gd name="connsiteY210" fmla="*/ 588 h 1509"/>
                <a:gd name="connsiteX211" fmla="*/ 1059 w 2331"/>
                <a:gd name="connsiteY211" fmla="*/ 588 h 1509"/>
                <a:gd name="connsiteX212" fmla="*/ 1051 w 2331"/>
                <a:gd name="connsiteY212" fmla="*/ 590 h 1509"/>
                <a:gd name="connsiteX213" fmla="*/ 1046 w 2331"/>
                <a:gd name="connsiteY213" fmla="*/ 591 h 1509"/>
                <a:gd name="connsiteX214" fmla="*/ 1043 w 2331"/>
                <a:gd name="connsiteY214" fmla="*/ 593 h 1509"/>
                <a:gd name="connsiteX215" fmla="*/ 1039 w 2331"/>
                <a:gd name="connsiteY215" fmla="*/ 594 h 1509"/>
                <a:gd name="connsiteX216" fmla="*/ 1037 w 2331"/>
                <a:gd name="connsiteY216" fmla="*/ 595 h 1509"/>
                <a:gd name="connsiteX217" fmla="*/ 969 w 2331"/>
                <a:gd name="connsiteY217" fmla="*/ 501 h 1509"/>
                <a:gd name="connsiteX218" fmla="*/ 968 w 2331"/>
                <a:gd name="connsiteY218" fmla="*/ 500 h 1509"/>
                <a:gd name="connsiteX219" fmla="*/ 963 w 2331"/>
                <a:gd name="connsiteY219" fmla="*/ 497 h 1509"/>
                <a:gd name="connsiteX220" fmla="*/ 957 w 2331"/>
                <a:gd name="connsiteY220" fmla="*/ 493 h 1509"/>
                <a:gd name="connsiteX221" fmla="*/ 951 w 2331"/>
                <a:gd name="connsiteY221" fmla="*/ 491 h 1509"/>
                <a:gd name="connsiteX222" fmla="*/ 943 w 2331"/>
                <a:gd name="connsiteY222" fmla="*/ 488 h 1509"/>
                <a:gd name="connsiteX223" fmla="*/ 936 w 2331"/>
                <a:gd name="connsiteY223" fmla="*/ 488 h 1509"/>
                <a:gd name="connsiteX224" fmla="*/ 928 w 2331"/>
                <a:gd name="connsiteY224" fmla="*/ 491 h 1509"/>
                <a:gd name="connsiteX225" fmla="*/ 920 w 2331"/>
                <a:gd name="connsiteY225" fmla="*/ 493 h 1509"/>
                <a:gd name="connsiteX226" fmla="*/ 912 w 2331"/>
                <a:gd name="connsiteY226" fmla="*/ 499 h 1509"/>
                <a:gd name="connsiteX227" fmla="*/ 900 w 2331"/>
                <a:gd name="connsiteY227" fmla="*/ 514 h 1509"/>
                <a:gd name="connsiteX228" fmla="*/ 897 w 2331"/>
                <a:gd name="connsiteY228" fmla="*/ 529 h 1509"/>
                <a:gd name="connsiteX229" fmla="*/ 899 w 2331"/>
                <a:gd name="connsiteY229" fmla="*/ 543 h 1509"/>
                <a:gd name="connsiteX230" fmla="*/ 904 w 2331"/>
                <a:gd name="connsiteY230" fmla="*/ 554 h 1509"/>
                <a:gd name="connsiteX231" fmla="*/ 906 w 2331"/>
                <a:gd name="connsiteY231" fmla="*/ 557 h 1509"/>
                <a:gd name="connsiteX232" fmla="*/ 912 w 2331"/>
                <a:gd name="connsiteY232" fmla="*/ 564 h 1509"/>
                <a:gd name="connsiteX233" fmla="*/ 920 w 2331"/>
                <a:gd name="connsiteY233" fmla="*/ 576 h 1509"/>
                <a:gd name="connsiteX234" fmla="*/ 930 w 2331"/>
                <a:gd name="connsiteY234" fmla="*/ 590 h 1509"/>
                <a:gd name="connsiteX235" fmla="*/ 941 w 2331"/>
                <a:gd name="connsiteY235" fmla="*/ 604 h 1509"/>
                <a:gd name="connsiteX236" fmla="*/ 953 w 2331"/>
                <a:gd name="connsiteY236" fmla="*/ 619 h 1509"/>
                <a:gd name="connsiteX237" fmla="*/ 962 w 2331"/>
                <a:gd name="connsiteY237" fmla="*/ 632 h 1509"/>
                <a:gd name="connsiteX238" fmla="*/ 970 w 2331"/>
                <a:gd name="connsiteY238" fmla="*/ 643 h 1509"/>
                <a:gd name="connsiteX239" fmla="*/ 944 w 2331"/>
                <a:gd name="connsiteY239" fmla="*/ 636 h 1509"/>
                <a:gd name="connsiteX240" fmla="*/ 922 w 2331"/>
                <a:gd name="connsiteY240" fmla="*/ 628 h 1509"/>
                <a:gd name="connsiteX241" fmla="*/ 902 w 2331"/>
                <a:gd name="connsiteY241" fmla="*/ 618 h 1509"/>
                <a:gd name="connsiteX242" fmla="*/ 886 w 2331"/>
                <a:gd name="connsiteY242" fmla="*/ 609 h 1509"/>
                <a:gd name="connsiteX243" fmla="*/ 873 w 2331"/>
                <a:gd name="connsiteY243" fmla="*/ 600 h 1509"/>
                <a:gd name="connsiteX244" fmla="*/ 863 w 2331"/>
                <a:gd name="connsiteY244" fmla="*/ 589 h 1509"/>
                <a:gd name="connsiteX245" fmla="*/ 857 w 2331"/>
                <a:gd name="connsiteY245" fmla="*/ 578 h 1509"/>
                <a:gd name="connsiteX246" fmla="*/ 854 w 2331"/>
                <a:gd name="connsiteY246" fmla="*/ 567 h 1509"/>
                <a:gd name="connsiteX247" fmla="*/ 853 w 2331"/>
                <a:gd name="connsiteY247" fmla="*/ 559 h 1509"/>
                <a:gd name="connsiteX248" fmla="*/ 853 w 2331"/>
                <a:gd name="connsiteY248" fmla="*/ 552 h 1509"/>
                <a:gd name="connsiteX249" fmla="*/ 853 w 2331"/>
                <a:gd name="connsiteY249" fmla="*/ 545 h 1509"/>
                <a:gd name="connsiteX250" fmla="*/ 854 w 2331"/>
                <a:gd name="connsiteY250" fmla="*/ 538 h 1509"/>
                <a:gd name="connsiteX251" fmla="*/ 856 w 2331"/>
                <a:gd name="connsiteY251" fmla="*/ 518 h 1509"/>
                <a:gd name="connsiteX252" fmla="*/ 837 w 2331"/>
                <a:gd name="connsiteY252" fmla="*/ 520 h 1509"/>
                <a:gd name="connsiteX253" fmla="*/ 802 w 2331"/>
                <a:gd name="connsiteY253" fmla="*/ 524 h 1509"/>
                <a:gd name="connsiteX254" fmla="*/ 767 w 2331"/>
                <a:gd name="connsiteY254" fmla="*/ 528 h 1509"/>
                <a:gd name="connsiteX255" fmla="*/ 732 w 2331"/>
                <a:gd name="connsiteY255" fmla="*/ 532 h 1509"/>
                <a:gd name="connsiteX256" fmla="*/ 698 w 2331"/>
                <a:gd name="connsiteY256" fmla="*/ 538 h 1509"/>
                <a:gd name="connsiteX257" fmla="*/ 664 w 2331"/>
                <a:gd name="connsiteY257" fmla="*/ 542 h 1509"/>
                <a:gd name="connsiteX258" fmla="*/ 631 w 2331"/>
                <a:gd name="connsiteY258" fmla="*/ 548 h 1509"/>
                <a:gd name="connsiteX259" fmla="*/ 600 w 2331"/>
                <a:gd name="connsiteY259" fmla="*/ 554 h 1509"/>
                <a:gd name="connsiteX260" fmla="*/ 567 w 2331"/>
                <a:gd name="connsiteY260" fmla="*/ 560 h 1509"/>
                <a:gd name="connsiteX261" fmla="*/ 537 w 2331"/>
                <a:gd name="connsiteY261" fmla="*/ 567 h 1509"/>
                <a:gd name="connsiteX262" fmla="*/ 506 w 2331"/>
                <a:gd name="connsiteY262" fmla="*/ 574 h 1509"/>
                <a:gd name="connsiteX263" fmla="*/ 476 w 2331"/>
                <a:gd name="connsiteY263" fmla="*/ 581 h 1509"/>
                <a:gd name="connsiteX264" fmla="*/ 447 w 2331"/>
                <a:gd name="connsiteY264" fmla="*/ 589 h 1509"/>
                <a:gd name="connsiteX265" fmla="*/ 417 w 2331"/>
                <a:gd name="connsiteY265" fmla="*/ 596 h 1509"/>
                <a:gd name="connsiteX266" fmla="*/ 390 w 2331"/>
                <a:gd name="connsiteY266" fmla="*/ 604 h 1509"/>
                <a:gd name="connsiteX267" fmla="*/ 362 w 2331"/>
                <a:gd name="connsiteY267" fmla="*/ 614 h 1509"/>
                <a:gd name="connsiteX268" fmla="*/ 337 w 2331"/>
                <a:gd name="connsiteY268" fmla="*/ 622 h 1509"/>
                <a:gd name="connsiteX269" fmla="*/ 311 w 2331"/>
                <a:gd name="connsiteY269" fmla="*/ 631 h 1509"/>
                <a:gd name="connsiteX270" fmla="*/ 285 w 2331"/>
                <a:gd name="connsiteY270" fmla="*/ 640 h 1509"/>
                <a:gd name="connsiteX271" fmla="*/ 262 w 2331"/>
                <a:gd name="connsiteY271" fmla="*/ 650 h 1509"/>
                <a:gd name="connsiteX272" fmla="*/ 238 w 2331"/>
                <a:gd name="connsiteY272" fmla="*/ 660 h 1509"/>
                <a:gd name="connsiteX273" fmla="*/ 215 w 2331"/>
                <a:gd name="connsiteY273" fmla="*/ 671 h 1509"/>
                <a:gd name="connsiteX274" fmla="*/ 194 w 2331"/>
                <a:gd name="connsiteY274" fmla="*/ 681 h 1509"/>
                <a:gd name="connsiteX275" fmla="*/ 173 w 2331"/>
                <a:gd name="connsiteY275" fmla="*/ 692 h 1509"/>
                <a:gd name="connsiteX276" fmla="*/ 153 w 2331"/>
                <a:gd name="connsiteY276" fmla="*/ 702 h 1509"/>
                <a:gd name="connsiteX277" fmla="*/ 134 w 2331"/>
                <a:gd name="connsiteY277" fmla="*/ 714 h 1509"/>
                <a:gd name="connsiteX278" fmla="*/ 116 w 2331"/>
                <a:gd name="connsiteY278" fmla="*/ 726 h 1509"/>
                <a:gd name="connsiteX279" fmla="*/ 98 w 2331"/>
                <a:gd name="connsiteY279" fmla="*/ 737 h 1509"/>
                <a:gd name="connsiteX280" fmla="*/ 82 w 2331"/>
                <a:gd name="connsiteY280" fmla="*/ 749 h 1509"/>
                <a:gd name="connsiteX281" fmla="*/ 67 w 2331"/>
                <a:gd name="connsiteY281" fmla="*/ 762 h 1509"/>
                <a:gd name="connsiteX282" fmla="*/ 53 w 2331"/>
                <a:gd name="connsiteY282" fmla="*/ 774 h 1509"/>
                <a:gd name="connsiteX283" fmla="*/ 40 w 2331"/>
                <a:gd name="connsiteY283" fmla="*/ 787 h 1509"/>
                <a:gd name="connsiteX284" fmla="*/ 27 w 2331"/>
                <a:gd name="connsiteY284" fmla="*/ 799 h 1509"/>
                <a:gd name="connsiteX285" fmla="*/ 8 w 2331"/>
                <a:gd name="connsiteY285" fmla="*/ 836 h 1509"/>
                <a:gd name="connsiteX286" fmla="*/ 0 w 2331"/>
                <a:gd name="connsiteY286" fmla="*/ 882 h 1509"/>
                <a:gd name="connsiteX287" fmla="*/ 0 w 2331"/>
                <a:gd name="connsiteY287" fmla="*/ 927 h 1509"/>
                <a:gd name="connsiteX288" fmla="*/ 1 w 2331"/>
                <a:gd name="connsiteY288" fmla="*/ 958 h 1509"/>
                <a:gd name="connsiteX289" fmla="*/ 4 w 2331"/>
                <a:gd name="connsiteY289" fmla="*/ 983 h 1509"/>
                <a:gd name="connsiteX290" fmla="*/ 8 w 2331"/>
                <a:gd name="connsiteY290" fmla="*/ 1009 h 1509"/>
                <a:gd name="connsiteX291" fmla="*/ 14 w 2331"/>
                <a:gd name="connsiteY291" fmla="*/ 1034 h 1509"/>
                <a:gd name="connsiteX292" fmla="*/ 21 w 2331"/>
                <a:gd name="connsiteY292" fmla="*/ 1059 h 1509"/>
                <a:gd name="connsiteX293" fmla="*/ 29 w 2331"/>
                <a:gd name="connsiteY293" fmla="*/ 1082 h 1509"/>
                <a:gd name="connsiteX294" fmla="*/ 40 w 2331"/>
                <a:gd name="connsiteY294" fmla="*/ 1103 h 1509"/>
                <a:gd name="connsiteX295" fmla="*/ 51 w 2331"/>
                <a:gd name="connsiteY295" fmla="*/ 1122 h 1509"/>
                <a:gd name="connsiteX296" fmla="*/ 64 w 2331"/>
                <a:gd name="connsiteY296" fmla="*/ 1136 h 1509"/>
                <a:gd name="connsiteX297" fmla="*/ 81 w 2331"/>
                <a:gd name="connsiteY297" fmla="*/ 1149 h 1509"/>
                <a:gd name="connsiteX298" fmla="*/ 98 w 2331"/>
                <a:gd name="connsiteY298" fmla="*/ 1162 h 1509"/>
                <a:gd name="connsiteX299" fmla="*/ 118 w 2331"/>
                <a:gd name="connsiteY299" fmla="*/ 1173 h 1509"/>
                <a:gd name="connsiteX300" fmla="*/ 138 w 2331"/>
                <a:gd name="connsiteY300" fmla="*/ 1184 h 1509"/>
                <a:gd name="connsiteX301" fmla="*/ 160 w 2331"/>
                <a:gd name="connsiteY301" fmla="*/ 1193 h 1509"/>
                <a:gd name="connsiteX302" fmla="*/ 184 w 2331"/>
                <a:gd name="connsiteY302" fmla="*/ 1203 h 1509"/>
                <a:gd name="connsiteX303" fmla="*/ 208 w 2331"/>
                <a:gd name="connsiteY303" fmla="*/ 1211 h 1509"/>
                <a:gd name="connsiteX304" fmla="*/ 234 w 2331"/>
                <a:gd name="connsiteY304" fmla="*/ 1218 h 1509"/>
                <a:gd name="connsiteX305" fmla="*/ 242 w 2331"/>
                <a:gd name="connsiteY305" fmla="*/ 1239 h 1509"/>
                <a:gd name="connsiteX306" fmla="*/ 250 w 2331"/>
                <a:gd name="connsiteY306" fmla="*/ 1259 h 1509"/>
                <a:gd name="connsiteX307" fmla="*/ 261 w 2331"/>
                <a:gd name="connsiteY307" fmla="*/ 1279 h 1509"/>
                <a:gd name="connsiteX308" fmla="*/ 272 w 2331"/>
                <a:gd name="connsiteY308" fmla="*/ 1298 h 1509"/>
                <a:gd name="connsiteX309" fmla="*/ 285 w 2331"/>
                <a:gd name="connsiteY309" fmla="*/ 1317 h 1509"/>
                <a:gd name="connsiteX310" fmla="*/ 298 w 2331"/>
                <a:gd name="connsiteY310" fmla="*/ 1335 h 1509"/>
                <a:gd name="connsiteX311" fmla="*/ 313 w 2331"/>
                <a:gd name="connsiteY311" fmla="*/ 1352 h 1509"/>
                <a:gd name="connsiteX312" fmla="*/ 330 w 2331"/>
                <a:gd name="connsiteY312" fmla="*/ 1368 h 1509"/>
                <a:gd name="connsiteX313" fmla="*/ 342 w 2331"/>
                <a:gd name="connsiteY313" fmla="*/ 1380 h 1509"/>
                <a:gd name="connsiteX314" fmla="*/ 357 w 2331"/>
                <a:gd name="connsiteY314" fmla="*/ 1392 h 1509"/>
                <a:gd name="connsiteX315" fmla="*/ 371 w 2331"/>
                <a:gd name="connsiteY315" fmla="*/ 1402 h 1509"/>
                <a:gd name="connsiteX316" fmla="*/ 385 w 2331"/>
                <a:gd name="connsiteY316" fmla="*/ 1412 h 1509"/>
                <a:gd name="connsiteX317" fmla="*/ 400 w 2331"/>
                <a:gd name="connsiteY317" fmla="*/ 1421 h 1509"/>
                <a:gd name="connsiteX318" fmla="*/ 415 w 2331"/>
                <a:gd name="connsiteY318" fmla="*/ 1429 h 1509"/>
                <a:gd name="connsiteX319" fmla="*/ 430 w 2331"/>
                <a:gd name="connsiteY319" fmla="*/ 1436 h 1509"/>
                <a:gd name="connsiteX320" fmla="*/ 447 w 2331"/>
                <a:gd name="connsiteY320" fmla="*/ 1443 h 1509"/>
                <a:gd name="connsiteX321" fmla="*/ 462 w 2331"/>
                <a:gd name="connsiteY321" fmla="*/ 1449 h 1509"/>
                <a:gd name="connsiteX322" fmla="*/ 478 w 2331"/>
                <a:gd name="connsiteY322" fmla="*/ 1455 h 1509"/>
                <a:gd name="connsiteX323" fmla="*/ 494 w 2331"/>
                <a:gd name="connsiteY323" fmla="*/ 1458 h 1509"/>
                <a:gd name="connsiteX324" fmla="*/ 512 w 2331"/>
                <a:gd name="connsiteY324" fmla="*/ 1462 h 1509"/>
                <a:gd name="connsiteX325" fmla="*/ 528 w 2331"/>
                <a:gd name="connsiteY325" fmla="*/ 1465 h 1509"/>
                <a:gd name="connsiteX326" fmla="*/ 546 w 2331"/>
                <a:gd name="connsiteY326" fmla="*/ 1468 h 1509"/>
                <a:gd name="connsiteX327" fmla="*/ 562 w 2331"/>
                <a:gd name="connsiteY327" fmla="*/ 1469 h 1509"/>
                <a:gd name="connsiteX328" fmla="*/ 580 w 2331"/>
                <a:gd name="connsiteY328" fmla="*/ 1469 h 1509"/>
                <a:gd name="connsiteX329" fmla="*/ 597 w 2331"/>
                <a:gd name="connsiteY329" fmla="*/ 1469 h 1509"/>
                <a:gd name="connsiteX330" fmla="*/ 614 w 2331"/>
                <a:gd name="connsiteY330" fmla="*/ 1468 h 1509"/>
                <a:gd name="connsiteX331" fmla="*/ 631 w 2331"/>
                <a:gd name="connsiteY331" fmla="*/ 1465 h 1509"/>
                <a:gd name="connsiteX332" fmla="*/ 648 w 2331"/>
                <a:gd name="connsiteY332" fmla="*/ 1462 h 1509"/>
                <a:gd name="connsiteX333" fmla="*/ 664 w 2331"/>
                <a:gd name="connsiteY333" fmla="*/ 1458 h 1509"/>
                <a:gd name="connsiteX334" fmla="*/ 679 w 2331"/>
                <a:gd name="connsiteY334" fmla="*/ 1455 h 1509"/>
                <a:gd name="connsiteX335" fmla="*/ 695 w 2331"/>
                <a:gd name="connsiteY335" fmla="*/ 1449 h 1509"/>
                <a:gd name="connsiteX336" fmla="*/ 711 w 2331"/>
                <a:gd name="connsiteY336" fmla="*/ 1443 h 1509"/>
                <a:gd name="connsiteX337" fmla="*/ 726 w 2331"/>
                <a:gd name="connsiteY337" fmla="*/ 1436 h 1509"/>
                <a:gd name="connsiteX338" fmla="*/ 740 w 2331"/>
                <a:gd name="connsiteY338" fmla="*/ 1429 h 1509"/>
                <a:gd name="connsiteX339" fmla="*/ 754 w 2331"/>
                <a:gd name="connsiteY339" fmla="*/ 1421 h 1509"/>
                <a:gd name="connsiteX340" fmla="*/ 768 w 2331"/>
                <a:gd name="connsiteY340" fmla="*/ 1412 h 1509"/>
                <a:gd name="connsiteX341" fmla="*/ 781 w 2331"/>
                <a:gd name="connsiteY341" fmla="*/ 1402 h 1509"/>
                <a:gd name="connsiteX342" fmla="*/ 794 w 2331"/>
                <a:gd name="connsiteY342" fmla="*/ 1392 h 1509"/>
                <a:gd name="connsiteX343" fmla="*/ 807 w 2331"/>
                <a:gd name="connsiteY343" fmla="*/ 1380 h 1509"/>
                <a:gd name="connsiteX344" fmla="*/ 818 w 2331"/>
                <a:gd name="connsiteY344" fmla="*/ 1368 h 1509"/>
                <a:gd name="connsiteX345" fmla="*/ 830 w 2331"/>
                <a:gd name="connsiteY345" fmla="*/ 1356 h 1509"/>
                <a:gd name="connsiteX346" fmla="*/ 842 w 2331"/>
                <a:gd name="connsiteY346" fmla="*/ 1342 h 1509"/>
                <a:gd name="connsiteX347" fmla="*/ 851 w 2331"/>
                <a:gd name="connsiteY347" fmla="*/ 1326 h 1509"/>
                <a:gd name="connsiteX348" fmla="*/ 861 w 2331"/>
                <a:gd name="connsiteY348" fmla="*/ 1311 h 1509"/>
                <a:gd name="connsiteX349" fmla="*/ 870 w 2331"/>
                <a:gd name="connsiteY349" fmla="*/ 1296 h 1509"/>
                <a:gd name="connsiteX350" fmla="*/ 877 w 2331"/>
                <a:gd name="connsiteY350" fmla="*/ 1281 h 1509"/>
                <a:gd name="connsiteX351" fmla="*/ 884 w 2331"/>
                <a:gd name="connsiteY351" fmla="*/ 1264 h 1509"/>
                <a:gd name="connsiteX352" fmla="*/ 889 w 2331"/>
                <a:gd name="connsiteY352" fmla="*/ 1248 h 1509"/>
                <a:gd name="connsiteX353" fmla="*/ 908 w 2331"/>
                <a:gd name="connsiteY353" fmla="*/ 1248 h 1509"/>
                <a:gd name="connsiteX354" fmla="*/ 927 w 2331"/>
                <a:gd name="connsiteY354" fmla="*/ 1247 h 1509"/>
                <a:gd name="connsiteX355" fmla="*/ 946 w 2331"/>
                <a:gd name="connsiteY355" fmla="*/ 1247 h 1509"/>
                <a:gd name="connsiteX356" fmla="*/ 964 w 2331"/>
                <a:gd name="connsiteY356" fmla="*/ 1247 h 1509"/>
                <a:gd name="connsiteX357" fmla="*/ 983 w 2331"/>
                <a:gd name="connsiteY357" fmla="*/ 1246 h 1509"/>
                <a:gd name="connsiteX358" fmla="*/ 1002 w 2331"/>
                <a:gd name="connsiteY358" fmla="*/ 1246 h 1509"/>
                <a:gd name="connsiteX359" fmla="*/ 1020 w 2331"/>
                <a:gd name="connsiteY359" fmla="*/ 1246 h 1509"/>
                <a:gd name="connsiteX360" fmla="*/ 1039 w 2331"/>
                <a:gd name="connsiteY360" fmla="*/ 1245 h 1509"/>
                <a:gd name="connsiteX361" fmla="*/ 1058 w 2331"/>
                <a:gd name="connsiteY361" fmla="*/ 1245 h 1509"/>
                <a:gd name="connsiteX362" fmla="*/ 1078 w 2331"/>
                <a:gd name="connsiteY362" fmla="*/ 1245 h 1509"/>
                <a:gd name="connsiteX363" fmla="*/ 1096 w 2331"/>
                <a:gd name="connsiteY363" fmla="*/ 1245 h 1509"/>
                <a:gd name="connsiteX364" fmla="*/ 1116 w 2331"/>
                <a:gd name="connsiteY364" fmla="*/ 1243 h 1509"/>
                <a:gd name="connsiteX365" fmla="*/ 1135 w 2331"/>
                <a:gd name="connsiteY365" fmla="*/ 1243 h 1509"/>
                <a:gd name="connsiteX366" fmla="*/ 1155 w 2331"/>
                <a:gd name="connsiteY366" fmla="*/ 1243 h 1509"/>
                <a:gd name="connsiteX367" fmla="*/ 1174 w 2331"/>
                <a:gd name="connsiteY367" fmla="*/ 1243 h 1509"/>
                <a:gd name="connsiteX368" fmla="*/ 1193 w 2331"/>
                <a:gd name="connsiteY368" fmla="*/ 1243 h 1509"/>
                <a:gd name="connsiteX369" fmla="*/ 1214 w 2331"/>
                <a:gd name="connsiteY369" fmla="*/ 1243 h 1509"/>
                <a:gd name="connsiteX370" fmla="*/ 1235 w 2331"/>
                <a:gd name="connsiteY370" fmla="*/ 1243 h 1509"/>
                <a:gd name="connsiteX371" fmla="*/ 1257 w 2331"/>
                <a:gd name="connsiteY371" fmla="*/ 1243 h 1509"/>
                <a:gd name="connsiteX372" fmla="*/ 1278 w 2331"/>
                <a:gd name="connsiteY372" fmla="*/ 1245 h 1509"/>
                <a:gd name="connsiteX373" fmla="*/ 1299 w 2331"/>
                <a:gd name="connsiteY373" fmla="*/ 1245 h 1509"/>
                <a:gd name="connsiteX374" fmla="*/ 1320 w 2331"/>
                <a:gd name="connsiteY374" fmla="*/ 1245 h 1509"/>
                <a:gd name="connsiteX375" fmla="*/ 1339 w 2331"/>
                <a:gd name="connsiteY375" fmla="*/ 1246 h 1509"/>
                <a:gd name="connsiteX376" fmla="*/ 1361 w 2331"/>
                <a:gd name="connsiteY376" fmla="*/ 1246 h 1509"/>
                <a:gd name="connsiteX377" fmla="*/ 1380 w 2331"/>
                <a:gd name="connsiteY377" fmla="*/ 1247 h 1509"/>
                <a:gd name="connsiteX378" fmla="*/ 1401 w 2331"/>
                <a:gd name="connsiteY378" fmla="*/ 1248 h 1509"/>
                <a:gd name="connsiteX379" fmla="*/ 1421 w 2331"/>
                <a:gd name="connsiteY379" fmla="*/ 1248 h 1509"/>
                <a:gd name="connsiteX380" fmla="*/ 1441 w 2331"/>
                <a:gd name="connsiteY380" fmla="*/ 1249 h 1509"/>
                <a:gd name="connsiteX381" fmla="*/ 1461 w 2331"/>
                <a:gd name="connsiteY381" fmla="*/ 1250 h 1509"/>
                <a:gd name="connsiteX382" fmla="*/ 1481 w 2331"/>
                <a:gd name="connsiteY382" fmla="*/ 1252 h 1509"/>
                <a:gd name="connsiteX383" fmla="*/ 1501 w 2331"/>
                <a:gd name="connsiteY383" fmla="*/ 1252 h 1509"/>
                <a:gd name="connsiteX384" fmla="*/ 1521 w 2331"/>
                <a:gd name="connsiteY384" fmla="*/ 1253 h 1509"/>
                <a:gd name="connsiteX385" fmla="*/ 1528 w 2331"/>
                <a:gd name="connsiteY385" fmla="*/ 1269 h 1509"/>
                <a:gd name="connsiteX386" fmla="*/ 1536 w 2331"/>
                <a:gd name="connsiteY386" fmla="*/ 1194 h 1509"/>
                <a:gd name="connsiteX0" fmla="*/ 1502 w 2331"/>
                <a:gd name="connsiteY0" fmla="*/ 1071 h 1509"/>
                <a:gd name="connsiteX1" fmla="*/ 1682 w 2331"/>
                <a:gd name="connsiteY1" fmla="*/ 1257 h 1509"/>
                <a:gd name="connsiteX2" fmla="*/ 1502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41 w 2331"/>
                <a:gd name="connsiteY5" fmla="*/ 1119 h 1509"/>
                <a:gd name="connsiteX6" fmla="*/ 1556 w 2331"/>
                <a:gd name="connsiteY6" fmla="*/ 1134 h 1509"/>
                <a:gd name="connsiteX7" fmla="*/ 1566 w 2331"/>
                <a:gd name="connsiteY7" fmla="*/ 1059 h 1509"/>
                <a:gd name="connsiteX8" fmla="*/ 1568 w 2331"/>
                <a:gd name="connsiteY8" fmla="*/ 1104 h 1509"/>
                <a:gd name="connsiteX9" fmla="*/ 1568 w 2331"/>
                <a:gd name="connsiteY9" fmla="*/ 1101 h 1509"/>
                <a:gd name="connsiteX10" fmla="*/ 1578 w 2331"/>
                <a:gd name="connsiteY10" fmla="*/ 1072 h 1509"/>
                <a:gd name="connsiteX11" fmla="*/ 1590 w 2331"/>
                <a:gd name="connsiteY11" fmla="*/ 1041 h 1509"/>
                <a:gd name="connsiteX12" fmla="*/ 1602 w 2331"/>
                <a:gd name="connsiteY12" fmla="*/ 1008 h 1509"/>
                <a:gd name="connsiteX13" fmla="*/ 1615 w 2331"/>
                <a:gd name="connsiteY13" fmla="*/ 975 h 1509"/>
                <a:gd name="connsiteX14" fmla="*/ 1629 w 2331"/>
                <a:gd name="connsiteY14" fmla="*/ 942 h 1509"/>
                <a:gd name="connsiteX15" fmla="*/ 1643 w 2331"/>
                <a:gd name="connsiteY15" fmla="*/ 952 h 1509"/>
                <a:gd name="connsiteX16" fmla="*/ 1657 w 2331"/>
                <a:gd name="connsiteY16" fmla="*/ 917 h 1509"/>
                <a:gd name="connsiteX17" fmla="*/ 1673 w 2331"/>
                <a:gd name="connsiteY17" fmla="*/ 926 h 1509"/>
                <a:gd name="connsiteX18" fmla="*/ 1688 w 2331"/>
                <a:gd name="connsiteY18" fmla="*/ 844 h 1509"/>
                <a:gd name="connsiteX19" fmla="*/ 1703 w 2331"/>
                <a:gd name="connsiteY19" fmla="*/ 851 h 1509"/>
                <a:gd name="connsiteX20" fmla="*/ 1719 w 2331"/>
                <a:gd name="connsiteY20" fmla="*/ 858 h 1509"/>
                <a:gd name="connsiteX21" fmla="*/ 1735 w 2331"/>
                <a:gd name="connsiteY21" fmla="*/ 864 h 1509"/>
                <a:gd name="connsiteX22" fmla="*/ 1751 w 2331"/>
                <a:gd name="connsiteY22" fmla="*/ 1050 h 1509"/>
                <a:gd name="connsiteX23" fmla="*/ 1754 w 2331"/>
                <a:gd name="connsiteY23" fmla="*/ 957 h 1509"/>
                <a:gd name="connsiteX24" fmla="*/ 1751 w 2331"/>
                <a:gd name="connsiteY24" fmla="*/ 999 h 1509"/>
                <a:gd name="connsiteX25" fmla="*/ 1767 w 2331"/>
                <a:gd name="connsiteY25" fmla="*/ 828 h 1509"/>
                <a:gd name="connsiteX26" fmla="*/ 1785 w 2331"/>
                <a:gd name="connsiteY26" fmla="*/ 1102 h 1509"/>
                <a:gd name="connsiteX27" fmla="*/ 1801 w 2331"/>
                <a:gd name="connsiteY27" fmla="*/ 1015 h 1509"/>
                <a:gd name="connsiteX28" fmla="*/ 1796 w 2331"/>
                <a:gd name="connsiteY28" fmla="*/ 1143 h 1509"/>
                <a:gd name="connsiteX29" fmla="*/ 1819 w 2331"/>
                <a:gd name="connsiteY29" fmla="*/ 1108 h 1509"/>
                <a:gd name="connsiteX30" fmla="*/ 1835 w 2331"/>
                <a:gd name="connsiteY30" fmla="*/ 1109 h 1509"/>
                <a:gd name="connsiteX31" fmla="*/ 1853 w 2331"/>
                <a:gd name="connsiteY31" fmla="*/ 1109 h 1509"/>
                <a:gd name="connsiteX32" fmla="*/ 1870 w 2331"/>
                <a:gd name="connsiteY32" fmla="*/ 1154 h 1509"/>
                <a:gd name="connsiteX33" fmla="*/ 1887 w 2331"/>
                <a:gd name="connsiteY33" fmla="*/ 1198 h 1509"/>
                <a:gd name="connsiteX34" fmla="*/ 1904 w 2331"/>
                <a:gd name="connsiteY34" fmla="*/ 1150 h 1509"/>
                <a:gd name="connsiteX35" fmla="*/ 1904 w 2331"/>
                <a:gd name="connsiteY35" fmla="*/ 1110 h 1509"/>
                <a:gd name="connsiteX36" fmla="*/ 1904 w 2331"/>
                <a:gd name="connsiteY36" fmla="*/ 1143 h 1509"/>
                <a:gd name="connsiteX37" fmla="*/ 1920 w 2331"/>
                <a:gd name="connsiteY37" fmla="*/ 1147 h 1509"/>
                <a:gd name="connsiteX38" fmla="*/ 1937 w 2331"/>
                <a:gd name="connsiteY38" fmla="*/ 1458 h 1509"/>
                <a:gd name="connsiteX39" fmla="*/ 1886 w 2331"/>
                <a:gd name="connsiteY39" fmla="*/ 1005 h 1509"/>
                <a:gd name="connsiteX40" fmla="*/ 1889 w 2331"/>
                <a:gd name="connsiteY40" fmla="*/ 999 h 1509"/>
                <a:gd name="connsiteX41" fmla="*/ 1895 w 2331"/>
                <a:gd name="connsiteY41" fmla="*/ 963 h 1509"/>
                <a:gd name="connsiteX42" fmla="*/ 1934 w 2331"/>
                <a:gd name="connsiteY42" fmla="*/ 1002 h 1509"/>
                <a:gd name="connsiteX43" fmla="*/ 1934 w 2331"/>
                <a:gd name="connsiteY43" fmla="*/ 963 h 1509"/>
                <a:gd name="connsiteX44" fmla="*/ 1934 w 2331"/>
                <a:gd name="connsiteY44" fmla="*/ 960 h 1509"/>
                <a:gd name="connsiteX45" fmla="*/ 1934 w 2331"/>
                <a:gd name="connsiteY45" fmla="*/ 954 h 1509"/>
                <a:gd name="connsiteX46" fmla="*/ 1953 w 2331"/>
                <a:gd name="connsiteY46" fmla="*/ 1005 h 1509"/>
                <a:gd name="connsiteX47" fmla="*/ 1968 w 2331"/>
                <a:gd name="connsiteY47" fmla="*/ 1134 h 1509"/>
                <a:gd name="connsiteX48" fmla="*/ 1984 w 2331"/>
                <a:gd name="connsiteY48" fmla="*/ 1083 h 1509"/>
                <a:gd name="connsiteX49" fmla="*/ 1999 w 2331"/>
                <a:gd name="connsiteY49" fmla="*/ 1031 h 1509"/>
                <a:gd name="connsiteX50" fmla="*/ 2013 w 2331"/>
                <a:gd name="connsiteY50" fmla="*/ 1429 h 1509"/>
                <a:gd name="connsiteX51" fmla="*/ 2028 w 2331"/>
                <a:gd name="connsiteY51" fmla="*/ 926 h 1509"/>
                <a:gd name="connsiteX52" fmla="*/ 2041 w 2331"/>
                <a:gd name="connsiteY52" fmla="*/ 1412 h 1509"/>
                <a:gd name="connsiteX53" fmla="*/ 2055 w 2331"/>
                <a:gd name="connsiteY53" fmla="*/ 1087 h 1509"/>
                <a:gd name="connsiteX54" fmla="*/ 2068 w 2331"/>
                <a:gd name="connsiteY54" fmla="*/ 1392 h 1509"/>
                <a:gd name="connsiteX55" fmla="*/ 2079 w 2331"/>
                <a:gd name="connsiteY55" fmla="*/ 1380 h 1509"/>
                <a:gd name="connsiteX56" fmla="*/ 2091 w 2331"/>
                <a:gd name="connsiteY56" fmla="*/ 1098 h 1509"/>
                <a:gd name="connsiteX57" fmla="*/ 2105 w 2331"/>
                <a:gd name="connsiteY57" fmla="*/ 1353 h 1509"/>
                <a:gd name="connsiteX58" fmla="*/ 2118 w 2331"/>
                <a:gd name="connsiteY58" fmla="*/ 1066 h 1509"/>
                <a:gd name="connsiteX59" fmla="*/ 2130 w 2331"/>
                <a:gd name="connsiteY59" fmla="*/ 1319 h 1509"/>
                <a:gd name="connsiteX60" fmla="*/ 2140 w 2331"/>
                <a:gd name="connsiteY60" fmla="*/ 1301 h 1509"/>
                <a:gd name="connsiteX61" fmla="*/ 2149 w 2331"/>
                <a:gd name="connsiteY61" fmla="*/ 1057 h 1509"/>
                <a:gd name="connsiteX62" fmla="*/ 2158 w 2331"/>
                <a:gd name="connsiteY62" fmla="*/ 1263 h 1509"/>
                <a:gd name="connsiteX63" fmla="*/ 2165 w 2331"/>
                <a:gd name="connsiteY63" fmla="*/ 1243 h 1509"/>
                <a:gd name="connsiteX64" fmla="*/ 2171 w 2331"/>
                <a:gd name="connsiteY64" fmla="*/ 1224 h 1509"/>
                <a:gd name="connsiteX65" fmla="*/ 2183 w 2331"/>
                <a:gd name="connsiteY65" fmla="*/ 1219 h 1509"/>
                <a:gd name="connsiteX66" fmla="*/ 2195 w 2331"/>
                <a:gd name="connsiteY66" fmla="*/ 1213 h 1509"/>
                <a:gd name="connsiteX67" fmla="*/ 2207 w 2331"/>
                <a:gd name="connsiteY67" fmla="*/ 1208 h 1509"/>
                <a:gd name="connsiteX68" fmla="*/ 2218 w 2331"/>
                <a:gd name="connsiteY68" fmla="*/ 1203 h 1509"/>
                <a:gd name="connsiteX69" fmla="*/ 2230 w 2331"/>
                <a:gd name="connsiteY69" fmla="*/ 1197 h 1509"/>
                <a:gd name="connsiteX70" fmla="*/ 2241 w 2331"/>
                <a:gd name="connsiteY70" fmla="*/ 1191 h 1509"/>
                <a:gd name="connsiteX71" fmla="*/ 2251 w 2331"/>
                <a:gd name="connsiteY71" fmla="*/ 1185 h 1509"/>
                <a:gd name="connsiteX72" fmla="*/ 2261 w 2331"/>
                <a:gd name="connsiteY72" fmla="*/ 1178 h 1509"/>
                <a:gd name="connsiteX73" fmla="*/ 2279 w 2331"/>
                <a:gd name="connsiteY73" fmla="*/ 1160 h 1509"/>
                <a:gd name="connsiteX74" fmla="*/ 2294 w 2331"/>
                <a:gd name="connsiteY74" fmla="*/ 1138 h 1509"/>
                <a:gd name="connsiteX75" fmla="*/ 2307 w 2331"/>
                <a:gd name="connsiteY75" fmla="*/ 1111 h 1509"/>
                <a:gd name="connsiteX76" fmla="*/ 2317 w 2331"/>
                <a:gd name="connsiteY76" fmla="*/ 1082 h 1509"/>
                <a:gd name="connsiteX77" fmla="*/ 2324 w 2331"/>
                <a:gd name="connsiteY77" fmla="*/ 1051 h 1509"/>
                <a:gd name="connsiteX78" fmla="*/ 2328 w 2331"/>
                <a:gd name="connsiteY78" fmla="*/ 1018 h 1509"/>
                <a:gd name="connsiteX79" fmla="*/ 2331 w 2331"/>
                <a:gd name="connsiteY79" fmla="*/ 985 h 1509"/>
                <a:gd name="connsiteX80" fmla="*/ 2331 w 2331"/>
                <a:gd name="connsiteY80" fmla="*/ 954 h 1509"/>
                <a:gd name="connsiteX81" fmla="*/ 2329 w 2331"/>
                <a:gd name="connsiteY81" fmla="*/ 927 h 1509"/>
                <a:gd name="connsiteX82" fmla="*/ 2327 w 2331"/>
                <a:gd name="connsiteY82" fmla="*/ 899 h 1509"/>
                <a:gd name="connsiteX83" fmla="*/ 2322 w 2331"/>
                <a:gd name="connsiteY83" fmla="*/ 871 h 1509"/>
                <a:gd name="connsiteX84" fmla="*/ 2315 w 2331"/>
                <a:gd name="connsiteY84" fmla="*/ 844 h 1509"/>
                <a:gd name="connsiteX85" fmla="*/ 2307 w 2331"/>
                <a:gd name="connsiteY85" fmla="*/ 819 h 1509"/>
                <a:gd name="connsiteX86" fmla="*/ 2297 w 2331"/>
                <a:gd name="connsiteY86" fmla="*/ 796 h 1509"/>
                <a:gd name="connsiteX87" fmla="*/ 2284 w 2331"/>
                <a:gd name="connsiteY87" fmla="*/ 777 h 1509"/>
                <a:gd name="connsiteX88" fmla="*/ 2269 w 2331"/>
                <a:gd name="connsiteY88" fmla="*/ 762 h 1509"/>
                <a:gd name="connsiteX89" fmla="*/ 2242 w 2331"/>
                <a:gd name="connsiteY89" fmla="*/ 743 h 1509"/>
                <a:gd name="connsiteX90" fmla="*/ 2213 w 2331"/>
                <a:gd name="connsiteY90" fmla="*/ 725 h 1509"/>
                <a:gd name="connsiteX91" fmla="*/ 2181 w 2331"/>
                <a:gd name="connsiteY91" fmla="*/ 706 h 1509"/>
                <a:gd name="connsiteX92" fmla="*/ 2147 w 2331"/>
                <a:gd name="connsiteY92" fmla="*/ 688 h 1509"/>
                <a:gd name="connsiteX93" fmla="*/ 2112 w 2331"/>
                <a:gd name="connsiteY93" fmla="*/ 672 h 1509"/>
                <a:gd name="connsiteX94" fmla="*/ 2074 w 2331"/>
                <a:gd name="connsiteY94" fmla="*/ 656 h 1509"/>
                <a:gd name="connsiteX95" fmla="*/ 2034 w 2331"/>
                <a:gd name="connsiteY95" fmla="*/ 640 h 1509"/>
                <a:gd name="connsiteX96" fmla="*/ 1993 w 2331"/>
                <a:gd name="connsiteY96" fmla="*/ 625 h 1509"/>
                <a:gd name="connsiteX97" fmla="*/ 1950 w 2331"/>
                <a:gd name="connsiteY97" fmla="*/ 611 h 1509"/>
                <a:gd name="connsiteX98" fmla="*/ 1904 w 2331"/>
                <a:gd name="connsiteY98" fmla="*/ 598 h 1509"/>
                <a:gd name="connsiteX99" fmla="*/ 1857 w 2331"/>
                <a:gd name="connsiteY99" fmla="*/ 585 h 1509"/>
                <a:gd name="connsiteX100" fmla="*/ 1808 w 2331"/>
                <a:gd name="connsiteY100" fmla="*/ 574 h 1509"/>
                <a:gd name="connsiteX101" fmla="*/ 1758 w 2331"/>
                <a:gd name="connsiteY101" fmla="*/ 563 h 1509"/>
                <a:gd name="connsiteX102" fmla="*/ 1707 w 2331"/>
                <a:gd name="connsiteY102" fmla="*/ 553 h 1509"/>
                <a:gd name="connsiteX103" fmla="*/ 1654 w 2331"/>
                <a:gd name="connsiteY103" fmla="*/ 543 h 1509"/>
                <a:gd name="connsiteX104" fmla="*/ 1599 w 2331"/>
                <a:gd name="connsiteY104" fmla="*/ 535 h 1509"/>
                <a:gd name="connsiteX105" fmla="*/ 1599 w 2331"/>
                <a:gd name="connsiteY105" fmla="*/ 535 h 1509"/>
                <a:gd name="connsiteX106" fmla="*/ 1595 w 2331"/>
                <a:gd name="connsiteY106" fmla="*/ 471 h 1509"/>
                <a:gd name="connsiteX107" fmla="*/ 1487 w 2331"/>
                <a:gd name="connsiteY107" fmla="*/ 471 h 1509"/>
                <a:gd name="connsiteX108" fmla="*/ 1496 w 2331"/>
                <a:gd name="connsiteY108" fmla="*/ 637 h 1509"/>
                <a:gd name="connsiteX109" fmla="*/ 1491 w 2331"/>
                <a:gd name="connsiteY109" fmla="*/ 638 h 1509"/>
                <a:gd name="connsiteX110" fmla="*/ 1487 w 2331"/>
                <a:gd name="connsiteY110" fmla="*/ 639 h 1509"/>
                <a:gd name="connsiteX111" fmla="*/ 1482 w 2331"/>
                <a:gd name="connsiteY111" fmla="*/ 640 h 1509"/>
                <a:gd name="connsiteX112" fmla="*/ 1477 w 2331"/>
                <a:gd name="connsiteY112" fmla="*/ 642 h 1509"/>
                <a:gd name="connsiteX113" fmla="*/ 1473 w 2331"/>
                <a:gd name="connsiteY113" fmla="*/ 644 h 1509"/>
                <a:gd name="connsiteX114" fmla="*/ 1468 w 2331"/>
                <a:gd name="connsiteY114" fmla="*/ 645 h 1509"/>
                <a:gd name="connsiteX115" fmla="*/ 1462 w 2331"/>
                <a:gd name="connsiteY115" fmla="*/ 646 h 1509"/>
                <a:gd name="connsiteX116" fmla="*/ 1458 w 2331"/>
                <a:gd name="connsiteY116" fmla="*/ 647 h 1509"/>
                <a:gd name="connsiteX117" fmla="*/ 1467 w 2331"/>
                <a:gd name="connsiteY117" fmla="*/ 643 h 1509"/>
                <a:gd name="connsiteX118" fmla="*/ 1418 w 2331"/>
                <a:gd name="connsiteY118" fmla="*/ 561 h 1509"/>
                <a:gd name="connsiteX119" fmla="*/ 1405 w 2331"/>
                <a:gd name="connsiteY119" fmla="*/ 452 h 1509"/>
                <a:gd name="connsiteX120" fmla="*/ 1417 w 2331"/>
                <a:gd name="connsiteY120" fmla="*/ 442 h 1509"/>
                <a:gd name="connsiteX121" fmla="*/ 1427 w 2331"/>
                <a:gd name="connsiteY121" fmla="*/ 430 h 1509"/>
                <a:gd name="connsiteX122" fmla="*/ 1438 w 2331"/>
                <a:gd name="connsiteY122" fmla="*/ 417 h 1509"/>
                <a:gd name="connsiteX123" fmla="*/ 1447 w 2331"/>
                <a:gd name="connsiteY123" fmla="*/ 403 h 1509"/>
                <a:gd name="connsiteX124" fmla="*/ 1456 w 2331"/>
                <a:gd name="connsiteY124" fmla="*/ 388 h 1509"/>
                <a:gd name="connsiteX125" fmla="*/ 1465 w 2331"/>
                <a:gd name="connsiteY125" fmla="*/ 372 h 1509"/>
                <a:gd name="connsiteX126" fmla="*/ 1472 w 2331"/>
                <a:gd name="connsiteY126" fmla="*/ 354 h 1509"/>
                <a:gd name="connsiteX127" fmla="*/ 1479 w 2331"/>
                <a:gd name="connsiteY127" fmla="*/ 337 h 1509"/>
                <a:gd name="connsiteX128" fmla="*/ 1487 w 2331"/>
                <a:gd name="connsiteY128" fmla="*/ 471 h 1509"/>
                <a:gd name="connsiteX129" fmla="*/ 1595 w 2331"/>
                <a:gd name="connsiteY129" fmla="*/ 471 h 1509"/>
                <a:gd name="connsiteX130" fmla="*/ 1585 w 2331"/>
                <a:gd name="connsiteY130" fmla="*/ 273 h 1509"/>
                <a:gd name="connsiteX131" fmla="*/ 1584 w 2331"/>
                <a:gd name="connsiteY131" fmla="*/ 265 h 1509"/>
                <a:gd name="connsiteX132" fmla="*/ 1580 w 2331"/>
                <a:gd name="connsiteY132" fmla="*/ 257 h 1509"/>
                <a:gd name="connsiteX133" fmla="*/ 1576 w 2331"/>
                <a:gd name="connsiteY133" fmla="*/ 250 h 1509"/>
                <a:gd name="connsiteX134" fmla="*/ 1570 w 2331"/>
                <a:gd name="connsiteY134" fmla="*/ 243 h 1509"/>
                <a:gd name="connsiteX135" fmla="*/ 1563 w 2331"/>
                <a:gd name="connsiteY135" fmla="*/ 237 h 1509"/>
                <a:gd name="connsiteX136" fmla="*/ 1556 w 2331"/>
                <a:gd name="connsiteY136" fmla="*/ 234 h 1509"/>
                <a:gd name="connsiteX137" fmla="*/ 1546 w 2331"/>
                <a:gd name="connsiteY137" fmla="*/ 231 h 1509"/>
                <a:gd name="connsiteX138" fmla="*/ 1538 w 2331"/>
                <a:gd name="connsiteY138" fmla="*/ 230 h 1509"/>
                <a:gd name="connsiteX139" fmla="*/ 1517 w 2331"/>
                <a:gd name="connsiteY139" fmla="*/ 230 h 1509"/>
                <a:gd name="connsiteX140" fmla="*/ 1511 w 2331"/>
                <a:gd name="connsiteY140" fmla="*/ 230 h 1509"/>
                <a:gd name="connsiteX141" fmla="*/ 1505 w 2331"/>
                <a:gd name="connsiteY141" fmla="*/ 231 h 1509"/>
                <a:gd name="connsiteX142" fmla="*/ 1501 w 2331"/>
                <a:gd name="connsiteY142" fmla="*/ 234 h 1509"/>
                <a:gd name="connsiteX143" fmla="*/ 1495 w 2331"/>
                <a:gd name="connsiteY143" fmla="*/ 236 h 1509"/>
                <a:gd name="connsiteX144" fmla="*/ 1495 w 2331"/>
                <a:gd name="connsiteY144" fmla="*/ 236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5 w 2331"/>
                <a:gd name="connsiteY147" fmla="*/ 235 h 1509"/>
                <a:gd name="connsiteX148" fmla="*/ 1493 w 2331"/>
                <a:gd name="connsiteY148" fmla="*/ 212 h 1509"/>
                <a:gd name="connsiteX149" fmla="*/ 1488 w 2331"/>
                <a:gd name="connsiteY149" fmla="*/ 188 h 1509"/>
                <a:gd name="connsiteX150" fmla="*/ 1481 w 2331"/>
                <a:gd name="connsiteY150" fmla="*/ 166 h 1509"/>
                <a:gd name="connsiteX151" fmla="*/ 1473 w 2331"/>
                <a:gd name="connsiteY151" fmla="*/ 145 h 1509"/>
                <a:gd name="connsiteX152" fmla="*/ 1462 w 2331"/>
                <a:gd name="connsiteY152" fmla="*/ 124 h 1509"/>
                <a:gd name="connsiteX153" fmla="*/ 1449 w 2331"/>
                <a:gd name="connsiteY153" fmla="*/ 105 h 1509"/>
                <a:gd name="connsiteX154" fmla="*/ 1434 w 2331"/>
                <a:gd name="connsiteY154" fmla="*/ 86 h 1509"/>
                <a:gd name="connsiteX155" fmla="*/ 1418 w 2331"/>
                <a:gd name="connsiteY155" fmla="*/ 69 h 1509"/>
                <a:gd name="connsiteX156" fmla="*/ 1399 w 2331"/>
                <a:gd name="connsiteY156" fmla="*/ 54 h 1509"/>
                <a:gd name="connsiteX157" fmla="*/ 1379 w 2331"/>
                <a:gd name="connsiteY157" fmla="*/ 40 h 1509"/>
                <a:gd name="connsiteX158" fmla="*/ 1359 w 2331"/>
                <a:gd name="connsiteY158" fmla="*/ 28 h 1509"/>
                <a:gd name="connsiteX159" fmla="*/ 1338 w 2331"/>
                <a:gd name="connsiteY159" fmla="*/ 18 h 1509"/>
                <a:gd name="connsiteX160" fmla="*/ 1316 w 2331"/>
                <a:gd name="connsiteY160" fmla="*/ 11 h 1509"/>
                <a:gd name="connsiteX161" fmla="*/ 1294 w 2331"/>
                <a:gd name="connsiteY161" fmla="*/ 5 h 1509"/>
                <a:gd name="connsiteX162" fmla="*/ 1271 w 2331"/>
                <a:gd name="connsiteY162" fmla="*/ 1 h 1509"/>
                <a:gd name="connsiteX163" fmla="*/ 1247 w 2331"/>
                <a:gd name="connsiteY163" fmla="*/ 0 h 1509"/>
                <a:gd name="connsiteX164" fmla="*/ 1225 w 2331"/>
                <a:gd name="connsiteY164" fmla="*/ 1 h 1509"/>
                <a:gd name="connsiteX165" fmla="*/ 1204 w 2331"/>
                <a:gd name="connsiteY165" fmla="*/ 4 h 1509"/>
                <a:gd name="connsiteX166" fmla="*/ 1183 w 2331"/>
                <a:gd name="connsiteY166" fmla="*/ 9 h 1509"/>
                <a:gd name="connsiteX167" fmla="*/ 1163 w 2331"/>
                <a:gd name="connsiteY167" fmla="*/ 15 h 1509"/>
                <a:gd name="connsiteX168" fmla="*/ 1144 w 2331"/>
                <a:gd name="connsiteY168" fmla="*/ 25 h 1509"/>
                <a:gd name="connsiteX169" fmla="*/ 1127 w 2331"/>
                <a:gd name="connsiteY169" fmla="*/ 34 h 1509"/>
                <a:gd name="connsiteX170" fmla="*/ 1110 w 2331"/>
                <a:gd name="connsiteY170" fmla="*/ 46 h 1509"/>
                <a:gd name="connsiteX171" fmla="*/ 1095 w 2331"/>
                <a:gd name="connsiteY171" fmla="*/ 60 h 1509"/>
                <a:gd name="connsiteX172" fmla="*/ 1080 w 2331"/>
                <a:gd name="connsiteY172" fmla="*/ 74 h 1509"/>
                <a:gd name="connsiteX173" fmla="*/ 1068 w 2331"/>
                <a:gd name="connsiteY173" fmla="*/ 90 h 1509"/>
                <a:gd name="connsiteX174" fmla="*/ 1057 w 2331"/>
                <a:gd name="connsiteY174" fmla="*/ 106 h 1509"/>
                <a:gd name="connsiteX175" fmla="*/ 1047 w 2331"/>
                <a:gd name="connsiteY175" fmla="*/ 125 h 1509"/>
                <a:gd name="connsiteX176" fmla="*/ 1039 w 2331"/>
                <a:gd name="connsiteY176" fmla="*/ 144 h 1509"/>
                <a:gd name="connsiteX177" fmla="*/ 1033 w 2331"/>
                <a:gd name="connsiteY177" fmla="*/ 164 h 1509"/>
                <a:gd name="connsiteX178" fmla="*/ 1029 w 2331"/>
                <a:gd name="connsiteY178" fmla="*/ 185 h 1509"/>
                <a:gd name="connsiteX179" fmla="*/ 1026 w 2331"/>
                <a:gd name="connsiteY179" fmla="*/ 207 h 1509"/>
                <a:gd name="connsiteX180" fmla="*/ 1003 w 2331"/>
                <a:gd name="connsiteY180" fmla="*/ 227 h 1509"/>
                <a:gd name="connsiteX181" fmla="*/ 976 w 2331"/>
                <a:gd name="connsiteY181" fmla="*/ 251 h 1509"/>
                <a:gd name="connsiteX182" fmla="*/ 947 w 2331"/>
                <a:gd name="connsiteY182" fmla="*/ 279 h 1509"/>
                <a:gd name="connsiteX183" fmla="*/ 919 w 2331"/>
                <a:gd name="connsiteY183" fmla="*/ 309 h 1509"/>
                <a:gd name="connsiteX184" fmla="*/ 893 w 2331"/>
                <a:gd name="connsiteY184" fmla="*/ 338 h 1509"/>
                <a:gd name="connsiteX185" fmla="*/ 873 w 2331"/>
                <a:gd name="connsiteY185" fmla="*/ 366 h 1509"/>
                <a:gd name="connsiteX186" fmla="*/ 860 w 2331"/>
                <a:gd name="connsiteY186" fmla="*/ 391 h 1509"/>
                <a:gd name="connsiteX187" fmla="*/ 858 w 2331"/>
                <a:gd name="connsiteY187" fmla="*/ 414 h 1509"/>
                <a:gd name="connsiteX188" fmla="*/ 860 w 2331"/>
                <a:gd name="connsiteY188" fmla="*/ 422 h 1509"/>
                <a:gd name="connsiteX189" fmla="*/ 864 w 2331"/>
                <a:gd name="connsiteY189" fmla="*/ 429 h 1509"/>
                <a:gd name="connsiteX190" fmla="*/ 870 w 2331"/>
                <a:gd name="connsiteY190" fmla="*/ 435 h 1509"/>
                <a:gd name="connsiteX191" fmla="*/ 877 w 2331"/>
                <a:gd name="connsiteY191" fmla="*/ 439 h 1509"/>
                <a:gd name="connsiteX192" fmla="*/ 887 w 2331"/>
                <a:gd name="connsiteY192" fmla="*/ 444 h 1509"/>
                <a:gd name="connsiteX193" fmla="*/ 898 w 2331"/>
                <a:gd name="connsiteY193" fmla="*/ 449 h 1509"/>
                <a:gd name="connsiteX194" fmla="*/ 911 w 2331"/>
                <a:gd name="connsiteY194" fmla="*/ 452 h 1509"/>
                <a:gd name="connsiteX195" fmla="*/ 923 w 2331"/>
                <a:gd name="connsiteY195" fmla="*/ 456 h 1509"/>
                <a:gd name="connsiteX196" fmla="*/ 936 w 2331"/>
                <a:gd name="connsiteY196" fmla="*/ 459 h 1509"/>
                <a:gd name="connsiteX197" fmla="*/ 950 w 2331"/>
                <a:gd name="connsiteY197" fmla="*/ 462 h 1509"/>
                <a:gd name="connsiteX198" fmla="*/ 964 w 2331"/>
                <a:gd name="connsiteY198" fmla="*/ 465 h 1509"/>
                <a:gd name="connsiteX199" fmla="*/ 978 w 2331"/>
                <a:gd name="connsiteY199" fmla="*/ 466 h 1509"/>
                <a:gd name="connsiteX200" fmla="*/ 991 w 2331"/>
                <a:gd name="connsiteY200" fmla="*/ 469 h 1509"/>
                <a:gd name="connsiteX201" fmla="*/ 1005 w 2331"/>
                <a:gd name="connsiteY201" fmla="*/ 470 h 1509"/>
                <a:gd name="connsiteX202" fmla="*/ 1018 w 2331"/>
                <a:gd name="connsiteY202" fmla="*/ 472 h 1509"/>
                <a:gd name="connsiteX203" fmla="*/ 1030 w 2331"/>
                <a:gd name="connsiteY203" fmla="*/ 473 h 1509"/>
                <a:gd name="connsiteX204" fmla="*/ 1041 w 2331"/>
                <a:gd name="connsiteY204" fmla="*/ 473 h 1509"/>
                <a:gd name="connsiteX205" fmla="*/ 1052 w 2331"/>
                <a:gd name="connsiteY205" fmla="*/ 474 h 1509"/>
                <a:gd name="connsiteX206" fmla="*/ 1061 w 2331"/>
                <a:gd name="connsiteY206" fmla="*/ 476 h 1509"/>
                <a:gd name="connsiteX207" fmla="*/ 1069 w 2331"/>
                <a:gd name="connsiteY207" fmla="*/ 476 h 1509"/>
                <a:gd name="connsiteX208" fmla="*/ 1082 w 2331"/>
                <a:gd name="connsiteY208" fmla="*/ 589 h 1509"/>
                <a:gd name="connsiteX209" fmla="*/ 1082 w 2331"/>
                <a:gd name="connsiteY209" fmla="*/ 593 h 1509"/>
                <a:gd name="connsiteX210" fmla="*/ 1074 w 2331"/>
                <a:gd name="connsiteY210" fmla="*/ 590 h 1509"/>
                <a:gd name="connsiteX211" fmla="*/ 1067 w 2331"/>
                <a:gd name="connsiteY211" fmla="*/ 588 h 1509"/>
                <a:gd name="connsiteX212" fmla="*/ 1059 w 2331"/>
                <a:gd name="connsiteY212" fmla="*/ 588 h 1509"/>
                <a:gd name="connsiteX213" fmla="*/ 1051 w 2331"/>
                <a:gd name="connsiteY213" fmla="*/ 590 h 1509"/>
                <a:gd name="connsiteX214" fmla="*/ 1046 w 2331"/>
                <a:gd name="connsiteY214" fmla="*/ 591 h 1509"/>
                <a:gd name="connsiteX215" fmla="*/ 1043 w 2331"/>
                <a:gd name="connsiteY215" fmla="*/ 593 h 1509"/>
                <a:gd name="connsiteX216" fmla="*/ 1039 w 2331"/>
                <a:gd name="connsiteY216" fmla="*/ 594 h 1509"/>
                <a:gd name="connsiteX217" fmla="*/ 1037 w 2331"/>
                <a:gd name="connsiteY217" fmla="*/ 595 h 1509"/>
                <a:gd name="connsiteX218" fmla="*/ 969 w 2331"/>
                <a:gd name="connsiteY218" fmla="*/ 501 h 1509"/>
                <a:gd name="connsiteX219" fmla="*/ 968 w 2331"/>
                <a:gd name="connsiteY219" fmla="*/ 500 h 1509"/>
                <a:gd name="connsiteX220" fmla="*/ 963 w 2331"/>
                <a:gd name="connsiteY220" fmla="*/ 497 h 1509"/>
                <a:gd name="connsiteX221" fmla="*/ 957 w 2331"/>
                <a:gd name="connsiteY221" fmla="*/ 493 h 1509"/>
                <a:gd name="connsiteX222" fmla="*/ 951 w 2331"/>
                <a:gd name="connsiteY222" fmla="*/ 491 h 1509"/>
                <a:gd name="connsiteX223" fmla="*/ 943 w 2331"/>
                <a:gd name="connsiteY223" fmla="*/ 488 h 1509"/>
                <a:gd name="connsiteX224" fmla="*/ 936 w 2331"/>
                <a:gd name="connsiteY224" fmla="*/ 488 h 1509"/>
                <a:gd name="connsiteX225" fmla="*/ 928 w 2331"/>
                <a:gd name="connsiteY225" fmla="*/ 491 h 1509"/>
                <a:gd name="connsiteX226" fmla="*/ 920 w 2331"/>
                <a:gd name="connsiteY226" fmla="*/ 493 h 1509"/>
                <a:gd name="connsiteX227" fmla="*/ 912 w 2331"/>
                <a:gd name="connsiteY227" fmla="*/ 499 h 1509"/>
                <a:gd name="connsiteX228" fmla="*/ 900 w 2331"/>
                <a:gd name="connsiteY228" fmla="*/ 514 h 1509"/>
                <a:gd name="connsiteX229" fmla="*/ 897 w 2331"/>
                <a:gd name="connsiteY229" fmla="*/ 529 h 1509"/>
                <a:gd name="connsiteX230" fmla="*/ 899 w 2331"/>
                <a:gd name="connsiteY230" fmla="*/ 543 h 1509"/>
                <a:gd name="connsiteX231" fmla="*/ 904 w 2331"/>
                <a:gd name="connsiteY231" fmla="*/ 554 h 1509"/>
                <a:gd name="connsiteX232" fmla="*/ 906 w 2331"/>
                <a:gd name="connsiteY232" fmla="*/ 557 h 1509"/>
                <a:gd name="connsiteX233" fmla="*/ 912 w 2331"/>
                <a:gd name="connsiteY233" fmla="*/ 564 h 1509"/>
                <a:gd name="connsiteX234" fmla="*/ 920 w 2331"/>
                <a:gd name="connsiteY234" fmla="*/ 576 h 1509"/>
                <a:gd name="connsiteX235" fmla="*/ 930 w 2331"/>
                <a:gd name="connsiteY235" fmla="*/ 590 h 1509"/>
                <a:gd name="connsiteX236" fmla="*/ 941 w 2331"/>
                <a:gd name="connsiteY236" fmla="*/ 604 h 1509"/>
                <a:gd name="connsiteX237" fmla="*/ 953 w 2331"/>
                <a:gd name="connsiteY237" fmla="*/ 619 h 1509"/>
                <a:gd name="connsiteX238" fmla="*/ 962 w 2331"/>
                <a:gd name="connsiteY238" fmla="*/ 632 h 1509"/>
                <a:gd name="connsiteX239" fmla="*/ 970 w 2331"/>
                <a:gd name="connsiteY239" fmla="*/ 643 h 1509"/>
                <a:gd name="connsiteX240" fmla="*/ 944 w 2331"/>
                <a:gd name="connsiteY240" fmla="*/ 636 h 1509"/>
                <a:gd name="connsiteX241" fmla="*/ 922 w 2331"/>
                <a:gd name="connsiteY241" fmla="*/ 628 h 1509"/>
                <a:gd name="connsiteX242" fmla="*/ 902 w 2331"/>
                <a:gd name="connsiteY242" fmla="*/ 618 h 1509"/>
                <a:gd name="connsiteX243" fmla="*/ 886 w 2331"/>
                <a:gd name="connsiteY243" fmla="*/ 609 h 1509"/>
                <a:gd name="connsiteX244" fmla="*/ 873 w 2331"/>
                <a:gd name="connsiteY244" fmla="*/ 600 h 1509"/>
                <a:gd name="connsiteX245" fmla="*/ 863 w 2331"/>
                <a:gd name="connsiteY245" fmla="*/ 589 h 1509"/>
                <a:gd name="connsiteX246" fmla="*/ 857 w 2331"/>
                <a:gd name="connsiteY246" fmla="*/ 578 h 1509"/>
                <a:gd name="connsiteX247" fmla="*/ 854 w 2331"/>
                <a:gd name="connsiteY247" fmla="*/ 567 h 1509"/>
                <a:gd name="connsiteX248" fmla="*/ 853 w 2331"/>
                <a:gd name="connsiteY248" fmla="*/ 559 h 1509"/>
                <a:gd name="connsiteX249" fmla="*/ 853 w 2331"/>
                <a:gd name="connsiteY249" fmla="*/ 552 h 1509"/>
                <a:gd name="connsiteX250" fmla="*/ 853 w 2331"/>
                <a:gd name="connsiteY250" fmla="*/ 545 h 1509"/>
                <a:gd name="connsiteX251" fmla="*/ 854 w 2331"/>
                <a:gd name="connsiteY251" fmla="*/ 538 h 1509"/>
                <a:gd name="connsiteX252" fmla="*/ 856 w 2331"/>
                <a:gd name="connsiteY252" fmla="*/ 518 h 1509"/>
                <a:gd name="connsiteX253" fmla="*/ 837 w 2331"/>
                <a:gd name="connsiteY253" fmla="*/ 520 h 1509"/>
                <a:gd name="connsiteX254" fmla="*/ 802 w 2331"/>
                <a:gd name="connsiteY254" fmla="*/ 524 h 1509"/>
                <a:gd name="connsiteX255" fmla="*/ 767 w 2331"/>
                <a:gd name="connsiteY255" fmla="*/ 528 h 1509"/>
                <a:gd name="connsiteX256" fmla="*/ 732 w 2331"/>
                <a:gd name="connsiteY256" fmla="*/ 532 h 1509"/>
                <a:gd name="connsiteX257" fmla="*/ 698 w 2331"/>
                <a:gd name="connsiteY257" fmla="*/ 538 h 1509"/>
                <a:gd name="connsiteX258" fmla="*/ 664 w 2331"/>
                <a:gd name="connsiteY258" fmla="*/ 542 h 1509"/>
                <a:gd name="connsiteX259" fmla="*/ 631 w 2331"/>
                <a:gd name="connsiteY259" fmla="*/ 548 h 1509"/>
                <a:gd name="connsiteX260" fmla="*/ 600 w 2331"/>
                <a:gd name="connsiteY260" fmla="*/ 554 h 1509"/>
                <a:gd name="connsiteX261" fmla="*/ 567 w 2331"/>
                <a:gd name="connsiteY261" fmla="*/ 560 h 1509"/>
                <a:gd name="connsiteX262" fmla="*/ 537 w 2331"/>
                <a:gd name="connsiteY262" fmla="*/ 567 h 1509"/>
                <a:gd name="connsiteX263" fmla="*/ 506 w 2331"/>
                <a:gd name="connsiteY263" fmla="*/ 574 h 1509"/>
                <a:gd name="connsiteX264" fmla="*/ 476 w 2331"/>
                <a:gd name="connsiteY264" fmla="*/ 581 h 1509"/>
                <a:gd name="connsiteX265" fmla="*/ 447 w 2331"/>
                <a:gd name="connsiteY265" fmla="*/ 589 h 1509"/>
                <a:gd name="connsiteX266" fmla="*/ 417 w 2331"/>
                <a:gd name="connsiteY266" fmla="*/ 596 h 1509"/>
                <a:gd name="connsiteX267" fmla="*/ 390 w 2331"/>
                <a:gd name="connsiteY267" fmla="*/ 604 h 1509"/>
                <a:gd name="connsiteX268" fmla="*/ 362 w 2331"/>
                <a:gd name="connsiteY268" fmla="*/ 614 h 1509"/>
                <a:gd name="connsiteX269" fmla="*/ 337 w 2331"/>
                <a:gd name="connsiteY269" fmla="*/ 622 h 1509"/>
                <a:gd name="connsiteX270" fmla="*/ 311 w 2331"/>
                <a:gd name="connsiteY270" fmla="*/ 631 h 1509"/>
                <a:gd name="connsiteX271" fmla="*/ 285 w 2331"/>
                <a:gd name="connsiteY271" fmla="*/ 640 h 1509"/>
                <a:gd name="connsiteX272" fmla="*/ 262 w 2331"/>
                <a:gd name="connsiteY272" fmla="*/ 650 h 1509"/>
                <a:gd name="connsiteX273" fmla="*/ 238 w 2331"/>
                <a:gd name="connsiteY273" fmla="*/ 660 h 1509"/>
                <a:gd name="connsiteX274" fmla="*/ 215 w 2331"/>
                <a:gd name="connsiteY274" fmla="*/ 671 h 1509"/>
                <a:gd name="connsiteX275" fmla="*/ 194 w 2331"/>
                <a:gd name="connsiteY275" fmla="*/ 681 h 1509"/>
                <a:gd name="connsiteX276" fmla="*/ 173 w 2331"/>
                <a:gd name="connsiteY276" fmla="*/ 692 h 1509"/>
                <a:gd name="connsiteX277" fmla="*/ 153 w 2331"/>
                <a:gd name="connsiteY277" fmla="*/ 702 h 1509"/>
                <a:gd name="connsiteX278" fmla="*/ 134 w 2331"/>
                <a:gd name="connsiteY278" fmla="*/ 714 h 1509"/>
                <a:gd name="connsiteX279" fmla="*/ 116 w 2331"/>
                <a:gd name="connsiteY279" fmla="*/ 726 h 1509"/>
                <a:gd name="connsiteX280" fmla="*/ 98 w 2331"/>
                <a:gd name="connsiteY280" fmla="*/ 737 h 1509"/>
                <a:gd name="connsiteX281" fmla="*/ 82 w 2331"/>
                <a:gd name="connsiteY281" fmla="*/ 749 h 1509"/>
                <a:gd name="connsiteX282" fmla="*/ 67 w 2331"/>
                <a:gd name="connsiteY282" fmla="*/ 762 h 1509"/>
                <a:gd name="connsiteX283" fmla="*/ 53 w 2331"/>
                <a:gd name="connsiteY283" fmla="*/ 774 h 1509"/>
                <a:gd name="connsiteX284" fmla="*/ 40 w 2331"/>
                <a:gd name="connsiteY284" fmla="*/ 787 h 1509"/>
                <a:gd name="connsiteX285" fmla="*/ 27 w 2331"/>
                <a:gd name="connsiteY285" fmla="*/ 799 h 1509"/>
                <a:gd name="connsiteX286" fmla="*/ 8 w 2331"/>
                <a:gd name="connsiteY286" fmla="*/ 836 h 1509"/>
                <a:gd name="connsiteX287" fmla="*/ 0 w 2331"/>
                <a:gd name="connsiteY287" fmla="*/ 882 h 1509"/>
                <a:gd name="connsiteX288" fmla="*/ 0 w 2331"/>
                <a:gd name="connsiteY288" fmla="*/ 927 h 1509"/>
                <a:gd name="connsiteX289" fmla="*/ 1 w 2331"/>
                <a:gd name="connsiteY289" fmla="*/ 958 h 1509"/>
                <a:gd name="connsiteX290" fmla="*/ 4 w 2331"/>
                <a:gd name="connsiteY290" fmla="*/ 983 h 1509"/>
                <a:gd name="connsiteX291" fmla="*/ 8 w 2331"/>
                <a:gd name="connsiteY291" fmla="*/ 1009 h 1509"/>
                <a:gd name="connsiteX292" fmla="*/ 14 w 2331"/>
                <a:gd name="connsiteY292" fmla="*/ 1034 h 1509"/>
                <a:gd name="connsiteX293" fmla="*/ 21 w 2331"/>
                <a:gd name="connsiteY293" fmla="*/ 1059 h 1509"/>
                <a:gd name="connsiteX294" fmla="*/ 29 w 2331"/>
                <a:gd name="connsiteY294" fmla="*/ 1082 h 1509"/>
                <a:gd name="connsiteX295" fmla="*/ 40 w 2331"/>
                <a:gd name="connsiteY295" fmla="*/ 1103 h 1509"/>
                <a:gd name="connsiteX296" fmla="*/ 51 w 2331"/>
                <a:gd name="connsiteY296" fmla="*/ 1122 h 1509"/>
                <a:gd name="connsiteX297" fmla="*/ 64 w 2331"/>
                <a:gd name="connsiteY297" fmla="*/ 1136 h 1509"/>
                <a:gd name="connsiteX298" fmla="*/ 81 w 2331"/>
                <a:gd name="connsiteY298" fmla="*/ 1149 h 1509"/>
                <a:gd name="connsiteX299" fmla="*/ 98 w 2331"/>
                <a:gd name="connsiteY299" fmla="*/ 1162 h 1509"/>
                <a:gd name="connsiteX300" fmla="*/ 118 w 2331"/>
                <a:gd name="connsiteY300" fmla="*/ 1173 h 1509"/>
                <a:gd name="connsiteX301" fmla="*/ 138 w 2331"/>
                <a:gd name="connsiteY301" fmla="*/ 1184 h 1509"/>
                <a:gd name="connsiteX302" fmla="*/ 160 w 2331"/>
                <a:gd name="connsiteY302" fmla="*/ 1193 h 1509"/>
                <a:gd name="connsiteX303" fmla="*/ 184 w 2331"/>
                <a:gd name="connsiteY303" fmla="*/ 1203 h 1509"/>
                <a:gd name="connsiteX304" fmla="*/ 208 w 2331"/>
                <a:gd name="connsiteY304" fmla="*/ 1211 h 1509"/>
                <a:gd name="connsiteX305" fmla="*/ 234 w 2331"/>
                <a:gd name="connsiteY305" fmla="*/ 1218 h 1509"/>
                <a:gd name="connsiteX306" fmla="*/ 242 w 2331"/>
                <a:gd name="connsiteY306" fmla="*/ 1239 h 1509"/>
                <a:gd name="connsiteX307" fmla="*/ 250 w 2331"/>
                <a:gd name="connsiteY307" fmla="*/ 1259 h 1509"/>
                <a:gd name="connsiteX308" fmla="*/ 261 w 2331"/>
                <a:gd name="connsiteY308" fmla="*/ 1279 h 1509"/>
                <a:gd name="connsiteX309" fmla="*/ 272 w 2331"/>
                <a:gd name="connsiteY309" fmla="*/ 1298 h 1509"/>
                <a:gd name="connsiteX310" fmla="*/ 285 w 2331"/>
                <a:gd name="connsiteY310" fmla="*/ 1317 h 1509"/>
                <a:gd name="connsiteX311" fmla="*/ 298 w 2331"/>
                <a:gd name="connsiteY311" fmla="*/ 1335 h 1509"/>
                <a:gd name="connsiteX312" fmla="*/ 313 w 2331"/>
                <a:gd name="connsiteY312" fmla="*/ 1352 h 1509"/>
                <a:gd name="connsiteX313" fmla="*/ 330 w 2331"/>
                <a:gd name="connsiteY313" fmla="*/ 1368 h 1509"/>
                <a:gd name="connsiteX314" fmla="*/ 342 w 2331"/>
                <a:gd name="connsiteY314" fmla="*/ 1380 h 1509"/>
                <a:gd name="connsiteX315" fmla="*/ 357 w 2331"/>
                <a:gd name="connsiteY315" fmla="*/ 1392 h 1509"/>
                <a:gd name="connsiteX316" fmla="*/ 371 w 2331"/>
                <a:gd name="connsiteY316" fmla="*/ 1402 h 1509"/>
                <a:gd name="connsiteX317" fmla="*/ 385 w 2331"/>
                <a:gd name="connsiteY317" fmla="*/ 1412 h 1509"/>
                <a:gd name="connsiteX318" fmla="*/ 400 w 2331"/>
                <a:gd name="connsiteY318" fmla="*/ 1421 h 1509"/>
                <a:gd name="connsiteX319" fmla="*/ 415 w 2331"/>
                <a:gd name="connsiteY319" fmla="*/ 1429 h 1509"/>
                <a:gd name="connsiteX320" fmla="*/ 430 w 2331"/>
                <a:gd name="connsiteY320" fmla="*/ 1436 h 1509"/>
                <a:gd name="connsiteX321" fmla="*/ 447 w 2331"/>
                <a:gd name="connsiteY321" fmla="*/ 1443 h 1509"/>
                <a:gd name="connsiteX322" fmla="*/ 462 w 2331"/>
                <a:gd name="connsiteY322" fmla="*/ 1449 h 1509"/>
                <a:gd name="connsiteX323" fmla="*/ 478 w 2331"/>
                <a:gd name="connsiteY323" fmla="*/ 1455 h 1509"/>
                <a:gd name="connsiteX324" fmla="*/ 494 w 2331"/>
                <a:gd name="connsiteY324" fmla="*/ 1458 h 1509"/>
                <a:gd name="connsiteX325" fmla="*/ 512 w 2331"/>
                <a:gd name="connsiteY325" fmla="*/ 1462 h 1509"/>
                <a:gd name="connsiteX326" fmla="*/ 528 w 2331"/>
                <a:gd name="connsiteY326" fmla="*/ 1465 h 1509"/>
                <a:gd name="connsiteX327" fmla="*/ 546 w 2331"/>
                <a:gd name="connsiteY327" fmla="*/ 1468 h 1509"/>
                <a:gd name="connsiteX328" fmla="*/ 562 w 2331"/>
                <a:gd name="connsiteY328" fmla="*/ 1469 h 1509"/>
                <a:gd name="connsiteX329" fmla="*/ 580 w 2331"/>
                <a:gd name="connsiteY329" fmla="*/ 1469 h 1509"/>
                <a:gd name="connsiteX330" fmla="*/ 597 w 2331"/>
                <a:gd name="connsiteY330" fmla="*/ 1469 h 1509"/>
                <a:gd name="connsiteX331" fmla="*/ 614 w 2331"/>
                <a:gd name="connsiteY331" fmla="*/ 1468 h 1509"/>
                <a:gd name="connsiteX332" fmla="*/ 631 w 2331"/>
                <a:gd name="connsiteY332" fmla="*/ 1465 h 1509"/>
                <a:gd name="connsiteX333" fmla="*/ 648 w 2331"/>
                <a:gd name="connsiteY333" fmla="*/ 1462 h 1509"/>
                <a:gd name="connsiteX334" fmla="*/ 664 w 2331"/>
                <a:gd name="connsiteY334" fmla="*/ 1458 h 1509"/>
                <a:gd name="connsiteX335" fmla="*/ 679 w 2331"/>
                <a:gd name="connsiteY335" fmla="*/ 1455 h 1509"/>
                <a:gd name="connsiteX336" fmla="*/ 695 w 2331"/>
                <a:gd name="connsiteY336" fmla="*/ 1449 h 1509"/>
                <a:gd name="connsiteX337" fmla="*/ 711 w 2331"/>
                <a:gd name="connsiteY337" fmla="*/ 1443 h 1509"/>
                <a:gd name="connsiteX338" fmla="*/ 726 w 2331"/>
                <a:gd name="connsiteY338" fmla="*/ 1436 h 1509"/>
                <a:gd name="connsiteX339" fmla="*/ 740 w 2331"/>
                <a:gd name="connsiteY339" fmla="*/ 1429 h 1509"/>
                <a:gd name="connsiteX340" fmla="*/ 754 w 2331"/>
                <a:gd name="connsiteY340" fmla="*/ 1421 h 1509"/>
                <a:gd name="connsiteX341" fmla="*/ 768 w 2331"/>
                <a:gd name="connsiteY341" fmla="*/ 1412 h 1509"/>
                <a:gd name="connsiteX342" fmla="*/ 781 w 2331"/>
                <a:gd name="connsiteY342" fmla="*/ 1402 h 1509"/>
                <a:gd name="connsiteX343" fmla="*/ 794 w 2331"/>
                <a:gd name="connsiteY343" fmla="*/ 1392 h 1509"/>
                <a:gd name="connsiteX344" fmla="*/ 807 w 2331"/>
                <a:gd name="connsiteY344" fmla="*/ 1380 h 1509"/>
                <a:gd name="connsiteX345" fmla="*/ 818 w 2331"/>
                <a:gd name="connsiteY345" fmla="*/ 1368 h 1509"/>
                <a:gd name="connsiteX346" fmla="*/ 830 w 2331"/>
                <a:gd name="connsiteY346" fmla="*/ 1356 h 1509"/>
                <a:gd name="connsiteX347" fmla="*/ 842 w 2331"/>
                <a:gd name="connsiteY347" fmla="*/ 1342 h 1509"/>
                <a:gd name="connsiteX348" fmla="*/ 851 w 2331"/>
                <a:gd name="connsiteY348" fmla="*/ 1326 h 1509"/>
                <a:gd name="connsiteX349" fmla="*/ 861 w 2331"/>
                <a:gd name="connsiteY349" fmla="*/ 1311 h 1509"/>
                <a:gd name="connsiteX350" fmla="*/ 870 w 2331"/>
                <a:gd name="connsiteY350" fmla="*/ 1296 h 1509"/>
                <a:gd name="connsiteX351" fmla="*/ 877 w 2331"/>
                <a:gd name="connsiteY351" fmla="*/ 1281 h 1509"/>
                <a:gd name="connsiteX352" fmla="*/ 884 w 2331"/>
                <a:gd name="connsiteY352" fmla="*/ 1264 h 1509"/>
                <a:gd name="connsiteX353" fmla="*/ 889 w 2331"/>
                <a:gd name="connsiteY353" fmla="*/ 1248 h 1509"/>
                <a:gd name="connsiteX354" fmla="*/ 908 w 2331"/>
                <a:gd name="connsiteY354" fmla="*/ 1248 h 1509"/>
                <a:gd name="connsiteX355" fmla="*/ 927 w 2331"/>
                <a:gd name="connsiteY355" fmla="*/ 1247 h 1509"/>
                <a:gd name="connsiteX356" fmla="*/ 946 w 2331"/>
                <a:gd name="connsiteY356" fmla="*/ 1247 h 1509"/>
                <a:gd name="connsiteX357" fmla="*/ 964 w 2331"/>
                <a:gd name="connsiteY357" fmla="*/ 1247 h 1509"/>
                <a:gd name="connsiteX358" fmla="*/ 983 w 2331"/>
                <a:gd name="connsiteY358" fmla="*/ 1246 h 1509"/>
                <a:gd name="connsiteX359" fmla="*/ 1002 w 2331"/>
                <a:gd name="connsiteY359" fmla="*/ 1246 h 1509"/>
                <a:gd name="connsiteX360" fmla="*/ 1020 w 2331"/>
                <a:gd name="connsiteY360" fmla="*/ 1246 h 1509"/>
                <a:gd name="connsiteX361" fmla="*/ 1039 w 2331"/>
                <a:gd name="connsiteY361" fmla="*/ 1245 h 1509"/>
                <a:gd name="connsiteX362" fmla="*/ 1058 w 2331"/>
                <a:gd name="connsiteY362" fmla="*/ 1245 h 1509"/>
                <a:gd name="connsiteX363" fmla="*/ 1078 w 2331"/>
                <a:gd name="connsiteY363" fmla="*/ 1245 h 1509"/>
                <a:gd name="connsiteX364" fmla="*/ 1096 w 2331"/>
                <a:gd name="connsiteY364" fmla="*/ 1245 h 1509"/>
                <a:gd name="connsiteX365" fmla="*/ 1116 w 2331"/>
                <a:gd name="connsiteY365" fmla="*/ 1243 h 1509"/>
                <a:gd name="connsiteX366" fmla="*/ 1135 w 2331"/>
                <a:gd name="connsiteY366" fmla="*/ 1243 h 1509"/>
                <a:gd name="connsiteX367" fmla="*/ 1155 w 2331"/>
                <a:gd name="connsiteY367" fmla="*/ 1243 h 1509"/>
                <a:gd name="connsiteX368" fmla="*/ 1174 w 2331"/>
                <a:gd name="connsiteY368" fmla="*/ 1243 h 1509"/>
                <a:gd name="connsiteX369" fmla="*/ 1193 w 2331"/>
                <a:gd name="connsiteY369" fmla="*/ 1243 h 1509"/>
                <a:gd name="connsiteX370" fmla="*/ 1214 w 2331"/>
                <a:gd name="connsiteY370" fmla="*/ 1243 h 1509"/>
                <a:gd name="connsiteX371" fmla="*/ 1235 w 2331"/>
                <a:gd name="connsiteY371" fmla="*/ 1243 h 1509"/>
                <a:gd name="connsiteX372" fmla="*/ 1257 w 2331"/>
                <a:gd name="connsiteY372" fmla="*/ 1243 h 1509"/>
                <a:gd name="connsiteX373" fmla="*/ 1278 w 2331"/>
                <a:gd name="connsiteY373" fmla="*/ 1245 h 1509"/>
                <a:gd name="connsiteX374" fmla="*/ 1299 w 2331"/>
                <a:gd name="connsiteY374" fmla="*/ 1245 h 1509"/>
                <a:gd name="connsiteX375" fmla="*/ 1320 w 2331"/>
                <a:gd name="connsiteY375" fmla="*/ 1245 h 1509"/>
                <a:gd name="connsiteX376" fmla="*/ 1339 w 2331"/>
                <a:gd name="connsiteY376" fmla="*/ 1246 h 1509"/>
                <a:gd name="connsiteX377" fmla="*/ 1361 w 2331"/>
                <a:gd name="connsiteY377" fmla="*/ 1246 h 1509"/>
                <a:gd name="connsiteX378" fmla="*/ 1380 w 2331"/>
                <a:gd name="connsiteY378" fmla="*/ 1247 h 1509"/>
                <a:gd name="connsiteX379" fmla="*/ 1401 w 2331"/>
                <a:gd name="connsiteY379" fmla="*/ 1248 h 1509"/>
                <a:gd name="connsiteX380" fmla="*/ 1421 w 2331"/>
                <a:gd name="connsiteY380" fmla="*/ 1248 h 1509"/>
                <a:gd name="connsiteX381" fmla="*/ 1441 w 2331"/>
                <a:gd name="connsiteY381" fmla="*/ 1249 h 1509"/>
                <a:gd name="connsiteX382" fmla="*/ 1461 w 2331"/>
                <a:gd name="connsiteY382" fmla="*/ 1250 h 1509"/>
                <a:gd name="connsiteX383" fmla="*/ 1481 w 2331"/>
                <a:gd name="connsiteY383" fmla="*/ 1252 h 1509"/>
                <a:gd name="connsiteX384" fmla="*/ 1501 w 2331"/>
                <a:gd name="connsiteY384" fmla="*/ 1252 h 1509"/>
                <a:gd name="connsiteX385" fmla="*/ 1521 w 2331"/>
                <a:gd name="connsiteY385" fmla="*/ 1253 h 1509"/>
                <a:gd name="connsiteX386" fmla="*/ 1528 w 2331"/>
                <a:gd name="connsiteY386" fmla="*/ 1269 h 1509"/>
                <a:gd name="connsiteX387" fmla="*/ 1536 w 2331"/>
                <a:gd name="connsiteY387" fmla="*/ 1194 h 1509"/>
                <a:gd name="connsiteX0" fmla="*/ 1502 w 2331"/>
                <a:gd name="connsiteY0" fmla="*/ 1071 h 1509"/>
                <a:gd name="connsiteX1" fmla="*/ 1502 w 2331"/>
                <a:gd name="connsiteY1" fmla="*/ 1161 h 1509"/>
                <a:gd name="connsiteX2" fmla="*/ 1637 w 2331"/>
                <a:gd name="connsiteY2" fmla="*/ 1158 h 1509"/>
                <a:gd name="connsiteX3" fmla="*/ 1541 w 2331"/>
                <a:gd name="connsiteY3" fmla="*/ 1068 h 1509"/>
                <a:gd name="connsiteX4" fmla="*/ 1541 w 2331"/>
                <a:gd name="connsiteY4" fmla="*/ 1119 h 1509"/>
                <a:gd name="connsiteX5" fmla="*/ 1556 w 2331"/>
                <a:gd name="connsiteY5" fmla="*/ 1134 h 1509"/>
                <a:gd name="connsiteX6" fmla="*/ 1566 w 2331"/>
                <a:gd name="connsiteY6" fmla="*/ 1059 h 1509"/>
                <a:gd name="connsiteX7" fmla="*/ 1568 w 2331"/>
                <a:gd name="connsiteY7" fmla="*/ 1104 h 1509"/>
                <a:gd name="connsiteX8" fmla="*/ 1568 w 2331"/>
                <a:gd name="connsiteY8" fmla="*/ 1101 h 1509"/>
                <a:gd name="connsiteX9" fmla="*/ 1578 w 2331"/>
                <a:gd name="connsiteY9" fmla="*/ 1072 h 1509"/>
                <a:gd name="connsiteX10" fmla="*/ 1590 w 2331"/>
                <a:gd name="connsiteY10" fmla="*/ 1041 h 1509"/>
                <a:gd name="connsiteX11" fmla="*/ 1602 w 2331"/>
                <a:gd name="connsiteY11" fmla="*/ 1008 h 1509"/>
                <a:gd name="connsiteX12" fmla="*/ 1615 w 2331"/>
                <a:gd name="connsiteY12" fmla="*/ 975 h 1509"/>
                <a:gd name="connsiteX13" fmla="*/ 1629 w 2331"/>
                <a:gd name="connsiteY13" fmla="*/ 942 h 1509"/>
                <a:gd name="connsiteX14" fmla="*/ 1643 w 2331"/>
                <a:gd name="connsiteY14" fmla="*/ 952 h 1509"/>
                <a:gd name="connsiteX15" fmla="*/ 1657 w 2331"/>
                <a:gd name="connsiteY15" fmla="*/ 917 h 1509"/>
                <a:gd name="connsiteX16" fmla="*/ 1673 w 2331"/>
                <a:gd name="connsiteY16" fmla="*/ 926 h 1509"/>
                <a:gd name="connsiteX17" fmla="*/ 1688 w 2331"/>
                <a:gd name="connsiteY17" fmla="*/ 844 h 1509"/>
                <a:gd name="connsiteX18" fmla="*/ 1703 w 2331"/>
                <a:gd name="connsiteY18" fmla="*/ 851 h 1509"/>
                <a:gd name="connsiteX19" fmla="*/ 1719 w 2331"/>
                <a:gd name="connsiteY19" fmla="*/ 858 h 1509"/>
                <a:gd name="connsiteX20" fmla="*/ 1735 w 2331"/>
                <a:gd name="connsiteY20" fmla="*/ 864 h 1509"/>
                <a:gd name="connsiteX21" fmla="*/ 1751 w 2331"/>
                <a:gd name="connsiteY21" fmla="*/ 1050 h 1509"/>
                <a:gd name="connsiteX22" fmla="*/ 1754 w 2331"/>
                <a:gd name="connsiteY22" fmla="*/ 957 h 1509"/>
                <a:gd name="connsiteX23" fmla="*/ 1751 w 2331"/>
                <a:gd name="connsiteY23" fmla="*/ 999 h 1509"/>
                <a:gd name="connsiteX24" fmla="*/ 1767 w 2331"/>
                <a:gd name="connsiteY24" fmla="*/ 828 h 1509"/>
                <a:gd name="connsiteX25" fmla="*/ 1785 w 2331"/>
                <a:gd name="connsiteY25" fmla="*/ 1102 h 1509"/>
                <a:gd name="connsiteX26" fmla="*/ 1801 w 2331"/>
                <a:gd name="connsiteY26" fmla="*/ 1015 h 1509"/>
                <a:gd name="connsiteX27" fmla="*/ 1796 w 2331"/>
                <a:gd name="connsiteY27" fmla="*/ 1143 h 1509"/>
                <a:gd name="connsiteX28" fmla="*/ 1819 w 2331"/>
                <a:gd name="connsiteY28" fmla="*/ 1108 h 1509"/>
                <a:gd name="connsiteX29" fmla="*/ 1835 w 2331"/>
                <a:gd name="connsiteY29" fmla="*/ 1109 h 1509"/>
                <a:gd name="connsiteX30" fmla="*/ 1853 w 2331"/>
                <a:gd name="connsiteY30" fmla="*/ 1109 h 1509"/>
                <a:gd name="connsiteX31" fmla="*/ 1870 w 2331"/>
                <a:gd name="connsiteY31" fmla="*/ 1154 h 1509"/>
                <a:gd name="connsiteX32" fmla="*/ 1887 w 2331"/>
                <a:gd name="connsiteY32" fmla="*/ 1198 h 1509"/>
                <a:gd name="connsiteX33" fmla="*/ 1904 w 2331"/>
                <a:gd name="connsiteY33" fmla="*/ 1150 h 1509"/>
                <a:gd name="connsiteX34" fmla="*/ 1904 w 2331"/>
                <a:gd name="connsiteY34" fmla="*/ 1110 h 1509"/>
                <a:gd name="connsiteX35" fmla="*/ 1904 w 2331"/>
                <a:gd name="connsiteY35" fmla="*/ 1143 h 1509"/>
                <a:gd name="connsiteX36" fmla="*/ 1920 w 2331"/>
                <a:gd name="connsiteY36" fmla="*/ 1147 h 1509"/>
                <a:gd name="connsiteX37" fmla="*/ 1937 w 2331"/>
                <a:gd name="connsiteY37" fmla="*/ 1458 h 1509"/>
                <a:gd name="connsiteX38" fmla="*/ 1886 w 2331"/>
                <a:gd name="connsiteY38" fmla="*/ 1005 h 1509"/>
                <a:gd name="connsiteX39" fmla="*/ 1889 w 2331"/>
                <a:gd name="connsiteY39" fmla="*/ 999 h 1509"/>
                <a:gd name="connsiteX40" fmla="*/ 1895 w 2331"/>
                <a:gd name="connsiteY40" fmla="*/ 963 h 1509"/>
                <a:gd name="connsiteX41" fmla="*/ 1934 w 2331"/>
                <a:gd name="connsiteY41" fmla="*/ 1002 h 1509"/>
                <a:gd name="connsiteX42" fmla="*/ 1934 w 2331"/>
                <a:gd name="connsiteY42" fmla="*/ 963 h 1509"/>
                <a:gd name="connsiteX43" fmla="*/ 1934 w 2331"/>
                <a:gd name="connsiteY43" fmla="*/ 960 h 1509"/>
                <a:gd name="connsiteX44" fmla="*/ 1934 w 2331"/>
                <a:gd name="connsiteY44" fmla="*/ 954 h 1509"/>
                <a:gd name="connsiteX45" fmla="*/ 1953 w 2331"/>
                <a:gd name="connsiteY45" fmla="*/ 1005 h 1509"/>
                <a:gd name="connsiteX46" fmla="*/ 1968 w 2331"/>
                <a:gd name="connsiteY46" fmla="*/ 1134 h 1509"/>
                <a:gd name="connsiteX47" fmla="*/ 1984 w 2331"/>
                <a:gd name="connsiteY47" fmla="*/ 1083 h 1509"/>
                <a:gd name="connsiteX48" fmla="*/ 1999 w 2331"/>
                <a:gd name="connsiteY48" fmla="*/ 1031 h 1509"/>
                <a:gd name="connsiteX49" fmla="*/ 2013 w 2331"/>
                <a:gd name="connsiteY49" fmla="*/ 1429 h 1509"/>
                <a:gd name="connsiteX50" fmla="*/ 2028 w 2331"/>
                <a:gd name="connsiteY50" fmla="*/ 926 h 1509"/>
                <a:gd name="connsiteX51" fmla="*/ 2041 w 2331"/>
                <a:gd name="connsiteY51" fmla="*/ 1412 h 1509"/>
                <a:gd name="connsiteX52" fmla="*/ 2055 w 2331"/>
                <a:gd name="connsiteY52" fmla="*/ 1087 h 1509"/>
                <a:gd name="connsiteX53" fmla="*/ 2068 w 2331"/>
                <a:gd name="connsiteY53" fmla="*/ 1392 h 1509"/>
                <a:gd name="connsiteX54" fmla="*/ 2079 w 2331"/>
                <a:gd name="connsiteY54" fmla="*/ 1380 h 1509"/>
                <a:gd name="connsiteX55" fmla="*/ 2091 w 2331"/>
                <a:gd name="connsiteY55" fmla="*/ 1098 h 1509"/>
                <a:gd name="connsiteX56" fmla="*/ 2105 w 2331"/>
                <a:gd name="connsiteY56" fmla="*/ 1353 h 1509"/>
                <a:gd name="connsiteX57" fmla="*/ 2118 w 2331"/>
                <a:gd name="connsiteY57" fmla="*/ 1066 h 1509"/>
                <a:gd name="connsiteX58" fmla="*/ 2130 w 2331"/>
                <a:gd name="connsiteY58" fmla="*/ 1319 h 1509"/>
                <a:gd name="connsiteX59" fmla="*/ 2140 w 2331"/>
                <a:gd name="connsiteY59" fmla="*/ 1301 h 1509"/>
                <a:gd name="connsiteX60" fmla="*/ 2149 w 2331"/>
                <a:gd name="connsiteY60" fmla="*/ 1057 h 1509"/>
                <a:gd name="connsiteX61" fmla="*/ 2158 w 2331"/>
                <a:gd name="connsiteY61" fmla="*/ 1263 h 1509"/>
                <a:gd name="connsiteX62" fmla="*/ 2165 w 2331"/>
                <a:gd name="connsiteY62" fmla="*/ 1243 h 1509"/>
                <a:gd name="connsiteX63" fmla="*/ 2171 w 2331"/>
                <a:gd name="connsiteY63" fmla="*/ 1224 h 1509"/>
                <a:gd name="connsiteX64" fmla="*/ 2183 w 2331"/>
                <a:gd name="connsiteY64" fmla="*/ 1219 h 1509"/>
                <a:gd name="connsiteX65" fmla="*/ 2195 w 2331"/>
                <a:gd name="connsiteY65" fmla="*/ 1213 h 1509"/>
                <a:gd name="connsiteX66" fmla="*/ 2207 w 2331"/>
                <a:gd name="connsiteY66" fmla="*/ 1208 h 1509"/>
                <a:gd name="connsiteX67" fmla="*/ 2218 w 2331"/>
                <a:gd name="connsiteY67" fmla="*/ 1203 h 1509"/>
                <a:gd name="connsiteX68" fmla="*/ 2230 w 2331"/>
                <a:gd name="connsiteY68" fmla="*/ 1197 h 1509"/>
                <a:gd name="connsiteX69" fmla="*/ 2241 w 2331"/>
                <a:gd name="connsiteY69" fmla="*/ 1191 h 1509"/>
                <a:gd name="connsiteX70" fmla="*/ 2251 w 2331"/>
                <a:gd name="connsiteY70" fmla="*/ 1185 h 1509"/>
                <a:gd name="connsiteX71" fmla="*/ 2261 w 2331"/>
                <a:gd name="connsiteY71" fmla="*/ 1178 h 1509"/>
                <a:gd name="connsiteX72" fmla="*/ 2279 w 2331"/>
                <a:gd name="connsiteY72" fmla="*/ 1160 h 1509"/>
                <a:gd name="connsiteX73" fmla="*/ 2294 w 2331"/>
                <a:gd name="connsiteY73" fmla="*/ 1138 h 1509"/>
                <a:gd name="connsiteX74" fmla="*/ 2307 w 2331"/>
                <a:gd name="connsiteY74" fmla="*/ 1111 h 1509"/>
                <a:gd name="connsiteX75" fmla="*/ 2317 w 2331"/>
                <a:gd name="connsiteY75" fmla="*/ 1082 h 1509"/>
                <a:gd name="connsiteX76" fmla="*/ 2324 w 2331"/>
                <a:gd name="connsiteY76" fmla="*/ 1051 h 1509"/>
                <a:gd name="connsiteX77" fmla="*/ 2328 w 2331"/>
                <a:gd name="connsiteY77" fmla="*/ 1018 h 1509"/>
                <a:gd name="connsiteX78" fmla="*/ 2331 w 2331"/>
                <a:gd name="connsiteY78" fmla="*/ 985 h 1509"/>
                <a:gd name="connsiteX79" fmla="*/ 2331 w 2331"/>
                <a:gd name="connsiteY79" fmla="*/ 954 h 1509"/>
                <a:gd name="connsiteX80" fmla="*/ 2329 w 2331"/>
                <a:gd name="connsiteY80" fmla="*/ 927 h 1509"/>
                <a:gd name="connsiteX81" fmla="*/ 2327 w 2331"/>
                <a:gd name="connsiteY81" fmla="*/ 899 h 1509"/>
                <a:gd name="connsiteX82" fmla="*/ 2322 w 2331"/>
                <a:gd name="connsiteY82" fmla="*/ 871 h 1509"/>
                <a:gd name="connsiteX83" fmla="*/ 2315 w 2331"/>
                <a:gd name="connsiteY83" fmla="*/ 844 h 1509"/>
                <a:gd name="connsiteX84" fmla="*/ 2307 w 2331"/>
                <a:gd name="connsiteY84" fmla="*/ 819 h 1509"/>
                <a:gd name="connsiteX85" fmla="*/ 2297 w 2331"/>
                <a:gd name="connsiteY85" fmla="*/ 796 h 1509"/>
                <a:gd name="connsiteX86" fmla="*/ 2284 w 2331"/>
                <a:gd name="connsiteY86" fmla="*/ 777 h 1509"/>
                <a:gd name="connsiteX87" fmla="*/ 2269 w 2331"/>
                <a:gd name="connsiteY87" fmla="*/ 762 h 1509"/>
                <a:gd name="connsiteX88" fmla="*/ 2242 w 2331"/>
                <a:gd name="connsiteY88" fmla="*/ 743 h 1509"/>
                <a:gd name="connsiteX89" fmla="*/ 2213 w 2331"/>
                <a:gd name="connsiteY89" fmla="*/ 725 h 1509"/>
                <a:gd name="connsiteX90" fmla="*/ 2181 w 2331"/>
                <a:gd name="connsiteY90" fmla="*/ 706 h 1509"/>
                <a:gd name="connsiteX91" fmla="*/ 2147 w 2331"/>
                <a:gd name="connsiteY91" fmla="*/ 688 h 1509"/>
                <a:gd name="connsiteX92" fmla="*/ 2112 w 2331"/>
                <a:gd name="connsiteY92" fmla="*/ 672 h 1509"/>
                <a:gd name="connsiteX93" fmla="*/ 2074 w 2331"/>
                <a:gd name="connsiteY93" fmla="*/ 656 h 1509"/>
                <a:gd name="connsiteX94" fmla="*/ 2034 w 2331"/>
                <a:gd name="connsiteY94" fmla="*/ 640 h 1509"/>
                <a:gd name="connsiteX95" fmla="*/ 1993 w 2331"/>
                <a:gd name="connsiteY95" fmla="*/ 625 h 1509"/>
                <a:gd name="connsiteX96" fmla="*/ 1950 w 2331"/>
                <a:gd name="connsiteY96" fmla="*/ 611 h 1509"/>
                <a:gd name="connsiteX97" fmla="*/ 1904 w 2331"/>
                <a:gd name="connsiteY97" fmla="*/ 598 h 1509"/>
                <a:gd name="connsiteX98" fmla="*/ 1857 w 2331"/>
                <a:gd name="connsiteY98" fmla="*/ 585 h 1509"/>
                <a:gd name="connsiteX99" fmla="*/ 1808 w 2331"/>
                <a:gd name="connsiteY99" fmla="*/ 574 h 1509"/>
                <a:gd name="connsiteX100" fmla="*/ 1758 w 2331"/>
                <a:gd name="connsiteY100" fmla="*/ 563 h 1509"/>
                <a:gd name="connsiteX101" fmla="*/ 1707 w 2331"/>
                <a:gd name="connsiteY101" fmla="*/ 553 h 1509"/>
                <a:gd name="connsiteX102" fmla="*/ 1654 w 2331"/>
                <a:gd name="connsiteY102" fmla="*/ 543 h 1509"/>
                <a:gd name="connsiteX103" fmla="*/ 1599 w 2331"/>
                <a:gd name="connsiteY103" fmla="*/ 535 h 1509"/>
                <a:gd name="connsiteX104" fmla="*/ 1599 w 2331"/>
                <a:gd name="connsiteY104" fmla="*/ 535 h 1509"/>
                <a:gd name="connsiteX105" fmla="*/ 1595 w 2331"/>
                <a:gd name="connsiteY105" fmla="*/ 471 h 1509"/>
                <a:gd name="connsiteX106" fmla="*/ 1487 w 2331"/>
                <a:gd name="connsiteY106" fmla="*/ 471 h 1509"/>
                <a:gd name="connsiteX107" fmla="*/ 1496 w 2331"/>
                <a:gd name="connsiteY107" fmla="*/ 637 h 1509"/>
                <a:gd name="connsiteX108" fmla="*/ 1491 w 2331"/>
                <a:gd name="connsiteY108" fmla="*/ 638 h 1509"/>
                <a:gd name="connsiteX109" fmla="*/ 1487 w 2331"/>
                <a:gd name="connsiteY109" fmla="*/ 639 h 1509"/>
                <a:gd name="connsiteX110" fmla="*/ 1482 w 2331"/>
                <a:gd name="connsiteY110" fmla="*/ 640 h 1509"/>
                <a:gd name="connsiteX111" fmla="*/ 1477 w 2331"/>
                <a:gd name="connsiteY111" fmla="*/ 642 h 1509"/>
                <a:gd name="connsiteX112" fmla="*/ 1473 w 2331"/>
                <a:gd name="connsiteY112" fmla="*/ 644 h 1509"/>
                <a:gd name="connsiteX113" fmla="*/ 1468 w 2331"/>
                <a:gd name="connsiteY113" fmla="*/ 645 h 1509"/>
                <a:gd name="connsiteX114" fmla="*/ 1462 w 2331"/>
                <a:gd name="connsiteY114" fmla="*/ 646 h 1509"/>
                <a:gd name="connsiteX115" fmla="*/ 1458 w 2331"/>
                <a:gd name="connsiteY115" fmla="*/ 647 h 1509"/>
                <a:gd name="connsiteX116" fmla="*/ 1467 w 2331"/>
                <a:gd name="connsiteY116" fmla="*/ 643 h 1509"/>
                <a:gd name="connsiteX117" fmla="*/ 1418 w 2331"/>
                <a:gd name="connsiteY117" fmla="*/ 561 h 1509"/>
                <a:gd name="connsiteX118" fmla="*/ 1405 w 2331"/>
                <a:gd name="connsiteY118" fmla="*/ 452 h 1509"/>
                <a:gd name="connsiteX119" fmla="*/ 1417 w 2331"/>
                <a:gd name="connsiteY119" fmla="*/ 442 h 1509"/>
                <a:gd name="connsiteX120" fmla="*/ 1427 w 2331"/>
                <a:gd name="connsiteY120" fmla="*/ 430 h 1509"/>
                <a:gd name="connsiteX121" fmla="*/ 1438 w 2331"/>
                <a:gd name="connsiteY121" fmla="*/ 417 h 1509"/>
                <a:gd name="connsiteX122" fmla="*/ 1447 w 2331"/>
                <a:gd name="connsiteY122" fmla="*/ 403 h 1509"/>
                <a:gd name="connsiteX123" fmla="*/ 1456 w 2331"/>
                <a:gd name="connsiteY123" fmla="*/ 388 h 1509"/>
                <a:gd name="connsiteX124" fmla="*/ 1465 w 2331"/>
                <a:gd name="connsiteY124" fmla="*/ 372 h 1509"/>
                <a:gd name="connsiteX125" fmla="*/ 1472 w 2331"/>
                <a:gd name="connsiteY125" fmla="*/ 354 h 1509"/>
                <a:gd name="connsiteX126" fmla="*/ 1479 w 2331"/>
                <a:gd name="connsiteY126" fmla="*/ 337 h 1509"/>
                <a:gd name="connsiteX127" fmla="*/ 1487 w 2331"/>
                <a:gd name="connsiteY127" fmla="*/ 471 h 1509"/>
                <a:gd name="connsiteX128" fmla="*/ 1595 w 2331"/>
                <a:gd name="connsiteY128" fmla="*/ 471 h 1509"/>
                <a:gd name="connsiteX129" fmla="*/ 1585 w 2331"/>
                <a:gd name="connsiteY129" fmla="*/ 273 h 1509"/>
                <a:gd name="connsiteX130" fmla="*/ 1584 w 2331"/>
                <a:gd name="connsiteY130" fmla="*/ 265 h 1509"/>
                <a:gd name="connsiteX131" fmla="*/ 1580 w 2331"/>
                <a:gd name="connsiteY131" fmla="*/ 257 h 1509"/>
                <a:gd name="connsiteX132" fmla="*/ 1576 w 2331"/>
                <a:gd name="connsiteY132" fmla="*/ 250 h 1509"/>
                <a:gd name="connsiteX133" fmla="*/ 1570 w 2331"/>
                <a:gd name="connsiteY133" fmla="*/ 243 h 1509"/>
                <a:gd name="connsiteX134" fmla="*/ 1563 w 2331"/>
                <a:gd name="connsiteY134" fmla="*/ 237 h 1509"/>
                <a:gd name="connsiteX135" fmla="*/ 1556 w 2331"/>
                <a:gd name="connsiteY135" fmla="*/ 234 h 1509"/>
                <a:gd name="connsiteX136" fmla="*/ 1546 w 2331"/>
                <a:gd name="connsiteY136" fmla="*/ 231 h 1509"/>
                <a:gd name="connsiteX137" fmla="*/ 1538 w 2331"/>
                <a:gd name="connsiteY137" fmla="*/ 230 h 1509"/>
                <a:gd name="connsiteX138" fmla="*/ 1517 w 2331"/>
                <a:gd name="connsiteY138" fmla="*/ 230 h 1509"/>
                <a:gd name="connsiteX139" fmla="*/ 1511 w 2331"/>
                <a:gd name="connsiteY139" fmla="*/ 230 h 1509"/>
                <a:gd name="connsiteX140" fmla="*/ 1505 w 2331"/>
                <a:gd name="connsiteY140" fmla="*/ 231 h 1509"/>
                <a:gd name="connsiteX141" fmla="*/ 1501 w 2331"/>
                <a:gd name="connsiteY141" fmla="*/ 234 h 1509"/>
                <a:gd name="connsiteX142" fmla="*/ 1495 w 2331"/>
                <a:gd name="connsiteY142" fmla="*/ 236 h 1509"/>
                <a:gd name="connsiteX143" fmla="*/ 1495 w 2331"/>
                <a:gd name="connsiteY143" fmla="*/ 236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3 w 2331"/>
                <a:gd name="connsiteY147" fmla="*/ 212 h 1509"/>
                <a:gd name="connsiteX148" fmla="*/ 1488 w 2331"/>
                <a:gd name="connsiteY148" fmla="*/ 188 h 1509"/>
                <a:gd name="connsiteX149" fmla="*/ 1481 w 2331"/>
                <a:gd name="connsiteY149" fmla="*/ 166 h 1509"/>
                <a:gd name="connsiteX150" fmla="*/ 1473 w 2331"/>
                <a:gd name="connsiteY150" fmla="*/ 145 h 1509"/>
                <a:gd name="connsiteX151" fmla="*/ 1462 w 2331"/>
                <a:gd name="connsiteY151" fmla="*/ 124 h 1509"/>
                <a:gd name="connsiteX152" fmla="*/ 1449 w 2331"/>
                <a:gd name="connsiteY152" fmla="*/ 105 h 1509"/>
                <a:gd name="connsiteX153" fmla="*/ 1434 w 2331"/>
                <a:gd name="connsiteY153" fmla="*/ 86 h 1509"/>
                <a:gd name="connsiteX154" fmla="*/ 1418 w 2331"/>
                <a:gd name="connsiteY154" fmla="*/ 69 h 1509"/>
                <a:gd name="connsiteX155" fmla="*/ 1399 w 2331"/>
                <a:gd name="connsiteY155" fmla="*/ 54 h 1509"/>
                <a:gd name="connsiteX156" fmla="*/ 1379 w 2331"/>
                <a:gd name="connsiteY156" fmla="*/ 40 h 1509"/>
                <a:gd name="connsiteX157" fmla="*/ 1359 w 2331"/>
                <a:gd name="connsiteY157" fmla="*/ 28 h 1509"/>
                <a:gd name="connsiteX158" fmla="*/ 1338 w 2331"/>
                <a:gd name="connsiteY158" fmla="*/ 18 h 1509"/>
                <a:gd name="connsiteX159" fmla="*/ 1316 w 2331"/>
                <a:gd name="connsiteY159" fmla="*/ 11 h 1509"/>
                <a:gd name="connsiteX160" fmla="*/ 1294 w 2331"/>
                <a:gd name="connsiteY160" fmla="*/ 5 h 1509"/>
                <a:gd name="connsiteX161" fmla="*/ 1271 w 2331"/>
                <a:gd name="connsiteY161" fmla="*/ 1 h 1509"/>
                <a:gd name="connsiteX162" fmla="*/ 1247 w 2331"/>
                <a:gd name="connsiteY162" fmla="*/ 0 h 1509"/>
                <a:gd name="connsiteX163" fmla="*/ 1225 w 2331"/>
                <a:gd name="connsiteY163" fmla="*/ 1 h 1509"/>
                <a:gd name="connsiteX164" fmla="*/ 1204 w 2331"/>
                <a:gd name="connsiteY164" fmla="*/ 4 h 1509"/>
                <a:gd name="connsiteX165" fmla="*/ 1183 w 2331"/>
                <a:gd name="connsiteY165" fmla="*/ 9 h 1509"/>
                <a:gd name="connsiteX166" fmla="*/ 1163 w 2331"/>
                <a:gd name="connsiteY166" fmla="*/ 15 h 1509"/>
                <a:gd name="connsiteX167" fmla="*/ 1144 w 2331"/>
                <a:gd name="connsiteY167" fmla="*/ 25 h 1509"/>
                <a:gd name="connsiteX168" fmla="*/ 1127 w 2331"/>
                <a:gd name="connsiteY168" fmla="*/ 34 h 1509"/>
                <a:gd name="connsiteX169" fmla="*/ 1110 w 2331"/>
                <a:gd name="connsiteY169" fmla="*/ 46 h 1509"/>
                <a:gd name="connsiteX170" fmla="*/ 1095 w 2331"/>
                <a:gd name="connsiteY170" fmla="*/ 60 h 1509"/>
                <a:gd name="connsiteX171" fmla="*/ 1080 w 2331"/>
                <a:gd name="connsiteY171" fmla="*/ 74 h 1509"/>
                <a:gd name="connsiteX172" fmla="*/ 1068 w 2331"/>
                <a:gd name="connsiteY172" fmla="*/ 90 h 1509"/>
                <a:gd name="connsiteX173" fmla="*/ 1057 w 2331"/>
                <a:gd name="connsiteY173" fmla="*/ 106 h 1509"/>
                <a:gd name="connsiteX174" fmla="*/ 1047 w 2331"/>
                <a:gd name="connsiteY174" fmla="*/ 125 h 1509"/>
                <a:gd name="connsiteX175" fmla="*/ 1039 w 2331"/>
                <a:gd name="connsiteY175" fmla="*/ 144 h 1509"/>
                <a:gd name="connsiteX176" fmla="*/ 1033 w 2331"/>
                <a:gd name="connsiteY176" fmla="*/ 164 h 1509"/>
                <a:gd name="connsiteX177" fmla="*/ 1029 w 2331"/>
                <a:gd name="connsiteY177" fmla="*/ 185 h 1509"/>
                <a:gd name="connsiteX178" fmla="*/ 1026 w 2331"/>
                <a:gd name="connsiteY178" fmla="*/ 207 h 1509"/>
                <a:gd name="connsiteX179" fmla="*/ 1003 w 2331"/>
                <a:gd name="connsiteY179" fmla="*/ 227 h 1509"/>
                <a:gd name="connsiteX180" fmla="*/ 976 w 2331"/>
                <a:gd name="connsiteY180" fmla="*/ 251 h 1509"/>
                <a:gd name="connsiteX181" fmla="*/ 947 w 2331"/>
                <a:gd name="connsiteY181" fmla="*/ 279 h 1509"/>
                <a:gd name="connsiteX182" fmla="*/ 919 w 2331"/>
                <a:gd name="connsiteY182" fmla="*/ 309 h 1509"/>
                <a:gd name="connsiteX183" fmla="*/ 893 w 2331"/>
                <a:gd name="connsiteY183" fmla="*/ 338 h 1509"/>
                <a:gd name="connsiteX184" fmla="*/ 873 w 2331"/>
                <a:gd name="connsiteY184" fmla="*/ 366 h 1509"/>
                <a:gd name="connsiteX185" fmla="*/ 860 w 2331"/>
                <a:gd name="connsiteY185" fmla="*/ 391 h 1509"/>
                <a:gd name="connsiteX186" fmla="*/ 858 w 2331"/>
                <a:gd name="connsiteY186" fmla="*/ 414 h 1509"/>
                <a:gd name="connsiteX187" fmla="*/ 860 w 2331"/>
                <a:gd name="connsiteY187" fmla="*/ 422 h 1509"/>
                <a:gd name="connsiteX188" fmla="*/ 864 w 2331"/>
                <a:gd name="connsiteY188" fmla="*/ 429 h 1509"/>
                <a:gd name="connsiteX189" fmla="*/ 870 w 2331"/>
                <a:gd name="connsiteY189" fmla="*/ 435 h 1509"/>
                <a:gd name="connsiteX190" fmla="*/ 877 w 2331"/>
                <a:gd name="connsiteY190" fmla="*/ 439 h 1509"/>
                <a:gd name="connsiteX191" fmla="*/ 887 w 2331"/>
                <a:gd name="connsiteY191" fmla="*/ 444 h 1509"/>
                <a:gd name="connsiteX192" fmla="*/ 898 w 2331"/>
                <a:gd name="connsiteY192" fmla="*/ 449 h 1509"/>
                <a:gd name="connsiteX193" fmla="*/ 911 w 2331"/>
                <a:gd name="connsiteY193" fmla="*/ 452 h 1509"/>
                <a:gd name="connsiteX194" fmla="*/ 923 w 2331"/>
                <a:gd name="connsiteY194" fmla="*/ 456 h 1509"/>
                <a:gd name="connsiteX195" fmla="*/ 936 w 2331"/>
                <a:gd name="connsiteY195" fmla="*/ 459 h 1509"/>
                <a:gd name="connsiteX196" fmla="*/ 950 w 2331"/>
                <a:gd name="connsiteY196" fmla="*/ 462 h 1509"/>
                <a:gd name="connsiteX197" fmla="*/ 964 w 2331"/>
                <a:gd name="connsiteY197" fmla="*/ 465 h 1509"/>
                <a:gd name="connsiteX198" fmla="*/ 978 w 2331"/>
                <a:gd name="connsiteY198" fmla="*/ 466 h 1509"/>
                <a:gd name="connsiteX199" fmla="*/ 991 w 2331"/>
                <a:gd name="connsiteY199" fmla="*/ 469 h 1509"/>
                <a:gd name="connsiteX200" fmla="*/ 1005 w 2331"/>
                <a:gd name="connsiteY200" fmla="*/ 470 h 1509"/>
                <a:gd name="connsiteX201" fmla="*/ 1018 w 2331"/>
                <a:gd name="connsiteY201" fmla="*/ 472 h 1509"/>
                <a:gd name="connsiteX202" fmla="*/ 1030 w 2331"/>
                <a:gd name="connsiteY202" fmla="*/ 473 h 1509"/>
                <a:gd name="connsiteX203" fmla="*/ 1041 w 2331"/>
                <a:gd name="connsiteY203" fmla="*/ 473 h 1509"/>
                <a:gd name="connsiteX204" fmla="*/ 1052 w 2331"/>
                <a:gd name="connsiteY204" fmla="*/ 474 h 1509"/>
                <a:gd name="connsiteX205" fmla="*/ 1061 w 2331"/>
                <a:gd name="connsiteY205" fmla="*/ 476 h 1509"/>
                <a:gd name="connsiteX206" fmla="*/ 1069 w 2331"/>
                <a:gd name="connsiteY206" fmla="*/ 476 h 1509"/>
                <a:gd name="connsiteX207" fmla="*/ 1082 w 2331"/>
                <a:gd name="connsiteY207" fmla="*/ 589 h 1509"/>
                <a:gd name="connsiteX208" fmla="*/ 1082 w 2331"/>
                <a:gd name="connsiteY208" fmla="*/ 593 h 1509"/>
                <a:gd name="connsiteX209" fmla="*/ 1074 w 2331"/>
                <a:gd name="connsiteY209" fmla="*/ 590 h 1509"/>
                <a:gd name="connsiteX210" fmla="*/ 1067 w 2331"/>
                <a:gd name="connsiteY210" fmla="*/ 588 h 1509"/>
                <a:gd name="connsiteX211" fmla="*/ 1059 w 2331"/>
                <a:gd name="connsiteY211" fmla="*/ 588 h 1509"/>
                <a:gd name="connsiteX212" fmla="*/ 1051 w 2331"/>
                <a:gd name="connsiteY212" fmla="*/ 590 h 1509"/>
                <a:gd name="connsiteX213" fmla="*/ 1046 w 2331"/>
                <a:gd name="connsiteY213" fmla="*/ 591 h 1509"/>
                <a:gd name="connsiteX214" fmla="*/ 1043 w 2331"/>
                <a:gd name="connsiteY214" fmla="*/ 593 h 1509"/>
                <a:gd name="connsiteX215" fmla="*/ 1039 w 2331"/>
                <a:gd name="connsiteY215" fmla="*/ 594 h 1509"/>
                <a:gd name="connsiteX216" fmla="*/ 1037 w 2331"/>
                <a:gd name="connsiteY216" fmla="*/ 595 h 1509"/>
                <a:gd name="connsiteX217" fmla="*/ 969 w 2331"/>
                <a:gd name="connsiteY217" fmla="*/ 501 h 1509"/>
                <a:gd name="connsiteX218" fmla="*/ 968 w 2331"/>
                <a:gd name="connsiteY218" fmla="*/ 500 h 1509"/>
                <a:gd name="connsiteX219" fmla="*/ 963 w 2331"/>
                <a:gd name="connsiteY219" fmla="*/ 497 h 1509"/>
                <a:gd name="connsiteX220" fmla="*/ 957 w 2331"/>
                <a:gd name="connsiteY220" fmla="*/ 493 h 1509"/>
                <a:gd name="connsiteX221" fmla="*/ 951 w 2331"/>
                <a:gd name="connsiteY221" fmla="*/ 491 h 1509"/>
                <a:gd name="connsiteX222" fmla="*/ 943 w 2331"/>
                <a:gd name="connsiteY222" fmla="*/ 488 h 1509"/>
                <a:gd name="connsiteX223" fmla="*/ 936 w 2331"/>
                <a:gd name="connsiteY223" fmla="*/ 488 h 1509"/>
                <a:gd name="connsiteX224" fmla="*/ 928 w 2331"/>
                <a:gd name="connsiteY224" fmla="*/ 491 h 1509"/>
                <a:gd name="connsiteX225" fmla="*/ 920 w 2331"/>
                <a:gd name="connsiteY225" fmla="*/ 493 h 1509"/>
                <a:gd name="connsiteX226" fmla="*/ 912 w 2331"/>
                <a:gd name="connsiteY226" fmla="*/ 499 h 1509"/>
                <a:gd name="connsiteX227" fmla="*/ 900 w 2331"/>
                <a:gd name="connsiteY227" fmla="*/ 514 h 1509"/>
                <a:gd name="connsiteX228" fmla="*/ 897 w 2331"/>
                <a:gd name="connsiteY228" fmla="*/ 529 h 1509"/>
                <a:gd name="connsiteX229" fmla="*/ 899 w 2331"/>
                <a:gd name="connsiteY229" fmla="*/ 543 h 1509"/>
                <a:gd name="connsiteX230" fmla="*/ 904 w 2331"/>
                <a:gd name="connsiteY230" fmla="*/ 554 h 1509"/>
                <a:gd name="connsiteX231" fmla="*/ 906 w 2331"/>
                <a:gd name="connsiteY231" fmla="*/ 557 h 1509"/>
                <a:gd name="connsiteX232" fmla="*/ 912 w 2331"/>
                <a:gd name="connsiteY232" fmla="*/ 564 h 1509"/>
                <a:gd name="connsiteX233" fmla="*/ 920 w 2331"/>
                <a:gd name="connsiteY233" fmla="*/ 576 h 1509"/>
                <a:gd name="connsiteX234" fmla="*/ 930 w 2331"/>
                <a:gd name="connsiteY234" fmla="*/ 590 h 1509"/>
                <a:gd name="connsiteX235" fmla="*/ 941 w 2331"/>
                <a:gd name="connsiteY235" fmla="*/ 604 h 1509"/>
                <a:gd name="connsiteX236" fmla="*/ 953 w 2331"/>
                <a:gd name="connsiteY236" fmla="*/ 619 h 1509"/>
                <a:gd name="connsiteX237" fmla="*/ 962 w 2331"/>
                <a:gd name="connsiteY237" fmla="*/ 632 h 1509"/>
                <a:gd name="connsiteX238" fmla="*/ 970 w 2331"/>
                <a:gd name="connsiteY238" fmla="*/ 643 h 1509"/>
                <a:gd name="connsiteX239" fmla="*/ 944 w 2331"/>
                <a:gd name="connsiteY239" fmla="*/ 636 h 1509"/>
                <a:gd name="connsiteX240" fmla="*/ 922 w 2331"/>
                <a:gd name="connsiteY240" fmla="*/ 628 h 1509"/>
                <a:gd name="connsiteX241" fmla="*/ 902 w 2331"/>
                <a:gd name="connsiteY241" fmla="*/ 618 h 1509"/>
                <a:gd name="connsiteX242" fmla="*/ 886 w 2331"/>
                <a:gd name="connsiteY242" fmla="*/ 609 h 1509"/>
                <a:gd name="connsiteX243" fmla="*/ 873 w 2331"/>
                <a:gd name="connsiteY243" fmla="*/ 600 h 1509"/>
                <a:gd name="connsiteX244" fmla="*/ 863 w 2331"/>
                <a:gd name="connsiteY244" fmla="*/ 589 h 1509"/>
                <a:gd name="connsiteX245" fmla="*/ 857 w 2331"/>
                <a:gd name="connsiteY245" fmla="*/ 578 h 1509"/>
                <a:gd name="connsiteX246" fmla="*/ 854 w 2331"/>
                <a:gd name="connsiteY246" fmla="*/ 567 h 1509"/>
                <a:gd name="connsiteX247" fmla="*/ 853 w 2331"/>
                <a:gd name="connsiteY247" fmla="*/ 559 h 1509"/>
                <a:gd name="connsiteX248" fmla="*/ 853 w 2331"/>
                <a:gd name="connsiteY248" fmla="*/ 552 h 1509"/>
                <a:gd name="connsiteX249" fmla="*/ 853 w 2331"/>
                <a:gd name="connsiteY249" fmla="*/ 545 h 1509"/>
                <a:gd name="connsiteX250" fmla="*/ 854 w 2331"/>
                <a:gd name="connsiteY250" fmla="*/ 538 h 1509"/>
                <a:gd name="connsiteX251" fmla="*/ 856 w 2331"/>
                <a:gd name="connsiteY251" fmla="*/ 518 h 1509"/>
                <a:gd name="connsiteX252" fmla="*/ 837 w 2331"/>
                <a:gd name="connsiteY252" fmla="*/ 520 h 1509"/>
                <a:gd name="connsiteX253" fmla="*/ 802 w 2331"/>
                <a:gd name="connsiteY253" fmla="*/ 524 h 1509"/>
                <a:gd name="connsiteX254" fmla="*/ 767 w 2331"/>
                <a:gd name="connsiteY254" fmla="*/ 528 h 1509"/>
                <a:gd name="connsiteX255" fmla="*/ 732 w 2331"/>
                <a:gd name="connsiteY255" fmla="*/ 532 h 1509"/>
                <a:gd name="connsiteX256" fmla="*/ 698 w 2331"/>
                <a:gd name="connsiteY256" fmla="*/ 538 h 1509"/>
                <a:gd name="connsiteX257" fmla="*/ 664 w 2331"/>
                <a:gd name="connsiteY257" fmla="*/ 542 h 1509"/>
                <a:gd name="connsiteX258" fmla="*/ 631 w 2331"/>
                <a:gd name="connsiteY258" fmla="*/ 548 h 1509"/>
                <a:gd name="connsiteX259" fmla="*/ 600 w 2331"/>
                <a:gd name="connsiteY259" fmla="*/ 554 h 1509"/>
                <a:gd name="connsiteX260" fmla="*/ 567 w 2331"/>
                <a:gd name="connsiteY260" fmla="*/ 560 h 1509"/>
                <a:gd name="connsiteX261" fmla="*/ 537 w 2331"/>
                <a:gd name="connsiteY261" fmla="*/ 567 h 1509"/>
                <a:gd name="connsiteX262" fmla="*/ 506 w 2331"/>
                <a:gd name="connsiteY262" fmla="*/ 574 h 1509"/>
                <a:gd name="connsiteX263" fmla="*/ 476 w 2331"/>
                <a:gd name="connsiteY263" fmla="*/ 581 h 1509"/>
                <a:gd name="connsiteX264" fmla="*/ 447 w 2331"/>
                <a:gd name="connsiteY264" fmla="*/ 589 h 1509"/>
                <a:gd name="connsiteX265" fmla="*/ 417 w 2331"/>
                <a:gd name="connsiteY265" fmla="*/ 596 h 1509"/>
                <a:gd name="connsiteX266" fmla="*/ 390 w 2331"/>
                <a:gd name="connsiteY266" fmla="*/ 604 h 1509"/>
                <a:gd name="connsiteX267" fmla="*/ 362 w 2331"/>
                <a:gd name="connsiteY267" fmla="*/ 614 h 1509"/>
                <a:gd name="connsiteX268" fmla="*/ 337 w 2331"/>
                <a:gd name="connsiteY268" fmla="*/ 622 h 1509"/>
                <a:gd name="connsiteX269" fmla="*/ 311 w 2331"/>
                <a:gd name="connsiteY269" fmla="*/ 631 h 1509"/>
                <a:gd name="connsiteX270" fmla="*/ 285 w 2331"/>
                <a:gd name="connsiteY270" fmla="*/ 640 h 1509"/>
                <a:gd name="connsiteX271" fmla="*/ 262 w 2331"/>
                <a:gd name="connsiteY271" fmla="*/ 650 h 1509"/>
                <a:gd name="connsiteX272" fmla="*/ 238 w 2331"/>
                <a:gd name="connsiteY272" fmla="*/ 660 h 1509"/>
                <a:gd name="connsiteX273" fmla="*/ 215 w 2331"/>
                <a:gd name="connsiteY273" fmla="*/ 671 h 1509"/>
                <a:gd name="connsiteX274" fmla="*/ 194 w 2331"/>
                <a:gd name="connsiteY274" fmla="*/ 681 h 1509"/>
                <a:gd name="connsiteX275" fmla="*/ 173 w 2331"/>
                <a:gd name="connsiteY275" fmla="*/ 692 h 1509"/>
                <a:gd name="connsiteX276" fmla="*/ 153 w 2331"/>
                <a:gd name="connsiteY276" fmla="*/ 702 h 1509"/>
                <a:gd name="connsiteX277" fmla="*/ 134 w 2331"/>
                <a:gd name="connsiteY277" fmla="*/ 714 h 1509"/>
                <a:gd name="connsiteX278" fmla="*/ 116 w 2331"/>
                <a:gd name="connsiteY278" fmla="*/ 726 h 1509"/>
                <a:gd name="connsiteX279" fmla="*/ 98 w 2331"/>
                <a:gd name="connsiteY279" fmla="*/ 737 h 1509"/>
                <a:gd name="connsiteX280" fmla="*/ 82 w 2331"/>
                <a:gd name="connsiteY280" fmla="*/ 749 h 1509"/>
                <a:gd name="connsiteX281" fmla="*/ 67 w 2331"/>
                <a:gd name="connsiteY281" fmla="*/ 762 h 1509"/>
                <a:gd name="connsiteX282" fmla="*/ 53 w 2331"/>
                <a:gd name="connsiteY282" fmla="*/ 774 h 1509"/>
                <a:gd name="connsiteX283" fmla="*/ 40 w 2331"/>
                <a:gd name="connsiteY283" fmla="*/ 787 h 1509"/>
                <a:gd name="connsiteX284" fmla="*/ 27 w 2331"/>
                <a:gd name="connsiteY284" fmla="*/ 799 h 1509"/>
                <a:gd name="connsiteX285" fmla="*/ 8 w 2331"/>
                <a:gd name="connsiteY285" fmla="*/ 836 h 1509"/>
                <a:gd name="connsiteX286" fmla="*/ 0 w 2331"/>
                <a:gd name="connsiteY286" fmla="*/ 882 h 1509"/>
                <a:gd name="connsiteX287" fmla="*/ 0 w 2331"/>
                <a:gd name="connsiteY287" fmla="*/ 927 h 1509"/>
                <a:gd name="connsiteX288" fmla="*/ 1 w 2331"/>
                <a:gd name="connsiteY288" fmla="*/ 958 h 1509"/>
                <a:gd name="connsiteX289" fmla="*/ 4 w 2331"/>
                <a:gd name="connsiteY289" fmla="*/ 983 h 1509"/>
                <a:gd name="connsiteX290" fmla="*/ 8 w 2331"/>
                <a:gd name="connsiteY290" fmla="*/ 1009 h 1509"/>
                <a:gd name="connsiteX291" fmla="*/ 14 w 2331"/>
                <a:gd name="connsiteY291" fmla="*/ 1034 h 1509"/>
                <a:gd name="connsiteX292" fmla="*/ 21 w 2331"/>
                <a:gd name="connsiteY292" fmla="*/ 1059 h 1509"/>
                <a:gd name="connsiteX293" fmla="*/ 29 w 2331"/>
                <a:gd name="connsiteY293" fmla="*/ 1082 h 1509"/>
                <a:gd name="connsiteX294" fmla="*/ 40 w 2331"/>
                <a:gd name="connsiteY294" fmla="*/ 1103 h 1509"/>
                <a:gd name="connsiteX295" fmla="*/ 51 w 2331"/>
                <a:gd name="connsiteY295" fmla="*/ 1122 h 1509"/>
                <a:gd name="connsiteX296" fmla="*/ 64 w 2331"/>
                <a:gd name="connsiteY296" fmla="*/ 1136 h 1509"/>
                <a:gd name="connsiteX297" fmla="*/ 81 w 2331"/>
                <a:gd name="connsiteY297" fmla="*/ 1149 h 1509"/>
                <a:gd name="connsiteX298" fmla="*/ 98 w 2331"/>
                <a:gd name="connsiteY298" fmla="*/ 1162 h 1509"/>
                <a:gd name="connsiteX299" fmla="*/ 118 w 2331"/>
                <a:gd name="connsiteY299" fmla="*/ 1173 h 1509"/>
                <a:gd name="connsiteX300" fmla="*/ 138 w 2331"/>
                <a:gd name="connsiteY300" fmla="*/ 1184 h 1509"/>
                <a:gd name="connsiteX301" fmla="*/ 160 w 2331"/>
                <a:gd name="connsiteY301" fmla="*/ 1193 h 1509"/>
                <a:gd name="connsiteX302" fmla="*/ 184 w 2331"/>
                <a:gd name="connsiteY302" fmla="*/ 1203 h 1509"/>
                <a:gd name="connsiteX303" fmla="*/ 208 w 2331"/>
                <a:gd name="connsiteY303" fmla="*/ 1211 h 1509"/>
                <a:gd name="connsiteX304" fmla="*/ 234 w 2331"/>
                <a:gd name="connsiteY304" fmla="*/ 1218 h 1509"/>
                <a:gd name="connsiteX305" fmla="*/ 242 w 2331"/>
                <a:gd name="connsiteY305" fmla="*/ 1239 h 1509"/>
                <a:gd name="connsiteX306" fmla="*/ 250 w 2331"/>
                <a:gd name="connsiteY306" fmla="*/ 1259 h 1509"/>
                <a:gd name="connsiteX307" fmla="*/ 261 w 2331"/>
                <a:gd name="connsiteY307" fmla="*/ 1279 h 1509"/>
                <a:gd name="connsiteX308" fmla="*/ 272 w 2331"/>
                <a:gd name="connsiteY308" fmla="*/ 1298 h 1509"/>
                <a:gd name="connsiteX309" fmla="*/ 285 w 2331"/>
                <a:gd name="connsiteY309" fmla="*/ 1317 h 1509"/>
                <a:gd name="connsiteX310" fmla="*/ 298 w 2331"/>
                <a:gd name="connsiteY310" fmla="*/ 1335 h 1509"/>
                <a:gd name="connsiteX311" fmla="*/ 313 w 2331"/>
                <a:gd name="connsiteY311" fmla="*/ 1352 h 1509"/>
                <a:gd name="connsiteX312" fmla="*/ 330 w 2331"/>
                <a:gd name="connsiteY312" fmla="*/ 1368 h 1509"/>
                <a:gd name="connsiteX313" fmla="*/ 342 w 2331"/>
                <a:gd name="connsiteY313" fmla="*/ 1380 h 1509"/>
                <a:gd name="connsiteX314" fmla="*/ 357 w 2331"/>
                <a:gd name="connsiteY314" fmla="*/ 1392 h 1509"/>
                <a:gd name="connsiteX315" fmla="*/ 371 w 2331"/>
                <a:gd name="connsiteY315" fmla="*/ 1402 h 1509"/>
                <a:gd name="connsiteX316" fmla="*/ 385 w 2331"/>
                <a:gd name="connsiteY316" fmla="*/ 1412 h 1509"/>
                <a:gd name="connsiteX317" fmla="*/ 400 w 2331"/>
                <a:gd name="connsiteY317" fmla="*/ 1421 h 1509"/>
                <a:gd name="connsiteX318" fmla="*/ 415 w 2331"/>
                <a:gd name="connsiteY318" fmla="*/ 1429 h 1509"/>
                <a:gd name="connsiteX319" fmla="*/ 430 w 2331"/>
                <a:gd name="connsiteY319" fmla="*/ 1436 h 1509"/>
                <a:gd name="connsiteX320" fmla="*/ 447 w 2331"/>
                <a:gd name="connsiteY320" fmla="*/ 1443 h 1509"/>
                <a:gd name="connsiteX321" fmla="*/ 462 w 2331"/>
                <a:gd name="connsiteY321" fmla="*/ 1449 h 1509"/>
                <a:gd name="connsiteX322" fmla="*/ 478 w 2331"/>
                <a:gd name="connsiteY322" fmla="*/ 1455 h 1509"/>
                <a:gd name="connsiteX323" fmla="*/ 494 w 2331"/>
                <a:gd name="connsiteY323" fmla="*/ 1458 h 1509"/>
                <a:gd name="connsiteX324" fmla="*/ 512 w 2331"/>
                <a:gd name="connsiteY324" fmla="*/ 1462 h 1509"/>
                <a:gd name="connsiteX325" fmla="*/ 528 w 2331"/>
                <a:gd name="connsiteY325" fmla="*/ 1465 h 1509"/>
                <a:gd name="connsiteX326" fmla="*/ 546 w 2331"/>
                <a:gd name="connsiteY326" fmla="*/ 1468 h 1509"/>
                <a:gd name="connsiteX327" fmla="*/ 562 w 2331"/>
                <a:gd name="connsiteY327" fmla="*/ 1469 h 1509"/>
                <a:gd name="connsiteX328" fmla="*/ 580 w 2331"/>
                <a:gd name="connsiteY328" fmla="*/ 1469 h 1509"/>
                <a:gd name="connsiteX329" fmla="*/ 597 w 2331"/>
                <a:gd name="connsiteY329" fmla="*/ 1469 h 1509"/>
                <a:gd name="connsiteX330" fmla="*/ 614 w 2331"/>
                <a:gd name="connsiteY330" fmla="*/ 1468 h 1509"/>
                <a:gd name="connsiteX331" fmla="*/ 631 w 2331"/>
                <a:gd name="connsiteY331" fmla="*/ 1465 h 1509"/>
                <a:gd name="connsiteX332" fmla="*/ 648 w 2331"/>
                <a:gd name="connsiteY332" fmla="*/ 1462 h 1509"/>
                <a:gd name="connsiteX333" fmla="*/ 664 w 2331"/>
                <a:gd name="connsiteY333" fmla="*/ 1458 h 1509"/>
                <a:gd name="connsiteX334" fmla="*/ 679 w 2331"/>
                <a:gd name="connsiteY334" fmla="*/ 1455 h 1509"/>
                <a:gd name="connsiteX335" fmla="*/ 695 w 2331"/>
                <a:gd name="connsiteY335" fmla="*/ 1449 h 1509"/>
                <a:gd name="connsiteX336" fmla="*/ 711 w 2331"/>
                <a:gd name="connsiteY336" fmla="*/ 1443 h 1509"/>
                <a:gd name="connsiteX337" fmla="*/ 726 w 2331"/>
                <a:gd name="connsiteY337" fmla="*/ 1436 h 1509"/>
                <a:gd name="connsiteX338" fmla="*/ 740 w 2331"/>
                <a:gd name="connsiteY338" fmla="*/ 1429 h 1509"/>
                <a:gd name="connsiteX339" fmla="*/ 754 w 2331"/>
                <a:gd name="connsiteY339" fmla="*/ 1421 h 1509"/>
                <a:gd name="connsiteX340" fmla="*/ 768 w 2331"/>
                <a:gd name="connsiteY340" fmla="*/ 1412 h 1509"/>
                <a:gd name="connsiteX341" fmla="*/ 781 w 2331"/>
                <a:gd name="connsiteY341" fmla="*/ 1402 h 1509"/>
                <a:gd name="connsiteX342" fmla="*/ 794 w 2331"/>
                <a:gd name="connsiteY342" fmla="*/ 1392 h 1509"/>
                <a:gd name="connsiteX343" fmla="*/ 807 w 2331"/>
                <a:gd name="connsiteY343" fmla="*/ 1380 h 1509"/>
                <a:gd name="connsiteX344" fmla="*/ 818 w 2331"/>
                <a:gd name="connsiteY344" fmla="*/ 1368 h 1509"/>
                <a:gd name="connsiteX345" fmla="*/ 830 w 2331"/>
                <a:gd name="connsiteY345" fmla="*/ 1356 h 1509"/>
                <a:gd name="connsiteX346" fmla="*/ 842 w 2331"/>
                <a:gd name="connsiteY346" fmla="*/ 1342 h 1509"/>
                <a:gd name="connsiteX347" fmla="*/ 851 w 2331"/>
                <a:gd name="connsiteY347" fmla="*/ 1326 h 1509"/>
                <a:gd name="connsiteX348" fmla="*/ 861 w 2331"/>
                <a:gd name="connsiteY348" fmla="*/ 1311 h 1509"/>
                <a:gd name="connsiteX349" fmla="*/ 870 w 2331"/>
                <a:gd name="connsiteY349" fmla="*/ 1296 h 1509"/>
                <a:gd name="connsiteX350" fmla="*/ 877 w 2331"/>
                <a:gd name="connsiteY350" fmla="*/ 1281 h 1509"/>
                <a:gd name="connsiteX351" fmla="*/ 884 w 2331"/>
                <a:gd name="connsiteY351" fmla="*/ 1264 h 1509"/>
                <a:gd name="connsiteX352" fmla="*/ 889 w 2331"/>
                <a:gd name="connsiteY352" fmla="*/ 1248 h 1509"/>
                <a:gd name="connsiteX353" fmla="*/ 908 w 2331"/>
                <a:gd name="connsiteY353" fmla="*/ 1248 h 1509"/>
                <a:gd name="connsiteX354" fmla="*/ 927 w 2331"/>
                <a:gd name="connsiteY354" fmla="*/ 1247 h 1509"/>
                <a:gd name="connsiteX355" fmla="*/ 946 w 2331"/>
                <a:gd name="connsiteY355" fmla="*/ 1247 h 1509"/>
                <a:gd name="connsiteX356" fmla="*/ 964 w 2331"/>
                <a:gd name="connsiteY356" fmla="*/ 1247 h 1509"/>
                <a:gd name="connsiteX357" fmla="*/ 983 w 2331"/>
                <a:gd name="connsiteY357" fmla="*/ 1246 h 1509"/>
                <a:gd name="connsiteX358" fmla="*/ 1002 w 2331"/>
                <a:gd name="connsiteY358" fmla="*/ 1246 h 1509"/>
                <a:gd name="connsiteX359" fmla="*/ 1020 w 2331"/>
                <a:gd name="connsiteY359" fmla="*/ 1246 h 1509"/>
                <a:gd name="connsiteX360" fmla="*/ 1039 w 2331"/>
                <a:gd name="connsiteY360" fmla="*/ 1245 h 1509"/>
                <a:gd name="connsiteX361" fmla="*/ 1058 w 2331"/>
                <a:gd name="connsiteY361" fmla="*/ 1245 h 1509"/>
                <a:gd name="connsiteX362" fmla="*/ 1078 w 2331"/>
                <a:gd name="connsiteY362" fmla="*/ 1245 h 1509"/>
                <a:gd name="connsiteX363" fmla="*/ 1096 w 2331"/>
                <a:gd name="connsiteY363" fmla="*/ 1245 h 1509"/>
                <a:gd name="connsiteX364" fmla="*/ 1116 w 2331"/>
                <a:gd name="connsiteY364" fmla="*/ 1243 h 1509"/>
                <a:gd name="connsiteX365" fmla="*/ 1135 w 2331"/>
                <a:gd name="connsiteY365" fmla="*/ 1243 h 1509"/>
                <a:gd name="connsiteX366" fmla="*/ 1155 w 2331"/>
                <a:gd name="connsiteY366" fmla="*/ 1243 h 1509"/>
                <a:gd name="connsiteX367" fmla="*/ 1174 w 2331"/>
                <a:gd name="connsiteY367" fmla="*/ 1243 h 1509"/>
                <a:gd name="connsiteX368" fmla="*/ 1193 w 2331"/>
                <a:gd name="connsiteY368" fmla="*/ 1243 h 1509"/>
                <a:gd name="connsiteX369" fmla="*/ 1214 w 2331"/>
                <a:gd name="connsiteY369" fmla="*/ 1243 h 1509"/>
                <a:gd name="connsiteX370" fmla="*/ 1235 w 2331"/>
                <a:gd name="connsiteY370" fmla="*/ 1243 h 1509"/>
                <a:gd name="connsiteX371" fmla="*/ 1257 w 2331"/>
                <a:gd name="connsiteY371" fmla="*/ 1243 h 1509"/>
                <a:gd name="connsiteX372" fmla="*/ 1278 w 2331"/>
                <a:gd name="connsiteY372" fmla="*/ 1245 h 1509"/>
                <a:gd name="connsiteX373" fmla="*/ 1299 w 2331"/>
                <a:gd name="connsiteY373" fmla="*/ 1245 h 1509"/>
                <a:gd name="connsiteX374" fmla="*/ 1320 w 2331"/>
                <a:gd name="connsiteY374" fmla="*/ 1245 h 1509"/>
                <a:gd name="connsiteX375" fmla="*/ 1339 w 2331"/>
                <a:gd name="connsiteY375" fmla="*/ 1246 h 1509"/>
                <a:gd name="connsiteX376" fmla="*/ 1361 w 2331"/>
                <a:gd name="connsiteY376" fmla="*/ 1246 h 1509"/>
                <a:gd name="connsiteX377" fmla="*/ 1380 w 2331"/>
                <a:gd name="connsiteY377" fmla="*/ 1247 h 1509"/>
                <a:gd name="connsiteX378" fmla="*/ 1401 w 2331"/>
                <a:gd name="connsiteY378" fmla="*/ 1248 h 1509"/>
                <a:gd name="connsiteX379" fmla="*/ 1421 w 2331"/>
                <a:gd name="connsiteY379" fmla="*/ 1248 h 1509"/>
                <a:gd name="connsiteX380" fmla="*/ 1441 w 2331"/>
                <a:gd name="connsiteY380" fmla="*/ 1249 h 1509"/>
                <a:gd name="connsiteX381" fmla="*/ 1461 w 2331"/>
                <a:gd name="connsiteY381" fmla="*/ 1250 h 1509"/>
                <a:gd name="connsiteX382" fmla="*/ 1481 w 2331"/>
                <a:gd name="connsiteY382" fmla="*/ 1252 h 1509"/>
                <a:gd name="connsiteX383" fmla="*/ 1501 w 2331"/>
                <a:gd name="connsiteY383" fmla="*/ 1252 h 1509"/>
                <a:gd name="connsiteX384" fmla="*/ 1521 w 2331"/>
                <a:gd name="connsiteY384" fmla="*/ 1253 h 1509"/>
                <a:gd name="connsiteX385" fmla="*/ 1528 w 2331"/>
                <a:gd name="connsiteY385" fmla="*/ 1269 h 1509"/>
                <a:gd name="connsiteX386" fmla="*/ 1536 w 2331"/>
                <a:gd name="connsiteY386" fmla="*/ 1194 h 1509"/>
                <a:gd name="connsiteX0" fmla="*/ 1502 w 2331"/>
                <a:gd name="connsiteY0" fmla="*/ 1071 h 1509"/>
                <a:gd name="connsiteX1" fmla="*/ 1502 w 2331"/>
                <a:gd name="connsiteY1" fmla="*/ 1161 h 1509"/>
                <a:gd name="connsiteX2" fmla="*/ 1637 w 2331"/>
                <a:gd name="connsiteY2" fmla="*/ 1158 h 1509"/>
                <a:gd name="connsiteX3" fmla="*/ 1541 w 2331"/>
                <a:gd name="connsiteY3" fmla="*/ 1068 h 1509"/>
                <a:gd name="connsiteX4" fmla="*/ 1541 w 2331"/>
                <a:gd name="connsiteY4" fmla="*/ 1119 h 1509"/>
                <a:gd name="connsiteX5" fmla="*/ 1556 w 2331"/>
                <a:gd name="connsiteY5" fmla="*/ 1134 h 1509"/>
                <a:gd name="connsiteX6" fmla="*/ 1566 w 2331"/>
                <a:gd name="connsiteY6" fmla="*/ 1059 h 1509"/>
                <a:gd name="connsiteX7" fmla="*/ 1568 w 2331"/>
                <a:gd name="connsiteY7" fmla="*/ 1104 h 1509"/>
                <a:gd name="connsiteX8" fmla="*/ 1568 w 2331"/>
                <a:gd name="connsiteY8" fmla="*/ 1101 h 1509"/>
                <a:gd name="connsiteX9" fmla="*/ 1578 w 2331"/>
                <a:gd name="connsiteY9" fmla="*/ 1072 h 1509"/>
                <a:gd name="connsiteX10" fmla="*/ 1590 w 2331"/>
                <a:gd name="connsiteY10" fmla="*/ 1041 h 1509"/>
                <a:gd name="connsiteX11" fmla="*/ 1602 w 2331"/>
                <a:gd name="connsiteY11" fmla="*/ 1008 h 1509"/>
                <a:gd name="connsiteX12" fmla="*/ 1615 w 2331"/>
                <a:gd name="connsiteY12" fmla="*/ 975 h 1509"/>
                <a:gd name="connsiteX13" fmla="*/ 1629 w 2331"/>
                <a:gd name="connsiteY13" fmla="*/ 942 h 1509"/>
                <a:gd name="connsiteX14" fmla="*/ 1643 w 2331"/>
                <a:gd name="connsiteY14" fmla="*/ 952 h 1509"/>
                <a:gd name="connsiteX15" fmla="*/ 1657 w 2331"/>
                <a:gd name="connsiteY15" fmla="*/ 917 h 1509"/>
                <a:gd name="connsiteX16" fmla="*/ 1673 w 2331"/>
                <a:gd name="connsiteY16" fmla="*/ 926 h 1509"/>
                <a:gd name="connsiteX17" fmla="*/ 1688 w 2331"/>
                <a:gd name="connsiteY17" fmla="*/ 844 h 1509"/>
                <a:gd name="connsiteX18" fmla="*/ 1703 w 2331"/>
                <a:gd name="connsiteY18" fmla="*/ 851 h 1509"/>
                <a:gd name="connsiteX19" fmla="*/ 1719 w 2331"/>
                <a:gd name="connsiteY19" fmla="*/ 858 h 1509"/>
                <a:gd name="connsiteX20" fmla="*/ 1735 w 2331"/>
                <a:gd name="connsiteY20" fmla="*/ 864 h 1509"/>
                <a:gd name="connsiteX21" fmla="*/ 1751 w 2331"/>
                <a:gd name="connsiteY21" fmla="*/ 1050 h 1509"/>
                <a:gd name="connsiteX22" fmla="*/ 1754 w 2331"/>
                <a:gd name="connsiteY22" fmla="*/ 957 h 1509"/>
                <a:gd name="connsiteX23" fmla="*/ 1751 w 2331"/>
                <a:gd name="connsiteY23" fmla="*/ 999 h 1509"/>
                <a:gd name="connsiteX24" fmla="*/ 1767 w 2331"/>
                <a:gd name="connsiteY24" fmla="*/ 828 h 1509"/>
                <a:gd name="connsiteX25" fmla="*/ 1785 w 2331"/>
                <a:gd name="connsiteY25" fmla="*/ 1102 h 1509"/>
                <a:gd name="connsiteX26" fmla="*/ 1801 w 2331"/>
                <a:gd name="connsiteY26" fmla="*/ 1015 h 1509"/>
                <a:gd name="connsiteX27" fmla="*/ 1796 w 2331"/>
                <a:gd name="connsiteY27" fmla="*/ 1143 h 1509"/>
                <a:gd name="connsiteX28" fmla="*/ 1819 w 2331"/>
                <a:gd name="connsiteY28" fmla="*/ 1108 h 1509"/>
                <a:gd name="connsiteX29" fmla="*/ 1835 w 2331"/>
                <a:gd name="connsiteY29" fmla="*/ 1109 h 1509"/>
                <a:gd name="connsiteX30" fmla="*/ 1853 w 2331"/>
                <a:gd name="connsiteY30" fmla="*/ 1109 h 1509"/>
                <a:gd name="connsiteX31" fmla="*/ 1870 w 2331"/>
                <a:gd name="connsiteY31" fmla="*/ 1154 h 1509"/>
                <a:gd name="connsiteX32" fmla="*/ 1887 w 2331"/>
                <a:gd name="connsiteY32" fmla="*/ 1198 h 1509"/>
                <a:gd name="connsiteX33" fmla="*/ 1904 w 2331"/>
                <a:gd name="connsiteY33" fmla="*/ 1150 h 1509"/>
                <a:gd name="connsiteX34" fmla="*/ 1904 w 2331"/>
                <a:gd name="connsiteY34" fmla="*/ 1110 h 1509"/>
                <a:gd name="connsiteX35" fmla="*/ 1904 w 2331"/>
                <a:gd name="connsiteY35" fmla="*/ 1143 h 1509"/>
                <a:gd name="connsiteX36" fmla="*/ 1920 w 2331"/>
                <a:gd name="connsiteY36" fmla="*/ 1147 h 1509"/>
                <a:gd name="connsiteX37" fmla="*/ 1937 w 2331"/>
                <a:gd name="connsiteY37" fmla="*/ 1458 h 1509"/>
                <a:gd name="connsiteX38" fmla="*/ 1886 w 2331"/>
                <a:gd name="connsiteY38" fmla="*/ 1005 h 1509"/>
                <a:gd name="connsiteX39" fmla="*/ 1889 w 2331"/>
                <a:gd name="connsiteY39" fmla="*/ 999 h 1509"/>
                <a:gd name="connsiteX40" fmla="*/ 1895 w 2331"/>
                <a:gd name="connsiteY40" fmla="*/ 963 h 1509"/>
                <a:gd name="connsiteX41" fmla="*/ 1934 w 2331"/>
                <a:gd name="connsiteY41" fmla="*/ 1002 h 1509"/>
                <a:gd name="connsiteX42" fmla="*/ 1934 w 2331"/>
                <a:gd name="connsiteY42" fmla="*/ 963 h 1509"/>
                <a:gd name="connsiteX43" fmla="*/ 1934 w 2331"/>
                <a:gd name="connsiteY43" fmla="*/ 960 h 1509"/>
                <a:gd name="connsiteX44" fmla="*/ 1934 w 2331"/>
                <a:gd name="connsiteY44" fmla="*/ 954 h 1509"/>
                <a:gd name="connsiteX45" fmla="*/ 1953 w 2331"/>
                <a:gd name="connsiteY45" fmla="*/ 1005 h 1509"/>
                <a:gd name="connsiteX46" fmla="*/ 1968 w 2331"/>
                <a:gd name="connsiteY46" fmla="*/ 1134 h 1509"/>
                <a:gd name="connsiteX47" fmla="*/ 1984 w 2331"/>
                <a:gd name="connsiteY47" fmla="*/ 1083 h 1509"/>
                <a:gd name="connsiteX48" fmla="*/ 1999 w 2331"/>
                <a:gd name="connsiteY48" fmla="*/ 1031 h 1509"/>
                <a:gd name="connsiteX49" fmla="*/ 2013 w 2331"/>
                <a:gd name="connsiteY49" fmla="*/ 1429 h 1509"/>
                <a:gd name="connsiteX50" fmla="*/ 2028 w 2331"/>
                <a:gd name="connsiteY50" fmla="*/ 926 h 1509"/>
                <a:gd name="connsiteX51" fmla="*/ 2041 w 2331"/>
                <a:gd name="connsiteY51" fmla="*/ 1412 h 1509"/>
                <a:gd name="connsiteX52" fmla="*/ 2055 w 2331"/>
                <a:gd name="connsiteY52" fmla="*/ 1087 h 1509"/>
                <a:gd name="connsiteX53" fmla="*/ 2068 w 2331"/>
                <a:gd name="connsiteY53" fmla="*/ 1392 h 1509"/>
                <a:gd name="connsiteX54" fmla="*/ 2079 w 2331"/>
                <a:gd name="connsiteY54" fmla="*/ 1380 h 1509"/>
                <a:gd name="connsiteX55" fmla="*/ 2091 w 2331"/>
                <a:gd name="connsiteY55" fmla="*/ 1098 h 1509"/>
                <a:gd name="connsiteX56" fmla="*/ 2105 w 2331"/>
                <a:gd name="connsiteY56" fmla="*/ 1353 h 1509"/>
                <a:gd name="connsiteX57" fmla="*/ 2118 w 2331"/>
                <a:gd name="connsiteY57" fmla="*/ 1066 h 1509"/>
                <a:gd name="connsiteX58" fmla="*/ 2130 w 2331"/>
                <a:gd name="connsiteY58" fmla="*/ 1319 h 1509"/>
                <a:gd name="connsiteX59" fmla="*/ 2140 w 2331"/>
                <a:gd name="connsiteY59" fmla="*/ 1301 h 1509"/>
                <a:gd name="connsiteX60" fmla="*/ 2149 w 2331"/>
                <a:gd name="connsiteY60" fmla="*/ 1057 h 1509"/>
                <a:gd name="connsiteX61" fmla="*/ 2158 w 2331"/>
                <a:gd name="connsiteY61" fmla="*/ 1263 h 1509"/>
                <a:gd name="connsiteX62" fmla="*/ 2165 w 2331"/>
                <a:gd name="connsiteY62" fmla="*/ 1243 h 1509"/>
                <a:gd name="connsiteX63" fmla="*/ 2171 w 2331"/>
                <a:gd name="connsiteY63" fmla="*/ 1224 h 1509"/>
                <a:gd name="connsiteX64" fmla="*/ 2183 w 2331"/>
                <a:gd name="connsiteY64" fmla="*/ 1219 h 1509"/>
                <a:gd name="connsiteX65" fmla="*/ 2195 w 2331"/>
                <a:gd name="connsiteY65" fmla="*/ 1213 h 1509"/>
                <a:gd name="connsiteX66" fmla="*/ 2207 w 2331"/>
                <a:gd name="connsiteY66" fmla="*/ 1208 h 1509"/>
                <a:gd name="connsiteX67" fmla="*/ 2218 w 2331"/>
                <a:gd name="connsiteY67" fmla="*/ 1203 h 1509"/>
                <a:gd name="connsiteX68" fmla="*/ 2230 w 2331"/>
                <a:gd name="connsiteY68" fmla="*/ 1197 h 1509"/>
                <a:gd name="connsiteX69" fmla="*/ 2241 w 2331"/>
                <a:gd name="connsiteY69" fmla="*/ 1191 h 1509"/>
                <a:gd name="connsiteX70" fmla="*/ 2251 w 2331"/>
                <a:gd name="connsiteY70" fmla="*/ 1185 h 1509"/>
                <a:gd name="connsiteX71" fmla="*/ 2261 w 2331"/>
                <a:gd name="connsiteY71" fmla="*/ 1178 h 1509"/>
                <a:gd name="connsiteX72" fmla="*/ 2279 w 2331"/>
                <a:gd name="connsiteY72" fmla="*/ 1160 h 1509"/>
                <a:gd name="connsiteX73" fmla="*/ 2294 w 2331"/>
                <a:gd name="connsiteY73" fmla="*/ 1138 h 1509"/>
                <a:gd name="connsiteX74" fmla="*/ 2307 w 2331"/>
                <a:gd name="connsiteY74" fmla="*/ 1111 h 1509"/>
                <a:gd name="connsiteX75" fmla="*/ 2317 w 2331"/>
                <a:gd name="connsiteY75" fmla="*/ 1082 h 1509"/>
                <a:gd name="connsiteX76" fmla="*/ 2324 w 2331"/>
                <a:gd name="connsiteY76" fmla="*/ 1051 h 1509"/>
                <a:gd name="connsiteX77" fmla="*/ 2328 w 2331"/>
                <a:gd name="connsiteY77" fmla="*/ 1018 h 1509"/>
                <a:gd name="connsiteX78" fmla="*/ 2331 w 2331"/>
                <a:gd name="connsiteY78" fmla="*/ 985 h 1509"/>
                <a:gd name="connsiteX79" fmla="*/ 2331 w 2331"/>
                <a:gd name="connsiteY79" fmla="*/ 954 h 1509"/>
                <a:gd name="connsiteX80" fmla="*/ 2329 w 2331"/>
                <a:gd name="connsiteY80" fmla="*/ 927 h 1509"/>
                <a:gd name="connsiteX81" fmla="*/ 2327 w 2331"/>
                <a:gd name="connsiteY81" fmla="*/ 899 h 1509"/>
                <a:gd name="connsiteX82" fmla="*/ 2322 w 2331"/>
                <a:gd name="connsiteY82" fmla="*/ 871 h 1509"/>
                <a:gd name="connsiteX83" fmla="*/ 2315 w 2331"/>
                <a:gd name="connsiteY83" fmla="*/ 844 h 1509"/>
                <a:gd name="connsiteX84" fmla="*/ 2307 w 2331"/>
                <a:gd name="connsiteY84" fmla="*/ 819 h 1509"/>
                <a:gd name="connsiteX85" fmla="*/ 2297 w 2331"/>
                <a:gd name="connsiteY85" fmla="*/ 796 h 1509"/>
                <a:gd name="connsiteX86" fmla="*/ 2284 w 2331"/>
                <a:gd name="connsiteY86" fmla="*/ 777 h 1509"/>
                <a:gd name="connsiteX87" fmla="*/ 2269 w 2331"/>
                <a:gd name="connsiteY87" fmla="*/ 762 h 1509"/>
                <a:gd name="connsiteX88" fmla="*/ 2242 w 2331"/>
                <a:gd name="connsiteY88" fmla="*/ 743 h 1509"/>
                <a:gd name="connsiteX89" fmla="*/ 2213 w 2331"/>
                <a:gd name="connsiteY89" fmla="*/ 725 h 1509"/>
                <a:gd name="connsiteX90" fmla="*/ 2181 w 2331"/>
                <a:gd name="connsiteY90" fmla="*/ 706 h 1509"/>
                <a:gd name="connsiteX91" fmla="*/ 2147 w 2331"/>
                <a:gd name="connsiteY91" fmla="*/ 688 h 1509"/>
                <a:gd name="connsiteX92" fmla="*/ 2112 w 2331"/>
                <a:gd name="connsiteY92" fmla="*/ 672 h 1509"/>
                <a:gd name="connsiteX93" fmla="*/ 2074 w 2331"/>
                <a:gd name="connsiteY93" fmla="*/ 656 h 1509"/>
                <a:gd name="connsiteX94" fmla="*/ 2034 w 2331"/>
                <a:gd name="connsiteY94" fmla="*/ 640 h 1509"/>
                <a:gd name="connsiteX95" fmla="*/ 1993 w 2331"/>
                <a:gd name="connsiteY95" fmla="*/ 625 h 1509"/>
                <a:gd name="connsiteX96" fmla="*/ 1950 w 2331"/>
                <a:gd name="connsiteY96" fmla="*/ 611 h 1509"/>
                <a:gd name="connsiteX97" fmla="*/ 1904 w 2331"/>
                <a:gd name="connsiteY97" fmla="*/ 598 h 1509"/>
                <a:gd name="connsiteX98" fmla="*/ 1857 w 2331"/>
                <a:gd name="connsiteY98" fmla="*/ 585 h 1509"/>
                <a:gd name="connsiteX99" fmla="*/ 1808 w 2331"/>
                <a:gd name="connsiteY99" fmla="*/ 574 h 1509"/>
                <a:gd name="connsiteX100" fmla="*/ 1758 w 2331"/>
                <a:gd name="connsiteY100" fmla="*/ 563 h 1509"/>
                <a:gd name="connsiteX101" fmla="*/ 1707 w 2331"/>
                <a:gd name="connsiteY101" fmla="*/ 553 h 1509"/>
                <a:gd name="connsiteX102" fmla="*/ 1654 w 2331"/>
                <a:gd name="connsiteY102" fmla="*/ 543 h 1509"/>
                <a:gd name="connsiteX103" fmla="*/ 1599 w 2331"/>
                <a:gd name="connsiteY103" fmla="*/ 535 h 1509"/>
                <a:gd name="connsiteX104" fmla="*/ 1599 w 2331"/>
                <a:gd name="connsiteY104" fmla="*/ 535 h 1509"/>
                <a:gd name="connsiteX105" fmla="*/ 1595 w 2331"/>
                <a:gd name="connsiteY105" fmla="*/ 471 h 1509"/>
                <a:gd name="connsiteX106" fmla="*/ 1487 w 2331"/>
                <a:gd name="connsiteY106" fmla="*/ 471 h 1509"/>
                <a:gd name="connsiteX107" fmla="*/ 1496 w 2331"/>
                <a:gd name="connsiteY107" fmla="*/ 637 h 1509"/>
                <a:gd name="connsiteX108" fmla="*/ 1491 w 2331"/>
                <a:gd name="connsiteY108" fmla="*/ 638 h 1509"/>
                <a:gd name="connsiteX109" fmla="*/ 1487 w 2331"/>
                <a:gd name="connsiteY109" fmla="*/ 639 h 1509"/>
                <a:gd name="connsiteX110" fmla="*/ 1482 w 2331"/>
                <a:gd name="connsiteY110" fmla="*/ 640 h 1509"/>
                <a:gd name="connsiteX111" fmla="*/ 1477 w 2331"/>
                <a:gd name="connsiteY111" fmla="*/ 642 h 1509"/>
                <a:gd name="connsiteX112" fmla="*/ 1473 w 2331"/>
                <a:gd name="connsiteY112" fmla="*/ 644 h 1509"/>
                <a:gd name="connsiteX113" fmla="*/ 1468 w 2331"/>
                <a:gd name="connsiteY113" fmla="*/ 645 h 1509"/>
                <a:gd name="connsiteX114" fmla="*/ 1462 w 2331"/>
                <a:gd name="connsiteY114" fmla="*/ 646 h 1509"/>
                <a:gd name="connsiteX115" fmla="*/ 1458 w 2331"/>
                <a:gd name="connsiteY115" fmla="*/ 647 h 1509"/>
                <a:gd name="connsiteX116" fmla="*/ 1467 w 2331"/>
                <a:gd name="connsiteY116" fmla="*/ 643 h 1509"/>
                <a:gd name="connsiteX117" fmla="*/ 1418 w 2331"/>
                <a:gd name="connsiteY117" fmla="*/ 561 h 1509"/>
                <a:gd name="connsiteX118" fmla="*/ 1405 w 2331"/>
                <a:gd name="connsiteY118" fmla="*/ 452 h 1509"/>
                <a:gd name="connsiteX119" fmla="*/ 1417 w 2331"/>
                <a:gd name="connsiteY119" fmla="*/ 442 h 1509"/>
                <a:gd name="connsiteX120" fmla="*/ 1427 w 2331"/>
                <a:gd name="connsiteY120" fmla="*/ 430 h 1509"/>
                <a:gd name="connsiteX121" fmla="*/ 1438 w 2331"/>
                <a:gd name="connsiteY121" fmla="*/ 417 h 1509"/>
                <a:gd name="connsiteX122" fmla="*/ 1447 w 2331"/>
                <a:gd name="connsiteY122" fmla="*/ 403 h 1509"/>
                <a:gd name="connsiteX123" fmla="*/ 1456 w 2331"/>
                <a:gd name="connsiteY123" fmla="*/ 388 h 1509"/>
                <a:gd name="connsiteX124" fmla="*/ 1465 w 2331"/>
                <a:gd name="connsiteY124" fmla="*/ 372 h 1509"/>
                <a:gd name="connsiteX125" fmla="*/ 1472 w 2331"/>
                <a:gd name="connsiteY125" fmla="*/ 354 h 1509"/>
                <a:gd name="connsiteX126" fmla="*/ 1479 w 2331"/>
                <a:gd name="connsiteY126" fmla="*/ 337 h 1509"/>
                <a:gd name="connsiteX127" fmla="*/ 1487 w 2331"/>
                <a:gd name="connsiteY127" fmla="*/ 471 h 1509"/>
                <a:gd name="connsiteX128" fmla="*/ 1595 w 2331"/>
                <a:gd name="connsiteY128" fmla="*/ 471 h 1509"/>
                <a:gd name="connsiteX129" fmla="*/ 1585 w 2331"/>
                <a:gd name="connsiteY129" fmla="*/ 273 h 1509"/>
                <a:gd name="connsiteX130" fmla="*/ 1584 w 2331"/>
                <a:gd name="connsiteY130" fmla="*/ 265 h 1509"/>
                <a:gd name="connsiteX131" fmla="*/ 1580 w 2331"/>
                <a:gd name="connsiteY131" fmla="*/ 257 h 1509"/>
                <a:gd name="connsiteX132" fmla="*/ 1576 w 2331"/>
                <a:gd name="connsiteY132" fmla="*/ 250 h 1509"/>
                <a:gd name="connsiteX133" fmla="*/ 1570 w 2331"/>
                <a:gd name="connsiteY133" fmla="*/ 243 h 1509"/>
                <a:gd name="connsiteX134" fmla="*/ 1563 w 2331"/>
                <a:gd name="connsiteY134" fmla="*/ 237 h 1509"/>
                <a:gd name="connsiteX135" fmla="*/ 1556 w 2331"/>
                <a:gd name="connsiteY135" fmla="*/ 234 h 1509"/>
                <a:gd name="connsiteX136" fmla="*/ 1546 w 2331"/>
                <a:gd name="connsiteY136" fmla="*/ 231 h 1509"/>
                <a:gd name="connsiteX137" fmla="*/ 1538 w 2331"/>
                <a:gd name="connsiteY137" fmla="*/ 230 h 1509"/>
                <a:gd name="connsiteX138" fmla="*/ 1517 w 2331"/>
                <a:gd name="connsiteY138" fmla="*/ 230 h 1509"/>
                <a:gd name="connsiteX139" fmla="*/ 1511 w 2331"/>
                <a:gd name="connsiteY139" fmla="*/ 230 h 1509"/>
                <a:gd name="connsiteX140" fmla="*/ 1505 w 2331"/>
                <a:gd name="connsiteY140" fmla="*/ 231 h 1509"/>
                <a:gd name="connsiteX141" fmla="*/ 1501 w 2331"/>
                <a:gd name="connsiteY141" fmla="*/ 234 h 1509"/>
                <a:gd name="connsiteX142" fmla="*/ 1495 w 2331"/>
                <a:gd name="connsiteY142" fmla="*/ 236 h 1509"/>
                <a:gd name="connsiteX143" fmla="*/ 1495 w 2331"/>
                <a:gd name="connsiteY143" fmla="*/ 236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3 w 2331"/>
                <a:gd name="connsiteY147" fmla="*/ 212 h 1509"/>
                <a:gd name="connsiteX148" fmla="*/ 1488 w 2331"/>
                <a:gd name="connsiteY148" fmla="*/ 188 h 1509"/>
                <a:gd name="connsiteX149" fmla="*/ 1481 w 2331"/>
                <a:gd name="connsiteY149" fmla="*/ 166 h 1509"/>
                <a:gd name="connsiteX150" fmla="*/ 1473 w 2331"/>
                <a:gd name="connsiteY150" fmla="*/ 145 h 1509"/>
                <a:gd name="connsiteX151" fmla="*/ 1462 w 2331"/>
                <a:gd name="connsiteY151" fmla="*/ 124 h 1509"/>
                <a:gd name="connsiteX152" fmla="*/ 1449 w 2331"/>
                <a:gd name="connsiteY152" fmla="*/ 105 h 1509"/>
                <a:gd name="connsiteX153" fmla="*/ 1434 w 2331"/>
                <a:gd name="connsiteY153" fmla="*/ 86 h 1509"/>
                <a:gd name="connsiteX154" fmla="*/ 1418 w 2331"/>
                <a:gd name="connsiteY154" fmla="*/ 69 h 1509"/>
                <a:gd name="connsiteX155" fmla="*/ 1399 w 2331"/>
                <a:gd name="connsiteY155" fmla="*/ 54 h 1509"/>
                <a:gd name="connsiteX156" fmla="*/ 1379 w 2331"/>
                <a:gd name="connsiteY156" fmla="*/ 40 h 1509"/>
                <a:gd name="connsiteX157" fmla="*/ 1359 w 2331"/>
                <a:gd name="connsiteY157" fmla="*/ 28 h 1509"/>
                <a:gd name="connsiteX158" fmla="*/ 1338 w 2331"/>
                <a:gd name="connsiteY158" fmla="*/ 18 h 1509"/>
                <a:gd name="connsiteX159" fmla="*/ 1316 w 2331"/>
                <a:gd name="connsiteY159" fmla="*/ 11 h 1509"/>
                <a:gd name="connsiteX160" fmla="*/ 1294 w 2331"/>
                <a:gd name="connsiteY160" fmla="*/ 5 h 1509"/>
                <a:gd name="connsiteX161" fmla="*/ 1271 w 2331"/>
                <a:gd name="connsiteY161" fmla="*/ 1 h 1509"/>
                <a:gd name="connsiteX162" fmla="*/ 1247 w 2331"/>
                <a:gd name="connsiteY162" fmla="*/ 0 h 1509"/>
                <a:gd name="connsiteX163" fmla="*/ 1225 w 2331"/>
                <a:gd name="connsiteY163" fmla="*/ 1 h 1509"/>
                <a:gd name="connsiteX164" fmla="*/ 1204 w 2331"/>
                <a:gd name="connsiteY164" fmla="*/ 4 h 1509"/>
                <a:gd name="connsiteX165" fmla="*/ 1183 w 2331"/>
                <a:gd name="connsiteY165" fmla="*/ 9 h 1509"/>
                <a:gd name="connsiteX166" fmla="*/ 1163 w 2331"/>
                <a:gd name="connsiteY166" fmla="*/ 15 h 1509"/>
                <a:gd name="connsiteX167" fmla="*/ 1144 w 2331"/>
                <a:gd name="connsiteY167" fmla="*/ 25 h 1509"/>
                <a:gd name="connsiteX168" fmla="*/ 1127 w 2331"/>
                <a:gd name="connsiteY168" fmla="*/ 34 h 1509"/>
                <a:gd name="connsiteX169" fmla="*/ 1110 w 2331"/>
                <a:gd name="connsiteY169" fmla="*/ 46 h 1509"/>
                <a:gd name="connsiteX170" fmla="*/ 1095 w 2331"/>
                <a:gd name="connsiteY170" fmla="*/ 60 h 1509"/>
                <a:gd name="connsiteX171" fmla="*/ 1080 w 2331"/>
                <a:gd name="connsiteY171" fmla="*/ 74 h 1509"/>
                <a:gd name="connsiteX172" fmla="*/ 1068 w 2331"/>
                <a:gd name="connsiteY172" fmla="*/ 90 h 1509"/>
                <a:gd name="connsiteX173" fmla="*/ 1057 w 2331"/>
                <a:gd name="connsiteY173" fmla="*/ 106 h 1509"/>
                <a:gd name="connsiteX174" fmla="*/ 1047 w 2331"/>
                <a:gd name="connsiteY174" fmla="*/ 125 h 1509"/>
                <a:gd name="connsiteX175" fmla="*/ 1039 w 2331"/>
                <a:gd name="connsiteY175" fmla="*/ 144 h 1509"/>
                <a:gd name="connsiteX176" fmla="*/ 1033 w 2331"/>
                <a:gd name="connsiteY176" fmla="*/ 164 h 1509"/>
                <a:gd name="connsiteX177" fmla="*/ 1029 w 2331"/>
                <a:gd name="connsiteY177" fmla="*/ 185 h 1509"/>
                <a:gd name="connsiteX178" fmla="*/ 1026 w 2331"/>
                <a:gd name="connsiteY178" fmla="*/ 207 h 1509"/>
                <a:gd name="connsiteX179" fmla="*/ 1003 w 2331"/>
                <a:gd name="connsiteY179" fmla="*/ 227 h 1509"/>
                <a:gd name="connsiteX180" fmla="*/ 976 w 2331"/>
                <a:gd name="connsiteY180" fmla="*/ 251 h 1509"/>
                <a:gd name="connsiteX181" fmla="*/ 947 w 2331"/>
                <a:gd name="connsiteY181" fmla="*/ 279 h 1509"/>
                <a:gd name="connsiteX182" fmla="*/ 919 w 2331"/>
                <a:gd name="connsiteY182" fmla="*/ 309 h 1509"/>
                <a:gd name="connsiteX183" fmla="*/ 893 w 2331"/>
                <a:gd name="connsiteY183" fmla="*/ 338 h 1509"/>
                <a:gd name="connsiteX184" fmla="*/ 873 w 2331"/>
                <a:gd name="connsiteY184" fmla="*/ 366 h 1509"/>
                <a:gd name="connsiteX185" fmla="*/ 860 w 2331"/>
                <a:gd name="connsiteY185" fmla="*/ 391 h 1509"/>
                <a:gd name="connsiteX186" fmla="*/ 858 w 2331"/>
                <a:gd name="connsiteY186" fmla="*/ 414 h 1509"/>
                <a:gd name="connsiteX187" fmla="*/ 860 w 2331"/>
                <a:gd name="connsiteY187" fmla="*/ 422 h 1509"/>
                <a:gd name="connsiteX188" fmla="*/ 864 w 2331"/>
                <a:gd name="connsiteY188" fmla="*/ 429 h 1509"/>
                <a:gd name="connsiteX189" fmla="*/ 870 w 2331"/>
                <a:gd name="connsiteY189" fmla="*/ 435 h 1509"/>
                <a:gd name="connsiteX190" fmla="*/ 877 w 2331"/>
                <a:gd name="connsiteY190" fmla="*/ 439 h 1509"/>
                <a:gd name="connsiteX191" fmla="*/ 887 w 2331"/>
                <a:gd name="connsiteY191" fmla="*/ 444 h 1509"/>
                <a:gd name="connsiteX192" fmla="*/ 898 w 2331"/>
                <a:gd name="connsiteY192" fmla="*/ 449 h 1509"/>
                <a:gd name="connsiteX193" fmla="*/ 911 w 2331"/>
                <a:gd name="connsiteY193" fmla="*/ 452 h 1509"/>
                <a:gd name="connsiteX194" fmla="*/ 923 w 2331"/>
                <a:gd name="connsiteY194" fmla="*/ 456 h 1509"/>
                <a:gd name="connsiteX195" fmla="*/ 936 w 2331"/>
                <a:gd name="connsiteY195" fmla="*/ 459 h 1509"/>
                <a:gd name="connsiteX196" fmla="*/ 950 w 2331"/>
                <a:gd name="connsiteY196" fmla="*/ 462 h 1509"/>
                <a:gd name="connsiteX197" fmla="*/ 964 w 2331"/>
                <a:gd name="connsiteY197" fmla="*/ 465 h 1509"/>
                <a:gd name="connsiteX198" fmla="*/ 978 w 2331"/>
                <a:gd name="connsiteY198" fmla="*/ 466 h 1509"/>
                <a:gd name="connsiteX199" fmla="*/ 991 w 2331"/>
                <a:gd name="connsiteY199" fmla="*/ 469 h 1509"/>
                <a:gd name="connsiteX200" fmla="*/ 1005 w 2331"/>
                <a:gd name="connsiteY200" fmla="*/ 470 h 1509"/>
                <a:gd name="connsiteX201" fmla="*/ 1018 w 2331"/>
                <a:gd name="connsiteY201" fmla="*/ 472 h 1509"/>
                <a:gd name="connsiteX202" fmla="*/ 1030 w 2331"/>
                <a:gd name="connsiteY202" fmla="*/ 473 h 1509"/>
                <a:gd name="connsiteX203" fmla="*/ 1041 w 2331"/>
                <a:gd name="connsiteY203" fmla="*/ 473 h 1509"/>
                <a:gd name="connsiteX204" fmla="*/ 1052 w 2331"/>
                <a:gd name="connsiteY204" fmla="*/ 474 h 1509"/>
                <a:gd name="connsiteX205" fmla="*/ 1061 w 2331"/>
                <a:gd name="connsiteY205" fmla="*/ 476 h 1509"/>
                <a:gd name="connsiteX206" fmla="*/ 1069 w 2331"/>
                <a:gd name="connsiteY206" fmla="*/ 476 h 1509"/>
                <a:gd name="connsiteX207" fmla="*/ 1082 w 2331"/>
                <a:gd name="connsiteY207" fmla="*/ 589 h 1509"/>
                <a:gd name="connsiteX208" fmla="*/ 1082 w 2331"/>
                <a:gd name="connsiteY208" fmla="*/ 593 h 1509"/>
                <a:gd name="connsiteX209" fmla="*/ 1074 w 2331"/>
                <a:gd name="connsiteY209" fmla="*/ 590 h 1509"/>
                <a:gd name="connsiteX210" fmla="*/ 1067 w 2331"/>
                <a:gd name="connsiteY210" fmla="*/ 588 h 1509"/>
                <a:gd name="connsiteX211" fmla="*/ 1059 w 2331"/>
                <a:gd name="connsiteY211" fmla="*/ 588 h 1509"/>
                <a:gd name="connsiteX212" fmla="*/ 1051 w 2331"/>
                <a:gd name="connsiteY212" fmla="*/ 590 h 1509"/>
                <a:gd name="connsiteX213" fmla="*/ 1046 w 2331"/>
                <a:gd name="connsiteY213" fmla="*/ 591 h 1509"/>
                <a:gd name="connsiteX214" fmla="*/ 1043 w 2331"/>
                <a:gd name="connsiteY214" fmla="*/ 593 h 1509"/>
                <a:gd name="connsiteX215" fmla="*/ 1039 w 2331"/>
                <a:gd name="connsiteY215" fmla="*/ 594 h 1509"/>
                <a:gd name="connsiteX216" fmla="*/ 1037 w 2331"/>
                <a:gd name="connsiteY216" fmla="*/ 595 h 1509"/>
                <a:gd name="connsiteX217" fmla="*/ 969 w 2331"/>
                <a:gd name="connsiteY217" fmla="*/ 501 h 1509"/>
                <a:gd name="connsiteX218" fmla="*/ 968 w 2331"/>
                <a:gd name="connsiteY218" fmla="*/ 500 h 1509"/>
                <a:gd name="connsiteX219" fmla="*/ 963 w 2331"/>
                <a:gd name="connsiteY219" fmla="*/ 497 h 1509"/>
                <a:gd name="connsiteX220" fmla="*/ 957 w 2331"/>
                <a:gd name="connsiteY220" fmla="*/ 493 h 1509"/>
                <a:gd name="connsiteX221" fmla="*/ 951 w 2331"/>
                <a:gd name="connsiteY221" fmla="*/ 491 h 1509"/>
                <a:gd name="connsiteX222" fmla="*/ 943 w 2331"/>
                <a:gd name="connsiteY222" fmla="*/ 488 h 1509"/>
                <a:gd name="connsiteX223" fmla="*/ 936 w 2331"/>
                <a:gd name="connsiteY223" fmla="*/ 488 h 1509"/>
                <a:gd name="connsiteX224" fmla="*/ 928 w 2331"/>
                <a:gd name="connsiteY224" fmla="*/ 491 h 1509"/>
                <a:gd name="connsiteX225" fmla="*/ 920 w 2331"/>
                <a:gd name="connsiteY225" fmla="*/ 493 h 1509"/>
                <a:gd name="connsiteX226" fmla="*/ 912 w 2331"/>
                <a:gd name="connsiteY226" fmla="*/ 499 h 1509"/>
                <a:gd name="connsiteX227" fmla="*/ 900 w 2331"/>
                <a:gd name="connsiteY227" fmla="*/ 514 h 1509"/>
                <a:gd name="connsiteX228" fmla="*/ 897 w 2331"/>
                <a:gd name="connsiteY228" fmla="*/ 529 h 1509"/>
                <a:gd name="connsiteX229" fmla="*/ 899 w 2331"/>
                <a:gd name="connsiteY229" fmla="*/ 543 h 1509"/>
                <a:gd name="connsiteX230" fmla="*/ 904 w 2331"/>
                <a:gd name="connsiteY230" fmla="*/ 554 h 1509"/>
                <a:gd name="connsiteX231" fmla="*/ 906 w 2331"/>
                <a:gd name="connsiteY231" fmla="*/ 557 h 1509"/>
                <a:gd name="connsiteX232" fmla="*/ 912 w 2331"/>
                <a:gd name="connsiteY232" fmla="*/ 564 h 1509"/>
                <a:gd name="connsiteX233" fmla="*/ 920 w 2331"/>
                <a:gd name="connsiteY233" fmla="*/ 576 h 1509"/>
                <a:gd name="connsiteX234" fmla="*/ 930 w 2331"/>
                <a:gd name="connsiteY234" fmla="*/ 590 h 1509"/>
                <a:gd name="connsiteX235" fmla="*/ 941 w 2331"/>
                <a:gd name="connsiteY235" fmla="*/ 604 h 1509"/>
                <a:gd name="connsiteX236" fmla="*/ 953 w 2331"/>
                <a:gd name="connsiteY236" fmla="*/ 619 h 1509"/>
                <a:gd name="connsiteX237" fmla="*/ 962 w 2331"/>
                <a:gd name="connsiteY237" fmla="*/ 632 h 1509"/>
                <a:gd name="connsiteX238" fmla="*/ 970 w 2331"/>
                <a:gd name="connsiteY238" fmla="*/ 643 h 1509"/>
                <a:gd name="connsiteX239" fmla="*/ 944 w 2331"/>
                <a:gd name="connsiteY239" fmla="*/ 636 h 1509"/>
                <a:gd name="connsiteX240" fmla="*/ 922 w 2331"/>
                <a:gd name="connsiteY240" fmla="*/ 628 h 1509"/>
                <a:gd name="connsiteX241" fmla="*/ 902 w 2331"/>
                <a:gd name="connsiteY241" fmla="*/ 618 h 1509"/>
                <a:gd name="connsiteX242" fmla="*/ 886 w 2331"/>
                <a:gd name="connsiteY242" fmla="*/ 609 h 1509"/>
                <a:gd name="connsiteX243" fmla="*/ 873 w 2331"/>
                <a:gd name="connsiteY243" fmla="*/ 600 h 1509"/>
                <a:gd name="connsiteX244" fmla="*/ 863 w 2331"/>
                <a:gd name="connsiteY244" fmla="*/ 589 h 1509"/>
                <a:gd name="connsiteX245" fmla="*/ 857 w 2331"/>
                <a:gd name="connsiteY245" fmla="*/ 578 h 1509"/>
                <a:gd name="connsiteX246" fmla="*/ 854 w 2331"/>
                <a:gd name="connsiteY246" fmla="*/ 567 h 1509"/>
                <a:gd name="connsiteX247" fmla="*/ 853 w 2331"/>
                <a:gd name="connsiteY247" fmla="*/ 559 h 1509"/>
                <a:gd name="connsiteX248" fmla="*/ 853 w 2331"/>
                <a:gd name="connsiteY248" fmla="*/ 552 h 1509"/>
                <a:gd name="connsiteX249" fmla="*/ 853 w 2331"/>
                <a:gd name="connsiteY249" fmla="*/ 545 h 1509"/>
                <a:gd name="connsiteX250" fmla="*/ 854 w 2331"/>
                <a:gd name="connsiteY250" fmla="*/ 538 h 1509"/>
                <a:gd name="connsiteX251" fmla="*/ 856 w 2331"/>
                <a:gd name="connsiteY251" fmla="*/ 518 h 1509"/>
                <a:gd name="connsiteX252" fmla="*/ 837 w 2331"/>
                <a:gd name="connsiteY252" fmla="*/ 520 h 1509"/>
                <a:gd name="connsiteX253" fmla="*/ 802 w 2331"/>
                <a:gd name="connsiteY253" fmla="*/ 524 h 1509"/>
                <a:gd name="connsiteX254" fmla="*/ 767 w 2331"/>
                <a:gd name="connsiteY254" fmla="*/ 528 h 1509"/>
                <a:gd name="connsiteX255" fmla="*/ 732 w 2331"/>
                <a:gd name="connsiteY255" fmla="*/ 532 h 1509"/>
                <a:gd name="connsiteX256" fmla="*/ 698 w 2331"/>
                <a:gd name="connsiteY256" fmla="*/ 538 h 1509"/>
                <a:gd name="connsiteX257" fmla="*/ 664 w 2331"/>
                <a:gd name="connsiteY257" fmla="*/ 542 h 1509"/>
                <a:gd name="connsiteX258" fmla="*/ 631 w 2331"/>
                <a:gd name="connsiteY258" fmla="*/ 548 h 1509"/>
                <a:gd name="connsiteX259" fmla="*/ 600 w 2331"/>
                <a:gd name="connsiteY259" fmla="*/ 554 h 1509"/>
                <a:gd name="connsiteX260" fmla="*/ 567 w 2331"/>
                <a:gd name="connsiteY260" fmla="*/ 560 h 1509"/>
                <a:gd name="connsiteX261" fmla="*/ 537 w 2331"/>
                <a:gd name="connsiteY261" fmla="*/ 567 h 1509"/>
                <a:gd name="connsiteX262" fmla="*/ 506 w 2331"/>
                <a:gd name="connsiteY262" fmla="*/ 574 h 1509"/>
                <a:gd name="connsiteX263" fmla="*/ 476 w 2331"/>
                <a:gd name="connsiteY263" fmla="*/ 581 h 1509"/>
                <a:gd name="connsiteX264" fmla="*/ 447 w 2331"/>
                <a:gd name="connsiteY264" fmla="*/ 589 h 1509"/>
                <a:gd name="connsiteX265" fmla="*/ 417 w 2331"/>
                <a:gd name="connsiteY265" fmla="*/ 596 h 1509"/>
                <a:gd name="connsiteX266" fmla="*/ 390 w 2331"/>
                <a:gd name="connsiteY266" fmla="*/ 604 h 1509"/>
                <a:gd name="connsiteX267" fmla="*/ 362 w 2331"/>
                <a:gd name="connsiteY267" fmla="*/ 614 h 1509"/>
                <a:gd name="connsiteX268" fmla="*/ 337 w 2331"/>
                <a:gd name="connsiteY268" fmla="*/ 622 h 1509"/>
                <a:gd name="connsiteX269" fmla="*/ 311 w 2331"/>
                <a:gd name="connsiteY269" fmla="*/ 631 h 1509"/>
                <a:gd name="connsiteX270" fmla="*/ 285 w 2331"/>
                <a:gd name="connsiteY270" fmla="*/ 640 h 1509"/>
                <a:gd name="connsiteX271" fmla="*/ 262 w 2331"/>
                <a:gd name="connsiteY271" fmla="*/ 650 h 1509"/>
                <a:gd name="connsiteX272" fmla="*/ 238 w 2331"/>
                <a:gd name="connsiteY272" fmla="*/ 660 h 1509"/>
                <a:gd name="connsiteX273" fmla="*/ 215 w 2331"/>
                <a:gd name="connsiteY273" fmla="*/ 671 h 1509"/>
                <a:gd name="connsiteX274" fmla="*/ 194 w 2331"/>
                <a:gd name="connsiteY274" fmla="*/ 681 h 1509"/>
                <a:gd name="connsiteX275" fmla="*/ 173 w 2331"/>
                <a:gd name="connsiteY275" fmla="*/ 692 h 1509"/>
                <a:gd name="connsiteX276" fmla="*/ 153 w 2331"/>
                <a:gd name="connsiteY276" fmla="*/ 702 h 1509"/>
                <a:gd name="connsiteX277" fmla="*/ 134 w 2331"/>
                <a:gd name="connsiteY277" fmla="*/ 714 h 1509"/>
                <a:gd name="connsiteX278" fmla="*/ 116 w 2331"/>
                <a:gd name="connsiteY278" fmla="*/ 726 h 1509"/>
                <a:gd name="connsiteX279" fmla="*/ 98 w 2331"/>
                <a:gd name="connsiteY279" fmla="*/ 737 h 1509"/>
                <a:gd name="connsiteX280" fmla="*/ 82 w 2331"/>
                <a:gd name="connsiteY280" fmla="*/ 749 h 1509"/>
                <a:gd name="connsiteX281" fmla="*/ 67 w 2331"/>
                <a:gd name="connsiteY281" fmla="*/ 762 h 1509"/>
                <a:gd name="connsiteX282" fmla="*/ 53 w 2331"/>
                <a:gd name="connsiteY282" fmla="*/ 774 h 1509"/>
                <a:gd name="connsiteX283" fmla="*/ 40 w 2331"/>
                <a:gd name="connsiteY283" fmla="*/ 787 h 1509"/>
                <a:gd name="connsiteX284" fmla="*/ 27 w 2331"/>
                <a:gd name="connsiteY284" fmla="*/ 799 h 1509"/>
                <a:gd name="connsiteX285" fmla="*/ 8 w 2331"/>
                <a:gd name="connsiteY285" fmla="*/ 836 h 1509"/>
                <a:gd name="connsiteX286" fmla="*/ 0 w 2331"/>
                <a:gd name="connsiteY286" fmla="*/ 882 h 1509"/>
                <a:gd name="connsiteX287" fmla="*/ 0 w 2331"/>
                <a:gd name="connsiteY287" fmla="*/ 927 h 1509"/>
                <a:gd name="connsiteX288" fmla="*/ 1 w 2331"/>
                <a:gd name="connsiteY288" fmla="*/ 958 h 1509"/>
                <a:gd name="connsiteX289" fmla="*/ 4 w 2331"/>
                <a:gd name="connsiteY289" fmla="*/ 983 h 1509"/>
                <a:gd name="connsiteX290" fmla="*/ 8 w 2331"/>
                <a:gd name="connsiteY290" fmla="*/ 1009 h 1509"/>
                <a:gd name="connsiteX291" fmla="*/ 14 w 2331"/>
                <a:gd name="connsiteY291" fmla="*/ 1034 h 1509"/>
                <a:gd name="connsiteX292" fmla="*/ 21 w 2331"/>
                <a:gd name="connsiteY292" fmla="*/ 1059 h 1509"/>
                <a:gd name="connsiteX293" fmla="*/ 29 w 2331"/>
                <a:gd name="connsiteY293" fmla="*/ 1082 h 1509"/>
                <a:gd name="connsiteX294" fmla="*/ 40 w 2331"/>
                <a:gd name="connsiteY294" fmla="*/ 1103 h 1509"/>
                <a:gd name="connsiteX295" fmla="*/ 51 w 2331"/>
                <a:gd name="connsiteY295" fmla="*/ 1122 h 1509"/>
                <a:gd name="connsiteX296" fmla="*/ 64 w 2331"/>
                <a:gd name="connsiteY296" fmla="*/ 1136 h 1509"/>
                <a:gd name="connsiteX297" fmla="*/ 81 w 2331"/>
                <a:gd name="connsiteY297" fmla="*/ 1149 h 1509"/>
                <a:gd name="connsiteX298" fmla="*/ 98 w 2331"/>
                <a:gd name="connsiteY298" fmla="*/ 1162 h 1509"/>
                <a:gd name="connsiteX299" fmla="*/ 118 w 2331"/>
                <a:gd name="connsiteY299" fmla="*/ 1173 h 1509"/>
                <a:gd name="connsiteX300" fmla="*/ 138 w 2331"/>
                <a:gd name="connsiteY300" fmla="*/ 1184 h 1509"/>
                <a:gd name="connsiteX301" fmla="*/ 160 w 2331"/>
                <a:gd name="connsiteY301" fmla="*/ 1193 h 1509"/>
                <a:gd name="connsiteX302" fmla="*/ 184 w 2331"/>
                <a:gd name="connsiteY302" fmla="*/ 1203 h 1509"/>
                <a:gd name="connsiteX303" fmla="*/ 208 w 2331"/>
                <a:gd name="connsiteY303" fmla="*/ 1211 h 1509"/>
                <a:gd name="connsiteX304" fmla="*/ 234 w 2331"/>
                <a:gd name="connsiteY304" fmla="*/ 1218 h 1509"/>
                <a:gd name="connsiteX305" fmla="*/ 242 w 2331"/>
                <a:gd name="connsiteY305" fmla="*/ 1239 h 1509"/>
                <a:gd name="connsiteX306" fmla="*/ 250 w 2331"/>
                <a:gd name="connsiteY306" fmla="*/ 1259 h 1509"/>
                <a:gd name="connsiteX307" fmla="*/ 261 w 2331"/>
                <a:gd name="connsiteY307" fmla="*/ 1279 h 1509"/>
                <a:gd name="connsiteX308" fmla="*/ 272 w 2331"/>
                <a:gd name="connsiteY308" fmla="*/ 1298 h 1509"/>
                <a:gd name="connsiteX309" fmla="*/ 285 w 2331"/>
                <a:gd name="connsiteY309" fmla="*/ 1317 h 1509"/>
                <a:gd name="connsiteX310" fmla="*/ 298 w 2331"/>
                <a:gd name="connsiteY310" fmla="*/ 1335 h 1509"/>
                <a:gd name="connsiteX311" fmla="*/ 313 w 2331"/>
                <a:gd name="connsiteY311" fmla="*/ 1352 h 1509"/>
                <a:gd name="connsiteX312" fmla="*/ 330 w 2331"/>
                <a:gd name="connsiteY312" fmla="*/ 1368 h 1509"/>
                <a:gd name="connsiteX313" fmla="*/ 342 w 2331"/>
                <a:gd name="connsiteY313" fmla="*/ 1380 h 1509"/>
                <a:gd name="connsiteX314" fmla="*/ 357 w 2331"/>
                <a:gd name="connsiteY314" fmla="*/ 1392 h 1509"/>
                <a:gd name="connsiteX315" fmla="*/ 371 w 2331"/>
                <a:gd name="connsiteY315" fmla="*/ 1402 h 1509"/>
                <a:gd name="connsiteX316" fmla="*/ 385 w 2331"/>
                <a:gd name="connsiteY316" fmla="*/ 1412 h 1509"/>
                <a:gd name="connsiteX317" fmla="*/ 400 w 2331"/>
                <a:gd name="connsiteY317" fmla="*/ 1421 h 1509"/>
                <a:gd name="connsiteX318" fmla="*/ 415 w 2331"/>
                <a:gd name="connsiteY318" fmla="*/ 1429 h 1509"/>
                <a:gd name="connsiteX319" fmla="*/ 430 w 2331"/>
                <a:gd name="connsiteY319" fmla="*/ 1436 h 1509"/>
                <a:gd name="connsiteX320" fmla="*/ 447 w 2331"/>
                <a:gd name="connsiteY320" fmla="*/ 1443 h 1509"/>
                <a:gd name="connsiteX321" fmla="*/ 462 w 2331"/>
                <a:gd name="connsiteY321" fmla="*/ 1449 h 1509"/>
                <a:gd name="connsiteX322" fmla="*/ 478 w 2331"/>
                <a:gd name="connsiteY322" fmla="*/ 1455 h 1509"/>
                <a:gd name="connsiteX323" fmla="*/ 494 w 2331"/>
                <a:gd name="connsiteY323" fmla="*/ 1458 h 1509"/>
                <a:gd name="connsiteX324" fmla="*/ 512 w 2331"/>
                <a:gd name="connsiteY324" fmla="*/ 1462 h 1509"/>
                <a:gd name="connsiteX325" fmla="*/ 528 w 2331"/>
                <a:gd name="connsiteY325" fmla="*/ 1465 h 1509"/>
                <a:gd name="connsiteX326" fmla="*/ 546 w 2331"/>
                <a:gd name="connsiteY326" fmla="*/ 1468 h 1509"/>
                <a:gd name="connsiteX327" fmla="*/ 562 w 2331"/>
                <a:gd name="connsiteY327" fmla="*/ 1469 h 1509"/>
                <a:gd name="connsiteX328" fmla="*/ 580 w 2331"/>
                <a:gd name="connsiteY328" fmla="*/ 1469 h 1509"/>
                <a:gd name="connsiteX329" fmla="*/ 597 w 2331"/>
                <a:gd name="connsiteY329" fmla="*/ 1469 h 1509"/>
                <a:gd name="connsiteX330" fmla="*/ 614 w 2331"/>
                <a:gd name="connsiteY330" fmla="*/ 1468 h 1509"/>
                <a:gd name="connsiteX331" fmla="*/ 631 w 2331"/>
                <a:gd name="connsiteY331" fmla="*/ 1465 h 1509"/>
                <a:gd name="connsiteX332" fmla="*/ 648 w 2331"/>
                <a:gd name="connsiteY332" fmla="*/ 1462 h 1509"/>
                <a:gd name="connsiteX333" fmla="*/ 664 w 2331"/>
                <a:gd name="connsiteY333" fmla="*/ 1458 h 1509"/>
                <a:gd name="connsiteX334" fmla="*/ 679 w 2331"/>
                <a:gd name="connsiteY334" fmla="*/ 1455 h 1509"/>
                <a:gd name="connsiteX335" fmla="*/ 695 w 2331"/>
                <a:gd name="connsiteY335" fmla="*/ 1449 h 1509"/>
                <a:gd name="connsiteX336" fmla="*/ 711 w 2331"/>
                <a:gd name="connsiteY336" fmla="*/ 1443 h 1509"/>
                <a:gd name="connsiteX337" fmla="*/ 726 w 2331"/>
                <a:gd name="connsiteY337" fmla="*/ 1436 h 1509"/>
                <a:gd name="connsiteX338" fmla="*/ 740 w 2331"/>
                <a:gd name="connsiteY338" fmla="*/ 1429 h 1509"/>
                <a:gd name="connsiteX339" fmla="*/ 754 w 2331"/>
                <a:gd name="connsiteY339" fmla="*/ 1421 h 1509"/>
                <a:gd name="connsiteX340" fmla="*/ 768 w 2331"/>
                <a:gd name="connsiteY340" fmla="*/ 1412 h 1509"/>
                <a:gd name="connsiteX341" fmla="*/ 781 w 2331"/>
                <a:gd name="connsiteY341" fmla="*/ 1402 h 1509"/>
                <a:gd name="connsiteX342" fmla="*/ 794 w 2331"/>
                <a:gd name="connsiteY342" fmla="*/ 1392 h 1509"/>
                <a:gd name="connsiteX343" fmla="*/ 807 w 2331"/>
                <a:gd name="connsiteY343" fmla="*/ 1380 h 1509"/>
                <a:gd name="connsiteX344" fmla="*/ 818 w 2331"/>
                <a:gd name="connsiteY344" fmla="*/ 1368 h 1509"/>
                <a:gd name="connsiteX345" fmla="*/ 830 w 2331"/>
                <a:gd name="connsiteY345" fmla="*/ 1356 h 1509"/>
                <a:gd name="connsiteX346" fmla="*/ 842 w 2331"/>
                <a:gd name="connsiteY346" fmla="*/ 1342 h 1509"/>
                <a:gd name="connsiteX347" fmla="*/ 851 w 2331"/>
                <a:gd name="connsiteY347" fmla="*/ 1326 h 1509"/>
                <a:gd name="connsiteX348" fmla="*/ 861 w 2331"/>
                <a:gd name="connsiteY348" fmla="*/ 1311 h 1509"/>
                <a:gd name="connsiteX349" fmla="*/ 870 w 2331"/>
                <a:gd name="connsiteY349" fmla="*/ 1296 h 1509"/>
                <a:gd name="connsiteX350" fmla="*/ 877 w 2331"/>
                <a:gd name="connsiteY350" fmla="*/ 1281 h 1509"/>
                <a:gd name="connsiteX351" fmla="*/ 884 w 2331"/>
                <a:gd name="connsiteY351" fmla="*/ 1264 h 1509"/>
                <a:gd name="connsiteX352" fmla="*/ 889 w 2331"/>
                <a:gd name="connsiteY352" fmla="*/ 1248 h 1509"/>
                <a:gd name="connsiteX353" fmla="*/ 908 w 2331"/>
                <a:gd name="connsiteY353" fmla="*/ 1248 h 1509"/>
                <a:gd name="connsiteX354" fmla="*/ 927 w 2331"/>
                <a:gd name="connsiteY354" fmla="*/ 1247 h 1509"/>
                <a:gd name="connsiteX355" fmla="*/ 946 w 2331"/>
                <a:gd name="connsiteY355" fmla="*/ 1247 h 1509"/>
                <a:gd name="connsiteX356" fmla="*/ 964 w 2331"/>
                <a:gd name="connsiteY356" fmla="*/ 1247 h 1509"/>
                <a:gd name="connsiteX357" fmla="*/ 983 w 2331"/>
                <a:gd name="connsiteY357" fmla="*/ 1246 h 1509"/>
                <a:gd name="connsiteX358" fmla="*/ 1002 w 2331"/>
                <a:gd name="connsiteY358" fmla="*/ 1246 h 1509"/>
                <a:gd name="connsiteX359" fmla="*/ 1020 w 2331"/>
                <a:gd name="connsiteY359" fmla="*/ 1246 h 1509"/>
                <a:gd name="connsiteX360" fmla="*/ 1039 w 2331"/>
                <a:gd name="connsiteY360" fmla="*/ 1245 h 1509"/>
                <a:gd name="connsiteX361" fmla="*/ 1058 w 2331"/>
                <a:gd name="connsiteY361" fmla="*/ 1245 h 1509"/>
                <a:gd name="connsiteX362" fmla="*/ 1078 w 2331"/>
                <a:gd name="connsiteY362" fmla="*/ 1245 h 1509"/>
                <a:gd name="connsiteX363" fmla="*/ 1096 w 2331"/>
                <a:gd name="connsiteY363" fmla="*/ 1245 h 1509"/>
                <a:gd name="connsiteX364" fmla="*/ 1116 w 2331"/>
                <a:gd name="connsiteY364" fmla="*/ 1243 h 1509"/>
                <a:gd name="connsiteX365" fmla="*/ 1135 w 2331"/>
                <a:gd name="connsiteY365" fmla="*/ 1243 h 1509"/>
                <a:gd name="connsiteX366" fmla="*/ 1155 w 2331"/>
                <a:gd name="connsiteY366" fmla="*/ 1243 h 1509"/>
                <a:gd name="connsiteX367" fmla="*/ 1174 w 2331"/>
                <a:gd name="connsiteY367" fmla="*/ 1243 h 1509"/>
                <a:gd name="connsiteX368" fmla="*/ 1193 w 2331"/>
                <a:gd name="connsiteY368" fmla="*/ 1243 h 1509"/>
                <a:gd name="connsiteX369" fmla="*/ 1214 w 2331"/>
                <a:gd name="connsiteY369" fmla="*/ 1243 h 1509"/>
                <a:gd name="connsiteX370" fmla="*/ 1235 w 2331"/>
                <a:gd name="connsiteY370" fmla="*/ 1243 h 1509"/>
                <a:gd name="connsiteX371" fmla="*/ 1257 w 2331"/>
                <a:gd name="connsiteY371" fmla="*/ 1243 h 1509"/>
                <a:gd name="connsiteX372" fmla="*/ 1278 w 2331"/>
                <a:gd name="connsiteY372" fmla="*/ 1245 h 1509"/>
                <a:gd name="connsiteX373" fmla="*/ 1299 w 2331"/>
                <a:gd name="connsiteY373" fmla="*/ 1245 h 1509"/>
                <a:gd name="connsiteX374" fmla="*/ 1320 w 2331"/>
                <a:gd name="connsiteY374" fmla="*/ 1245 h 1509"/>
                <a:gd name="connsiteX375" fmla="*/ 1339 w 2331"/>
                <a:gd name="connsiteY375" fmla="*/ 1246 h 1509"/>
                <a:gd name="connsiteX376" fmla="*/ 1361 w 2331"/>
                <a:gd name="connsiteY376" fmla="*/ 1246 h 1509"/>
                <a:gd name="connsiteX377" fmla="*/ 1380 w 2331"/>
                <a:gd name="connsiteY377" fmla="*/ 1247 h 1509"/>
                <a:gd name="connsiteX378" fmla="*/ 1401 w 2331"/>
                <a:gd name="connsiteY378" fmla="*/ 1248 h 1509"/>
                <a:gd name="connsiteX379" fmla="*/ 1421 w 2331"/>
                <a:gd name="connsiteY379" fmla="*/ 1248 h 1509"/>
                <a:gd name="connsiteX380" fmla="*/ 1441 w 2331"/>
                <a:gd name="connsiteY380" fmla="*/ 1249 h 1509"/>
                <a:gd name="connsiteX381" fmla="*/ 1461 w 2331"/>
                <a:gd name="connsiteY381" fmla="*/ 1250 h 1509"/>
                <a:gd name="connsiteX382" fmla="*/ 1481 w 2331"/>
                <a:gd name="connsiteY382" fmla="*/ 1252 h 1509"/>
                <a:gd name="connsiteX383" fmla="*/ 1501 w 2331"/>
                <a:gd name="connsiteY383" fmla="*/ 1252 h 1509"/>
                <a:gd name="connsiteX384" fmla="*/ 1521 w 2331"/>
                <a:gd name="connsiteY384" fmla="*/ 1253 h 1509"/>
                <a:gd name="connsiteX385" fmla="*/ 1528 w 2331"/>
                <a:gd name="connsiteY385" fmla="*/ 1269 h 1509"/>
                <a:gd name="connsiteX386" fmla="*/ 1671 w 2331"/>
                <a:gd name="connsiteY386" fmla="*/ 1284 h 1509"/>
                <a:gd name="connsiteX0" fmla="*/ 1502 w 2331"/>
                <a:gd name="connsiteY0" fmla="*/ 1071 h 1509"/>
                <a:gd name="connsiteX1" fmla="*/ 1727 w 2331"/>
                <a:gd name="connsiteY1" fmla="*/ 1161 h 1509"/>
                <a:gd name="connsiteX2" fmla="*/ 1637 w 2331"/>
                <a:gd name="connsiteY2" fmla="*/ 1158 h 1509"/>
                <a:gd name="connsiteX3" fmla="*/ 1541 w 2331"/>
                <a:gd name="connsiteY3" fmla="*/ 1068 h 1509"/>
                <a:gd name="connsiteX4" fmla="*/ 1541 w 2331"/>
                <a:gd name="connsiteY4" fmla="*/ 1119 h 1509"/>
                <a:gd name="connsiteX5" fmla="*/ 1556 w 2331"/>
                <a:gd name="connsiteY5" fmla="*/ 1134 h 1509"/>
                <a:gd name="connsiteX6" fmla="*/ 1566 w 2331"/>
                <a:gd name="connsiteY6" fmla="*/ 1059 h 1509"/>
                <a:gd name="connsiteX7" fmla="*/ 1568 w 2331"/>
                <a:gd name="connsiteY7" fmla="*/ 1104 h 1509"/>
                <a:gd name="connsiteX8" fmla="*/ 1568 w 2331"/>
                <a:gd name="connsiteY8" fmla="*/ 1101 h 1509"/>
                <a:gd name="connsiteX9" fmla="*/ 1578 w 2331"/>
                <a:gd name="connsiteY9" fmla="*/ 1072 h 1509"/>
                <a:gd name="connsiteX10" fmla="*/ 1590 w 2331"/>
                <a:gd name="connsiteY10" fmla="*/ 1041 h 1509"/>
                <a:gd name="connsiteX11" fmla="*/ 1602 w 2331"/>
                <a:gd name="connsiteY11" fmla="*/ 1008 h 1509"/>
                <a:gd name="connsiteX12" fmla="*/ 1615 w 2331"/>
                <a:gd name="connsiteY12" fmla="*/ 975 h 1509"/>
                <a:gd name="connsiteX13" fmla="*/ 1629 w 2331"/>
                <a:gd name="connsiteY13" fmla="*/ 942 h 1509"/>
                <a:gd name="connsiteX14" fmla="*/ 1643 w 2331"/>
                <a:gd name="connsiteY14" fmla="*/ 952 h 1509"/>
                <a:gd name="connsiteX15" fmla="*/ 1657 w 2331"/>
                <a:gd name="connsiteY15" fmla="*/ 917 h 1509"/>
                <a:gd name="connsiteX16" fmla="*/ 1673 w 2331"/>
                <a:gd name="connsiteY16" fmla="*/ 926 h 1509"/>
                <a:gd name="connsiteX17" fmla="*/ 1688 w 2331"/>
                <a:gd name="connsiteY17" fmla="*/ 844 h 1509"/>
                <a:gd name="connsiteX18" fmla="*/ 1703 w 2331"/>
                <a:gd name="connsiteY18" fmla="*/ 851 h 1509"/>
                <a:gd name="connsiteX19" fmla="*/ 1719 w 2331"/>
                <a:gd name="connsiteY19" fmla="*/ 858 h 1509"/>
                <a:gd name="connsiteX20" fmla="*/ 1735 w 2331"/>
                <a:gd name="connsiteY20" fmla="*/ 864 h 1509"/>
                <a:gd name="connsiteX21" fmla="*/ 1751 w 2331"/>
                <a:gd name="connsiteY21" fmla="*/ 1050 h 1509"/>
                <a:gd name="connsiteX22" fmla="*/ 1754 w 2331"/>
                <a:gd name="connsiteY22" fmla="*/ 957 h 1509"/>
                <a:gd name="connsiteX23" fmla="*/ 1751 w 2331"/>
                <a:gd name="connsiteY23" fmla="*/ 999 h 1509"/>
                <a:gd name="connsiteX24" fmla="*/ 1767 w 2331"/>
                <a:gd name="connsiteY24" fmla="*/ 828 h 1509"/>
                <a:gd name="connsiteX25" fmla="*/ 1785 w 2331"/>
                <a:gd name="connsiteY25" fmla="*/ 1102 h 1509"/>
                <a:gd name="connsiteX26" fmla="*/ 1801 w 2331"/>
                <a:gd name="connsiteY26" fmla="*/ 1015 h 1509"/>
                <a:gd name="connsiteX27" fmla="*/ 1796 w 2331"/>
                <a:gd name="connsiteY27" fmla="*/ 1143 h 1509"/>
                <a:gd name="connsiteX28" fmla="*/ 1819 w 2331"/>
                <a:gd name="connsiteY28" fmla="*/ 1108 h 1509"/>
                <a:gd name="connsiteX29" fmla="*/ 1835 w 2331"/>
                <a:gd name="connsiteY29" fmla="*/ 1109 h 1509"/>
                <a:gd name="connsiteX30" fmla="*/ 1853 w 2331"/>
                <a:gd name="connsiteY30" fmla="*/ 1109 h 1509"/>
                <a:gd name="connsiteX31" fmla="*/ 1870 w 2331"/>
                <a:gd name="connsiteY31" fmla="*/ 1154 h 1509"/>
                <a:gd name="connsiteX32" fmla="*/ 1887 w 2331"/>
                <a:gd name="connsiteY32" fmla="*/ 1198 h 1509"/>
                <a:gd name="connsiteX33" fmla="*/ 1904 w 2331"/>
                <a:gd name="connsiteY33" fmla="*/ 1150 h 1509"/>
                <a:gd name="connsiteX34" fmla="*/ 1904 w 2331"/>
                <a:gd name="connsiteY34" fmla="*/ 1110 h 1509"/>
                <a:gd name="connsiteX35" fmla="*/ 1904 w 2331"/>
                <a:gd name="connsiteY35" fmla="*/ 1143 h 1509"/>
                <a:gd name="connsiteX36" fmla="*/ 1920 w 2331"/>
                <a:gd name="connsiteY36" fmla="*/ 1147 h 1509"/>
                <a:gd name="connsiteX37" fmla="*/ 1937 w 2331"/>
                <a:gd name="connsiteY37" fmla="*/ 1458 h 1509"/>
                <a:gd name="connsiteX38" fmla="*/ 1886 w 2331"/>
                <a:gd name="connsiteY38" fmla="*/ 1005 h 1509"/>
                <a:gd name="connsiteX39" fmla="*/ 1889 w 2331"/>
                <a:gd name="connsiteY39" fmla="*/ 999 h 1509"/>
                <a:gd name="connsiteX40" fmla="*/ 1895 w 2331"/>
                <a:gd name="connsiteY40" fmla="*/ 963 h 1509"/>
                <a:gd name="connsiteX41" fmla="*/ 1934 w 2331"/>
                <a:gd name="connsiteY41" fmla="*/ 1002 h 1509"/>
                <a:gd name="connsiteX42" fmla="*/ 1934 w 2331"/>
                <a:gd name="connsiteY42" fmla="*/ 963 h 1509"/>
                <a:gd name="connsiteX43" fmla="*/ 1934 w 2331"/>
                <a:gd name="connsiteY43" fmla="*/ 960 h 1509"/>
                <a:gd name="connsiteX44" fmla="*/ 1934 w 2331"/>
                <a:gd name="connsiteY44" fmla="*/ 954 h 1509"/>
                <a:gd name="connsiteX45" fmla="*/ 1953 w 2331"/>
                <a:gd name="connsiteY45" fmla="*/ 1005 h 1509"/>
                <a:gd name="connsiteX46" fmla="*/ 1968 w 2331"/>
                <a:gd name="connsiteY46" fmla="*/ 1134 h 1509"/>
                <a:gd name="connsiteX47" fmla="*/ 1984 w 2331"/>
                <a:gd name="connsiteY47" fmla="*/ 1083 h 1509"/>
                <a:gd name="connsiteX48" fmla="*/ 1999 w 2331"/>
                <a:gd name="connsiteY48" fmla="*/ 1031 h 1509"/>
                <a:gd name="connsiteX49" fmla="*/ 2013 w 2331"/>
                <a:gd name="connsiteY49" fmla="*/ 1429 h 1509"/>
                <a:gd name="connsiteX50" fmla="*/ 2028 w 2331"/>
                <a:gd name="connsiteY50" fmla="*/ 926 h 1509"/>
                <a:gd name="connsiteX51" fmla="*/ 2041 w 2331"/>
                <a:gd name="connsiteY51" fmla="*/ 1412 h 1509"/>
                <a:gd name="connsiteX52" fmla="*/ 2055 w 2331"/>
                <a:gd name="connsiteY52" fmla="*/ 1087 h 1509"/>
                <a:gd name="connsiteX53" fmla="*/ 2068 w 2331"/>
                <a:gd name="connsiteY53" fmla="*/ 1392 h 1509"/>
                <a:gd name="connsiteX54" fmla="*/ 2079 w 2331"/>
                <a:gd name="connsiteY54" fmla="*/ 1380 h 1509"/>
                <a:gd name="connsiteX55" fmla="*/ 2091 w 2331"/>
                <a:gd name="connsiteY55" fmla="*/ 1098 h 1509"/>
                <a:gd name="connsiteX56" fmla="*/ 2105 w 2331"/>
                <a:gd name="connsiteY56" fmla="*/ 1353 h 1509"/>
                <a:gd name="connsiteX57" fmla="*/ 2118 w 2331"/>
                <a:gd name="connsiteY57" fmla="*/ 1066 h 1509"/>
                <a:gd name="connsiteX58" fmla="*/ 2130 w 2331"/>
                <a:gd name="connsiteY58" fmla="*/ 1319 h 1509"/>
                <a:gd name="connsiteX59" fmla="*/ 2140 w 2331"/>
                <a:gd name="connsiteY59" fmla="*/ 1301 h 1509"/>
                <a:gd name="connsiteX60" fmla="*/ 2149 w 2331"/>
                <a:gd name="connsiteY60" fmla="*/ 1057 h 1509"/>
                <a:gd name="connsiteX61" fmla="*/ 2158 w 2331"/>
                <a:gd name="connsiteY61" fmla="*/ 1263 h 1509"/>
                <a:gd name="connsiteX62" fmla="*/ 2165 w 2331"/>
                <a:gd name="connsiteY62" fmla="*/ 1243 h 1509"/>
                <a:gd name="connsiteX63" fmla="*/ 2171 w 2331"/>
                <a:gd name="connsiteY63" fmla="*/ 1224 h 1509"/>
                <a:gd name="connsiteX64" fmla="*/ 2183 w 2331"/>
                <a:gd name="connsiteY64" fmla="*/ 1219 h 1509"/>
                <a:gd name="connsiteX65" fmla="*/ 2195 w 2331"/>
                <a:gd name="connsiteY65" fmla="*/ 1213 h 1509"/>
                <a:gd name="connsiteX66" fmla="*/ 2207 w 2331"/>
                <a:gd name="connsiteY66" fmla="*/ 1208 h 1509"/>
                <a:gd name="connsiteX67" fmla="*/ 2218 w 2331"/>
                <a:gd name="connsiteY67" fmla="*/ 1203 h 1509"/>
                <a:gd name="connsiteX68" fmla="*/ 2230 w 2331"/>
                <a:gd name="connsiteY68" fmla="*/ 1197 h 1509"/>
                <a:gd name="connsiteX69" fmla="*/ 2241 w 2331"/>
                <a:gd name="connsiteY69" fmla="*/ 1191 h 1509"/>
                <a:gd name="connsiteX70" fmla="*/ 2251 w 2331"/>
                <a:gd name="connsiteY70" fmla="*/ 1185 h 1509"/>
                <a:gd name="connsiteX71" fmla="*/ 2261 w 2331"/>
                <a:gd name="connsiteY71" fmla="*/ 1178 h 1509"/>
                <a:gd name="connsiteX72" fmla="*/ 2279 w 2331"/>
                <a:gd name="connsiteY72" fmla="*/ 1160 h 1509"/>
                <a:gd name="connsiteX73" fmla="*/ 2294 w 2331"/>
                <a:gd name="connsiteY73" fmla="*/ 1138 h 1509"/>
                <a:gd name="connsiteX74" fmla="*/ 2307 w 2331"/>
                <a:gd name="connsiteY74" fmla="*/ 1111 h 1509"/>
                <a:gd name="connsiteX75" fmla="*/ 2317 w 2331"/>
                <a:gd name="connsiteY75" fmla="*/ 1082 h 1509"/>
                <a:gd name="connsiteX76" fmla="*/ 2324 w 2331"/>
                <a:gd name="connsiteY76" fmla="*/ 1051 h 1509"/>
                <a:gd name="connsiteX77" fmla="*/ 2328 w 2331"/>
                <a:gd name="connsiteY77" fmla="*/ 1018 h 1509"/>
                <a:gd name="connsiteX78" fmla="*/ 2331 w 2331"/>
                <a:gd name="connsiteY78" fmla="*/ 985 h 1509"/>
                <a:gd name="connsiteX79" fmla="*/ 2331 w 2331"/>
                <a:gd name="connsiteY79" fmla="*/ 954 h 1509"/>
                <a:gd name="connsiteX80" fmla="*/ 2329 w 2331"/>
                <a:gd name="connsiteY80" fmla="*/ 927 h 1509"/>
                <a:gd name="connsiteX81" fmla="*/ 2327 w 2331"/>
                <a:gd name="connsiteY81" fmla="*/ 899 h 1509"/>
                <a:gd name="connsiteX82" fmla="*/ 2322 w 2331"/>
                <a:gd name="connsiteY82" fmla="*/ 871 h 1509"/>
                <a:gd name="connsiteX83" fmla="*/ 2315 w 2331"/>
                <a:gd name="connsiteY83" fmla="*/ 844 h 1509"/>
                <a:gd name="connsiteX84" fmla="*/ 2307 w 2331"/>
                <a:gd name="connsiteY84" fmla="*/ 819 h 1509"/>
                <a:gd name="connsiteX85" fmla="*/ 2297 w 2331"/>
                <a:gd name="connsiteY85" fmla="*/ 796 h 1509"/>
                <a:gd name="connsiteX86" fmla="*/ 2284 w 2331"/>
                <a:gd name="connsiteY86" fmla="*/ 777 h 1509"/>
                <a:gd name="connsiteX87" fmla="*/ 2269 w 2331"/>
                <a:gd name="connsiteY87" fmla="*/ 762 h 1509"/>
                <a:gd name="connsiteX88" fmla="*/ 2242 w 2331"/>
                <a:gd name="connsiteY88" fmla="*/ 743 h 1509"/>
                <a:gd name="connsiteX89" fmla="*/ 2213 w 2331"/>
                <a:gd name="connsiteY89" fmla="*/ 725 h 1509"/>
                <a:gd name="connsiteX90" fmla="*/ 2181 w 2331"/>
                <a:gd name="connsiteY90" fmla="*/ 706 h 1509"/>
                <a:gd name="connsiteX91" fmla="*/ 2147 w 2331"/>
                <a:gd name="connsiteY91" fmla="*/ 688 h 1509"/>
                <a:gd name="connsiteX92" fmla="*/ 2112 w 2331"/>
                <a:gd name="connsiteY92" fmla="*/ 672 h 1509"/>
                <a:gd name="connsiteX93" fmla="*/ 2074 w 2331"/>
                <a:gd name="connsiteY93" fmla="*/ 656 h 1509"/>
                <a:gd name="connsiteX94" fmla="*/ 2034 w 2331"/>
                <a:gd name="connsiteY94" fmla="*/ 640 h 1509"/>
                <a:gd name="connsiteX95" fmla="*/ 1993 w 2331"/>
                <a:gd name="connsiteY95" fmla="*/ 625 h 1509"/>
                <a:gd name="connsiteX96" fmla="*/ 1950 w 2331"/>
                <a:gd name="connsiteY96" fmla="*/ 611 h 1509"/>
                <a:gd name="connsiteX97" fmla="*/ 1904 w 2331"/>
                <a:gd name="connsiteY97" fmla="*/ 598 h 1509"/>
                <a:gd name="connsiteX98" fmla="*/ 1857 w 2331"/>
                <a:gd name="connsiteY98" fmla="*/ 585 h 1509"/>
                <a:gd name="connsiteX99" fmla="*/ 1808 w 2331"/>
                <a:gd name="connsiteY99" fmla="*/ 574 h 1509"/>
                <a:gd name="connsiteX100" fmla="*/ 1758 w 2331"/>
                <a:gd name="connsiteY100" fmla="*/ 563 h 1509"/>
                <a:gd name="connsiteX101" fmla="*/ 1707 w 2331"/>
                <a:gd name="connsiteY101" fmla="*/ 553 h 1509"/>
                <a:gd name="connsiteX102" fmla="*/ 1654 w 2331"/>
                <a:gd name="connsiteY102" fmla="*/ 543 h 1509"/>
                <a:gd name="connsiteX103" fmla="*/ 1599 w 2331"/>
                <a:gd name="connsiteY103" fmla="*/ 535 h 1509"/>
                <a:gd name="connsiteX104" fmla="*/ 1599 w 2331"/>
                <a:gd name="connsiteY104" fmla="*/ 535 h 1509"/>
                <a:gd name="connsiteX105" fmla="*/ 1595 w 2331"/>
                <a:gd name="connsiteY105" fmla="*/ 471 h 1509"/>
                <a:gd name="connsiteX106" fmla="*/ 1487 w 2331"/>
                <a:gd name="connsiteY106" fmla="*/ 471 h 1509"/>
                <a:gd name="connsiteX107" fmla="*/ 1496 w 2331"/>
                <a:gd name="connsiteY107" fmla="*/ 637 h 1509"/>
                <a:gd name="connsiteX108" fmla="*/ 1491 w 2331"/>
                <a:gd name="connsiteY108" fmla="*/ 638 h 1509"/>
                <a:gd name="connsiteX109" fmla="*/ 1487 w 2331"/>
                <a:gd name="connsiteY109" fmla="*/ 639 h 1509"/>
                <a:gd name="connsiteX110" fmla="*/ 1482 w 2331"/>
                <a:gd name="connsiteY110" fmla="*/ 640 h 1509"/>
                <a:gd name="connsiteX111" fmla="*/ 1477 w 2331"/>
                <a:gd name="connsiteY111" fmla="*/ 642 h 1509"/>
                <a:gd name="connsiteX112" fmla="*/ 1473 w 2331"/>
                <a:gd name="connsiteY112" fmla="*/ 644 h 1509"/>
                <a:gd name="connsiteX113" fmla="*/ 1468 w 2331"/>
                <a:gd name="connsiteY113" fmla="*/ 645 h 1509"/>
                <a:gd name="connsiteX114" fmla="*/ 1462 w 2331"/>
                <a:gd name="connsiteY114" fmla="*/ 646 h 1509"/>
                <a:gd name="connsiteX115" fmla="*/ 1458 w 2331"/>
                <a:gd name="connsiteY115" fmla="*/ 647 h 1509"/>
                <a:gd name="connsiteX116" fmla="*/ 1467 w 2331"/>
                <a:gd name="connsiteY116" fmla="*/ 643 h 1509"/>
                <a:gd name="connsiteX117" fmla="*/ 1418 w 2331"/>
                <a:gd name="connsiteY117" fmla="*/ 561 h 1509"/>
                <a:gd name="connsiteX118" fmla="*/ 1405 w 2331"/>
                <a:gd name="connsiteY118" fmla="*/ 452 h 1509"/>
                <a:gd name="connsiteX119" fmla="*/ 1417 w 2331"/>
                <a:gd name="connsiteY119" fmla="*/ 442 h 1509"/>
                <a:gd name="connsiteX120" fmla="*/ 1427 w 2331"/>
                <a:gd name="connsiteY120" fmla="*/ 430 h 1509"/>
                <a:gd name="connsiteX121" fmla="*/ 1438 w 2331"/>
                <a:gd name="connsiteY121" fmla="*/ 417 h 1509"/>
                <a:gd name="connsiteX122" fmla="*/ 1447 w 2331"/>
                <a:gd name="connsiteY122" fmla="*/ 403 h 1509"/>
                <a:gd name="connsiteX123" fmla="*/ 1456 w 2331"/>
                <a:gd name="connsiteY123" fmla="*/ 388 h 1509"/>
                <a:gd name="connsiteX124" fmla="*/ 1465 w 2331"/>
                <a:gd name="connsiteY124" fmla="*/ 372 h 1509"/>
                <a:gd name="connsiteX125" fmla="*/ 1472 w 2331"/>
                <a:gd name="connsiteY125" fmla="*/ 354 h 1509"/>
                <a:gd name="connsiteX126" fmla="*/ 1479 w 2331"/>
                <a:gd name="connsiteY126" fmla="*/ 337 h 1509"/>
                <a:gd name="connsiteX127" fmla="*/ 1487 w 2331"/>
                <a:gd name="connsiteY127" fmla="*/ 471 h 1509"/>
                <a:gd name="connsiteX128" fmla="*/ 1595 w 2331"/>
                <a:gd name="connsiteY128" fmla="*/ 471 h 1509"/>
                <a:gd name="connsiteX129" fmla="*/ 1585 w 2331"/>
                <a:gd name="connsiteY129" fmla="*/ 273 h 1509"/>
                <a:gd name="connsiteX130" fmla="*/ 1584 w 2331"/>
                <a:gd name="connsiteY130" fmla="*/ 265 h 1509"/>
                <a:gd name="connsiteX131" fmla="*/ 1580 w 2331"/>
                <a:gd name="connsiteY131" fmla="*/ 257 h 1509"/>
                <a:gd name="connsiteX132" fmla="*/ 1576 w 2331"/>
                <a:gd name="connsiteY132" fmla="*/ 250 h 1509"/>
                <a:gd name="connsiteX133" fmla="*/ 1570 w 2331"/>
                <a:gd name="connsiteY133" fmla="*/ 243 h 1509"/>
                <a:gd name="connsiteX134" fmla="*/ 1563 w 2331"/>
                <a:gd name="connsiteY134" fmla="*/ 237 h 1509"/>
                <a:gd name="connsiteX135" fmla="*/ 1556 w 2331"/>
                <a:gd name="connsiteY135" fmla="*/ 234 h 1509"/>
                <a:gd name="connsiteX136" fmla="*/ 1546 w 2331"/>
                <a:gd name="connsiteY136" fmla="*/ 231 h 1509"/>
                <a:gd name="connsiteX137" fmla="*/ 1538 w 2331"/>
                <a:gd name="connsiteY137" fmla="*/ 230 h 1509"/>
                <a:gd name="connsiteX138" fmla="*/ 1517 w 2331"/>
                <a:gd name="connsiteY138" fmla="*/ 230 h 1509"/>
                <a:gd name="connsiteX139" fmla="*/ 1511 w 2331"/>
                <a:gd name="connsiteY139" fmla="*/ 230 h 1509"/>
                <a:gd name="connsiteX140" fmla="*/ 1505 w 2331"/>
                <a:gd name="connsiteY140" fmla="*/ 231 h 1509"/>
                <a:gd name="connsiteX141" fmla="*/ 1501 w 2331"/>
                <a:gd name="connsiteY141" fmla="*/ 234 h 1509"/>
                <a:gd name="connsiteX142" fmla="*/ 1495 w 2331"/>
                <a:gd name="connsiteY142" fmla="*/ 236 h 1509"/>
                <a:gd name="connsiteX143" fmla="*/ 1495 w 2331"/>
                <a:gd name="connsiteY143" fmla="*/ 236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3 w 2331"/>
                <a:gd name="connsiteY147" fmla="*/ 212 h 1509"/>
                <a:gd name="connsiteX148" fmla="*/ 1488 w 2331"/>
                <a:gd name="connsiteY148" fmla="*/ 188 h 1509"/>
                <a:gd name="connsiteX149" fmla="*/ 1481 w 2331"/>
                <a:gd name="connsiteY149" fmla="*/ 166 h 1509"/>
                <a:gd name="connsiteX150" fmla="*/ 1473 w 2331"/>
                <a:gd name="connsiteY150" fmla="*/ 145 h 1509"/>
                <a:gd name="connsiteX151" fmla="*/ 1462 w 2331"/>
                <a:gd name="connsiteY151" fmla="*/ 124 h 1509"/>
                <a:gd name="connsiteX152" fmla="*/ 1449 w 2331"/>
                <a:gd name="connsiteY152" fmla="*/ 105 h 1509"/>
                <a:gd name="connsiteX153" fmla="*/ 1434 w 2331"/>
                <a:gd name="connsiteY153" fmla="*/ 86 h 1509"/>
                <a:gd name="connsiteX154" fmla="*/ 1418 w 2331"/>
                <a:gd name="connsiteY154" fmla="*/ 69 h 1509"/>
                <a:gd name="connsiteX155" fmla="*/ 1399 w 2331"/>
                <a:gd name="connsiteY155" fmla="*/ 54 h 1509"/>
                <a:gd name="connsiteX156" fmla="*/ 1379 w 2331"/>
                <a:gd name="connsiteY156" fmla="*/ 40 h 1509"/>
                <a:gd name="connsiteX157" fmla="*/ 1359 w 2331"/>
                <a:gd name="connsiteY157" fmla="*/ 28 h 1509"/>
                <a:gd name="connsiteX158" fmla="*/ 1338 w 2331"/>
                <a:gd name="connsiteY158" fmla="*/ 18 h 1509"/>
                <a:gd name="connsiteX159" fmla="*/ 1316 w 2331"/>
                <a:gd name="connsiteY159" fmla="*/ 11 h 1509"/>
                <a:gd name="connsiteX160" fmla="*/ 1294 w 2331"/>
                <a:gd name="connsiteY160" fmla="*/ 5 h 1509"/>
                <a:gd name="connsiteX161" fmla="*/ 1271 w 2331"/>
                <a:gd name="connsiteY161" fmla="*/ 1 h 1509"/>
                <a:gd name="connsiteX162" fmla="*/ 1247 w 2331"/>
                <a:gd name="connsiteY162" fmla="*/ 0 h 1509"/>
                <a:gd name="connsiteX163" fmla="*/ 1225 w 2331"/>
                <a:gd name="connsiteY163" fmla="*/ 1 h 1509"/>
                <a:gd name="connsiteX164" fmla="*/ 1204 w 2331"/>
                <a:gd name="connsiteY164" fmla="*/ 4 h 1509"/>
                <a:gd name="connsiteX165" fmla="*/ 1183 w 2331"/>
                <a:gd name="connsiteY165" fmla="*/ 9 h 1509"/>
                <a:gd name="connsiteX166" fmla="*/ 1163 w 2331"/>
                <a:gd name="connsiteY166" fmla="*/ 15 h 1509"/>
                <a:gd name="connsiteX167" fmla="*/ 1144 w 2331"/>
                <a:gd name="connsiteY167" fmla="*/ 25 h 1509"/>
                <a:gd name="connsiteX168" fmla="*/ 1127 w 2331"/>
                <a:gd name="connsiteY168" fmla="*/ 34 h 1509"/>
                <a:gd name="connsiteX169" fmla="*/ 1110 w 2331"/>
                <a:gd name="connsiteY169" fmla="*/ 46 h 1509"/>
                <a:gd name="connsiteX170" fmla="*/ 1095 w 2331"/>
                <a:gd name="connsiteY170" fmla="*/ 60 h 1509"/>
                <a:gd name="connsiteX171" fmla="*/ 1080 w 2331"/>
                <a:gd name="connsiteY171" fmla="*/ 74 h 1509"/>
                <a:gd name="connsiteX172" fmla="*/ 1068 w 2331"/>
                <a:gd name="connsiteY172" fmla="*/ 90 h 1509"/>
                <a:gd name="connsiteX173" fmla="*/ 1057 w 2331"/>
                <a:gd name="connsiteY173" fmla="*/ 106 h 1509"/>
                <a:gd name="connsiteX174" fmla="*/ 1047 w 2331"/>
                <a:gd name="connsiteY174" fmla="*/ 125 h 1509"/>
                <a:gd name="connsiteX175" fmla="*/ 1039 w 2331"/>
                <a:gd name="connsiteY175" fmla="*/ 144 h 1509"/>
                <a:gd name="connsiteX176" fmla="*/ 1033 w 2331"/>
                <a:gd name="connsiteY176" fmla="*/ 164 h 1509"/>
                <a:gd name="connsiteX177" fmla="*/ 1029 w 2331"/>
                <a:gd name="connsiteY177" fmla="*/ 185 h 1509"/>
                <a:gd name="connsiteX178" fmla="*/ 1026 w 2331"/>
                <a:gd name="connsiteY178" fmla="*/ 207 h 1509"/>
                <a:gd name="connsiteX179" fmla="*/ 1003 w 2331"/>
                <a:gd name="connsiteY179" fmla="*/ 227 h 1509"/>
                <a:gd name="connsiteX180" fmla="*/ 976 w 2331"/>
                <a:gd name="connsiteY180" fmla="*/ 251 h 1509"/>
                <a:gd name="connsiteX181" fmla="*/ 947 w 2331"/>
                <a:gd name="connsiteY181" fmla="*/ 279 h 1509"/>
                <a:gd name="connsiteX182" fmla="*/ 919 w 2331"/>
                <a:gd name="connsiteY182" fmla="*/ 309 h 1509"/>
                <a:gd name="connsiteX183" fmla="*/ 893 w 2331"/>
                <a:gd name="connsiteY183" fmla="*/ 338 h 1509"/>
                <a:gd name="connsiteX184" fmla="*/ 873 w 2331"/>
                <a:gd name="connsiteY184" fmla="*/ 366 h 1509"/>
                <a:gd name="connsiteX185" fmla="*/ 860 w 2331"/>
                <a:gd name="connsiteY185" fmla="*/ 391 h 1509"/>
                <a:gd name="connsiteX186" fmla="*/ 858 w 2331"/>
                <a:gd name="connsiteY186" fmla="*/ 414 h 1509"/>
                <a:gd name="connsiteX187" fmla="*/ 860 w 2331"/>
                <a:gd name="connsiteY187" fmla="*/ 422 h 1509"/>
                <a:gd name="connsiteX188" fmla="*/ 864 w 2331"/>
                <a:gd name="connsiteY188" fmla="*/ 429 h 1509"/>
                <a:gd name="connsiteX189" fmla="*/ 870 w 2331"/>
                <a:gd name="connsiteY189" fmla="*/ 435 h 1509"/>
                <a:gd name="connsiteX190" fmla="*/ 877 w 2331"/>
                <a:gd name="connsiteY190" fmla="*/ 439 h 1509"/>
                <a:gd name="connsiteX191" fmla="*/ 887 w 2331"/>
                <a:gd name="connsiteY191" fmla="*/ 444 h 1509"/>
                <a:gd name="connsiteX192" fmla="*/ 898 w 2331"/>
                <a:gd name="connsiteY192" fmla="*/ 449 h 1509"/>
                <a:gd name="connsiteX193" fmla="*/ 911 w 2331"/>
                <a:gd name="connsiteY193" fmla="*/ 452 h 1509"/>
                <a:gd name="connsiteX194" fmla="*/ 923 w 2331"/>
                <a:gd name="connsiteY194" fmla="*/ 456 h 1509"/>
                <a:gd name="connsiteX195" fmla="*/ 936 w 2331"/>
                <a:gd name="connsiteY195" fmla="*/ 459 h 1509"/>
                <a:gd name="connsiteX196" fmla="*/ 950 w 2331"/>
                <a:gd name="connsiteY196" fmla="*/ 462 h 1509"/>
                <a:gd name="connsiteX197" fmla="*/ 964 w 2331"/>
                <a:gd name="connsiteY197" fmla="*/ 465 h 1509"/>
                <a:gd name="connsiteX198" fmla="*/ 978 w 2331"/>
                <a:gd name="connsiteY198" fmla="*/ 466 h 1509"/>
                <a:gd name="connsiteX199" fmla="*/ 991 w 2331"/>
                <a:gd name="connsiteY199" fmla="*/ 469 h 1509"/>
                <a:gd name="connsiteX200" fmla="*/ 1005 w 2331"/>
                <a:gd name="connsiteY200" fmla="*/ 470 h 1509"/>
                <a:gd name="connsiteX201" fmla="*/ 1018 w 2331"/>
                <a:gd name="connsiteY201" fmla="*/ 472 h 1509"/>
                <a:gd name="connsiteX202" fmla="*/ 1030 w 2331"/>
                <a:gd name="connsiteY202" fmla="*/ 473 h 1509"/>
                <a:gd name="connsiteX203" fmla="*/ 1041 w 2331"/>
                <a:gd name="connsiteY203" fmla="*/ 473 h 1509"/>
                <a:gd name="connsiteX204" fmla="*/ 1052 w 2331"/>
                <a:gd name="connsiteY204" fmla="*/ 474 h 1509"/>
                <a:gd name="connsiteX205" fmla="*/ 1061 w 2331"/>
                <a:gd name="connsiteY205" fmla="*/ 476 h 1509"/>
                <a:gd name="connsiteX206" fmla="*/ 1069 w 2331"/>
                <a:gd name="connsiteY206" fmla="*/ 476 h 1509"/>
                <a:gd name="connsiteX207" fmla="*/ 1082 w 2331"/>
                <a:gd name="connsiteY207" fmla="*/ 589 h 1509"/>
                <a:gd name="connsiteX208" fmla="*/ 1082 w 2331"/>
                <a:gd name="connsiteY208" fmla="*/ 593 h 1509"/>
                <a:gd name="connsiteX209" fmla="*/ 1074 w 2331"/>
                <a:gd name="connsiteY209" fmla="*/ 590 h 1509"/>
                <a:gd name="connsiteX210" fmla="*/ 1067 w 2331"/>
                <a:gd name="connsiteY210" fmla="*/ 588 h 1509"/>
                <a:gd name="connsiteX211" fmla="*/ 1059 w 2331"/>
                <a:gd name="connsiteY211" fmla="*/ 588 h 1509"/>
                <a:gd name="connsiteX212" fmla="*/ 1051 w 2331"/>
                <a:gd name="connsiteY212" fmla="*/ 590 h 1509"/>
                <a:gd name="connsiteX213" fmla="*/ 1046 w 2331"/>
                <a:gd name="connsiteY213" fmla="*/ 591 h 1509"/>
                <a:gd name="connsiteX214" fmla="*/ 1043 w 2331"/>
                <a:gd name="connsiteY214" fmla="*/ 593 h 1509"/>
                <a:gd name="connsiteX215" fmla="*/ 1039 w 2331"/>
                <a:gd name="connsiteY215" fmla="*/ 594 h 1509"/>
                <a:gd name="connsiteX216" fmla="*/ 1037 w 2331"/>
                <a:gd name="connsiteY216" fmla="*/ 595 h 1509"/>
                <a:gd name="connsiteX217" fmla="*/ 969 w 2331"/>
                <a:gd name="connsiteY217" fmla="*/ 501 h 1509"/>
                <a:gd name="connsiteX218" fmla="*/ 968 w 2331"/>
                <a:gd name="connsiteY218" fmla="*/ 500 h 1509"/>
                <a:gd name="connsiteX219" fmla="*/ 963 w 2331"/>
                <a:gd name="connsiteY219" fmla="*/ 497 h 1509"/>
                <a:gd name="connsiteX220" fmla="*/ 957 w 2331"/>
                <a:gd name="connsiteY220" fmla="*/ 493 h 1509"/>
                <a:gd name="connsiteX221" fmla="*/ 951 w 2331"/>
                <a:gd name="connsiteY221" fmla="*/ 491 h 1509"/>
                <a:gd name="connsiteX222" fmla="*/ 943 w 2331"/>
                <a:gd name="connsiteY222" fmla="*/ 488 h 1509"/>
                <a:gd name="connsiteX223" fmla="*/ 936 w 2331"/>
                <a:gd name="connsiteY223" fmla="*/ 488 h 1509"/>
                <a:gd name="connsiteX224" fmla="*/ 928 w 2331"/>
                <a:gd name="connsiteY224" fmla="*/ 491 h 1509"/>
                <a:gd name="connsiteX225" fmla="*/ 920 w 2331"/>
                <a:gd name="connsiteY225" fmla="*/ 493 h 1509"/>
                <a:gd name="connsiteX226" fmla="*/ 912 w 2331"/>
                <a:gd name="connsiteY226" fmla="*/ 499 h 1509"/>
                <a:gd name="connsiteX227" fmla="*/ 900 w 2331"/>
                <a:gd name="connsiteY227" fmla="*/ 514 h 1509"/>
                <a:gd name="connsiteX228" fmla="*/ 897 w 2331"/>
                <a:gd name="connsiteY228" fmla="*/ 529 h 1509"/>
                <a:gd name="connsiteX229" fmla="*/ 899 w 2331"/>
                <a:gd name="connsiteY229" fmla="*/ 543 h 1509"/>
                <a:gd name="connsiteX230" fmla="*/ 904 w 2331"/>
                <a:gd name="connsiteY230" fmla="*/ 554 h 1509"/>
                <a:gd name="connsiteX231" fmla="*/ 906 w 2331"/>
                <a:gd name="connsiteY231" fmla="*/ 557 h 1509"/>
                <a:gd name="connsiteX232" fmla="*/ 912 w 2331"/>
                <a:gd name="connsiteY232" fmla="*/ 564 h 1509"/>
                <a:gd name="connsiteX233" fmla="*/ 920 w 2331"/>
                <a:gd name="connsiteY233" fmla="*/ 576 h 1509"/>
                <a:gd name="connsiteX234" fmla="*/ 930 w 2331"/>
                <a:gd name="connsiteY234" fmla="*/ 590 h 1509"/>
                <a:gd name="connsiteX235" fmla="*/ 941 w 2331"/>
                <a:gd name="connsiteY235" fmla="*/ 604 h 1509"/>
                <a:gd name="connsiteX236" fmla="*/ 953 w 2331"/>
                <a:gd name="connsiteY236" fmla="*/ 619 h 1509"/>
                <a:gd name="connsiteX237" fmla="*/ 962 w 2331"/>
                <a:gd name="connsiteY237" fmla="*/ 632 h 1509"/>
                <a:gd name="connsiteX238" fmla="*/ 970 w 2331"/>
                <a:gd name="connsiteY238" fmla="*/ 643 h 1509"/>
                <a:gd name="connsiteX239" fmla="*/ 944 w 2331"/>
                <a:gd name="connsiteY239" fmla="*/ 636 h 1509"/>
                <a:gd name="connsiteX240" fmla="*/ 922 w 2331"/>
                <a:gd name="connsiteY240" fmla="*/ 628 h 1509"/>
                <a:gd name="connsiteX241" fmla="*/ 902 w 2331"/>
                <a:gd name="connsiteY241" fmla="*/ 618 h 1509"/>
                <a:gd name="connsiteX242" fmla="*/ 886 w 2331"/>
                <a:gd name="connsiteY242" fmla="*/ 609 h 1509"/>
                <a:gd name="connsiteX243" fmla="*/ 873 w 2331"/>
                <a:gd name="connsiteY243" fmla="*/ 600 h 1509"/>
                <a:gd name="connsiteX244" fmla="*/ 863 w 2331"/>
                <a:gd name="connsiteY244" fmla="*/ 589 h 1509"/>
                <a:gd name="connsiteX245" fmla="*/ 857 w 2331"/>
                <a:gd name="connsiteY245" fmla="*/ 578 h 1509"/>
                <a:gd name="connsiteX246" fmla="*/ 854 w 2331"/>
                <a:gd name="connsiteY246" fmla="*/ 567 h 1509"/>
                <a:gd name="connsiteX247" fmla="*/ 853 w 2331"/>
                <a:gd name="connsiteY247" fmla="*/ 559 h 1509"/>
                <a:gd name="connsiteX248" fmla="*/ 853 w 2331"/>
                <a:gd name="connsiteY248" fmla="*/ 552 h 1509"/>
                <a:gd name="connsiteX249" fmla="*/ 853 w 2331"/>
                <a:gd name="connsiteY249" fmla="*/ 545 h 1509"/>
                <a:gd name="connsiteX250" fmla="*/ 854 w 2331"/>
                <a:gd name="connsiteY250" fmla="*/ 538 h 1509"/>
                <a:gd name="connsiteX251" fmla="*/ 856 w 2331"/>
                <a:gd name="connsiteY251" fmla="*/ 518 h 1509"/>
                <a:gd name="connsiteX252" fmla="*/ 837 w 2331"/>
                <a:gd name="connsiteY252" fmla="*/ 520 h 1509"/>
                <a:gd name="connsiteX253" fmla="*/ 802 w 2331"/>
                <a:gd name="connsiteY253" fmla="*/ 524 h 1509"/>
                <a:gd name="connsiteX254" fmla="*/ 767 w 2331"/>
                <a:gd name="connsiteY254" fmla="*/ 528 h 1509"/>
                <a:gd name="connsiteX255" fmla="*/ 732 w 2331"/>
                <a:gd name="connsiteY255" fmla="*/ 532 h 1509"/>
                <a:gd name="connsiteX256" fmla="*/ 698 w 2331"/>
                <a:gd name="connsiteY256" fmla="*/ 538 h 1509"/>
                <a:gd name="connsiteX257" fmla="*/ 664 w 2331"/>
                <a:gd name="connsiteY257" fmla="*/ 542 h 1509"/>
                <a:gd name="connsiteX258" fmla="*/ 631 w 2331"/>
                <a:gd name="connsiteY258" fmla="*/ 548 h 1509"/>
                <a:gd name="connsiteX259" fmla="*/ 600 w 2331"/>
                <a:gd name="connsiteY259" fmla="*/ 554 h 1509"/>
                <a:gd name="connsiteX260" fmla="*/ 567 w 2331"/>
                <a:gd name="connsiteY260" fmla="*/ 560 h 1509"/>
                <a:gd name="connsiteX261" fmla="*/ 537 w 2331"/>
                <a:gd name="connsiteY261" fmla="*/ 567 h 1509"/>
                <a:gd name="connsiteX262" fmla="*/ 506 w 2331"/>
                <a:gd name="connsiteY262" fmla="*/ 574 h 1509"/>
                <a:gd name="connsiteX263" fmla="*/ 476 w 2331"/>
                <a:gd name="connsiteY263" fmla="*/ 581 h 1509"/>
                <a:gd name="connsiteX264" fmla="*/ 447 w 2331"/>
                <a:gd name="connsiteY264" fmla="*/ 589 h 1509"/>
                <a:gd name="connsiteX265" fmla="*/ 417 w 2331"/>
                <a:gd name="connsiteY265" fmla="*/ 596 h 1509"/>
                <a:gd name="connsiteX266" fmla="*/ 390 w 2331"/>
                <a:gd name="connsiteY266" fmla="*/ 604 h 1509"/>
                <a:gd name="connsiteX267" fmla="*/ 362 w 2331"/>
                <a:gd name="connsiteY267" fmla="*/ 614 h 1509"/>
                <a:gd name="connsiteX268" fmla="*/ 337 w 2331"/>
                <a:gd name="connsiteY268" fmla="*/ 622 h 1509"/>
                <a:gd name="connsiteX269" fmla="*/ 311 w 2331"/>
                <a:gd name="connsiteY269" fmla="*/ 631 h 1509"/>
                <a:gd name="connsiteX270" fmla="*/ 285 w 2331"/>
                <a:gd name="connsiteY270" fmla="*/ 640 h 1509"/>
                <a:gd name="connsiteX271" fmla="*/ 262 w 2331"/>
                <a:gd name="connsiteY271" fmla="*/ 650 h 1509"/>
                <a:gd name="connsiteX272" fmla="*/ 238 w 2331"/>
                <a:gd name="connsiteY272" fmla="*/ 660 h 1509"/>
                <a:gd name="connsiteX273" fmla="*/ 215 w 2331"/>
                <a:gd name="connsiteY273" fmla="*/ 671 h 1509"/>
                <a:gd name="connsiteX274" fmla="*/ 194 w 2331"/>
                <a:gd name="connsiteY274" fmla="*/ 681 h 1509"/>
                <a:gd name="connsiteX275" fmla="*/ 173 w 2331"/>
                <a:gd name="connsiteY275" fmla="*/ 692 h 1509"/>
                <a:gd name="connsiteX276" fmla="*/ 153 w 2331"/>
                <a:gd name="connsiteY276" fmla="*/ 702 h 1509"/>
                <a:gd name="connsiteX277" fmla="*/ 134 w 2331"/>
                <a:gd name="connsiteY277" fmla="*/ 714 h 1509"/>
                <a:gd name="connsiteX278" fmla="*/ 116 w 2331"/>
                <a:gd name="connsiteY278" fmla="*/ 726 h 1509"/>
                <a:gd name="connsiteX279" fmla="*/ 98 w 2331"/>
                <a:gd name="connsiteY279" fmla="*/ 737 h 1509"/>
                <a:gd name="connsiteX280" fmla="*/ 82 w 2331"/>
                <a:gd name="connsiteY280" fmla="*/ 749 h 1509"/>
                <a:gd name="connsiteX281" fmla="*/ 67 w 2331"/>
                <a:gd name="connsiteY281" fmla="*/ 762 h 1509"/>
                <a:gd name="connsiteX282" fmla="*/ 53 w 2331"/>
                <a:gd name="connsiteY282" fmla="*/ 774 h 1509"/>
                <a:gd name="connsiteX283" fmla="*/ 40 w 2331"/>
                <a:gd name="connsiteY283" fmla="*/ 787 h 1509"/>
                <a:gd name="connsiteX284" fmla="*/ 27 w 2331"/>
                <a:gd name="connsiteY284" fmla="*/ 799 h 1509"/>
                <a:gd name="connsiteX285" fmla="*/ 8 w 2331"/>
                <a:gd name="connsiteY285" fmla="*/ 836 h 1509"/>
                <a:gd name="connsiteX286" fmla="*/ 0 w 2331"/>
                <a:gd name="connsiteY286" fmla="*/ 882 h 1509"/>
                <a:gd name="connsiteX287" fmla="*/ 0 w 2331"/>
                <a:gd name="connsiteY287" fmla="*/ 927 h 1509"/>
                <a:gd name="connsiteX288" fmla="*/ 1 w 2331"/>
                <a:gd name="connsiteY288" fmla="*/ 958 h 1509"/>
                <a:gd name="connsiteX289" fmla="*/ 4 w 2331"/>
                <a:gd name="connsiteY289" fmla="*/ 983 h 1509"/>
                <a:gd name="connsiteX290" fmla="*/ 8 w 2331"/>
                <a:gd name="connsiteY290" fmla="*/ 1009 h 1509"/>
                <a:gd name="connsiteX291" fmla="*/ 14 w 2331"/>
                <a:gd name="connsiteY291" fmla="*/ 1034 h 1509"/>
                <a:gd name="connsiteX292" fmla="*/ 21 w 2331"/>
                <a:gd name="connsiteY292" fmla="*/ 1059 h 1509"/>
                <a:gd name="connsiteX293" fmla="*/ 29 w 2331"/>
                <a:gd name="connsiteY293" fmla="*/ 1082 h 1509"/>
                <a:gd name="connsiteX294" fmla="*/ 40 w 2331"/>
                <a:gd name="connsiteY294" fmla="*/ 1103 h 1509"/>
                <a:gd name="connsiteX295" fmla="*/ 51 w 2331"/>
                <a:gd name="connsiteY295" fmla="*/ 1122 h 1509"/>
                <a:gd name="connsiteX296" fmla="*/ 64 w 2331"/>
                <a:gd name="connsiteY296" fmla="*/ 1136 h 1509"/>
                <a:gd name="connsiteX297" fmla="*/ 81 w 2331"/>
                <a:gd name="connsiteY297" fmla="*/ 1149 h 1509"/>
                <a:gd name="connsiteX298" fmla="*/ 98 w 2331"/>
                <a:gd name="connsiteY298" fmla="*/ 1162 h 1509"/>
                <a:gd name="connsiteX299" fmla="*/ 118 w 2331"/>
                <a:gd name="connsiteY299" fmla="*/ 1173 h 1509"/>
                <a:gd name="connsiteX300" fmla="*/ 138 w 2331"/>
                <a:gd name="connsiteY300" fmla="*/ 1184 h 1509"/>
                <a:gd name="connsiteX301" fmla="*/ 160 w 2331"/>
                <a:gd name="connsiteY301" fmla="*/ 1193 h 1509"/>
                <a:gd name="connsiteX302" fmla="*/ 184 w 2331"/>
                <a:gd name="connsiteY302" fmla="*/ 1203 h 1509"/>
                <a:gd name="connsiteX303" fmla="*/ 208 w 2331"/>
                <a:gd name="connsiteY303" fmla="*/ 1211 h 1509"/>
                <a:gd name="connsiteX304" fmla="*/ 234 w 2331"/>
                <a:gd name="connsiteY304" fmla="*/ 1218 h 1509"/>
                <a:gd name="connsiteX305" fmla="*/ 242 w 2331"/>
                <a:gd name="connsiteY305" fmla="*/ 1239 h 1509"/>
                <a:gd name="connsiteX306" fmla="*/ 250 w 2331"/>
                <a:gd name="connsiteY306" fmla="*/ 1259 h 1509"/>
                <a:gd name="connsiteX307" fmla="*/ 261 w 2331"/>
                <a:gd name="connsiteY307" fmla="*/ 1279 h 1509"/>
                <a:gd name="connsiteX308" fmla="*/ 272 w 2331"/>
                <a:gd name="connsiteY308" fmla="*/ 1298 h 1509"/>
                <a:gd name="connsiteX309" fmla="*/ 285 w 2331"/>
                <a:gd name="connsiteY309" fmla="*/ 1317 h 1509"/>
                <a:gd name="connsiteX310" fmla="*/ 298 w 2331"/>
                <a:gd name="connsiteY310" fmla="*/ 1335 h 1509"/>
                <a:gd name="connsiteX311" fmla="*/ 313 w 2331"/>
                <a:gd name="connsiteY311" fmla="*/ 1352 h 1509"/>
                <a:gd name="connsiteX312" fmla="*/ 330 w 2331"/>
                <a:gd name="connsiteY312" fmla="*/ 1368 h 1509"/>
                <a:gd name="connsiteX313" fmla="*/ 342 w 2331"/>
                <a:gd name="connsiteY313" fmla="*/ 1380 h 1509"/>
                <a:gd name="connsiteX314" fmla="*/ 357 w 2331"/>
                <a:gd name="connsiteY314" fmla="*/ 1392 h 1509"/>
                <a:gd name="connsiteX315" fmla="*/ 371 w 2331"/>
                <a:gd name="connsiteY315" fmla="*/ 1402 h 1509"/>
                <a:gd name="connsiteX316" fmla="*/ 385 w 2331"/>
                <a:gd name="connsiteY316" fmla="*/ 1412 h 1509"/>
                <a:gd name="connsiteX317" fmla="*/ 400 w 2331"/>
                <a:gd name="connsiteY317" fmla="*/ 1421 h 1509"/>
                <a:gd name="connsiteX318" fmla="*/ 415 w 2331"/>
                <a:gd name="connsiteY318" fmla="*/ 1429 h 1509"/>
                <a:gd name="connsiteX319" fmla="*/ 430 w 2331"/>
                <a:gd name="connsiteY319" fmla="*/ 1436 h 1509"/>
                <a:gd name="connsiteX320" fmla="*/ 447 w 2331"/>
                <a:gd name="connsiteY320" fmla="*/ 1443 h 1509"/>
                <a:gd name="connsiteX321" fmla="*/ 462 w 2331"/>
                <a:gd name="connsiteY321" fmla="*/ 1449 h 1509"/>
                <a:gd name="connsiteX322" fmla="*/ 478 w 2331"/>
                <a:gd name="connsiteY322" fmla="*/ 1455 h 1509"/>
                <a:gd name="connsiteX323" fmla="*/ 494 w 2331"/>
                <a:gd name="connsiteY323" fmla="*/ 1458 h 1509"/>
                <a:gd name="connsiteX324" fmla="*/ 512 w 2331"/>
                <a:gd name="connsiteY324" fmla="*/ 1462 h 1509"/>
                <a:gd name="connsiteX325" fmla="*/ 528 w 2331"/>
                <a:gd name="connsiteY325" fmla="*/ 1465 h 1509"/>
                <a:gd name="connsiteX326" fmla="*/ 546 w 2331"/>
                <a:gd name="connsiteY326" fmla="*/ 1468 h 1509"/>
                <a:gd name="connsiteX327" fmla="*/ 562 w 2331"/>
                <a:gd name="connsiteY327" fmla="*/ 1469 h 1509"/>
                <a:gd name="connsiteX328" fmla="*/ 580 w 2331"/>
                <a:gd name="connsiteY328" fmla="*/ 1469 h 1509"/>
                <a:gd name="connsiteX329" fmla="*/ 597 w 2331"/>
                <a:gd name="connsiteY329" fmla="*/ 1469 h 1509"/>
                <a:gd name="connsiteX330" fmla="*/ 614 w 2331"/>
                <a:gd name="connsiteY330" fmla="*/ 1468 h 1509"/>
                <a:gd name="connsiteX331" fmla="*/ 631 w 2331"/>
                <a:gd name="connsiteY331" fmla="*/ 1465 h 1509"/>
                <a:gd name="connsiteX332" fmla="*/ 648 w 2331"/>
                <a:gd name="connsiteY332" fmla="*/ 1462 h 1509"/>
                <a:gd name="connsiteX333" fmla="*/ 664 w 2331"/>
                <a:gd name="connsiteY333" fmla="*/ 1458 h 1509"/>
                <a:gd name="connsiteX334" fmla="*/ 679 w 2331"/>
                <a:gd name="connsiteY334" fmla="*/ 1455 h 1509"/>
                <a:gd name="connsiteX335" fmla="*/ 695 w 2331"/>
                <a:gd name="connsiteY335" fmla="*/ 1449 h 1509"/>
                <a:gd name="connsiteX336" fmla="*/ 711 w 2331"/>
                <a:gd name="connsiteY336" fmla="*/ 1443 h 1509"/>
                <a:gd name="connsiteX337" fmla="*/ 726 w 2331"/>
                <a:gd name="connsiteY337" fmla="*/ 1436 h 1509"/>
                <a:gd name="connsiteX338" fmla="*/ 740 w 2331"/>
                <a:gd name="connsiteY338" fmla="*/ 1429 h 1509"/>
                <a:gd name="connsiteX339" fmla="*/ 754 w 2331"/>
                <a:gd name="connsiteY339" fmla="*/ 1421 h 1509"/>
                <a:gd name="connsiteX340" fmla="*/ 768 w 2331"/>
                <a:gd name="connsiteY340" fmla="*/ 1412 h 1509"/>
                <a:gd name="connsiteX341" fmla="*/ 781 w 2331"/>
                <a:gd name="connsiteY341" fmla="*/ 1402 h 1509"/>
                <a:gd name="connsiteX342" fmla="*/ 794 w 2331"/>
                <a:gd name="connsiteY342" fmla="*/ 1392 h 1509"/>
                <a:gd name="connsiteX343" fmla="*/ 807 w 2331"/>
                <a:gd name="connsiteY343" fmla="*/ 1380 h 1509"/>
                <a:gd name="connsiteX344" fmla="*/ 818 w 2331"/>
                <a:gd name="connsiteY344" fmla="*/ 1368 h 1509"/>
                <a:gd name="connsiteX345" fmla="*/ 830 w 2331"/>
                <a:gd name="connsiteY345" fmla="*/ 1356 h 1509"/>
                <a:gd name="connsiteX346" fmla="*/ 842 w 2331"/>
                <a:gd name="connsiteY346" fmla="*/ 1342 h 1509"/>
                <a:gd name="connsiteX347" fmla="*/ 851 w 2331"/>
                <a:gd name="connsiteY347" fmla="*/ 1326 h 1509"/>
                <a:gd name="connsiteX348" fmla="*/ 861 w 2331"/>
                <a:gd name="connsiteY348" fmla="*/ 1311 h 1509"/>
                <a:gd name="connsiteX349" fmla="*/ 870 w 2331"/>
                <a:gd name="connsiteY349" fmla="*/ 1296 h 1509"/>
                <a:gd name="connsiteX350" fmla="*/ 877 w 2331"/>
                <a:gd name="connsiteY350" fmla="*/ 1281 h 1509"/>
                <a:gd name="connsiteX351" fmla="*/ 884 w 2331"/>
                <a:gd name="connsiteY351" fmla="*/ 1264 h 1509"/>
                <a:gd name="connsiteX352" fmla="*/ 889 w 2331"/>
                <a:gd name="connsiteY352" fmla="*/ 1248 h 1509"/>
                <a:gd name="connsiteX353" fmla="*/ 908 w 2331"/>
                <a:gd name="connsiteY353" fmla="*/ 1248 h 1509"/>
                <a:gd name="connsiteX354" fmla="*/ 927 w 2331"/>
                <a:gd name="connsiteY354" fmla="*/ 1247 h 1509"/>
                <a:gd name="connsiteX355" fmla="*/ 946 w 2331"/>
                <a:gd name="connsiteY355" fmla="*/ 1247 h 1509"/>
                <a:gd name="connsiteX356" fmla="*/ 964 w 2331"/>
                <a:gd name="connsiteY356" fmla="*/ 1247 h 1509"/>
                <a:gd name="connsiteX357" fmla="*/ 983 w 2331"/>
                <a:gd name="connsiteY357" fmla="*/ 1246 h 1509"/>
                <a:gd name="connsiteX358" fmla="*/ 1002 w 2331"/>
                <a:gd name="connsiteY358" fmla="*/ 1246 h 1509"/>
                <a:gd name="connsiteX359" fmla="*/ 1020 w 2331"/>
                <a:gd name="connsiteY359" fmla="*/ 1246 h 1509"/>
                <a:gd name="connsiteX360" fmla="*/ 1039 w 2331"/>
                <a:gd name="connsiteY360" fmla="*/ 1245 h 1509"/>
                <a:gd name="connsiteX361" fmla="*/ 1058 w 2331"/>
                <a:gd name="connsiteY361" fmla="*/ 1245 h 1509"/>
                <a:gd name="connsiteX362" fmla="*/ 1078 w 2331"/>
                <a:gd name="connsiteY362" fmla="*/ 1245 h 1509"/>
                <a:gd name="connsiteX363" fmla="*/ 1096 w 2331"/>
                <a:gd name="connsiteY363" fmla="*/ 1245 h 1509"/>
                <a:gd name="connsiteX364" fmla="*/ 1116 w 2331"/>
                <a:gd name="connsiteY364" fmla="*/ 1243 h 1509"/>
                <a:gd name="connsiteX365" fmla="*/ 1135 w 2331"/>
                <a:gd name="connsiteY365" fmla="*/ 1243 h 1509"/>
                <a:gd name="connsiteX366" fmla="*/ 1155 w 2331"/>
                <a:gd name="connsiteY366" fmla="*/ 1243 h 1509"/>
                <a:gd name="connsiteX367" fmla="*/ 1174 w 2331"/>
                <a:gd name="connsiteY367" fmla="*/ 1243 h 1509"/>
                <a:gd name="connsiteX368" fmla="*/ 1193 w 2331"/>
                <a:gd name="connsiteY368" fmla="*/ 1243 h 1509"/>
                <a:gd name="connsiteX369" fmla="*/ 1214 w 2331"/>
                <a:gd name="connsiteY369" fmla="*/ 1243 h 1509"/>
                <a:gd name="connsiteX370" fmla="*/ 1235 w 2331"/>
                <a:gd name="connsiteY370" fmla="*/ 1243 h 1509"/>
                <a:gd name="connsiteX371" fmla="*/ 1257 w 2331"/>
                <a:gd name="connsiteY371" fmla="*/ 1243 h 1509"/>
                <a:gd name="connsiteX372" fmla="*/ 1278 w 2331"/>
                <a:gd name="connsiteY372" fmla="*/ 1245 h 1509"/>
                <a:gd name="connsiteX373" fmla="*/ 1299 w 2331"/>
                <a:gd name="connsiteY373" fmla="*/ 1245 h 1509"/>
                <a:gd name="connsiteX374" fmla="*/ 1320 w 2331"/>
                <a:gd name="connsiteY374" fmla="*/ 1245 h 1509"/>
                <a:gd name="connsiteX375" fmla="*/ 1339 w 2331"/>
                <a:gd name="connsiteY375" fmla="*/ 1246 h 1509"/>
                <a:gd name="connsiteX376" fmla="*/ 1361 w 2331"/>
                <a:gd name="connsiteY376" fmla="*/ 1246 h 1509"/>
                <a:gd name="connsiteX377" fmla="*/ 1380 w 2331"/>
                <a:gd name="connsiteY377" fmla="*/ 1247 h 1509"/>
                <a:gd name="connsiteX378" fmla="*/ 1401 w 2331"/>
                <a:gd name="connsiteY378" fmla="*/ 1248 h 1509"/>
                <a:gd name="connsiteX379" fmla="*/ 1421 w 2331"/>
                <a:gd name="connsiteY379" fmla="*/ 1248 h 1509"/>
                <a:gd name="connsiteX380" fmla="*/ 1441 w 2331"/>
                <a:gd name="connsiteY380" fmla="*/ 1249 h 1509"/>
                <a:gd name="connsiteX381" fmla="*/ 1461 w 2331"/>
                <a:gd name="connsiteY381" fmla="*/ 1250 h 1509"/>
                <a:gd name="connsiteX382" fmla="*/ 1481 w 2331"/>
                <a:gd name="connsiteY382" fmla="*/ 1252 h 1509"/>
                <a:gd name="connsiteX383" fmla="*/ 1501 w 2331"/>
                <a:gd name="connsiteY383" fmla="*/ 1252 h 1509"/>
                <a:gd name="connsiteX384" fmla="*/ 1521 w 2331"/>
                <a:gd name="connsiteY384" fmla="*/ 1253 h 1509"/>
                <a:gd name="connsiteX385" fmla="*/ 1528 w 2331"/>
                <a:gd name="connsiteY385" fmla="*/ 1269 h 1509"/>
                <a:gd name="connsiteX386" fmla="*/ 1671 w 2331"/>
                <a:gd name="connsiteY386" fmla="*/ 1284 h 1509"/>
                <a:gd name="connsiteX0" fmla="*/ 1502 w 2331"/>
                <a:gd name="connsiteY0" fmla="*/ 107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41 w 2331"/>
                <a:gd name="connsiteY5" fmla="*/ 1119 h 1509"/>
                <a:gd name="connsiteX6" fmla="*/ 1556 w 2331"/>
                <a:gd name="connsiteY6" fmla="*/ 1134 h 1509"/>
                <a:gd name="connsiteX7" fmla="*/ 1566 w 2331"/>
                <a:gd name="connsiteY7" fmla="*/ 1059 h 1509"/>
                <a:gd name="connsiteX8" fmla="*/ 1568 w 2331"/>
                <a:gd name="connsiteY8" fmla="*/ 1104 h 1509"/>
                <a:gd name="connsiteX9" fmla="*/ 1568 w 2331"/>
                <a:gd name="connsiteY9" fmla="*/ 1101 h 1509"/>
                <a:gd name="connsiteX10" fmla="*/ 1578 w 2331"/>
                <a:gd name="connsiteY10" fmla="*/ 1072 h 1509"/>
                <a:gd name="connsiteX11" fmla="*/ 1590 w 2331"/>
                <a:gd name="connsiteY11" fmla="*/ 1041 h 1509"/>
                <a:gd name="connsiteX12" fmla="*/ 1602 w 2331"/>
                <a:gd name="connsiteY12" fmla="*/ 1008 h 1509"/>
                <a:gd name="connsiteX13" fmla="*/ 1615 w 2331"/>
                <a:gd name="connsiteY13" fmla="*/ 975 h 1509"/>
                <a:gd name="connsiteX14" fmla="*/ 1629 w 2331"/>
                <a:gd name="connsiteY14" fmla="*/ 942 h 1509"/>
                <a:gd name="connsiteX15" fmla="*/ 1643 w 2331"/>
                <a:gd name="connsiteY15" fmla="*/ 952 h 1509"/>
                <a:gd name="connsiteX16" fmla="*/ 1657 w 2331"/>
                <a:gd name="connsiteY16" fmla="*/ 917 h 1509"/>
                <a:gd name="connsiteX17" fmla="*/ 1673 w 2331"/>
                <a:gd name="connsiteY17" fmla="*/ 926 h 1509"/>
                <a:gd name="connsiteX18" fmla="*/ 1688 w 2331"/>
                <a:gd name="connsiteY18" fmla="*/ 844 h 1509"/>
                <a:gd name="connsiteX19" fmla="*/ 1703 w 2331"/>
                <a:gd name="connsiteY19" fmla="*/ 851 h 1509"/>
                <a:gd name="connsiteX20" fmla="*/ 1719 w 2331"/>
                <a:gd name="connsiteY20" fmla="*/ 858 h 1509"/>
                <a:gd name="connsiteX21" fmla="*/ 1735 w 2331"/>
                <a:gd name="connsiteY21" fmla="*/ 864 h 1509"/>
                <a:gd name="connsiteX22" fmla="*/ 1751 w 2331"/>
                <a:gd name="connsiteY22" fmla="*/ 1050 h 1509"/>
                <a:gd name="connsiteX23" fmla="*/ 1754 w 2331"/>
                <a:gd name="connsiteY23" fmla="*/ 957 h 1509"/>
                <a:gd name="connsiteX24" fmla="*/ 1751 w 2331"/>
                <a:gd name="connsiteY24" fmla="*/ 999 h 1509"/>
                <a:gd name="connsiteX25" fmla="*/ 1767 w 2331"/>
                <a:gd name="connsiteY25" fmla="*/ 828 h 1509"/>
                <a:gd name="connsiteX26" fmla="*/ 1785 w 2331"/>
                <a:gd name="connsiteY26" fmla="*/ 1102 h 1509"/>
                <a:gd name="connsiteX27" fmla="*/ 1801 w 2331"/>
                <a:gd name="connsiteY27" fmla="*/ 1015 h 1509"/>
                <a:gd name="connsiteX28" fmla="*/ 1796 w 2331"/>
                <a:gd name="connsiteY28" fmla="*/ 1143 h 1509"/>
                <a:gd name="connsiteX29" fmla="*/ 1819 w 2331"/>
                <a:gd name="connsiteY29" fmla="*/ 1108 h 1509"/>
                <a:gd name="connsiteX30" fmla="*/ 1835 w 2331"/>
                <a:gd name="connsiteY30" fmla="*/ 1109 h 1509"/>
                <a:gd name="connsiteX31" fmla="*/ 1853 w 2331"/>
                <a:gd name="connsiteY31" fmla="*/ 1109 h 1509"/>
                <a:gd name="connsiteX32" fmla="*/ 1870 w 2331"/>
                <a:gd name="connsiteY32" fmla="*/ 1154 h 1509"/>
                <a:gd name="connsiteX33" fmla="*/ 1887 w 2331"/>
                <a:gd name="connsiteY33" fmla="*/ 1198 h 1509"/>
                <a:gd name="connsiteX34" fmla="*/ 1904 w 2331"/>
                <a:gd name="connsiteY34" fmla="*/ 1150 h 1509"/>
                <a:gd name="connsiteX35" fmla="*/ 1904 w 2331"/>
                <a:gd name="connsiteY35" fmla="*/ 1110 h 1509"/>
                <a:gd name="connsiteX36" fmla="*/ 1904 w 2331"/>
                <a:gd name="connsiteY36" fmla="*/ 1143 h 1509"/>
                <a:gd name="connsiteX37" fmla="*/ 1920 w 2331"/>
                <a:gd name="connsiteY37" fmla="*/ 1147 h 1509"/>
                <a:gd name="connsiteX38" fmla="*/ 1937 w 2331"/>
                <a:gd name="connsiteY38" fmla="*/ 1458 h 1509"/>
                <a:gd name="connsiteX39" fmla="*/ 1886 w 2331"/>
                <a:gd name="connsiteY39" fmla="*/ 1005 h 1509"/>
                <a:gd name="connsiteX40" fmla="*/ 1889 w 2331"/>
                <a:gd name="connsiteY40" fmla="*/ 999 h 1509"/>
                <a:gd name="connsiteX41" fmla="*/ 1895 w 2331"/>
                <a:gd name="connsiteY41" fmla="*/ 963 h 1509"/>
                <a:gd name="connsiteX42" fmla="*/ 1934 w 2331"/>
                <a:gd name="connsiteY42" fmla="*/ 1002 h 1509"/>
                <a:gd name="connsiteX43" fmla="*/ 1934 w 2331"/>
                <a:gd name="connsiteY43" fmla="*/ 963 h 1509"/>
                <a:gd name="connsiteX44" fmla="*/ 1934 w 2331"/>
                <a:gd name="connsiteY44" fmla="*/ 960 h 1509"/>
                <a:gd name="connsiteX45" fmla="*/ 1934 w 2331"/>
                <a:gd name="connsiteY45" fmla="*/ 954 h 1509"/>
                <a:gd name="connsiteX46" fmla="*/ 1953 w 2331"/>
                <a:gd name="connsiteY46" fmla="*/ 1005 h 1509"/>
                <a:gd name="connsiteX47" fmla="*/ 1968 w 2331"/>
                <a:gd name="connsiteY47" fmla="*/ 1134 h 1509"/>
                <a:gd name="connsiteX48" fmla="*/ 1984 w 2331"/>
                <a:gd name="connsiteY48" fmla="*/ 1083 h 1509"/>
                <a:gd name="connsiteX49" fmla="*/ 1999 w 2331"/>
                <a:gd name="connsiteY49" fmla="*/ 1031 h 1509"/>
                <a:gd name="connsiteX50" fmla="*/ 2013 w 2331"/>
                <a:gd name="connsiteY50" fmla="*/ 1429 h 1509"/>
                <a:gd name="connsiteX51" fmla="*/ 2028 w 2331"/>
                <a:gd name="connsiteY51" fmla="*/ 926 h 1509"/>
                <a:gd name="connsiteX52" fmla="*/ 2041 w 2331"/>
                <a:gd name="connsiteY52" fmla="*/ 1412 h 1509"/>
                <a:gd name="connsiteX53" fmla="*/ 2055 w 2331"/>
                <a:gd name="connsiteY53" fmla="*/ 1087 h 1509"/>
                <a:gd name="connsiteX54" fmla="*/ 2068 w 2331"/>
                <a:gd name="connsiteY54" fmla="*/ 1392 h 1509"/>
                <a:gd name="connsiteX55" fmla="*/ 2079 w 2331"/>
                <a:gd name="connsiteY55" fmla="*/ 1380 h 1509"/>
                <a:gd name="connsiteX56" fmla="*/ 2091 w 2331"/>
                <a:gd name="connsiteY56" fmla="*/ 1098 h 1509"/>
                <a:gd name="connsiteX57" fmla="*/ 2105 w 2331"/>
                <a:gd name="connsiteY57" fmla="*/ 1353 h 1509"/>
                <a:gd name="connsiteX58" fmla="*/ 2118 w 2331"/>
                <a:gd name="connsiteY58" fmla="*/ 1066 h 1509"/>
                <a:gd name="connsiteX59" fmla="*/ 2130 w 2331"/>
                <a:gd name="connsiteY59" fmla="*/ 1319 h 1509"/>
                <a:gd name="connsiteX60" fmla="*/ 2140 w 2331"/>
                <a:gd name="connsiteY60" fmla="*/ 1301 h 1509"/>
                <a:gd name="connsiteX61" fmla="*/ 2149 w 2331"/>
                <a:gd name="connsiteY61" fmla="*/ 1057 h 1509"/>
                <a:gd name="connsiteX62" fmla="*/ 2158 w 2331"/>
                <a:gd name="connsiteY62" fmla="*/ 1263 h 1509"/>
                <a:gd name="connsiteX63" fmla="*/ 2165 w 2331"/>
                <a:gd name="connsiteY63" fmla="*/ 1243 h 1509"/>
                <a:gd name="connsiteX64" fmla="*/ 2171 w 2331"/>
                <a:gd name="connsiteY64" fmla="*/ 1224 h 1509"/>
                <a:gd name="connsiteX65" fmla="*/ 2183 w 2331"/>
                <a:gd name="connsiteY65" fmla="*/ 1219 h 1509"/>
                <a:gd name="connsiteX66" fmla="*/ 2195 w 2331"/>
                <a:gd name="connsiteY66" fmla="*/ 1213 h 1509"/>
                <a:gd name="connsiteX67" fmla="*/ 2207 w 2331"/>
                <a:gd name="connsiteY67" fmla="*/ 1208 h 1509"/>
                <a:gd name="connsiteX68" fmla="*/ 2218 w 2331"/>
                <a:gd name="connsiteY68" fmla="*/ 1203 h 1509"/>
                <a:gd name="connsiteX69" fmla="*/ 2230 w 2331"/>
                <a:gd name="connsiteY69" fmla="*/ 1197 h 1509"/>
                <a:gd name="connsiteX70" fmla="*/ 2241 w 2331"/>
                <a:gd name="connsiteY70" fmla="*/ 1191 h 1509"/>
                <a:gd name="connsiteX71" fmla="*/ 2251 w 2331"/>
                <a:gd name="connsiteY71" fmla="*/ 1185 h 1509"/>
                <a:gd name="connsiteX72" fmla="*/ 2261 w 2331"/>
                <a:gd name="connsiteY72" fmla="*/ 1178 h 1509"/>
                <a:gd name="connsiteX73" fmla="*/ 2279 w 2331"/>
                <a:gd name="connsiteY73" fmla="*/ 1160 h 1509"/>
                <a:gd name="connsiteX74" fmla="*/ 2294 w 2331"/>
                <a:gd name="connsiteY74" fmla="*/ 1138 h 1509"/>
                <a:gd name="connsiteX75" fmla="*/ 2307 w 2331"/>
                <a:gd name="connsiteY75" fmla="*/ 1111 h 1509"/>
                <a:gd name="connsiteX76" fmla="*/ 2317 w 2331"/>
                <a:gd name="connsiteY76" fmla="*/ 1082 h 1509"/>
                <a:gd name="connsiteX77" fmla="*/ 2324 w 2331"/>
                <a:gd name="connsiteY77" fmla="*/ 1051 h 1509"/>
                <a:gd name="connsiteX78" fmla="*/ 2328 w 2331"/>
                <a:gd name="connsiteY78" fmla="*/ 1018 h 1509"/>
                <a:gd name="connsiteX79" fmla="*/ 2331 w 2331"/>
                <a:gd name="connsiteY79" fmla="*/ 985 h 1509"/>
                <a:gd name="connsiteX80" fmla="*/ 2331 w 2331"/>
                <a:gd name="connsiteY80" fmla="*/ 954 h 1509"/>
                <a:gd name="connsiteX81" fmla="*/ 2329 w 2331"/>
                <a:gd name="connsiteY81" fmla="*/ 927 h 1509"/>
                <a:gd name="connsiteX82" fmla="*/ 2327 w 2331"/>
                <a:gd name="connsiteY82" fmla="*/ 899 h 1509"/>
                <a:gd name="connsiteX83" fmla="*/ 2322 w 2331"/>
                <a:gd name="connsiteY83" fmla="*/ 871 h 1509"/>
                <a:gd name="connsiteX84" fmla="*/ 2315 w 2331"/>
                <a:gd name="connsiteY84" fmla="*/ 844 h 1509"/>
                <a:gd name="connsiteX85" fmla="*/ 2307 w 2331"/>
                <a:gd name="connsiteY85" fmla="*/ 819 h 1509"/>
                <a:gd name="connsiteX86" fmla="*/ 2297 w 2331"/>
                <a:gd name="connsiteY86" fmla="*/ 796 h 1509"/>
                <a:gd name="connsiteX87" fmla="*/ 2284 w 2331"/>
                <a:gd name="connsiteY87" fmla="*/ 777 h 1509"/>
                <a:gd name="connsiteX88" fmla="*/ 2269 w 2331"/>
                <a:gd name="connsiteY88" fmla="*/ 762 h 1509"/>
                <a:gd name="connsiteX89" fmla="*/ 2242 w 2331"/>
                <a:gd name="connsiteY89" fmla="*/ 743 h 1509"/>
                <a:gd name="connsiteX90" fmla="*/ 2213 w 2331"/>
                <a:gd name="connsiteY90" fmla="*/ 725 h 1509"/>
                <a:gd name="connsiteX91" fmla="*/ 2181 w 2331"/>
                <a:gd name="connsiteY91" fmla="*/ 706 h 1509"/>
                <a:gd name="connsiteX92" fmla="*/ 2147 w 2331"/>
                <a:gd name="connsiteY92" fmla="*/ 688 h 1509"/>
                <a:gd name="connsiteX93" fmla="*/ 2112 w 2331"/>
                <a:gd name="connsiteY93" fmla="*/ 672 h 1509"/>
                <a:gd name="connsiteX94" fmla="*/ 2074 w 2331"/>
                <a:gd name="connsiteY94" fmla="*/ 656 h 1509"/>
                <a:gd name="connsiteX95" fmla="*/ 2034 w 2331"/>
                <a:gd name="connsiteY95" fmla="*/ 640 h 1509"/>
                <a:gd name="connsiteX96" fmla="*/ 1993 w 2331"/>
                <a:gd name="connsiteY96" fmla="*/ 625 h 1509"/>
                <a:gd name="connsiteX97" fmla="*/ 1950 w 2331"/>
                <a:gd name="connsiteY97" fmla="*/ 611 h 1509"/>
                <a:gd name="connsiteX98" fmla="*/ 1904 w 2331"/>
                <a:gd name="connsiteY98" fmla="*/ 598 h 1509"/>
                <a:gd name="connsiteX99" fmla="*/ 1857 w 2331"/>
                <a:gd name="connsiteY99" fmla="*/ 585 h 1509"/>
                <a:gd name="connsiteX100" fmla="*/ 1808 w 2331"/>
                <a:gd name="connsiteY100" fmla="*/ 574 h 1509"/>
                <a:gd name="connsiteX101" fmla="*/ 1758 w 2331"/>
                <a:gd name="connsiteY101" fmla="*/ 563 h 1509"/>
                <a:gd name="connsiteX102" fmla="*/ 1707 w 2331"/>
                <a:gd name="connsiteY102" fmla="*/ 553 h 1509"/>
                <a:gd name="connsiteX103" fmla="*/ 1654 w 2331"/>
                <a:gd name="connsiteY103" fmla="*/ 543 h 1509"/>
                <a:gd name="connsiteX104" fmla="*/ 1599 w 2331"/>
                <a:gd name="connsiteY104" fmla="*/ 535 h 1509"/>
                <a:gd name="connsiteX105" fmla="*/ 1599 w 2331"/>
                <a:gd name="connsiteY105" fmla="*/ 535 h 1509"/>
                <a:gd name="connsiteX106" fmla="*/ 1595 w 2331"/>
                <a:gd name="connsiteY106" fmla="*/ 471 h 1509"/>
                <a:gd name="connsiteX107" fmla="*/ 1487 w 2331"/>
                <a:gd name="connsiteY107" fmla="*/ 471 h 1509"/>
                <a:gd name="connsiteX108" fmla="*/ 1496 w 2331"/>
                <a:gd name="connsiteY108" fmla="*/ 637 h 1509"/>
                <a:gd name="connsiteX109" fmla="*/ 1491 w 2331"/>
                <a:gd name="connsiteY109" fmla="*/ 638 h 1509"/>
                <a:gd name="connsiteX110" fmla="*/ 1487 w 2331"/>
                <a:gd name="connsiteY110" fmla="*/ 639 h 1509"/>
                <a:gd name="connsiteX111" fmla="*/ 1482 w 2331"/>
                <a:gd name="connsiteY111" fmla="*/ 640 h 1509"/>
                <a:gd name="connsiteX112" fmla="*/ 1477 w 2331"/>
                <a:gd name="connsiteY112" fmla="*/ 642 h 1509"/>
                <a:gd name="connsiteX113" fmla="*/ 1473 w 2331"/>
                <a:gd name="connsiteY113" fmla="*/ 644 h 1509"/>
                <a:gd name="connsiteX114" fmla="*/ 1468 w 2331"/>
                <a:gd name="connsiteY114" fmla="*/ 645 h 1509"/>
                <a:gd name="connsiteX115" fmla="*/ 1462 w 2331"/>
                <a:gd name="connsiteY115" fmla="*/ 646 h 1509"/>
                <a:gd name="connsiteX116" fmla="*/ 1458 w 2331"/>
                <a:gd name="connsiteY116" fmla="*/ 647 h 1509"/>
                <a:gd name="connsiteX117" fmla="*/ 1467 w 2331"/>
                <a:gd name="connsiteY117" fmla="*/ 643 h 1509"/>
                <a:gd name="connsiteX118" fmla="*/ 1418 w 2331"/>
                <a:gd name="connsiteY118" fmla="*/ 561 h 1509"/>
                <a:gd name="connsiteX119" fmla="*/ 1405 w 2331"/>
                <a:gd name="connsiteY119" fmla="*/ 452 h 1509"/>
                <a:gd name="connsiteX120" fmla="*/ 1417 w 2331"/>
                <a:gd name="connsiteY120" fmla="*/ 442 h 1509"/>
                <a:gd name="connsiteX121" fmla="*/ 1427 w 2331"/>
                <a:gd name="connsiteY121" fmla="*/ 430 h 1509"/>
                <a:gd name="connsiteX122" fmla="*/ 1438 w 2331"/>
                <a:gd name="connsiteY122" fmla="*/ 417 h 1509"/>
                <a:gd name="connsiteX123" fmla="*/ 1447 w 2331"/>
                <a:gd name="connsiteY123" fmla="*/ 403 h 1509"/>
                <a:gd name="connsiteX124" fmla="*/ 1456 w 2331"/>
                <a:gd name="connsiteY124" fmla="*/ 388 h 1509"/>
                <a:gd name="connsiteX125" fmla="*/ 1465 w 2331"/>
                <a:gd name="connsiteY125" fmla="*/ 372 h 1509"/>
                <a:gd name="connsiteX126" fmla="*/ 1472 w 2331"/>
                <a:gd name="connsiteY126" fmla="*/ 354 h 1509"/>
                <a:gd name="connsiteX127" fmla="*/ 1479 w 2331"/>
                <a:gd name="connsiteY127" fmla="*/ 337 h 1509"/>
                <a:gd name="connsiteX128" fmla="*/ 1487 w 2331"/>
                <a:gd name="connsiteY128" fmla="*/ 471 h 1509"/>
                <a:gd name="connsiteX129" fmla="*/ 1595 w 2331"/>
                <a:gd name="connsiteY129" fmla="*/ 471 h 1509"/>
                <a:gd name="connsiteX130" fmla="*/ 1585 w 2331"/>
                <a:gd name="connsiteY130" fmla="*/ 273 h 1509"/>
                <a:gd name="connsiteX131" fmla="*/ 1584 w 2331"/>
                <a:gd name="connsiteY131" fmla="*/ 265 h 1509"/>
                <a:gd name="connsiteX132" fmla="*/ 1580 w 2331"/>
                <a:gd name="connsiteY132" fmla="*/ 257 h 1509"/>
                <a:gd name="connsiteX133" fmla="*/ 1576 w 2331"/>
                <a:gd name="connsiteY133" fmla="*/ 250 h 1509"/>
                <a:gd name="connsiteX134" fmla="*/ 1570 w 2331"/>
                <a:gd name="connsiteY134" fmla="*/ 243 h 1509"/>
                <a:gd name="connsiteX135" fmla="*/ 1563 w 2331"/>
                <a:gd name="connsiteY135" fmla="*/ 237 h 1509"/>
                <a:gd name="connsiteX136" fmla="*/ 1556 w 2331"/>
                <a:gd name="connsiteY136" fmla="*/ 234 h 1509"/>
                <a:gd name="connsiteX137" fmla="*/ 1546 w 2331"/>
                <a:gd name="connsiteY137" fmla="*/ 231 h 1509"/>
                <a:gd name="connsiteX138" fmla="*/ 1538 w 2331"/>
                <a:gd name="connsiteY138" fmla="*/ 230 h 1509"/>
                <a:gd name="connsiteX139" fmla="*/ 1517 w 2331"/>
                <a:gd name="connsiteY139" fmla="*/ 230 h 1509"/>
                <a:gd name="connsiteX140" fmla="*/ 1511 w 2331"/>
                <a:gd name="connsiteY140" fmla="*/ 230 h 1509"/>
                <a:gd name="connsiteX141" fmla="*/ 1505 w 2331"/>
                <a:gd name="connsiteY141" fmla="*/ 231 h 1509"/>
                <a:gd name="connsiteX142" fmla="*/ 1501 w 2331"/>
                <a:gd name="connsiteY142" fmla="*/ 234 h 1509"/>
                <a:gd name="connsiteX143" fmla="*/ 1495 w 2331"/>
                <a:gd name="connsiteY143" fmla="*/ 236 h 1509"/>
                <a:gd name="connsiteX144" fmla="*/ 1495 w 2331"/>
                <a:gd name="connsiteY144" fmla="*/ 236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5 w 2331"/>
                <a:gd name="connsiteY147" fmla="*/ 235 h 1509"/>
                <a:gd name="connsiteX148" fmla="*/ 1493 w 2331"/>
                <a:gd name="connsiteY148" fmla="*/ 212 h 1509"/>
                <a:gd name="connsiteX149" fmla="*/ 1488 w 2331"/>
                <a:gd name="connsiteY149" fmla="*/ 188 h 1509"/>
                <a:gd name="connsiteX150" fmla="*/ 1481 w 2331"/>
                <a:gd name="connsiteY150" fmla="*/ 166 h 1509"/>
                <a:gd name="connsiteX151" fmla="*/ 1473 w 2331"/>
                <a:gd name="connsiteY151" fmla="*/ 145 h 1509"/>
                <a:gd name="connsiteX152" fmla="*/ 1462 w 2331"/>
                <a:gd name="connsiteY152" fmla="*/ 124 h 1509"/>
                <a:gd name="connsiteX153" fmla="*/ 1449 w 2331"/>
                <a:gd name="connsiteY153" fmla="*/ 105 h 1509"/>
                <a:gd name="connsiteX154" fmla="*/ 1434 w 2331"/>
                <a:gd name="connsiteY154" fmla="*/ 86 h 1509"/>
                <a:gd name="connsiteX155" fmla="*/ 1418 w 2331"/>
                <a:gd name="connsiteY155" fmla="*/ 69 h 1509"/>
                <a:gd name="connsiteX156" fmla="*/ 1399 w 2331"/>
                <a:gd name="connsiteY156" fmla="*/ 54 h 1509"/>
                <a:gd name="connsiteX157" fmla="*/ 1379 w 2331"/>
                <a:gd name="connsiteY157" fmla="*/ 40 h 1509"/>
                <a:gd name="connsiteX158" fmla="*/ 1359 w 2331"/>
                <a:gd name="connsiteY158" fmla="*/ 28 h 1509"/>
                <a:gd name="connsiteX159" fmla="*/ 1338 w 2331"/>
                <a:gd name="connsiteY159" fmla="*/ 18 h 1509"/>
                <a:gd name="connsiteX160" fmla="*/ 1316 w 2331"/>
                <a:gd name="connsiteY160" fmla="*/ 11 h 1509"/>
                <a:gd name="connsiteX161" fmla="*/ 1294 w 2331"/>
                <a:gd name="connsiteY161" fmla="*/ 5 h 1509"/>
                <a:gd name="connsiteX162" fmla="*/ 1271 w 2331"/>
                <a:gd name="connsiteY162" fmla="*/ 1 h 1509"/>
                <a:gd name="connsiteX163" fmla="*/ 1247 w 2331"/>
                <a:gd name="connsiteY163" fmla="*/ 0 h 1509"/>
                <a:gd name="connsiteX164" fmla="*/ 1225 w 2331"/>
                <a:gd name="connsiteY164" fmla="*/ 1 h 1509"/>
                <a:gd name="connsiteX165" fmla="*/ 1204 w 2331"/>
                <a:gd name="connsiteY165" fmla="*/ 4 h 1509"/>
                <a:gd name="connsiteX166" fmla="*/ 1183 w 2331"/>
                <a:gd name="connsiteY166" fmla="*/ 9 h 1509"/>
                <a:gd name="connsiteX167" fmla="*/ 1163 w 2331"/>
                <a:gd name="connsiteY167" fmla="*/ 15 h 1509"/>
                <a:gd name="connsiteX168" fmla="*/ 1144 w 2331"/>
                <a:gd name="connsiteY168" fmla="*/ 25 h 1509"/>
                <a:gd name="connsiteX169" fmla="*/ 1127 w 2331"/>
                <a:gd name="connsiteY169" fmla="*/ 34 h 1509"/>
                <a:gd name="connsiteX170" fmla="*/ 1110 w 2331"/>
                <a:gd name="connsiteY170" fmla="*/ 46 h 1509"/>
                <a:gd name="connsiteX171" fmla="*/ 1095 w 2331"/>
                <a:gd name="connsiteY171" fmla="*/ 60 h 1509"/>
                <a:gd name="connsiteX172" fmla="*/ 1080 w 2331"/>
                <a:gd name="connsiteY172" fmla="*/ 74 h 1509"/>
                <a:gd name="connsiteX173" fmla="*/ 1068 w 2331"/>
                <a:gd name="connsiteY173" fmla="*/ 90 h 1509"/>
                <a:gd name="connsiteX174" fmla="*/ 1057 w 2331"/>
                <a:gd name="connsiteY174" fmla="*/ 106 h 1509"/>
                <a:gd name="connsiteX175" fmla="*/ 1047 w 2331"/>
                <a:gd name="connsiteY175" fmla="*/ 125 h 1509"/>
                <a:gd name="connsiteX176" fmla="*/ 1039 w 2331"/>
                <a:gd name="connsiteY176" fmla="*/ 144 h 1509"/>
                <a:gd name="connsiteX177" fmla="*/ 1033 w 2331"/>
                <a:gd name="connsiteY177" fmla="*/ 164 h 1509"/>
                <a:gd name="connsiteX178" fmla="*/ 1029 w 2331"/>
                <a:gd name="connsiteY178" fmla="*/ 185 h 1509"/>
                <a:gd name="connsiteX179" fmla="*/ 1026 w 2331"/>
                <a:gd name="connsiteY179" fmla="*/ 207 h 1509"/>
                <a:gd name="connsiteX180" fmla="*/ 1003 w 2331"/>
                <a:gd name="connsiteY180" fmla="*/ 227 h 1509"/>
                <a:gd name="connsiteX181" fmla="*/ 976 w 2331"/>
                <a:gd name="connsiteY181" fmla="*/ 251 h 1509"/>
                <a:gd name="connsiteX182" fmla="*/ 947 w 2331"/>
                <a:gd name="connsiteY182" fmla="*/ 279 h 1509"/>
                <a:gd name="connsiteX183" fmla="*/ 919 w 2331"/>
                <a:gd name="connsiteY183" fmla="*/ 309 h 1509"/>
                <a:gd name="connsiteX184" fmla="*/ 893 w 2331"/>
                <a:gd name="connsiteY184" fmla="*/ 338 h 1509"/>
                <a:gd name="connsiteX185" fmla="*/ 873 w 2331"/>
                <a:gd name="connsiteY185" fmla="*/ 366 h 1509"/>
                <a:gd name="connsiteX186" fmla="*/ 860 w 2331"/>
                <a:gd name="connsiteY186" fmla="*/ 391 h 1509"/>
                <a:gd name="connsiteX187" fmla="*/ 858 w 2331"/>
                <a:gd name="connsiteY187" fmla="*/ 414 h 1509"/>
                <a:gd name="connsiteX188" fmla="*/ 860 w 2331"/>
                <a:gd name="connsiteY188" fmla="*/ 422 h 1509"/>
                <a:gd name="connsiteX189" fmla="*/ 864 w 2331"/>
                <a:gd name="connsiteY189" fmla="*/ 429 h 1509"/>
                <a:gd name="connsiteX190" fmla="*/ 870 w 2331"/>
                <a:gd name="connsiteY190" fmla="*/ 435 h 1509"/>
                <a:gd name="connsiteX191" fmla="*/ 877 w 2331"/>
                <a:gd name="connsiteY191" fmla="*/ 439 h 1509"/>
                <a:gd name="connsiteX192" fmla="*/ 887 w 2331"/>
                <a:gd name="connsiteY192" fmla="*/ 444 h 1509"/>
                <a:gd name="connsiteX193" fmla="*/ 898 w 2331"/>
                <a:gd name="connsiteY193" fmla="*/ 449 h 1509"/>
                <a:gd name="connsiteX194" fmla="*/ 911 w 2331"/>
                <a:gd name="connsiteY194" fmla="*/ 452 h 1509"/>
                <a:gd name="connsiteX195" fmla="*/ 923 w 2331"/>
                <a:gd name="connsiteY195" fmla="*/ 456 h 1509"/>
                <a:gd name="connsiteX196" fmla="*/ 936 w 2331"/>
                <a:gd name="connsiteY196" fmla="*/ 459 h 1509"/>
                <a:gd name="connsiteX197" fmla="*/ 950 w 2331"/>
                <a:gd name="connsiteY197" fmla="*/ 462 h 1509"/>
                <a:gd name="connsiteX198" fmla="*/ 964 w 2331"/>
                <a:gd name="connsiteY198" fmla="*/ 465 h 1509"/>
                <a:gd name="connsiteX199" fmla="*/ 978 w 2331"/>
                <a:gd name="connsiteY199" fmla="*/ 466 h 1509"/>
                <a:gd name="connsiteX200" fmla="*/ 991 w 2331"/>
                <a:gd name="connsiteY200" fmla="*/ 469 h 1509"/>
                <a:gd name="connsiteX201" fmla="*/ 1005 w 2331"/>
                <a:gd name="connsiteY201" fmla="*/ 470 h 1509"/>
                <a:gd name="connsiteX202" fmla="*/ 1018 w 2331"/>
                <a:gd name="connsiteY202" fmla="*/ 472 h 1509"/>
                <a:gd name="connsiteX203" fmla="*/ 1030 w 2331"/>
                <a:gd name="connsiteY203" fmla="*/ 473 h 1509"/>
                <a:gd name="connsiteX204" fmla="*/ 1041 w 2331"/>
                <a:gd name="connsiteY204" fmla="*/ 473 h 1509"/>
                <a:gd name="connsiteX205" fmla="*/ 1052 w 2331"/>
                <a:gd name="connsiteY205" fmla="*/ 474 h 1509"/>
                <a:gd name="connsiteX206" fmla="*/ 1061 w 2331"/>
                <a:gd name="connsiteY206" fmla="*/ 476 h 1509"/>
                <a:gd name="connsiteX207" fmla="*/ 1069 w 2331"/>
                <a:gd name="connsiteY207" fmla="*/ 476 h 1509"/>
                <a:gd name="connsiteX208" fmla="*/ 1082 w 2331"/>
                <a:gd name="connsiteY208" fmla="*/ 589 h 1509"/>
                <a:gd name="connsiteX209" fmla="*/ 1082 w 2331"/>
                <a:gd name="connsiteY209" fmla="*/ 593 h 1509"/>
                <a:gd name="connsiteX210" fmla="*/ 1074 w 2331"/>
                <a:gd name="connsiteY210" fmla="*/ 590 h 1509"/>
                <a:gd name="connsiteX211" fmla="*/ 1067 w 2331"/>
                <a:gd name="connsiteY211" fmla="*/ 588 h 1509"/>
                <a:gd name="connsiteX212" fmla="*/ 1059 w 2331"/>
                <a:gd name="connsiteY212" fmla="*/ 588 h 1509"/>
                <a:gd name="connsiteX213" fmla="*/ 1051 w 2331"/>
                <a:gd name="connsiteY213" fmla="*/ 590 h 1509"/>
                <a:gd name="connsiteX214" fmla="*/ 1046 w 2331"/>
                <a:gd name="connsiteY214" fmla="*/ 591 h 1509"/>
                <a:gd name="connsiteX215" fmla="*/ 1043 w 2331"/>
                <a:gd name="connsiteY215" fmla="*/ 593 h 1509"/>
                <a:gd name="connsiteX216" fmla="*/ 1039 w 2331"/>
                <a:gd name="connsiteY216" fmla="*/ 594 h 1509"/>
                <a:gd name="connsiteX217" fmla="*/ 1037 w 2331"/>
                <a:gd name="connsiteY217" fmla="*/ 595 h 1509"/>
                <a:gd name="connsiteX218" fmla="*/ 969 w 2331"/>
                <a:gd name="connsiteY218" fmla="*/ 501 h 1509"/>
                <a:gd name="connsiteX219" fmla="*/ 968 w 2331"/>
                <a:gd name="connsiteY219" fmla="*/ 500 h 1509"/>
                <a:gd name="connsiteX220" fmla="*/ 963 w 2331"/>
                <a:gd name="connsiteY220" fmla="*/ 497 h 1509"/>
                <a:gd name="connsiteX221" fmla="*/ 957 w 2331"/>
                <a:gd name="connsiteY221" fmla="*/ 493 h 1509"/>
                <a:gd name="connsiteX222" fmla="*/ 951 w 2331"/>
                <a:gd name="connsiteY222" fmla="*/ 491 h 1509"/>
                <a:gd name="connsiteX223" fmla="*/ 943 w 2331"/>
                <a:gd name="connsiteY223" fmla="*/ 488 h 1509"/>
                <a:gd name="connsiteX224" fmla="*/ 936 w 2331"/>
                <a:gd name="connsiteY224" fmla="*/ 488 h 1509"/>
                <a:gd name="connsiteX225" fmla="*/ 928 w 2331"/>
                <a:gd name="connsiteY225" fmla="*/ 491 h 1509"/>
                <a:gd name="connsiteX226" fmla="*/ 920 w 2331"/>
                <a:gd name="connsiteY226" fmla="*/ 493 h 1509"/>
                <a:gd name="connsiteX227" fmla="*/ 912 w 2331"/>
                <a:gd name="connsiteY227" fmla="*/ 499 h 1509"/>
                <a:gd name="connsiteX228" fmla="*/ 900 w 2331"/>
                <a:gd name="connsiteY228" fmla="*/ 514 h 1509"/>
                <a:gd name="connsiteX229" fmla="*/ 897 w 2331"/>
                <a:gd name="connsiteY229" fmla="*/ 529 h 1509"/>
                <a:gd name="connsiteX230" fmla="*/ 899 w 2331"/>
                <a:gd name="connsiteY230" fmla="*/ 543 h 1509"/>
                <a:gd name="connsiteX231" fmla="*/ 904 w 2331"/>
                <a:gd name="connsiteY231" fmla="*/ 554 h 1509"/>
                <a:gd name="connsiteX232" fmla="*/ 906 w 2331"/>
                <a:gd name="connsiteY232" fmla="*/ 557 h 1509"/>
                <a:gd name="connsiteX233" fmla="*/ 912 w 2331"/>
                <a:gd name="connsiteY233" fmla="*/ 564 h 1509"/>
                <a:gd name="connsiteX234" fmla="*/ 920 w 2331"/>
                <a:gd name="connsiteY234" fmla="*/ 576 h 1509"/>
                <a:gd name="connsiteX235" fmla="*/ 930 w 2331"/>
                <a:gd name="connsiteY235" fmla="*/ 590 h 1509"/>
                <a:gd name="connsiteX236" fmla="*/ 941 w 2331"/>
                <a:gd name="connsiteY236" fmla="*/ 604 h 1509"/>
                <a:gd name="connsiteX237" fmla="*/ 953 w 2331"/>
                <a:gd name="connsiteY237" fmla="*/ 619 h 1509"/>
                <a:gd name="connsiteX238" fmla="*/ 962 w 2331"/>
                <a:gd name="connsiteY238" fmla="*/ 632 h 1509"/>
                <a:gd name="connsiteX239" fmla="*/ 970 w 2331"/>
                <a:gd name="connsiteY239" fmla="*/ 643 h 1509"/>
                <a:gd name="connsiteX240" fmla="*/ 944 w 2331"/>
                <a:gd name="connsiteY240" fmla="*/ 636 h 1509"/>
                <a:gd name="connsiteX241" fmla="*/ 922 w 2331"/>
                <a:gd name="connsiteY241" fmla="*/ 628 h 1509"/>
                <a:gd name="connsiteX242" fmla="*/ 902 w 2331"/>
                <a:gd name="connsiteY242" fmla="*/ 618 h 1509"/>
                <a:gd name="connsiteX243" fmla="*/ 886 w 2331"/>
                <a:gd name="connsiteY243" fmla="*/ 609 h 1509"/>
                <a:gd name="connsiteX244" fmla="*/ 873 w 2331"/>
                <a:gd name="connsiteY244" fmla="*/ 600 h 1509"/>
                <a:gd name="connsiteX245" fmla="*/ 863 w 2331"/>
                <a:gd name="connsiteY245" fmla="*/ 589 h 1509"/>
                <a:gd name="connsiteX246" fmla="*/ 857 w 2331"/>
                <a:gd name="connsiteY246" fmla="*/ 578 h 1509"/>
                <a:gd name="connsiteX247" fmla="*/ 854 w 2331"/>
                <a:gd name="connsiteY247" fmla="*/ 567 h 1509"/>
                <a:gd name="connsiteX248" fmla="*/ 853 w 2331"/>
                <a:gd name="connsiteY248" fmla="*/ 559 h 1509"/>
                <a:gd name="connsiteX249" fmla="*/ 853 w 2331"/>
                <a:gd name="connsiteY249" fmla="*/ 552 h 1509"/>
                <a:gd name="connsiteX250" fmla="*/ 853 w 2331"/>
                <a:gd name="connsiteY250" fmla="*/ 545 h 1509"/>
                <a:gd name="connsiteX251" fmla="*/ 854 w 2331"/>
                <a:gd name="connsiteY251" fmla="*/ 538 h 1509"/>
                <a:gd name="connsiteX252" fmla="*/ 856 w 2331"/>
                <a:gd name="connsiteY252" fmla="*/ 518 h 1509"/>
                <a:gd name="connsiteX253" fmla="*/ 837 w 2331"/>
                <a:gd name="connsiteY253" fmla="*/ 520 h 1509"/>
                <a:gd name="connsiteX254" fmla="*/ 802 w 2331"/>
                <a:gd name="connsiteY254" fmla="*/ 524 h 1509"/>
                <a:gd name="connsiteX255" fmla="*/ 767 w 2331"/>
                <a:gd name="connsiteY255" fmla="*/ 528 h 1509"/>
                <a:gd name="connsiteX256" fmla="*/ 732 w 2331"/>
                <a:gd name="connsiteY256" fmla="*/ 532 h 1509"/>
                <a:gd name="connsiteX257" fmla="*/ 698 w 2331"/>
                <a:gd name="connsiteY257" fmla="*/ 538 h 1509"/>
                <a:gd name="connsiteX258" fmla="*/ 664 w 2331"/>
                <a:gd name="connsiteY258" fmla="*/ 542 h 1509"/>
                <a:gd name="connsiteX259" fmla="*/ 631 w 2331"/>
                <a:gd name="connsiteY259" fmla="*/ 548 h 1509"/>
                <a:gd name="connsiteX260" fmla="*/ 600 w 2331"/>
                <a:gd name="connsiteY260" fmla="*/ 554 h 1509"/>
                <a:gd name="connsiteX261" fmla="*/ 567 w 2331"/>
                <a:gd name="connsiteY261" fmla="*/ 560 h 1509"/>
                <a:gd name="connsiteX262" fmla="*/ 537 w 2331"/>
                <a:gd name="connsiteY262" fmla="*/ 567 h 1509"/>
                <a:gd name="connsiteX263" fmla="*/ 506 w 2331"/>
                <a:gd name="connsiteY263" fmla="*/ 574 h 1509"/>
                <a:gd name="connsiteX264" fmla="*/ 476 w 2331"/>
                <a:gd name="connsiteY264" fmla="*/ 581 h 1509"/>
                <a:gd name="connsiteX265" fmla="*/ 447 w 2331"/>
                <a:gd name="connsiteY265" fmla="*/ 589 h 1509"/>
                <a:gd name="connsiteX266" fmla="*/ 417 w 2331"/>
                <a:gd name="connsiteY266" fmla="*/ 596 h 1509"/>
                <a:gd name="connsiteX267" fmla="*/ 390 w 2331"/>
                <a:gd name="connsiteY267" fmla="*/ 604 h 1509"/>
                <a:gd name="connsiteX268" fmla="*/ 362 w 2331"/>
                <a:gd name="connsiteY268" fmla="*/ 614 h 1509"/>
                <a:gd name="connsiteX269" fmla="*/ 337 w 2331"/>
                <a:gd name="connsiteY269" fmla="*/ 622 h 1509"/>
                <a:gd name="connsiteX270" fmla="*/ 311 w 2331"/>
                <a:gd name="connsiteY270" fmla="*/ 631 h 1509"/>
                <a:gd name="connsiteX271" fmla="*/ 285 w 2331"/>
                <a:gd name="connsiteY271" fmla="*/ 640 h 1509"/>
                <a:gd name="connsiteX272" fmla="*/ 262 w 2331"/>
                <a:gd name="connsiteY272" fmla="*/ 650 h 1509"/>
                <a:gd name="connsiteX273" fmla="*/ 238 w 2331"/>
                <a:gd name="connsiteY273" fmla="*/ 660 h 1509"/>
                <a:gd name="connsiteX274" fmla="*/ 215 w 2331"/>
                <a:gd name="connsiteY274" fmla="*/ 671 h 1509"/>
                <a:gd name="connsiteX275" fmla="*/ 194 w 2331"/>
                <a:gd name="connsiteY275" fmla="*/ 681 h 1509"/>
                <a:gd name="connsiteX276" fmla="*/ 173 w 2331"/>
                <a:gd name="connsiteY276" fmla="*/ 692 h 1509"/>
                <a:gd name="connsiteX277" fmla="*/ 153 w 2331"/>
                <a:gd name="connsiteY277" fmla="*/ 702 h 1509"/>
                <a:gd name="connsiteX278" fmla="*/ 134 w 2331"/>
                <a:gd name="connsiteY278" fmla="*/ 714 h 1509"/>
                <a:gd name="connsiteX279" fmla="*/ 116 w 2331"/>
                <a:gd name="connsiteY279" fmla="*/ 726 h 1509"/>
                <a:gd name="connsiteX280" fmla="*/ 98 w 2331"/>
                <a:gd name="connsiteY280" fmla="*/ 737 h 1509"/>
                <a:gd name="connsiteX281" fmla="*/ 82 w 2331"/>
                <a:gd name="connsiteY281" fmla="*/ 749 h 1509"/>
                <a:gd name="connsiteX282" fmla="*/ 67 w 2331"/>
                <a:gd name="connsiteY282" fmla="*/ 762 h 1509"/>
                <a:gd name="connsiteX283" fmla="*/ 53 w 2331"/>
                <a:gd name="connsiteY283" fmla="*/ 774 h 1509"/>
                <a:gd name="connsiteX284" fmla="*/ 40 w 2331"/>
                <a:gd name="connsiteY284" fmla="*/ 787 h 1509"/>
                <a:gd name="connsiteX285" fmla="*/ 27 w 2331"/>
                <a:gd name="connsiteY285" fmla="*/ 799 h 1509"/>
                <a:gd name="connsiteX286" fmla="*/ 8 w 2331"/>
                <a:gd name="connsiteY286" fmla="*/ 836 h 1509"/>
                <a:gd name="connsiteX287" fmla="*/ 0 w 2331"/>
                <a:gd name="connsiteY287" fmla="*/ 882 h 1509"/>
                <a:gd name="connsiteX288" fmla="*/ 0 w 2331"/>
                <a:gd name="connsiteY288" fmla="*/ 927 h 1509"/>
                <a:gd name="connsiteX289" fmla="*/ 1 w 2331"/>
                <a:gd name="connsiteY289" fmla="*/ 958 h 1509"/>
                <a:gd name="connsiteX290" fmla="*/ 4 w 2331"/>
                <a:gd name="connsiteY290" fmla="*/ 983 h 1509"/>
                <a:gd name="connsiteX291" fmla="*/ 8 w 2331"/>
                <a:gd name="connsiteY291" fmla="*/ 1009 h 1509"/>
                <a:gd name="connsiteX292" fmla="*/ 14 w 2331"/>
                <a:gd name="connsiteY292" fmla="*/ 1034 h 1509"/>
                <a:gd name="connsiteX293" fmla="*/ 21 w 2331"/>
                <a:gd name="connsiteY293" fmla="*/ 1059 h 1509"/>
                <a:gd name="connsiteX294" fmla="*/ 29 w 2331"/>
                <a:gd name="connsiteY294" fmla="*/ 1082 h 1509"/>
                <a:gd name="connsiteX295" fmla="*/ 40 w 2331"/>
                <a:gd name="connsiteY295" fmla="*/ 1103 h 1509"/>
                <a:gd name="connsiteX296" fmla="*/ 51 w 2331"/>
                <a:gd name="connsiteY296" fmla="*/ 1122 h 1509"/>
                <a:gd name="connsiteX297" fmla="*/ 64 w 2331"/>
                <a:gd name="connsiteY297" fmla="*/ 1136 h 1509"/>
                <a:gd name="connsiteX298" fmla="*/ 81 w 2331"/>
                <a:gd name="connsiteY298" fmla="*/ 1149 h 1509"/>
                <a:gd name="connsiteX299" fmla="*/ 98 w 2331"/>
                <a:gd name="connsiteY299" fmla="*/ 1162 h 1509"/>
                <a:gd name="connsiteX300" fmla="*/ 118 w 2331"/>
                <a:gd name="connsiteY300" fmla="*/ 1173 h 1509"/>
                <a:gd name="connsiteX301" fmla="*/ 138 w 2331"/>
                <a:gd name="connsiteY301" fmla="*/ 1184 h 1509"/>
                <a:gd name="connsiteX302" fmla="*/ 160 w 2331"/>
                <a:gd name="connsiteY302" fmla="*/ 1193 h 1509"/>
                <a:gd name="connsiteX303" fmla="*/ 184 w 2331"/>
                <a:gd name="connsiteY303" fmla="*/ 1203 h 1509"/>
                <a:gd name="connsiteX304" fmla="*/ 208 w 2331"/>
                <a:gd name="connsiteY304" fmla="*/ 1211 h 1509"/>
                <a:gd name="connsiteX305" fmla="*/ 234 w 2331"/>
                <a:gd name="connsiteY305" fmla="*/ 1218 h 1509"/>
                <a:gd name="connsiteX306" fmla="*/ 242 w 2331"/>
                <a:gd name="connsiteY306" fmla="*/ 1239 h 1509"/>
                <a:gd name="connsiteX307" fmla="*/ 250 w 2331"/>
                <a:gd name="connsiteY307" fmla="*/ 1259 h 1509"/>
                <a:gd name="connsiteX308" fmla="*/ 261 w 2331"/>
                <a:gd name="connsiteY308" fmla="*/ 1279 h 1509"/>
                <a:gd name="connsiteX309" fmla="*/ 272 w 2331"/>
                <a:gd name="connsiteY309" fmla="*/ 1298 h 1509"/>
                <a:gd name="connsiteX310" fmla="*/ 285 w 2331"/>
                <a:gd name="connsiteY310" fmla="*/ 1317 h 1509"/>
                <a:gd name="connsiteX311" fmla="*/ 298 w 2331"/>
                <a:gd name="connsiteY311" fmla="*/ 1335 h 1509"/>
                <a:gd name="connsiteX312" fmla="*/ 313 w 2331"/>
                <a:gd name="connsiteY312" fmla="*/ 1352 h 1509"/>
                <a:gd name="connsiteX313" fmla="*/ 330 w 2331"/>
                <a:gd name="connsiteY313" fmla="*/ 1368 h 1509"/>
                <a:gd name="connsiteX314" fmla="*/ 342 w 2331"/>
                <a:gd name="connsiteY314" fmla="*/ 1380 h 1509"/>
                <a:gd name="connsiteX315" fmla="*/ 357 w 2331"/>
                <a:gd name="connsiteY315" fmla="*/ 1392 h 1509"/>
                <a:gd name="connsiteX316" fmla="*/ 371 w 2331"/>
                <a:gd name="connsiteY316" fmla="*/ 1402 h 1509"/>
                <a:gd name="connsiteX317" fmla="*/ 385 w 2331"/>
                <a:gd name="connsiteY317" fmla="*/ 1412 h 1509"/>
                <a:gd name="connsiteX318" fmla="*/ 400 w 2331"/>
                <a:gd name="connsiteY318" fmla="*/ 1421 h 1509"/>
                <a:gd name="connsiteX319" fmla="*/ 415 w 2331"/>
                <a:gd name="connsiteY319" fmla="*/ 1429 h 1509"/>
                <a:gd name="connsiteX320" fmla="*/ 430 w 2331"/>
                <a:gd name="connsiteY320" fmla="*/ 1436 h 1509"/>
                <a:gd name="connsiteX321" fmla="*/ 447 w 2331"/>
                <a:gd name="connsiteY321" fmla="*/ 1443 h 1509"/>
                <a:gd name="connsiteX322" fmla="*/ 462 w 2331"/>
                <a:gd name="connsiteY322" fmla="*/ 1449 h 1509"/>
                <a:gd name="connsiteX323" fmla="*/ 478 w 2331"/>
                <a:gd name="connsiteY323" fmla="*/ 1455 h 1509"/>
                <a:gd name="connsiteX324" fmla="*/ 494 w 2331"/>
                <a:gd name="connsiteY324" fmla="*/ 1458 h 1509"/>
                <a:gd name="connsiteX325" fmla="*/ 512 w 2331"/>
                <a:gd name="connsiteY325" fmla="*/ 1462 h 1509"/>
                <a:gd name="connsiteX326" fmla="*/ 528 w 2331"/>
                <a:gd name="connsiteY326" fmla="*/ 1465 h 1509"/>
                <a:gd name="connsiteX327" fmla="*/ 546 w 2331"/>
                <a:gd name="connsiteY327" fmla="*/ 1468 h 1509"/>
                <a:gd name="connsiteX328" fmla="*/ 562 w 2331"/>
                <a:gd name="connsiteY328" fmla="*/ 1469 h 1509"/>
                <a:gd name="connsiteX329" fmla="*/ 580 w 2331"/>
                <a:gd name="connsiteY329" fmla="*/ 1469 h 1509"/>
                <a:gd name="connsiteX330" fmla="*/ 597 w 2331"/>
                <a:gd name="connsiteY330" fmla="*/ 1469 h 1509"/>
                <a:gd name="connsiteX331" fmla="*/ 614 w 2331"/>
                <a:gd name="connsiteY331" fmla="*/ 1468 h 1509"/>
                <a:gd name="connsiteX332" fmla="*/ 631 w 2331"/>
                <a:gd name="connsiteY332" fmla="*/ 1465 h 1509"/>
                <a:gd name="connsiteX333" fmla="*/ 648 w 2331"/>
                <a:gd name="connsiteY333" fmla="*/ 1462 h 1509"/>
                <a:gd name="connsiteX334" fmla="*/ 664 w 2331"/>
                <a:gd name="connsiteY334" fmla="*/ 1458 h 1509"/>
                <a:gd name="connsiteX335" fmla="*/ 679 w 2331"/>
                <a:gd name="connsiteY335" fmla="*/ 1455 h 1509"/>
                <a:gd name="connsiteX336" fmla="*/ 695 w 2331"/>
                <a:gd name="connsiteY336" fmla="*/ 1449 h 1509"/>
                <a:gd name="connsiteX337" fmla="*/ 711 w 2331"/>
                <a:gd name="connsiteY337" fmla="*/ 1443 h 1509"/>
                <a:gd name="connsiteX338" fmla="*/ 726 w 2331"/>
                <a:gd name="connsiteY338" fmla="*/ 1436 h 1509"/>
                <a:gd name="connsiteX339" fmla="*/ 740 w 2331"/>
                <a:gd name="connsiteY339" fmla="*/ 1429 h 1509"/>
                <a:gd name="connsiteX340" fmla="*/ 754 w 2331"/>
                <a:gd name="connsiteY340" fmla="*/ 1421 h 1509"/>
                <a:gd name="connsiteX341" fmla="*/ 768 w 2331"/>
                <a:gd name="connsiteY341" fmla="*/ 1412 h 1509"/>
                <a:gd name="connsiteX342" fmla="*/ 781 w 2331"/>
                <a:gd name="connsiteY342" fmla="*/ 1402 h 1509"/>
                <a:gd name="connsiteX343" fmla="*/ 794 w 2331"/>
                <a:gd name="connsiteY343" fmla="*/ 1392 h 1509"/>
                <a:gd name="connsiteX344" fmla="*/ 807 w 2331"/>
                <a:gd name="connsiteY344" fmla="*/ 1380 h 1509"/>
                <a:gd name="connsiteX345" fmla="*/ 818 w 2331"/>
                <a:gd name="connsiteY345" fmla="*/ 1368 h 1509"/>
                <a:gd name="connsiteX346" fmla="*/ 830 w 2331"/>
                <a:gd name="connsiteY346" fmla="*/ 1356 h 1509"/>
                <a:gd name="connsiteX347" fmla="*/ 842 w 2331"/>
                <a:gd name="connsiteY347" fmla="*/ 1342 h 1509"/>
                <a:gd name="connsiteX348" fmla="*/ 851 w 2331"/>
                <a:gd name="connsiteY348" fmla="*/ 1326 h 1509"/>
                <a:gd name="connsiteX349" fmla="*/ 861 w 2331"/>
                <a:gd name="connsiteY349" fmla="*/ 1311 h 1509"/>
                <a:gd name="connsiteX350" fmla="*/ 870 w 2331"/>
                <a:gd name="connsiteY350" fmla="*/ 1296 h 1509"/>
                <a:gd name="connsiteX351" fmla="*/ 877 w 2331"/>
                <a:gd name="connsiteY351" fmla="*/ 1281 h 1509"/>
                <a:gd name="connsiteX352" fmla="*/ 884 w 2331"/>
                <a:gd name="connsiteY352" fmla="*/ 1264 h 1509"/>
                <a:gd name="connsiteX353" fmla="*/ 889 w 2331"/>
                <a:gd name="connsiteY353" fmla="*/ 1248 h 1509"/>
                <a:gd name="connsiteX354" fmla="*/ 908 w 2331"/>
                <a:gd name="connsiteY354" fmla="*/ 1248 h 1509"/>
                <a:gd name="connsiteX355" fmla="*/ 927 w 2331"/>
                <a:gd name="connsiteY355" fmla="*/ 1247 h 1509"/>
                <a:gd name="connsiteX356" fmla="*/ 946 w 2331"/>
                <a:gd name="connsiteY356" fmla="*/ 1247 h 1509"/>
                <a:gd name="connsiteX357" fmla="*/ 964 w 2331"/>
                <a:gd name="connsiteY357" fmla="*/ 1247 h 1509"/>
                <a:gd name="connsiteX358" fmla="*/ 983 w 2331"/>
                <a:gd name="connsiteY358" fmla="*/ 1246 h 1509"/>
                <a:gd name="connsiteX359" fmla="*/ 1002 w 2331"/>
                <a:gd name="connsiteY359" fmla="*/ 1246 h 1509"/>
                <a:gd name="connsiteX360" fmla="*/ 1020 w 2331"/>
                <a:gd name="connsiteY360" fmla="*/ 1246 h 1509"/>
                <a:gd name="connsiteX361" fmla="*/ 1039 w 2331"/>
                <a:gd name="connsiteY361" fmla="*/ 1245 h 1509"/>
                <a:gd name="connsiteX362" fmla="*/ 1058 w 2331"/>
                <a:gd name="connsiteY362" fmla="*/ 1245 h 1509"/>
                <a:gd name="connsiteX363" fmla="*/ 1078 w 2331"/>
                <a:gd name="connsiteY363" fmla="*/ 1245 h 1509"/>
                <a:gd name="connsiteX364" fmla="*/ 1096 w 2331"/>
                <a:gd name="connsiteY364" fmla="*/ 1245 h 1509"/>
                <a:gd name="connsiteX365" fmla="*/ 1116 w 2331"/>
                <a:gd name="connsiteY365" fmla="*/ 1243 h 1509"/>
                <a:gd name="connsiteX366" fmla="*/ 1135 w 2331"/>
                <a:gd name="connsiteY366" fmla="*/ 1243 h 1509"/>
                <a:gd name="connsiteX367" fmla="*/ 1155 w 2331"/>
                <a:gd name="connsiteY367" fmla="*/ 1243 h 1509"/>
                <a:gd name="connsiteX368" fmla="*/ 1174 w 2331"/>
                <a:gd name="connsiteY368" fmla="*/ 1243 h 1509"/>
                <a:gd name="connsiteX369" fmla="*/ 1193 w 2331"/>
                <a:gd name="connsiteY369" fmla="*/ 1243 h 1509"/>
                <a:gd name="connsiteX370" fmla="*/ 1214 w 2331"/>
                <a:gd name="connsiteY370" fmla="*/ 1243 h 1509"/>
                <a:gd name="connsiteX371" fmla="*/ 1235 w 2331"/>
                <a:gd name="connsiteY371" fmla="*/ 1243 h 1509"/>
                <a:gd name="connsiteX372" fmla="*/ 1257 w 2331"/>
                <a:gd name="connsiteY372" fmla="*/ 1243 h 1509"/>
                <a:gd name="connsiteX373" fmla="*/ 1278 w 2331"/>
                <a:gd name="connsiteY373" fmla="*/ 1245 h 1509"/>
                <a:gd name="connsiteX374" fmla="*/ 1299 w 2331"/>
                <a:gd name="connsiteY374" fmla="*/ 1245 h 1509"/>
                <a:gd name="connsiteX375" fmla="*/ 1320 w 2331"/>
                <a:gd name="connsiteY375" fmla="*/ 1245 h 1509"/>
                <a:gd name="connsiteX376" fmla="*/ 1339 w 2331"/>
                <a:gd name="connsiteY376" fmla="*/ 1246 h 1509"/>
                <a:gd name="connsiteX377" fmla="*/ 1361 w 2331"/>
                <a:gd name="connsiteY377" fmla="*/ 1246 h 1509"/>
                <a:gd name="connsiteX378" fmla="*/ 1380 w 2331"/>
                <a:gd name="connsiteY378" fmla="*/ 1247 h 1509"/>
                <a:gd name="connsiteX379" fmla="*/ 1401 w 2331"/>
                <a:gd name="connsiteY379" fmla="*/ 1248 h 1509"/>
                <a:gd name="connsiteX380" fmla="*/ 1421 w 2331"/>
                <a:gd name="connsiteY380" fmla="*/ 1248 h 1509"/>
                <a:gd name="connsiteX381" fmla="*/ 1441 w 2331"/>
                <a:gd name="connsiteY381" fmla="*/ 1249 h 1509"/>
                <a:gd name="connsiteX382" fmla="*/ 1461 w 2331"/>
                <a:gd name="connsiteY382" fmla="*/ 1250 h 1509"/>
                <a:gd name="connsiteX383" fmla="*/ 1481 w 2331"/>
                <a:gd name="connsiteY383" fmla="*/ 1252 h 1509"/>
                <a:gd name="connsiteX384" fmla="*/ 1501 w 2331"/>
                <a:gd name="connsiteY384" fmla="*/ 1252 h 1509"/>
                <a:gd name="connsiteX385" fmla="*/ 1521 w 2331"/>
                <a:gd name="connsiteY385" fmla="*/ 1253 h 1509"/>
                <a:gd name="connsiteX386" fmla="*/ 1528 w 2331"/>
                <a:gd name="connsiteY386" fmla="*/ 1269 h 1509"/>
                <a:gd name="connsiteX387" fmla="*/ 1671 w 2331"/>
                <a:gd name="connsiteY387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41 w 2331"/>
                <a:gd name="connsiteY5" fmla="*/ 1119 h 1509"/>
                <a:gd name="connsiteX6" fmla="*/ 1556 w 2331"/>
                <a:gd name="connsiteY6" fmla="*/ 1134 h 1509"/>
                <a:gd name="connsiteX7" fmla="*/ 1566 w 2331"/>
                <a:gd name="connsiteY7" fmla="*/ 1059 h 1509"/>
                <a:gd name="connsiteX8" fmla="*/ 1568 w 2331"/>
                <a:gd name="connsiteY8" fmla="*/ 1104 h 1509"/>
                <a:gd name="connsiteX9" fmla="*/ 1568 w 2331"/>
                <a:gd name="connsiteY9" fmla="*/ 1101 h 1509"/>
                <a:gd name="connsiteX10" fmla="*/ 1578 w 2331"/>
                <a:gd name="connsiteY10" fmla="*/ 1072 h 1509"/>
                <a:gd name="connsiteX11" fmla="*/ 1590 w 2331"/>
                <a:gd name="connsiteY11" fmla="*/ 1041 h 1509"/>
                <a:gd name="connsiteX12" fmla="*/ 1602 w 2331"/>
                <a:gd name="connsiteY12" fmla="*/ 1008 h 1509"/>
                <a:gd name="connsiteX13" fmla="*/ 1615 w 2331"/>
                <a:gd name="connsiteY13" fmla="*/ 975 h 1509"/>
                <a:gd name="connsiteX14" fmla="*/ 1629 w 2331"/>
                <a:gd name="connsiteY14" fmla="*/ 942 h 1509"/>
                <a:gd name="connsiteX15" fmla="*/ 1643 w 2331"/>
                <a:gd name="connsiteY15" fmla="*/ 952 h 1509"/>
                <a:gd name="connsiteX16" fmla="*/ 1657 w 2331"/>
                <a:gd name="connsiteY16" fmla="*/ 917 h 1509"/>
                <a:gd name="connsiteX17" fmla="*/ 1673 w 2331"/>
                <a:gd name="connsiteY17" fmla="*/ 926 h 1509"/>
                <a:gd name="connsiteX18" fmla="*/ 1688 w 2331"/>
                <a:gd name="connsiteY18" fmla="*/ 844 h 1509"/>
                <a:gd name="connsiteX19" fmla="*/ 1703 w 2331"/>
                <a:gd name="connsiteY19" fmla="*/ 851 h 1509"/>
                <a:gd name="connsiteX20" fmla="*/ 1719 w 2331"/>
                <a:gd name="connsiteY20" fmla="*/ 858 h 1509"/>
                <a:gd name="connsiteX21" fmla="*/ 1735 w 2331"/>
                <a:gd name="connsiteY21" fmla="*/ 864 h 1509"/>
                <a:gd name="connsiteX22" fmla="*/ 1751 w 2331"/>
                <a:gd name="connsiteY22" fmla="*/ 1050 h 1509"/>
                <a:gd name="connsiteX23" fmla="*/ 1754 w 2331"/>
                <a:gd name="connsiteY23" fmla="*/ 957 h 1509"/>
                <a:gd name="connsiteX24" fmla="*/ 1751 w 2331"/>
                <a:gd name="connsiteY24" fmla="*/ 999 h 1509"/>
                <a:gd name="connsiteX25" fmla="*/ 1767 w 2331"/>
                <a:gd name="connsiteY25" fmla="*/ 828 h 1509"/>
                <a:gd name="connsiteX26" fmla="*/ 1785 w 2331"/>
                <a:gd name="connsiteY26" fmla="*/ 1102 h 1509"/>
                <a:gd name="connsiteX27" fmla="*/ 1801 w 2331"/>
                <a:gd name="connsiteY27" fmla="*/ 1015 h 1509"/>
                <a:gd name="connsiteX28" fmla="*/ 1796 w 2331"/>
                <a:gd name="connsiteY28" fmla="*/ 1143 h 1509"/>
                <a:gd name="connsiteX29" fmla="*/ 1819 w 2331"/>
                <a:gd name="connsiteY29" fmla="*/ 1108 h 1509"/>
                <a:gd name="connsiteX30" fmla="*/ 1835 w 2331"/>
                <a:gd name="connsiteY30" fmla="*/ 1109 h 1509"/>
                <a:gd name="connsiteX31" fmla="*/ 1853 w 2331"/>
                <a:gd name="connsiteY31" fmla="*/ 1109 h 1509"/>
                <a:gd name="connsiteX32" fmla="*/ 1870 w 2331"/>
                <a:gd name="connsiteY32" fmla="*/ 1154 h 1509"/>
                <a:gd name="connsiteX33" fmla="*/ 1887 w 2331"/>
                <a:gd name="connsiteY33" fmla="*/ 1198 h 1509"/>
                <a:gd name="connsiteX34" fmla="*/ 1904 w 2331"/>
                <a:gd name="connsiteY34" fmla="*/ 1150 h 1509"/>
                <a:gd name="connsiteX35" fmla="*/ 1904 w 2331"/>
                <a:gd name="connsiteY35" fmla="*/ 1110 h 1509"/>
                <a:gd name="connsiteX36" fmla="*/ 1904 w 2331"/>
                <a:gd name="connsiteY36" fmla="*/ 1143 h 1509"/>
                <a:gd name="connsiteX37" fmla="*/ 1920 w 2331"/>
                <a:gd name="connsiteY37" fmla="*/ 1147 h 1509"/>
                <a:gd name="connsiteX38" fmla="*/ 1937 w 2331"/>
                <a:gd name="connsiteY38" fmla="*/ 1458 h 1509"/>
                <a:gd name="connsiteX39" fmla="*/ 1886 w 2331"/>
                <a:gd name="connsiteY39" fmla="*/ 1005 h 1509"/>
                <a:gd name="connsiteX40" fmla="*/ 1889 w 2331"/>
                <a:gd name="connsiteY40" fmla="*/ 999 h 1509"/>
                <a:gd name="connsiteX41" fmla="*/ 1895 w 2331"/>
                <a:gd name="connsiteY41" fmla="*/ 963 h 1509"/>
                <a:gd name="connsiteX42" fmla="*/ 1934 w 2331"/>
                <a:gd name="connsiteY42" fmla="*/ 1002 h 1509"/>
                <a:gd name="connsiteX43" fmla="*/ 1934 w 2331"/>
                <a:gd name="connsiteY43" fmla="*/ 963 h 1509"/>
                <a:gd name="connsiteX44" fmla="*/ 1934 w 2331"/>
                <a:gd name="connsiteY44" fmla="*/ 960 h 1509"/>
                <a:gd name="connsiteX45" fmla="*/ 1934 w 2331"/>
                <a:gd name="connsiteY45" fmla="*/ 954 h 1509"/>
                <a:gd name="connsiteX46" fmla="*/ 1953 w 2331"/>
                <a:gd name="connsiteY46" fmla="*/ 1005 h 1509"/>
                <a:gd name="connsiteX47" fmla="*/ 1968 w 2331"/>
                <a:gd name="connsiteY47" fmla="*/ 1134 h 1509"/>
                <a:gd name="connsiteX48" fmla="*/ 1984 w 2331"/>
                <a:gd name="connsiteY48" fmla="*/ 1083 h 1509"/>
                <a:gd name="connsiteX49" fmla="*/ 1999 w 2331"/>
                <a:gd name="connsiteY49" fmla="*/ 1031 h 1509"/>
                <a:gd name="connsiteX50" fmla="*/ 2013 w 2331"/>
                <a:gd name="connsiteY50" fmla="*/ 1429 h 1509"/>
                <a:gd name="connsiteX51" fmla="*/ 2028 w 2331"/>
                <a:gd name="connsiteY51" fmla="*/ 926 h 1509"/>
                <a:gd name="connsiteX52" fmla="*/ 2041 w 2331"/>
                <a:gd name="connsiteY52" fmla="*/ 1412 h 1509"/>
                <a:gd name="connsiteX53" fmla="*/ 2055 w 2331"/>
                <a:gd name="connsiteY53" fmla="*/ 1087 h 1509"/>
                <a:gd name="connsiteX54" fmla="*/ 2068 w 2331"/>
                <a:gd name="connsiteY54" fmla="*/ 1392 h 1509"/>
                <a:gd name="connsiteX55" fmla="*/ 2079 w 2331"/>
                <a:gd name="connsiteY55" fmla="*/ 1380 h 1509"/>
                <a:gd name="connsiteX56" fmla="*/ 2091 w 2331"/>
                <a:gd name="connsiteY56" fmla="*/ 1098 h 1509"/>
                <a:gd name="connsiteX57" fmla="*/ 2105 w 2331"/>
                <a:gd name="connsiteY57" fmla="*/ 1353 h 1509"/>
                <a:gd name="connsiteX58" fmla="*/ 2118 w 2331"/>
                <a:gd name="connsiteY58" fmla="*/ 1066 h 1509"/>
                <a:gd name="connsiteX59" fmla="*/ 2130 w 2331"/>
                <a:gd name="connsiteY59" fmla="*/ 1319 h 1509"/>
                <a:gd name="connsiteX60" fmla="*/ 2140 w 2331"/>
                <a:gd name="connsiteY60" fmla="*/ 1301 h 1509"/>
                <a:gd name="connsiteX61" fmla="*/ 2149 w 2331"/>
                <a:gd name="connsiteY61" fmla="*/ 1057 h 1509"/>
                <a:gd name="connsiteX62" fmla="*/ 2158 w 2331"/>
                <a:gd name="connsiteY62" fmla="*/ 1263 h 1509"/>
                <a:gd name="connsiteX63" fmla="*/ 2165 w 2331"/>
                <a:gd name="connsiteY63" fmla="*/ 1243 h 1509"/>
                <a:gd name="connsiteX64" fmla="*/ 2171 w 2331"/>
                <a:gd name="connsiteY64" fmla="*/ 1224 h 1509"/>
                <a:gd name="connsiteX65" fmla="*/ 2183 w 2331"/>
                <a:gd name="connsiteY65" fmla="*/ 1219 h 1509"/>
                <a:gd name="connsiteX66" fmla="*/ 2195 w 2331"/>
                <a:gd name="connsiteY66" fmla="*/ 1213 h 1509"/>
                <a:gd name="connsiteX67" fmla="*/ 2207 w 2331"/>
                <a:gd name="connsiteY67" fmla="*/ 1208 h 1509"/>
                <a:gd name="connsiteX68" fmla="*/ 2218 w 2331"/>
                <a:gd name="connsiteY68" fmla="*/ 1203 h 1509"/>
                <a:gd name="connsiteX69" fmla="*/ 2230 w 2331"/>
                <a:gd name="connsiteY69" fmla="*/ 1197 h 1509"/>
                <a:gd name="connsiteX70" fmla="*/ 2241 w 2331"/>
                <a:gd name="connsiteY70" fmla="*/ 1191 h 1509"/>
                <a:gd name="connsiteX71" fmla="*/ 2251 w 2331"/>
                <a:gd name="connsiteY71" fmla="*/ 1185 h 1509"/>
                <a:gd name="connsiteX72" fmla="*/ 2261 w 2331"/>
                <a:gd name="connsiteY72" fmla="*/ 1178 h 1509"/>
                <a:gd name="connsiteX73" fmla="*/ 2279 w 2331"/>
                <a:gd name="connsiteY73" fmla="*/ 1160 h 1509"/>
                <a:gd name="connsiteX74" fmla="*/ 2294 w 2331"/>
                <a:gd name="connsiteY74" fmla="*/ 1138 h 1509"/>
                <a:gd name="connsiteX75" fmla="*/ 2307 w 2331"/>
                <a:gd name="connsiteY75" fmla="*/ 1111 h 1509"/>
                <a:gd name="connsiteX76" fmla="*/ 2317 w 2331"/>
                <a:gd name="connsiteY76" fmla="*/ 1082 h 1509"/>
                <a:gd name="connsiteX77" fmla="*/ 2324 w 2331"/>
                <a:gd name="connsiteY77" fmla="*/ 1051 h 1509"/>
                <a:gd name="connsiteX78" fmla="*/ 2328 w 2331"/>
                <a:gd name="connsiteY78" fmla="*/ 1018 h 1509"/>
                <a:gd name="connsiteX79" fmla="*/ 2331 w 2331"/>
                <a:gd name="connsiteY79" fmla="*/ 985 h 1509"/>
                <a:gd name="connsiteX80" fmla="*/ 2331 w 2331"/>
                <a:gd name="connsiteY80" fmla="*/ 954 h 1509"/>
                <a:gd name="connsiteX81" fmla="*/ 2329 w 2331"/>
                <a:gd name="connsiteY81" fmla="*/ 927 h 1509"/>
                <a:gd name="connsiteX82" fmla="*/ 2327 w 2331"/>
                <a:gd name="connsiteY82" fmla="*/ 899 h 1509"/>
                <a:gd name="connsiteX83" fmla="*/ 2322 w 2331"/>
                <a:gd name="connsiteY83" fmla="*/ 871 h 1509"/>
                <a:gd name="connsiteX84" fmla="*/ 2315 w 2331"/>
                <a:gd name="connsiteY84" fmla="*/ 844 h 1509"/>
                <a:gd name="connsiteX85" fmla="*/ 2307 w 2331"/>
                <a:gd name="connsiteY85" fmla="*/ 819 h 1509"/>
                <a:gd name="connsiteX86" fmla="*/ 2297 w 2331"/>
                <a:gd name="connsiteY86" fmla="*/ 796 h 1509"/>
                <a:gd name="connsiteX87" fmla="*/ 2284 w 2331"/>
                <a:gd name="connsiteY87" fmla="*/ 777 h 1509"/>
                <a:gd name="connsiteX88" fmla="*/ 2269 w 2331"/>
                <a:gd name="connsiteY88" fmla="*/ 762 h 1509"/>
                <a:gd name="connsiteX89" fmla="*/ 2242 w 2331"/>
                <a:gd name="connsiteY89" fmla="*/ 743 h 1509"/>
                <a:gd name="connsiteX90" fmla="*/ 2213 w 2331"/>
                <a:gd name="connsiteY90" fmla="*/ 725 h 1509"/>
                <a:gd name="connsiteX91" fmla="*/ 2181 w 2331"/>
                <a:gd name="connsiteY91" fmla="*/ 706 h 1509"/>
                <a:gd name="connsiteX92" fmla="*/ 2147 w 2331"/>
                <a:gd name="connsiteY92" fmla="*/ 688 h 1509"/>
                <a:gd name="connsiteX93" fmla="*/ 2112 w 2331"/>
                <a:gd name="connsiteY93" fmla="*/ 672 h 1509"/>
                <a:gd name="connsiteX94" fmla="*/ 2074 w 2331"/>
                <a:gd name="connsiteY94" fmla="*/ 656 h 1509"/>
                <a:gd name="connsiteX95" fmla="*/ 2034 w 2331"/>
                <a:gd name="connsiteY95" fmla="*/ 640 h 1509"/>
                <a:gd name="connsiteX96" fmla="*/ 1993 w 2331"/>
                <a:gd name="connsiteY96" fmla="*/ 625 h 1509"/>
                <a:gd name="connsiteX97" fmla="*/ 1950 w 2331"/>
                <a:gd name="connsiteY97" fmla="*/ 611 h 1509"/>
                <a:gd name="connsiteX98" fmla="*/ 1904 w 2331"/>
                <a:gd name="connsiteY98" fmla="*/ 598 h 1509"/>
                <a:gd name="connsiteX99" fmla="*/ 1857 w 2331"/>
                <a:gd name="connsiteY99" fmla="*/ 585 h 1509"/>
                <a:gd name="connsiteX100" fmla="*/ 1808 w 2331"/>
                <a:gd name="connsiteY100" fmla="*/ 574 h 1509"/>
                <a:gd name="connsiteX101" fmla="*/ 1758 w 2331"/>
                <a:gd name="connsiteY101" fmla="*/ 563 h 1509"/>
                <a:gd name="connsiteX102" fmla="*/ 1707 w 2331"/>
                <a:gd name="connsiteY102" fmla="*/ 553 h 1509"/>
                <a:gd name="connsiteX103" fmla="*/ 1654 w 2331"/>
                <a:gd name="connsiteY103" fmla="*/ 543 h 1509"/>
                <a:gd name="connsiteX104" fmla="*/ 1599 w 2331"/>
                <a:gd name="connsiteY104" fmla="*/ 535 h 1509"/>
                <a:gd name="connsiteX105" fmla="*/ 1599 w 2331"/>
                <a:gd name="connsiteY105" fmla="*/ 535 h 1509"/>
                <a:gd name="connsiteX106" fmla="*/ 1595 w 2331"/>
                <a:gd name="connsiteY106" fmla="*/ 471 h 1509"/>
                <a:gd name="connsiteX107" fmla="*/ 1487 w 2331"/>
                <a:gd name="connsiteY107" fmla="*/ 471 h 1509"/>
                <a:gd name="connsiteX108" fmla="*/ 1496 w 2331"/>
                <a:gd name="connsiteY108" fmla="*/ 637 h 1509"/>
                <a:gd name="connsiteX109" fmla="*/ 1491 w 2331"/>
                <a:gd name="connsiteY109" fmla="*/ 638 h 1509"/>
                <a:gd name="connsiteX110" fmla="*/ 1487 w 2331"/>
                <a:gd name="connsiteY110" fmla="*/ 639 h 1509"/>
                <a:gd name="connsiteX111" fmla="*/ 1482 w 2331"/>
                <a:gd name="connsiteY111" fmla="*/ 640 h 1509"/>
                <a:gd name="connsiteX112" fmla="*/ 1477 w 2331"/>
                <a:gd name="connsiteY112" fmla="*/ 642 h 1509"/>
                <a:gd name="connsiteX113" fmla="*/ 1473 w 2331"/>
                <a:gd name="connsiteY113" fmla="*/ 644 h 1509"/>
                <a:gd name="connsiteX114" fmla="*/ 1468 w 2331"/>
                <a:gd name="connsiteY114" fmla="*/ 645 h 1509"/>
                <a:gd name="connsiteX115" fmla="*/ 1462 w 2331"/>
                <a:gd name="connsiteY115" fmla="*/ 646 h 1509"/>
                <a:gd name="connsiteX116" fmla="*/ 1458 w 2331"/>
                <a:gd name="connsiteY116" fmla="*/ 647 h 1509"/>
                <a:gd name="connsiteX117" fmla="*/ 1467 w 2331"/>
                <a:gd name="connsiteY117" fmla="*/ 643 h 1509"/>
                <a:gd name="connsiteX118" fmla="*/ 1418 w 2331"/>
                <a:gd name="connsiteY118" fmla="*/ 561 h 1509"/>
                <a:gd name="connsiteX119" fmla="*/ 1405 w 2331"/>
                <a:gd name="connsiteY119" fmla="*/ 452 h 1509"/>
                <a:gd name="connsiteX120" fmla="*/ 1417 w 2331"/>
                <a:gd name="connsiteY120" fmla="*/ 442 h 1509"/>
                <a:gd name="connsiteX121" fmla="*/ 1427 w 2331"/>
                <a:gd name="connsiteY121" fmla="*/ 430 h 1509"/>
                <a:gd name="connsiteX122" fmla="*/ 1438 w 2331"/>
                <a:gd name="connsiteY122" fmla="*/ 417 h 1509"/>
                <a:gd name="connsiteX123" fmla="*/ 1447 w 2331"/>
                <a:gd name="connsiteY123" fmla="*/ 403 h 1509"/>
                <a:gd name="connsiteX124" fmla="*/ 1456 w 2331"/>
                <a:gd name="connsiteY124" fmla="*/ 388 h 1509"/>
                <a:gd name="connsiteX125" fmla="*/ 1465 w 2331"/>
                <a:gd name="connsiteY125" fmla="*/ 372 h 1509"/>
                <a:gd name="connsiteX126" fmla="*/ 1472 w 2331"/>
                <a:gd name="connsiteY126" fmla="*/ 354 h 1509"/>
                <a:gd name="connsiteX127" fmla="*/ 1479 w 2331"/>
                <a:gd name="connsiteY127" fmla="*/ 337 h 1509"/>
                <a:gd name="connsiteX128" fmla="*/ 1487 w 2331"/>
                <a:gd name="connsiteY128" fmla="*/ 471 h 1509"/>
                <a:gd name="connsiteX129" fmla="*/ 1595 w 2331"/>
                <a:gd name="connsiteY129" fmla="*/ 471 h 1509"/>
                <a:gd name="connsiteX130" fmla="*/ 1585 w 2331"/>
                <a:gd name="connsiteY130" fmla="*/ 273 h 1509"/>
                <a:gd name="connsiteX131" fmla="*/ 1584 w 2331"/>
                <a:gd name="connsiteY131" fmla="*/ 265 h 1509"/>
                <a:gd name="connsiteX132" fmla="*/ 1580 w 2331"/>
                <a:gd name="connsiteY132" fmla="*/ 257 h 1509"/>
                <a:gd name="connsiteX133" fmla="*/ 1576 w 2331"/>
                <a:gd name="connsiteY133" fmla="*/ 250 h 1509"/>
                <a:gd name="connsiteX134" fmla="*/ 1570 w 2331"/>
                <a:gd name="connsiteY134" fmla="*/ 243 h 1509"/>
                <a:gd name="connsiteX135" fmla="*/ 1563 w 2331"/>
                <a:gd name="connsiteY135" fmla="*/ 237 h 1509"/>
                <a:gd name="connsiteX136" fmla="*/ 1556 w 2331"/>
                <a:gd name="connsiteY136" fmla="*/ 234 h 1509"/>
                <a:gd name="connsiteX137" fmla="*/ 1546 w 2331"/>
                <a:gd name="connsiteY137" fmla="*/ 231 h 1509"/>
                <a:gd name="connsiteX138" fmla="*/ 1538 w 2331"/>
                <a:gd name="connsiteY138" fmla="*/ 230 h 1509"/>
                <a:gd name="connsiteX139" fmla="*/ 1517 w 2331"/>
                <a:gd name="connsiteY139" fmla="*/ 230 h 1509"/>
                <a:gd name="connsiteX140" fmla="*/ 1511 w 2331"/>
                <a:gd name="connsiteY140" fmla="*/ 230 h 1509"/>
                <a:gd name="connsiteX141" fmla="*/ 1505 w 2331"/>
                <a:gd name="connsiteY141" fmla="*/ 231 h 1509"/>
                <a:gd name="connsiteX142" fmla="*/ 1501 w 2331"/>
                <a:gd name="connsiteY142" fmla="*/ 234 h 1509"/>
                <a:gd name="connsiteX143" fmla="*/ 1495 w 2331"/>
                <a:gd name="connsiteY143" fmla="*/ 236 h 1509"/>
                <a:gd name="connsiteX144" fmla="*/ 1495 w 2331"/>
                <a:gd name="connsiteY144" fmla="*/ 236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5 w 2331"/>
                <a:gd name="connsiteY147" fmla="*/ 235 h 1509"/>
                <a:gd name="connsiteX148" fmla="*/ 1493 w 2331"/>
                <a:gd name="connsiteY148" fmla="*/ 212 h 1509"/>
                <a:gd name="connsiteX149" fmla="*/ 1488 w 2331"/>
                <a:gd name="connsiteY149" fmla="*/ 188 h 1509"/>
                <a:gd name="connsiteX150" fmla="*/ 1481 w 2331"/>
                <a:gd name="connsiteY150" fmla="*/ 166 h 1509"/>
                <a:gd name="connsiteX151" fmla="*/ 1473 w 2331"/>
                <a:gd name="connsiteY151" fmla="*/ 145 h 1509"/>
                <a:gd name="connsiteX152" fmla="*/ 1462 w 2331"/>
                <a:gd name="connsiteY152" fmla="*/ 124 h 1509"/>
                <a:gd name="connsiteX153" fmla="*/ 1449 w 2331"/>
                <a:gd name="connsiteY153" fmla="*/ 105 h 1509"/>
                <a:gd name="connsiteX154" fmla="*/ 1434 w 2331"/>
                <a:gd name="connsiteY154" fmla="*/ 86 h 1509"/>
                <a:gd name="connsiteX155" fmla="*/ 1418 w 2331"/>
                <a:gd name="connsiteY155" fmla="*/ 69 h 1509"/>
                <a:gd name="connsiteX156" fmla="*/ 1399 w 2331"/>
                <a:gd name="connsiteY156" fmla="*/ 54 h 1509"/>
                <a:gd name="connsiteX157" fmla="*/ 1379 w 2331"/>
                <a:gd name="connsiteY157" fmla="*/ 40 h 1509"/>
                <a:gd name="connsiteX158" fmla="*/ 1359 w 2331"/>
                <a:gd name="connsiteY158" fmla="*/ 28 h 1509"/>
                <a:gd name="connsiteX159" fmla="*/ 1338 w 2331"/>
                <a:gd name="connsiteY159" fmla="*/ 18 h 1509"/>
                <a:gd name="connsiteX160" fmla="*/ 1316 w 2331"/>
                <a:gd name="connsiteY160" fmla="*/ 11 h 1509"/>
                <a:gd name="connsiteX161" fmla="*/ 1294 w 2331"/>
                <a:gd name="connsiteY161" fmla="*/ 5 h 1509"/>
                <a:gd name="connsiteX162" fmla="*/ 1271 w 2331"/>
                <a:gd name="connsiteY162" fmla="*/ 1 h 1509"/>
                <a:gd name="connsiteX163" fmla="*/ 1247 w 2331"/>
                <a:gd name="connsiteY163" fmla="*/ 0 h 1509"/>
                <a:gd name="connsiteX164" fmla="*/ 1225 w 2331"/>
                <a:gd name="connsiteY164" fmla="*/ 1 h 1509"/>
                <a:gd name="connsiteX165" fmla="*/ 1204 w 2331"/>
                <a:gd name="connsiteY165" fmla="*/ 4 h 1509"/>
                <a:gd name="connsiteX166" fmla="*/ 1183 w 2331"/>
                <a:gd name="connsiteY166" fmla="*/ 9 h 1509"/>
                <a:gd name="connsiteX167" fmla="*/ 1163 w 2331"/>
                <a:gd name="connsiteY167" fmla="*/ 15 h 1509"/>
                <a:gd name="connsiteX168" fmla="*/ 1144 w 2331"/>
                <a:gd name="connsiteY168" fmla="*/ 25 h 1509"/>
                <a:gd name="connsiteX169" fmla="*/ 1127 w 2331"/>
                <a:gd name="connsiteY169" fmla="*/ 34 h 1509"/>
                <a:gd name="connsiteX170" fmla="*/ 1110 w 2331"/>
                <a:gd name="connsiteY170" fmla="*/ 46 h 1509"/>
                <a:gd name="connsiteX171" fmla="*/ 1095 w 2331"/>
                <a:gd name="connsiteY171" fmla="*/ 60 h 1509"/>
                <a:gd name="connsiteX172" fmla="*/ 1080 w 2331"/>
                <a:gd name="connsiteY172" fmla="*/ 74 h 1509"/>
                <a:gd name="connsiteX173" fmla="*/ 1068 w 2331"/>
                <a:gd name="connsiteY173" fmla="*/ 90 h 1509"/>
                <a:gd name="connsiteX174" fmla="*/ 1057 w 2331"/>
                <a:gd name="connsiteY174" fmla="*/ 106 h 1509"/>
                <a:gd name="connsiteX175" fmla="*/ 1047 w 2331"/>
                <a:gd name="connsiteY175" fmla="*/ 125 h 1509"/>
                <a:gd name="connsiteX176" fmla="*/ 1039 w 2331"/>
                <a:gd name="connsiteY176" fmla="*/ 144 h 1509"/>
                <a:gd name="connsiteX177" fmla="*/ 1033 w 2331"/>
                <a:gd name="connsiteY177" fmla="*/ 164 h 1509"/>
                <a:gd name="connsiteX178" fmla="*/ 1029 w 2331"/>
                <a:gd name="connsiteY178" fmla="*/ 185 h 1509"/>
                <a:gd name="connsiteX179" fmla="*/ 1026 w 2331"/>
                <a:gd name="connsiteY179" fmla="*/ 207 h 1509"/>
                <a:gd name="connsiteX180" fmla="*/ 1003 w 2331"/>
                <a:gd name="connsiteY180" fmla="*/ 227 h 1509"/>
                <a:gd name="connsiteX181" fmla="*/ 976 w 2331"/>
                <a:gd name="connsiteY181" fmla="*/ 251 h 1509"/>
                <a:gd name="connsiteX182" fmla="*/ 947 w 2331"/>
                <a:gd name="connsiteY182" fmla="*/ 279 h 1509"/>
                <a:gd name="connsiteX183" fmla="*/ 919 w 2331"/>
                <a:gd name="connsiteY183" fmla="*/ 309 h 1509"/>
                <a:gd name="connsiteX184" fmla="*/ 893 w 2331"/>
                <a:gd name="connsiteY184" fmla="*/ 338 h 1509"/>
                <a:gd name="connsiteX185" fmla="*/ 873 w 2331"/>
                <a:gd name="connsiteY185" fmla="*/ 366 h 1509"/>
                <a:gd name="connsiteX186" fmla="*/ 860 w 2331"/>
                <a:gd name="connsiteY186" fmla="*/ 391 h 1509"/>
                <a:gd name="connsiteX187" fmla="*/ 858 w 2331"/>
                <a:gd name="connsiteY187" fmla="*/ 414 h 1509"/>
                <a:gd name="connsiteX188" fmla="*/ 860 w 2331"/>
                <a:gd name="connsiteY188" fmla="*/ 422 h 1509"/>
                <a:gd name="connsiteX189" fmla="*/ 864 w 2331"/>
                <a:gd name="connsiteY189" fmla="*/ 429 h 1509"/>
                <a:gd name="connsiteX190" fmla="*/ 870 w 2331"/>
                <a:gd name="connsiteY190" fmla="*/ 435 h 1509"/>
                <a:gd name="connsiteX191" fmla="*/ 877 w 2331"/>
                <a:gd name="connsiteY191" fmla="*/ 439 h 1509"/>
                <a:gd name="connsiteX192" fmla="*/ 887 w 2331"/>
                <a:gd name="connsiteY192" fmla="*/ 444 h 1509"/>
                <a:gd name="connsiteX193" fmla="*/ 898 w 2331"/>
                <a:gd name="connsiteY193" fmla="*/ 449 h 1509"/>
                <a:gd name="connsiteX194" fmla="*/ 911 w 2331"/>
                <a:gd name="connsiteY194" fmla="*/ 452 h 1509"/>
                <a:gd name="connsiteX195" fmla="*/ 923 w 2331"/>
                <a:gd name="connsiteY195" fmla="*/ 456 h 1509"/>
                <a:gd name="connsiteX196" fmla="*/ 936 w 2331"/>
                <a:gd name="connsiteY196" fmla="*/ 459 h 1509"/>
                <a:gd name="connsiteX197" fmla="*/ 950 w 2331"/>
                <a:gd name="connsiteY197" fmla="*/ 462 h 1509"/>
                <a:gd name="connsiteX198" fmla="*/ 964 w 2331"/>
                <a:gd name="connsiteY198" fmla="*/ 465 h 1509"/>
                <a:gd name="connsiteX199" fmla="*/ 978 w 2331"/>
                <a:gd name="connsiteY199" fmla="*/ 466 h 1509"/>
                <a:gd name="connsiteX200" fmla="*/ 991 w 2331"/>
                <a:gd name="connsiteY200" fmla="*/ 469 h 1509"/>
                <a:gd name="connsiteX201" fmla="*/ 1005 w 2331"/>
                <a:gd name="connsiteY201" fmla="*/ 470 h 1509"/>
                <a:gd name="connsiteX202" fmla="*/ 1018 w 2331"/>
                <a:gd name="connsiteY202" fmla="*/ 472 h 1509"/>
                <a:gd name="connsiteX203" fmla="*/ 1030 w 2331"/>
                <a:gd name="connsiteY203" fmla="*/ 473 h 1509"/>
                <a:gd name="connsiteX204" fmla="*/ 1041 w 2331"/>
                <a:gd name="connsiteY204" fmla="*/ 473 h 1509"/>
                <a:gd name="connsiteX205" fmla="*/ 1052 w 2331"/>
                <a:gd name="connsiteY205" fmla="*/ 474 h 1509"/>
                <a:gd name="connsiteX206" fmla="*/ 1061 w 2331"/>
                <a:gd name="connsiteY206" fmla="*/ 476 h 1509"/>
                <a:gd name="connsiteX207" fmla="*/ 1069 w 2331"/>
                <a:gd name="connsiteY207" fmla="*/ 476 h 1509"/>
                <a:gd name="connsiteX208" fmla="*/ 1082 w 2331"/>
                <a:gd name="connsiteY208" fmla="*/ 589 h 1509"/>
                <a:gd name="connsiteX209" fmla="*/ 1082 w 2331"/>
                <a:gd name="connsiteY209" fmla="*/ 593 h 1509"/>
                <a:gd name="connsiteX210" fmla="*/ 1074 w 2331"/>
                <a:gd name="connsiteY210" fmla="*/ 590 h 1509"/>
                <a:gd name="connsiteX211" fmla="*/ 1067 w 2331"/>
                <a:gd name="connsiteY211" fmla="*/ 588 h 1509"/>
                <a:gd name="connsiteX212" fmla="*/ 1059 w 2331"/>
                <a:gd name="connsiteY212" fmla="*/ 588 h 1509"/>
                <a:gd name="connsiteX213" fmla="*/ 1051 w 2331"/>
                <a:gd name="connsiteY213" fmla="*/ 590 h 1509"/>
                <a:gd name="connsiteX214" fmla="*/ 1046 w 2331"/>
                <a:gd name="connsiteY214" fmla="*/ 591 h 1509"/>
                <a:gd name="connsiteX215" fmla="*/ 1043 w 2331"/>
                <a:gd name="connsiteY215" fmla="*/ 593 h 1509"/>
                <a:gd name="connsiteX216" fmla="*/ 1039 w 2331"/>
                <a:gd name="connsiteY216" fmla="*/ 594 h 1509"/>
                <a:gd name="connsiteX217" fmla="*/ 1037 w 2331"/>
                <a:gd name="connsiteY217" fmla="*/ 595 h 1509"/>
                <a:gd name="connsiteX218" fmla="*/ 969 w 2331"/>
                <a:gd name="connsiteY218" fmla="*/ 501 h 1509"/>
                <a:gd name="connsiteX219" fmla="*/ 968 w 2331"/>
                <a:gd name="connsiteY219" fmla="*/ 500 h 1509"/>
                <a:gd name="connsiteX220" fmla="*/ 963 w 2331"/>
                <a:gd name="connsiteY220" fmla="*/ 497 h 1509"/>
                <a:gd name="connsiteX221" fmla="*/ 957 w 2331"/>
                <a:gd name="connsiteY221" fmla="*/ 493 h 1509"/>
                <a:gd name="connsiteX222" fmla="*/ 951 w 2331"/>
                <a:gd name="connsiteY222" fmla="*/ 491 h 1509"/>
                <a:gd name="connsiteX223" fmla="*/ 943 w 2331"/>
                <a:gd name="connsiteY223" fmla="*/ 488 h 1509"/>
                <a:gd name="connsiteX224" fmla="*/ 936 w 2331"/>
                <a:gd name="connsiteY224" fmla="*/ 488 h 1509"/>
                <a:gd name="connsiteX225" fmla="*/ 928 w 2331"/>
                <a:gd name="connsiteY225" fmla="*/ 491 h 1509"/>
                <a:gd name="connsiteX226" fmla="*/ 920 w 2331"/>
                <a:gd name="connsiteY226" fmla="*/ 493 h 1509"/>
                <a:gd name="connsiteX227" fmla="*/ 912 w 2331"/>
                <a:gd name="connsiteY227" fmla="*/ 499 h 1509"/>
                <a:gd name="connsiteX228" fmla="*/ 900 w 2331"/>
                <a:gd name="connsiteY228" fmla="*/ 514 h 1509"/>
                <a:gd name="connsiteX229" fmla="*/ 897 w 2331"/>
                <a:gd name="connsiteY229" fmla="*/ 529 h 1509"/>
                <a:gd name="connsiteX230" fmla="*/ 899 w 2331"/>
                <a:gd name="connsiteY230" fmla="*/ 543 h 1509"/>
                <a:gd name="connsiteX231" fmla="*/ 904 w 2331"/>
                <a:gd name="connsiteY231" fmla="*/ 554 h 1509"/>
                <a:gd name="connsiteX232" fmla="*/ 906 w 2331"/>
                <a:gd name="connsiteY232" fmla="*/ 557 h 1509"/>
                <a:gd name="connsiteX233" fmla="*/ 912 w 2331"/>
                <a:gd name="connsiteY233" fmla="*/ 564 h 1509"/>
                <a:gd name="connsiteX234" fmla="*/ 920 w 2331"/>
                <a:gd name="connsiteY234" fmla="*/ 576 h 1509"/>
                <a:gd name="connsiteX235" fmla="*/ 930 w 2331"/>
                <a:gd name="connsiteY235" fmla="*/ 590 h 1509"/>
                <a:gd name="connsiteX236" fmla="*/ 941 w 2331"/>
                <a:gd name="connsiteY236" fmla="*/ 604 h 1509"/>
                <a:gd name="connsiteX237" fmla="*/ 953 w 2331"/>
                <a:gd name="connsiteY237" fmla="*/ 619 h 1509"/>
                <a:gd name="connsiteX238" fmla="*/ 962 w 2331"/>
                <a:gd name="connsiteY238" fmla="*/ 632 h 1509"/>
                <a:gd name="connsiteX239" fmla="*/ 970 w 2331"/>
                <a:gd name="connsiteY239" fmla="*/ 643 h 1509"/>
                <a:gd name="connsiteX240" fmla="*/ 944 w 2331"/>
                <a:gd name="connsiteY240" fmla="*/ 636 h 1509"/>
                <a:gd name="connsiteX241" fmla="*/ 922 w 2331"/>
                <a:gd name="connsiteY241" fmla="*/ 628 h 1509"/>
                <a:gd name="connsiteX242" fmla="*/ 902 w 2331"/>
                <a:gd name="connsiteY242" fmla="*/ 618 h 1509"/>
                <a:gd name="connsiteX243" fmla="*/ 886 w 2331"/>
                <a:gd name="connsiteY243" fmla="*/ 609 h 1509"/>
                <a:gd name="connsiteX244" fmla="*/ 873 w 2331"/>
                <a:gd name="connsiteY244" fmla="*/ 600 h 1509"/>
                <a:gd name="connsiteX245" fmla="*/ 863 w 2331"/>
                <a:gd name="connsiteY245" fmla="*/ 589 h 1509"/>
                <a:gd name="connsiteX246" fmla="*/ 857 w 2331"/>
                <a:gd name="connsiteY246" fmla="*/ 578 h 1509"/>
                <a:gd name="connsiteX247" fmla="*/ 854 w 2331"/>
                <a:gd name="connsiteY247" fmla="*/ 567 h 1509"/>
                <a:gd name="connsiteX248" fmla="*/ 853 w 2331"/>
                <a:gd name="connsiteY248" fmla="*/ 559 h 1509"/>
                <a:gd name="connsiteX249" fmla="*/ 853 w 2331"/>
                <a:gd name="connsiteY249" fmla="*/ 552 h 1509"/>
                <a:gd name="connsiteX250" fmla="*/ 853 w 2331"/>
                <a:gd name="connsiteY250" fmla="*/ 545 h 1509"/>
                <a:gd name="connsiteX251" fmla="*/ 854 w 2331"/>
                <a:gd name="connsiteY251" fmla="*/ 538 h 1509"/>
                <a:gd name="connsiteX252" fmla="*/ 856 w 2331"/>
                <a:gd name="connsiteY252" fmla="*/ 518 h 1509"/>
                <a:gd name="connsiteX253" fmla="*/ 837 w 2331"/>
                <a:gd name="connsiteY253" fmla="*/ 520 h 1509"/>
                <a:gd name="connsiteX254" fmla="*/ 802 w 2331"/>
                <a:gd name="connsiteY254" fmla="*/ 524 h 1509"/>
                <a:gd name="connsiteX255" fmla="*/ 767 w 2331"/>
                <a:gd name="connsiteY255" fmla="*/ 528 h 1509"/>
                <a:gd name="connsiteX256" fmla="*/ 732 w 2331"/>
                <a:gd name="connsiteY256" fmla="*/ 532 h 1509"/>
                <a:gd name="connsiteX257" fmla="*/ 698 w 2331"/>
                <a:gd name="connsiteY257" fmla="*/ 538 h 1509"/>
                <a:gd name="connsiteX258" fmla="*/ 664 w 2331"/>
                <a:gd name="connsiteY258" fmla="*/ 542 h 1509"/>
                <a:gd name="connsiteX259" fmla="*/ 631 w 2331"/>
                <a:gd name="connsiteY259" fmla="*/ 548 h 1509"/>
                <a:gd name="connsiteX260" fmla="*/ 600 w 2331"/>
                <a:gd name="connsiteY260" fmla="*/ 554 h 1509"/>
                <a:gd name="connsiteX261" fmla="*/ 567 w 2331"/>
                <a:gd name="connsiteY261" fmla="*/ 560 h 1509"/>
                <a:gd name="connsiteX262" fmla="*/ 537 w 2331"/>
                <a:gd name="connsiteY262" fmla="*/ 567 h 1509"/>
                <a:gd name="connsiteX263" fmla="*/ 506 w 2331"/>
                <a:gd name="connsiteY263" fmla="*/ 574 h 1509"/>
                <a:gd name="connsiteX264" fmla="*/ 476 w 2331"/>
                <a:gd name="connsiteY264" fmla="*/ 581 h 1509"/>
                <a:gd name="connsiteX265" fmla="*/ 447 w 2331"/>
                <a:gd name="connsiteY265" fmla="*/ 589 h 1509"/>
                <a:gd name="connsiteX266" fmla="*/ 417 w 2331"/>
                <a:gd name="connsiteY266" fmla="*/ 596 h 1509"/>
                <a:gd name="connsiteX267" fmla="*/ 390 w 2331"/>
                <a:gd name="connsiteY267" fmla="*/ 604 h 1509"/>
                <a:gd name="connsiteX268" fmla="*/ 362 w 2331"/>
                <a:gd name="connsiteY268" fmla="*/ 614 h 1509"/>
                <a:gd name="connsiteX269" fmla="*/ 337 w 2331"/>
                <a:gd name="connsiteY269" fmla="*/ 622 h 1509"/>
                <a:gd name="connsiteX270" fmla="*/ 311 w 2331"/>
                <a:gd name="connsiteY270" fmla="*/ 631 h 1509"/>
                <a:gd name="connsiteX271" fmla="*/ 285 w 2331"/>
                <a:gd name="connsiteY271" fmla="*/ 640 h 1509"/>
                <a:gd name="connsiteX272" fmla="*/ 262 w 2331"/>
                <a:gd name="connsiteY272" fmla="*/ 650 h 1509"/>
                <a:gd name="connsiteX273" fmla="*/ 238 w 2331"/>
                <a:gd name="connsiteY273" fmla="*/ 660 h 1509"/>
                <a:gd name="connsiteX274" fmla="*/ 215 w 2331"/>
                <a:gd name="connsiteY274" fmla="*/ 671 h 1509"/>
                <a:gd name="connsiteX275" fmla="*/ 194 w 2331"/>
                <a:gd name="connsiteY275" fmla="*/ 681 h 1509"/>
                <a:gd name="connsiteX276" fmla="*/ 173 w 2331"/>
                <a:gd name="connsiteY276" fmla="*/ 692 h 1509"/>
                <a:gd name="connsiteX277" fmla="*/ 153 w 2331"/>
                <a:gd name="connsiteY277" fmla="*/ 702 h 1509"/>
                <a:gd name="connsiteX278" fmla="*/ 134 w 2331"/>
                <a:gd name="connsiteY278" fmla="*/ 714 h 1509"/>
                <a:gd name="connsiteX279" fmla="*/ 116 w 2331"/>
                <a:gd name="connsiteY279" fmla="*/ 726 h 1509"/>
                <a:gd name="connsiteX280" fmla="*/ 98 w 2331"/>
                <a:gd name="connsiteY280" fmla="*/ 737 h 1509"/>
                <a:gd name="connsiteX281" fmla="*/ 82 w 2331"/>
                <a:gd name="connsiteY281" fmla="*/ 749 h 1509"/>
                <a:gd name="connsiteX282" fmla="*/ 67 w 2331"/>
                <a:gd name="connsiteY282" fmla="*/ 762 h 1509"/>
                <a:gd name="connsiteX283" fmla="*/ 53 w 2331"/>
                <a:gd name="connsiteY283" fmla="*/ 774 h 1509"/>
                <a:gd name="connsiteX284" fmla="*/ 40 w 2331"/>
                <a:gd name="connsiteY284" fmla="*/ 787 h 1509"/>
                <a:gd name="connsiteX285" fmla="*/ 27 w 2331"/>
                <a:gd name="connsiteY285" fmla="*/ 799 h 1509"/>
                <a:gd name="connsiteX286" fmla="*/ 8 w 2331"/>
                <a:gd name="connsiteY286" fmla="*/ 836 h 1509"/>
                <a:gd name="connsiteX287" fmla="*/ 0 w 2331"/>
                <a:gd name="connsiteY287" fmla="*/ 882 h 1509"/>
                <a:gd name="connsiteX288" fmla="*/ 0 w 2331"/>
                <a:gd name="connsiteY288" fmla="*/ 927 h 1509"/>
                <a:gd name="connsiteX289" fmla="*/ 1 w 2331"/>
                <a:gd name="connsiteY289" fmla="*/ 958 h 1509"/>
                <a:gd name="connsiteX290" fmla="*/ 4 w 2331"/>
                <a:gd name="connsiteY290" fmla="*/ 983 h 1509"/>
                <a:gd name="connsiteX291" fmla="*/ 8 w 2331"/>
                <a:gd name="connsiteY291" fmla="*/ 1009 h 1509"/>
                <a:gd name="connsiteX292" fmla="*/ 14 w 2331"/>
                <a:gd name="connsiteY292" fmla="*/ 1034 h 1509"/>
                <a:gd name="connsiteX293" fmla="*/ 21 w 2331"/>
                <a:gd name="connsiteY293" fmla="*/ 1059 h 1509"/>
                <a:gd name="connsiteX294" fmla="*/ 29 w 2331"/>
                <a:gd name="connsiteY294" fmla="*/ 1082 h 1509"/>
                <a:gd name="connsiteX295" fmla="*/ 40 w 2331"/>
                <a:gd name="connsiteY295" fmla="*/ 1103 h 1509"/>
                <a:gd name="connsiteX296" fmla="*/ 51 w 2331"/>
                <a:gd name="connsiteY296" fmla="*/ 1122 h 1509"/>
                <a:gd name="connsiteX297" fmla="*/ 64 w 2331"/>
                <a:gd name="connsiteY297" fmla="*/ 1136 h 1509"/>
                <a:gd name="connsiteX298" fmla="*/ 81 w 2331"/>
                <a:gd name="connsiteY298" fmla="*/ 1149 h 1509"/>
                <a:gd name="connsiteX299" fmla="*/ 98 w 2331"/>
                <a:gd name="connsiteY299" fmla="*/ 1162 h 1509"/>
                <a:gd name="connsiteX300" fmla="*/ 118 w 2331"/>
                <a:gd name="connsiteY300" fmla="*/ 1173 h 1509"/>
                <a:gd name="connsiteX301" fmla="*/ 138 w 2331"/>
                <a:gd name="connsiteY301" fmla="*/ 1184 h 1509"/>
                <a:gd name="connsiteX302" fmla="*/ 160 w 2331"/>
                <a:gd name="connsiteY302" fmla="*/ 1193 h 1509"/>
                <a:gd name="connsiteX303" fmla="*/ 184 w 2331"/>
                <a:gd name="connsiteY303" fmla="*/ 1203 h 1509"/>
                <a:gd name="connsiteX304" fmla="*/ 208 w 2331"/>
                <a:gd name="connsiteY304" fmla="*/ 1211 h 1509"/>
                <a:gd name="connsiteX305" fmla="*/ 234 w 2331"/>
                <a:gd name="connsiteY305" fmla="*/ 1218 h 1509"/>
                <a:gd name="connsiteX306" fmla="*/ 242 w 2331"/>
                <a:gd name="connsiteY306" fmla="*/ 1239 h 1509"/>
                <a:gd name="connsiteX307" fmla="*/ 250 w 2331"/>
                <a:gd name="connsiteY307" fmla="*/ 1259 h 1509"/>
                <a:gd name="connsiteX308" fmla="*/ 261 w 2331"/>
                <a:gd name="connsiteY308" fmla="*/ 1279 h 1509"/>
                <a:gd name="connsiteX309" fmla="*/ 272 w 2331"/>
                <a:gd name="connsiteY309" fmla="*/ 1298 h 1509"/>
                <a:gd name="connsiteX310" fmla="*/ 285 w 2331"/>
                <a:gd name="connsiteY310" fmla="*/ 1317 h 1509"/>
                <a:gd name="connsiteX311" fmla="*/ 298 w 2331"/>
                <a:gd name="connsiteY311" fmla="*/ 1335 h 1509"/>
                <a:gd name="connsiteX312" fmla="*/ 313 w 2331"/>
                <a:gd name="connsiteY312" fmla="*/ 1352 h 1509"/>
                <a:gd name="connsiteX313" fmla="*/ 330 w 2331"/>
                <a:gd name="connsiteY313" fmla="*/ 1368 h 1509"/>
                <a:gd name="connsiteX314" fmla="*/ 342 w 2331"/>
                <a:gd name="connsiteY314" fmla="*/ 1380 h 1509"/>
                <a:gd name="connsiteX315" fmla="*/ 357 w 2331"/>
                <a:gd name="connsiteY315" fmla="*/ 1392 h 1509"/>
                <a:gd name="connsiteX316" fmla="*/ 371 w 2331"/>
                <a:gd name="connsiteY316" fmla="*/ 1402 h 1509"/>
                <a:gd name="connsiteX317" fmla="*/ 385 w 2331"/>
                <a:gd name="connsiteY317" fmla="*/ 1412 h 1509"/>
                <a:gd name="connsiteX318" fmla="*/ 400 w 2331"/>
                <a:gd name="connsiteY318" fmla="*/ 1421 h 1509"/>
                <a:gd name="connsiteX319" fmla="*/ 415 w 2331"/>
                <a:gd name="connsiteY319" fmla="*/ 1429 h 1509"/>
                <a:gd name="connsiteX320" fmla="*/ 430 w 2331"/>
                <a:gd name="connsiteY320" fmla="*/ 1436 h 1509"/>
                <a:gd name="connsiteX321" fmla="*/ 447 w 2331"/>
                <a:gd name="connsiteY321" fmla="*/ 1443 h 1509"/>
                <a:gd name="connsiteX322" fmla="*/ 462 w 2331"/>
                <a:gd name="connsiteY322" fmla="*/ 1449 h 1509"/>
                <a:gd name="connsiteX323" fmla="*/ 478 w 2331"/>
                <a:gd name="connsiteY323" fmla="*/ 1455 h 1509"/>
                <a:gd name="connsiteX324" fmla="*/ 494 w 2331"/>
                <a:gd name="connsiteY324" fmla="*/ 1458 h 1509"/>
                <a:gd name="connsiteX325" fmla="*/ 512 w 2331"/>
                <a:gd name="connsiteY325" fmla="*/ 1462 h 1509"/>
                <a:gd name="connsiteX326" fmla="*/ 528 w 2331"/>
                <a:gd name="connsiteY326" fmla="*/ 1465 h 1509"/>
                <a:gd name="connsiteX327" fmla="*/ 546 w 2331"/>
                <a:gd name="connsiteY327" fmla="*/ 1468 h 1509"/>
                <a:gd name="connsiteX328" fmla="*/ 562 w 2331"/>
                <a:gd name="connsiteY328" fmla="*/ 1469 h 1509"/>
                <a:gd name="connsiteX329" fmla="*/ 580 w 2331"/>
                <a:gd name="connsiteY329" fmla="*/ 1469 h 1509"/>
                <a:gd name="connsiteX330" fmla="*/ 597 w 2331"/>
                <a:gd name="connsiteY330" fmla="*/ 1469 h 1509"/>
                <a:gd name="connsiteX331" fmla="*/ 614 w 2331"/>
                <a:gd name="connsiteY331" fmla="*/ 1468 h 1509"/>
                <a:gd name="connsiteX332" fmla="*/ 631 w 2331"/>
                <a:gd name="connsiteY332" fmla="*/ 1465 h 1509"/>
                <a:gd name="connsiteX333" fmla="*/ 648 w 2331"/>
                <a:gd name="connsiteY333" fmla="*/ 1462 h 1509"/>
                <a:gd name="connsiteX334" fmla="*/ 664 w 2331"/>
                <a:gd name="connsiteY334" fmla="*/ 1458 h 1509"/>
                <a:gd name="connsiteX335" fmla="*/ 679 w 2331"/>
                <a:gd name="connsiteY335" fmla="*/ 1455 h 1509"/>
                <a:gd name="connsiteX336" fmla="*/ 695 w 2331"/>
                <a:gd name="connsiteY336" fmla="*/ 1449 h 1509"/>
                <a:gd name="connsiteX337" fmla="*/ 711 w 2331"/>
                <a:gd name="connsiteY337" fmla="*/ 1443 h 1509"/>
                <a:gd name="connsiteX338" fmla="*/ 726 w 2331"/>
                <a:gd name="connsiteY338" fmla="*/ 1436 h 1509"/>
                <a:gd name="connsiteX339" fmla="*/ 740 w 2331"/>
                <a:gd name="connsiteY339" fmla="*/ 1429 h 1509"/>
                <a:gd name="connsiteX340" fmla="*/ 754 w 2331"/>
                <a:gd name="connsiteY340" fmla="*/ 1421 h 1509"/>
                <a:gd name="connsiteX341" fmla="*/ 768 w 2331"/>
                <a:gd name="connsiteY341" fmla="*/ 1412 h 1509"/>
                <a:gd name="connsiteX342" fmla="*/ 781 w 2331"/>
                <a:gd name="connsiteY342" fmla="*/ 1402 h 1509"/>
                <a:gd name="connsiteX343" fmla="*/ 794 w 2331"/>
                <a:gd name="connsiteY343" fmla="*/ 1392 h 1509"/>
                <a:gd name="connsiteX344" fmla="*/ 807 w 2331"/>
                <a:gd name="connsiteY344" fmla="*/ 1380 h 1509"/>
                <a:gd name="connsiteX345" fmla="*/ 818 w 2331"/>
                <a:gd name="connsiteY345" fmla="*/ 1368 h 1509"/>
                <a:gd name="connsiteX346" fmla="*/ 830 w 2331"/>
                <a:gd name="connsiteY346" fmla="*/ 1356 h 1509"/>
                <a:gd name="connsiteX347" fmla="*/ 842 w 2331"/>
                <a:gd name="connsiteY347" fmla="*/ 1342 h 1509"/>
                <a:gd name="connsiteX348" fmla="*/ 851 w 2331"/>
                <a:gd name="connsiteY348" fmla="*/ 1326 h 1509"/>
                <a:gd name="connsiteX349" fmla="*/ 861 w 2331"/>
                <a:gd name="connsiteY349" fmla="*/ 1311 h 1509"/>
                <a:gd name="connsiteX350" fmla="*/ 870 w 2331"/>
                <a:gd name="connsiteY350" fmla="*/ 1296 h 1509"/>
                <a:gd name="connsiteX351" fmla="*/ 877 w 2331"/>
                <a:gd name="connsiteY351" fmla="*/ 1281 h 1509"/>
                <a:gd name="connsiteX352" fmla="*/ 884 w 2331"/>
                <a:gd name="connsiteY352" fmla="*/ 1264 h 1509"/>
                <a:gd name="connsiteX353" fmla="*/ 889 w 2331"/>
                <a:gd name="connsiteY353" fmla="*/ 1248 h 1509"/>
                <a:gd name="connsiteX354" fmla="*/ 908 w 2331"/>
                <a:gd name="connsiteY354" fmla="*/ 1248 h 1509"/>
                <a:gd name="connsiteX355" fmla="*/ 927 w 2331"/>
                <a:gd name="connsiteY355" fmla="*/ 1247 h 1509"/>
                <a:gd name="connsiteX356" fmla="*/ 946 w 2331"/>
                <a:gd name="connsiteY356" fmla="*/ 1247 h 1509"/>
                <a:gd name="connsiteX357" fmla="*/ 964 w 2331"/>
                <a:gd name="connsiteY357" fmla="*/ 1247 h 1509"/>
                <a:gd name="connsiteX358" fmla="*/ 983 w 2331"/>
                <a:gd name="connsiteY358" fmla="*/ 1246 h 1509"/>
                <a:gd name="connsiteX359" fmla="*/ 1002 w 2331"/>
                <a:gd name="connsiteY359" fmla="*/ 1246 h 1509"/>
                <a:gd name="connsiteX360" fmla="*/ 1020 w 2331"/>
                <a:gd name="connsiteY360" fmla="*/ 1246 h 1509"/>
                <a:gd name="connsiteX361" fmla="*/ 1039 w 2331"/>
                <a:gd name="connsiteY361" fmla="*/ 1245 h 1509"/>
                <a:gd name="connsiteX362" fmla="*/ 1058 w 2331"/>
                <a:gd name="connsiteY362" fmla="*/ 1245 h 1509"/>
                <a:gd name="connsiteX363" fmla="*/ 1078 w 2331"/>
                <a:gd name="connsiteY363" fmla="*/ 1245 h 1509"/>
                <a:gd name="connsiteX364" fmla="*/ 1096 w 2331"/>
                <a:gd name="connsiteY364" fmla="*/ 1245 h 1509"/>
                <a:gd name="connsiteX365" fmla="*/ 1116 w 2331"/>
                <a:gd name="connsiteY365" fmla="*/ 1243 h 1509"/>
                <a:gd name="connsiteX366" fmla="*/ 1135 w 2331"/>
                <a:gd name="connsiteY366" fmla="*/ 1243 h 1509"/>
                <a:gd name="connsiteX367" fmla="*/ 1155 w 2331"/>
                <a:gd name="connsiteY367" fmla="*/ 1243 h 1509"/>
                <a:gd name="connsiteX368" fmla="*/ 1174 w 2331"/>
                <a:gd name="connsiteY368" fmla="*/ 1243 h 1509"/>
                <a:gd name="connsiteX369" fmla="*/ 1193 w 2331"/>
                <a:gd name="connsiteY369" fmla="*/ 1243 h 1509"/>
                <a:gd name="connsiteX370" fmla="*/ 1214 w 2331"/>
                <a:gd name="connsiteY370" fmla="*/ 1243 h 1509"/>
                <a:gd name="connsiteX371" fmla="*/ 1235 w 2331"/>
                <a:gd name="connsiteY371" fmla="*/ 1243 h 1509"/>
                <a:gd name="connsiteX372" fmla="*/ 1257 w 2331"/>
                <a:gd name="connsiteY372" fmla="*/ 1243 h 1509"/>
                <a:gd name="connsiteX373" fmla="*/ 1278 w 2331"/>
                <a:gd name="connsiteY373" fmla="*/ 1245 h 1509"/>
                <a:gd name="connsiteX374" fmla="*/ 1299 w 2331"/>
                <a:gd name="connsiteY374" fmla="*/ 1245 h 1509"/>
                <a:gd name="connsiteX375" fmla="*/ 1320 w 2331"/>
                <a:gd name="connsiteY375" fmla="*/ 1245 h 1509"/>
                <a:gd name="connsiteX376" fmla="*/ 1339 w 2331"/>
                <a:gd name="connsiteY376" fmla="*/ 1246 h 1509"/>
                <a:gd name="connsiteX377" fmla="*/ 1361 w 2331"/>
                <a:gd name="connsiteY377" fmla="*/ 1246 h 1509"/>
                <a:gd name="connsiteX378" fmla="*/ 1380 w 2331"/>
                <a:gd name="connsiteY378" fmla="*/ 1247 h 1509"/>
                <a:gd name="connsiteX379" fmla="*/ 1401 w 2331"/>
                <a:gd name="connsiteY379" fmla="*/ 1248 h 1509"/>
                <a:gd name="connsiteX380" fmla="*/ 1421 w 2331"/>
                <a:gd name="connsiteY380" fmla="*/ 1248 h 1509"/>
                <a:gd name="connsiteX381" fmla="*/ 1441 w 2331"/>
                <a:gd name="connsiteY381" fmla="*/ 1249 h 1509"/>
                <a:gd name="connsiteX382" fmla="*/ 1461 w 2331"/>
                <a:gd name="connsiteY382" fmla="*/ 1250 h 1509"/>
                <a:gd name="connsiteX383" fmla="*/ 1481 w 2331"/>
                <a:gd name="connsiteY383" fmla="*/ 1252 h 1509"/>
                <a:gd name="connsiteX384" fmla="*/ 1501 w 2331"/>
                <a:gd name="connsiteY384" fmla="*/ 1252 h 1509"/>
                <a:gd name="connsiteX385" fmla="*/ 1521 w 2331"/>
                <a:gd name="connsiteY385" fmla="*/ 1253 h 1509"/>
                <a:gd name="connsiteX386" fmla="*/ 1528 w 2331"/>
                <a:gd name="connsiteY386" fmla="*/ 1269 h 1509"/>
                <a:gd name="connsiteX387" fmla="*/ 1671 w 2331"/>
                <a:gd name="connsiteY387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41 w 2331"/>
                <a:gd name="connsiteY5" fmla="*/ 1119 h 1509"/>
                <a:gd name="connsiteX6" fmla="*/ 1556 w 2331"/>
                <a:gd name="connsiteY6" fmla="*/ 1134 h 1509"/>
                <a:gd name="connsiteX7" fmla="*/ 1566 w 2331"/>
                <a:gd name="connsiteY7" fmla="*/ 1059 h 1509"/>
                <a:gd name="connsiteX8" fmla="*/ 1568 w 2331"/>
                <a:gd name="connsiteY8" fmla="*/ 1104 h 1509"/>
                <a:gd name="connsiteX9" fmla="*/ 1568 w 2331"/>
                <a:gd name="connsiteY9" fmla="*/ 1101 h 1509"/>
                <a:gd name="connsiteX10" fmla="*/ 1578 w 2331"/>
                <a:gd name="connsiteY10" fmla="*/ 1072 h 1509"/>
                <a:gd name="connsiteX11" fmla="*/ 1590 w 2331"/>
                <a:gd name="connsiteY11" fmla="*/ 1041 h 1509"/>
                <a:gd name="connsiteX12" fmla="*/ 1615 w 2331"/>
                <a:gd name="connsiteY12" fmla="*/ 975 h 1509"/>
                <a:gd name="connsiteX13" fmla="*/ 1629 w 2331"/>
                <a:gd name="connsiteY13" fmla="*/ 942 h 1509"/>
                <a:gd name="connsiteX14" fmla="*/ 1643 w 2331"/>
                <a:gd name="connsiteY14" fmla="*/ 952 h 1509"/>
                <a:gd name="connsiteX15" fmla="*/ 1657 w 2331"/>
                <a:gd name="connsiteY15" fmla="*/ 917 h 1509"/>
                <a:gd name="connsiteX16" fmla="*/ 1673 w 2331"/>
                <a:gd name="connsiteY16" fmla="*/ 926 h 1509"/>
                <a:gd name="connsiteX17" fmla="*/ 1688 w 2331"/>
                <a:gd name="connsiteY17" fmla="*/ 844 h 1509"/>
                <a:gd name="connsiteX18" fmla="*/ 1703 w 2331"/>
                <a:gd name="connsiteY18" fmla="*/ 851 h 1509"/>
                <a:gd name="connsiteX19" fmla="*/ 1719 w 2331"/>
                <a:gd name="connsiteY19" fmla="*/ 858 h 1509"/>
                <a:gd name="connsiteX20" fmla="*/ 1735 w 2331"/>
                <a:gd name="connsiteY20" fmla="*/ 864 h 1509"/>
                <a:gd name="connsiteX21" fmla="*/ 1751 w 2331"/>
                <a:gd name="connsiteY21" fmla="*/ 1050 h 1509"/>
                <a:gd name="connsiteX22" fmla="*/ 1754 w 2331"/>
                <a:gd name="connsiteY22" fmla="*/ 957 h 1509"/>
                <a:gd name="connsiteX23" fmla="*/ 1751 w 2331"/>
                <a:gd name="connsiteY23" fmla="*/ 999 h 1509"/>
                <a:gd name="connsiteX24" fmla="*/ 1767 w 2331"/>
                <a:gd name="connsiteY24" fmla="*/ 828 h 1509"/>
                <a:gd name="connsiteX25" fmla="*/ 1785 w 2331"/>
                <a:gd name="connsiteY25" fmla="*/ 1102 h 1509"/>
                <a:gd name="connsiteX26" fmla="*/ 1801 w 2331"/>
                <a:gd name="connsiteY26" fmla="*/ 1015 h 1509"/>
                <a:gd name="connsiteX27" fmla="*/ 1796 w 2331"/>
                <a:gd name="connsiteY27" fmla="*/ 1143 h 1509"/>
                <a:gd name="connsiteX28" fmla="*/ 1819 w 2331"/>
                <a:gd name="connsiteY28" fmla="*/ 1108 h 1509"/>
                <a:gd name="connsiteX29" fmla="*/ 1835 w 2331"/>
                <a:gd name="connsiteY29" fmla="*/ 1109 h 1509"/>
                <a:gd name="connsiteX30" fmla="*/ 1853 w 2331"/>
                <a:gd name="connsiteY30" fmla="*/ 1109 h 1509"/>
                <a:gd name="connsiteX31" fmla="*/ 1870 w 2331"/>
                <a:gd name="connsiteY31" fmla="*/ 1154 h 1509"/>
                <a:gd name="connsiteX32" fmla="*/ 1887 w 2331"/>
                <a:gd name="connsiteY32" fmla="*/ 1198 h 1509"/>
                <a:gd name="connsiteX33" fmla="*/ 1904 w 2331"/>
                <a:gd name="connsiteY33" fmla="*/ 1150 h 1509"/>
                <a:gd name="connsiteX34" fmla="*/ 1904 w 2331"/>
                <a:gd name="connsiteY34" fmla="*/ 1110 h 1509"/>
                <a:gd name="connsiteX35" fmla="*/ 1904 w 2331"/>
                <a:gd name="connsiteY35" fmla="*/ 1143 h 1509"/>
                <a:gd name="connsiteX36" fmla="*/ 1920 w 2331"/>
                <a:gd name="connsiteY36" fmla="*/ 1147 h 1509"/>
                <a:gd name="connsiteX37" fmla="*/ 1937 w 2331"/>
                <a:gd name="connsiteY37" fmla="*/ 1458 h 1509"/>
                <a:gd name="connsiteX38" fmla="*/ 1886 w 2331"/>
                <a:gd name="connsiteY38" fmla="*/ 1005 h 1509"/>
                <a:gd name="connsiteX39" fmla="*/ 1889 w 2331"/>
                <a:gd name="connsiteY39" fmla="*/ 999 h 1509"/>
                <a:gd name="connsiteX40" fmla="*/ 1895 w 2331"/>
                <a:gd name="connsiteY40" fmla="*/ 963 h 1509"/>
                <a:gd name="connsiteX41" fmla="*/ 1934 w 2331"/>
                <a:gd name="connsiteY41" fmla="*/ 1002 h 1509"/>
                <a:gd name="connsiteX42" fmla="*/ 1934 w 2331"/>
                <a:gd name="connsiteY42" fmla="*/ 963 h 1509"/>
                <a:gd name="connsiteX43" fmla="*/ 1934 w 2331"/>
                <a:gd name="connsiteY43" fmla="*/ 960 h 1509"/>
                <a:gd name="connsiteX44" fmla="*/ 1934 w 2331"/>
                <a:gd name="connsiteY44" fmla="*/ 954 h 1509"/>
                <a:gd name="connsiteX45" fmla="*/ 1953 w 2331"/>
                <a:gd name="connsiteY45" fmla="*/ 1005 h 1509"/>
                <a:gd name="connsiteX46" fmla="*/ 1968 w 2331"/>
                <a:gd name="connsiteY46" fmla="*/ 1134 h 1509"/>
                <a:gd name="connsiteX47" fmla="*/ 1984 w 2331"/>
                <a:gd name="connsiteY47" fmla="*/ 1083 h 1509"/>
                <a:gd name="connsiteX48" fmla="*/ 1999 w 2331"/>
                <a:gd name="connsiteY48" fmla="*/ 1031 h 1509"/>
                <a:gd name="connsiteX49" fmla="*/ 2013 w 2331"/>
                <a:gd name="connsiteY49" fmla="*/ 1429 h 1509"/>
                <a:gd name="connsiteX50" fmla="*/ 2028 w 2331"/>
                <a:gd name="connsiteY50" fmla="*/ 926 h 1509"/>
                <a:gd name="connsiteX51" fmla="*/ 2041 w 2331"/>
                <a:gd name="connsiteY51" fmla="*/ 1412 h 1509"/>
                <a:gd name="connsiteX52" fmla="*/ 2055 w 2331"/>
                <a:gd name="connsiteY52" fmla="*/ 1087 h 1509"/>
                <a:gd name="connsiteX53" fmla="*/ 2068 w 2331"/>
                <a:gd name="connsiteY53" fmla="*/ 1392 h 1509"/>
                <a:gd name="connsiteX54" fmla="*/ 2079 w 2331"/>
                <a:gd name="connsiteY54" fmla="*/ 1380 h 1509"/>
                <a:gd name="connsiteX55" fmla="*/ 2091 w 2331"/>
                <a:gd name="connsiteY55" fmla="*/ 1098 h 1509"/>
                <a:gd name="connsiteX56" fmla="*/ 2105 w 2331"/>
                <a:gd name="connsiteY56" fmla="*/ 1353 h 1509"/>
                <a:gd name="connsiteX57" fmla="*/ 2118 w 2331"/>
                <a:gd name="connsiteY57" fmla="*/ 1066 h 1509"/>
                <a:gd name="connsiteX58" fmla="*/ 2130 w 2331"/>
                <a:gd name="connsiteY58" fmla="*/ 1319 h 1509"/>
                <a:gd name="connsiteX59" fmla="*/ 2140 w 2331"/>
                <a:gd name="connsiteY59" fmla="*/ 1301 h 1509"/>
                <a:gd name="connsiteX60" fmla="*/ 2149 w 2331"/>
                <a:gd name="connsiteY60" fmla="*/ 1057 h 1509"/>
                <a:gd name="connsiteX61" fmla="*/ 2158 w 2331"/>
                <a:gd name="connsiteY61" fmla="*/ 1263 h 1509"/>
                <a:gd name="connsiteX62" fmla="*/ 2165 w 2331"/>
                <a:gd name="connsiteY62" fmla="*/ 1243 h 1509"/>
                <a:gd name="connsiteX63" fmla="*/ 2171 w 2331"/>
                <a:gd name="connsiteY63" fmla="*/ 1224 h 1509"/>
                <a:gd name="connsiteX64" fmla="*/ 2183 w 2331"/>
                <a:gd name="connsiteY64" fmla="*/ 1219 h 1509"/>
                <a:gd name="connsiteX65" fmla="*/ 2195 w 2331"/>
                <a:gd name="connsiteY65" fmla="*/ 1213 h 1509"/>
                <a:gd name="connsiteX66" fmla="*/ 2207 w 2331"/>
                <a:gd name="connsiteY66" fmla="*/ 1208 h 1509"/>
                <a:gd name="connsiteX67" fmla="*/ 2218 w 2331"/>
                <a:gd name="connsiteY67" fmla="*/ 1203 h 1509"/>
                <a:gd name="connsiteX68" fmla="*/ 2230 w 2331"/>
                <a:gd name="connsiteY68" fmla="*/ 1197 h 1509"/>
                <a:gd name="connsiteX69" fmla="*/ 2241 w 2331"/>
                <a:gd name="connsiteY69" fmla="*/ 1191 h 1509"/>
                <a:gd name="connsiteX70" fmla="*/ 2251 w 2331"/>
                <a:gd name="connsiteY70" fmla="*/ 1185 h 1509"/>
                <a:gd name="connsiteX71" fmla="*/ 2261 w 2331"/>
                <a:gd name="connsiteY71" fmla="*/ 1178 h 1509"/>
                <a:gd name="connsiteX72" fmla="*/ 2279 w 2331"/>
                <a:gd name="connsiteY72" fmla="*/ 1160 h 1509"/>
                <a:gd name="connsiteX73" fmla="*/ 2294 w 2331"/>
                <a:gd name="connsiteY73" fmla="*/ 1138 h 1509"/>
                <a:gd name="connsiteX74" fmla="*/ 2307 w 2331"/>
                <a:gd name="connsiteY74" fmla="*/ 1111 h 1509"/>
                <a:gd name="connsiteX75" fmla="*/ 2317 w 2331"/>
                <a:gd name="connsiteY75" fmla="*/ 1082 h 1509"/>
                <a:gd name="connsiteX76" fmla="*/ 2324 w 2331"/>
                <a:gd name="connsiteY76" fmla="*/ 1051 h 1509"/>
                <a:gd name="connsiteX77" fmla="*/ 2328 w 2331"/>
                <a:gd name="connsiteY77" fmla="*/ 1018 h 1509"/>
                <a:gd name="connsiteX78" fmla="*/ 2331 w 2331"/>
                <a:gd name="connsiteY78" fmla="*/ 985 h 1509"/>
                <a:gd name="connsiteX79" fmla="*/ 2331 w 2331"/>
                <a:gd name="connsiteY79" fmla="*/ 954 h 1509"/>
                <a:gd name="connsiteX80" fmla="*/ 2329 w 2331"/>
                <a:gd name="connsiteY80" fmla="*/ 927 h 1509"/>
                <a:gd name="connsiteX81" fmla="*/ 2327 w 2331"/>
                <a:gd name="connsiteY81" fmla="*/ 899 h 1509"/>
                <a:gd name="connsiteX82" fmla="*/ 2322 w 2331"/>
                <a:gd name="connsiteY82" fmla="*/ 871 h 1509"/>
                <a:gd name="connsiteX83" fmla="*/ 2315 w 2331"/>
                <a:gd name="connsiteY83" fmla="*/ 844 h 1509"/>
                <a:gd name="connsiteX84" fmla="*/ 2307 w 2331"/>
                <a:gd name="connsiteY84" fmla="*/ 819 h 1509"/>
                <a:gd name="connsiteX85" fmla="*/ 2297 w 2331"/>
                <a:gd name="connsiteY85" fmla="*/ 796 h 1509"/>
                <a:gd name="connsiteX86" fmla="*/ 2284 w 2331"/>
                <a:gd name="connsiteY86" fmla="*/ 777 h 1509"/>
                <a:gd name="connsiteX87" fmla="*/ 2269 w 2331"/>
                <a:gd name="connsiteY87" fmla="*/ 762 h 1509"/>
                <a:gd name="connsiteX88" fmla="*/ 2242 w 2331"/>
                <a:gd name="connsiteY88" fmla="*/ 743 h 1509"/>
                <a:gd name="connsiteX89" fmla="*/ 2213 w 2331"/>
                <a:gd name="connsiteY89" fmla="*/ 725 h 1509"/>
                <a:gd name="connsiteX90" fmla="*/ 2181 w 2331"/>
                <a:gd name="connsiteY90" fmla="*/ 706 h 1509"/>
                <a:gd name="connsiteX91" fmla="*/ 2147 w 2331"/>
                <a:gd name="connsiteY91" fmla="*/ 688 h 1509"/>
                <a:gd name="connsiteX92" fmla="*/ 2112 w 2331"/>
                <a:gd name="connsiteY92" fmla="*/ 672 h 1509"/>
                <a:gd name="connsiteX93" fmla="*/ 2074 w 2331"/>
                <a:gd name="connsiteY93" fmla="*/ 656 h 1509"/>
                <a:gd name="connsiteX94" fmla="*/ 2034 w 2331"/>
                <a:gd name="connsiteY94" fmla="*/ 640 h 1509"/>
                <a:gd name="connsiteX95" fmla="*/ 1993 w 2331"/>
                <a:gd name="connsiteY95" fmla="*/ 625 h 1509"/>
                <a:gd name="connsiteX96" fmla="*/ 1950 w 2331"/>
                <a:gd name="connsiteY96" fmla="*/ 611 h 1509"/>
                <a:gd name="connsiteX97" fmla="*/ 1904 w 2331"/>
                <a:gd name="connsiteY97" fmla="*/ 598 h 1509"/>
                <a:gd name="connsiteX98" fmla="*/ 1857 w 2331"/>
                <a:gd name="connsiteY98" fmla="*/ 585 h 1509"/>
                <a:gd name="connsiteX99" fmla="*/ 1808 w 2331"/>
                <a:gd name="connsiteY99" fmla="*/ 574 h 1509"/>
                <a:gd name="connsiteX100" fmla="*/ 1758 w 2331"/>
                <a:gd name="connsiteY100" fmla="*/ 563 h 1509"/>
                <a:gd name="connsiteX101" fmla="*/ 1707 w 2331"/>
                <a:gd name="connsiteY101" fmla="*/ 553 h 1509"/>
                <a:gd name="connsiteX102" fmla="*/ 1654 w 2331"/>
                <a:gd name="connsiteY102" fmla="*/ 543 h 1509"/>
                <a:gd name="connsiteX103" fmla="*/ 1599 w 2331"/>
                <a:gd name="connsiteY103" fmla="*/ 535 h 1509"/>
                <a:gd name="connsiteX104" fmla="*/ 1599 w 2331"/>
                <a:gd name="connsiteY104" fmla="*/ 535 h 1509"/>
                <a:gd name="connsiteX105" fmla="*/ 1595 w 2331"/>
                <a:gd name="connsiteY105" fmla="*/ 471 h 1509"/>
                <a:gd name="connsiteX106" fmla="*/ 1487 w 2331"/>
                <a:gd name="connsiteY106" fmla="*/ 471 h 1509"/>
                <a:gd name="connsiteX107" fmla="*/ 1496 w 2331"/>
                <a:gd name="connsiteY107" fmla="*/ 637 h 1509"/>
                <a:gd name="connsiteX108" fmla="*/ 1491 w 2331"/>
                <a:gd name="connsiteY108" fmla="*/ 638 h 1509"/>
                <a:gd name="connsiteX109" fmla="*/ 1487 w 2331"/>
                <a:gd name="connsiteY109" fmla="*/ 639 h 1509"/>
                <a:gd name="connsiteX110" fmla="*/ 1482 w 2331"/>
                <a:gd name="connsiteY110" fmla="*/ 640 h 1509"/>
                <a:gd name="connsiteX111" fmla="*/ 1477 w 2331"/>
                <a:gd name="connsiteY111" fmla="*/ 642 h 1509"/>
                <a:gd name="connsiteX112" fmla="*/ 1473 w 2331"/>
                <a:gd name="connsiteY112" fmla="*/ 644 h 1509"/>
                <a:gd name="connsiteX113" fmla="*/ 1468 w 2331"/>
                <a:gd name="connsiteY113" fmla="*/ 645 h 1509"/>
                <a:gd name="connsiteX114" fmla="*/ 1462 w 2331"/>
                <a:gd name="connsiteY114" fmla="*/ 646 h 1509"/>
                <a:gd name="connsiteX115" fmla="*/ 1458 w 2331"/>
                <a:gd name="connsiteY115" fmla="*/ 647 h 1509"/>
                <a:gd name="connsiteX116" fmla="*/ 1467 w 2331"/>
                <a:gd name="connsiteY116" fmla="*/ 643 h 1509"/>
                <a:gd name="connsiteX117" fmla="*/ 1418 w 2331"/>
                <a:gd name="connsiteY117" fmla="*/ 561 h 1509"/>
                <a:gd name="connsiteX118" fmla="*/ 1405 w 2331"/>
                <a:gd name="connsiteY118" fmla="*/ 452 h 1509"/>
                <a:gd name="connsiteX119" fmla="*/ 1417 w 2331"/>
                <a:gd name="connsiteY119" fmla="*/ 442 h 1509"/>
                <a:gd name="connsiteX120" fmla="*/ 1427 w 2331"/>
                <a:gd name="connsiteY120" fmla="*/ 430 h 1509"/>
                <a:gd name="connsiteX121" fmla="*/ 1438 w 2331"/>
                <a:gd name="connsiteY121" fmla="*/ 417 h 1509"/>
                <a:gd name="connsiteX122" fmla="*/ 1447 w 2331"/>
                <a:gd name="connsiteY122" fmla="*/ 403 h 1509"/>
                <a:gd name="connsiteX123" fmla="*/ 1456 w 2331"/>
                <a:gd name="connsiteY123" fmla="*/ 388 h 1509"/>
                <a:gd name="connsiteX124" fmla="*/ 1465 w 2331"/>
                <a:gd name="connsiteY124" fmla="*/ 372 h 1509"/>
                <a:gd name="connsiteX125" fmla="*/ 1472 w 2331"/>
                <a:gd name="connsiteY125" fmla="*/ 354 h 1509"/>
                <a:gd name="connsiteX126" fmla="*/ 1479 w 2331"/>
                <a:gd name="connsiteY126" fmla="*/ 337 h 1509"/>
                <a:gd name="connsiteX127" fmla="*/ 1487 w 2331"/>
                <a:gd name="connsiteY127" fmla="*/ 471 h 1509"/>
                <a:gd name="connsiteX128" fmla="*/ 1595 w 2331"/>
                <a:gd name="connsiteY128" fmla="*/ 471 h 1509"/>
                <a:gd name="connsiteX129" fmla="*/ 1585 w 2331"/>
                <a:gd name="connsiteY129" fmla="*/ 273 h 1509"/>
                <a:gd name="connsiteX130" fmla="*/ 1584 w 2331"/>
                <a:gd name="connsiteY130" fmla="*/ 265 h 1509"/>
                <a:gd name="connsiteX131" fmla="*/ 1580 w 2331"/>
                <a:gd name="connsiteY131" fmla="*/ 257 h 1509"/>
                <a:gd name="connsiteX132" fmla="*/ 1576 w 2331"/>
                <a:gd name="connsiteY132" fmla="*/ 250 h 1509"/>
                <a:gd name="connsiteX133" fmla="*/ 1570 w 2331"/>
                <a:gd name="connsiteY133" fmla="*/ 243 h 1509"/>
                <a:gd name="connsiteX134" fmla="*/ 1563 w 2331"/>
                <a:gd name="connsiteY134" fmla="*/ 237 h 1509"/>
                <a:gd name="connsiteX135" fmla="*/ 1556 w 2331"/>
                <a:gd name="connsiteY135" fmla="*/ 234 h 1509"/>
                <a:gd name="connsiteX136" fmla="*/ 1546 w 2331"/>
                <a:gd name="connsiteY136" fmla="*/ 231 h 1509"/>
                <a:gd name="connsiteX137" fmla="*/ 1538 w 2331"/>
                <a:gd name="connsiteY137" fmla="*/ 230 h 1509"/>
                <a:gd name="connsiteX138" fmla="*/ 1517 w 2331"/>
                <a:gd name="connsiteY138" fmla="*/ 230 h 1509"/>
                <a:gd name="connsiteX139" fmla="*/ 1511 w 2331"/>
                <a:gd name="connsiteY139" fmla="*/ 230 h 1509"/>
                <a:gd name="connsiteX140" fmla="*/ 1505 w 2331"/>
                <a:gd name="connsiteY140" fmla="*/ 231 h 1509"/>
                <a:gd name="connsiteX141" fmla="*/ 1501 w 2331"/>
                <a:gd name="connsiteY141" fmla="*/ 234 h 1509"/>
                <a:gd name="connsiteX142" fmla="*/ 1495 w 2331"/>
                <a:gd name="connsiteY142" fmla="*/ 236 h 1509"/>
                <a:gd name="connsiteX143" fmla="*/ 1495 w 2331"/>
                <a:gd name="connsiteY143" fmla="*/ 236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3 w 2331"/>
                <a:gd name="connsiteY147" fmla="*/ 212 h 1509"/>
                <a:gd name="connsiteX148" fmla="*/ 1488 w 2331"/>
                <a:gd name="connsiteY148" fmla="*/ 188 h 1509"/>
                <a:gd name="connsiteX149" fmla="*/ 1481 w 2331"/>
                <a:gd name="connsiteY149" fmla="*/ 166 h 1509"/>
                <a:gd name="connsiteX150" fmla="*/ 1473 w 2331"/>
                <a:gd name="connsiteY150" fmla="*/ 145 h 1509"/>
                <a:gd name="connsiteX151" fmla="*/ 1462 w 2331"/>
                <a:gd name="connsiteY151" fmla="*/ 124 h 1509"/>
                <a:gd name="connsiteX152" fmla="*/ 1449 w 2331"/>
                <a:gd name="connsiteY152" fmla="*/ 105 h 1509"/>
                <a:gd name="connsiteX153" fmla="*/ 1434 w 2331"/>
                <a:gd name="connsiteY153" fmla="*/ 86 h 1509"/>
                <a:gd name="connsiteX154" fmla="*/ 1418 w 2331"/>
                <a:gd name="connsiteY154" fmla="*/ 69 h 1509"/>
                <a:gd name="connsiteX155" fmla="*/ 1399 w 2331"/>
                <a:gd name="connsiteY155" fmla="*/ 54 h 1509"/>
                <a:gd name="connsiteX156" fmla="*/ 1379 w 2331"/>
                <a:gd name="connsiteY156" fmla="*/ 40 h 1509"/>
                <a:gd name="connsiteX157" fmla="*/ 1359 w 2331"/>
                <a:gd name="connsiteY157" fmla="*/ 28 h 1509"/>
                <a:gd name="connsiteX158" fmla="*/ 1338 w 2331"/>
                <a:gd name="connsiteY158" fmla="*/ 18 h 1509"/>
                <a:gd name="connsiteX159" fmla="*/ 1316 w 2331"/>
                <a:gd name="connsiteY159" fmla="*/ 11 h 1509"/>
                <a:gd name="connsiteX160" fmla="*/ 1294 w 2331"/>
                <a:gd name="connsiteY160" fmla="*/ 5 h 1509"/>
                <a:gd name="connsiteX161" fmla="*/ 1271 w 2331"/>
                <a:gd name="connsiteY161" fmla="*/ 1 h 1509"/>
                <a:gd name="connsiteX162" fmla="*/ 1247 w 2331"/>
                <a:gd name="connsiteY162" fmla="*/ 0 h 1509"/>
                <a:gd name="connsiteX163" fmla="*/ 1225 w 2331"/>
                <a:gd name="connsiteY163" fmla="*/ 1 h 1509"/>
                <a:gd name="connsiteX164" fmla="*/ 1204 w 2331"/>
                <a:gd name="connsiteY164" fmla="*/ 4 h 1509"/>
                <a:gd name="connsiteX165" fmla="*/ 1183 w 2331"/>
                <a:gd name="connsiteY165" fmla="*/ 9 h 1509"/>
                <a:gd name="connsiteX166" fmla="*/ 1163 w 2331"/>
                <a:gd name="connsiteY166" fmla="*/ 15 h 1509"/>
                <a:gd name="connsiteX167" fmla="*/ 1144 w 2331"/>
                <a:gd name="connsiteY167" fmla="*/ 25 h 1509"/>
                <a:gd name="connsiteX168" fmla="*/ 1127 w 2331"/>
                <a:gd name="connsiteY168" fmla="*/ 34 h 1509"/>
                <a:gd name="connsiteX169" fmla="*/ 1110 w 2331"/>
                <a:gd name="connsiteY169" fmla="*/ 46 h 1509"/>
                <a:gd name="connsiteX170" fmla="*/ 1095 w 2331"/>
                <a:gd name="connsiteY170" fmla="*/ 60 h 1509"/>
                <a:gd name="connsiteX171" fmla="*/ 1080 w 2331"/>
                <a:gd name="connsiteY171" fmla="*/ 74 h 1509"/>
                <a:gd name="connsiteX172" fmla="*/ 1068 w 2331"/>
                <a:gd name="connsiteY172" fmla="*/ 90 h 1509"/>
                <a:gd name="connsiteX173" fmla="*/ 1057 w 2331"/>
                <a:gd name="connsiteY173" fmla="*/ 106 h 1509"/>
                <a:gd name="connsiteX174" fmla="*/ 1047 w 2331"/>
                <a:gd name="connsiteY174" fmla="*/ 125 h 1509"/>
                <a:gd name="connsiteX175" fmla="*/ 1039 w 2331"/>
                <a:gd name="connsiteY175" fmla="*/ 144 h 1509"/>
                <a:gd name="connsiteX176" fmla="*/ 1033 w 2331"/>
                <a:gd name="connsiteY176" fmla="*/ 164 h 1509"/>
                <a:gd name="connsiteX177" fmla="*/ 1029 w 2331"/>
                <a:gd name="connsiteY177" fmla="*/ 185 h 1509"/>
                <a:gd name="connsiteX178" fmla="*/ 1026 w 2331"/>
                <a:gd name="connsiteY178" fmla="*/ 207 h 1509"/>
                <a:gd name="connsiteX179" fmla="*/ 1003 w 2331"/>
                <a:gd name="connsiteY179" fmla="*/ 227 h 1509"/>
                <a:gd name="connsiteX180" fmla="*/ 976 w 2331"/>
                <a:gd name="connsiteY180" fmla="*/ 251 h 1509"/>
                <a:gd name="connsiteX181" fmla="*/ 947 w 2331"/>
                <a:gd name="connsiteY181" fmla="*/ 279 h 1509"/>
                <a:gd name="connsiteX182" fmla="*/ 919 w 2331"/>
                <a:gd name="connsiteY182" fmla="*/ 309 h 1509"/>
                <a:gd name="connsiteX183" fmla="*/ 893 w 2331"/>
                <a:gd name="connsiteY183" fmla="*/ 338 h 1509"/>
                <a:gd name="connsiteX184" fmla="*/ 873 w 2331"/>
                <a:gd name="connsiteY184" fmla="*/ 366 h 1509"/>
                <a:gd name="connsiteX185" fmla="*/ 860 w 2331"/>
                <a:gd name="connsiteY185" fmla="*/ 391 h 1509"/>
                <a:gd name="connsiteX186" fmla="*/ 858 w 2331"/>
                <a:gd name="connsiteY186" fmla="*/ 414 h 1509"/>
                <a:gd name="connsiteX187" fmla="*/ 860 w 2331"/>
                <a:gd name="connsiteY187" fmla="*/ 422 h 1509"/>
                <a:gd name="connsiteX188" fmla="*/ 864 w 2331"/>
                <a:gd name="connsiteY188" fmla="*/ 429 h 1509"/>
                <a:gd name="connsiteX189" fmla="*/ 870 w 2331"/>
                <a:gd name="connsiteY189" fmla="*/ 435 h 1509"/>
                <a:gd name="connsiteX190" fmla="*/ 877 w 2331"/>
                <a:gd name="connsiteY190" fmla="*/ 439 h 1509"/>
                <a:gd name="connsiteX191" fmla="*/ 887 w 2331"/>
                <a:gd name="connsiteY191" fmla="*/ 444 h 1509"/>
                <a:gd name="connsiteX192" fmla="*/ 898 w 2331"/>
                <a:gd name="connsiteY192" fmla="*/ 449 h 1509"/>
                <a:gd name="connsiteX193" fmla="*/ 911 w 2331"/>
                <a:gd name="connsiteY193" fmla="*/ 452 h 1509"/>
                <a:gd name="connsiteX194" fmla="*/ 923 w 2331"/>
                <a:gd name="connsiteY194" fmla="*/ 456 h 1509"/>
                <a:gd name="connsiteX195" fmla="*/ 936 w 2331"/>
                <a:gd name="connsiteY195" fmla="*/ 459 h 1509"/>
                <a:gd name="connsiteX196" fmla="*/ 950 w 2331"/>
                <a:gd name="connsiteY196" fmla="*/ 462 h 1509"/>
                <a:gd name="connsiteX197" fmla="*/ 964 w 2331"/>
                <a:gd name="connsiteY197" fmla="*/ 465 h 1509"/>
                <a:gd name="connsiteX198" fmla="*/ 978 w 2331"/>
                <a:gd name="connsiteY198" fmla="*/ 466 h 1509"/>
                <a:gd name="connsiteX199" fmla="*/ 991 w 2331"/>
                <a:gd name="connsiteY199" fmla="*/ 469 h 1509"/>
                <a:gd name="connsiteX200" fmla="*/ 1005 w 2331"/>
                <a:gd name="connsiteY200" fmla="*/ 470 h 1509"/>
                <a:gd name="connsiteX201" fmla="*/ 1018 w 2331"/>
                <a:gd name="connsiteY201" fmla="*/ 472 h 1509"/>
                <a:gd name="connsiteX202" fmla="*/ 1030 w 2331"/>
                <a:gd name="connsiteY202" fmla="*/ 473 h 1509"/>
                <a:gd name="connsiteX203" fmla="*/ 1041 w 2331"/>
                <a:gd name="connsiteY203" fmla="*/ 473 h 1509"/>
                <a:gd name="connsiteX204" fmla="*/ 1052 w 2331"/>
                <a:gd name="connsiteY204" fmla="*/ 474 h 1509"/>
                <a:gd name="connsiteX205" fmla="*/ 1061 w 2331"/>
                <a:gd name="connsiteY205" fmla="*/ 476 h 1509"/>
                <a:gd name="connsiteX206" fmla="*/ 1069 w 2331"/>
                <a:gd name="connsiteY206" fmla="*/ 476 h 1509"/>
                <a:gd name="connsiteX207" fmla="*/ 1082 w 2331"/>
                <a:gd name="connsiteY207" fmla="*/ 589 h 1509"/>
                <a:gd name="connsiteX208" fmla="*/ 1082 w 2331"/>
                <a:gd name="connsiteY208" fmla="*/ 593 h 1509"/>
                <a:gd name="connsiteX209" fmla="*/ 1074 w 2331"/>
                <a:gd name="connsiteY209" fmla="*/ 590 h 1509"/>
                <a:gd name="connsiteX210" fmla="*/ 1067 w 2331"/>
                <a:gd name="connsiteY210" fmla="*/ 588 h 1509"/>
                <a:gd name="connsiteX211" fmla="*/ 1059 w 2331"/>
                <a:gd name="connsiteY211" fmla="*/ 588 h 1509"/>
                <a:gd name="connsiteX212" fmla="*/ 1051 w 2331"/>
                <a:gd name="connsiteY212" fmla="*/ 590 h 1509"/>
                <a:gd name="connsiteX213" fmla="*/ 1046 w 2331"/>
                <a:gd name="connsiteY213" fmla="*/ 591 h 1509"/>
                <a:gd name="connsiteX214" fmla="*/ 1043 w 2331"/>
                <a:gd name="connsiteY214" fmla="*/ 593 h 1509"/>
                <a:gd name="connsiteX215" fmla="*/ 1039 w 2331"/>
                <a:gd name="connsiteY215" fmla="*/ 594 h 1509"/>
                <a:gd name="connsiteX216" fmla="*/ 1037 w 2331"/>
                <a:gd name="connsiteY216" fmla="*/ 595 h 1509"/>
                <a:gd name="connsiteX217" fmla="*/ 969 w 2331"/>
                <a:gd name="connsiteY217" fmla="*/ 501 h 1509"/>
                <a:gd name="connsiteX218" fmla="*/ 968 w 2331"/>
                <a:gd name="connsiteY218" fmla="*/ 500 h 1509"/>
                <a:gd name="connsiteX219" fmla="*/ 963 w 2331"/>
                <a:gd name="connsiteY219" fmla="*/ 497 h 1509"/>
                <a:gd name="connsiteX220" fmla="*/ 957 w 2331"/>
                <a:gd name="connsiteY220" fmla="*/ 493 h 1509"/>
                <a:gd name="connsiteX221" fmla="*/ 951 w 2331"/>
                <a:gd name="connsiteY221" fmla="*/ 491 h 1509"/>
                <a:gd name="connsiteX222" fmla="*/ 943 w 2331"/>
                <a:gd name="connsiteY222" fmla="*/ 488 h 1509"/>
                <a:gd name="connsiteX223" fmla="*/ 936 w 2331"/>
                <a:gd name="connsiteY223" fmla="*/ 488 h 1509"/>
                <a:gd name="connsiteX224" fmla="*/ 928 w 2331"/>
                <a:gd name="connsiteY224" fmla="*/ 491 h 1509"/>
                <a:gd name="connsiteX225" fmla="*/ 920 w 2331"/>
                <a:gd name="connsiteY225" fmla="*/ 493 h 1509"/>
                <a:gd name="connsiteX226" fmla="*/ 912 w 2331"/>
                <a:gd name="connsiteY226" fmla="*/ 499 h 1509"/>
                <a:gd name="connsiteX227" fmla="*/ 900 w 2331"/>
                <a:gd name="connsiteY227" fmla="*/ 514 h 1509"/>
                <a:gd name="connsiteX228" fmla="*/ 897 w 2331"/>
                <a:gd name="connsiteY228" fmla="*/ 529 h 1509"/>
                <a:gd name="connsiteX229" fmla="*/ 899 w 2331"/>
                <a:gd name="connsiteY229" fmla="*/ 543 h 1509"/>
                <a:gd name="connsiteX230" fmla="*/ 904 w 2331"/>
                <a:gd name="connsiteY230" fmla="*/ 554 h 1509"/>
                <a:gd name="connsiteX231" fmla="*/ 906 w 2331"/>
                <a:gd name="connsiteY231" fmla="*/ 557 h 1509"/>
                <a:gd name="connsiteX232" fmla="*/ 912 w 2331"/>
                <a:gd name="connsiteY232" fmla="*/ 564 h 1509"/>
                <a:gd name="connsiteX233" fmla="*/ 920 w 2331"/>
                <a:gd name="connsiteY233" fmla="*/ 576 h 1509"/>
                <a:gd name="connsiteX234" fmla="*/ 930 w 2331"/>
                <a:gd name="connsiteY234" fmla="*/ 590 h 1509"/>
                <a:gd name="connsiteX235" fmla="*/ 941 w 2331"/>
                <a:gd name="connsiteY235" fmla="*/ 604 h 1509"/>
                <a:gd name="connsiteX236" fmla="*/ 953 w 2331"/>
                <a:gd name="connsiteY236" fmla="*/ 619 h 1509"/>
                <a:gd name="connsiteX237" fmla="*/ 962 w 2331"/>
                <a:gd name="connsiteY237" fmla="*/ 632 h 1509"/>
                <a:gd name="connsiteX238" fmla="*/ 970 w 2331"/>
                <a:gd name="connsiteY238" fmla="*/ 643 h 1509"/>
                <a:gd name="connsiteX239" fmla="*/ 944 w 2331"/>
                <a:gd name="connsiteY239" fmla="*/ 636 h 1509"/>
                <a:gd name="connsiteX240" fmla="*/ 922 w 2331"/>
                <a:gd name="connsiteY240" fmla="*/ 628 h 1509"/>
                <a:gd name="connsiteX241" fmla="*/ 902 w 2331"/>
                <a:gd name="connsiteY241" fmla="*/ 618 h 1509"/>
                <a:gd name="connsiteX242" fmla="*/ 886 w 2331"/>
                <a:gd name="connsiteY242" fmla="*/ 609 h 1509"/>
                <a:gd name="connsiteX243" fmla="*/ 873 w 2331"/>
                <a:gd name="connsiteY243" fmla="*/ 600 h 1509"/>
                <a:gd name="connsiteX244" fmla="*/ 863 w 2331"/>
                <a:gd name="connsiteY244" fmla="*/ 589 h 1509"/>
                <a:gd name="connsiteX245" fmla="*/ 857 w 2331"/>
                <a:gd name="connsiteY245" fmla="*/ 578 h 1509"/>
                <a:gd name="connsiteX246" fmla="*/ 854 w 2331"/>
                <a:gd name="connsiteY246" fmla="*/ 567 h 1509"/>
                <a:gd name="connsiteX247" fmla="*/ 853 w 2331"/>
                <a:gd name="connsiteY247" fmla="*/ 559 h 1509"/>
                <a:gd name="connsiteX248" fmla="*/ 853 w 2331"/>
                <a:gd name="connsiteY248" fmla="*/ 552 h 1509"/>
                <a:gd name="connsiteX249" fmla="*/ 853 w 2331"/>
                <a:gd name="connsiteY249" fmla="*/ 545 h 1509"/>
                <a:gd name="connsiteX250" fmla="*/ 854 w 2331"/>
                <a:gd name="connsiteY250" fmla="*/ 538 h 1509"/>
                <a:gd name="connsiteX251" fmla="*/ 856 w 2331"/>
                <a:gd name="connsiteY251" fmla="*/ 518 h 1509"/>
                <a:gd name="connsiteX252" fmla="*/ 837 w 2331"/>
                <a:gd name="connsiteY252" fmla="*/ 520 h 1509"/>
                <a:gd name="connsiteX253" fmla="*/ 802 w 2331"/>
                <a:gd name="connsiteY253" fmla="*/ 524 h 1509"/>
                <a:gd name="connsiteX254" fmla="*/ 767 w 2331"/>
                <a:gd name="connsiteY254" fmla="*/ 528 h 1509"/>
                <a:gd name="connsiteX255" fmla="*/ 732 w 2331"/>
                <a:gd name="connsiteY255" fmla="*/ 532 h 1509"/>
                <a:gd name="connsiteX256" fmla="*/ 698 w 2331"/>
                <a:gd name="connsiteY256" fmla="*/ 538 h 1509"/>
                <a:gd name="connsiteX257" fmla="*/ 664 w 2331"/>
                <a:gd name="connsiteY257" fmla="*/ 542 h 1509"/>
                <a:gd name="connsiteX258" fmla="*/ 631 w 2331"/>
                <a:gd name="connsiteY258" fmla="*/ 548 h 1509"/>
                <a:gd name="connsiteX259" fmla="*/ 600 w 2331"/>
                <a:gd name="connsiteY259" fmla="*/ 554 h 1509"/>
                <a:gd name="connsiteX260" fmla="*/ 567 w 2331"/>
                <a:gd name="connsiteY260" fmla="*/ 560 h 1509"/>
                <a:gd name="connsiteX261" fmla="*/ 537 w 2331"/>
                <a:gd name="connsiteY261" fmla="*/ 567 h 1509"/>
                <a:gd name="connsiteX262" fmla="*/ 506 w 2331"/>
                <a:gd name="connsiteY262" fmla="*/ 574 h 1509"/>
                <a:gd name="connsiteX263" fmla="*/ 476 w 2331"/>
                <a:gd name="connsiteY263" fmla="*/ 581 h 1509"/>
                <a:gd name="connsiteX264" fmla="*/ 447 w 2331"/>
                <a:gd name="connsiteY264" fmla="*/ 589 h 1509"/>
                <a:gd name="connsiteX265" fmla="*/ 417 w 2331"/>
                <a:gd name="connsiteY265" fmla="*/ 596 h 1509"/>
                <a:gd name="connsiteX266" fmla="*/ 390 w 2331"/>
                <a:gd name="connsiteY266" fmla="*/ 604 h 1509"/>
                <a:gd name="connsiteX267" fmla="*/ 362 w 2331"/>
                <a:gd name="connsiteY267" fmla="*/ 614 h 1509"/>
                <a:gd name="connsiteX268" fmla="*/ 337 w 2331"/>
                <a:gd name="connsiteY268" fmla="*/ 622 h 1509"/>
                <a:gd name="connsiteX269" fmla="*/ 311 w 2331"/>
                <a:gd name="connsiteY269" fmla="*/ 631 h 1509"/>
                <a:gd name="connsiteX270" fmla="*/ 285 w 2331"/>
                <a:gd name="connsiteY270" fmla="*/ 640 h 1509"/>
                <a:gd name="connsiteX271" fmla="*/ 262 w 2331"/>
                <a:gd name="connsiteY271" fmla="*/ 650 h 1509"/>
                <a:gd name="connsiteX272" fmla="*/ 238 w 2331"/>
                <a:gd name="connsiteY272" fmla="*/ 660 h 1509"/>
                <a:gd name="connsiteX273" fmla="*/ 215 w 2331"/>
                <a:gd name="connsiteY273" fmla="*/ 671 h 1509"/>
                <a:gd name="connsiteX274" fmla="*/ 194 w 2331"/>
                <a:gd name="connsiteY274" fmla="*/ 681 h 1509"/>
                <a:gd name="connsiteX275" fmla="*/ 173 w 2331"/>
                <a:gd name="connsiteY275" fmla="*/ 692 h 1509"/>
                <a:gd name="connsiteX276" fmla="*/ 153 w 2331"/>
                <a:gd name="connsiteY276" fmla="*/ 702 h 1509"/>
                <a:gd name="connsiteX277" fmla="*/ 134 w 2331"/>
                <a:gd name="connsiteY277" fmla="*/ 714 h 1509"/>
                <a:gd name="connsiteX278" fmla="*/ 116 w 2331"/>
                <a:gd name="connsiteY278" fmla="*/ 726 h 1509"/>
                <a:gd name="connsiteX279" fmla="*/ 98 w 2331"/>
                <a:gd name="connsiteY279" fmla="*/ 737 h 1509"/>
                <a:gd name="connsiteX280" fmla="*/ 82 w 2331"/>
                <a:gd name="connsiteY280" fmla="*/ 749 h 1509"/>
                <a:gd name="connsiteX281" fmla="*/ 67 w 2331"/>
                <a:gd name="connsiteY281" fmla="*/ 762 h 1509"/>
                <a:gd name="connsiteX282" fmla="*/ 53 w 2331"/>
                <a:gd name="connsiteY282" fmla="*/ 774 h 1509"/>
                <a:gd name="connsiteX283" fmla="*/ 40 w 2331"/>
                <a:gd name="connsiteY283" fmla="*/ 787 h 1509"/>
                <a:gd name="connsiteX284" fmla="*/ 27 w 2331"/>
                <a:gd name="connsiteY284" fmla="*/ 799 h 1509"/>
                <a:gd name="connsiteX285" fmla="*/ 8 w 2331"/>
                <a:gd name="connsiteY285" fmla="*/ 836 h 1509"/>
                <a:gd name="connsiteX286" fmla="*/ 0 w 2331"/>
                <a:gd name="connsiteY286" fmla="*/ 882 h 1509"/>
                <a:gd name="connsiteX287" fmla="*/ 0 w 2331"/>
                <a:gd name="connsiteY287" fmla="*/ 927 h 1509"/>
                <a:gd name="connsiteX288" fmla="*/ 1 w 2331"/>
                <a:gd name="connsiteY288" fmla="*/ 958 h 1509"/>
                <a:gd name="connsiteX289" fmla="*/ 4 w 2331"/>
                <a:gd name="connsiteY289" fmla="*/ 983 h 1509"/>
                <a:gd name="connsiteX290" fmla="*/ 8 w 2331"/>
                <a:gd name="connsiteY290" fmla="*/ 1009 h 1509"/>
                <a:gd name="connsiteX291" fmla="*/ 14 w 2331"/>
                <a:gd name="connsiteY291" fmla="*/ 1034 h 1509"/>
                <a:gd name="connsiteX292" fmla="*/ 21 w 2331"/>
                <a:gd name="connsiteY292" fmla="*/ 1059 h 1509"/>
                <a:gd name="connsiteX293" fmla="*/ 29 w 2331"/>
                <a:gd name="connsiteY293" fmla="*/ 1082 h 1509"/>
                <a:gd name="connsiteX294" fmla="*/ 40 w 2331"/>
                <a:gd name="connsiteY294" fmla="*/ 1103 h 1509"/>
                <a:gd name="connsiteX295" fmla="*/ 51 w 2331"/>
                <a:gd name="connsiteY295" fmla="*/ 1122 h 1509"/>
                <a:gd name="connsiteX296" fmla="*/ 64 w 2331"/>
                <a:gd name="connsiteY296" fmla="*/ 1136 h 1509"/>
                <a:gd name="connsiteX297" fmla="*/ 81 w 2331"/>
                <a:gd name="connsiteY297" fmla="*/ 1149 h 1509"/>
                <a:gd name="connsiteX298" fmla="*/ 98 w 2331"/>
                <a:gd name="connsiteY298" fmla="*/ 1162 h 1509"/>
                <a:gd name="connsiteX299" fmla="*/ 118 w 2331"/>
                <a:gd name="connsiteY299" fmla="*/ 1173 h 1509"/>
                <a:gd name="connsiteX300" fmla="*/ 138 w 2331"/>
                <a:gd name="connsiteY300" fmla="*/ 1184 h 1509"/>
                <a:gd name="connsiteX301" fmla="*/ 160 w 2331"/>
                <a:gd name="connsiteY301" fmla="*/ 1193 h 1509"/>
                <a:gd name="connsiteX302" fmla="*/ 184 w 2331"/>
                <a:gd name="connsiteY302" fmla="*/ 1203 h 1509"/>
                <a:gd name="connsiteX303" fmla="*/ 208 w 2331"/>
                <a:gd name="connsiteY303" fmla="*/ 1211 h 1509"/>
                <a:gd name="connsiteX304" fmla="*/ 234 w 2331"/>
                <a:gd name="connsiteY304" fmla="*/ 1218 h 1509"/>
                <a:gd name="connsiteX305" fmla="*/ 242 w 2331"/>
                <a:gd name="connsiteY305" fmla="*/ 1239 h 1509"/>
                <a:gd name="connsiteX306" fmla="*/ 250 w 2331"/>
                <a:gd name="connsiteY306" fmla="*/ 1259 h 1509"/>
                <a:gd name="connsiteX307" fmla="*/ 261 w 2331"/>
                <a:gd name="connsiteY307" fmla="*/ 1279 h 1509"/>
                <a:gd name="connsiteX308" fmla="*/ 272 w 2331"/>
                <a:gd name="connsiteY308" fmla="*/ 1298 h 1509"/>
                <a:gd name="connsiteX309" fmla="*/ 285 w 2331"/>
                <a:gd name="connsiteY309" fmla="*/ 1317 h 1509"/>
                <a:gd name="connsiteX310" fmla="*/ 298 w 2331"/>
                <a:gd name="connsiteY310" fmla="*/ 1335 h 1509"/>
                <a:gd name="connsiteX311" fmla="*/ 313 w 2331"/>
                <a:gd name="connsiteY311" fmla="*/ 1352 h 1509"/>
                <a:gd name="connsiteX312" fmla="*/ 330 w 2331"/>
                <a:gd name="connsiteY312" fmla="*/ 1368 h 1509"/>
                <a:gd name="connsiteX313" fmla="*/ 342 w 2331"/>
                <a:gd name="connsiteY313" fmla="*/ 1380 h 1509"/>
                <a:gd name="connsiteX314" fmla="*/ 357 w 2331"/>
                <a:gd name="connsiteY314" fmla="*/ 1392 h 1509"/>
                <a:gd name="connsiteX315" fmla="*/ 371 w 2331"/>
                <a:gd name="connsiteY315" fmla="*/ 1402 h 1509"/>
                <a:gd name="connsiteX316" fmla="*/ 385 w 2331"/>
                <a:gd name="connsiteY316" fmla="*/ 1412 h 1509"/>
                <a:gd name="connsiteX317" fmla="*/ 400 w 2331"/>
                <a:gd name="connsiteY317" fmla="*/ 1421 h 1509"/>
                <a:gd name="connsiteX318" fmla="*/ 415 w 2331"/>
                <a:gd name="connsiteY318" fmla="*/ 1429 h 1509"/>
                <a:gd name="connsiteX319" fmla="*/ 430 w 2331"/>
                <a:gd name="connsiteY319" fmla="*/ 1436 h 1509"/>
                <a:gd name="connsiteX320" fmla="*/ 447 w 2331"/>
                <a:gd name="connsiteY320" fmla="*/ 1443 h 1509"/>
                <a:gd name="connsiteX321" fmla="*/ 462 w 2331"/>
                <a:gd name="connsiteY321" fmla="*/ 1449 h 1509"/>
                <a:gd name="connsiteX322" fmla="*/ 478 w 2331"/>
                <a:gd name="connsiteY322" fmla="*/ 1455 h 1509"/>
                <a:gd name="connsiteX323" fmla="*/ 494 w 2331"/>
                <a:gd name="connsiteY323" fmla="*/ 1458 h 1509"/>
                <a:gd name="connsiteX324" fmla="*/ 512 w 2331"/>
                <a:gd name="connsiteY324" fmla="*/ 1462 h 1509"/>
                <a:gd name="connsiteX325" fmla="*/ 528 w 2331"/>
                <a:gd name="connsiteY325" fmla="*/ 1465 h 1509"/>
                <a:gd name="connsiteX326" fmla="*/ 546 w 2331"/>
                <a:gd name="connsiteY326" fmla="*/ 1468 h 1509"/>
                <a:gd name="connsiteX327" fmla="*/ 562 w 2331"/>
                <a:gd name="connsiteY327" fmla="*/ 1469 h 1509"/>
                <a:gd name="connsiteX328" fmla="*/ 580 w 2331"/>
                <a:gd name="connsiteY328" fmla="*/ 1469 h 1509"/>
                <a:gd name="connsiteX329" fmla="*/ 597 w 2331"/>
                <a:gd name="connsiteY329" fmla="*/ 1469 h 1509"/>
                <a:gd name="connsiteX330" fmla="*/ 614 w 2331"/>
                <a:gd name="connsiteY330" fmla="*/ 1468 h 1509"/>
                <a:gd name="connsiteX331" fmla="*/ 631 w 2331"/>
                <a:gd name="connsiteY331" fmla="*/ 1465 h 1509"/>
                <a:gd name="connsiteX332" fmla="*/ 648 w 2331"/>
                <a:gd name="connsiteY332" fmla="*/ 1462 h 1509"/>
                <a:gd name="connsiteX333" fmla="*/ 664 w 2331"/>
                <a:gd name="connsiteY333" fmla="*/ 1458 h 1509"/>
                <a:gd name="connsiteX334" fmla="*/ 679 w 2331"/>
                <a:gd name="connsiteY334" fmla="*/ 1455 h 1509"/>
                <a:gd name="connsiteX335" fmla="*/ 695 w 2331"/>
                <a:gd name="connsiteY335" fmla="*/ 1449 h 1509"/>
                <a:gd name="connsiteX336" fmla="*/ 711 w 2331"/>
                <a:gd name="connsiteY336" fmla="*/ 1443 h 1509"/>
                <a:gd name="connsiteX337" fmla="*/ 726 w 2331"/>
                <a:gd name="connsiteY337" fmla="*/ 1436 h 1509"/>
                <a:gd name="connsiteX338" fmla="*/ 740 w 2331"/>
                <a:gd name="connsiteY338" fmla="*/ 1429 h 1509"/>
                <a:gd name="connsiteX339" fmla="*/ 754 w 2331"/>
                <a:gd name="connsiteY339" fmla="*/ 1421 h 1509"/>
                <a:gd name="connsiteX340" fmla="*/ 768 w 2331"/>
                <a:gd name="connsiteY340" fmla="*/ 1412 h 1509"/>
                <a:gd name="connsiteX341" fmla="*/ 781 w 2331"/>
                <a:gd name="connsiteY341" fmla="*/ 1402 h 1509"/>
                <a:gd name="connsiteX342" fmla="*/ 794 w 2331"/>
                <a:gd name="connsiteY342" fmla="*/ 1392 h 1509"/>
                <a:gd name="connsiteX343" fmla="*/ 807 w 2331"/>
                <a:gd name="connsiteY343" fmla="*/ 1380 h 1509"/>
                <a:gd name="connsiteX344" fmla="*/ 818 w 2331"/>
                <a:gd name="connsiteY344" fmla="*/ 1368 h 1509"/>
                <a:gd name="connsiteX345" fmla="*/ 830 w 2331"/>
                <a:gd name="connsiteY345" fmla="*/ 1356 h 1509"/>
                <a:gd name="connsiteX346" fmla="*/ 842 w 2331"/>
                <a:gd name="connsiteY346" fmla="*/ 1342 h 1509"/>
                <a:gd name="connsiteX347" fmla="*/ 851 w 2331"/>
                <a:gd name="connsiteY347" fmla="*/ 1326 h 1509"/>
                <a:gd name="connsiteX348" fmla="*/ 861 w 2331"/>
                <a:gd name="connsiteY348" fmla="*/ 1311 h 1509"/>
                <a:gd name="connsiteX349" fmla="*/ 870 w 2331"/>
                <a:gd name="connsiteY349" fmla="*/ 1296 h 1509"/>
                <a:gd name="connsiteX350" fmla="*/ 877 w 2331"/>
                <a:gd name="connsiteY350" fmla="*/ 1281 h 1509"/>
                <a:gd name="connsiteX351" fmla="*/ 884 w 2331"/>
                <a:gd name="connsiteY351" fmla="*/ 1264 h 1509"/>
                <a:gd name="connsiteX352" fmla="*/ 889 w 2331"/>
                <a:gd name="connsiteY352" fmla="*/ 1248 h 1509"/>
                <a:gd name="connsiteX353" fmla="*/ 908 w 2331"/>
                <a:gd name="connsiteY353" fmla="*/ 1248 h 1509"/>
                <a:gd name="connsiteX354" fmla="*/ 927 w 2331"/>
                <a:gd name="connsiteY354" fmla="*/ 1247 h 1509"/>
                <a:gd name="connsiteX355" fmla="*/ 946 w 2331"/>
                <a:gd name="connsiteY355" fmla="*/ 1247 h 1509"/>
                <a:gd name="connsiteX356" fmla="*/ 964 w 2331"/>
                <a:gd name="connsiteY356" fmla="*/ 1247 h 1509"/>
                <a:gd name="connsiteX357" fmla="*/ 983 w 2331"/>
                <a:gd name="connsiteY357" fmla="*/ 1246 h 1509"/>
                <a:gd name="connsiteX358" fmla="*/ 1002 w 2331"/>
                <a:gd name="connsiteY358" fmla="*/ 1246 h 1509"/>
                <a:gd name="connsiteX359" fmla="*/ 1020 w 2331"/>
                <a:gd name="connsiteY359" fmla="*/ 1246 h 1509"/>
                <a:gd name="connsiteX360" fmla="*/ 1039 w 2331"/>
                <a:gd name="connsiteY360" fmla="*/ 1245 h 1509"/>
                <a:gd name="connsiteX361" fmla="*/ 1058 w 2331"/>
                <a:gd name="connsiteY361" fmla="*/ 1245 h 1509"/>
                <a:gd name="connsiteX362" fmla="*/ 1078 w 2331"/>
                <a:gd name="connsiteY362" fmla="*/ 1245 h 1509"/>
                <a:gd name="connsiteX363" fmla="*/ 1096 w 2331"/>
                <a:gd name="connsiteY363" fmla="*/ 1245 h 1509"/>
                <a:gd name="connsiteX364" fmla="*/ 1116 w 2331"/>
                <a:gd name="connsiteY364" fmla="*/ 1243 h 1509"/>
                <a:gd name="connsiteX365" fmla="*/ 1135 w 2331"/>
                <a:gd name="connsiteY365" fmla="*/ 1243 h 1509"/>
                <a:gd name="connsiteX366" fmla="*/ 1155 w 2331"/>
                <a:gd name="connsiteY366" fmla="*/ 1243 h 1509"/>
                <a:gd name="connsiteX367" fmla="*/ 1174 w 2331"/>
                <a:gd name="connsiteY367" fmla="*/ 1243 h 1509"/>
                <a:gd name="connsiteX368" fmla="*/ 1193 w 2331"/>
                <a:gd name="connsiteY368" fmla="*/ 1243 h 1509"/>
                <a:gd name="connsiteX369" fmla="*/ 1214 w 2331"/>
                <a:gd name="connsiteY369" fmla="*/ 1243 h 1509"/>
                <a:gd name="connsiteX370" fmla="*/ 1235 w 2331"/>
                <a:gd name="connsiteY370" fmla="*/ 1243 h 1509"/>
                <a:gd name="connsiteX371" fmla="*/ 1257 w 2331"/>
                <a:gd name="connsiteY371" fmla="*/ 1243 h 1509"/>
                <a:gd name="connsiteX372" fmla="*/ 1278 w 2331"/>
                <a:gd name="connsiteY372" fmla="*/ 1245 h 1509"/>
                <a:gd name="connsiteX373" fmla="*/ 1299 w 2331"/>
                <a:gd name="connsiteY373" fmla="*/ 1245 h 1509"/>
                <a:gd name="connsiteX374" fmla="*/ 1320 w 2331"/>
                <a:gd name="connsiteY374" fmla="*/ 1245 h 1509"/>
                <a:gd name="connsiteX375" fmla="*/ 1339 w 2331"/>
                <a:gd name="connsiteY375" fmla="*/ 1246 h 1509"/>
                <a:gd name="connsiteX376" fmla="*/ 1361 w 2331"/>
                <a:gd name="connsiteY376" fmla="*/ 1246 h 1509"/>
                <a:gd name="connsiteX377" fmla="*/ 1380 w 2331"/>
                <a:gd name="connsiteY377" fmla="*/ 1247 h 1509"/>
                <a:gd name="connsiteX378" fmla="*/ 1401 w 2331"/>
                <a:gd name="connsiteY378" fmla="*/ 1248 h 1509"/>
                <a:gd name="connsiteX379" fmla="*/ 1421 w 2331"/>
                <a:gd name="connsiteY379" fmla="*/ 1248 h 1509"/>
                <a:gd name="connsiteX380" fmla="*/ 1441 w 2331"/>
                <a:gd name="connsiteY380" fmla="*/ 1249 h 1509"/>
                <a:gd name="connsiteX381" fmla="*/ 1461 w 2331"/>
                <a:gd name="connsiteY381" fmla="*/ 1250 h 1509"/>
                <a:gd name="connsiteX382" fmla="*/ 1481 w 2331"/>
                <a:gd name="connsiteY382" fmla="*/ 1252 h 1509"/>
                <a:gd name="connsiteX383" fmla="*/ 1501 w 2331"/>
                <a:gd name="connsiteY383" fmla="*/ 1252 h 1509"/>
                <a:gd name="connsiteX384" fmla="*/ 1521 w 2331"/>
                <a:gd name="connsiteY384" fmla="*/ 1253 h 1509"/>
                <a:gd name="connsiteX385" fmla="*/ 1528 w 2331"/>
                <a:gd name="connsiteY385" fmla="*/ 1269 h 1509"/>
                <a:gd name="connsiteX386" fmla="*/ 1671 w 2331"/>
                <a:gd name="connsiteY386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41 w 2331"/>
                <a:gd name="connsiteY5" fmla="*/ 1119 h 1509"/>
                <a:gd name="connsiteX6" fmla="*/ 1556 w 2331"/>
                <a:gd name="connsiteY6" fmla="*/ 1134 h 1509"/>
                <a:gd name="connsiteX7" fmla="*/ 1566 w 2331"/>
                <a:gd name="connsiteY7" fmla="*/ 1059 h 1509"/>
                <a:gd name="connsiteX8" fmla="*/ 1568 w 2331"/>
                <a:gd name="connsiteY8" fmla="*/ 1104 h 1509"/>
                <a:gd name="connsiteX9" fmla="*/ 1568 w 2331"/>
                <a:gd name="connsiteY9" fmla="*/ 1101 h 1509"/>
                <a:gd name="connsiteX10" fmla="*/ 1578 w 2331"/>
                <a:gd name="connsiteY10" fmla="*/ 1072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671 w 2331"/>
                <a:gd name="connsiteY385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41 w 2331"/>
                <a:gd name="connsiteY5" fmla="*/ 1119 h 1509"/>
                <a:gd name="connsiteX6" fmla="*/ 1556 w 2331"/>
                <a:gd name="connsiteY6" fmla="*/ 1134 h 1509"/>
                <a:gd name="connsiteX7" fmla="*/ 1566 w 2331"/>
                <a:gd name="connsiteY7" fmla="*/ 1059 h 1509"/>
                <a:gd name="connsiteX8" fmla="*/ 1568 w 2331"/>
                <a:gd name="connsiteY8" fmla="*/ 1104 h 1509"/>
                <a:gd name="connsiteX9" fmla="*/ 1568 w 2331"/>
                <a:gd name="connsiteY9" fmla="*/ 1101 h 1509"/>
                <a:gd name="connsiteX10" fmla="*/ 1578 w 2331"/>
                <a:gd name="connsiteY10" fmla="*/ 1072 h 1509"/>
                <a:gd name="connsiteX11" fmla="*/ 1583 w 2331"/>
                <a:gd name="connsiteY11" fmla="*/ 933 h 1509"/>
                <a:gd name="connsiteX12" fmla="*/ 1615 w 2331"/>
                <a:gd name="connsiteY12" fmla="*/ 975 h 1509"/>
                <a:gd name="connsiteX13" fmla="*/ 1629 w 2331"/>
                <a:gd name="connsiteY13" fmla="*/ 942 h 1509"/>
                <a:gd name="connsiteX14" fmla="*/ 1643 w 2331"/>
                <a:gd name="connsiteY14" fmla="*/ 952 h 1509"/>
                <a:gd name="connsiteX15" fmla="*/ 1657 w 2331"/>
                <a:gd name="connsiteY15" fmla="*/ 917 h 1509"/>
                <a:gd name="connsiteX16" fmla="*/ 1673 w 2331"/>
                <a:gd name="connsiteY16" fmla="*/ 926 h 1509"/>
                <a:gd name="connsiteX17" fmla="*/ 1688 w 2331"/>
                <a:gd name="connsiteY17" fmla="*/ 844 h 1509"/>
                <a:gd name="connsiteX18" fmla="*/ 1703 w 2331"/>
                <a:gd name="connsiteY18" fmla="*/ 851 h 1509"/>
                <a:gd name="connsiteX19" fmla="*/ 1719 w 2331"/>
                <a:gd name="connsiteY19" fmla="*/ 858 h 1509"/>
                <a:gd name="connsiteX20" fmla="*/ 1735 w 2331"/>
                <a:gd name="connsiteY20" fmla="*/ 864 h 1509"/>
                <a:gd name="connsiteX21" fmla="*/ 1751 w 2331"/>
                <a:gd name="connsiteY21" fmla="*/ 1050 h 1509"/>
                <a:gd name="connsiteX22" fmla="*/ 1754 w 2331"/>
                <a:gd name="connsiteY22" fmla="*/ 957 h 1509"/>
                <a:gd name="connsiteX23" fmla="*/ 1751 w 2331"/>
                <a:gd name="connsiteY23" fmla="*/ 999 h 1509"/>
                <a:gd name="connsiteX24" fmla="*/ 1767 w 2331"/>
                <a:gd name="connsiteY24" fmla="*/ 828 h 1509"/>
                <a:gd name="connsiteX25" fmla="*/ 1785 w 2331"/>
                <a:gd name="connsiteY25" fmla="*/ 1102 h 1509"/>
                <a:gd name="connsiteX26" fmla="*/ 1801 w 2331"/>
                <a:gd name="connsiteY26" fmla="*/ 1015 h 1509"/>
                <a:gd name="connsiteX27" fmla="*/ 1796 w 2331"/>
                <a:gd name="connsiteY27" fmla="*/ 1143 h 1509"/>
                <a:gd name="connsiteX28" fmla="*/ 1819 w 2331"/>
                <a:gd name="connsiteY28" fmla="*/ 1108 h 1509"/>
                <a:gd name="connsiteX29" fmla="*/ 1835 w 2331"/>
                <a:gd name="connsiteY29" fmla="*/ 1109 h 1509"/>
                <a:gd name="connsiteX30" fmla="*/ 1853 w 2331"/>
                <a:gd name="connsiteY30" fmla="*/ 1109 h 1509"/>
                <a:gd name="connsiteX31" fmla="*/ 1870 w 2331"/>
                <a:gd name="connsiteY31" fmla="*/ 1154 h 1509"/>
                <a:gd name="connsiteX32" fmla="*/ 1887 w 2331"/>
                <a:gd name="connsiteY32" fmla="*/ 1198 h 1509"/>
                <a:gd name="connsiteX33" fmla="*/ 1904 w 2331"/>
                <a:gd name="connsiteY33" fmla="*/ 1150 h 1509"/>
                <a:gd name="connsiteX34" fmla="*/ 1904 w 2331"/>
                <a:gd name="connsiteY34" fmla="*/ 1110 h 1509"/>
                <a:gd name="connsiteX35" fmla="*/ 1904 w 2331"/>
                <a:gd name="connsiteY35" fmla="*/ 1143 h 1509"/>
                <a:gd name="connsiteX36" fmla="*/ 1920 w 2331"/>
                <a:gd name="connsiteY36" fmla="*/ 1147 h 1509"/>
                <a:gd name="connsiteX37" fmla="*/ 1937 w 2331"/>
                <a:gd name="connsiteY37" fmla="*/ 1458 h 1509"/>
                <a:gd name="connsiteX38" fmla="*/ 1886 w 2331"/>
                <a:gd name="connsiteY38" fmla="*/ 1005 h 1509"/>
                <a:gd name="connsiteX39" fmla="*/ 1889 w 2331"/>
                <a:gd name="connsiteY39" fmla="*/ 999 h 1509"/>
                <a:gd name="connsiteX40" fmla="*/ 1895 w 2331"/>
                <a:gd name="connsiteY40" fmla="*/ 963 h 1509"/>
                <a:gd name="connsiteX41" fmla="*/ 1934 w 2331"/>
                <a:gd name="connsiteY41" fmla="*/ 1002 h 1509"/>
                <a:gd name="connsiteX42" fmla="*/ 1934 w 2331"/>
                <a:gd name="connsiteY42" fmla="*/ 963 h 1509"/>
                <a:gd name="connsiteX43" fmla="*/ 1934 w 2331"/>
                <a:gd name="connsiteY43" fmla="*/ 960 h 1509"/>
                <a:gd name="connsiteX44" fmla="*/ 1934 w 2331"/>
                <a:gd name="connsiteY44" fmla="*/ 954 h 1509"/>
                <a:gd name="connsiteX45" fmla="*/ 1953 w 2331"/>
                <a:gd name="connsiteY45" fmla="*/ 1005 h 1509"/>
                <a:gd name="connsiteX46" fmla="*/ 1968 w 2331"/>
                <a:gd name="connsiteY46" fmla="*/ 1134 h 1509"/>
                <a:gd name="connsiteX47" fmla="*/ 1984 w 2331"/>
                <a:gd name="connsiteY47" fmla="*/ 1083 h 1509"/>
                <a:gd name="connsiteX48" fmla="*/ 1999 w 2331"/>
                <a:gd name="connsiteY48" fmla="*/ 1031 h 1509"/>
                <a:gd name="connsiteX49" fmla="*/ 2013 w 2331"/>
                <a:gd name="connsiteY49" fmla="*/ 1429 h 1509"/>
                <a:gd name="connsiteX50" fmla="*/ 2028 w 2331"/>
                <a:gd name="connsiteY50" fmla="*/ 926 h 1509"/>
                <a:gd name="connsiteX51" fmla="*/ 2041 w 2331"/>
                <a:gd name="connsiteY51" fmla="*/ 1412 h 1509"/>
                <a:gd name="connsiteX52" fmla="*/ 2055 w 2331"/>
                <a:gd name="connsiteY52" fmla="*/ 1087 h 1509"/>
                <a:gd name="connsiteX53" fmla="*/ 2068 w 2331"/>
                <a:gd name="connsiteY53" fmla="*/ 1392 h 1509"/>
                <a:gd name="connsiteX54" fmla="*/ 2079 w 2331"/>
                <a:gd name="connsiteY54" fmla="*/ 1380 h 1509"/>
                <a:gd name="connsiteX55" fmla="*/ 2091 w 2331"/>
                <a:gd name="connsiteY55" fmla="*/ 1098 h 1509"/>
                <a:gd name="connsiteX56" fmla="*/ 2105 w 2331"/>
                <a:gd name="connsiteY56" fmla="*/ 1353 h 1509"/>
                <a:gd name="connsiteX57" fmla="*/ 2118 w 2331"/>
                <a:gd name="connsiteY57" fmla="*/ 1066 h 1509"/>
                <a:gd name="connsiteX58" fmla="*/ 2130 w 2331"/>
                <a:gd name="connsiteY58" fmla="*/ 1319 h 1509"/>
                <a:gd name="connsiteX59" fmla="*/ 2140 w 2331"/>
                <a:gd name="connsiteY59" fmla="*/ 1301 h 1509"/>
                <a:gd name="connsiteX60" fmla="*/ 2149 w 2331"/>
                <a:gd name="connsiteY60" fmla="*/ 1057 h 1509"/>
                <a:gd name="connsiteX61" fmla="*/ 2158 w 2331"/>
                <a:gd name="connsiteY61" fmla="*/ 1263 h 1509"/>
                <a:gd name="connsiteX62" fmla="*/ 2165 w 2331"/>
                <a:gd name="connsiteY62" fmla="*/ 1243 h 1509"/>
                <a:gd name="connsiteX63" fmla="*/ 2171 w 2331"/>
                <a:gd name="connsiteY63" fmla="*/ 1224 h 1509"/>
                <a:gd name="connsiteX64" fmla="*/ 2183 w 2331"/>
                <a:gd name="connsiteY64" fmla="*/ 1219 h 1509"/>
                <a:gd name="connsiteX65" fmla="*/ 2195 w 2331"/>
                <a:gd name="connsiteY65" fmla="*/ 1213 h 1509"/>
                <a:gd name="connsiteX66" fmla="*/ 2207 w 2331"/>
                <a:gd name="connsiteY66" fmla="*/ 1208 h 1509"/>
                <a:gd name="connsiteX67" fmla="*/ 2218 w 2331"/>
                <a:gd name="connsiteY67" fmla="*/ 1203 h 1509"/>
                <a:gd name="connsiteX68" fmla="*/ 2230 w 2331"/>
                <a:gd name="connsiteY68" fmla="*/ 1197 h 1509"/>
                <a:gd name="connsiteX69" fmla="*/ 2241 w 2331"/>
                <a:gd name="connsiteY69" fmla="*/ 1191 h 1509"/>
                <a:gd name="connsiteX70" fmla="*/ 2251 w 2331"/>
                <a:gd name="connsiteY70" fmla="*/ 1185 h 1509"/>
                <a:gd name="connsiteX71" fmla="*/ 2261 w 2331"/>
                <a:gd name="connsiteY71" fmla="*/ 1178 h 1509"/>
                <a:gd name="connsiteX72" fmla="*/ 2279 w 2331"/>
                <a:gd name="connsiteY72" fmla="*/ 1160 h 1509"/>
                <a:gd name="connsiteX73" fmla="*/ 2294 w 2331"/>
                <a:gd name="connsiteY73" fmla="*/ 1138 h 1509"/>
                <a:gd name="connsiteX74" fmla="*/ 2307 w 2331"/>
                <a:gd name="connsiteY74" fmla="*/ 1111 h 1509"/>
                <a:gd name="connsiteX75" fmla="*/ 2317 w 2331"/>
                <a:gd name="connsiteY75" fmla="*/ 1082 h 1509"/>
                <a:gd name="connsiteX76" fmla="*/ 2324 w 2331"/>
                <a:gd name="connsiteY76" fmla="*/ 1051 h 1509"/>
                <a:gd name="connsiteX77" fmla="*/ 2328 w 2331"/>
                <a:gd name="connsiteY77" fmla="*/ 1018 h 1509"/>
                <a:gd name="connsiteX78" fmla="*/ 2331 w 2331"/>
                <a:gd name="connsiteY78" fmla="*/ 985 h 1509"/>
                <a:gd name="connsiteX79" fmla="*/ 2331 w 2331"/>
                <a:gd name="connsiteY79" fmla="*/ 954 h 1509"/>
                <a:gd name="connsiteX80" fmla="*/ 2329 w 2331"/>
                <a:gd name="connsiteY80" fmla="*/ 927 h 1509"/>
                <a:gd name="connsiteX81" fmla="*/ 2327 w 2331"/>
                <a:gd name="connsiteY81" fmla="*/ 899 h 1509"/>
                <a:gd name="connsiteX82" fmla="*/ 2322 w 2331"/>
                <a:gd name="connsiteY82" fmla="*/ 871 h 1509"/>
                <a:gd name="connsiteX83" fmla="*/ 2315 w 2331"/>
                <a:gd name="connsiteY83" fmla="*/ 844 h 1509"/>
                <a:gd name="connsiteX84" fmla="*/ 2307 w 2331"/>
                <a:gd name="connsiteY84" fmla="*/ 819 h 1509"/>
                <a:gd name="connsiteX85" fmla="*/ 2297 w 2331"/>
                <a:gd name="connsiteY85" fmla="*/ 796 h 1509"/>
                <a:gd name="connsiteX86" fmla="*/ 2284 w 2331"/>
                <a:gd name="connsiteY86" fmla="*/ 777 h 1509"/>
                <a:gd name="connsiteX87" fmla="*/ 2269 w 2331"/>
                <a:gd name="connsiteY87" fmla="*/ 762 h 1509"/>
                <a:gd name="connsiteX88" fmla="*/ 2242 w 2331"/>
                <a:gd name="connsiteY88" fmla="*/ 743 h 1509"/>
                <a:gd name="connsiteX89" fmla="*/ 2213 w 2331"/>
                <a:gd name="connsiteY89" fmla="*/ 725 h 1509"/>
                <a:gd name="connsiteX90" fmla="*/ 2181 w 2331"/>
                <a:gd name="connsiteY90" fmla="*/ 706 h 1509"/>
                <a:gd name="connsiteX91" fmla="*/ 2147 w 2331"/>
                <a:gd name="connsiteY91" fmla="*/ 688 h 1509"/>
                <a:gd name="connsiteX92" fmla="*/ 2112 w 2331"/>
                <a:gd name="connsiteY92" fmla="*/ 672 h 1509"/>
                <a:gd name="connsiteX93" fmla="*/ 2074 w 2331"/>
                <a:gd name="connsiteY93" fmla="*/ 656 h 1509"/>
                <a:gd name="connsiteX94" fmla="*/ 2034 w 2331"/>
                <a:gd name="connsiteY94" fmla="*/ 640 h 1509"/>
                <a:gd name="connsiteX95" fmla="*/ 1993 w 2331"/>
                <a:gd name="connsiteY95" fmla="*/ 625 h 1509"/>
                <a:gd name="connsiteX96" fmla="*/ 1950 w 2331"/>
                <a:gd name="connsiteY96" fmla="*/ 611 h 1509"/>
                <a:gd name="connsiteX97" fmla="*/ 1904 w 2331"/>
                <a:gd name="connsiteY97" fmla="*/ 598 h 1509"/>
                <a:gd name="connsiteX98" fmla="*/ 1857 w 2331"/>
                <a:gd name="connsiteY98" fmla="*/ 585 h 1509"/>
                <a:gd name="connsiteX99" fmla="*/ 1808 w 2331"/>
                <a:gd name="connsiteY99" fmla="*/ 574 h 1509"/>
                <a:gd name="connsiteX100" fmla="*/ 1758 w 2331"/>
                <a:gd name="connsiteY100" fmla="*/ 563 h 1509"/>
                <a:gd name="connsiteX101" fmla="*/ 1707 w 2331"/>
                <a:gd name="connsiteY101" fmla="*/ 553 h 1509"/>
                <a:gd name="connsiteX102" fmla="*/ 1654 w 2331"/>
                <a:gd name="connsiteY102" fmla="*/ 543 h 1509"/>
                <a:gd name="connsiteX103" fmla="*/ 1599 w 2331"/>
                <a:gd name="connsiteY103" fmla="*/ 535 h 1509"/>
                <a:gd name="connsiteX104" fmla="*/ 1599 w 2331"/>
                <a:gd name="connsiteY104" fmla="*/ 535 h 1509"/>
                <a:gd name="connsiteX105" fmla="*/ 1595 w 2331"/>
                <a:gd name="connsiteY105" fmla="*/ 471 h 1509"/>
                <a:gd name="connsiteX106" fmla="*/ 1487 w 2331"/>
                <a:gd name="connsiteY106" fmla="*/ 471 h 1509"/>
                <a:gd name="connsiteX107" fmla="*/ 1496 w 2331"/>
                <a:gd name="connsiteY107" fmla="*/ 637 h 1509"/>
                <a:gd name="connsiteX108" fmla="*/ 1491 w 2331"/>
                <a:gd name="connsiteY108" fmla="*/ 638 h 1509"/>
                <a:gd name="connsiteX109" fmla="*/ 1487 w 2331"/>
                <a:gd name="connsiteY109" fmla="*/ 639 h 1509"/>
                <a:gd name="connsiteX110" fmla="*/ 1482 w 2331"/>
                <a:gd name="connsiteY110" fmla="*/ 640 h 1509"/>
                <a:gd name="connsiteX111" fmla="*/ 1477 w 2331"/>
                <a:gd name="connsiteY111" fmla="*/ 642 h 1509"/>
                <a:gd name="connsiteX112" fmla="*/ 1473 w 2331"/>
                <a:gd name="connsiteY112" fmla="*/ 644 h 1509"/>
                <a:gd name="connsiteX113" fmla="*/ 1468 w 2331"/>
                <a:gd name="connsiteY113" fmla="*/ 645 h 1509"/>
                <a:gd name="connsiteX114" fmla="*/ 1462 w 2331"/>
                <a:gd name="connsiteY114" fmla="*/ 646 h 1509"/>
                <a:gd name="connsiteX115" fmla="*/ 1458 w 2331"/>
                <a:gd name="connsiteY115" fmla="*/ 647 h 1509"/>
                <a:gd name="connsiteX116" fmla="*/ 1467 w 2331"/>
                <a:gd name="connsiteY116" fmla="*/ 643 h 1509"/>
                <a:gd name="connsiteX117" fmla="*/ 1418 w 2331"/>
                <a:gd name="connsiteY117" fmla="*/ 561 h 1509"/>
                <a:gd name="connsiteX118" fmla="*/ 1405 w 2331"/>
                <a:gd name="connsiteY118" fmla="*/ 452 h 1509"/>
                <a:gd name="connsiteX119" fmla="*/ 1417 w 2331"/>
                <a:gd name="connsiteY119" fmla="*/ 442 h 1509"/>
                <a:gd name="connsiteX120" fmla="*/ 1427 w 2331"/>
                <a:gd name="connsiteY120" fmla="*/ 430 h 1509"/>
                <a:gd name="connsiteX121" fmla="*/ 1438 w 2331"/>
                <a:gd name="connsiteY121" fmla="*/ 417 h 1509"/>
                <a:gd name="connsiteX122" fmla="*/ 1447 w 2331"/>
                <a:gd name="connsiteY122" fmla="*/ 403 h 1509"/>
                <a:gd name="connsiteX123" fmla="*/ 1456 w 2331"/>
                <a:gd name="connsiteY123" fmla="*/ 388 h 1509"/>
                <a:gd name="connsiteX124" fmla="*/ 1465 w 2331"/>
                <a:gd name="connsiteY124" fmla="*/ 372 h 1509"/>
                <a:gd name="connsiteX125" fmla="*/ 1472 w 2331"/>
                <a:gd name="connsiteY125" fmla="*/ 354 h 1509"/>
                <a:gd name="connsiteX126" fmla="*/ 1479 w 2331"/>
                <a:gd name="connsiteY126" fmla="*/ 337 h 1509"/>
                <a:gd name="connsiteX127" fmla="*/ 1487 w 2331"/>
                <a:gd name="connsiteY127" fmla="*/ 471 h 1509"/>
                <a:gd name="connsiteX128" fmla="*/ 1595 w 2331"/>
                <a:gd name="connsiteY128" fmla="*/ 471 h 1509"/>
                <a:gd name="connsiteX129" fmla="*/ 1585 w 2331"/>
                <a:gd name="connsiteY129" fmla="*/ 273 h 1509"/>
                <a:gd name="connsiteX130" fmla="*/ 1584 w 2331"/>
                <a:gd name="connsiteY130" fmla="*/ 265 h 1509"/>
                <a:gd name="connsiteX131" fmla="*/ 1580 w 2331"/>
                <a:gd name="connsiteY131" fmla="*/ 257 h 1509"/>
                <a:gd name="connsiteX132" fmla="*/ 1576 w 2331"/>
                <a:gd name="connsiteY132" fmla="*/ 250 h 1509"/>
                <a:gd name="connsiteX133" fmla="*/ 1570 w 2331"/>
                <a:gd name="connsiteY133" fmla="*/ 243 h 1509"/>
                <a:gd name="connsiteX134" fmla="*/ 1563 w 2331"/>
                <a:gd name="connsiteY134" fmla="*/ 237 h 1509"/>
                <a:gd name="connsiteX135" fmla="*/ 1556 w 2331"/>
                <a:gd name="connsiteY135" fmla="*/ 234 h 1509"/>
                <a:gd name="connsiteX136" fmla="*/ 1546 w 2331"/>
                <a:gd name="connsiteY136" fmla="*/ 231 h 1509"/>
                <a:gd name="connsiteX137" fmla="*/ 1538 w 2331"/>
                <a:gd name="connsiteY137" fmla="*/ 230 h 1509"/>
                <a:gd name="connsiteX138" fmla="*/ 1517 w 2331"/>
                <a:gd name="connsiteY138" fmla="*/ 230 h 1509"/>
                <a:gd name="connsiteX139" fmla="*/ 1511 w 2331"/>
                <a:gd name="connsiteY139" fmla="*/ 230 h 1509"/>
                <a:gd name="connsiteX140" fmla="*/ 1505 w 2331"/>
                <a:gd name="connsiteY140" fmla="*/ 231 h 1509"/>
                <a:gd name="connsiteX141" fmla="*/ 1501 w 2331"/>
                <a:gd name="connsiteY141" fmla="*/ 234 h 1509"/>
                <a:gd name="connsiteX142" fmla="*/ 1495 w 2331"/>
                <a:gd name="connsiteY142" fmla="*/ 236 h 1509"/>
                <a:gd name="connsiteX143" fmla="*/ 1495 w 2331"/>
                <a:gd name="connsiteY143" fmla="*/ 236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3 w 2331"/>
                <a:gd name="connsiteY147" fmla="*/ 212 h 1509"/>
                <a:gd name="connsiteX148" fmla="*/ 1488 w 2331"/>
                <a:gd name="connsiteY148" fmla="*/ 188 h 1509"/>
                <a:gd name="connsiteX149" fmla="*/ 1481 w 2331"/>
                <a:gd name="connsiteY149" fmla="*/ 166 h 1509"/>
                <a:gd name="connsiteX150" fmla="*/ 1473 w 2331"/>
                <a:gd name="connsiteY150" fmla="*/ 145 h 1509"/>
                <a:gd name="connsiteX151" fmla="*/ 1462 w 2331"/>
                <a:gd name="connsiteY151" fmla="*/ 124 h 1509"/>
                <a:gd name="connsiteX152" fmla="*/ 1449 w 2331"/>
                <a:gd name="connsiteY152" fmla="*/ 105 h 1509"/>
                <a:gd name="connsiteX153" fmla="*/ 1434 w 2331"/>
                <a:gd name="connsiteY153" fmla="*/ 86 h 1509"/>
                <a:gd name="connsiteX154" fmla="*/ 1418 w 2331"/>
                <a:gd name="connsiteY154" fmla="*/ 69 h 1509"/>
                <a:gd name="connsiteX155" fmla="*/ 1399 w 2331"/>
                <a:gd name="connsiteY155" fmla="*/ 54 h 1509"/>
                <a:gd name="connsiteX156" fmla="*/ 1379 w 2331"/>
                <a:gd name="connsiteY156" fmla="*/ 40 h 1509"/>
                <a:gd name="connsiteX157" fmla="*/ 1359 w 2331"/>
                <a:gd name="connsiteY157" fmla="*/ 28 h 1509"/>
                <a:gd name="connsiteX158" fmla="*/ 1338 w 2331"/>
                <a:gd name="connsiteY158" fmla="*/ 18 h 1509"/>
                <a:gd name="connsiteX159" fmla="*/ 1316 w 2331"/>
                <a:gd name="connsiteY159" fmla="*/ 11 h 1509"/>
                <a:gd name="connsiteX160" fmla="*/ 1294 w 2331"/>
                <a:gd name="connsiteY160" fmla="*/ 5 h 1509"/>
                <a:gd name="connsiteX161" fmla="*/ 1271 w 2331"/>
                <a:gd name="connsiteY161" fmla="*/ 1 h 1509"/>
                <a:gd name="connsiteX162" fmla="*/ 1247 w 2331"/>
                <a:gd name="connsiteY162" fmla="*/ 0 h 1509"/>
                <a:gd name="connsiteX163" fmla="*/ 1225 w 2331"/>
                <a:gd name="connsiteY163" fmla="*/ 1 h 1509"/>
                <a:gd name="connsiteX164" fmla="*/ 1204 w 2331"/>
                <a:gd name="connsiteY164" fmla="*/ 4 h 1509"/>
                <a:gd name="connsiteX165" fmla="*/ 1183 w 2331"/>
                <a:gd name="connsiteY165" fmla="*/ 9 h 1509"/>
                <a:gd name="connsiteX166" fmla="*/ 1163 w 2331"/>
                <a:gd name="connsiteY166" fmla="*/ 15 h 1509"/>
                <a:gd name="connsiteX167" fmla="*/ 1144 w 2331"/>
                <a:gd name="connsiteY167" fmla="*/ 25 h 1509"/>
                <a:gd name="connsiteX168" fmla="*/ 1127 w 2331"/>
                <a:gd name="connsiteY168" fmla="*/ 34 h 1509"/>
                <a:gd name="connsiteX169" fmla="*/ 1110 w 2331"/>
                <a:gd name="connsiteY169" fmla="*/ 46 h 1509"/>
                <a:gd name="connsiteX170" fmla="*/ 1095 w 2331"/>
                <a:gd name="connsiteY170" fmla="*/ 60 h 1509"/>
                <a:gd name="connsiteX171" fmla="*/ 1080 w 2331"/>
                <a:gd name="connsiteY171" fmla="*/ 74 h 1509"/>
                <a:gd name="connsiteX172" fmla="*/ 1068 w 2331"/>
                <a:gd name="connsiteY172" fmla="*/ 90 h 1509"/>
                <a:gd name="connsiteX173" fmla="*/ 1057 w 2331"/>
                <a:gd name="connsiteY173" fmla="*/ 106 h 1509"/>
                <a:gd name="connsiteX174" fmla="*/ 1047 w 2331"/>
                <a:gd name="connsiteY174" fmla="*/ 125 h 1509"/>
                <a:gd name="connsiteX175" fmla="*/ 1039 w 2331"/>
                <a:gd name="connsiteY175" fmla="*/ 144 h 1509"/>
                <a:gd name="connsiteX176" fmla="*/ 1033 w 2331"/>
                <a:gd name="connsiteY176" fmla="*/ 164 h 1509"/>
                <a:gd name="connsiteX177" fmla="*/ 1029 w 2331"/>
                <a:gd name="connsiteY177" fmla="*/ 185 h 1509"/>
                <a:gd name="connsiteX178" fmla="*/ 1026 w 2331"/>
                <a:gd name="connsiteY178" fmla="*/ 207 h 1509"/>
                <a:gd name="connsiteX179" fmla="*/ 1003 w 2331"/>
                <a:gd name="connsiteY179" fmla="*/ 227 h 1509"/>
                <a:gd name="connsiteX180" fmla="*/ 976 w 2331"/>
                <a:gd name="connsiteY180" fmla="*/ 251 h 1509"/>
                <a:gd name="connsiteX181" fmla="*/ 947 w 2331"/>
                <a:gd name="connsiteY181" fmla="*/ 279 h 1509"/>
                <a:gd name="connsiteX182" fmla="*/ 919 w 2331"/>
                <a:gd name="connsiteY182" fmla="*/ 309 h 1509"/>
                <a:gd name="connsiteX183" fmla="*/ 893 w 2331"/>
                <a:gd name="connsiteY183" fmla="*/ 338 h 1509"/>
                <a:gd name="connsiteX184" fmla="*/ 873 w 2331"/>
                <a:gd name="connsiteY184" fmla="*/ 366 h 1509"/>
                <a:gd name="connsiteX185" fmla="*/ 860 w 2331"/>
                <a:gd name="connsiteY185" fmla="*/ 391 h 1509"/>
                <a:gd name="connsiteX186" fmla="*/ 858 w 2331"/>
                <a:gd name="connsiteY186" fmla="*/ 414 h 1509"/>
                <a:gd name="connsiteX187" fmla="*/ 860 w 2331"/>
                <a:gd name="connsiteY187" fmla="*/ 422 h 1509"/>
                <a:gd name="connsiteX188" fmla="*/ 864 w 2331"/>
                <a:gd name="connsiteY188" fmla="*/ 429 h 1509"/>
                <a:gd name="connsiteX189" fmla="*/ 870 w 2331"/>
                <a:gd name="connsiteY189" fmla="*/ 435 h 1509"/>
                <a:gd name="connsiteX190" fmla="*/ 877 w 2331"/>
                <a:gd name="connsiteY190" fmla="*/ 439 h 1509"/>
                <a:gd name="connsiteX191" fmla="*/ 887 w 2331"/>
                <a:gd name="connsiteY191" fmla="*/ 444 h 1509"/>
                <a:gd name="connsiteX192" fmla="*/ 898 w 2331"/>
                <a:gd name="connsiteY192" fmla="*/ 449 h 1509"/>
                <a:gd name="connsiteX193" fmla="*/ 911 w 2331"/>
                <a:gd name="connsiteY193" fmla="*/ 452 h 1509"/>
                <a:gd name="connsiteX194" fmla="*/ 923 w 2331"/>
                <a:gd name="connsiteY194" fmla="*/ 456 h 1509"/>
                <a:gd name="connsiteX195" fmla="*/ 936 w 2331"/>
                <a:gd name="connsiteY195" fmla="*/ 459 h 1509"/>
                <a:gd name="connsiteX196" fmla="*/ 950 w 2331"/>
                <a:gd name="connsiteY196" fmla="*/ 462 h 1509"/>
                <a:gd name="connsiteX197" fmla="*/ 964 w 2331"/>
                <a:gd name="connsiteY197" fmla="*/ 465 h 1509"/>
                <a:gd name="connsiteX198" fmla="*/ 978 w 2331"/>
                <a:gd name="connsiteY198" fmla="*/ 466 h 1509"/>
                <a:gd name="connsiteX199" fmla="*/ 991 w 2331"/>
                <a:gd name="connsiteY199" fmla="*/ 469 h 1509"/>
                <a:gd name="connsiteX200" fmla="*/ 1005 w 2331"/>
                <a:gd name="connsiteY200" fmla="*/ 470 h 1509"/>
                <a:gd name="connsiteX201" fmla="*/ 1018 w 2331"/>
                <a:gd name="connsiteY201" fmla="*/ 472 h 1509"/>
                <a:gd name="connsiteX202" fmla="*/ 1030 w 2331"/>
                <a:gd name="connsiteY202" fmla="*/ 473 h 1509"/>
                <a:gd name="connsiteX203" fmla="*/ 1041 w 2331"/>
                <a:gd name="connsiteY203" fmla="*/ 473 h 1509"/>
                <a:gd name="connsiteX204" fmla="*/ 1052 w 2331"/>
                <a:gd name="connsiteY204" fmla="*/ 474 h 1509"/>
                <a:gd name="connsiteX205" fmla="*/ 1061 w 2331"/>
                <a:gd name="connsiteY205" fmla="*/ 476 h 1509"/>
                <a:gd name="connsiteX206" fmla="*/ 1069 w 2331"/>
                <a:gd name="connsiteY206" fmla="*/ 476 h 1509"/>
                <a:gd name="connsiteX207" fmla="*/ 1082 w 2331"/>
                <a:gd name="connsiteY207" fmla="*/ 589 h 1509"/>
                <a:gd name="connsiteX208" fmla="*/ 1082 w 2331"/>
                <a:gd name="connsiteY208" fmla="*/ 593 h 1509"/>
                <a:gd name="connsiteX209" fmla="*/ 1074 w 2331"/>
                <a:gd name="connsiteY209" fmla="*/ 590 h 1509"/>
                <a:gd name="connsiteX210" fmla="*/ 1067 w 2331"/>
                <a:gd name="connsiteY210" fmla="*/ 588 h 1509"/>
                <a:gd name="connsiteX211" fmla="*/ 1059 w 2331"/>
                <a:gd name="connsiteY211" fmla="*/ 588 h 1509"/>
                <a:gd name="connsiteX212" fmla="*/ 1051 w 2331"/>
                <a:gd name="connsiteY212" fmla="*/ 590 h 1509"/>
                <a:gd name="connsiteX213" fmla="*/ 1046 w 2331"/>
                <a:gd name="connsiteY213" fmla="*/ 591 h 1509"/>
                <a:gd name="connsiteX214" fmla="*/ 1043 w 2331"/>
                <a:gd name="connsiteY214" fmla="*/ 593 h 1509"/>
                <a:gd name="connsiteX215" fmla="*/ 1039 w 2331"/>
                <a:gd name="connsiteY215" fmla="*/ 594 h 1509"/>
                <a:gd name="connsiteX216" fmla="*/ 1037 w 2331"/>
                <a:gd name="connsiteY216" fmla="*/ 595 h 1509"/>
                <a:gd name="connsiteX217" fmla="*/ 969 w 2331"/>
                <a:gd name="connsiteY217" fmla="*/ 501 h 1509"/>
                <a:gd name="connsiteX218" fmla="*/ 968 w 2331"/>
                <a:gd name="connsiteY218" fmla="*/ 500 h 1509"/>
                <a:gd name="connsiteX219" fmla="*/ 963 w 2331"/>
                <a:gd name="connsiteY219" fmla="*/ 497 h 1509"/>
                <a:gd name="connsiteX220" fmla="*/ 957 w 2331"/>
                <a:gd name="connsiteY220" fmla="*/ 493 h 1509"/>
                <a:gd name="connsiteX221" fmla="*/ 951 w 2331"/>
                <a:gd name="connsiteY221" fmla="*/ 491 h 1509"/>
                <a:gd name="connsiteX222" fmla="*/ 943 w 2331"/>
                <a:gd name="connsiteY222" fmla="*/ 488 h 1509"/>
                <a:gd name="connsiteX223" fmla="*/ 936 w 2331"/>
                <a:gd name="connsiteY223" fmla="*/ 488 h 1509"/>
                <a:gd name="connsiteX224" fmla="*/ 928 w 2331"/>
                <a:gd name="connsiteY224" fmla="*/ 491 h 1509"/>
                <a:gd name="connsiteX225" fmla="*/ 920 w 2331"/>
                <a:gd name="connsiteY225" fmla="*/ 493 h 1509"/>
                <a:gd name="connsiteX226" fmla="*/ 912 w 2331"/>
                <a:gd name="connsiteY226" fmla="*/ 499 h 1509"/>
                <a:gd name="connsiteX227" fmla="*/ 900 w 2331"/>
                <a:gd name="connsiteY227" fmla="*/ 514 h 1509"/>
                <a:gd name="connsiteX228" fmla="*/ 897 w 2331"/>
                <a:gd name="connsiteY228" fmla="*/ 529 h 1509"/>
                <a:gd name="connsiteX229" fmla="*/ 899 w 2331"/>
                <a:gd name="connsiteY229" fmla="*/ 543 h 1509"/>
                <a:gd name="connsiteX230" fmla="*/ 904 w 2331"/>
                <a:gd name="connsiteY230" fmla="*/ 554 h 1509"/>
                <a:gd name="connsiteX231" fmla="*/ 906 w 2331"/>
                <a:gd name="connsiteY231" fmla="*/ 557 h 1509"/>
                <a:gd name="connsiteX232" fmla="*/ 912 w 2331"/>
                <a:gd name="connsiteY232" fmla="*/ 564 h 1509"/>
                <a:gd name="connsiteX233" fmla="*/ 920 w 2331"/>
                <a:gd name="connsiteY233" fmla="*/ 576 h 1509"/>
                <a:gd name="connsiteX234" fmla="*/ 930 w 2331"/>
                <a:gd name="connsiteY234" fmla="*/ 590 h 1509"/>
                <a:gd name="connsiteX235" fmla="*/ 941 w 2331"/>
                <a:gd name="connsiteY235" fmla="*/ 604 h 1509"/>
                <a:gd name="connsiteX236" fmla="*/ 953 w 2331"/>
                <a:gd name="connsiteY236" fmla="*/ 619 h 1509"/>
                <a:gd name="connsiteX237" fmla="*/ 962 w 2331"/>
                <a:gd name="connsiteY237" fmla="*/ 632 h 1509"/>
                <a:gd name="connsiteX238" fmla="*/ 970 w 2331"/>
                <a:gd name="connsiteY238" fmla="*/ 643 h 1509"/>
                <a:gd name="connsiteX239" fmla="*/ 944 w 2331"/>
                <a:gd name="connsiteY239" fmla="*/ 636 h 1509"/>
                <a:gd name="connsiteX240" fmla="*/ 922 w 2331"/>
                <a:gd name="connsiteY240" fmla="*/ 628 h 1509"/>
                <a:gd name="connsiteX241" fmla="*/ 902 w 2331"/>
                <a:gd name="connsiteY241" fmla="*/ 618 h 1509"/>
                <a:gd name="connsiteX242" fmla="*/ 886 w 2331"/>
                <a:gd name="connsiteY242" fmla="*/ 609 h 1509"/>
                <a:gd name="connsiteX243" fmla="*/ 873 w 2331"/>
                <a:gd name="connsiteY243" fmla="*/ 600 h 1509"/>
                <a:gd name="connsiteX244" fmla="*/ 863 w 2331"/>
                <a:gd name="connsiteY244" fmla="*/ 589 h 1509"/>
                <a:gd name="connsiteX245" fmla="*/ 857 w 2331"/>
                <a:gd name="connsiteY245" fmla="*/ 578 h 1509"/>
                <a:gd name="connsiteX246" fmla="*/ 854 w 2331"/>
                <a:gd name="connsiteY246" fmla="*/ 567 h 1509"/>
                <a:gd name="connsiteX247" fmla="*/ 853 w 2331"/>
                <a:gd name="connsiteY247" fmla="*/ 559 h 1509"/>
                <a:gd name="connsiteX248" fmla="*/ 853 w 2331"/>
                <a:gd name="connsiteY248" fmla="*/ 552 h 1509"/>
                <a:gd name="connsiteX249" fmla="*/ 853 w 2331"/>
                <a:gd name="connsiteY249" fmla="*/ 545 h 1509"/>
                <a:gd name="connsiteX250" fmla="*/ 854 w 2331"/>
                <a:gd name="connsiteY250" fmla="*/ 538 h 1509"/>
                <a:gd name="connsiteX251" fmla="*/ 856 w 2331"/>
                <a:gd name="connsiteY251" fmla="*/ 518 h 1509"/>
                <a:gd name="connsiteX252" fmla="*/ 837 w 2331"/>
                <a:gd name="connsiteY252" fmla="*/ 520 h 1509"/>
                <a:gd name="connsiteX253" fmla="*/ 802 w 2331"/>
                <a:gd name="connsiteY253" fmla="*/ 524 h 1509"/>
                <a:gd name="connsiteX254" fmla="*/ 767 w 2331"/>
                <a:gd name="connsiteY254" fmla="*/ 528 h 1509"/>
                <a:gd name="connsiteX255" fmla="*/ 732 w 2331"/>
                <a:gd name="connsiteY255" fmla="*/ 532 h 1509"/>
                <a:gd name="connsiteX256" fmla="*/ 698 w 2331"/>
                <a:gd name="connsiteY256" fmla="*/ 538 h 1509"/>
                <a:gd name="connsiteX257" fmla="*/ 664 w 2331"/>
                <a:gd name="connsiteY257" fmla="*/ 542 h 1509"/>
                <a:gd name="connsiteX258" fmla="*/ 631 w 2331"/>
                <a:gd name="connsiteY258" fmla="*/ 548 h 1509"/>
                <a:gd name="connsiteX259" fmla="*/ 600 w 2331"/>
                <a:gd name="connsiteY259" fmla="*/ 554 h 1509"/>
                <a:gd name="connsiteX260" fmla="*/ 567 w 2331"/>
                <a:gd name="connsiteY260" fmla="*/ 560 h 1509"/>
                <a:gd name="connsiteX261" fmla="*/ 537 w 2331"/>
                <a:gd name="connsiteY261" fmla="*/ 567 h 1509"/>
                <a:gd name="connsiteX262" fmla="*/ 506 w 2331"/>
                <a:gd name="connsiteY262" fmla="*/ 574 h 1509"/>
                <a:gd name="connsiteX263" fmla="*/ 476 w 2331"/>
                <a:gd name="connsiteY263" fmla="*/ 581 h 1509"/>
                <a:gd name="connsiteX264" fmla="*/ 447 w 2331"/>
                <a:gd name="connsiteY264" fmla="*/ 589 h 1509"/>
                <a:gd name="connsiteX265" fmla="*/ 417 w 2331"/>
                <a:gd name="connsiteY265" fmla="*/ 596 h 1509"/>
                <a:gd name="connsiteX266" fmla="*/ 390 w 2331"/>
                <a:gd name="connsiteY266" fmla="*/ 604 h 1509"/>
                <a:gd name="connsiteX267" fmla="*/ 362 w 2331"/>
                <a:gd name="connsiteY267" fmla="*/ 614 h 1509"/>
                <a:gd name="connsiteX268" fmla="*/ 337 w 2331"/>
                <a:gd name="connsiteY268" fmla="*/ 622 h 1509"/>
                <a:gd name="connsiteX269" fmla="*/ 311 w 2331"/>
                <a:gd name="connsiteY269" fmla="*/ 631 h 1509"/>
                <a:gd name="connsiteX270" fmla="*/ 285 w 2331"/>
                <a:gd name="connsiteY270" fmla="*/ 640 h 1509"/>
                <a:gd name="connsiteX271" fmla="*/ 262 w 2331"/>
                <a:gd name="connsiteY271" fmla="*/ 650 h 1509"/>
                <a:gd name="connsiteX272" fmla="*/ 238 w 2331"/>
                <a:gd name="connsiteY272" fmla="*/ 660 h 1509"/>
                <a:gd name="connsiteX273" fmla="*/ 215 w 2331"/>
                <a:gd name="connsiteY273" fmla="*/ 671 h 1509"/>
                <a:gd name="connsiteX274" fmla="*/ 194 w 2331"/>
                <a:gd name="connsiteY274" fmla="*/ 681 h 1509"/>
                <a:gd name="connsiteX275" fmla="*/ 173 w 2331"/>
                <a:gd name="connsiteY275" fmla="*/ 692 h 1509"/>
                <a:gd name="connsiteX276" fmla="*/ 153 w 2331"/>
                <a:gd name="connsiteY276" fmla="*/ 702 h 1509"/>
                <a:gd name="connsiteX277" fmla="*/ 134 w 2331"/>
                <a:gd name="connsiteY277" fmla="*/ 714 h 1509"/>
                <a:gd name="connsiteX278" fmla="*/ 116 w 2331"/>
                <a:gd name="connsiteY278" fmla="*/ 726 h 1509"/>
                <a:gd name="connsiteX279" fmla="*/ 98 w 2331"/>
                <a:gd name="connsiteY279" fmla="*/ 737 h 1509"/>
                <a:gd name="connsiteX280" fmla="*/ 82 w 2331"/>
                <a:gd name="connsiteY280" fmla="*/ 749 h 1509"/>
                <a:gd name="connsiteX281" fmla="*/ 67 w 2331"/>
                <a:gd name="connsiteY281" fmla="*/ 762 h 1509"/>
                <a:gd name="connsiteX282" fmla="*/ 53 w 2331"/>
                <a:gd name="connsiteY282" fmla="*/ 774 h 1509"/>
                <a:gd name="connsiteX283" fmla="*/ 40 w 2331"/>
                <a:gd name="connsiteY283" fmla="*/ 787 h 1509"/>
                <a:gd name="connsiteX284" fmla="*/ 27 w 2331"/>
                <a:gd name="connsiteY284" fmla="*/ 799 h 1509"/>
                <a:gd name="connsiteX285" fmla="*/ 8 w 2331"/>
                <a:gd name="connsiteY285" fmla="*/ 836 h 1509"/>
                <a:gd name="connsiteX286" fmla="*/ 0 w 2331"/>
                <a:gd name="connsiteY286" fmla="*/ 882 h 1509"/>
                <a:gd name="connsiteX287" fmla="*/ 0 w 2331"/>
                <a:gd name="connsiteY287" fmla="*/ 927 h 1509"/>
                <a:gd name="connsiteX288" fmla="*/ 1 w 2331"/>
                <a:gd name="connsiteY288" fmla="*/ 958 h 1509"/>
                <a:gd name="connsiteX289" fmla="*/ 4 w 2331"/>
                <a:gd name="connsiteY289" fmla="*/ 983 h 1509"/>
                <a:gd name="connsiteX290" fmla="*/ 8 w 2331"/>
                <a:gd name="connsiteY290" fmla="*/ 1009 h 1509"/>
                <a:gd name="connsiteX291" fmla="*/ 14 w 2331"/>
                <a:gd name="connsiteY291" fmla="*/ 1034 h 1509"/>
                <a:gd name="connsiteX292" fmla="*/ 21 w 2331"/>
                <a:gd name="connsiteY292" fmla="*/ 1059 h 1509"/>
                <a:gd name="connsiteX293" fmla="*/ 29 w 2331"/>
                <a:gd name="connsiteY293" fmla="*/ 1082 h 1509"/>
                <a:gd name="connsiteX294" fmla="*/ 40 w 2331"/>
                <a:gd name="connsiteY294" fmla="*/ 1103 h 1509"/>
                <a:gd name="connsiteX295" fmla="*/ 51 w 2331"/>
                <a:gd name="connsiteY295" fmla="*/ 1122 h 1509"/>
                <a:gd name="connsiteX296" fmla="*/ 64 w 2331"/>
                <a:gd name="connsiteY296" fmla="*/ 1136 h 1509"/>
                <a:gd name="connsiteX297" fmla="*/ 81 w 2331"/>
                <a:gd name="connsiteY297" fmla="*/ 1149 h 1509"/>
                <a:gd name="connsiteX298" fmla="*/ 98 w 2331"/>
                <a:gd name="connsiteY298" fmla="*/ 1162 h 1509"/>
                <a:gd name="connsiteX299" fmla="*/ 118 w 2331"/>
                <a:gd name="connsiteY299" fmla="*/ 1173 h 1509"/>
                <a:gd name="connsiteX300" fmla="*/ 138 w 2331"/>
                <a:gd name="connsiteY300" fmla="*/ 1184 h 1509"/>
                <a:gd name="connsiteX301" fmla="*/ 160 w 2331"/>
                <a:gd name="connsiteY301" fmla="*/ 1193 h 1509"/>
                <a:gd name="connsiteX302" fmla="*/ 184 w 2331"/>
                <a:gd name="connsiteY302" fmla="*/ 1203 h 1509"/>
                <a:gd name="connsiteX303" fmla="*/ 208 w 2331"/>
                <a:gd name="connsiteY303" fmla="*/ 1211 h 1509"/>
                <a:gd name="connsiteX304" fmla="*/ 234 w 2331"/>
                <a:gd name="connsiteY304" fmla="*/ 1218 h 1509"/>
                <a:gd name="connsiteX305" fmla="*/ 242 w 2331"/>
                <a:gd name="connsiteY305" fmla="*/ 1239 h 1509"/>
                <a:gd name="connsiteX306" fmla="*/ 250 w 2331"/>
                <a:gd name="connsiteY306" fmla="*/ 1259 h 1509"/>
                <a:gd name="connsiteX307" fmla="*/ 261 w 2331"/>
                <a:gd name="connsiteY307" fmla="*/ 1279 h 1509"/>
                <a:gd name="connsiteX308" fmla="*/ 272 w 2331"/>
                <a:gd name="connsiteY308" fmla="*/ 1298 h 1509"/>
                <a:gd name="connsiteX309" fmla="*/ 285 w 2331"/>
                <a:gd name="connsiteY309" fmla="*/ 1317 h 1509"/>
                <a:gd name="connsiteX310" fmla="*/ 298 w 2331"/>
                <a:gd name="connsiteY310" fmla="*/ 1335 h 1509"/>
                <a:gd name="connsiteX311" fmla="*/ 313 w 2331"/>
                <a:gd name="connsiteY311" fmla="*/ 1352 h 1509"/>
                <a:gd name="connsiteX312" fmla="*/ 330 w 2331"/>
                <a:gd name="connsiteY312" fmla="*/ 1368 h 1509"/>
                <a:gd name="connsiteX313" fmla="*/ 342 w 2331"/>
                <a:gd name="connsiteY313" fmla="*/ 1380 h 1509"/>
                <a:gd name="connsiteX314" fmla="*/ 357 w 2331"/>
                <a:gd name="connsiteY314" fmla="*/ 1392 h 1509"/>
                <a:gd name="connsiteX315" fmla="*/ 371 w 2331"/>
                <a:gd name="connsiteY315" fmla="*/ 1402 h 1509"/>
                <a:gd name="connsiteX316" fmla="*/ 385 w 2331"/>
                <a:gd name="connsiteY316" fmla="*/ 1412 h 1509"/>
                <a:gd name="connsiteX317" fmla="*/ 400 w 2331"/>
                <a:gd name="connsiteY317" fmla="*/ 1421 h 1509"/>
                <a:gd name="connsiteX318" fmla="*/ 415 w 2331"/>
                <a:gd name="connsiteY318" fmla="*/ 1429 h 1509"/>
                <a:gd name="connsiteX319" fmla="*/ 430 w 2331"/>
                <a:gd name="connsiteY319" fmla="*/ 1436 h 1509"/>
                <a:gd name="connsiteX320" fmla="*/ 447 w 2331"/>
                <a:gd name="connsiteY320" fmla="*/ 1443 h 1509"/>
                <a:gd name="connsiteX321" fmla="*/ 462 w 2331"/>
                <a:gd name="connsiteY321" fmla="*/ 1449 h 1509"/>
                <a:gd name="connsiteX322" fmla="*/ 478 w 2331"/>
                <a:gd name="connsiteY322" fmla="*/ 1455 h 1509"/>
                <a:gd name="connsiteX323" fmla="*/ 494 w 2331"/>
                <a:gd name="connsiteY323" fmla="*/ 1458 h 1509"/>
                <a:gd name="connsiteX324" fmla="*/ 512 w 2331"/>
                <a:gd name="connsiteY324" fmla="*/ 1462 h 1509"/>
                <a:gd name="connsiteX325" fmla="*/ 528 w 2331"/>
                <a:gd name="connsiteY325" fmla="*/ 1465 h 1509"/>
                <a:gd name="connsiteX326" fmla="*/ 546 w 2331"/>
                <a:gd name="connsiteY326" fmla="*/ 1468 h 1509"/>
                <a:gd name="connsiteX327" fmla="*/ 562 w 2331"/>
                <a:gd name="connsiteY327" fmla="*/ 1469 h 1509"/>
                <a:gd name="connsiteX328" fmla="*/ 580 w 2331"/>
                <a:gd name="connsiteY328" fmla="*/ 1469 h 1509"/>
                <a:gd name="connsiteX329" fmla="*/ 597 w 2331"/>
                <a:gd name="connsiteY329" fmla="*/ 1469 h 1509"/>
                <a:gd name="connsiteX330" fmla="*/ 614 w 2331"/>
                <a:gd name="connsiteY330" fmla="*/ 1468 h 1509"/>
                <a:gd name="connsiteX331" fmla="*/ 631 w 2331"/>
                <a:gd name="connsiteY331" fmla="*/ 1465 h 1509"/>
                <a:gd name="connsiteX332" fmla="*/ 648 w 2331"/>
                <a:gd name="connsiteY332" fmla="*/ 1462 h 1509"/>
                <a:gd name="connsiteX333" fmla="*/ 664 w 2331"/>
                <a:gd name="connsiteY333" fmla="*/ 1458 h 1509"/>
                <a:gd name="connsiteX334" fmla="*/ 679 w 2331"/>
                <a:gd name="connsiteY334" fmla="*/ 1455 h 1509"/>
                <a:gd name="connsiteX335" fmla="*/ 695 w 2331"/>
                <a:gd name="connsiteY335" fmla="*/ 1449 h 1509"/>
                <a:gd name="connsiteX336" fmla="*/ 711 w 2331"/>
                <a:gd name="connsiteY336" fmla="*/ 1443 h 1509"/>
                <a:gd name="connsiteX337" fmla="*/ 726 w 2331"/>
                <a:gd name="connsiteY337" fmla="*/ 1436 h 1509"/>
                <a:gd name="connsiteX338" fmla="*/ 740 w 2331"/>
                <a:gd name="connsiteY338" fmla="*/ 1429 h 1509"/>
                <a:gd name="connsiteX339" fmla="*/ 754 w 2331"/>
                <a:gd name="connsiteY339" fmla="*/ 1421 h 1509"/>
                <a:gd name="connsiteX340" fmla="*/ 768 w 2331"/>
                <a:gd name="connsiteY340" fmla="*/ 1412 h 1509"/>
                <a:gd name="connsiteX341" fmla="*/ 781 w 2331"/>
                <a:gd name="connsiteY341" fmla="*/ 1402 h 1509"/>
                <a:gd name="connsiteX342" fmla="*/ 794 w 2331"/>
                <a:gd name="connsiteY342" fmla="*/ 1392 h 1509"/>
                <a:gd name="connsiteX343" fmla="*/ 807 w 2331"/>
                <a:gd name="connsiteY343" fmla="*/ 1380 h 1509"/>
                <a:gd name="connsiteX344" fmla="*/ 818 w 2331"/>
                <a:gd name="connsiteY344" fmla="*/ 1368 h 1509"/>
                <a:gd name="connsiteX345" fmla="*/ 830 w 2331"/>
                <a:gd name="connsiteY345" fmla="*/ 1356 h 1509"/>
                <a:gd name="connsiteX346" fmla="*/ 842 w 2331"/>
                <a:gd name="connsiteY346" fmla="*/ 1342 h 1509"/>
                <a:gd name="connsiteX347" fmla="*/ 851 w 2331"/>
                <a:gd name="connsiteY347" fmla="*/ 1326 h 1509"/>
                <a:gd name="connsiteX348" fmla="*/ 861 w 2331"/>
                <a:gd name="connsiteY348" fmla="*/ 1311 h 1509"/>
                <a:gd name="connsiteX349" fmla="*/ 870 w 2331"/>
                <a:gd name="connsiteY349" fmla="*/ 1296 h 1509"/>
                <a:gd name="connsiteX350" fmla="*/ 877 w 2331"/>
                <a:gd name="connsiteY350" fmla="*/ 1281 h 1509"/>
                <a:gd name="connsiteX351" fmla="*/ 884 w 2331"/>
                <a:gd name="connsiteY351" fmla="*/ 1264 h 1509"/>
                <a:gd name="connsiteX352" fmla="*/ 889 w 2331"/>
                <a:gd name="connsiteY352" fmla="*/ 1248 h 1509"/>
                <a:gd name="connsiteX353" fmla="*/ 908 w 2331"/>
                <a:gd name="connsiteY353" fmla="*/ 1248 h 1509"/>
                <a:gd name="connsiteX354" fmla="*/ 927 w 2331"/>
                <a:gd name="connsiteY354" fmla="*/ 1247 h 1509"/>
                <a:gd name="connsiteX355" fmla="*/ 946 w 2331"/>
                <a:gd name="connsiteY355" fmla="*/ 1247 h 1509"/>
                <a:gd name="connsiteX356" fmla="*/ 964 w 2331"/>
                <a:gd name="connsiteY356" fmla="*/ 1247 h 1509"/>
                <a:gd name="connsiteX357" fmla="*/ 983 w 2331"/>
                <a:gd name="connsiteY357" fmla="*/ 1246 h 1509"/>
                <a:gd name="connsiteX358" fmla="*/ 1002 w 2331"/>
                <a:gd name="connsiteY358" fmla="*/ 1246 h 1509"/>
                <a:gd name="connsiteX359" fmla="*/ 1020 w 2331"/>
                <a:gd name="connsiteY359" fmla="*/ 1246 h 1509"/>
                <a:gd name="connsiteX360" fmla="*/ 1039 w 2331"/>
                <a:gd name="connsiteY360" fmla="*/ 1245 h 1509"/>
                <a:gd name="connsiteX361" fmla="*/ 1058 w 2331"/>
                <a:gd name="connsiteY361" fmla="*/ 1245 h 1509"/>
                <a:gd name="connsiteX362" fmla="*/ 1078 w 2331"/>
                <a:gd name="connsiteY362" fmla="*/ 1245 h 1509"/>
                <a:gd name="connsiteX363" fmla="*/ 1096 w 2331"/>
                <a:gd name="connsiteY363" fmla="*/ 1245 h 1509"/>
                <a:gd name="connsiteX364" fmla="*/ 1116 w 2331"/>
                <a:gd name="connsiteY364" fmla="*/ 1243 h 1509"/>
                <a:gd name="connsiteX365" fmla="*/ 1135 w 2331"/>
                <a:gd name="connsiteY365" fmla="*/ 1243 h 1509"/>
                <a:gd name="connsiteX366" fmla="*/ 1155 w 2331"/>
                <a:gd name="connsiteY366" fmla="*/ 1243 h 1509"/>
                <a:gd name="connsiteX367" fmla="*/ 1174 w 2331"/>
                <a:gd name="connsiteY367" fmla="*/ 1243 h 1509"/>
                <a:gd name="connsiteX368" fmla="*/ 1193 w 2331"/>
                <a:gd name="connsiteY368" fmla="*/ 1243 h 1509"/>
                <a:gd name="connsiteX369" fmla="*/ 1214 w 2331"/>
                <a:gd name="connsiteY369" fmla="*/ 1243 h 1509"/>
                <a:gd name="connsiteX370" fmla="*/ 1235 w 2331"/>
                <a:gd name="connsiteY370" fmla="*/ 1243 h 1509"/>
                <a:gd name="connsiteX371" fmla="*/ 1257 w 2331"/>
                <a:gd name="connsiteY371" fmla="*/ 1243 h 1509"/>
                <a:gd name="connsiteX372" fmla="*/ 1278 w 2331"/>
                <a:gd name="connsiteY372" fmla="*/ 1245 h 1509"/>
                <a:gd name="connsiteX373" fmla="*/ 1299 w 2331"/>
                <a:gd name="connsiteY373" fmla="*/ 1245 h 1509"/>
                <a:gd name="connsiteX374" fmla="*/ 1320 w 2331"/>
                <a:gd name="connsiteY374" fmla="*/ 1245 h 1509"/>
                <a:gd name="connsiteX375" fmla="*/ 1339 w 2331"/>
                <a:gd name="connsiteY375" fmla="*/ 1246 h 1509"/>
                <a:gd name="connsiteX376" fmla="*/ 1361 w 2331"/>
                <a:gd name="connsiteY376" fmla="*/ 1246 h 1509"/>
                <a:gd name="connsiteX377" fmla="*/ 1380 w 2331"/>
                <a:gd name="connsiteY377" fmla="*/ 1247 h 1509"/>
                <a:gd name="connsiteX378" fmla="*/ 1401 w 2331"/>
                <a:gd name="connsiteY378" fmla="*/ 1248 h 1509"/>
                <a:gd name="connsiteX379" fmla="*/ 1421 w 2331"/>
                <a:gd name="connsiteY379" fmla="*/ 1248 h 1509"/>
                <a:gd name="connsiteX380" fmla="*/ 1441 w 2331"/>
                <a:gd name="connsiteY380" fmla="*/ 1249 h 1509"/>
                <a:gd name="connsiteX381" fmla="*/ 1461 w 2331"/>
                <a:gd name="connsiteY381" fmla="*/ 1250 h 1509"/>
                <a:gd name="connsiteX382" fmla="*/ 1481 w 2331"/>
                <a:gd name="connsiteY382" fmla="*/ 1252 h 1509"/>
                <a:gd name="connsiteX383" fmla="*/ 1501 w 2331"/>
                <a:gd name="connsiteY383" fmla="*/ 1252 h 1509"/>
                <a:gd name="connsiteX384" fmla="*/ 1521 w 2331"/>
                <a:gd name="connsiteY384" fmla="*/ 1253 h 1509"/>
                <a:gd name="connsiteX385" fmla="*/ 1528 w 2331"/>
                <a:gd name="connsiteY385" fmla="*/ 1269 h 1509"/>
                <a:gd name="connsiteX386" fmla="*/ 1671 w 2331"/>
                <a:gd name="connsiteY386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41 w 2331"/>
                <a:gd name="connsiteY5" fmla="*/ 1119 h 1509"/>
                <a:gd name="connsiteX6" fmla="*/ 1556 w 2331"/>
                <a:gd name="connsiteY6" fmla="*/ 1134 h 1509"/>
                <a:gd name="connsiteX7" fmla="*/ 1566 w 2331"/>
                <a:gd name="connsiteY7" fmla="*/ 1059 h 1509"/>
                <a:gd name="connsiteX8" fmla="*/ 1568 w 2331"/>
                <a:gd name="connsiteY8" fmla="*/ 1104 h 1509"/>
                <a:gd name="connsiteX9" fmla="*/ 1568 w 2331"/>
                <a:gd name="connsiteY9" fmla="*/ 1101 h 1509"/>
                <a:gd name="connsiteX10" fmla="*/ 1578 w 2331"/>
                <a:gd name="connsiteY10" fmla="*/ 1072 h 1509"/>
                <a:gd name="connsiteX11" fmla="*/ 1532 w 2331"/>
                <a:gd name="connsiteY11" fmla="*/ 981 h 1509"/>
                <a:gd name="connsiteX12" fmla="*/ 1583 w 2331"/>
                <a:gd name="connsiteY12" fmla="*/ 933 h 1509"/>
                <a:gd name="connsiteX13" fmla="*/ 1615 w 2331"/>
                <a:gd name="connsiteY13" fmla="*/ 975 h 1509"/>
                <a:gd name="connsiteX14" fmla="*/ 1629 w 2331"/>
                <a:gd name="connsiteY14" fmla="*/ 942 h 1509"/>
                <a:gd name="connsiteX15" fmla="*/ 1643 w 2331"/>
                <a:gd name="connsiteY15" fmla="*/ 952 h 1509"/>
                <a:gd name="connsiteX16" fmla="*/ 1657 w 2331"/>
                <a:gd name="connsiteY16" fmla="*/ 917 h 1509"/>
                <a:gd name="connsiteX17" fmla="*/ 1673 w 2331"/>
                <a:gd name="connsiteY17" fmla="*/ 926 h 1509"/>
                <a:gd name="connsiteX18" fmla="*/ 1688 w 2331"/>
                <a:gd name="connsiteY18" fmla="*/ 844 h 1509"/>
                <a:gd name="connsiteX19" fmla="*/ 1703 w 2331"/>
                <a:gd name="connsiteY19" fmla="*/ 851 h 1509"/>
                <a:gd name="connsiteX20" fmla="*/ 1719 w 2331"/>
                <a:gd name="connsiteY20" fmla="*/ 858 h 1509"/>
                <a:gd name="connsiteX21" fmla="*/ 1735 w 2331"/>
                <a:gd name="connsiteY21" fmla="*/ 864 h 1509"/>
                <a:gd name="connsiteX22" fmla="*/ 1751 w 2331"/>
                <a:gd name="connsiteY22" fmla="*/ 1050 h 1509"/>
                <a:gd name="connsiteX23" fmla="*/ 1754 w 2331"/>
                <a:gd name="connsiteY23" fmla="*/ 957 h 1509"/>
                <a:gd name="connsiteX24" fmla="*/ 1751 w 2331"/>
                <a:gd name="connsiteY24" fmla="*/ 999 h 1509"/>
                <a:gd name="connsiteX25" fmla="*/ 1767 w 2331"/>
                <a:gd name="connsiteY25" fmla="*/ 828 h 1509"/>
                <a:gd name="connsiteX26" fmla="*/ 1785 w 2331"/>
                <a:gd name="connsiteY26" fmla="*/ 1102 h 1509"/>
                <a:gd name="connsiteX27" fmla="*/ 1801 w 2331"/>
                <a:gd name="connsiteY27" fmla="*/ 1015 h 1509"/>
                <a:gd name="connsiteX28" fmla="*/ 1796 w 2331"/>
                <a:gd name="connsiteY28" fmla="*/ 1143 h 1509"/>
                <a:gd name="connsiteX29" fmla="*/ 1819 w 2331"/>
                <a:gd name="connsiteY29" fmla="*/ 1108 h 1509"/>
                <a:gd name="connsiteX30" fmla="*/ 1835 w 2331"/>
                <a:gd name="connsiteY30" fmla="*/ 1109 h 1509"/>
                <a:gd name="connsiteX31" fmla="*/ 1853 w 2331"/>
                <a:gd name="connsiteY31" fmla="*/ 1109 h 1509"/>
                <a:gd name="connsiteX32" fmla="*/ 1870 w 2331"/>
                <a:gd name="connsiteY32" fmla="*/ 1154 h 1509"/>
                <a:gd name="connsiteX33" fmla="*/ 1887 w 2331"/>
                <a:gd name="connsiteY33" fmla="*/ 1198 h 1509"/>
                <a:gd name="connsiteX34" fmla="*/ 1904 w 2331"/>
                <a:gd name="connsiteY34" fmla="*/ 1150 h 1509"/>
                <a:gd name="connsiteX35" fmla="*/ 1904 w 2331"/>
                <a:gd name="connsiteY35" fmla="*/ 1110 h 1509"/>
                <a:gd name="connsiteX36" fmla="*/ 1904 w 2331"/>
                <a:gd name="connsiteY36" fmla="*/ 1143 h 1509"/>
                <a:gd name="connsiteX37" fmla="*/ 1920 w 2331"/>
                <a:gd name="connsiteY37" fmla="*/ 1147 h 1509"/>
                <a:gd name="connsiteX38" fmla="*/ 1937 w 2331"/>
                <a:gd name="connsiteY38" fmla="*/ 1458 h 1509"/>
                <a:gd name="connsiteX39" fmla="*/ 1886 w 2331"/>
                <a:gd name="connsiteY39" fmla="*/ 1005 h 1509"/>
                <a:gd name="connsiteX40" fmla="*/ 1889 w 2331"/>
                <a:gd name="connsiteY40" fmla="*/ 999 h 1509"/>
                <a:gd name="connsiteX41" fmla="*/ 1895 w 2331"/>
                <a:gd name="connsiteY41" fmla="*/ 963 h 1509"/>
                <a:gd name="connsiteX42" fmla="*/ 1934 w 2331"/>
                <a:gd name="connsiteY42" fmla="*/ 1002 h 1509"/>
                <a:gd name="connsiteX43" fmla="*/ 1934 w 2331"/>
                <a:gd name="connsiteY43" fmla="*/ 963 h 1509"/>
                <a:gd name="connsiteX44" fmla="*/ 1934 w 2331"/>
                <a:gd name="connsiteY44" fmla="*/ 960 h 1509"/>
                <a:gd name="connsiteX45" fmla="*/ 1934 w 2331"/>
                <a:gd name="connsiteY45" fmla="*/ 954 h 1509"/>
                <a:gd name="connsiteX46" fmla="*/ 1953 w 2331"/>
                <a:gd name="connsiteY46" fmla="*/ 1005 h 1509"/>
                <a:gd name="connsiteX47" fmla="*/ 1968 w 2331"/>
                <a:gd name="connsiteY47" fmla="*/ 1134 h 1509"/>
                <a:gd name="connsiteX48" fmla="*/ 1984 w 2331"/>
                <a:gd name="connsiteY48" fmla="*/ 1083 h 1509"/>
                <a:gd name="connsiteX49" fmla="*/ 1999 w 2331"/>
                <a:gd name="connsiteY49" fmla="*/ 1031 h 1509"/>
                <a:gd name="connsiteX50" fmla="*/ 2013 w 2331"/>
                <a:gd name="connsiteY50" fmla="*/ 1429 h 1509"/>
                <a:gd name="connsiteX51" fmla="*/ 2028 w 2331"/>
                <a:gd name="connsiteY51" fmla="*/ 926 h 1509"/>
                <a:gd name="connsiteX52" fmla="*/ 2041 w 2331"/>
                <a:gd name="connsiteY52" fmla="*/ 1412 h 1509"/>
                <a:gd name="connsiteX53" fmla="*/ 2055 w 2331"/>
                <a:gd name="connsiteY53" fmla="*/ 1087 h 1509"/>
                <a:gd name="connsiteX54" fmla="*/ 2068 w 2331"/>
                <a:gd name="connsiteY54" fmla="*/ 1392 h 1509"/>
                <a:gd name="connsiteX55" fmla="*/ 2079 w 2331"/>
                <a:gd name="connsiteY55" fmla="*/ 1380 h 1509"/>
                <a:gd name="connsiteX56" fmla="*/ 2091 w 2331"/>
                <a:gd name="connsiteY56" fmla="*/ 1098 h 1509"/>
                <a:gd name="connsiteX57" fmla="*/ 2105 w 2331"/>
                <a:gd name="connsiteY57" fmla="*/ 1353 h 1509"/>
                <a:gd name="connsiteX58" fmla="*/ 2118 w 2331"/>
                <a:gd name="connsiteY58" fmla="*/ 1066 h 1509"/>
                <a:gd name="connsiteX59" fmla="*/ 2130 w 2331"/>
                <a:gd name="connsiteY59" fmla="*/ 1319 h 1509"/>
                <a:gd name="connsiteX60" fmla="*/ 2140 w 2331"/>
                <a:gd name="connsiteY60" fmla="*/ 1301 h 1509"/>
                <a:gd name="connsiteX61" fmla="*/ 2149 w 2331"/>
                <a:gd name="connsiteY61" fmla="*/ 1057 h 1509"/>
                <a:gd name="connsiteX62" fmla="*/ 2158 w 2331"/>
                <a:gd name="connsiteY62" fmla="*/ 1263 h 1509"/>
                <a:gd name="connsiteX63" fmla="*/ 2165 w 2331"/>
                <a:gd name="connsiteY63" fmla="*/ 1243 h 1509"/>
                <a:gd name="connsiteX64" fmla="*/ 2171 w 2331"/>
                <a:gd name="connsiteY64" fmla="*/ 1224 h 1509"/>
                <a:gd name="connsiteX65" fmla="*/ 2183 w 2331"/>
                <a:gd name="connsiteY65" fmla="*/ 1219 h 1509"/>
                <a:gd name="connsiteX66" fmla="*/ 2195 w 2331"/>
                <a:gd name="connsiteY66" fmla="*/ 1213 h 1509"/>
                <a:gd name="connsiteX67" fmla="*/ 2207 w 2331"/>
                <a:gd name="connsiteY67" fmla="*/ 1208 h 1509"/>
                <a:gd name="connsiteX68" fmla="*/ 2218 w 2331"/>
                <a:gd name="connsiteY68" fmla="*/ 1203 h 1509"/>
                <a:gd name="connsiteX69" fmla="*/ 2230 w 2331"/>
                <a:gd name="connsiteY69" fmla="*/ 1197 h 1509"/>
                <a:gd name="connsiteX70" fmla="*/ 2241 w 2331"/>
                <a:gd name="connsiteY70" fmla="*/ 1191 h 1509"/>
                <a:gd name="connsiteX71" fmla="*/ 2251 w 2331"/>
                <a:gd name="connsiteY71" fmla="*/ 1185 h 1509"/>
                <a:gd name="connsiteX72" fmla="*/ 2261 w 2331"/>
                <a:gd name="connsiteY72" fmla="*/ 1178 h 1509"/>
                <a:gd name="connsiteX73" fmla="*/ 2279 w 2331"/>
                <a:gd name="connsiteY73" fmla="*/ 1160 h 1509"/>
                <a:gd name="connsiteX74" fmla="*/ 2294 w 2331"/>
                <a:gd name="connsiteY74" fmla="*/ 1138 h 1509"/>
                <a:gd name="connsiteX75" fmla="*/ 2307 w 2331"/>
                <a:gd name="connsiteY75" fmla="*/ 1111 h 1509"/>
                <a:gd name="connsiteX76" fmla="*/ 2317 w 2331"/>
                <a:gd name="connsiteY76" fmla="*/ 1082 h 1509"/>
                <a:gd name="connsiteX77" fmla="*/ 2324 w 2331"/>
                <a:gd name="connsiteY77" fmla="*/ 1051 h 1509"/>
                <a:gd name="connsiteX78" fmla="*/ 2328 w 2331"/>
                <a:gd name="connsiteY78" fmla="*/ 1018 h 1509"/>
                <a:gd name="connsiteX79" fmla="*/ 2331 w 2331"/>
                <a:gd name="connsiteY79" fmla="*/ 985 h 1509"/>
                <a:gd name="connsiteX80" fmla="*/ 2331 w 2331"/>
                <a:gd name="connsiteY80" fmla="*/ 954 h 1509"/>
                <a:gd name="connsiteX81" fmla="*/ 2329 w 2331"/>
                <a:gd name="connsiteY81" fmla="*/ 927 h 1509"/>
                <a:gd name="connsiteX82" fmla="*/ 2327 w 2331"/>
                <a:gd name="connsiteY82" fmla="*/ 899 h 1509"/>
                <a:gd name="connsiteX83" fmla="*/ 2322 w 2331"/>
                <a:gd name="connsiteY83" fmla="*/ 871 h 1509"/>
                <a:gd name="connsiteX84" fmla="*/ 2315 w 2331"/>
                <a:gd name="connsiteY84" fmla="*/ 844 h 1509"/>
                <a:gd name="connsiteX85" fmla="*/ 2307 w 2331"/>
                <a:gd name="connsiteY85" fmla="*/ 819 h 1509"/>
                <a:gd name="connsiteX86" fmla="*/ 2297 w 2331"/>
                <a:gd name="connsiteY86" fmla="*/ 796 h 1509"/>
                <a:gd name="connsiteX87" fmla="*/ 2284 w 2331"/>
                <a:gd name="connsiteY87" fmla="*/ 777 h 1509"/>
                <a:gd name="connsiteX88" fmla="*/ 2269 w 2331"/>
                <a:gd name="connsiteY88" fmla="*/ 762 h 1509"/>
                <a:gd name="connsiteX89" fmla="*/ 2242 w 2331"/>
                <a:gd name="connsiteY89" fmla="*/ 743 h 1509"/>
                <a:gd name="connsiteX90" fmla="*/ 2213 w 2331"/>
                <a:gd name="connsiteY90" fmla="*/ 725 h 1509"/>
                <a:gd name="connsiteX91" fmla="*/ 2181 w 2331"/>
                <a:gd name="connsiteY91" fmla="*/ 706 h 1509"/>
                <a:gd name="connsiteX92" fmla="*/ 2147 w 2331"/>
                <a:gd name="connsiteY92" fmla="*/ 688 h 1509"/>
                <a:gd name="connsiteX93" fmla="*/ 2112 w 2331"/>
                <a:gd name="connsiteY93" fmla="*/ 672 h 1509"/>
                <a:gd name="connsiteX94" fmla="*/ 2074 w 2331"/>
                <a:gd name="connsiteY94" fmla="*/ 656 h 1509"/>
                <a:gd name="connsiteX95" fmla="*/ 2034 w 2331"/>
                <a:gd name="connsiteY95" fmla="*/ 640 h 1509"/>
                <a:gd name="connsiteX96" fmla="*/ 1993 w 2331"/>
                <a:gd name="connsiteY96" fmla="*/ 625 h 1509"/>
                <a:gd name="connsiteX97" fmla="*/ 1950 w 2331"/>
                <a:gd name="connsiteY97" fmla="*/ 611 h 1509"/>
                <a:gd name="connsiteX98" fmla="*/ 1904 w 2331"/>
                <a:gd name="connsiteY98" fmla="*/ 598 h 1509"/>
                <a:gd name="connsiteX99" fmla="*/ 1857 w 2331"/>
                <a:gd name="connsiteY99" fmla="*/ 585 h 1509"/>
                <a:gd name="connsiteX100" fmla="*/ 1808 w 2331"/>
                <a:gd name="connsiteY100" fmla="*/ 574 h 1509"/>
                <a:gd name="connsiteX101" fmla="*/ 1758 w 2331"/>
                <a:gd name="connsiteY101" fmla="*/ 563 h 1509"/>
                <a:gd name="connsiteX102" fmla="*/ 1707 w 2331"/>
                <a:gd name="connsiteY102" fmla="*/ 553 h 1509"/>
                <a:gd name="connsiteX103" fmla="*/ 1654 w 2331"/>
                <a:gd name="connsiteY103" fmla="*/ 543 h 1509"/>
                <a:gd name="connsiteX104" fmla="*/ 1599 w 2331"/>
                <a:gd name="connsiteY104" fmla="*/ 535 h 1509"/>
                <a:gd name="connsiteX105" fmla="*/ 1599 w 2331"/>
                <a:gd name="connsiteY105" fmla="*/ 535 h 1509"/>
                <a:gd name="connsiteX106" fmla="*/ 1595 w 2331"/>
                <a:gd name="connsiteY106" fmla="*/ 471 h 1509"/>
                <a:gd name="connsiteX107" fmla="*/ 1487 w 2331"/>
                <a:gd name="connsiteY107" fmla="*/ 471 h 1509"/>
                <a:gd name="connsiteX108" fmla="*/ 1496 w 2331"/>
                <a:gd name="connsiteY108" fmla="*/ 637 h 1509"/>
                <a:gd name="connsiteX109" fmla="*/ 1491 w 2331"/>
                <a:gd name="connsiteY109" fmla="*/ 638 h 1509"/>
                <a:gd name="connsiteX110" fmla="*/ 1487 w 2331"/>
                <a:gd name="connsiteY110" fmla="*/ 639 h 1509"/>
                <a:gd name="connsiteX111" fmla="*/ 1482 w 2331"/>
                <a:gd name="connsiteY111" fmla="*/ 640 h 1509"/>
                <a:gd name="connsiteX112" fmla="*/ 1477 w 2331"/>
                <a:gd name="connsiteY112" fmla="*/ 642 h 1509"/>
                <a:gd name="connsiteX113" fmla="*/ 1473 w 2331"/>
                <a:gd name="connsiteY113" fmla="*/ 644 h 1509"/>
                <a:gd name="connsiteX114" fmla="*/ 1468 w 2331"/>
                <a:gd name="connsiteY114" fmla="*/ 645 h 1509"/>
                <a:gd name="connsiteX115" fmla="*/ 1462 w 2331"/>
                <a:gd name="connsiteY115" fmla="*/ 646 h 1509"/>
                <a:gd name="connsiteX116" fmla="*/ 1458 w 2331"/>
                <a:gd name="connsiteY116" fmla="*/ 647 h 1509"/>
                <a:gd name="connsiteX117" fmla="*/ 1467 w 2331"/>
                <a:gd name="connsiteY117" fmla="*/ 643 h 1509"/>
                <a:gd name="connsiteX118" fmla="*/ 1418 w 2331"/>
                <a:gd name="connsiteY118" fmla="*/ 561 h 1509"/>
                <a:gd name="connsiteX119" fmla="*/ 1405 w 2331"/>
                <a:gd name="connsiteY119" fmla="*/ 452 h 1509"/>
                <a:gd name="connsiteX120" fmla="*/ 1417 w 2331"/>
                <a:gd name="connsiteY120" fmla="*/ 442 h 1509"/>
                <a:gd name="connsiteX121" fmla="*/ 1427 w 2331"/>
                <a:gd name="connsiteY121" fmla="*/ 430 h 1509"/>
                <a:gd name="connsiteX122" fmla="*/ 1438 w 2331"/>
                <a:gd name="connsiteY122" fmla="*/ 417 h 1509"/>
                <a:gd name="connsiteX123" fmla="*/ 1447 w 2331"/>
                <a:gd name="connsiteY123" fmla="*/ 403 h 1509"/>
                <a:gd name="connsiteX124" fmla="*/ 1456 w 2331"/>
                <a:gd name="connsiteY124" fmla="*/ 388 h 1509"/>
                <a:gd name="connsiteX125" fmla="*/ 1465 w 2331"/>
                <a:gd name="connsiteY125" fmla="*/ 372 h 1509"/>
                <a:gd name="connsiteX126" fmla="*/ 1472 w 2331"/>
                <a:gd name="connsiteY126" fmla="*/ 354 h 1509"/>
                <a:gd name="connsiteX127" fmla="*/ 1479 w 2331"/>
                <a:gd name="connsiteY127" fmla="*/ 337 h 1509"/>
                <a:gd name="connsiteX128" fmla="*/ 1487 w 2331"/>
                <a:gd name="connsiteY128" fmla="*/ 471 h 1509"/>
                <a:gd name="connsiteX129" fmla="*/ 1595 w 2331"/>
                <a:gd name="connsiteY129" fmla="*/ 471 h 1509"/>
                <a:gd name="connsiteX130" fmla="*/ 1585 w 2331"/>
                <a:gd name="connsiteY130" fmla="*/ 273 h 1509"/>
                <a:gd name="connsiteX131" fmla="*/ 1584 w 2331"/>
                <a:gd name="connsiteY131" fmla="*/ 265 h 1509"/>
                <a:gd name="connsiteX132" fmla="*/ 1580 w 2331"/>
                <a:gd name="connsiteY132" fmla="*/ 257 h 1509"/>
                <a:gd name="connsiteX133" fmla="*/ 1576 w 2331"/>
                <a:gd name="connsiteY133" fmla="*/ 250 h 1509"/>
                <a:gd name="connsiteX134" fmla="*/ 1570 w 2331"/>
                <a:gd name="connsiteY134" fmla="*/ 243 h 1509"/>
                <a:gd name="connsiteX135" fmla="*/ 1563 w 2331"/>
                <a:gd name="connsiteY135" fmla="*/ 237 h 1509"/>
                <a:gd name="connsiteX136" fmla="*/ 1556 w 2331"/>
                <a:gd name="connsiteY136" fmla="*/ 234 h 1509"/>
                <a:gd name="connsiteX137" fmla="*/ 1546 w 2331"/>
                <a:gd name="connsiteY137" fmla="*/ 231 h 1509"/>
                <a:gd name="connsiteX138" fmla="*/ 1538 w 2331"/>
                <a:gd name="connsiteY138" fmla="*/ 230 h 1509"/>
                <a:gd name="connsiteX139" fmla="*/ 1517 w 2331"/>
                <a:gd name="connsiteY139" fmla="*/ 230 h 1509"/>
                <a:gd name="connsiteX140" fmla="*/ 1511 w 2331"/>
                <a:gd name="connsiteY140" fmla="*/ 230 h 1509"/>
                <a:gd name="connsiteX141" fmla="*/ 1505 w 2331"/>
                <a:gd name="connsiteY141" fmla="*/ 231 h 1509"/>
                <a:gd name="connsiteX142" fmla="*/ 1501 w 2331"/>
                <a:gd name="connsiteY142" fmla="*/ 234 h 1509"/>
                <a:gd name="connsiteX143" fmla="*/ 1495 w 2331"/>
                <a:gd name="connsiteY143" fmla="*/ 236 h 1509"/>
                <a:gd name="connsiteX144" fmla="*/ 1495 w 2331"/>
                <a:gd name="connsiteY144" fmla="*/ 236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5 w 2331"/>
                <a:gd name="connsiteY147" fmla="*/ 235 h 1509"/>
                <a:gd name="connsiteX148" fmla="*/ 1493 w 2331"/>
                <a:gd name="connsiteY148" fmla="*/ 212 h 1509"/>
                <a:gd name="connsiteX149" fmla="*/ 1488 w 2331"/>
                <a:gd name="connsiteY149" fmla="*/ 188 h 1509"/>
                <a:gd name="connsiteX150" fmla="*/ 1481 w 2331"/>
                <a:gd name="connsiteY150" fmla="*/ 166 h 1509"/>
                <a:gd name="connsiteX151" fmla="*/ 1473 w 2331"/>
                <a:gd name="connsiteY151" fmla="*/ 145 h 1509"/>
                <a:gd name="connsiteX152" fmla="*/ 1462 w 2331"/>
                <a:gd name="connsiteY152" fmla="*/ 124 h 1509"/>
                <a:gd name="connsiteX153" fmla="*/ 1449 w 2331"/>
                <a:gd name="connsiteY153" fmla="*/ 105 h 1509"/>
                <a:gd name="connsiteX154" fmla="*/ 1434 w 2331"/>
                <a:gd name="connsiteY154" fmla="*/ 86 h 1509"/>
                <a:gd name="connsiteX155" fmla="*/ 1418 w 2331"/>
                <a:gd name="connsiteY155" fmla="*/ 69 h 1509"/>
                <a:gd name="connsiteX156" fmla="*/ 1399 w 2331"/>
                <a:gd name="connsiteY156" fmla="*/ 54 h 1509"/>
                <a:gd name="connsiteX157" fmla="*/ 1379 w 2331"/>
                <a:gd name="connsiteY157" fmla="*/ 40 h 1509"/>
                <a:gd name="connsiteX158" fmla="*/ 1359 w 2331"/>
                <a:gd name="connsiteY158" fmla="*/ 28 h 1509"/>
                <a:gd name="connsiteX159" fmla="*/ 1338 w 2331"/>
                <a:gd name="connsiteY159" fmla="*/ 18 h 1509"/>
                <a:gd name="connsiteX160" fmla="*/ 1316 w 2331"/>
                <a:gd name="connsiteY160" fmla="*/ 11 h 1509"/>
                <a:gd name="connsiteX161" fmla="*/ 1294 w 2331"/>
                <a:gd name="connsiteY161" fmla="*/ 5 h 1509"/>
                <a:gd name="connsiteX162" fmla="*/ 1271 w 2331"/>
                <a:gd name="connsiteY162" fmla="*/ 1 h 1509"/>
                <a:gd name="connsiteX163" fmla="*/ 1247 w 2331"/>
                <a:gd name="connsiteY163" fmla="*/ 0 h 1509"/>
                <a:gd name="connsiteX164" fmla="*/ 1225 w 2331"/>
                <a:gd name="connsiteY164" fmla="*/ 1 h 1509"/>
                <a:gd name="connsiteX165" fmla="*/ 1204 w 2331"/>
                <a:gd name="connsiteY165" fmla="*/ 4 h 1509"/>
                <a:gd name="connsiteX166" fmla="*/ 1183 w 2331"/>
                <a:gd name="connsiteY166" fmla="*/ 9 h 1509"/>
                <a:gd name="connsiteX167" fmla="*/ 1163 w 2331"/>
                <a:gd name="connsiteY167" fmla="*/ 15 h 1509"/>
                <a:gd name="connsiteX168" fmla="*/ 1144 w 2331"/>
                <a:gd name="connsiteY168" fmla="*/ 25 h 1509"/>
                <a:gd name="connsiteX169" fmla="*/ 1127 w 2331"/>
                <a:gd name="connsiteY169" fmla="*/ 34 h 1509"/>
                <a:gd name="connsiteX170" fmla="*/ 1110 w 2331"/>
                <a:gd name="connsiteY170" fmla="*/ 46 h 1509"/>
                <a:gd name="connsiteX171" fmla="*/ 1095 w 2331"/>
                <a:gd name="connsiteY171" fmla="*/ 60 h 1509"/>
                <a:gd name="connsiteX172" fmla="*/ 1080 w 2331"/>
                <a:gd name="connsiteY172" fmla="*/ 74 h 1509"/>
                <a:gd name="connsiteX173" fmla="*/ 1068 w 2331"/>
                <a:gd name="connsiteY173" fmla="*/ 90 h 1509"/>
                <a:gd name="connsiteX174" fmla="*/ 1057 w 2331"/>
                <a:gd name="connsiteY174" fmla="*/ 106 h 1509"/>
                <a:gd name="connsiteX175" fmla="*/ 1047 w 2331"/>
                <a:gd name="connsiteY175" fmla="*/ 125 h 1509"/>
                <a:gd name="connsiteX176" fmla="*/ 1039 w 2331"/>
                <a:gd name="connsiteY176" fmla="*/ 144 h 1509"/>
                <a:gd name="connsiteX177" fmla="*/ 1033 w 2331"/>
                <a:gd name="connsiteY177" fmla="*/ 164 h 1509"/>
                <a:gd name="connsiteX178" fmla="*/ 1029 w 2331"/>
                <a:gd name="connsiteY178" fmla="*/ 185 h 1509"/>
                <a:gd name="connsiteX179" fmla="*/ 1026 w 2331"/>
                <a:gd name="connsiteY179" fmla="*/ 207 h 1509"/>
                <a:gd name="connsiteX180" fmla="*/ 1003 w 2331"/>
                <a:gd name="connsiteY180" fmla="*/ 227 h 1509"/>
                <a:gd name="connsiteX181" fmla="*/ 976 w 2331"/>
                <a:gd name="connsiteY181" fmla="*/ 251 h 1509"/>
                <a:gd name="connsiteX182" fmla="*/ 947 w 2331"/>
                <a:gd name="connsiteY182" fmla="*/ 279 h 1509"/>
                <a:gd name="connsiteX183" fmla="*/ 919 w 2331"/>
                <a:gd name="connsiteY183" fmla="*/ 309 h 1509"/>
                <a:gd name="connsiteX184" fmla="*/ 893 w 2331"/>
                <a:gd name="connsiteY184" fmla="*/ 338 h 1509"/>
                <a:gd name="connsiteX185" fmla="*/ 873 w 2331"/>
                <a:gd name="connsiteY185" fmla="*/ 366 h 1509"/>
                <a:gd name="connsiteX186" fmla="*/ 860 w 2331"/>
                <a:gd name="connsiteY186" fmla="*/ 391 h 1509"/>
                <a:gd name="connsiteX187" fmla="*/ 858 w 2331"/>
                <a:gd name="connsiteY187" fmla="*/ 414 h 1509"/>
                <a:gd name="connsiteX188" fmla="*/ 860 w 2331"/>
                <a:gd name="connsiteY188" fmla="*/ 422 h 1509"/>
                <a:gd name="connsiteX189" fmla="*/ 864 w 2331"/>
                <a:gd name="connsiteY189" fmla="*/ 429 h 1509"/>
                <a:gd name="connsiteX190" fmla="*/ 870 w 2331"/>
                <a:gd name="connsiteY190" fmla="*/ 435 h 1509"/>
                <a:gd name="connsiteX191" fmla="*/ 877 w 2331"/>
                <a:gd name="connsiteY191" fmla="*/ 439 h 1509"/>
                <a:gd name="connsiteX192" fmla="*/ 887 w 2331"/>
                <a:gd name="connsiteY192" fmla="*/ 444 h 1509"/>
                <a:gd name="connsiteX193" fmla="*/ 898 w 2331"/>
                <a:gd name="connsiteY193" fmla="*/ 449 h 1509"/>
                <a:gd name="connsiteX194" fmla="*/ 911 w 2331"/>
                <a:gd name="connsiteY194" fmla="*/ 452 h 1509"/>
                <a:gd name="connsiteX195" fmla="*/ 923 w 2331"/>
                <a:gd name="connsiteY195" fmla="*/ 456 h 1509"/>
                <a:gd name="connsiteX196" fmla="*/ 936 w 2331"/>
                <a:gd name="connsiteY196" fmla="*/ 459 h 1509"/>
                <a:gd name="connsiteX197" fmla="*/ 950 w 2331"/>
                <a:gd name="connsiteY197" fmla="*/ 462 h 1509"/>
                <a:gd name="connsiteX198" fmla="*/ 964 w 2331"/>
                <a:gd name="connsiteY198" fmla="*/ 465 h 1509"/>
                <a:gd name="connsiteX199" fmla="*/ 978 w 2331"/>
                <a:gd name="connsiteY199" fmla="*/ 466 h 1509"/>
                <a:gd name="connsiteX200" fmla="*/ 991 w 2331"/>
                <a:gd name="connsiteY200" fmla="*/ 469 h 1509"/>
                <a:gd name="connsiteX201" fmla="*/ 1005 w 2331"/>
                <a:gd name="connsiteY201" fmla="*/ 470 h 1509"/>
                <a:gd name="connsiteX202" fmla="*/ 1018 w 2331"/>
                <a:gd name="connsiteY202" fmla="*/ 472 h 1509"/>
                <a:gd name="connsiteX203" fmla="*/ 1030 w 2331"/>
                <a:gd name="connsiteY203" fmla="*/ 473 h 1509"/>
                <a:gd name="connsiteX204" fmla="*/ 1041 w 2331"/>
                <a:gd name="connsiteY204" fmla="*/ 473 h 1509"/>
                <a:gd name="connsiteX205" fmla="*/ 1052 w 2331"/>
                <a:gd name="connsiteY205" fmla="*/ 474 h 1509"/>
                <a:gd name="connsiteX206" fmla="*/ 1061 w 2331"/>
                <a:gd name="connsiteY206" fmla="*/ 476 h 1509"/>
                <a:gd name="connsiteX207" fmla="*/ 1069 w 2331"/>
                <a:gd name="connsiteY207" fmla="*/ 476 h 1509"/>
                <a:gd name="connsiteX208" fmla="*/ 1082 w 2331"/>
                <a:gd name="connsiteY208" fmla="*/ 589 h 1509"/>
                <a:gd name="connsiteX209" fmla="*/ 1082 w 2331"/>
                <a:gd name="connsiteY209" fmla="*/ 593 h 1509"/>
                <a:gd name="connsiteX210" fmla="*/ 1074 w 2331"/>
                <a:gd name="connsiteY210" fmla="*/ 590 h 1509"/>
                <a:gd name="connsiteX211" fmla="*/ 1067 w 2331"/>
                <a:gd name="connsiteY211" fmla="*/ 588 h 1509"/>
                <a:gd name="connsiteX212" fmla="*/ 1059 w 2331"/>
                <a:gd name="connsiteY212" fmla="*/ 588 h 1509"/>
                <a:gd name="connsiteX213" fmla="*/ 1051 w 2331"/>
                <a:gd name="connsiteY213" fmla="*/ 590 h 1509"/>
                <a:gd name="connsiteX214" fmla="*/ 1046 w 2331"/>
                <a:gd name="connsiteY214" fmla="*/ 591 h 1509"/>
                <a:gd name="connsiteX215" fmla="*/ 1043 w 2331"/>
                <a:gd name="connsiteY215" fmla="*/ 593 h 1509"/>
                <a:gd name="connsiteX216" fmla="*/ 1039 w 2331"/>
                <a:gd name="connsiteY216" fmla="*/ 594 h 1509"/>
                <a:gd name="connsiteX217" fmla="*/ 1037 w 2331"/>
                <a:gd name="connsiteY217" fmla="*/ 595 h 1509"/>
                <a:gd name="connsiteX218" fmla="*/ 969 w 2331"/>
                <a:gd name="connsiteY218" fmla="*/ 501 h 1509"/>
                <a:gd name="connsiteX219" fmla="*/ 968 w 2331"/>
                <a:gd name="connsiteY219" fmla="*/ 500 h 1509"/>
                <a:gd name="connsiteX220" fmla="*/ 963 w 2331"/>
                <a:gd name="connsiteY220" fmla="*/ 497 h 1509"/>
                <a:gd name="connsiteX221" fmla="*/ 957 w 2331"/>
                <a:gd name="connsiteY221" fmla="*/ 493 h 1509"/>
                <a:gd name="connsiteX222" fmla="*/ 951 w 2331"/>
                <a:gd name="connsiteY222" fmla="*/ 491 h 1509"/>
                <a:gd name="connsiteX223" fmla="*/ 943 w 2331"/>
                <a:gd name="connsiteY223" fmla="*/ 488 h 1509"/>
                <a:gd name="connsiteX224" fmla="*/ 936 w 2331"/>
                <a:gd name="connsiteY224" fmla="*/ 488 h 1509"/>
                <a:gd name="connsiteX225" fmla="*/ 928 w 2331"/>
                <a:gd name="connsiteY225" fmla="*/ 491 h 1509"/>
                <a:gd name="connsiteX226" fmla="*/ 920 w 2331"/>
                <a:gd name="connsiteY226" fmla="*/ 493 h 1509"/>
                <a:gd name="connsiteX227" fmla="*/ 912 w 2331"/>
                <a:gd name="connsiteY227" fmla="*/ 499 h 1509"/>
                <a:gd name="connsiteX228" fmla="*/ 900 w 2331"/>
                <a:gd name="connsiteY228" fmla="*/ 514 h 1509"/>
                <a:gd name="connsiteX229" fmla="*/ 897 w 2331"/>
                <a:gd name="connsiteY229" fmla="*/ 529 h 1509"/>
                <a:gd name="connsiteX230" fmla="*/ 899 w 2331"/>
                <a:gd name="connsiteY230" fmla="*/ 543 h 1509"/>
                <a:gd name="connsiteX231" fmla="*/ 904 w 2331"/>
                <a:gd name="connsiteY231" fmla="*/ 554 h 1509"/>
                <a:gd name="connsiteX232" fmla="*/ 906 w 2331"/>
                <a:gd name="connsiteY232" fmla="*/ 557 h 1509"/>
                <a:gd name="connsiteX233" fmla="*/ 912 w 2331"/>
                <a:gd name="connsiteY233" fmla="*/ 564 h 1509"/>
                <a:gd name="connsiteX234" fmla="*/ 920 w 2331"/>
                <a:gd name="connsiteY234" fmla="*/ 576 h 1509"/>
                <a:gd name="connsiteX235" fmla="*/ 930 w 2331"/>
                <a:gd name="connsiteY235" fmla="*/ 590 h 1509"/>
                <a:gd name="connsiteX236" fmla="*/ 941 w 2331"/>
                <a:gd name="connsiteY236" fmla="*/ 604 h 1509"/>
                <a:gd name="connsiteX237" fmla="*/ 953 w 2331"/>
                <a:gd name="connsiteY237" fmla="*/ 619 h 1509"/>
                <a:gd name="connsiteX238" fmla="*/ 962 w 2331"/>
                <a:gd name="connsiteY238" fmla="*/ 632 h 1509"/>
                <a:gd name="connsiteX239" fmla="*/ 970 w 2331"/>
                <a:gd name="connsiteY239" fmla="*/ 643 h 1509"/>
                <a:gd name="connsiteX240" fmla="*/ 944 w 2331"/>
                <a:gd name="connsiteY240" fmla="*/ 636 h 1509"/>
                <a:gd name="connsiteX241" fmla="*/ 922 w 2331"/>
                <a:gd name="connsiteY241" fmla="*/ 628 h 1509"/>
                <a:gd name="connsiteX242" fmla="*/ 902 w 2331"/>
                <a:gd name="connsiteY242" fmla="*/ 618 h 1509"/>
                <a:gd name="connsiteX243" fmla="*/ 886 w 2331"/>
                <a:gd name="connsiteY243" fmla="*/ 609 h 1509"/>
                <a:gd name="connsiteX244" fmla="*/ 873 w 2331"/>
                <a:gd name="connsiteY244" fmla="*/ 600 h 1509"/>
                <a:gd name="connsiteX245" fmla="*/ 863 w 2331"/>
                <a:gd name="connsiteY245" fmla="*/ 589 h 1509"/>
                <a:gd name="connsiteX246" fmla="*/ 857 w 2331"/>
                <a:gd name="connsiteY246" fmla="*/ 578 h 1509"/>
                <a:gd name="connsiteX247" fmla="*/ 854 w 2331"/>
                <a:gd name="connsiteY247" fmla="*/ 567 h 1509"/>
                <a:gd name="connsiteX248" fmla="*/ 853 w 2331"/>
                <a:gd name="connsiteY248" fmla="*/ 559 h 1509"/>
                <a:gd name="connsiteX249" fmla="*/ 853 w 2331"/>
                <a:gd name="connsiteY249" fmla="*/ 552 h 1509"/>
                <a:gd name="connsiteX250" fmla="*/ 853 w 2331"/>
                <a:gd name="connsiteY250" fmla="*/ 545 h 1509"/>
                <a:gd name="connsiteX251" fmla="*/ 854 w 2331"/>
                <a:gd name="connsiteY251" fmla="*/ 538 h 1509"/>
                <a:gd name="connsiteX252" fmla="*/ 856 w 2331"/>
                <a:gd name="connsiteY252" fmla="*/ 518 h 1509"/>
                <a:gd name="connsiteX253" fmla="*/ 837 w 2331"/>
                <a:gd name="connsiteY253" fmla="*/ 520 h 1509"/>
                <a:gd name="connsiteX254" fmla="*/ 802 w 2331"/>
                <a:gd name="connsiteY254" fmla="*/ 524 h 1509"/>
                <a:gd name="connsiteX255" fmla="*/ 767 w 2331"/>
                <a:gd name="connsiteY255" fmla="*/ 528 h 1509"/>
                <a:gd name="connsiteX256" fmla="*/ 732 w 2331"/>
                <a:gd name="connsiteY256" fmla="*/ 532 h 1509"/>
                <a:gd name="connsiteX257" fmla="*/ 698 w 2331"/>
                <a:gd name="connsiteY257" fmla="*/ 538 h 1509"/>
                <a:gd name="connsiteX258" fmla="*/ 664 w 2331"/>
                <a:gd name="connsiteY258" fmla="*/ 542 h 1509"/>
                <a:gd name="connsiteX259" fmla="*/ 631 w 2331"/>
                <a:gd name="connsiteY259" fmla="*/ 548 h 1509"/>
                <a:gd name="connsiteX260" fmla="*/ 600 w 2331"/>
                <a:gd name="connsiteY260" fmla="*/ 554 h 1509"/>
                <a:gd name="connsiteX261" fmla="*/ 567 w 2331"/>
                <a:gd name="connsiteY261" fmla="*/ 560 h 1509"/>
                <a:gd name="connsiteX262" fmla="*/ 537 w 2331"/>
                <a:gd name="connsiteY262" fmla="*/ 567 h 1509"/>
                <a:gd name="connsiteX263" fmla="*/ 506 w 2331"/>
                <a:gd name="connsiteY263" fmla="*/ 574 h 1509"/>
                <a:gd name="connsiteX264" fmla="*/ 476 w 2331"/>
                <a:gd name="connsiteY264" fmla="*/ 581 h 1509"/>
                <a:gd name="connsiteX265" fmla="*/ 447 w 2331"/>
                <a:gd name="connsiteY265" fmla="*/ 589 h 1509"/>
                <a:gd name="connsiteX266" fmla="*/ 417 w 2331"/>
                <a:gd name="connsiteY266" fmla="*/ 596 h 1509"/>
                <a:gd name="connsiteX267" fmla="*/ 390 w 2331"/>
                <a:gd name="connsiteY267" fmla="*/ 604 h 1509"/>
                <a:gd name="connsiteX268" fmla="*/ 362 w 2331"/>
                <a:gd name="connsiteY268" fmla="*/ 614 h 1509"/>
                <a:gd name="connsiteX269" fmla="*/ 337 w 2331"/>
                <a:gd name="connsiteY269" fmla="*/ 622 h 1509"/>
                <a:gd name="connsiteX270" fmla="*/ 311 w 2331"/>
                <a:gd name="connsiteY270" fmla="*/ 631 h 1509"/>
                <a:gd name="connsiteX271" fmla="*/ 285 w 2331"/>
                <a:gd name="connsiteY271" fmla="*/ 640 h 1509"/>
                <a:gd name="connsiteX272" fmla="*/ 262 w 2331"/>
                <a:gd name="connsiteY272" fmla="*/ 650 h 1509"/>
                <a:gd name="connsiteX273" fmla="*/ 238 w 2331"/>
                <a:gd name="connsiteY273" fmla="*/ 660 h 1509"/>
                <a:gd name="connsiteX274" fmla="*/ 215 w 2331"/>
                <a:gd name="connsiteY274" fmla="*/ 671 h 1509"/>
                <a:gd name="connsiteX275" fmla="*/ 194 w 2331"/>
                <a:gd name="connsiteY275" fmla="*/ 681 h 1509"/>
                <a:gd name="connsiteX276" fmla="*/ 173 w 2331"/>
                <a:gd name="connsiteY276" fmla="*/ 692 h 1509"/>
                <a:gd name="connsiteX277" fmla="*/ 153 w 2331"/>
                <a:gd name="connsiteY277" fmla="*/ 702 h 1509"/>
                <a:gd name="connsiteX278" fmla="*/ 134 w 2331"/>
                <a:gd name="connsiteY278" fmla="*/ 714 h 1509"/>
                <a:gd name="connsiteX279" fmla="*/ 116 w 2331"/>
                <a:gd name="connsiteY279" fmla="*/ 726 h 1509"/>
                <a:gd name="connsiteX280" fmla="*/ 98 w 2331"/>
                <a:gd name="connsiteY280" fmla="*/ 737 h 1509"/>
                <a:gd name="connsiteX281" fmla="*/ 82 w 2331"/>
                <a:gd name="connsiteY281" fmla="*/ 749 h 1509"/>
                <a:gd name="connsiteX282" fmla="*/ 67 w 2331"/>
                <a:gd name="connsiteY282" fmla="*/ 762 h 1509"/>
                <a:gd name="connsiteX283" fmla="*/ 53 w 2331"/>
                <a:gd name="connsiteY283" fmla="*/ 774 h 1509"/>
                <a:gd name="connsiteX284" fmla="*/ 40 w 2331"/>
                <a:gd name="connsiteY284" fmla="*/ 787 h 1509"/>
                <a:gd name="connsiteX285" fmla="*/ 27 w 2331"/>
                <a:gd name="connsiteY285" fmla="*/ 799 h 1509"/>
                <a:gd name="connsiteX286" fmla="*/ 8 w 2331"/>
                <a:gd name="connsiteY286" fmla="*/ 836 h 1509"/>
                <a:gd name="connsiteX287" fmla="*/ 0 w 2331"/>
                <a:gd name="connsiteY287" fmla="*/ 882 h 1509"/>
                <a:gd name="connsiteX288" fmla="*/ 0 w 2331"/>
                <a:gd name="connsiteY288" fmla="*/ 927 h 1509"/>
                <a:gd name="connsiteX289" fmla="*/ 1 w 2331"/>
                <a:gd name="connsiteY289" fmla="*/ 958 h 1509"/>
                <a:gd name="connsiteX290" fmla="*/ 4 w 2331"/>
                <a:gd name="connsiteY290" fmla="*/ 983 h 1509"/>
                <a:gd name="connsiteX291" fmla="*/ 8 w 2331"/>
                <a:gd name="connsiteY291" fmla="*/ 1009 h 1509"/>
                <a:gd name="connsiteX292" fmla="*/ 14 w 2331"/>
                <a:gd name="connsiteY292" fmla="*/ 1034 h 1509"/>
                <a:gd name="connsiteX293" fmla="*/ 21 w 2331"/>
                <a:gd name="connsiteY293" fmla="*/ 1059 h 1509"/>
                <a:gd name="connsiteX294" fmla="*/ 29 w 2331"/>
                <a:gd name="connsiteY294" fmla="*/ 1082 h 1509"/>
                <a:gd name="connsiteX295" fmla="*/ 40 w 2331"/>
                <a:gd name="connsiteY295" fmla="*/ 1103 h 1509"/>
                <a:gd name="connsiteX296" fmla="*/ 51 w 2331"/>
                <a:gd name="connsiteY296" fmla="*/ 1122 h 1509"/>
                <a:gd name="connsiteX297" fmla="*/ 64 w 2331"/>
                <a:gd name="connsiteY297" fmla="*/ 1136 h 1509"/>
                <a:gd name="connsiteX298" fmla="*/ 81 w 2331"/>
                <a:gd name="connsiteY298" fmla="*/ 1149 h 1509"/>
                <a:gd name="connsiteX299" fmla="*/ 98 w 2331"/>
                <a:gd name="connsiteY299" fmla="*/ 1162 h 1509"/>
                <a:gd name="connsiteX300" fmla="*/ 118 w 2331"/>
                <a:gd name="connsiteY300" fmla="*/ 1173 h 1509"/>
                <a:gd name="connsiteX301" fmla="*/ 138 w 2331"/>
                <a:gd name="connsiteY301" fmla="*/ 1184 h 1509"/>
                <a:gd name="connsiteX302" fmla="*/ 160 w 2331"/>
                <a:gd name="connsiteY302" fmla="*/ 1193 h 1509"/>
                <a:gd name="connsiteX303" fmla="*/ 184 w 2331"/>
                <a:gd name="connsiteY303" fmla="*/ 1203 h 1509"/>
                <a:gd name="connsiteX304" fmla="*/ 208 w 2331"/>
                <a:gd name="connsiteY304" fmla="*/ 1211 h 1509"/>
                <a:gd name="connsiteX305" fmla="*/ 234 w 2331"/>
                <a:gd name="connsiteY305" fmla="*/ 1218 h 1509"/>
                <a:gd name="connsiteX306" fmla="*/ 242 w 2331"/>
                <a:gd name="connsiteY306" fmla="*/ 1239 h 1509"/>
                <a:gd name="connsiteX307" fmla="*/ 250 w 2331"/>
                <a:gd name="connsiteY307" fmla="*/ 1259 h 1509"/>
                <a:gd name="connsiteX308" fmla="*/ 261 w 2331"/>
                <a:gd name="connsiteY308" fmla="*/ 1279 h 1509"/>
                <a:gd name="connsiteX309" fmla="*/ 272 w 2331"/>
                <a:gd name="connsiteY309" fmla="*/ 1298 h 1509"/>
                <a:gd name="connsiteX310" fmla="*/ 285 w 2331"/>
                <a:gd name="connsiteY310" fmla="*/ 1317 h 1509"/>
                <a:gd name="connsiteX311" fmla="*/ 298 w 2331"/>
                <a:gd name="connsiteY311" fmla="*/ 1335 h 1509"/>
                <a:gd name="connsiteX312" fmla="*/ 313 w 2331"/>
                <a:gd name="connsiteY312" fmla="*/ 1352 h 1509"/>
                <a:gd name="connsiteX313" fmla="*/ 330 w 2331"/>
                <a:gd name="connsiteY313" fmla="*/ 1368 h 1509"/>
                <a:gd name="connsiteX314" fmla="*/ 342 w 2331"/>
                <a:gd name="connsiteY314" fmla="*/ 1380 h 1509"/>
                <a:gd name="connsiteX315" fmla="*/ 357 w 2331"/>
                <a:gd name="connsiteY315" fmla="*/ 1392 h 1509"/>
                <a:gd name="connsiteX316" fmla="*/ 371 w 2331"/>
                <a:gd name="connsiteY316" fmla="*/ 1402 h 1509"/>
                <a:gd name="connsiteX317" fmla="*/ 385 w 2331"/>
                <a:gd name="connsiteY317" fmla="*/ 1412 h 1509"/>
                <a:gd name="connsiteX318" fmla="*/ 400 w 2331"/>
                <a:gd name="connsiteY318" fmla="*/ 1421 h 1509"/>
                <a:gd name="connsiteX319" fmla="*/ 415 w 2331"/>
                <a:gd name="connsiteY319" fmla="*/ 1429 h 1509"/>
                <a:gd name="connsiteX320" fmla="*/ 430 w 2331"/>
                <a:gd name="connsiteY320" fmla="*/ 1436 h 1509"/>
                <a:gd name="connsiteX321" fmla="*/ 447 w 2331"/>
                <a:gd name="connsiteY321" fmla="*/ 1443 h 1509"/>
                <a:gd name="connsiteX322" fmla="*/ 462 w 2331"/>
                <a:gd name="connsiteY322" fmla="*/ 1449 h 1509"/>
                <a:gd name="connsiteX323" fmla="*/ 478 w 2331"/>
                <a:gd name="connsiteY323" fmla="*/ 1455 h 1509"/>
                <a:gd name="connsiteX324" fmla="*/ 494 w 2331"/>
                <a:gd name="connsiteY324" fmla="*/ 1458 h 1509"/>
                <a:gd name="connsiteX325" fmla="*/ 512 w 2331"/>
                <a:gd name="connsiteY325" fmla="*/ 1462 h 1509"/>
                <a:gd name="connsiteX326" fmla="*/ 528 w 2331"/>
                <a:gd name="connsiteY326" fmla="*/ 1465 h 1509"/>
                <a:gd name="connsiteX327" fmla="*/ 546 w 2331"/>
                <a:gd name="connsiteY327" fmla="*/ 1468 h 1509"/>
                <a:gd name="connsiteX328" fmla="*/ 562 w 2331"/>
                <a:gd name="connsiteY328" fmla="*/ 1469 h 1509"/>
                <a:gd name="connsiteX329" fmla="*/ 580 w 2331"/>
                <a:gd name="connsiteY329" fmla="*/ 1469 h 1509"/>
                <a:gd name="connsiteX330" fmla="*/ 597 w 2331"/>
                <a:gd name="connsiteY330" fmla="*/ 1469 h 1509"/>
                <a:gd name="connsiteX331" fmla="*/ 614 w 2331"/>
                <a:gd name="connsiteY331" fmla="*/ 1468 h 1509"/>
                <a:gd name="connsiteX332" fmla="*/ 631 w 2331"/>
                <a:gd name="connsiteY332" fmla="*/ 1465 h 1509"/>
                <a:gd name="connsiteX333" fmla="*/ 648 w 2331"/>
                <a:gd name="connsiteY333" fmla="*/ 1462 h 1509"/>
                <a:gd name="connsiteX334" fmla="*/ 664 w 2331"/>
                <a:gd name="connsiteY334" fmla="*/ 1458 h 1509"/>
                <a:gd name="connsiteX335" fmla="*/ 679 w 2331"/>
                <a:gd name="connsiteY335" fmla="*/ 1455 h 1509"/>
                <a:gd name="connsiteX336" fmla="*/ 695 w 2331"/>
                <a:gd name="connsiteY336" fmla="*/ 1449 h 1509"/>
                <a:gd name="connsiteX337" fmla="*/ 711 w 2331"/>
                <a:gd name="connsiteY337" fmla="*/ 1443 h 1509"/>
                <a:gd name="connsiteX338" fmla="*/ 726 w 2331"/>
                <a:gd name="connsiteY338" fmla="*/ 1436 h 1509"/>
                <a:gd name="connsiteX339" fmla="*/ 740 w 2331"/>
                <a:gd name="connsiteY339" fmla="*/ 1429 h 1509"/>
                <a:gd name="connsiteX340" fmla="*/ 754 w 2331"/>
                <a:gd name="connsiteY340" fmla="*/ 1421 h 1509"/>
                <a:gd name="connsiteX341" fmla="*/ 768 w 2331"/>
                <a:gd name="connsiteY341" fmla="*/ 1412 h 1509"/>
                <a:gd name="connsiteX342" fmla="*/ 781 w 2331"/>
                <a:gd name="connsiteY342" fmla="*/ 1402 h 1509"/>
                <a:gd name="connsiteX343" fmla="*/ 794 w 2331"/>
                <a:gd name="connsiteY343" fmla="*/ 1392 h 1509"/>
                <a:gd name="connsiteX344" fmla="*/ 807 w 2331"/>
                <a:gd name="connsiteY344" fmla="*/ 1380 h 1509"/>
                <a:gd name="connsiteX345" fmla="*/ 818 w 2331"/>
                <a:gd name="connsiteY345" fmla="*/ 1368 h 1509"/>
                <a:gd name="connsiteX346" fmla="*/ 830 w 2331"/>
                <a:gd name="connsiteY346" fmla="*/ 1356 h 1509"/>
                <a:gd name="connsiteX347" fmla="*/ 842 w 2331"/>
                <a:gd name="connsiteY347" fmla="*/ 1342 h 1509"/>
                <a:gd name="connsiteX348" fmla="*/ 851 w 2331"/>
                <a:gd name="connsiteY348" fmla="*/ 1326 h 1509"/>
                <a:gd name="connsiteX349" fmla="*/ 861 w 2331"/>
                <a:gd name="connsiteY349" fmla="*/ 1311 h 1509"/>
                <a:gd name="connsiteX350" fmla="*/ 870 w 2331"/>
                <a:gd name="connsiteY350" fmla="*/ 1296 h 1509"/>
                <a:gd name="connsiteX351" fmla="*/ 877 w 2331"/>
                <a:gd name="connsiteY351" fmla="*/ 1281 h 1509"/>
                <a:gd name="connsiteX352" fmla="*/ 884 w 2331"/>
                <a:gd name="connsiteY352" fmla="*/ 1264 h 1509"/>
                <a:gd name="connsiteX353" fmla="*/ 889 w 2331"/>
                <a:gd name="connsiteY353" fmla="*/ 1248 h 1509"/>
                <a:gd name="connsiteX354" fmla="*/ 908 w 2331"/>
                <a:gd name="connsiteY354" fmla="*/ 1248 h 1509"/>
                <a:gd name="connsiteX355" fmla="*/ 927 w 2331"/>
                <a:gd name="connsiteY355" fmla="*/ 1247 h 1509"/>
                <a:gd name="connsiteX356" fmla="*/ 946 w 2331"/>
                <a:gd name="connsiteY356" fmla="*/ 1247 h 1509"/>
                <a:gd name="connsiteX357" fmla="*/ 964 w 2331"/>
                <a:gd name="connsiteY357" fmla="*/ 1247 h 1509"/>
                <a:gd name="connsiteX358" fmla="*/ 983 w 2331"/>
                <a:gd name="connsiteY358" fmla="*/ 1246 h 1509"/>
                <a:gd name="connsiteX359" fmla="*/ 1002 w 2331"/>
                <a:gd name="connsiteY359" fmla="*/ 1246 h 1509"/>
                <a:gd name="connsiteX360" fmla="*/ 1020 w 2331"/>
                <a:gd name="connsiteY360" fmla="*/ 1246 h 1509"/>
                <a:gd name="connsiteX361" fmla="*/ 1039 w 2331"/>
                <a:gd name="connsiteY361" fmla="*/ 1245 h 1509"/>
                <a:gd name="connsiteX362" fmla="*/ 1058 w 2331"/>
                <a:gd name="connsiteY362" fmla="*/ 1245 h 1509"/>
                <a:gd name="connsiteX363" fmla="*/ 1078 w 2331"/>
                <a:gd name="connsiteY363" fmla="*/ 1245 h 1509"/>
                <a:gd name="connsiteX364" fmla="*/ 1096 w 2331"/>
                <a:gd name="connsiteY364" fmla="*/ 1245 h 1509"/>
                <a:gd name="connsiteX365" fmla="*/ 1116 w 2331"/>
                <a:gd name="connsiteY365" fmla="*/ 1243 h 1509"/>
                <a:gd name="connsiteX366" fmla="*/ 1135 w 2331"/>
                <a:gd name="connsiteY366" fmla="*/ 1243 h 1509"/>
                <a:gd name="connsiteX367" fmla="*/ 1155 w 2331"/>
                <a:gd name="connsiteY367" fmla="*/ 1243 h 1509"/>
                <a:gd name="connsiteX368" fmla="*/ 1174 w 2331"/>
                <a:gd name="connsiteY368" fmla="*/ 1243 h 1509"/>
                <a:gd name="connsiteX369" fmla="*/ 1193 w 2331"/>
                <a:gd name="connsiteY369" fmla="*/ 1243 h 1509"/>
                <a:gd name="connsiteX370" fmla="*/ 1214 w 2331"/>
                <a:gd name="connsiteY370" fmla="*/ 1243 h 1509"/>
                <a:gd name="connsiteX371" fmla="*/ 1235 w 2331"/>
                <a:gd name="connsiteY371" fmla="*/ 1243 h 1509"/>
                <a:gd name="connsiteX372" fmla="*/ 1257 w 2331"/>
                <a:gd name="connsiteY372" fmla="*/ 1243 h 1509"/>
                <a:gd name="connsiteX373" fmla="*/ 1278 w 2331"/>
                <a:gd name="connsiteY373" fmla="*/ 1245 h 1509"/>
                <a:gd name="connsiteX374" fmla="*/ 1299 w 2331"/>
                <a:gd name="connsiteY374" fmla="*/ 1245 h 1509"/>
                <a:gd name="connsiteX375" fmla="*/ 1320 w 2331"/>
                <a:gd name="connsiteY375" fmla="*/ 1245 h 1509"/>
                <a:gd name="connsiteX376" fmla="*/ 1339 w 2331"/>
                <a:gd name="connsiteY376" fmla="*/ 1246 h 1509"/>
                <a:gd name="connsiteX377" fmla="*/ 1361 w 2331"/>
                <a:gd name="connsiteY377" fmla="*/ 1246 h 1509"/>
                <a:gd name="connsiteX378" fmla="*/ 1380 w 2331"/>
                <a:gd name="connsiteY378" fmla="*/ 1247 h 1509"/>
                <a:gd name="connsiteX379" fmla="*/ 1401 w 2331"/>
                <a:gd name="connsiteY379" fmla="*/ 1248 h 1509"/>
                <a:gd name="connsiteX380" fmla="*/ 1421 w 2331"/>
                <a:gd name="connsiteY380" fmla="*/ 1248 h 1509"/>
                <a:gd name="connsiteX381" fmla="*/ 1441 w 2331"/>
                <a:gd name="connsiteY381" fmla="*/ 1249 h 1509"/>
                <a:gd name="connsiteX382" fmla="*/ 1461 w 2331"/>
                <a:gd name="connsiteY382" fmla="*/ 1250 h 1509"/>
                <a:gd name="connsiteX383" fmla="*/ 1481 w 2331"/>
                <a:gd name="connsiteY383" fmla="*/ 1252 h 1509"/>
                <a:gd name="connsiteX384" fmla="*/ 1501 w 2331"/>
                <a:gd name="connsiteY384" fmla="*/ 1252 h 1509"/>
                <a:gd name="connsiteX385" fmla="*/ 1521 w 2331"/>
                <a:gd name="connsiteY385" fmla="*/ 1253 h 1509"/>
                <a:gd name="connsiteX386" fmla="*/ 1528 w 2331"/>
                <a:gd name="connsiteY386" fmla="*/ 1269 h 1509"/>
                <a:gd name="connsiteX387" fmla="*/ 1671 w 2331"/>
                <a:gd name="connsiteY387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41 w 2331"/>
                <a:gd name="connsiteY5" fmla="*/ 1119 h 1509"/>
                <a:gd name="connsiteX6" fmla="*/ 1556 w 2331"/>
                <a:gd name="connsiteY6" fmla="*/ 1134 h 1509"/>
                <a:gd name="connsiteX7" fmla="*/ 1566 w 2331"/>
                <a:gd name="connsiteY7" fmla="*/ 1059 h 1509"/>
                <a:gd name="connsiteX8" fmla="*/ 1568 w 2331"/>
                <a:gd name="connsiteY8" fmla="*/ 1104 h 1509"/>
                <a:gd name="connsiteX9" fmla="*/ 1578 w 2331"/>
                <a:gd name="connsiteY9" fmla="*/ 1072 h 1509"/>
                <a:gd name="connsiteX10" fmla="*/ 1532 w 2331"/>
                <a:gd name="connsiteY10" fmla="*/ 981 h 1509"/>
                <a:gd name="connsiteX11" fmla="*/ 1583 w 2331"/>
                <a:gd name="connsiteY11" fmla="*/ 933 h 1509"/>
                <a:gd name="connsiteX12" fmla="*/ 1615 w 2331"/>
                <a:gd name="connsiteY12" fmla="*/ 975 h 1509"/>
                <a:gd name="connsiteX13" fmla="*/ 1629 w 2331"/>
                <a:gd name="connsiteY13" fmla="*/ 942 h 1509"/>
                <a:gd name="connsiteX14" fmla="*/ 1643 w 2331"/>
                <a:gd name="connsiteY14" fmla="*/ 952 h 1509"/>
                <a:gd name="connsiteX15" fmla="*/ 1657 w 2331"/>
                <a:gd name="connsiteY15" fmla="*/ 917 h 1509"/>
                <a:gd name="connsiteX16" fmla="*/ 1673 w 2331"/>
                <a:gd name="connsiteY16" fmla="*/ 926 h 1509"/>
                <a:gd name="connsiteX17" fmla="*/ 1688 w 2331"/>
                <a:gd name="connsiteY17" fmla="*/ 844 h 1509"/>
                <a:gd name="connsiteX18" fmla="*/ 1703 w 2331"/>
                <a:gd name="connsiteY18" fmla="*/ 851 h 1509"/>
                <a:gd name="connsiteX19" fmla="*/ 1719 w 2331"/>
                <a:gd name="connsiteY19" fmla="*/ 858 h 1509"/>
                <a:gd name="connsiteX20" fmla="*/ 1735 w 2331"/>
                <a:gd name="connsiteY20" fmla="*/ 864 h 1509"/>
                <a:gd name="connsiteX21" fmla="*/ 1751 w 2331"/>
                <a:gd name="connsiteY21" fmla="*/ 1050 h 1509"/>
                <a:gd name="connsiteX22" fmla="*/ 1754 w 2331"/>
                <a:gd name="connsiteY22" fmla="*/ 957 h 1509"/>
                <a:gd name="connsiteX23" fmla="*/ 1751 w 2331"/>
                <a:gd name="connsiteY23" fmla="*/ 999 h 1509"/>
                <a:gd name="connsiteX24" fmla="*/ 1767 w 2331"/>
                <a:gd name="connsiteY24" fmla="*/ 828 h 1509"/>
                <a:gd name="connsiteX25" fmla="*/ 1785 w 2331"/>
                <a:gd name="connsiteY25" fmla="*/ 1102 h 1509"/>
                <a:gd name="connsiteX26" fmla="*/ 1801 w 2331"/>
                <a:gd name="connsiteY26" fmla="*/ 1015 h 1509"/>
                <a:gd name="connsiteX27" fmla="*/ 1796 w 2331"/>
                <a:gd name="connsiteY27" fmla="*/ 1143 h 1509"/>
                <a:gd name="connsiteX28" fmla="*/ 1819 w 2331"/>
                <a:gd name="connsiteY28" fmla="*/ 1108 h 1509"/>
                <a:gd name="connsiteX29" fmla="*/ 1835 w 2331"/>
                <a:gd name="connsiteY29" fmla="*/ 1109 h 1509"/>
                <a:gd name="connsiteX30" fmla="*/ 1853 w 2331"/>
                <a:gd name="connsiteY30" fmla="*/ 1109 h 1509"/>
                <a:gd name="connsiteX31" fmla="*/ 1870 w 2331"/>
                <a:gd name="connsiteY31" fmla="*/ 1154 h 1509"/>
                <a:gd name="connsiteX32" fmla="*/ 1887 w 2331"/>
                <a:gd name="connsiteY32" fmla="*/ 1198 h 1509"/>
                <a:gd name="connsiteX33" fmla="*/ 1904 w 2331"/>
                <a:gd name="connsiteY33" fmla="*/ 1150 h 1509"/>
                <a:gd name="connsiteX34" fmla="*/ 1904 w 2331"/>
                <a:gd name="connsiteY34" fmla="*/ 1110 h 1509"/>
                <a:gd name="connsiteX35" fmla="*/ 1904 w 2331"/>
                <a:gd name="connsiteY35" fmla="*/ 1143 h 1509"/>
                <a:gd name="connsiteX36" fmla="*/ 1920 w 2331"/>
                <a:gd name="connsiteY36" fmla="*/ 1147 h 1509"/>
                <a:gd name="connsiteX37" fmla="*/ 1937 w 2331"/>
                <a:gd name="connsiteY37" fmla="*/ 1458 h 1509"/>
                <a:gd name="connsiteX38" fmla="*/ 1886 w 2331"/>
                <a:gd name="connsiteY38" fmla="*/ 1005 h 1509"/>
                <a:gd name="connsiteX39" fmla="*/ 1889 w 2331"/>
                <a:gd name="connsiteY39" fmla="*/ 999 h 1509"/>
                <a:gd name="connsiteX40" fmla="*/ 1895 w 2331"/>
                <a:gd name="connsiteY40" fmla="*/ 963 h 1509"/>
                <a:gd name="connsiteX41" fmla="*/ 1934 w 2331"/>
                <a:gd name="connsiteY41" fmla="*/ 1002 h 1509"/>
                <a:gd name="connsiteX42" fmla="*/ 1934 w 2331"/>
                <a:gd name="connsiteY42" fmla="*/ 963 h 1509"/>
                <a:gd name="connsiteX43" fmla="*/ 1934 w 2331"/>
                <a:gd name="connsiteY43" fmla="*/ 960 h 1509"/>
                <a:gd name="connsiteX44" fmla="*/ 1934 w 2331"/>
                <a:gd name="connsiteY44" fmla="*/ 954 h 1509"/>
                <a:gd name="connsiteX45" fmla="*/ 1953 w 2331"/>
                <a:gd name="connsiteY45" fmla="*/ 1005 h 1509"/>
                <a:gd name="connsiteX46" fmla="*/ 1968 w 2331"/>
                <a:gd name="connsiteY46" fmla="*/ 1134 h 1509"/>
                <a:gd name="connsiteX47" fmla="*/ 1984 w 2331"/>
                <a:gd name="connsiteY47" fmla="*/ 1083 h 1509"/>
                <a:gd name="connsiteX48" fmla="*/ 1999 w 2331"/>
                <a:gd name="connsiteY48" fmla="*/ 1031 h 1509"/>
                <a:gd name="connsiteX49" fmla="*/ 2013 w 2331"/>
                <a:gd name="connsiteY49" fmla="*/ 1429 h 1509"/>
                <a:gd name="connsiteX50" fmla="*/ 2028 w 2331"/>
                <a:gd name="connsiteY50" fmla="*/ 926 h 1509"/>
                <a:gd name="connsiteX51" fmla="*/ 2041 w 2331"/>
                <a:gd name="connsiteY51" fmla="*/ 1412 h 1509"/>
                <a:gd name="connsiteX52" fmla="*/ 2055 w 2331"/>
                <a:gd name="connsiteY52" fmla="*/ 1087 h 1509"/>
                <a:gd name="connsiteX53" fmla="*/ 2068 w 2331"/>
                <a:gd name="connsiteY53" fmla="*/ 1392 h 1509"/>
                <a:gd name="connsiteX54" fmla="*/ 2079 w 2331"/>
                <a:gd name="connsiteY54" fmla="*/ 1380 h 1509"/>
                <a:gd name="connsiteX55" fmla="*/ 2091 w 2331"/>
                <a:gd name="connsiteY55" fmla="*/ 1098 h 1509"/>
                <a:gd name="connsiteX56" fmla="*/ 2105 w 2331"/>
                <a:gd name="connsiteY56" fmla="*/ 1353 h 1509"/>
                <a:gd name="connsiteX57" fmla="*/ 2118 w 2331"/>
                <a:gd name="connsiteY57" fmla="*/ 1066 h 1509"/>
                <a:gd name="connsiteX58" fmla="*/ 2130 w 2331"/>
                <a:gd name="connsiteY58" fmla="*/ 1319 h 1509"/>
                <a:gd name="connsiteX59" fmla="*/ 2140 w 2331"/>
                <a:gd name="connsiteY59" fmla="*/ 1301 h 1509"/>
                <a:gd name="connsiteX60" fmla="*/ 2149 w 2331"/>
                <a:gd name="connsiteY60" fmla="*/ 1057 h 1509"/>
                <a:gd name="connsiteX61" fmla="*/ 2158 w 2331"/>
                <a:gd name="connsiteY61" fmla="*/ 1263 h 1509"/>
                <a:gd name="connsiteX62" fmla="*/ 2165 w 2331"/>
                <a:gd name="connsiteY62" fmla="*/ 1243 h 1509"/>
                <a:gd name="connsiteX63" fmla="*/ 2171 w 2331"/>
                <a:gd name="connsiteY63" fmla="*/ 1224 h 1509"/>
                <a:gd name="connsiteX64" fmla="*/ 2183 w 2331"/>
                <a:gd name="connsiteY64" fmla="*/ 1219 h 1509"/>
                <a:gd name="connsiteX65" fmla="*/ 2195 w 2331"/>
                <a:gd name="connsiteY65" fmla="*/ 1213 h 1509"/>
                <a:gd name="connsiteX66" fmla="*/ 2207 w 2331"/>
                <a:gd name="connsiteY66" fmla="*/ 1208 h 1509"/>
                <a:gd name="connsiteX67" fmla="*/ 2218 w 2331"/>
                <a:gd name="connsiteY67" fmla="*/ 1203 h 1509"/>
                <a:gd name="connsiteX68" fmla="*/ 2230 w 2331"/>
                <a:gd name="connsiteY68" fmla="*/ 1197 h 1509"/>
                <a:gd name="connsiteX69" fmla="*/ 2241 w 2331"/>
                <a:gd name="connsiteY69" fmla="*/ 1191 h 1509"/>
                <a:gd name="connsiteX70" fmla="*/ 2251 w 2331"/>
                <a:gd name="connsiteY70" fmla="*/ 1185 h 1509"/>
                <a:gd name="connsiteX71" fmla="*/ 2261 w 2331"/>
                <a:gd name="connsiteY71" fmla="*/ 1178 h 1509"/>
                <a:gd name="connsiteX72" fmla="*/ 2279 w 2331"/>
                <a:gd name="connsiteY72" fmla="*/ 1160 h 1509"/>
                <a:gd name="connsiteX73" fmla="*/ 2294 w 2331"/>
                <a:gd name="connsiteY73" fmla="*/ 1138 h 1509"/>
                <a:gd name="connsiteX74" fmla="*/ 2307 w 2331"/>
                <a:gd name="connsiteY74" fmla="*/ 1111 h 1509"/>
                <a:gd name="connsiteX75" fmla="*/ 2317 w 2331"/>
                <a:gd name="connsiteY75" fmla="*/ 1082 h 1509"/>
                <a:gd name="connsiteX76" fmla="*/ 2324 w 2331"/>
                <a:gd name="connsiteY76" fmla="*/ 1051 h 1509"/>
                <a:gd name="connsiteX77" fmla="*/ 2328 w 2331"/>
                <a:gd name="connsiteY77" fmla="*/ 1018 h 1509"/>
                <a:gd name="connsiteX78" fmla="*/ 2331 w 2331"/>
                <a:gd name="connsiteY78" fmla="*/ 985 h 1509"/>
                <a:gd name="connsiteX79" fmla="*/ 2331 w 2331"/>
                <a:gd name="connsiteY79" fmla="*/ 954 h 1509"/>
                <a:gd name="connsiteX80" fmla="*/ 2329 w 2331"/>
                <a:gd name="connsiteY80" fmla="*/ 927 h 1509"/>
                <a:gd name="connsiteX81" fmla="*/ 2327 w 2331"/>
                <a:gd name="connsiteY81" fmla="*/ 899 h 1509"/>
                <a:gd name="connsiteX82" fmla="*/ 2322 w 2331"/>
                <a:gd name="connsiteY82" fmla="*/ 871 h 1509"/>
                <a:gd name="connsiteX83" fmla="*/ 2315 w 2331"/>
                <a:gd name="connsiteY83" fmla="*/ 844 h 1509"/>
                <a:gd name="connsiteX84" fmla="*/ 2307 w 2331"/>
                <a:gd name="connsiteY84" fmla="*/ 819 h 1509"/>
                <a:gd name="connsiteX85" fmla="*/ 2297 w 2331"/>
                <a:gd name="connsiteY85" fmla="*/ 796 h 1509"/>
                <a:gd name="connsiteX86" fmla="*/ 2284 w 2331"/>
                <a:gd name="connsiteY86" fmla="*/ 777 h 1509"/>
                <a:gd name="connsiteX87" fmla="*/ 2269 w 2331"/>
                <a:gd name="connsiteY87" fmla="*/ 762 h 1509"/>
                <a:gd name="connsiteX88" fmla="*/ 2242 w 2331"/>
                <a:gd name="connsiteY88" fmla="*/ 743 h 1509"/>
                <a:gd name="connsiteX89" fmla="*/ 2213 w 2331"/>
                <a:gd name="connsiteY89" fmla="*/ 725 h 1509"/>
                <a:gd name="connsiteX90" fmla="*/ 2181 w 2331"/>
                <a:gd name="connsiteY90" fmla="*/ 706 h 1509"/>
                <a:gd name="connsiteX91" fmla="*/ 2147 w 2331"/>
                <a:gd name="connsiteY91" fmla="*/ 688 h 1509"/>
                <a:gd name="connsiteX92" fmla="*/ 2112 w 2331"/>
                <a:gd name="connsiteY92" fmla="*/ 672 h 1509"/>
                <a:gd name="connsiteX93" fmla="*/ 2074 w 2331"/>
                <a:gd name="connsiteY93" fmla="*/ 656 h 1509"/>
                <a:gd name="connsiteX94" fmla="*/ 2034 w 2331"/>
                <a:gd name="connsiteY94" fmla="*/ 640 h 1509"/>
                <a:gd name="connsiteX95" fmla="*/ 1993 w 2331"/>
                <a:gd name="connsiteY95" fmla="*/ 625 h 1509"/>
                <a:gd name="connsiteX96" fmla="*/ 1950 w 2331"/>
                <a:gd name="connsiteY96" fmla="*/ 611 h 1509"/>
                <a:gd name="connsiteX97" fmla="*/ 1904 w 2331"/>
                <a:gd name="connsiteY97" fmla="*/ 598 h 1509"/>
                <a:gd name="connsiteX98" fmla="*/ 1857 w 2331"/>
                <a:gd name="connsiteY98" fmla="*/ 585 h 1509"/>
                <a:gd name="connsiteX99" fmla="*/ 1808 w 2331"/>
                <a:gd name="connsiteY99" fmla="*/ 574 h 1509"/>
                <a:gd name="connsiteX100" fmla="*/ 1758 w 2331"/>
                <a:gd name="connsiteY100" fmla="*/ 563 h 1509"/>
                <a:gd name="connsiteX101" fmla="*/ 1707 w 2331"/>
                <a:gd name="connsiteY101" fmla="*/ 553 h 1509"/>
                <a:gd name="connsiteX102" fmla="*/ 1654 w 2331"/>
                <a:gd name="connsiteY102" fmla="*/ 543 h 1509"/>
                <a:gd name="connsiteX103" fmla="*/ 1599 w 2331"/>
                <a:gd name="connsiteY103" fmla="*/ 535 h 1509"/>
                <a:gd name="connsiteX104" fmla="*/ 1599 w 2331"/>
                <a:gd name="connsiteY104" fmla="*/ 535 h 1509"/>
                <a:gd name="connsiteX105" fmla="*/ 1595 w 2331"/>
                <a:gd name="connsiteY105" fmla="*/ 471 h 1509"/>
                <a:gd name="connsiteX106" fmla="*/ 1487 w 2331"/>
                <a:gd name="connsiteY106" fmla="*/ 471 h 1509"/>
                <a:gd name="connsiteX107" fmla="*/ 1496 w 2331"/>
                <a:gd name="connsiteY107" fmla="*/ 637 h 1509"/>
                <a:gd name="connsiteX108" fmla="*/ 1491 w 2331"/>
                <a:gd name="connsiteY108" fmla="*/ 638 h 1509"/>
                <a:gd name="connsiteX109" fmla="*/ 1487 w 2331"/>
                <a:gd name="connsiteY109" fmla="*/ 639 h 1509"/>
                <a:gd name="connsiteX110" fmla="*/ 1482 w 2331"/>
                <a:gd name="connsiteY110" fmla="*/ 640 h 1509"/>
                <a:gd name="connsiteX111" fmla="*/ 1477 w 2331"/>
                <a:gd name="connsiteY111" fmla="*/ 642 h 1509"/>
                <a:gd name="connsiteX112" fmla="*/ 1473 w 2331"/>
                <a:gd name="connsiteY112" fmla="*/ 644 h 1509"/>
                <a:gd name="connsiteX113" fmla="*/ 1468 w 2331"/>
                <a:gd name="connsiteY113" fmla="*/ 645 h 1509"/>
                <a:gd name="connsiteX114" fmla="*/ 1462 w 2331"/>
                <a:gd name="connsiteY114" fmla="*/ 646 h 1509"/>
                <a:gd name="connsiteX115" fmla="*/ 1458 w 2331"/>
                <a:gd name="connsiteY115" fmla="*/ 647 h 1509"/>
                <a:gd name="connsiteX116" fmla="*/ 1467 w 2331"/>
                <a:gd name="connsiteY116" fmla="*/ 643 h 1509"/>
                <a:gd name="connsiteX117" fmla="*/ 1418 w 2331"/>
                <a:gd name="connsiteY117" fmla="*/ 561 h 1509"/>
                <a:gd name="connsiteX118" fmla="*/ 1405 w 2331"/>
                <a:gd name="connsiteY118" fmla="*/ 452 h 1509"/>
                <a:gd name="connsiteX119" fmla="*/ 1417 w 2331"/>
                <a:gd name="connsiteY119" fmla="*/ 442 h 1509"/>
                <a:gd name="connsiteX120" fmla="*/ 1427 w 2331"/>
                <a:gd name="connsiteY120" fmla="*/ 430 h 1509"/>
                <a:gd name="connsiteX121" fmla="*/ 1438 w 2331"/>
                <a:gd name="connsiteY121" fmla="*/ 417 h 1509"/>
                <a:gd name="connsiteX122" fmla="*/ 1447 w 2331"/>
                <a:gd name="connsiteY122" fmla="*/ 403 h 1509"/>
                <a:gd name="connsiteX123" fmla="*/ 1456 w 2331"/>
                <a:gd name="connsiteY123" fmla="*/ 388 h 1509"/>
                <a:gd name="connsiteX124" fmla="*/ 1465 w 2331"/>
                <a:gd name="connsiteY124" fmla="*/ 372 h 1509"/>
                <a:gd name="connsiteX125" fmla="*/ 1472 w 2331"/>
                <a:gd name="connsiteY125" fmla="*/ 354 h 1509"/>
                <a:gd name="connsiteX126" fmla="*/ 1479 w 2331"/>
                <a:gd name="connsiteY126" fmla="*/ 337 h 1509"/>
                <a:gd name="connsiteX127" fmla="*/ 1487 w 2331"/>
                <a:gd name="connsiteY127" fmla="*/ 471 h 1509"/>
                <a:gd name="connsiteX128" fmla="*/ 1595 w 2331"/>
                <a:gd name="connsiteY128" fmla="*/ 471 h 1509"/>
                <a:gd name="connsiteX129" fmla="*/ 1585 w 2331"/>
                <a:gd name="connsiteY129" fmla="*/ 273 h 1509"/>
                <a:gd name="connsiteX130" fmla="*/ 1584 w 2331"/>
                <a:gd name="connsiteY130" fmla="*/ 265 h 1509"/>
                <a:gd name="connsiteX131" fmla="*/ 1580 w 2331"/>
                <a:gd name="connsiteY131" fmla="*/ 257 h 1509"/>
                <a:gd name="connsiteX132" fmla="*/ 1576 w 2331"/>
                <a:gd name="connsiteY132" fmla="*/ 250 h 1509"/>
                <a:gd name="connsiteX133" fmla="*/ 1570 w 2331"/>
                <a:gd name="connsiteY133" fmla="*/ 243 h 1509"/>
                <a:gd name="connsiteX134" fmla="*/ 1563 w 2331"/>
                <a:gd name="connsiteY134" fmla="*/ 237 h 1509"/>
                <a:gd name="connsiteX135" fmla="*/ 1556 w 2331"/>
                <a:gd name="connsiteY135" fmla="*/ 234 h 1509"/>
                <a:gd name="connsiteX136" fmla="*/ 1546 w 2331"/>
                <a:gd name="connsiteY136" fmla="*/ 231 h 1509"/>
                <a:gd name="connsiteX137" fmla="*/ 1538 w 2331"/>
                <a:gd name="connsiteY137" fmla="*/ 230 h 1509"/>
                <a:gd name="connsiteX138" fmla="*/ 1517 w 2331"/>
                <a:gd name="connsiteY138" fmla="*/ 230 h 1509"/>
                <a:gd name="connsiteX139" fmla="*/ 1511 w 2331"/>
                <a:gd name="connsiteY139" fmla="*/ 230 h 1509"/>
                <a:gd name="connsiteX140" fmla="*/ 1505 w 2331"/>
                <a:gd name="connsiteY140" fmla="*/ 231 h 1509"/>
                <a:gd name="connsiteX141" fmla="*/ 1501 w 2331"/>
                <a:gd name="connsiteY141" fmla="*/ 234 h 1509"/>
                <a:gd name="connsiteX142" fmla="*/ 1495 w 2331"/>
                <a:gd name="connsiteY142" fmla="*/ 236 h 1509"/>
                <a:gd name="connsiteX143" fmla="*/ 1495 w 2331"/>
                <a:gd name="connsiteY143" fmla="*/ 236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5 w 2331"/>
                <a:gd name="connsiteY146" fmla="*/ 235 h 1509"/>
                <a:gd name="connsiteX147" fmla="*/ 1493 w 2331"/>
                <a:gd name="connsiteY147" fmla="*/ 212 h 1509"/>
                <a:gd name="connsiteX148" fmla="*/ 1488 w 2331"/>
                <a:gd name="connsiteY148" fmla="*/ 188 h 1509"/>
                <a:gd name="connsiteX149" fmla="*/ 1481 w 2331"/>
                <a:gd name="connsiteY149" fmla="*/ 166 h 1509"/>
                <a:gd name="connsiteX150" fmla="*/ 1473 w 2331"/>
                <a:gd name="connsiteY150" fmla="*/ 145 h 1509"/>
                <a:gd name="connsiteX151" fmla="*/ 1462 w 2331"/>
                <a:gd name="connsiteY151" fmla="*/ 124 h 1509"/>
                <a:gd name="connsiteX152" fmla="*/ 1449 w 2331"/>
                <a:gd name="connsiteY152" fmla="*/ 105 h 1509"/>
                <a:gd name="connsiteX153" fmla="*/ 1434 w 2331"/>
                <a:gd name="connsiteY153" fmla="*/ 86 h 1509"/>
                <a:gd name="connsiteX154" fmla="*/ 1418 w 2331"/>
                <a:gd name="connsiteY154" fmla="*/ 69 h 1509"/>
                <a:gd name="connsiteX155" fmla="*/ 1399 w 2331"/>
                <a:gd name="connsiteY155" fmla="*/ 54 h 1509"/>
                <a:gd name="connsiteX156" fmla="*/ 1379 w 2331"/>
                <a:gd name="connsiteY156" fmla="*/ 40 h 1509"/>
                <a:gd name="connsiteX157" fmla="*/ 1359 w 2331"/>
                <a:gd name="connsiteY157" fmla="*/ 28 h 1509"/>
                <a:gd name="connsiteX158" fmla="*/ 1338 w 2331"/>
                <a:gd name="connsiteY158" fmla="*/ 18 h 1509"/>
                <a:gd name="connsiteX159" fmla="*/ 1316 w 2331"/>
                <a:gd name="connsiteY159" fmla="*/ 11 h 1509"/>
                <a:gd name="connsiteX160" fmla="*/ 1294 w 2331"/>
                <a:gd name="connsiteY160" fmla="*/ 5 h 1509"/>
                <a:gd name="connsiteX161" fmla="*/ 1271 w 2331"/>
                <a:gd name="connsiteY161" fmla="*/ 1 h 1509"/>
                <a:gd name="connsiteX162" fmla="*/ 1247 w 2331"/>
                <a:gd name="connsiteY162" fmla="*/ 0 h 1509"/>
                <a:gd name="connsiteX163" fmla="*/ 1225 w 2331"/>
                <a:gd name="connsiteY163" fmla="*/ 1 h 1509"/>
                <a:gd name="connsiteX164" fmla="*/ 1204 w 2331"/>
                <a:gd name="connsiteY164" fmla="*/ 4 h 1509"/>
                <a:gd name="connsiteX165" fmla="*/ 1183 w 2331"/>
                <a:gd name="connsiteY165" fmla="*/ 9 h 1509"/>
                <a:gd name="connsiteX166" fmla="*/ 1163 w 2331"/>
                <a:gd name="connsiteY166" fmla="*/ 15 h 1509"/>
                <a:gd name="connsiteX167" fmla="*/ 1144 w 2331"/>
                <a:gd name="connsiteY167" fmla="*/ 25 h 1509"/>
                <a:gd name="connsiteX168" fmla="*/ 1127 w 2331"/>
                <a:gd name="connsiteY168" fmla="*/ 34 h 1509"/>
                <a:gd name="connsiteX169" fmla="*/ 1110 w 2331"/>
                <a:gd name="connsiteY169" fmla="*/ 46 h 1509"/>
                <a:gd name="connsiteX170" fmla="*/ 1095 w 2331"/>
                <a:gd name="connsiteY170" fmla="*/ 60 h 1509"/>
                <a:gd name="connsiteX171" fmla="*/ 1080 w 2331"/>
                <a:gd name="connsiteY171" fmla="*/ 74 h 1509"/>
                <a:gd name="connsiteX172" fmla="*/ 1068 w 2331"/>
                <a:gd name="connsiteY172" fmla="*/ 90 h 1509"/>
                <a:gd name="connsiteX173" fmla="*/ 1057 w 2331"/>
                <a:gd name="connsiteY173" fmla="*/ 106 h 1509"/>
                <a:gd name="connsiteX174" fmla="*/ 1047 w 2331"/>
                <a:gd name="connsiteY174" fmla="*/ 125 h 1509"/>
                <a:gd name="connsiteX175" fmla="*/ 1039 w 2331"/>
                <a:gd name="connsiteY175" fmla="*/ 144 h 1509"/>
                <a:gd name="connsiteX176" fmla="*/ 1033 w 2331"/>
                <a:gd name="connsiteY176" fmla="*/ 164 h 1509"/>
                <a:gd name="connsiteX177" fmla="*/ 1029 w 2331"/>
                <a:gd name="connsiteY177" fmla="*/ 185 h 1509"/>
                <a:gd name="connsiteX178" fmla="*/ 1026 w 2331"/>
                <a:gd name="connsiteY178" fmla="*/ 207 h 1509"/>
                <a:gd name="connsiteX179" fmla="*/ 1003 w 2331"/>
                <a:gd name="connsiteY179" fmla="*/ 227 h 1509"/>
                <a:gd name="connsiteX180" fmla="*/ 976 w 2331"/>
                <a:gd name="connsiteY180" fmla="*/ 251 h 1509"/>
                <a:gd name="connsiteX181" fmla="*/ 947 w 2331"/>
                <a:gd name="connsiteY181" fmla="*/ 279 h 1509"/>
                <a:gd name="connsiteX182" fmla="*/ 919 w 2331"/>
                <a:gd name="connsiteY182" fmla="*/ 309 h 1509"/>
                <a:gd name="connsiteX183" fmla="*/ 893 w 2331"/>
                <a:gd name="connsiteY183" fmla="*/ 338 h 1509"/>
                <a:gd name="connsiteX184" fmla="*/ 873 w 2331"/>
                <a:gd name="connsiteY184" fmla="*/ 366 h 1509"/>
                <a:gd name="connsiteX185" fmla="*/ 860 w 2331"/>
                <a:gd name="connsiteY185" fmla="*/ 391 h 1509"/>
                <a:gd name="connsiteX186" fmla="*/ 858 w 2331"/>
                <a:gd name="connsiteY186" fmla="*/ 414 h 1509"/>
                <a:gd name="connsiteX187" fmla="*/ 860 w 2331"/>
                <a:gd name="connsiteY187" fmla="*/ 422 h 1509"/>
                <a:gd name="connsiteX188" fmla="*/ 864 w 2331"/>
                <a:gd name="connsiteY188" fmla="*/ 429 h 1509"/>
                <a:gd name="connsiteX189" fmla="*/ 870 w 2331"/>
                <a:gd name="connsiteY189" fmla="*/ 435 h 1509"/>
                <a:gd name="connsiteX190" fmla="*/ 877 w 2331"/>
                <a:gd name="connsiteY190" fmla="*/ 439 h 1509"/>
                <a:gd name="connsiteX191" fmla="*/ 887 w 2331"/>
                <a:gd name="connsiteY191" fmla="*/ 444 h 1509"/>
                <a:gd name="connsiteX192" fmla="*/ 898 w 2331"/>
                <a:gd name="connsiteY192" fmla="*/ 449 h 1509"/>
                <a:gd name="connsiteX193" fmla="*/ 911 w 2331"/>
                <a:gd name="connsiteY193" fmla="*/ 452 h 1509"/>
                <a:gd name="connsiteX194" fmla="*/ 923 w 2331"/>
                <a:gd name="connsiteY194" fmla="*/ 456 h 1509"/>
                <a:gd name="connsiteX195" fmla="*/ 936 w 2331"/>
                <a:gd name="connsiteY195" fmla="*/ 459 h 1509"/>
                <a:gd name="connsiteX196" fmla="*/ 950 w 2331"/>
                <a:gd name="connsiteY196" fmla="*/ 462 h 1509"/>
                <a:gd name="connsiteX197" fmla="*/ 964 w 2331"/>
                <a:gd name="connsiteY197" fmla="*/ 465 h 1509"/>
                <a:gd name="connsiteX198" fmla="*/ 978 w 2331"/>
                <a:gd name="connsiteY198" fmla="*/ 466 h 1509"/>
                <a:gd name="connsiteX199" fmla="*/ 991 w 2331"/>
                <a:gd name="connsiteY199" fmla="*/ 469 h 1509"/>
                <a:gd name="connsiteX200" fmla="*/ 1005 w 2331"/>
                <a:gd name="connsiteY200" fmla="*/ 470 h 1509"/>
                <a:gd name="connsiteX201" fmla="*/ 1018 w 2331"/>
                <a:gd name="connsiteY201" fmla="*/ 472 h 1509"/>
                <a:gd name="connsiteX202" fmla="*/ 1030 w 2331"/>
                <a:gd name="connsiteY202" fmla="*/ 473 h 1509"/>
                <a:gd name="connsiteX203" fmla="*/ 1041 w 2331"/>
                <a:gd name="connsiteY203" fmla="*/ 473 h 1509"/>
                <a:gd name="connsiteX204" fmla="*/ 1052 w 2331"/>
                <a:gd name="connsiteY204" fmla="*/ 474 h 1509"/>
                <a:gd name="connsiteX205" fmla="*/ 1061 w 2331"/>
                <a:gd name="connsiteY205" fmla="*/ 476 h 1509"/>
                <a:gd name="connsiteX206" fmla="*/ 1069 w 2331"/>
                <a:gd name="connsiteY206" fmla="*/ 476 h 1509"/>
                <a:gd name="connsiteX207" fmla="*/ 1082 w 2331"/>
                <a:gd name="connsiteY207" fmla="*/ 589 h 1509"/>
                <a:gd name="connsiteX208" fmla="*/ 1082 w 2331"/>
                <a:gd name="connsiteY208" fmla="*/ 593 h 1509"/>
                <a:gd name="connsiteX209" fmla="*/ 1074 w 2331"/>
                <a:gd name="connsiteY209" fmla="*/ 590 h 1509"/>
                <a:gd name="connsiteX210" fmla="*/ 1067 w 2331"/>
                <a:gd name="connsiteY210" fmla="*/ 588 h 1509"/>
                <a:gd name="connsiteX211" fmla="*/ 1059 w 2331"/>
                <a:gd name="connsiteY211" fmla="*/ 588 h 1509"/>
                <a:gd name="connsiteX212" fmla="*/ 1051 w 2331"/>
                <a:gd name="connsiteY212" fmla="*/ 590 h 1509"/>
                <a:gd name="connsiteX213" fmla="*/ 1046 w 2331"/>
                <a:gd name="connsiteY213" fmla="*/ 591 h 1509"/>
                <a:gd name="connsiteX214" fmla="*/ 1043 w 2331"/>
                <a:gd name="connsiteY214" fmla="*/ 593 h 1509"/>
                <a:gd name="connsiteX215" fmla="*/ 1039 w 2331"/>
                <a:gd name="connsiteY215" fmla="*/ 594 h 1509"/>
                <a:gd name="connsiteX216" fmla="*/ 1037 w 2331"/>
                <a:gd name="connsiteY216" fmla="*/ 595 h 1509"/>
                <a:gd name="connsiteX217" fmla="*/ 969 w 2331"/>
                <a:gd name="connsiteY217" fmla="*/ 501 h 1509"/>
                <a:gd name="connsiteX218" fmla="*/ 968 w 2331"/>
                <a:gd name="connsiteY218" fmla="*/ 500 h 1509"/>
                <a:gd name="connsiteX219" fmla="*/ 963 w 2331"/>
                <a:gd name="connsiteY219" fmla="*/ 497 h 1509"/>
                <a:gd name="connsiteX220" fmla="*/ 957 w 2331"/>
                <a:gd name="connsiteY220" fmla="*/ 493 h 1509"/>
                <a:gd name="connsiteX221" fmla="*/ 951 w 2331"/>
                <a:gd name="connsiteY221" fmla="*/ 491 h 1509"/>
                <a:gd name="connsiteX222" fmla="*/ 943 w 2331"/>
                <a:gd name="connsiteY222" fmla="*/ 488 h 1509"/>
                <a:gd name="connsiteX223" fmla="*/ 936 w 2331"/>
                <a:gd name="connsiteY223" fmla="*/ 488 h 1509"/>
                <a:gd name="connsiteX224" fmla="*/ 928 w 2331"/>
                <a:gd name="connsiteY224" fmla="*/ 491 h 1509"/>
                <a:gd name="connsiteX225" fmla="*/ 920 w 2331"/>
                <a:gd name="connsiteY225" fmla="*/ 493 h 1509"/>
                <a:gd name="connsiteX226" fmla="*/ 912 w 2331"/>
                <a:gd name="connsiteY226" fmla="*/ 499 h 1509"/>
                <a:gd name="connsiteX227" fmla="*/ 900 w 2331"/>
                <a:gd name="connsiteY227" fmla="*/ 514 h 1509"/>
                <a:gd name="connsiteX228" fmla="*/ 897 w 2331"/>
                <a:gd name="connsiteY228" fmla="*/ 529 h 1509"/>
                <a:gd name="connsiteX229" fmla="*/ 899 w 2331"/>
                <a:gd name="connsiteY229" fmla="*/ 543 h 1509"/>
                <a:gd name="connsiteX230" fmla="*/ 904 w 2331"/>
                <a:gd name="connsiteY230" fmla="*/ 554 h 1509"/>
                <a:gd name="connsiteX231" fmla="*/ 906 w 2331"/>
                <a:gd name="connsiteY231" fmla="*/ 557 h 1509"/>
                <a:gd name="connsiteX232" fmla="*/ 912 w 2331"/>
                <a:gd name="connsiteY232" fmla="*/ 564 h 1509"/>
                <a:gd name="connsiteX233" fmla="*/ 920 w 2331"/>
                <a:gd name="connsiteY233" fmla="*/ 576 h 1509"/>
                <a:gd name="connsiteX234" fmla="*/ 930 w 2331"/>
                <a:gd name="connsiteY234" fmla="*/ 590 h 1509"/>
                <a:gd name="connsiteX235" fmla="*/ 941 w 2331"/>
                <a:gd name="connsiteY235" fmla="*/ 604 h 1509"/>
                <a:gd name="connsiteX236" fmla="*/ 953 w 2331"/>
                <a:gd name="connsiteY236" fmla="*/ 619 h 1509"/>
                <a:gd name="connsiteX237" fmla="*/ 962 w 2331"/>
                <a:gd name="connsiteY237" fmla="*/ 632 h 1509"/>
                <a:gd name="connsiteX238" fmla="*/ 970 w 2331"/>
                <a:gd name="connsiteY238" fmla="*/ 643 h 1509"/>
                <a:gd name="connsiteX239" fmla="*/ 944 w 2331"/>
                <a:gd name="connsiteY239" fmla="*/ 636 h 1509"/>
                <a:gd name="connsiteX240" fmla="*/ 922 w 2331"/>
                <a:gd name="connsiteY240" fmla="*/ 628 h 1509"/>
                <a:gd name="connsiteX241" fmla="*/ 902 w 2331"/>
                <a:gd name="connsiteY241" fmla="*/ 618 h 1509"/>
                <a:gd name="connsiteX242" fmla="*/ 886 w 2331"/>
                <a:gd name="connsiteY242" fmla="*/ 609 h 1509"/>
                <a:gd name="connsiteX243" fmla="*/ 873 w 2331"/>
                <a:gd name="connsiteY243" fmla="*/ 600 h 1509"/>
                <a:gd name="connsiteX244" fmla="*/ 863 w 2331"/>
                <a:gd name="connsiteY244" fmla="*/ 589 h 1509"/>
                <a:gd name="connsiteX245" fmla="*/ 857 w 2331"/>
                <a:gd name="connsiteY245" fmla="*/ 578 h 1509"/>
                <a:gd name="connsiteX246" fmla="*/ 854 w 2331"/>
                <a:gd name="connsiteY246" fmla="*/ 567 h 1509"/>
                <a:gd name="connsiteX247" fmla="*/ 853 w 2331"/>
                <a:gd name="connsiteY247" fmla="*/ 559 h 1509"/>
                <a:gd name="connsiteX248" fmla="*/ 853 w 2331"/>
                <a:gd name="connsiteY248" fmla="*/ 552 h 1509"/>
                <a:gd name="connsiteX249" fmla="*/ 853 w 2331"/>
                <a:gd name="connsiteY249" fmla="*/ 545 h 1509"/>
                <a:gd name="connsiteX250" fmla="*/ 854 w 2331"/>
                <a:gd name="connsiteY250" fmla="*/ 538 h 1509"/>
                <a:gd name="connsiteX251" fmla="*/ 856 w 2331"/>
                <a:gd name="connsiteY251" fmla="*/ 518 h 1509"/>
                <a:gd name="connsiteX252" fmla="*/ 837 w 2331"/>
                <a:gd name="connsiteY252" fmla="*/ 520 h 1509"/>
                <a:gd name="connsiteX253" fmla="*/ 802 w 2331"/>
                <a:gd name="connsiteY253" fmla="*/ 524 h 1509"/>
                <a:gd name="connsiteX254" fmla="*/ 767 w 2331"/>
                <a:gd name="connsiteY254" fmla="*/ 528 h 1509"/>
                <a:gd name="connsiteX255" fmla="*/ 732 w 2331"/>
                <a:gd name="connsiteY255" fmla="*/ 532 h 1509"/>
                <a:gd name="connsiteX256" fmla="*/ 698 w 2331"/>
                <a:gd name="connsiteY256" fmla="*/ 538 h 1509"/>
                <a:gd name="connsiteX257" fmla="*/ 664 w 2331"/>
                <a:gd name="connsiteY257" fmla="*/ 542 h 1509"/>
                <a:gd name="connsiteX258" fmla="*/ 631 w 2331"/>
                <a:gd name="connsiteY258" fmla="*/ 548 h 1509"/>
                <a:gd name="connsiteX259" fmla="*/ 600 w 2331"/>
                <a:gd name="connsiteY259" fmla="*/ 554 h 1509"/>
                <a:gd name="connsiteX260" fmla="*/ 567 w 2331"/>
                <a:gd name="connsiteY260" fmla="*/ 560 h 1509"/>
                <a:gd name="connsiteX261" fmla="*/ 537 w 2331"/>
                <a:gd name="connsiteY261" fmla="*/ 567 h 1509"/>
                <a:gd name="connsiteX262" fmla="*/ 506 w 2331"/>
                <a:gd name="connsiteY262" fmla="*/ 574 h 1509"/>
                <a:gd name="connsiteX263" fmla="*/ 476 w 2331"/>
                <a:gd name="connsiteY263" fmla="*/ 581 h 1509"/>
                <a:gd name="connsiteX264" fmla="*/ 447 w 2331"/>
                <a:gd name="connsiteY264" fmla="*/ 589 h 1509"/>
                <a:gd name="connsiteX265" fmla="*/ 417 w 2331"/>
                <a:gd name="connsiteY265" fmla="*/ 596 h 1509"/>
                <a:gd name="connsiteX266" fmla="*/ 390 w 2331"/>
                <a:gd name="connsiteY266" fmla="*/ 604 h 1509"/>
                <a:gd name="connsiteX267" fmla="*/ 362 w 2331"/>
                <a:gd name="connsiteY267" fmla="*/ 614 h 1509"/>
                <a:gd name="connsiteX268" fmla="*/ 337 w 2331"/>
                <a:gd name="connsiteY268" fmla="*/ 622 h 1509"/>
                <a:gd name="connsiteX269" fmla="*/ 311 w 2331"/>
                <a:gd name="connsiteY269" fmla="*/ 631 h 1509"/>
                <a:gd name="connsiteX270" fmla="*/ 285 w 2331"/>
                <a:gd name="connsiteY270" fmla="*/ 640 h 1509"/>
                <a:gd name="connsiteX271" fmla="*/ 262 w 2331"/>
                <a:gd name="connsiteY271" fmla="*/ 650 h 1509"/>
                <a:gd name="connsiteX272" fmla="*/ 238 w 2331"/>
                <a:gd name="connsiteY272" fmla="*/ 660 h 1509"/>
                <a:gd name="connsiteX273" fmla="*/ 215 w 2331"/>
                <a:gd name="connsiteY273" fmla="*/ 671 h 1509"/>
                <a:gd name="connsiteX274" fmla="*/ 194 w 2331"/>
                <a:gd name="connsiteY274" fmla="*/ 681 h 1509"/>
                <a:gd name="connsiteX275" fmla="*/ 173 w 2331"/>
                <a:gd name="connsiteY275" fmla="*/ 692 h 1509"/>
                <a:gd name="connsiteX276" fmla="*/ 153 w 2331"/>
                <a:gd name="connsiteY276" fmla="*/ 702 h 1509"/>
                <a:gd name="connsiteX277" fmla="*/ 134 w 2331"/>
                <a:gd name="connsiteY277" fmla="*/ 714 h 1509"/>
                <a:gd name="connsiteX278" fmla="*/ 116 w 2331"/>
                <a:gd name="connsiteY278" fmla="*/ 726 h 1509"/>
                <a:gd name="connsiteX279" fmla="*/ 98 w 2331"/>
                <a:gd name="connsiteY279" fmla="*/ 737 h 1509"/>
                <a:gd name="connsiteX280" fmla="*/ 82 w 2331"/>
                <a:gd name="connsiteY280" fmla="*/ 749 h 1509"/>
                <a:gd name="connsiteX281" fmla="*/ 67 w 2331"/>
                <a:gd name="connsiteY281" fmla="*/ 762 h 1509"/>
                <a:gd name="connsiteX282" fmla="*/ 53 w 2331"/>
                <a:gd name="connsiteY282" fmla="*/ 774 h 1509"/>
                <a:gd name="connsiteX283" fmla="*/ 40 w 2331"/>
                <a:gd name="connsiteY283" fmla="*/ 787 h 1509"/>
                <a:gd name="connsiteX284" fmla="*/ 27 w 2331"/>
                <a:gd name="connsiteY284" fmla="*/ 799 h 1509"/>
                <a:gd name="connsiteX285" fmla="*/ 8 w 2331"/>
                <a:gd name="connsiteY285" fmla="*/ 836 h 1509"/>
                <a:gd name="connsiteX286" fmla="*/ 0 w 2331"/>
                <a:gd name="connsiteY286" fmla="*/ 882 h 1509"/>
                <a:gd name="connsiteX287" fmla="*/ 0 w 2331"/>
                <a:gd name="connsiteY287" fmla="*/ 927 h 1509"/>
                <a:gd name="connsiteX288" fmla="*/ 1 w 2331"/>
                <a:gd name="connsiteY288" fmla="*/ 958 h 1509"/>
                <a:gd name="connsiteX289" fmla="*/ 4 w 2331"/>
                <a:gd name="connsiteY289" fmla="*/ 983 h 1509"/>
                <a:gd name="connsiteX290" fmla="*/ 8 w 2331"/>
                <a:gd name="connsiteY290" fmla="*/ 1009 h 1509"/>
                <a:gd name="connsiteX291" fmla="*/ 14 w 2331"/>
                <a:gd name="connsiteY291" fmla="*/ 1034 h 1509"/>
                <a:gd name="connsiteX292" fmla="*/ 21 w 2331"/>
                <a:gd name="connsiteY292" fmla="*/ 1059 h 1509"/>
                <a:gd name="connsiteX293" fmla="*/ 29 w 2331"/>
                <a:gd name="connsiteY293" fmla="*/ 1082 h 1509"/>
                <a:gd name="connsiteX294" fmla="*/ 40 w 2331"/>
                <a:gd name="connsiteY294" fmla="*/ 1103 h 1509"/>
                <a:gd name="connsiteX295" fmla="*/ 51 w 2331"/>
                <a:gd name="connsiteY295" fmla="*/ 1122 h 1509"/>
                <a:gd name="connsiteX296" fmla="*/ 64 w 2331"/>
                <a:gd name="connsiteY296" fmla="*/ 1136 h 1509"/>
                <a:gd name="connsiteX297" fmla="*/ 81 w 2331"/>
                <a:gd name="connsiteY297" fmla="*/ 1149 h 1509"/>
                <a:gd name="connsiteX298" fmla="*/ 98 w 2331"/>
                <a:gd name="connsiteY298" fmla="*/ 1162 h 1509"/>
                <a:gd name="connsiteX299" fmla="*/ 118 w 2331"/>
                <a:gd name="connsiteY299" fmla="*/ 1173 h 1509"/>
                <a:gd name="connsiteX300" fmla="*/ 138 w 2331"/>
                <a:gd name="connsiteY300" fmla="*/ 1184 h 1509"/>
                <a:gd name="connsiteX301" fmla="*/ 160 w 2331"/>
                <a:gd name="connsiteY301" fmla="*/ 1193 h 1509"/>
                <a:gd name="connsiteX302" fmla="*/ 184 w 2331"/>
                <a:gd name="connsiteY302" fmla="*/ 1203 h 1509"/>
                <a:gd name="connsiteX303" fmla="*/ 208 w 2331"/>
                <a:gd name="connsiteY303" fmla="*/ 1211 h 1509"/>
                <a:gd name="connsiteX304" fmla="*/ 234 w 2331"/>
                <a:gd name="connsiteY304" fmla="*/ 1218 h 1509"/>
                <a:gd name="connsiteX305" fmla="*/ 242 w 2331"/>
                <a:gd name="connsiteY305" fmla="*/ 1239 h 1509"/>
                <a:gd name="connsiteX306" fmla="*/ 250 w 2331"/>
                <a:gd name="connsiteY306" fmla="*/ 1259 h 1509"/>
                <a:gd name="connsiteX307" fmla="*/ 261 w 2331"/>
                <a:gd name="connsiteY307" fmla="*/ 1279 h 1509"/>
                <a:gd name="connsiteX308" fmla="*/ 272 w 2331"/>
                <a:gd name="connsiteY308" fmla="*/ 1298 h 1509"/>
                <a:gd name="connsiteX309" fmla="*/ 285 w 2331"/>
                <a:gd name="connsiteY309" fmla="*/ 1317 h 1509"/>
                <a:gd name="connsiteX310" fmla="*/ 298 w 2331"/>
                <a:gd name="connsiteY310" fmla="*/ 1335 h 1509"/>
                <a:gd name="connsiteX311" fmla="*/ 313 w 2331"/>
                <a:gd name="connsiteY311" fmla="*/ 1352 h 1509"/>
                <a:gd name="connsiteX312" fmla="*/ 330 w 2331"/>
                <a:gd name="connsiteY312" fmla="*/ 1368 h 1509"/>
                <a:gd name="connsiteX313" fmla="*/ 342 w 2331"/>
                <a:gd name="connsiteY313" fmla="*/ 1380 h 1509"/>
                <a:gd name="connsiteX314" fmla="*/ 357 w 2331"/>
                <a:gd name="connsiteY314" fmla="*/ 1392 h 1509"/>
                <a:gd name="connsiteX315" fmla="*/ 371 w 2331"/>
                <a:gd name="connsiteY315" fmla="*/ 1402 h 1509"/>
                <a:gd name="connsiteX316" fmla="*/ 385 w 2331"/>
                <a:gd name="connsiteY316" fmla="*/ 1412 h 1509"/>
                <a:gd name="connsiteX317" fmla="*/ 400 w 2331"/>
                <a:gd name="connsiteY317" fmla="*/ 1421 h 1509"/>
                <a:gd name="connsiteX318" fmla="*/ 415 w 2331"/>
                <a:gd name="connsiteY318" fmla="*/ 1429 h 1509"/>
                <a:gd name="connsiteX319" fmla="*/ 430 w 2331"/>
                <a:gd name="connsiteY319" fmla="*/ 1436 h 1509"/>
                <a:gd name="connsiteX320" fmla="*/ 447 w 2331"/>
                <a:gd name="connsiteY320" fmla="*/ 1443 h 1509"/>
                <a:gd name="connsiteX321" fmla="*/ 462 w 2331"/>
                <a:gd name="connsiteY321" fmla="*/ 1449 h 1509"/>
                <a:gd name="connsiteX322" fmla="*/ 478 w 2331"/>
                <a:gd name="connsiteY322" fmla="*/ 1455 h 1509"/>
                <a:gd name="connsiteX323" fmla="*/ 494 w 2331"/>
                <a:gd name="connsiteY323" fmla="*/ 1458 h 1509"/>
                <a:gd name="connsiteX324" fmla="*/ 512 w 2331"/>
                <a:gd name="connsiteY324" fmla="*/ 1462 h 1509"/>
                <a:gd name="connsiteX325" fmla="*/ 528 w 2331"/>
                <a:gd name="connsiteY325" fmla="*/ 1465 h 1509"/>
                <a:gd name="connsiteX326" fmla="*/ 546 w 2331"/>
                <a:gd name="connsiteY326" fmla="*/ 1468 h 1509"/>
                <a:gd name="connsiteX327" fmla="*/ 562 w 2331"/>
                <a:gd name="connsiteY327" fmla="*/ 1469 h 1509"/>
                <a:gd name="connsiteX328" fmla="*/ 580 w 2331"/>
                <a:gd name="connsiteY328" fmla="*/ 1469 h 1509"/>
                <a:gd name="connsiteX329" fmla="*/ 597 w 2331"/>
                <a:gd name="connsiteY329" fmla="*/ 1469 h 1509"/>
                <a:gd name="connsiteX330" fmla="*/ 614 w 2331"/>
                <a:gd name="connsiteY330" fmla="*/ 1468 h 1509"/>
                <a:gd name="connsiteX331" fmla="*/ 631 w 2331"/>
                <a:gd name="connsiteY331" fmla="*/ 1465 h 1509"/>
                <a:gd name="connsiteX332" fmla="*/ 648 w 2331"/>
                <a:gd name="connsiteY332" fmla="*/ 1462 h 1509"/>
                <a:gd name="connsiteX333" fmla="*/ 664 w 2331"/>
                <a:gd name="connsiteY333" fmla="*/ 1458 h 1509"/>
                <a:gd name="connsiteX334" fmla="*/ 679 w 2331"/>
                <a:gd name="connsiteY334" fmla="*/ 1455 h 1509"/>
                <a:gd name="connsiteX335" fmla="*/ 695 w 2331"/>
                <a:gd name="connsiteY335" fmla="*/ 1449 h 1509"/>
                <a:gd name="connsiteX336" fmla="*/ 711 w 2331"/>
                <a:gd name="connsiteY336" fmla="*/ 1443 h 1509"/>
                <a:gd name="connsiteX337" fmla="*/ 726 w 2331"/>
                <a:gd name="connsiteY337" fmla="*/ 1436 h 1509"/>
                <a:gd name="connsiteX338" fmla="*/ 740 w 2331"/>
                <a:gd name="connsiteY338" fmla="*/ 1429 h 1509"/>
                <a:gd name="connsiteX339" fmla="*/ 754 w 2331"/>
                <a:gd name="connsiteY339" fmla="*/ 1421 h 1509"/>
                <a:gd name="connsiteX340" fmla="*/ 768 w 2331"/>
                <a:gd name="connsiteY340" fmla="*/ 1412 h 1509"/>
                <a:gd name="connsiteX341" fmla="*/ 781 w 2331"/>
                <a:gd name="connsiteY341" fmla="*/ 1402 h 1509"/>
                <a:gd name="connsiteX342" fmla="*/ 794 w 2331"/>
                <a:gd name="connsiteY342" fmla="*/ 1392 h 1509"/>
                <a:gd name="connsiteX343" fmla="*/ 807 w 2331"/>
                <a:gd name="connsiteY343" fmla="*/ 1380 h 1509"/>
                <a:gd name="connsiteX344" fmla="*/ 818 w 2331"/>
                <a:gd name="connsiteY344" fmla="*/ 1368 h 1509"/>
                <a:gd name="connsiteX345" fmla="*/ 830 w 2331"/>
                <a:gd name="connsiteY345" fmla="*/ 1356 h 1509"/>
                <a:gd name="connsiteX346" fmla="*/ 842 w 2331"/>
                <a:gd name="connsiteY346" fmla="*/ 1342 h 1509"/>
                <a:gd name="connsiteX347" fmla="*/ 851 w 2331"/>
                <a:gd name="connsiteY347" fmla="*/ 1326 h 1509"/>
                <a:gd name="connsiteX348" fmla="*/ 861 w 2331"/>
                <a:gd name="connsiteY348" fmla="*/ 1311 h 1509"/>
                <a:gd name="connsiteX349" fmla="*/ 870 w 2331"/>
                <a:gd name="connsiteY349" fmla="*/ 1296 h 1509"/>
                <a:gd name="connsiteX350" fmla="*/ 877 w 2331"/>
                <a:gd name="connsiteY350" fmla="*/ 1281 h 1509"/>
                <a:gd name="connsiteX351" fmla="*/ 884 w 2331"/>
                <a:gd name="connsiteY351" fmla="*/ 1264 h 1509"/>
                <a:gd name="connsiteX352" fmla="*/ 889 w 2331"/>
                <a:gd name="connsiteY352" fmla="*/ 1248 h 1509"/>
                <a:gd name="connsiteX353" fmla="*/ 908 w 2331"/>
                <a:gd name="connsiteY353" fmla="*/ 1248 h 1509"/>
                <a:gd name="connsiteX354" fmla="*/ 927 w 2331"/>
                <a:gd name="connsiteY354" fmla="*/ 1247 h 1509"/>
                <a:gd name="connsiteX355" fmla="*/ 946 w 2331"/>
                <a:gd name="connsiteY355" fmla="*/ 1247 h 1509"/>
                <a:gd name="connsiteX356" fmla="*/ 964 w 2331"/>
                <a:gd name="connsiteY356" fmla="*/ 1247 h 1509"/>
                <a:gd name="connsiteX357" fmla="*/ 983 w 2331"/>
                <a:gd name="connsiteY357" fmla="*/ 1246 h 1509"/>
                <a:gd name="connsiteX358" fmla="*/ 1002 w 2331"/>
                <a:gd name="connsiteY358" fmla="*/ 1246 h 1509"/>
                <a:gd name="connsiteX359" fmla="*/ 1020 w 2331"/>
                <a:gd name="connsiteY359" fmla="*/ 1246 h 1509"/>
                <a:gd name="connsiteX360" fmla="*/ 1039 w 2331"/>
                <a:gd name="connsiteY360" fmla="*/ 1245 h 1509"/>
                <a:gd name="connsiteX361" fmla="*/ 1058 w 2331"/>
                <a:gd name="connsiteY361" fmla="*/ 1245 h 1509"/>
                <a:gd name="connsiteX362" fmla="*/ 1078 w 2331"/>
                <a:gd name="connsiteY362" fmla="*/ 1245 h 1509"/>
                <a:gd name="connsiteX363" fmla="*/ 1096 w 2331"/>
                <a:gd name="connsiteY363" fmla="*/ 1245 h 1509"/>
                <a:gd name="connsiteX364" fmla="*/ 1116 w 2331"/>
                <a:gd name="connsiteY364" fmla="*/ 1243 h 1509"/>
                <a:gd name="connsiteX365" fmla="*/ 1135 w 2331"/>
                <a:gd name="connsiteY365" fmla="*/ 1243 h 1509"/>
                <a:gd name="connsiteX366" fmla="*/ 1155 w 2331"/>
                <a:gd name="connsiteY366" fmla="*/ 1243 h 1509"/>
                <a:gd name="connsiteX367" fmla="*/ 1174 w 2331"/>
                <a:gd name="connsiteY367" fmla="*/ 1243 h 1509"/>
                <a:gd name="connsiteX368" fmla="*/ 1193 w 2331"/>
                <a:gd name="connsiteY368" fmla="*/ 1243 h 1509"/>
                <a:gd name="connsiteX369" fmla="*/ 1214 w 2331"/>
                <a:gd name="connsiteY369" fmla="*/ 1243 h 1509"/>
                <a:gd name="connsiteX370" fmla="*/ 1235 w 2331"/>
                <a:gd name="connsiteY370" fmla="*/ 1243 h 1509"/>
                <a:gd name="connsiteX371" fmla="*/ 1257 w 2331"/>
                <a:gd name="connsiteY371" fmla="*/ 1243 h 1509"/>
                <a:gd name="connsiteX372" fmla="*/ 1278 w 2331"/>
                <a:gd name="connsiteY372" fmla="*/ 1245 h 1509"/>
                <a:gd name="connsiteX373" fmla="*/ 1299 w 2331"/>
                <a:gd name="connsiteY373" fmla="*/ 1245 h 1509"/>
                <a:gd name="connsiteX374" fmla="*/ 1320 w 2331"/>
                <a:gd name="connsiteY374" fmla="*/ 1245 h 1509"/>
                <a:gd name="connsiteX375" fmla="*/ 1339 w 2331"/>
                <a:gd name="connsiteY375" fmla="*/ 1246 h 1509"/>
                <a:gd name="connsiteX376" fmla="*/ 1361 w 2331"/>
                <a:gd name="connsiteY376" fmla="*/ 1246 h 1509"/>
                <a:gd name="connsiteX377" fmla="*/ 1380 w 2331"/>
                <a:gd name="connsiteY377" fmla="*/ 1247 h 1509"/>
                <a:gd name="connsiteX378" fmla="*/ 1401 w 2331"/>
                <a:gd name="connsiteY378" fmla="*/ 1248 h 1509"/>
                <a:gd name="connsiteX379" fmla="*/ 1421 w 2331"/>
                <a:gd name="connsiteY379" fmla="*/ 1248 h 1509"/>
                <a:gd name="connsiteX380" fmla="*/ 1441 w 2331"/>
                <a:gd name="connsiteY380" fmla="*/ 1249 h 1509"/>
                <a:gd name="connsiteX381" fmla="*/ 1461 w 2331"/>
                <a:gd name="connsiteY381" fmla="*/ 1250 h 1509"/>
                <a:gd name="connsiteX382" fmla="*/ 1481 w 2331"/>
                <a:gd name="connsiteY382" fmla="*/ 1252 h 1509"/>
                <a:gd name="connsiteX383" fmla="*/ 1501 w 2331"/>
                <a:gd name="connsiteY383" fmla="*/ 1252 h 1509"/>
                <a:gd name="connsiteX384" fmla="*/ 1521 w 2331"/>
                <a:gd name="connsiteY384" fmla="*/ 1253 h 1509"/>
                <a:gd name="connsiteX385" fmla="*/ 1528 w 2331"/>
                <a:gd name="connsiteY385" fmla="*/ 1269 h 1509"/>
                <a:gd name="connsiteX386" fmla="*/ 1671 w 2331"/>
                <a:gd name="connsiteY386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56 w 2331"/>
                <a:gd name="connsiteY5" fmla="*/ 1134 h 1509"/>
                <a:gd name="connsiteX6" fmla="*/ 1566 w 2331"/>
                <a:gd name="connsiteY6" fmla="*/ 1059 h 1509"/>
                <a:gd name="connsiteX7" fmla="*/ 1568 w 2331"/>
                <a:gd name="connsiteY7" fmla="*/ 1104 h 1509"/>
                <a:gd name="connsiteX8" fmla="*/ 1578 w 2331"/>
                <a:gd name="connsiteY8" fmla="*/ 1072 h 1509"/>
                <a:gd name="connsiteX9" fmla="*/ 1532 w 2331"/>
                <a:gd name="connsiteY9" fmla="*/ 981 h 1509"/>
                <a:gd name="connsiteX10" fmla="*/ 1583 w 2331"/>
                <a:gd name="connsiteY10" fmla="*/ 933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671 w 2331"/>
                <a:gd name="connsiteY385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41 w 2331"/>
                <a:gd name="connsiteY4" fmla="*/ 1068 h 1509"/>
                <a:gd name="connsiteX5" fmla="*/ 1556 w 2331"/>
                <a:gd name="connsiteY5" fmla="*/ 1134 h 1509"/>
                <a:gd name="connsiteX6" fmla="*/ 1566 w 2331"/>
                <a:gd name="connsiteY6" fmla="*/ 1059 h 1509"/>
                <a:gd name="connsiteX7" fmla="*/ 1578 w 2331"/>
                <a:gd name="connsiteY7" fmla="*/ 1072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384" fmla="*/ 1671 w 2331"/>
                <a:gd name="connsiteY384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56 w 2331"/>
                <a:gd name="connsiteY4" fmla="*/ 1134 h 1509"/>
                <a:gd name="connsiteX5" fmla="*/ 1566 w 2331"/>
                <a:gd name="connsiteY5" fmla="*/ 1059 h 1509"/>
                <a:gd name="connsiteX6" fmla="*/ 1578 w 2331"/>
                <a:gd name="connsiteY6" fmla="*/ 1072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383" fmla="*/ 1671 w 2331"/>
                <a:gd name="connsiteY383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56 w 2331"/>
                <a:gd name="connsiteY4" fmla="*/ 1134 h 1509"/>
                <a:gd name="connsiteX5" fmla="*/ 1566 w 2331"/>
                <a:gd name="connsiteY5" fmla="*/ 1059 h 1509"/>
                <a:gd name="connsiteX6" fmla="*/ 1532 w 2331"/>
                <a:gd name="connsiteY6" fmla="*/ 981 h 1509"/>
                <a:gd name="connsiteX7" fmla="*/ 1583 w 2331"/>
                <a:gd name="connsiteY7" fmla="*/ 933 h 1509"/>
                <a:gd name="connsiteX8" fmla="*/ 1615 w 2331"/>
                <a:gd name="connsiteY8" fmla="*/ 975 h 1509"/>
                <a:gd name="connsiteX9" fmla="*/ 1629 w 2331"/>
                <a:gd name="connsiteY9" fmla="*/ 942 h 1509"/>
                <a:gd name="connsiteX10" fmla="*/ 1643 w 2331"/>
                <a:gd name="connsiteY10" fmla="*/ 952 h 1509"/>
                <a:gd name="connsiteX11" fmla="*/ 1657 w 2331"/>
                <a:gd name="connsiteY11" fmla="*/ 917 h 1509"/>
                <a:gd name="connsiteX12" fmla="*/ 1673 w 2331"/>
                <a:gd name="connsiteY12" fmla="*/ 926 h 1509"/>
                <a:gd name="connsiteX13" fmla="*/ 1688 w 2331"/>
                <a:gd name="connsiteY13" fmla="*/ 844 h 1509"/>
                <a:gd name="connsiteX14" fmla="*/ 1703 w 2331"/>
                <a:gd name="connsiteY14" fmla="*/ 851 h 1509"/>
                <a:gd name="connsiteX15" fmla="*/ 1719 w 2331"/>
                <a:gd name="connsiteY15" fmla="*/ 858 h 1509"/>
                <a:gd name="connsiteX16" fmla="*/ 1735 w 2331"/>
                <a:gd name="connsiteY16" fmla="*/ 864 h 1509"/>
                <a:gd name="connsiteX17" fmla="*/ 1751 w 2331"/>
                <a:gd name="connsiteY17" fmla="*/ 1050 h 1509"/>
                <a:gd name="connsiteX18" fmla="*/ 1754 w 2331"/>
                <a:gd name="connsiteY18" fmla="*/ 957 h 1509"/>
                <a:gd name="connsiteX19" fmla="*/ 1751 w 2331"/>
                <a:gd name="connsiteY19" fmla="*/ 999 h 1509"/>
                <a:gd name="connsiteX20" fmla="*/ 1767 w 2331"/>
                <a:gd name="connsiteY20" fmla="*/ 828 h 1509"/>
                <a:gd name="connsiteX21" fmla="*/ 1785 w 2331"/>
                <a:gd name="connsiteY21" fmla="*/ 1102 h 1509"/>
                <a:gd name="connsiteX22" fmla="*/ 1801 w 2331"/>
                <a:gd name="connsiteY22" fmla="*/ 1015 h 1509"/>
                <a:gd name="connsiteX23" fmla="*/ 1796 w 2331"/>
                <a:gd name="connsiteY23" fmla="*/ 1143 h 1509"/>
                <a:gd name="connsiteX24" fmla="*/ 1819 w 2331"/>
                <a:gd name="connsiteY24" fmla="*/ 1108 h 1509"/>
                <a:gd name="connsiteX25" fmla="*/ 1835 w 2331"/>
                <a:gd name="connsiteY25" fmla="*/ 1109 h 1509"/>
                <a:gd name="connsiteX26" fmla="*/ 1853 w 2331"/>
                <a:gd name="connsiteY26" fmla="*/ 1109 h 1509"/>
                <a:gd name="connsiteX27" fmla="*/ 1870 w 2331"/>
                <a:gd name="connsiteY27" fmla="*/ 1154 h 1509"/>
                <a:gd name="connsiteX28" fmla="*/ 1887 w 2331"/>
                <a:gd name="connsiteY28" fmla="*/ 1198 h 1509"/>
                <a:gd name="connsiteX29" fmla="*/ 1904 w 2331"/>
                <a:gd name="connsiteY29" fmla="*/ 1150 h 1509"/>
                <a:gd name="connsiteX30" fmla="*/ 1904 w 2331"/>
                <a:gd name="connsiteY30" fmla="*/ 1110 h 1509"/>
                <a:gd name="connsiteX31" fmla="*/ 1904 w 2331"/>
                <a:gd name="connsiteY31" fmla="*/ 1143 h 1509"/>
                <a:gd name="connsiteX32" fmla="*/ 1920 w 2331"/>
                <a:gd name="connsiteY32" fmla="*/ 1147 h 1509"/>
                <a:gd name="connsiteX33" fmla="*/ 1937 w 2331"/>
                <a:gd name="connsiteY33" fmla="*/ 1458 h 1509"/>
                <a:gd name="connsiteX34" fmla="*/ 1886 w 2331"/>
                <a:gd name="connsiteY34" fmla="*/ 1005 h 1509"/>
                <a:gd name="connsiteX35" fmla="*/ 1889 w 2331"/>
                <a:gd name="connsiteY35" fmla="*/ 999 h 1509"/>
                <a:gd name="connsiteX36" fmla="*/ 1895 w 2331"/>
                <a:gd name="connsiteY36" fmla="*/ 963 h 1509"/>
                <a:gd name="connsiteX37" fmla="*/ 1934 w 2331"/>
                <a:gd name="connsiteY37" fmla="*/ 1002 h 1509"/>
                <a:gd name="connsiteX38" fmla="*/ 1934 w 2331"/>
                <a:gd name="connsiteY38" fmla="*/ 963 h 1509"/>
                <a:gd name="connsiteX39" fmla="*/ 1934 w 2331"/>
                <a:gd name="connsiteY39" fmla="*/ 960 h 1509"/>
                <a:gd name="connsiteX40" fmla="*/ 1934 w 2331"/>
                <a:gd name="connsiteY40" fmla="*/ 954 h 1509"/>
                <a:gd name="connsiteX41" fmla="*/ 1953 w 2331"/>
                <a:gd name="connsiteY41" fmla="*/ 1005 h 1509"/>
                <a:gd name="connsiteX42" fmla="*/ 1968 w 2331"/>
                <a:gd name="connsiteY42" fmla="*/ 1134 h 1509"/>
                <a:gd name="connsiteX43" fmla="*/ 1984 w 2331"/>
                <a:gd name="connsiteY43" fmla="*/ 1083 h 1509"/>
                <a:gd name="connsiteX44" fmla="*/ 1999 w 2331"/>
                <a:gd name="connsiteY44" fmla="*/ 1031 h 1509"/>
                <a:gd name="connsiteX45" fmla="*/ 2013 w 2331"/>
                <a:gd name="connsiteY45" fmla="*/ 1429 h 1509"/>
                <a:gd name="connsiteX46" fmla="*/ 2028 w 2331"/>
                <a:gd name="connsiteY46" fmla="*/ 926 h 1509"/>
                <a:gd name="connsiteX47" fmla="*/ 2041 w 2331"/>
                <a:gd name="connsiteY47" fmla="*/ 1412 h 1509"/>
                <a:gd name="connsiteX48" fmla="*/ 2055 w 2331"/>
                <a:gd name="connsiteY48" fmla="*/ 1087 h 1509"/>
                <a:gd name="connsiteX49" fmla="*/ 2068 w 2331"/>
                <a:gd name="connsiteY49" fmla="*/ 1392 h 1509"/>
                <a:gd name="connsiteX50" fmla="*/ 2079 w 2331"/>
                <a:gd name="connsiteY50" fmla="*/ 1380 h 1509"/>
                <a:gd name="connsiteX51" fmla="*/ 2091 w 2331"/>
                <a:gd name="connsiteY51" fmla="*/ 1098 h 1509"/>
                <a:gd name="connsiteX52" fmla="*/ 2105 w 2331"/>
                <a:gd name="connsiteY52" fmla="*/ 1353 h 1509"/>
                <a:gd name="connsiteX53" fmla="*/ 2118 w 2331"/>
                <a:gd name="connsiteY53" fmla="*/ 1066 h 1509"/>
                <a:gd name="connsiteX54" fmla="*/ 2130 w 2331"/>
                <a:gd name="connsiteY54" fmla="*/ 1319 h 1509"/>
                <a:gd name="connsiteX55" fmla="*/ 2140 w 2331"/>
                <a:gd name="connsiteY55" fmla="*/ 1301 h 1509"/>
                <a:gd name="connsiteX56" fmla="*/ 2149 w 2331"/>
                <a:gd name="connsiteY56" fmla="*/ 1057 h 1509"/>
                <a:gd name="connsiteX57" fmla="*/ 2158 w 2331"/>
                <a:gd name="connsiteY57" fmla="*/ 1263 h 1509"/>
                <a:gd name="connsiteX58" fmla="*/ 2165 w 2331"/>
                <a:gd name="connsiteY58" fmla="*/ 1243 h 1509"/>
                <a:gd name="connsiteX59" fmla="*/ 2171 w 2331"/>
                <a:gd name="connsiteY59" fmla="*/ 1224 h 1509"/>
                <a:gd name="connsiteX60" fmla="*/ 2183 w 2331"/>
                <a:gd name="connsiteY60" fmla="*/ 1219 h 1509"/>
                <a:gd name="connsiteX61" fmla="*/ 2195 w 2331"/>
                <a:gd name="connsiteY61" fmla="*/ 1213 h 1509"/>
                <a:gd name="connsiteX62" fmla="*/ 2207 w 2331"/>
                <a:gd name="connsiteY62" fmla="*/ 1208 h 1509"/>
                <a:gd name="connsiteX63" fmla="*/ 2218 w 2331"/>
                <a:gd name="connsiteY63" fmla="*/ 1203 h 1509"/>
                <a:gd name="connsiteX64" fmla="*/ 2230 w 2331"/>
                <a:gd name="connsiteY64" fmla="*/ 1197 h 1509"/>
                <a:gd name="connsiteX65" fmla="*/ 2241 w 2331"/>
                <a:gd name="connsiteY65" fmla="*/ 1191 h 1509"/>
                <a:gd name="connsiteX66" fmla="*/ 2251 w 2331"/>
                <a:gd name="connsiteY66" fmla="*/ 1185 h 1509"/>
                <a:gd name="connsiteX67" fmla="*/ 2261 w 2331"/>
                <a:gd name="connsiteY67" fmla="*/ 1178 h 1509"/>
                <a:gd name="connsiteX68" fmla="*/ 2279 w 2331"/>
                <a:gd name="connsiteY68" fmla="*/ 1160 h 1509"/>
                <a:gd name="connsiteX69" fmla="*/ 2294 w 2331"/>
                <a:gd name="connsiteY69" fmla="*/ 1138 h 1509"/>
                <a:gd name="connsiteX70" fmla="*/ 2307 w 2331"/>
                <a:gd name="connsiteY70" fmla="*/ 1111 h 1509"/>
                <a:gd name="connsiteX71" fmla="*/ 2317 w 2331"/>
                <a:gd name="connsiteY71" fmla="*/ 1082 h 1509"/>
                <a:gd name="connsiteX72" fmla="*/ 2324 w 2331"/>
                <a:gd name="connsiteY72" fmla="*/ 1051 h 1509"/>
                <a:gd name="connsiteX73" fmla="*/ 2328 w 2331"/>
                <a:gd name="connsiteY73" fmla="*/ 1018 h 1509"/>
                <a:gd name="connsiteX74" fmla="*/ 2331 w 2331"/>
                <a:gd name="connsiteY74" fmla="*/ 985 h 1509"/>
                <a:gd name="connsiteX75" fmla="*/ 2331 w 2331"/>
                <a:gd name="connsiteY75" fmla="*/ 954 h 1509"/>
                <a:gd name="connsiteX76" fmla="*/ 2329 w 2331"/>
                <a:gd name="connsiteY76" fmla="*/ 927 h 1509"/>
                <a:gd name="connsiteX77" fmla="*/ 2327 w 2331"/>
                <a:gd name="connsiteY77" fmla="*/ 899 h 1509"/>
                <a:gd name="connsiteX78" fmla="*/ 2322 w 2331"/>
                <a:gd name="connsiteY78" fmla="*/ 871 h 1509"/>
                <a:gd name="connsiteX79" fmla="*/ 2315 w 2331"/>
                <a:gd name="connsiteY79" fmla="*/ 844 h 1509"/>
                <a:gd name="connsiteX80" fmla="*/ 2307 w 2331"/>
                <a:gd name="connsiteY80" fmla="*/ 819 h 1509"/>
                <a:gd name="connsiteX81" fmla="*/ 2297 w 2331"/>
                <a:gd name="connsiteY81" fmla="*/ 796 h 1509"/>
                <a:gd name="connsiteX82" fmla="*/ 2284 w 2331"/>
                <a:gd name="connsiteY82" fmla="*/ 777 h 1509"/>
                <a:gd name="connsiteX83" fmla="*/ 2269 w 2331"/>
                <a:gd name="connsiteY83" fmla="*/ 762 h 1509"/>
                <a:gd name="connsiteX84" fmla="*/ 2242 w 2331"/>
                <a:gd name="connsiteY84" fmla="*/ 743 h 1509"/>
                <a:gd name="connsiteX85" fmla="*/ 2213 w 2331"/>
                <a:gd name="connsiteY85" fmla="*/ 725 h 1509"/>
                <a:gd name="connsiteX86" fmla="*/ 2181 w 2331"/>
                <a:gd name="connsiteY86" fmla="*/ 706 h 1509"/>
                <a:gd name="connsiteX87" fmla="*/ 2147 w 2331"/>
                <a:gd name="connsiteY87" fmla="*/ 688 h 1509"/>
                <a:gd name="connsiteX88" fmla="*/ 2112 w 2331"/>
                <a:gd name="connsiteY88" fmla="*/ 672 h 1509"/>
                <a:gd name="connsiteX89" fmla="*/ 2074 w 2331"/>
                <a:gd name="connsiteY89" fmla="*/ 656 h 1509"/>
                <a:gd name="connsiteX90" fmla="*/ 2034 w 2331"/>
                <a:gd name="connsiteY90" fmla="*/ 640 h 1509"/>
                <a:gd name="connsiteX91" fmla="*/ 1993 w 2331"/>
                <a:gd name="connsiteY91" fmla="*/ 625 h 1509"/>
                <a:gd name="connsiteX92" fmla="*/ 1950 w 2331"/>
                <a:gd name="connsiteY92" fmla="*/ 611 h 1509"/>
                <a:gd name="connsiteX93" fmla="*/ 1904 w 2331"/>
                <a:gd name="connsiteY93" fmla="*/ 598 h 1509"/>
                <a:gd name="connsiteX94" fmla="*/ 1857 w 2331"/>
                <a:gd name="connsiteY94" fmla="*/ 585 h 1509"/>
                <a:gd name="connsiteX95" fmla="*/ 1808 w 2331"/>
                <a:gd name="connsiteY95" fmla="*/ 574 h 1509"/>
                <a:gd name="connsiteX96" fmla="*/ 1758 w 2331"/>
                <a:gd name="connsiteY96" fmla="*/ 563 h 1509"/>
                <a:gd name="connsiteX97" fmla="*/ 1707 w 2331"/>
                <a:gd name="connsiteY97" fmla="*/ 553 h 1509"/>
                <a:gd name="connsiteX98" fmla="*/ 1654 w 2331"/>
                <a:gd name="connsiteY98" fmla="*/ 543 h 1509"/>
                <a:gd name="connsiteX99" fmla="*/ 1599 w 2331"/>
                <a:gd name="connsiteY99" fmla="*/ 535 h 1509"/>
                <a:gd name="connsiteX100" fmla="*/ 1599 w 2331"/>
                <a:gd name="connsiteY100" fmla="*/ 535 h 1509"/>
                <a:gd name="connsiteX101" fmla="*/ 1595 w 2331"/>
                <a:gd name="connsiteY101" fmla="*/ 471 h 1509"/>
                <a:gd name="connsiteX102" fmla="*/ 1487 w 2331"/>
                <a:gd name="connsiteY102" fmla="*/ 471 h 1509"/>
                <a:gd name="connsiteX103" fmla="*/ 1496 w 2331"/>
                <a:gd name="connsiteY103" fmla="*/ 637 h 1509"/>
                <a:gd name="connsiteX104" fmla="*/ 1491 w 2331"/>
                <a:gd name="connsiteY104" fmla="*/ 638 h 1509"/>
                <a:gd name="connsiteX105" fmla="*/ 1487 w 2331"/>
                <a:gd name="connsiteY105" fmla="*/ 639 h 1509"/>
                <a:gd name="connsiteX106" fmla="*/ 1482 w 2331"/>
                <a:gd name="connsiteY106" fmla="*/ 640 h 1509"/>
                <a:gd name="connsiteX107" fmla="*/ 1477 w 2331"/>
                <a:gd name="connsiteY107" fmla="*/ 642 h 1509"/>
                <a:gd name="connsiteX108" fmla="*/ 1473 w 2331"/>
                <a:gd name="connsiteY108" fmla="*/ 644 h 1509"/>
                <a:gd name="connsiteX109" fmla="*/ 1468 w 2331"/>
                <a:gd name="connsiteY109" fmla="*/ 645 h 1509"/>
                <a:gd name="connsiteX110" fmla="*/ 1462 w 2331"/>
                <a:gd name="connsiteY110" fmla="*/ 646 h 1509"/>
                <a:gd name="connsiteX111" fmla="*/ 1458 w 2331"/>
                <a:gd name="connsiteY111" fmla="*/ 647 h 1509"/>
                <a:gd name="connsiteX112" fmla="*/ 1467 w 2331"/>
                <a:gd name="connsiteY112" fmla="*/ 643 h 1509"/>
                <a:gd name="connsiteX113" fmla="*/ 1418 w 2331"/>
                <a:gd name="connsiteY113" fmla="*/ 561 h 1509"/>
                <a:gd name="connsiteX114" fmla="*/ 1405 w 2331"/>
                <a:gd name="connsiteY114" fmla="*/ 452 h 1509"/>
                <a:gd name="connsiteX115" fmla="*/ 1417 w 2331"/>
                <a:gd name="connsiteY115" fmla="*/ 442 h 1509"/>
                <a:gd name="connsiteX116" fmla="*/ 1427 w 2331"/>
                <a:gd name="connsiteY116" fmla="*/ 430 h 1509"/>
                <a:gd name="connsiteX117" fmla="*/ 1438 w 2331"/>
                <a:gd name="connsiteY117" fmla="*/ 417 h 1509"/>
                <a:gd name="connsiteX118" fmla="*/ 1447 w 2331"/>
                <a:gd name="connsiteY118" fmla="*/ 403 h 1509"/>
                <a:gd name="connsiteX119" fmla="*/ 1456 w 2331"/>
                <a:gd name="connsiteY119" fmla="*/ 388 h 1509"/>
                <a:gd name="connsiteX120" fmla="*/ 1465 w 2331"/>
                <a:gd name="connsiteY120" fmla="*/ 372 h 1509"/>
                <a:gd name="connsiteX121" fmla="*/ 1472 w 2331"/>
                <a:gd name="connsiteY121" fmla="*/ 354 h 1509"/>
                <a:gd name="connsiteX122" fmla="*/ 1479 w 2331"/>
                <a:gd name="connsiteY122" fmla="*/ 337 h 1509"/>
                <a:gd name="connsiteX123" fmla="*/ 1487 w 2331"/>
                <a:gd name="connsiteY123" fmla="*/ 471 h 1509"/>
                <a:gd name="connsiteX124" fmla="*/ 1595 w 2331"/>
                <a:gd name="connsiteY124" fmla="*/ 471 h 1509"/>
                <a:gd name="connsiteX125" fmla="*/ 1585 w 2331"/>
                <a:gd name="connsiteY125" fmla="*/ 273 h 1509"/>
                <a:gd name="connsiteX126" fmla="*/ 1584 w 2331"/>
                <a:gd name="connsiteY126" fmla="*/ 265 h 1509"/>
                <a:gd name="connsiteX127" fmla="*/ 1580 w 2331"/>
                <a:gd name="connsiteY127" fmla="*/ 257 h 1509"/>
                <a:gd name="connsiteX128" fmla="*/ 1576 w 2331"/>
                <a:gd name="connsiteY128" fmla="*/ 250 h 1509"/>
                <a:gd name="connsiteX129" fmla="*/ 1570 w 2331"/>
                <a:gd name="connsiteY129" fmla="*/ 243 h 1509"/>
                <a:gd name="connsiteX130" fmla="*/ 1563 w 2331"/>
                <a:gd name="connsiteY130" fmla="*/ 237 h 1509"/>
                <a:gd name="connsiteX131" fmla="*/ 1556 w 2331"/>
                <a:gd name="connsiteY131" fmla="*/ 234 h 1509"/>
                <a:gd name="connsiteX132" fmla="*/ 1546 w 2331"/>
                <a:gd name="connsiteY132" fmla="*/ 231 h 1509"/>
                <a:gd name="connsiteX133" fmla="*/ 1538 w 2331"/>
                <a:gd name="connsiteY133" fmla="*/ 230 h 1509"/>
                <a:gd name="connsiteX134" fmla="*/ 1517 w 2331"/>
                <a:gd name="connsiteY134" fmla="*/ 230 h 1509"/>
                <a:gd name="connsiteX135" fmla="*/ 1511 w 2331"/>
                <a:gd name="connsiteY135" fmla="*/ 230 h 1509"/>
                <a:gd name="connsiteX136" fmla="*/ 1505 w 2331"/>
                <a:gd name="connsiteY136" fmla="*/ 231 h 1509"/>
                <a:gd name="connsiteX137" fmla="*/ 1501 w 2331"/>
                <a:gd name="connsiteY137" fmla="*/ 234 h 1509"/>
                <a:gd name="connsiteX138" fmla="*/ 1495 w 2331"/>
                <a:gd name="connsiteY138" fmla="*/ 236 h 1509"/>
                <a:gd name="connsiteX139" fmla="*/ 1495 w 2331"/>
                <a:gd name="connsiteY139" fmla="*/ 236 h 1509"/>
                <a:gd name="connsiteX140" fmla="*/ 1495 w 2331"/>
                <a:gd name="connsiteY140" fmla="*/ 235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3 w 2331"/>
                <a:gd name="connsiteY143" fmla="*/ 212 h 1509"/>
                <a:gd name="connsiteX144" fmla="*/ 1488 w 2331"/>
                <a:gd name="connsiteY144" fmla="*/ 188 h 1509"/>
                <a:gd name="connsiteX145" fmla="*/ 1481 w 2331"/>
                <a:gd name="connsiteY145" fmla="*/ 166 h 1509"/>
                <a:gd name="connsiteX146" fmla="*/ 1473 w 2331"/>
                <a:gd name="connsiteY146" fmla="*/ 145 h 1509"/>
                <a:gd name="connsiteX147" fmla="*/ 1462 w 2331"/>
                <a:gd name="connsiteY147" fmla="*/ 124 h 1509"/>
                <a:gd name="connsiteX148" fmla="*/ 1449 w 2331"/>
                <a:gd name="connsiteY148" fmla="*/ 105 h 1509"/>
                <a:gd name="connsiteX149" fmla="*/ 1434 w 2331"/>
                <a:gd name="connsiteY149" fmla="*/ 86 h 1509"/>
                <a:gd name="connsiteX150" fmla="*/ 1418 w 2331"/>
                <a:gd name="connsiteY150" fmla="*/ 69 h 1509"/>
                <a:gd name="connsiteX151" fmla="*/ 1399 w 2331"/>
                <a:gd name="connsiteY151" fmla="*/ 54 h 1509"/>
                <a:gd name="connsiteX152" fmla="*/ 1379 w 2331"/>
                <a:gd name="connsiteY152" fmla="*/ 40 h 1509"/>
                <a:gd name="connsiteX153" fmla="*/ 1359 w 2331"/>
                <a:gd name="connsiteY153" fmla="*/ 28 h 1509"/>
                <a:gd name="connsiteX154" fmla="*/ 1338 w 2331"/>
                <a:gd name="connsiteY154" fmla="*/ 18 h 1509"/>
                <a:gd name="connsiteX155" fmla="*/ 1316 w 2331"/>
                <a:gd name="connsiteY155" fmla="*/ 11 h 1509"/>
                <a:gd name="connsiteX156" fmla="*/ 1294 w 2331"/>
                <a:gd name="connsiteY156" fmla="*/ 5 h 1509"/>
                <a:gd name="connsiteX157" fmla="*/ 1271 w 2331"/>
                <a:gd name="connsiteY157" fmla="*/ 1 h 1509"/>
                <a:gd name="connsiteX158" fmla="*/ 1247 w 2331"/>
                <a:gd name="connsiteY158" fmla="*/ 0 h 1509"/>
                <a:gd name="connsiteX159" fmla="*/ 1225 w 2331"/>
                <a:gd name="connsiteY159" fmla="*/ 1 h 1509"/>
                <a:gd name="connsiteX160" fmla="*/ 1204 w 2331"/>
                <a:gd name="connsiteY160" fmla="*/ 4 h 1509"/>
                <a:gd name="connsiteX161" fmla="*/ 1183 w 2331"/>
                <a:gd name="connsiteY161" fmla="*/ 9 h 1509"/>
                <a:gd name="connsiteX162" fmla="*/ 1163 w 2331"/>
                <a:gd name="connsiteY162" fmla="*/ 15 h 1509"/>
                <a:gd name="connsiteX163" fmla="*/ 1144 w 2331"/>
                <a:gd name="connsiteY163" fmla="*/ 25 h 1509"/>
                <a:gd name="connsiteX164" fmla="*/ 1127 w 2331"/>
                <a:gd name="connsiteY164" fmla="*/ 34 h 1509"/>
                <a:gd name="connsiteX165" fmla="*/ 1110 w 2331"/>
                <a:gd name="connsiteY165" fmla="*/ 46 h 1509"/>
                <a:gd name="connsiteX166" fmla="*/ 1095 w 2331"/>
                <a:gd name="connsiteY166" fmla="*/ 60 h 1509"/>
                <a:gd name="connsiteX167" fmla="*/ 1080 w 2331"/>
                <a:gd name="connsiteY167" fmla="*/ 74 h 1509"/>
                <a:gd name="connsiteX168" fmla="*/ 1068 w 2331"/>
                <a:gd name="connsiteY168" fmla="*/ 90 h 1509"/>
                <a:gd name="connsiteX169" fmla="*/ 1057 w 2331"/>
                <a:gd name="connsiteY169" fmla="*/ 106 h 1509"/>
                <a:gd name="connsiteX170" fmla="*/ 1047 w 2331"/>
                <a:gd name="connsiteY170" fmla="*/ 125 h 1509"/>
                <a:gd name="connsiteX171" fmla="*/ 1039 w 2331"/>
                <a:gd name="connsiteY171" fmla="*/ 144 h 1509"/>
                <a:gd name="connsiteX172" fmla="*/ 1033 w 2331"/>
                <a:gd name="connsiteY172" fmla="*/ 164 h 1509"/>
                <a:gd name="connsiteX173" fmla="*/ 1029 w 2331"/>
                <a:gd name="connsiteY173" fmla="*/ 185 h 1509"/>
                <a:gd name="connsiteX174" fmla="*/ 1026 w 2331"/>
                <a:gd name="connsiteY174" fmla="*/ 207 h 1509"/>
                <a:gd name="connsiteX175" fmla="*/ 1003 w 2331"/>
                <a:gd name="connsiteY175" fmla="*/ 227 h 1509"/>
                <a:gd name="connsiteX176" fmla="*/ 976 w 2331"/>
                <a:gd name="connsiteY176" fmla="*/ 251 h 1509"/>
                <a:gd name="connsiteX177" fmla="*/ 947 w 2331"/>
                <a:gd name="connsiteY177" fmla="*/ 279 h 1509"/>
                <a:gd name="connsiteX178" fmla="*/ 919 w 2331"/>
                <a:gd name="connsiteY178" fmla="*/ 309 h 1509"/>
                <a:gd name="connsiteX179" fmla="*/ 893 w 2331"/>
                <a:gd name="connsiteY179" fmla="*/ 338 h 1509"/>
                <a:gd name="connsiteX180" fmla="*/ 873 w 2331"/>
                <a:gd name="connsiteY180" fmla="*/ 366 h 1509"/>
                <a:gd name="connsiteX181" fmla="*/ 860 w 2331"/>
                <a:gd name="connsiteY181" fmla="*/ 391 h 1509"/>
                <a:gd name="connsiteX182" fmla="*/ 858 w 2331"/>
                <a:gd name="connsiteY182" fmla="*/ 414 h 1509"/>
                <a:gd name="connsiteX183" fmla="*/ 860 w 2331"/>
                <a:gd name="connsiteY183" fmla="*/ 422 h 1509"/>
                <a:gd name="connsiteX184" fmla="*/ 864 w 2331"/>
                <a:gd name="connsiteY184" fmla="*/ 429 h 1509"/>
                <a:gd name="connsiteX185" fmla="*/ 870 w 2331"/>
                <a:gd name="connsiteY185" fmla="*/ 435 h 1509"/>
                <a:gd name="connsiteX186" fmla="*/ 877 w 2331"/>
                <a:gd name="connsiteY186" fmla="*/ 439 h 1509"/>
                <a:gd name="connsiteX187" fmla="*/ 887 w 2331"/>
                <a:gd name="connsiteY187" fmla="*/ 444 h 1509"/>
                <a:gd name="connsiteX188" fmla="*/ 898 w 2331"/>
                <a:gd name="connsiteY188" fmla="*/ 449 h 1509"/>
                <a:gd name="connsiteX189" fmla="*/ 911 w 2331"/>
                <a:gd name="connsiteY189" fmla="*/ 452 h 1509"/>
                <a:gd name="connsiteX190" fmla="*/ 923 w 2331"/>
                <a:gd name="connsiteY190" fmla="*/ 456 h 1509"/>
                <a:gd name="connsiteX191" fmla="*/ 936 w 2331"/>
                <a:gd name="connsiteY191" fmla="*/ 459 h 1509"/>
                <a:gd name="connsiteX192" fmla="*/ 950 w 2331"/>
                <a:gd name="connsiteY192" fmla="*/ 462 h 1509"/>
                <a:gd name="connsiteX193" fmla="*/ 964 w 2331"/>
                <a:gd name="connsiteY193" fmla="*/ 465 h 1509"/>
                <a:gd name="connsiteX194" fmla="*/ 978 w 2331"/>
                <a:gd name="connsiteY194" fmla="*/ 466 h 1509"/>
                <a:gd name="connsiteX195" fmla="*/ 991 w 2331"/>
                <a:gd name="connsiteY195" fmla="*/ 469 h 1509"/>
                <a:gd name="connsiteX196" fmla="*/ 1005 w 2331"/>
                <a:gd name="connsiteY196" fmla="*/ 470 h 1509"/>
                <a:gd name="connsiteX197" fmla="*/ 1018 w 2331"/>
                <a:gd name="connsiteY197" fmla="*/ 472 h 1509"/>
                <a:gd name="connsiteX198" fmla="*/ 1030 w 2331"/>
                <a:gd name="connsiteY198" fmla="*/ 473 h 1509"/>
                <a:gd name="connsiteX199" fmla="*/ 1041 w 2331"/>
                <a:gd name="connsiteY199" fmla="*/ 473 h 1509"/>
                <a:gd name="connsiteX200" fmla="*/ 1052 w 2331"/>
                <a:gd name="connsiteY200" fmla="*/ 474 h 1509"/>
                <a:gd name="connsiteX201" fmla="*/ 1061 w 2331"/>
                <a:gd name="connsiteY201" fmla="*/ 476 h 1509"/>
                <a:gd name="connsiteX202" fmla="*/ 1069 w 2331"/>
                <a:gd name="connsiteY202" fmla="*/ 476 h 1509"/>
                <a:gd name="connsiteX203" fmla="*/ 1082 w 2331"/>
                <a:gd name="connsiteY203" fmla="*/ 589 h 1509"/>
                <a:gd name="connsiteX204" fmla="*/ 1082 w 2331"/>
                <a:gd name="connsiteY204" fmla="*/ 593 h 1509"/>
                <a:gd name="connsiteX205" fmla="*/ 1074 w 2331"/>
                <a:gd name="connsiteY205" fmla="*/ 590 h 1509"/>
                <a:gd name="connsiteX206" fmla="*/ 1067 w 2331"/>
                <a:gd name="connsiteY206" fmla="*/ 588 h 1509"/>
                <a:gd name="connsiteX207" fmla="*/ 1059 w 2331"/>
                <a:gd name="connsiteY207" fmla="*/ 588 h 1509"/>
                <a:gd name="connsiteX208" fmla="*/ 1051 w 2331"/>
                <a:gd name="connsiteY208" fmla="*/ 590 h 1509"/>
                <a:gd name="connsiteX209" fmla="*/ 1046 w 2331"/>
                <a:gd name="connsiteY209" fmla="*/ 591 h 1509"/>
                <a:gd name="connsiteX210" fmla="*/ 1043 w 2331"/>
                <a:gd name="connsiteY210" fmla="*/ 593 h 1509"/>
                <a:gd name="connsiteX211" fmla="*/ 1039 w 2331"/>
                <a:gd name="connsiteY211" fmla="*/ 594 h 1509"/>
                <a:gd name="connsiteX212" fmla="*/ 1037 w 2331"/>
                <a:gd name="connsiteY212" fmla="*/ 595 h 1509"/>
                <a:gd name="connsiteX213" fmla="*/ 969 w 2331"/>
                <a:gd name="connsiteY213" fmla="*/ 501 h 1509"/>
                <a:gd name="connsiteX214" fmla="*/ 968 w 2331"/>
                <a:gd name="connsiteY214" fmla="*/ 500 h 1509"/>
                <a:gd name="connsiteX215" fmla="*/ 963 w 2331"/>
                <a:gd name="connsiteY215" fmla="*/ 497 h 1509"/>
                <a:gd name="connsiteX216" fmla="*/ 957 w 2331"/>
                <a:gd name="connsiteY216" fmla="*/ 493 h 1509"/>
                <a:gd name="connsiteX217" fmla="*/ 951 w 2331"/>
                <a:gd name="connsiteY217" fmla="*/ 491 h 1509"/>
                <a:gd name="connsiteX218" fmla="*/ 943 w 2331"/>
                <a:gd name="connsiteY218" fmla="*/ 488 h 1509"/>
                <a:gd name="connsiteX219" fmla="*/ 936 w 2331"/>
                <a:gd name="connsiteY219" fmla="*/ 488 h 1509"/>
                <a:gd name="connsiteX220" fmla="*/ 928 w 2331"/>
                <a:gd name="connsiteY220" fmla="*/ 491 h 1509"/>
                <a:gd name="connsiteX221" fmla="*/ 920 w 2331"/>
                <a:gd name="connsiteY221" fmla="*/ 493 h 1509"/>
                <a:gd name="connsiteX222" fmla="*/ 912 w 2331"/>
                <a:gd name="connsiteY222" fmla="*/ 499 h 1509"/>
                <a:gd name="connsiteX223" fmla="*/ 900 w 2331"/>
                <a:gd name="connsiteY223" fmla="*/ 514 h 1509"/>
                <a:gd name="connsiteX224" fmla="*/ 897 w 2331"/>
                <a:gd name="connsiteY224" fmla="*/ 529 h 1509"/>
                <a:gd name="connsiteX225" fmla="*/ 899 w 2331"/>
                <a:gd name="connsiteY225" fmla="*/ 543 h 1509"/>
                <a:gd name="connsiteX226" fmla="*/ 904 w 2331"/>
                <a:gd name="connsiteY226" fmla="*/ 554 h 1509"/>
                <a:gd name="connsiteX227" fmla="*/ 906 w 2331"/>
                <a:gd name="connsiteY227" fmla="*/ 557 h 1509"/>
                <a:gd name="connsiteX228" fmla="*/ 912 w 2331"/>
                <a:gd name="connsiteY228" fmla="*/ 564 h 1509"/>
                <a:gd name="connsiteX229" fmla="*/ 920 w 2331"/>
                <a:gd name="connsiteY229" fmla="*/ 576 h 1509"/>
                <a:gd name="connsiteX230" fmla="*/ 930 w 2331"/>
                <a:gd name="connsiteY230" fmla="*/ 590 h 1509"/>
                <a:gd name="connsiteX231" fmla="*/ 941 w 2331"/>
                <a:gd name="connsiteY231" fmla="*/ 604 h 1509"/>
                <a:gd name="connsiteX232" fmla="*/ 953 w 2331"/>
                <a:gd name="connsiteY232" fmla="*/ 619 h 1509"/>
                <a:gd name="connsiteX233" fmla="*/ 962 w 2331"/>
                <a:gd name="connsiteY233" fmla="*/ 632 h 1509"/>
                <a:gd name="connsiteX234" fmla="*/ 970 w 2331"/>
                <a:gd name="connsiteY234" fmla="*/ 643 h 1509"/>
                <a:gd name="connsiteX235" fmla="*/ 944 w 2331"/>
                <a:gd name="connsiteY235" fmla="*/ 636 h 1509"/>
                <a:gd name="connsiteX236" fmla="*/ 922 w 2331"/>
                <a:gd name="connsiteY236" fmla="*/ 628 h 1509"/>
                <a:gd name="connsiteX237" fmla="*/ 902 w 2331"/>
                <a:gd name="connsiteY237" fmla="*/ 618 h 1509"/>
                <a:gd name="connsiteX238" fmla="*/ 886 w 2331"/>
                <a:gd name="connsiteY238" fmla="*/ 609 h 1509"/>
                <a:gd name="connsiteX239" fmla="*/ 873 w 2331"/>
                <a:gd name="connsiteY239" fmla="*/ 600 h 1509"/>
                <a:gd name="connsiteX240" fmla="*/ 863 w 2331"/>
                <a:gd name="connsiteY240" fmla="*/ 589 h 1509"/>
                <a:gd name="connsiteX241" fmla="*/ 857 w 2331"/>
                <a:gd name="connsiteY241" fmla="*/ 578 h 1509"/>
                <a:gd name="connsiteX242" fmla="*/ 854 w 2331"/>
                <a:gd name="connsiteY242" fmla="*/ 567 h 1509"/>
                <a:gd name="connsiteX243" fmla="*/ 853 w 2331"/>
                <a:gd name="connsiteY243" fmla="*/ 559 h 1509"/>
                <a:gd name="connsiteX244" fmla="*/ 853 w 2331"/>
                <a:gd name="connsiteY244" fmla="*/ 552 h 1509"/>
                <a:gd name="connsiteX245" fmla="*/ 853 w 2331"/>
                <a:gd name="connsiteY245" fmla="*/ 545 h 1509"/>
                <a:gd name="connsiteX246" fmla="*/ 854 w 2331"/>
                <a:gd name="connsiteY246" fmla="*/ 538 h 1509"/>
                <a:gd name="connsiteX247" fmla="*/ 856 w 2331"/>
                <a:gd name="connsiteY247" fmla="*/ 518 h 1509"/>
                <a:gd name="connsiteX248" fmla="*/ 837 w 2331"/>
                <a:gd name="connsiteY248" fmla="*/ 520 h 1509"/>
                <a:gd name="connsiteX249" fmla="*/ 802 w 2331"/>
                <a:gd name="connsiteY249" fmla="*/ 524 h 1509"/>
                <a:gd name="connsiteX250" fmla="*/ 767 w 2331"/>
                <a:gd name="connsiteY250" fmla="*/ 528 h 1509"/>
                <a:gd name="connsiteX251" fmla="*/ 732 w 2331"/>
                <a:gd name="connsiteY251" fmla="*/ 532 h 1509"/>
                <a:gd name="connsiteX252" fmla="*/ 698 w 2331"/>
                <a:gd name="connsiteY252" fmla="*/ 538 h 1509"/>
                <a:gd name="connsiteX253" fmla="*/ 664 w 2331"/>
                <a:gd name="connsiteY253" fmla="*/ 542 h 1509"/>
                <a:gd name="connsiteX254" fmla="*/ 631 w 2331"/>
                <a:gd name="connsiteY254" fmla="*/ 548 h 1509"/>
                <a:gd name="connsiteX255" fmla="*/ 600 w 2331"/>
                <a:gd name="connsiteY255" fmla="*/ 554 h 1509"/>
                <a:gd name="connsiteX256" fmla="*/ 567 w 2331"/>
                <a:gd name="connsiteY256" fmla="*/ 560 h 1509"/>
                <a:gd name="connsiteX257" fmla="*/ 537 w 2331"/>
                <a:gd name="connsiteY257" fmla="*/ 567 h 1509"/>
                <a:gd name="connsiteX258" fmla="*/ 506 w 2331"/>
                <a:gd name="connsiteY258" fmla="*/ 574 h 1509"/>
                <a:gd name="connsiteX259" fmla="*/ 476 w 2331"/>
                <a:gd name="connsiteY259" fmla="*/ 581 h 1509"/>
                <a:gd name="connsiteX260" fmla="*/ 447 w 2331"/>
                <a:gd name="connsiteY260" fmla="*/ 589 h 1509"/>
                <a:gd name="connsiteX261" fmla="*/ 417 w 2331"/>
                <a:gd name="connsiteY261" fmla="*/ 596 h 1509"/>
                <a:gd name="connsiteX262" fmla="*/ 390 w 2331"/>
                <a:gd name="connsiteY262" fmla="*/ 604 h 1509"/>
                <a:gd name="connsiteX263" fmla="*/ 362 w 2331"/>
                <a:gd name="connsiteY263" fmla="*/ 614 h 1509"/>
                <a:gd name="connsiteX264" fmla="*/ 337 w 2331"/>
                <a:gd name="connsiteY264" fmla="*/ 622 h 1509"/>
                <a:gd name="connsiteX265" fmla="*/ 311 w 2331"/>
                <a:gd name="connsiteY265" fmla="*/ 631 h 1509"/>
                <a:gd name="connsiteX266" fmla="*/ 285 w 2331"/>
                <a:gd name="connsiteY266" fmla="*/ 640 h 1509"/>
                <a:gd name="connsiteX267" fmla="*/ 262 w 2331"/>
                <a:gd name="connsiteY267" fmla="*/ 650 h 1509"/>
                <a:gd name="connsiteX268" fmla="*/ 238 w 2331"/>
                <a:gd name="connsiteY268" fmla="*/ 660 h 1509"/>
                <a:gd name="connsiteX269" fmla="*/ 215 w 2331"/>
                <a:gd name="connsiteY269" fmla="*/ 671 h 1509"/>
                <a:gd name="connsiteX270" fmla="*/ 194 w 2331"/>
                <a:gd name="connsiteY270" fmla="*/ 681 h 1509"/>
                <a:gd name="connsiteX271" fmla="*/ 173 w 2331"/>
                <a:gd name="connsiteY271" fmla="*/ 692 h 1509"/>
                <a:gd name="connsiteX272" fmla="*/ 153 w 2331"/>
                <a:gd name="connsiteY272" fmla="*/ 702 h 1509"/>
                <a:gd name="connsiteX273" fmla="*/ 134 w 2331"/>
                <a:gd name="connsiteY273" fmla="*/ 714 h 1509"/>
                <a:gd name="connsiteX274" fmla="*/ 116 w 2331"/>
                <a:gd name="connsiteY274" fmla="*/ 726 h 1509"/>
                <a:gd name="connsiteX275" fmla="*/ 98 w 2331"/>
                <a:gd name="connsiteY275" fmla="*/ 737 h 1509"/>
                <a:gd name="connsiteX276" fmla="*/ 82 w 2331"/>
                <a:gd name="connsiteY276" fmla="*/ 749 h 1509"/>
                <a:gd name="connsiteX277" fmla="*/ 67 w 2331"/>
                <a:gd name="connsiteY277" fmla="*/ 762 h 1509"/>
                <a:gd name="connsiteX278" fmla="*/ 53 w 2331"/>
                <a:gd name="connsiteY278" fmla="*/ 774 h 1509"/>
                <a:gd name="connsiteX279" fmla="*/ 40 w 2331"/>
                <a:gd name="connsiteY279" fmla="*/ 787 h 1509"/>
                <a:gd name="connsiteX280" fmla="*/ 27 w 2331"/>
                <a:gd name="connsiteY280" fmla="*/ 799 h 1509"/>
                <a:gd name="connsiteX281" fmla="*/ 8 w 2331"/>
                <a:gd name="connsiteY281" fmla="*/ 836 h 1509"/>
                <a:gd name="connsiteX282" fmla="*/ 0 w 2331"/>
                <a:gd name="connsiteY282" fmla="*/ 882 h 1509"/>
                <a:gd name="connsiteX283" fmla="*/ 0 w 2331"/>
                <a:gd name="connsiteY283" fmla="*/ 927 h 1509"/>
                <a:gd name="connsiteX284" fmla="*/ 1 w 2331"/>
                <a:gd name="connsiteY284" fmla="*/ 958 h 1509"/>
                <a:gd name="connsiteX285" fmla="*/ 4 w 2331"/>
                <a:gd name="connsiteY285" fmla="*/ 983 h 1509"/>
                <a:gd name="connsiteX286" fmla="*/ 8 w 2331"/>
                <a:gd name="connsiteY286" fmla="*/ 1009 h 1509"/>
                <a:gd name="connsiteX287" fmla="*/ 14 w 2331"/>
                <a:gd name="connsiteY287" fmla="*/ 1034 h 1509"/>
                <a:gd name="connsiteX288" fmla="*/ 21 w 2331"/>
                <a:gd name="connsiteY288" fmla="*/ 1059 h 1509"/>
                <a:gd name="connsiteX289" fmla="*/ 29 w 2331"/>
                <a:gd name="connsiteY289" fmla="*/ 1082 h 1509"/>
                <a:gd name="connsiteX290" fmla="*/ 40 w 2331"/>
                <a:gd name="connsiteY290" fmla="*/ 1103 h 1509"/>
                <a:gd name="connsiteX291" fmla="*/ 51 w 2331"/>
                <a:gd name="connsiteY291" fmla="*/ 1122 h 1509"/>
                <a:gd name="connsiteX292" fmla="*/ 64 w 2331"/>
                <a:gd name="connsiteY292" fmla="*/ 1136 h 1509"/>
                <a:gd name="connsiteX293" fmla="*/ 81 w 2331"/>
                <a:gd name="connsiteY293" fmla="*/ 1149 h 1509"/>
                <a:gd name="connsiteX294" fmla="*/ 98 w 2331"/>
                <a:gd name="connsiteY294" fmla="*/ 1162 h 1509"/>
                <a:gd name="connsiteX295" fmla="*/ 118 w 2331"/>
                <a:gd name="connsiteY295" fmla="*/ 1173 h 1509"/>
                <a:gd name="connsiteX296" fmla="*/ 138 w 2331"/>
                <a:gd name="connsiteY296" fmla="*/ 1184 h 1509"/>
                <a:gd name="connsiteX297" fmla="*/ 160 w 2331"/>
                <a:gd name="connsiteY297" fmla="*/ 1193 h 1509"/>
                <a:gd name="connsiteX298" fmla="*/ 184 w 2331"/>
                <a:gd name="connsiteY298" fmla="*/ 1203 h 1509"/>
                <a:gd name="connsiteX299" fmla="*/ 208 w 2331"/>
                <a:gd name="connsiteY299" fmla="*/ 1211 h 1509"/>
                <a:gd name="connsiteX300" fmla="*/ 234 w 2331"/>
                <a:gd name="connsiteY300" fmla="*/ 1218 h 1509"/>
                <a:gd name="connsiteX301" fmla="*/ 242 w 2331"/>
                <a:gd name="connsiteY301" fmla="*/ 1239 h 1509"/>
                <a:gd name="connsiteX302" fmla="*/ 250 w 2331"/>
                <a:gd name="connsiteY302" fmla="*/ 1259 h 1509"/>
                <a:gd name="connsiteX303" fmla="*/ 261 w 2331"/>
                <a:gd name="connsiteY303" fmla="*/ 1279 h 1509"/>
                <a:gd name="connsiteX304" fmla="*/ 272 w 2331"/>
                <a:gd name="connsiteY304" fmla="*/ 1298 h 1509"/>
                <a:gd name="connsiteX305" fmla="*/ 285 w 2331"/>
                <a:gd name="connsiteY305" fmla="*/ 1317 h 1509"/>
                <a:gd name="connsiteX306" fmla="*/ 298 w 2331"/>
                <a:gd name="connsiteY306" fmla="*/ 1335 h 1509"/>
                <a:gd name="connsiteX307" fmla="*/ 313 w 2331"/>
                <a:gd name="connsiteY307" fmla="*/ 1352 h 1509"/>
                <a:gd name="connsiteX308" fmla="*/ 330 w 2331"/>
                <a:gd name="connsiteY308" fmla="*/ 1368 h 1509"/>
                <a:gd name="connsiteX309" fmla="*/ 342 w 2331"/>
                <a:gd name="connsiteY309" fmla="*/ 1380 h 1509"/>
                <a:gd name="connsiteX310" fmla="*/ 357 w 2331"/>
                <a:gd name="connsiteY310" fmla="*/ 1392 h 1509"/>
                <a:gd name="connsiteX311" fmla="*/ 371 w 2331"/>
                <a:gd name="connsiteY311" fmla="*/ 1402 h 1509"/>
                <a:gd name="connsiteX312" fmla="*/ 385 w 2331"/>
                <a:gd name="connsiteY312" fmla="*/ 1412 h 1509"/>
                <a:gd name="connsiteX313" fmla="*/ 400 w 2331"/>
                <a:gd name="connsiteY313" fmla="*/ 1421 h 1509"/>
                <a:gd name="connsiteX314" fmla="*/ 415 w 2331"/>
                <a:gd name="connsiteY314" fmla="*/ 1429 h 1509"/>
                <a:gd name="connsiteX315" fmla="*/ 430 w 2331"/>
                <a:gd name="connsiteY315" fmla="*/ 1436 h 1509"/>
                <a:gd name="connsiteX316" fmla="*/ 447 w 2331"/>
                <a:gd name="connsiteY316" fmla="*/ 1443 h 1509"/>
                <a:gd name="connsiteX317" fmla="*/ 462 w 2331"/>
                <a:gd name="connsiteY317" fmla="*/ 1449 h 1509"/>
                <a:gd name="connsiteX318" fmla="*/ 478 w 2331"/>
                <a:gd name="connsiteY318" fmla="*/ 1455 h 1509"/>
                <a:gd name="connsiteX319" fmla="*/ 494 w 2331"/>
                <a:gd name="connsiteY319" fmla="*/ 1458 h 1509"/>
                <a:gd name="connsiteX320" fmla="*/ 512 w 2331"/>
                <a:gd name="connsiteY320" fmla="*/ 1462 h 1509"/>
                <a:gd name="connsiteX321" fmla="*/ 528 w 2331"/>
                <a:gd name="connsiteY321" fmla="*/ 1465 h 1509"/>
                <a:gd name="connsiteX322" fmla="*/ 546 w 2331"/>
                <a:gd name="connsiteY322" fmla="*/ 1468 h 1509"/>
                <a:gd name="connsiteX323" fmla="*/ 562 w 2331"/>
                <a:gd name="connsiteY323" fmla="*/ 1469 h 1509"/>
                <a:gd name="connsiteX324" fmla="*/ 580 w 2331"/>
                <a:gd name="connsiteY324" fmla="*/ 1469 h 1509"/>
                <a:gd name="connsiteX325" fmla="*/ 597 w 2331"/>
                <a:gd name="connsiteY325" fmla="*/ 1469 h 1509"/>
                <a:gd name="connsiteX326" fmla="*/ 614 w 2331"/>
                <a:gd name="connsiteY326" fmla="*/ 1468 h 1509"/>
                <a:gd name="connsiteX327" fmla="*/ 631 w 2331"/>
                <a:gd name="connsiteY327" fmla="*/ 1465 h 1509"/>
                <a:gd name="connsiteX328" fmla="*/ 648 w 2331"/>
                <a:gd name="connsiteY328" fmla="*/ 1462 h 1509"/>
                <a:gd name="connsiteX329" fmla="*/ 664 w 2331"/>
                <a:gd name="connsiteY329" fmla="*/ 1458 h 1509"/>
                <a:gd name="connsiteX330" fmla="*/ 679 w 2331"/>
                <a:gd name="connsiteY330" fmla="*/ 1455 h 1509"/>
                <a:gd name="connsiteX331" fmla="*/ 695 w 2331"/>
                <a:gd name="connsiteY331" fmla="*/ 1449 h 1509"/>
                <a:gd name="connsiteX332" fmla="*/ 711 w 2331"/>
                <a:gd name="connsiteY332" fmla="*/ 1443 h 1509"/>
                <a:gd name="connsiteX333" fmla="*/ 726 w 2331"/>
                <a:gd name="connsiteY333" fmla="*/ 1436 h 1509"/>
                <a:gd name="connsiteX334" fmla="*/ 740 w 2331"/>
                <a:gd name="connsiteY334" fmla="*/ 1429 h 1509"/>
                <a:gd name="connsiteX335" fmla="*/ 754 w 2331"/>
                <a:gd name="connsiteY335" fmla="*/ 1421 h 1509"/>
                <a:gd name="connsiteX336" fmla="*/ 768 w 2331"/>
                <a:gd name="connsiteY336" fmla="*/ 1412 h 1509"/>
                <a:gd name="connsiteX337" fmla="*/ 781 w 2331"/>
                <a:gd name="connsiteY337" fmla="*/ 1402 h 1509"/>
                <a:gd name="connsiteX338" fmla="*/ 794 w 2331"/>
                <a:gd name="connsiteY338" fmla="*/ 1392 h 1509"/>
                <a:gd name="connsiteX339" fmla="*/ 807 w 2331"/>
                <a:gd name="connsiteY339" fmla="*/ 1380 h 1509"/>
                <a:gd name="connsiteX340" fmla="*/ 818 w 2331"/>
                <a:gd name="connsiteY340" fmla="*/ 1368 h 1509"/>
                <a:gd name="connsiteX341" fmla="*/ 830 w 2331"/>
                <a:gd name="connsiteY341" fmla="*/ 1356 h 1509"/>
                <a:gd name="connsiteX342" fmla="*/ 842 w 2331"/>
                <a:gd name="connsiteY342" fmla="*/ 1342 h 1509"/>
                <a:gd name="connsiteX343" fmla="*/ 851 w 2331"/>
                <a:gd name="connsiteY343" fmla="*/ 1326 h 1509"/>
                <a:gd name="connsiteX344" fmla="*/ 861 w 2331"/>
                <a:gd name="connsiteY344" fmla="*/ 1311 h 1509"/>
                <a:gd name="connsiteX345" fmla="*/ 870 w 2331"/>
                <a:gd name="connsiteY345" fmla="*/ 1296 h 1509"/>
                <a:gd name="connsiteX346" fmla="*/ 877 w 2331"/>
                <a:gd name="connsiteY346" fmla="*/ 1281 h 1509"/>
                <a:gd name="connsiteX347" fmla="*/ 884 w 2331"/>
                <a:gd name="connsiteY347" fmla="*/ 1264 h 1509"/>
                <a:gd name="connsiteX348" fmla="*/ 889 w 2331"/>
                <a:gd name="connsiteY348" fmla="*/ 1248 h 1509"/>
                <a:gd name="connsiteX349" fmla="*/ 908 w 2331"/>
                <a:gd name="connsiteY349" fmla="*/ 1248 h 1509"/>
                <a:gd name="connsiteX350" fmla="*/ 927 w 2331"/>
                <a:gd name="connsiteY350" fmla="*/ 1247 h 1509"/>
                <a:gd name="connsiteX351" fmla="*/ 946 w 2331"/>
                <a:gd name="connsiteY351" fmla="*/ 1247 h 1509"/>
                <a:gd name="connsiteX352" fmla="*/ 964 w 2331"/>
                <a:gd name="connsiteY352" fmla="*/ 1247 h 1509"/>
                <a:gd name="connsiteX353" fmla="*/ 983 w 2331"/>
                <a:gd name="connsiteY353" fmla="*/ 1246 h 1509"/>
                <a:gd name="connsiteX354" fmla="*/ 1002 w 2331"/>
                <a:gd name="connsiteY354" fmla="*/ 1246 h 1509"/>
                <a:gd name="connsiteX355" fmla="*/ 1020 w 2331"/>
                <a:gd name="connsiteY355" fmla="*/ 1246 h 1509"/>
                <a:gd name="connsiteX356" fmla="*/ 1039 w 2331"/>
                <a:gd name="connsiteY356" fmla="*/ 1245 h 1509"/>
                <a:gd name="connsiteX357" fmla="*/ 1058 w 2331"/>
                <a:gd name="connsiteY357" fmla="*/ 1245 h 1509"/>
                <a:gd name="connsiteX358" fmla="*/ 1078 w 2331"/>
                <a:gd name="connsiteY358" fmla="*/ 1245 h 1509"/>
                <a:gd name="connsiteX359" fmla="*/ 1096 w 2331"/>
                <a:gd name="connsiteY359" fmla="*/ 1245 h 1509"/>
                <a:gd name="connsiteX360" fmla="*/ 1116 w 2331"/>
                <a:gd name="connsiteY360" fmla="*/ 1243 h 1509"/>
                <a:gd name="connsiteX361" fmla="*/ 1135 w 2331"/>
                <a:gd name="connsiteY361" fmla="*/ 1243 h 1509"/>
                <a:gd name="connsiteX362" fmla="*/ 1155 w 2331"/>
                <a:gd name="connsiteY362" fmla="*/ 1243 h 1509"/>
                <a:gd name="connsiteX363" fmla="*/ 1174 w 2331"/>
                <a:gd name="connsiteY363" fmla="*/ 1243 h 1509"/>
                <a:gd name="connsiteX364" fmla="*/ 1193 w 2331"/>
                <a:gd name="connsiteY364" fmla="*/ 1243 h 1509"/>
                <a:gd name="connsiteX365" fmla="*/ 1214 w 2331"/>
                <a:gd name="connsiteY365" fmla="*/ 1243 h 1509"/>
                <a:gd name="connsiteX366" fmla="*/ 1235 w 2331"/>
                <a:gd name="connsiteY366" fmla="*/ 1243 h 1509"/>
                <a:gd name="connsiteX367" fmla="*/ 1257 w 2331"/>
                <a:gd name="connsiteY367" fmla="*/ 1243 h 1509"/>
                <a:gd name="connsiteX368" fmla="*/ 1278 w 2331"/>
                <a:gd name="connsiteY368" fmla="*/ 1245 h 1509"/>
                <a:gd name="connsiteX369" fmla="*/ 1299 w 2331"/>
                <a:gd name="connsiteY369" fmla="*/ 1245 h 1509"/>
                <a:gd name="connsiteX370" fmla="*/ 1320 w 2331"/>
                <a:gd name="connsiteY370" fmla="*/ 1245 h 1509"/>
                <a:gd name="connsiteX371" fmla="*/ 1339 w 2331"/>
                <a:gd name="connsiteY371" fmla="*/ 1246 h 1509"/>
                <a:gd name="connsiteX372" fmla="*/ 1361 w 2331"/>
                <a:gd name="connsiteY372" fmla="*/ 1246 h 1509"/>
                <a:gd name="connsiteX373" fmla="*/ 1380 w 2331"/>
                <a:gd name="connsiteY373" fmla="*/ 1247 h 1509"/>
                <a:gd name="connsiteX374" fmla="*/ 1401 w 2331"/>
                <a:gd name="connsiteY374" fmla="*/ 1248 h 1509"/>
                <a:gd name="connsiteX375" fmla="*/ 1421 w 2331"/>
                <a:gd name="connsiteY375" fmla="*/ 1248 h 1509"/>
                <a:gd name="connsiteX376" fmla="*/ 1441 w 2331"/>
                <a:gd name="connsiteY376" fmla="*/ 1249 h 1509"/>
                <a:gd name="connsiteX377" fmla="*/ 1461 w 2331"/>
                <a:gd name="connsiteY377" fmla="*/ 1250 h 1509"/>
                <a:gd name="connsiteX378" fmla="*/ 1481 w 2331"/>
                <a:gd name="connsiteY378" fmla="*/ 1252 h 1509"/>
                <a:gd name="connsiteX379" fmla="*/ 1501 w 2331"/>
                <a:gd name="connsiteY379" fmla="*/ 1252 h 1509"/>
                <a:gd name="connsiteX380" fmla="*/ 1521 w 2331"/>
                <a:gd name="connsiteY380" fmla="*/ 1253 h 1509"/>
                <a:gd name="connsiteX381" fmla="*/ 1528 w 2331"/>
                <a:gd name="connsiteY381" fmla="*/ 1269 h 1509"/>
                <a:gd name="connsiteX382" fmla="*/ 1671 w 2331"/>
                <a:gd name="connsiteY382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56 w 2331"/>
                <a:gd name="connsiteY4" fmla="*/ 1134 h 1509"/>
                <a:gd name="connsiteX5" fmla="*/ 1566 w 2331"/>
                <a:gd name="connsiteY5" fmla="*/ 1059 h 1509"/>
                <a:gd name="connsiteX6" fmla="*/ 1517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383" fmla="*/ 1671 w 2331"/>
                <a:gd name="connsiteY383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56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383" fmla="*/ 1671 w 2331"/>
                <a:gd name="connsiteY383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383" fmla="*/ 1671 w 2331"/>
                <a:gd name="connsiteY383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637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20 w 2331"/>
                <a:gd name="connsiteY7" fmla="*/ 1053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384" fmla="*/ 1671 w 2331"/>
                <a:gd name="connsiteY384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502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20 w 2331"/>
                <a:gd name="connsiteY7" fmla="*/ 1053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384" fmla="*/ 1671 w 2331"/>
                <a:gd name="connsiteY384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502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20 w 2331"/>
                <a:gd name="connsiteY7" fmla="*/ 1053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384" fmla="*/ 1671 w 2331"/>
                <a:gd name="connsiteY384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502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20 w 2331"/>
                <a:gd name="connsiteY7" fmla="*/ 1053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384" fmla="*/ 1671 w 2331"/>
                <a:gd name="connsiteY384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586 w 2331"/>
                <a:gd name="connsiteY3" fmla="*/ 1203 h 1509"/>
                <a:gd name="connsiteX4" fmla="*/ 1502 w 2331"/>
                <a:gd name="connsiteY4" fmla="*/ 1158 h 1509"/>
                <a:gd name="connsiteX5" fmla="*/ 1511 w 2331"/>
                <a:gd name="connsiteY5" fmla="*/ 1134 h 1509"/>
                <a:gd name="connsiteX6" fmla="*/ 1521 w 2331"/>
                <a:gd name="connsiteY6" fmla="*/ 1059 h 1509"/>
                <a:gd name="connsiteX7" fmla="*/ 1517 w 2331"/>
                <a:gd name="connsiteY7" fmla="*/ 1053 h 1509"/>
                <a:gd name="connsiteX8" fmla="*/ 1520 w 2331"/>
                <a:gd name="connsiteY8" fmla="*/ 1053 h 1509"/>
                <a:gd name="connsiteX9" fmla="*/ 1532 w 2331"/>
                <a:gd name="connsiteY9" fmla="*/ 981 h 1509"/>
                <a:gd name="connsiteX10" fmla="*/ 1583 w 2331"/>
                <a:gd name="connsiteY10" fmla="*/ 933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671 w 2331"/>
                <a:gd name="connsiteY385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541 w 2331"/>
                <a:gd name="connsiteY3" fmla="*/ 1203 h 1509"/>
                <a:gd name="connsiteX4" fmla="*/ 1502 w 2331"/>
                <a:gd name="connsiteY4" fmla="*/ 1158 h 1509"/>
                <a:gd name="connsiteX5" fmla="*/ 1511 w 2331"/>
                <a:gd name="connsiteY5" fmla="*/ 1134 h 1509"/>
                <a:gd name="connsiteX6" fmla="*/ 1521 w 2331"/>
                <a:gd name="connsiteY6" fmla="*/ 1059 h 1509"/>
                <a:gd name="connsiteX7" fmla="*/ 1517 w 2331"/>
                <a:gd name="connsiteY7" fmla="*/ 1053 h 1509"/>
                <a:gd name="connsiteX8" fmla="*/ 1520 w 2331"/>
                <a:gd name="connsiteY8" fmla="*/ 1053 h 1509"/>
                <a:gd name="connsiteX9" fmla="*/ 1532 w 2331"/>
                <a:gd name="connsiteY9" fmla="*/ 981 h 1509"/>
                <a:gd name="connsiteX10" fmla="*/ 1583 w 2331"/>
                <a:gd name="connsiteY10" fmla="*/ 933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385" fmla="*/ 1671 w 2331"/>
                <a:gd name="connsiteY385" fmla="*/ 1284 h 1509"/>
                <a:gd name="connsiteX0" fmla="*/ 1772 w 2331"/>
                <a:gd name="connsiteY0" fmla="*/ 1341 h 1509"/>
                <a:gd name="connsiteX1" fmla="*/ 1730 w 2331"/>
                <a:gd name="connsiteY1" fmla="*/ 1209 h 1509"/>
                <a:gd name="connsiteX2" fmla="*/ 1727 w 2331"/>
                <a:gd name="connsiteY2" fmla="*/ 1161 h 1509"/>
                <a:gd name="connsiteX3" fmla="*/ 1541 w 2331"/>
                <a:gd name="connsiteY3" fmla="*/ 1203 h 1509"/>
                <a:gd name="connsiteX4" fmla="*/ 1502 w 2331"/>
                <a:gd name="connsiteY4" fmla="*/ 1158 h 1509"/>
                <a:gd name="connsiteX5" fmla="*/ 1511 w 2331"/>
                <a:gd name="connsiteY5" fmla="*/ 1134 h 1509"/>
                <a:gd name="connsiteX6" fmla="*/ 1521 w 2331"/>
                <a:gd name="connsiteY6" fmla="*/ 1059 h 1509"/>
                <a:gd name="connsiteX7" fmla="*/ 1517 w 2331"/>
                <a:gd name="connsiteY7" fmla="*/ 1053 h 1509"/>
                <a:gd name="connsiteX8" fmla="*/ 1520 w 2331"/>
                <a:gd name="connsiteY8" fmla="*/ 1053 h 1509"/>
                <a:gd name="connsiteX9" fmla="*/ 1532 w 2331"/>
                <a:gd name="connsiteY9" fmla="*/ 981 h 1509"/>
                <a:gd name="connsiteX10" fmla="*/ 1583 w 2331"/>
                <a:gd name="connsiteY10" fmla="*/ 933 h 1509"/>
                <a:gd name="connsiteX11" fmla="*/ 1615 w 2331"/>
                <a:gd name="connsiteY11" fmla="*/ 975 h 1509"/>
                <a:gd name="connsiteX12" fmla="*/ 1629 w 2331"/>
                <a:gd name="connsiteY12" fmla="*/ 942 h 1509"/>
                <a:gd name="connsiteX13" fmla="*/ 1643 w 2331"/>
                <a:gd name="connsiteY13" fmla="*/ 952 h 1509"/>
                <a:gd name="connsiteX14" fmla="*/ 1657 w 2331"/>
                <a:gd name="connsiteY14" fmla="*/ 917 h 1509"/>
                <a:gd name="connsiteX15" fmla="*/ 1673 w 2331"/>
                <a:gd name="connsiteY15" fmla="*/ 926 h 1509"/>
                <a:gd name="connsiteX16" fmla="*/ 1688 w 2331"/>
                <a:gd name="connsiteY16" fmla="*/ 844 h 1509"/>
                <a:gd name="connsiteX17" fmla="*/ 1703 w 2331"/>
                <a:gd name="connsiteY17" fmla="*/ 851 h 1509"/>
                <a:gd name="connsiteX18" fmla="*/ 1719 w 2331"/>
                <a:gd name="connsiteY18" fmla="*/ 858 h 1509"/>
                <a:gd name="connsiteX19" fmla="*/ 1735 w 2331"/>
                <a:gd name="connsiteY19" fmla="*/ 864 h 1509"/>
                <a:gd name="connsiteX20" fmla="*/ 1751 w 2331"/>
                <a:gd name="connsiteY20" fmla="*/ 1050 h 1509"/>
                <a:gd name="connsiteX21" fmla="*/ 1754 w 2331"/>
                <a:gd name="connsiteY21" fmla="*/ 957 h 1509"/>
                <a:gd name="connsiteX22" fmla="*/ 1751 w 2331"/>
                <a:gd name="connsiteY22" fmla="*/ 999 h 1509"/>
                <a:gd name="connsiteX23" fmla="*/ 1767 w 2331"/>
                <a:gd name="connsiteY23" fmla="*/ 828 h 1509"/>
                <a:gd name="connsiteX24" fmla="*/ 1785 w 2331"/>
                <a:gd name="connsiteY24" fmla="*/ 1102 h 1509"/>
                <a:gd name="connsiteX25" fmla="*/ 1801 w 2331"/>
                <a:gd name="connsiteY25" fmla="*/ 1015 h 1509"/>
                <a:gd name="connsiteX26" fmla="*/ 1796 w 2331"/>
                <a:gd name="connsiteY26" fmla="*/ 1143 h 1509"/>
                <a:gd name="connsiteX27" fmla="*/ 1819 w 2331"/>
                <a:gd name="connsiteY27" fmla="*/ 1108 h 1509"/>
                <a:gd name="connsiteX28" fmla="*/ 1835 w 2331"/>
                <a:gd name="connsiteY28" fmla="*/ 1109 h 1509"/>
                <a:gd name="connsiteX29" fmla="*/ 1853 w 2331"/>
                <a:gd name="connsiteY29" fmla="*/ 1109 h 1509"/>
                <a:gd name="connsiteX30" fmla="*/ 1870 w 2331"/>
                <a:gd name="connsiteY30" fmla="*/ 1154 h 1509"/>
                <a:gd name="connsiteX31" fmla="*/ 1887 w 2331"/>
                <a:gd name="connsiteY31" fmla="*/ 1198 h 1509"/>
                <a:gd name="connsiteX32" fmla="*/ 1904 w 2331"/>
                <a:gd name="connsiteY32" fmla="*/ 1150 h 1509"/>
                <a:gd name="connsiteX33" fmla="*/ 1904 w 2331"/>
                <a:gd name="connsiteY33" fmla="*/ 1110 h 1509"/>
                <a:gd name="connsiteX34" fmla="*/ 1904 w 2331"/>
                <a:gd name="connsiteY34" fmla="*/ 1143 h 1509"/>
                <a:gd name="connsiteX35" fmla="*/ 1920 w 2331"/>
                <a:gd name="connsiteY35" fmla="*/ 1147 h 1509"/>
                <a:gd name="connsiteX36" fmla="*/ 1937 w 2331"/>
                <a:gd name="connsiteY36" fmla="*/ 1458 h 1509"/>
                <a:gd name="connsiteX37" fmla="*/ 1886 w 2331"/>
                <a:gd name="connsiteY37" fmla="*/ 1005 h 1509"/>
                <a:gd name="connsiteX38" fmla="*/ 1889 w 2331"/>
                <a:gd name="connsiteY38" fmla="*/ 999 h 1509"/>
                <a:gd name="connsiteX39" fmla="*/ 1895 w 2331"/>
                <a:gd name="connsiteY39" fmla="*/ 963 h 1509"/>
                <a:gd name="connsiteX40" fmla="*/ 1934 w 2331"/>
                <a:gd name="connsiteY40" fmla="*/ 1002 h 1509"/>
                <a:gd name="connsiteX41" fmla="*/ 1934 w 2331"/>
                <a:gd name="connsiteY41" fmla="*/ 963 h 1509"/>
                <a:gd name="connsiteX42" fmla="*/ 1934 w 2331"/>
                <a:gd name="connsiteY42" fmla="*/ 960 h 1509"/>
                <a:gd name="connsiteX43" fmla="*/ 1934 w 2331"/>
                <a:gd name="connsiteY43" fmla="*/ 954 h 1509"/>
                <a:gd name="connsiteX44" fmla="*/ 1953 w 2331"/>
                <a:gd name="connsiteY44" fmla="*/ 1005 h 1509"/>
                <a:gd name="connsiteX45" fmla="*/ 1968 w 2331"/>
                <a:gd name="connsiteY45" fmla="*/ 1134 h 1509"/>
                <a:gd name="connsiteX46" fmla="*/ 1984 w 2331"/>
                <a:gd name="connsiteY46" fmla="*/ 1083 h 1509"/>
                <a:gd name="connsiteX47" fmla="*/ 1999 w 2331"/>
                <a:gd name="connsiteY47" fmla="*/ 1031 h 1509"/>
                <a:gd name="connsiteX48" fmla="*/ 2013 w 2331"/>
                <a:gd name="connsiteY48" fmla="*/ 1429 h 1509"/>
                <a:gd name="connsiteX49" fmla="*/ 2028 w 2331"/>
                <a:gd name="connsiteY49" fmla="*/ 926 h 1509"/>
                <a:gd name="connsiteX50" fmla="*/ 2041 w 2331"/>
                <a:gd name="connsiteY50" fmla="*/ 1412 h 1509"/>
                <a:gd name="connsiteX51" fmla="*/ 2055 w 2331"/>
                <a:gd name="connsiteY51" fmla="*/ 1087 h 1509"/>
                <a:gd name="connsiteX52" fmla="*/ 2068 w 2331"/>
                <a:gd name="connsiteY52" fmla="*/ 1392 h 1509"/>
                <a:gd name="connsiteX53" fmla="*/ 2079 w 2331"/>
                <a:gd name="connsiteY53" fmla="*/ 1380 h 1509"/>
                <a:gd name="connsiteX54" fmla="*/ 2091 w 2331"/>
                <a:gd name="connsiteY54" fmla="*/ 1098 h 1509"/>
                <a:gd name="connsiteX55" fmla="*/ 2105 w 2331"/>
                <a:gd name="connsiteY55" fmla="*/ 1353 h 1509"/>
                <a:gd name="connsiteX56" fmla="*/ 2118 w 2331"/>
                <a:gd name="connsiteY56" fmla="*/ 1066 h 1509"/>
                <a:gd name="connsiteX57" fmla="*/ 2130 w 2331"/>
                <a:gd name="connsiteY57" fmla="*/ 1319 h 1509"/>
                <a:gd name="connsiteX58" fmla="*/ 2140 w 2331"/>
                <a:gd name="connsiteY58" fmla="*/ 1301 h 1509"/>
                <a:gd name="connsiteX59" fmla="*/ 2149 w 2331"/>
                <a:gd name="connsiteY59" fmla="*/ 1057 h 1509"/>
                <a:gd name="connsiteX60" fmla="*/ 2158 w 2331"/>
                <a:gd name="connsiteY60" fmla="*/ 1263 h 1509"/>
                <a:gd name="connsiteX61" fmla="*/ 2165 w 2331"/>
                <a:gd name="connsiteY61" fmla="*/ 1243 h 1509"/>
                <a:gd name="connsiteX62" fmla="*/ 2171 w 2331"/>
                <a:gd name="connsiteY62" fmla="*/ 1224 h 1509"/>
                <a:gd name="connsiteX63" fmla="*/ 2183 w 2331"/>
                <a:gd name="connsiteY63" fmla="*/ 1219 h 1509"/>
                <a:gd name="connsiteX64" fmla="*/ 2195 w 2331"/>
                <a:gd name="connsiteY64" fmla="*/ 1213 h 1509"/>
                <a:gd name="connsiteX65" fmla="*/ 2207 w 2331"/>
                <a:gd name="connsiteY65" fmla="*/ 1208 h 1509"/>
                <a:gd name="connsiteX66" fmla="*/ 2218 w 2331"/>
                <a:gd name="connsiteY66" fmla="*/ 1203 h 1509"/>
                <a:gd name="connsiteX67" fmla="*/ 2230 w 2331"/>
                <a:gd name="connsiteY67" fmla="*/ 1197 h 1509"/>
                <a:gd name="connsiteX68" fmla="*/ 2241 w 2331"/>
                <a:gd name="connsiteY68" fmla="*/ 1191 h 1509"/>
                <a:gd name="connsiteX69" fmla="*/ 2251 w 2331"/>
                <a:gd name="connsiteY69" fmla="*/ 1185 h 1509"/>
                <a:gd name="connsiteX70" fmla="*/ 2261 w 2331"/>
                <a:gd name="connsiteY70" fmla="*/ 1178 h 1509"/>
                <a:gd name="connsiteX71" fmla="*/ 2279 w 2331"/>
                <a:gd name="connsiteY71" fmla="*/ 1160 h 1509"/>
                <a:gd name="connsiteX72" fmla="*/ 2294 w 2331"/>
                <a:gd name="connsiteY72" fmla="*/ 1138 h 1509"/>
                <a:gd name="connsiteX73" fmla="*/ 2307 w 2331"/>
                <a:gd name="connsiteY73" fmla="*/ 1111 h 1509"/>
                <a:gd name="connsiteX74" fmla="*/ 2317 w 2331"/>
                <a:gd name="connsiteY74" fmla="*/ 1082 h 1509"/>
                <a:gd name="connsiteX75" fmla="*/ 2324 w 2331"/>
                <a:gd name="connsiteY75" fmla="*/ 1051 h 1509"/>
                <a:gd name="connsiteX76" fmla="*/ 2328 w 2331"/>
                <a:gd name="connsiteY76" fmla="*/ 1018 h 1509"/>
                <a:gd name="connsiteX77" fmla="*/ 2331 w 2331"/>
                <a:gd name="connsiteY77" fmla="*/ 985 h 1509"/>
                <a:gd name="connsiteX78" fmla="*/ 2331 w 2331"/>
                <a:gd name="connsiteY78" fmla="*/ 954 h 1509"/>
                <a:gd name="connsiteX79" fmla="*/ 2329 w 2331"/>
                <a:gd name="connsiteY79" fmla="*/ 927 h 1509"/>
                <a:gd name="connsiteX80" fmla="*/ 2327 w 2331"/>
                <a:gd name="connsiteY80" fmla="*/ 899 h 1509"/>
                <a:gd name="connsiteX81" fmla="*/ 2322 w 2331"/>
                <a:gd name="connsiteY81" fmla="*/ 871 h 1509"/>
                <a:gd name="connsiteX82" fmla="*/ 2315 w 2331"/>
                <a:gd name="connsiteY82" fmla="*/ 844 h 1509"/>
                <a:gd name="connsiteX83" fmla="*/ 2307 w 2331"/>
                <a:gd name="connsiteY83" fmla="*/ 819 h 1509"/>
                <a:gd name="connsiteX84" fmla="*/ 2297 w 2331"/>
                <a:gd name="connsiteY84" fmla="*/ 796 h 1509"/>
                <a:gd name="connsiteX85" fmla="*/ 2284 w 2331"/>
                <a:gd name="connsiteY85" fmla="*/ 777 h 1509"/>
                <a:gd name="connsiteX86" fmla="*/ 2269 w 2331"/>
                <a:gd name="connsiteY86" fmla="*/ 762 h 1509"/>
                <a:gd name="connsiteX87" fmla="*/ 2242 w 2331"/>
                <a:gd name="connsiteY87" fmla="*/ 743 h 1509"/>
                <a:gd name="connsiteX88" fmla="*/ 2213 w 2331"/>
                <a:gd name="connsiteY88" fmla="*/ 725 h 1509"/>
                <a:gd name="connsiteX89" fmla="*/ 2181 w 2331"/>
                <a:gd name="connsiteY89" fmla="*/ 706 h 1509"/>
                <a:gd name="connsiteX90" fmla="*/ 2147 w 2331"/>
                <a:gd name="connsiteY90" fmla="*/ 688 h 1509"/>
                <a:gd name="connsiteX91" fmla="*/ 2112 w 2331"/>
                <a:gd name="connsiteY91" fmla="*/ 672 h 1509"/>
                <a:gd name="connsiteX92" fmla="*/ 2074 w 2331"/>
                <a:gd name="connsiteY92" fmla="*/ 656 h 1509"/>
                <a:gd name="connsiteX93" fmla="*/ 2034 w 2331"/>
                <a:gd name="connsiteY93" fmla="*/ 640 h 1509"/>
                <a:gd name="connsiteX94" fmla="*/ 1993 w 2331"/>
                <a:gd name="connsiteY94" fmla="*/ 625 h 1509"/>
                <a:gd name="connsiteX95" fmla="*/ 1950 w 2331"/>
                <a:gd name="connsiteY95" fmla="*/ 611 h 1509"/>
                <a:gd name="connsiteX96" fmla="*/ 1904 w 2331"/>
                <a:gd name="connsiteY96" fmla="*/ 598 h 1509"/>
                <a:gd name="connsiteX97" fmla="*/ 1857 w 2331"/>
                <a:gd name="connsiteY97" fmla="*/ 585 h 1509"/>
                <a:gd name="connsiteX98" fmla="*/ 1808 w 2331"/>
                <a:gd name="connsiteY98" fmla="*/ 574 h 1509"/>
                <a:gd name="connsiteX99" fmla="*/ 1758 w 2331"/>
                <a:gd name="connsiteY99" fmla="*/ 563 h 1509"/>
                <a:gd name="connsiteX100" fmla="*/ 1707 w 2331"/>
                <a:gd name="connsiteY100" fmla="*/ 553 h 1509"/>
                <a:gd name="connsiteX101" fmla="*/ 1654 w 2331"/>
                <a:gd name="connsiteY101" fmla="*/ 543 h 1509"/>
                <a:gd name="connsiteX102" fmla="*/ 1599 w 2331"/>
                <a:gd name="connsiteY102" fmla="*/ 535 h 1509"/>
                <a:gd name="connsiteX103" fmla="*/ 1599 w 2331"/>
                <a:gd name="connsiteY103" fmla="*/ 535 h 1509"/>
                <a:gd name="connsiteX104" fmla="*/ 1595 w 2331"/>
                <a:gd name="connsiteY104" fmla="*/ 471 h 1509"/>
                <a:gd name="connsiteX105" fmla="*/ 1487 w 2331"/>
                <a:gd name="connsiteY105" fmla="*/ 471 h 1509"/>
                <a:gd name="connsiteX106" fmla="*/ 1496 w 2331"/>
                <a:gd name="connsiteY106" fmla="*/ 637 h 1509"/>
                <a:gd name="connsiteX107" fmla="*/ 1491 w 2331"/>
                <a:gd name="connsiteY107" fmla="*/ 638 h 1509"/>
                <a:gd name="connsiteX108" fmla="*/ 1487 w 2331"/>
                <a:gd name="connsiteY108" fmla="*/ 639 h 1509"/>
                <a:gd name="connsiteX109" fmla="*/ 1482 w 2331"/>
                <a:gd name="connsiteY109" fmla="*/ 640 h 1509"/>
                <a:gd name="connsiteX110" fmla="*/ 1477 w 2331"/>
                <a:gd name="connsiteY110" fmla="*/ 642 h 1509"/>
                <a:gd name="connsiteX111" fmla="*/ 1473 w 2331"/>
                <a:gd name="connsiteY111" fmla="*/ 644 h 1509"/>
                <a:gd name="connsiteX112" fmla="*/ 1468 w 2331"/>
                <a:gd name="connsiteY112" fmla="*/ 645 h 1509"/>
                <a:gd name="connsiteX113" fmla="*/ 1462 w 2331"/>
                <a:gd name="connsiteY113" fmla="*/ 646 h 1509"/>
                <a:gd name="connsiteX114" fmla="*/ 1458 w 2331"/>
                <a:gd name="connsiteY114" fmla="*/ 647 h 1509"/>
                <a:gd name="connsiteX115" fmla="*/ 1467 w 2331"/>
                <a:gd name="connsiteY115" fmla="*/ 643 h 1509"/>
                <a:gd name="connsiteX116" fmla="*/ 1418 w 2331"/>
                <a:gd name="connsiteY116" fmla="*/ 561 h 1509"/>
                <a:gd name="connsiteX117" fmla="*/ 1405 w 2331"/>
                <a:gd name="connsiteY117" fmla="*/ 452 h 1509"/>
                <a:gd name="connsiteX118" fmla="*/ 1417 w 2331"/>
                <a:gd name="connsiteY118" fmla="*/ 442 h 1509"/>
                <a:gd name="connsiteX119" fmla="*/ 1427 w 2331"/>
                <a:gd name="connsiteY119" fmla="*/ 430 h 1509"/>
                <a:gd name="connsiteX120" fmla="*/ 1438 w 2331"/>
                <a:gd name="connsiteY120" fmla="*/ 417 h 1509"/>
                <a:gd name="connsiteX121" fmla="*/ 1447 w 2331"/>
                <a:gd name="connsiteY121" fmla="*/ 403 h 1509"/>
                <a:gd name="connsiteX122" fmla="*/ 1456 w 2331"/>
                <a:gd name="connsiteY122" fmla="*/ 388 h 1509"/>
                <a:gd name="connsiteX123" fmla="*/ 1465 w 2331"/>
                <a:gd name="connsiteY123" fmla="*/ 372 h 1509"/>
                <a:gd name="connsiteX124" fmla="*/ 1472 w 2331"/>
                <a:gd name="connsiteY124" fmla="*/ 354 h 1509"/>
                <a:gd name="connsiteX125" fmla="*/ 1479 w 2331"/>
                <a:gd name="connsiteY125" fmla="*/ 337 h 1509"/>
                <a:gd name="connsiteX126" fmla="*/ 1487 w 2331"/>
                <a:gd name="connsiteY126" fmla="*/ 471 h 1509"/>
                <a:gd name="connsiteX127" fmla="*/ 1595 w 2331"/>
                <a:gd name="connsiteY127" fmla="*/ 471 h 1509"/>
                <a:gd name="connsiteX128" fmla="*/ 1585 w 2331"/>
                <a:gd name="connsiteY128" fmla="*/ 273 h 1509"/>
                <a:gd name="connsiteX129" fmla="*/ 1584 w 2331"/>
                <a:gd name="connsiteY129" fmla="*/ 265 h 1509"/>
                <a:gd name="connsiteX130" fmla="*/ 1580 w 2331"/>
                <a:gd name="connsiteY130" fmla="*/ 257 h 1509"/>
                <a:gd name="connsiteX131" fmla="*/ 1576 w 2331"/>
                <a:gd name="connsiteY131" fmla="*/ 250 h 1509"/>
                <a:gd name="connsiteX132" fmla="*/ 1570 w 2331"/>
                <a:gd name="connsiteY132" fmla="*/ 243 h 1509"/>
                <a:gd name="connsiteX133" fmla="*/ 1563 w 2331"/>
                <a:gd name="connsiteY133" fmla="*/ 237 h 1509"/>
                <a:gd name="connsiteX134" fmla="*/ 1556 w 2331"/>
                <a:gd name="connsiteY134" fmla="*/ 234 h 1509"/>
                <a:gd name="connsiteX135" fmla="*/ 1546 w 2331"/>
                <a:gd name="connsiteY135" fmla="*/ 231 h 1509"/>
                <a:gd name="connsiteX136" fmla="*/ 1538 w 2331"/>
                <a:gd name="connsiteY136" fmla="*/ 230 h 1509"/>
                <a:gd name="connsiteX137" fmla="*/ 1517 w 2331"/>
                <a:gd name="connsiteY137" fmla="*/ 230 h 1509"/>
                <a:gd name="connsiteX138" fmla="*/ 1511 w 2331"/>
                <a:gd name="connsiteY138" fmla="*/ 230 h 1509"/>
                <a:gd name="connsiteX139" fmla="*/ 1505 w 2331"/>
                <a:gd name="connsiteY139" fmla="*/ 231 h 1509"/>
                <a:gd name="connsiteX140" fmla="*/ 1501 w 2331"/>
                <a:gd name="connsiteY140" fmla="*/ 234 h 1509"/>
                <a:gd name="connsiteX141" fmla="*/ 1495 w 2331"/>
                <a:gd name="connsiteY141" fmla="*/ 236 h 1509"/>
                <a:gd name="connsiteX142" fmla="*/ 1495 w 2331"/>
                <a:gd name="connsiteY142" fmla="*/ 236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5 w 2331"/>
                <a:gd name="connsiteY145" fmla="*/ 235 h 1509"/>
                <a:gd name="connsiteX146" fmla="*/ 1493 w 2331"/>
                <a:gd name="connsiteY146" fmla="*/ 212 h 1509"/>
                <a:gd name="connsiteX147" fmla="*/ 1488 w 2331"/>
                <a:gd name="connsiteY147" fmla="*/ 188 h 1509"/>
                <a:gd name="connsiteX148" fmla="*/ 1481 w 2331"/>
                <a:gd name="connsiteY148" fmla="*/ 166 h 1509"/>
                <a:gd name="connsiteX149" fmla="*/ 1473 w 2331"/>
                <a:gd name="connsiteY149" fmla="*/ 145 h 1509"/>
                <a:gd name="connsiteX150" fmla="*/ 1462 w 2331"/>
                <a:gd name="connsiteY150" fmla="*/ 124 h 1509"/>
                <a:gd name="connsiteX151" fmla="*/ 1449 w 2331"/>
                <a:gd name="connsiteY151" fmla="*/ 105 h 1509"/>
                <a:gd name="connsiteX152" fmla="*/ 1434 w 2331"/>
                <a:gd name="connsiteY152" fmla="*/ 86 h 1509"/>
                <a:gd name="connsiteX153" fmla="*/ 1418 w 2331"/>
                <a:gd name="connsiteY153" fmla="*/ 69 h 1509"/>
                <a:gd name="connsiteX154" fmla="*/ 1399 w 2331"/>
                <a:gd name="connsiteY154" fmla="*/ 54 h 1509"/>
                <a:gd name="connsiteX155" fmla="*/ 1379 w 2331"/>
                <a:gd name="connsiteY155" fmla="*/ 40 h 1509"/>
                <a:gd name="connsiteX156" fmla="*/ 1359 w 2331"/>
                <a:gd name="connsiteY156" fmla="*/ 28 h 1509"/>
                <a:gd name="connsiteX157" fmla="*/ 1338 w 2331"/>
                <a:gd name="connsiteY157" fmla="*/ 18 h 1509"/>
                <a:gd name="connsiteX158" fmla="*/ 1316 w 2331"/>
                <a:gd name="connsiteY158" fmla="*/ 11 h 1509"/>
                <a:gd name="connsiteX159" fmla="*/ 1294 w 2331"/>
                <a:gd name="connsiteY159" fmla="*/ 5 h 1509"/>
                <a:gd name="connsiteX160" fmla="*/ 1271 w 2331"/>
                <a:gd name="connsiteY160" fmla="*/ 1 h 1509"/>
                <a:gd name="connsiteX161" fmla="*/ 1247 w 2331"/>
                <a:gd name="connsiteY161" fmla="*/ 0 h 1509"/>
                <a:gd name="connsiteX162" fmla="*/ 1225 w 2331"/>
                <a:gd name="connsiteY162" fmla="*/ 1 h 1509"/>
                <a:gd name="connsiteX163" fmla="*/ 1204 w 2331"/>
                <a:gd name="connsiteY163" fmla="*/ 4 h 1509"/>
                <a:gd name="connsiteX164" fmla="*/ 1183 w 2331"/>
                <a:gd name="connsiteY164" fmla="*/ 9 h 1509"/>
                <a:gd name="connsiteX165" fmla="*/ 1163 w 2331"/>
                <a:gd name="connsiteY165" fmla="*/ 15 h 1509"/>
                <a:gd name="connsiteX166" fmla="*/ 1144 w 2331"/>
                <a:gd name="connsiteY166" fmla="*/ 25 h 1509"/>
                <a:gd name="connsiteX167" fmla="*/ 1127 w 2331"/>
                <a:gd name="connsiteY167" fmla="*/ 34 h 1509"/>
                <a:gd name="connsiteX168" fmla="*/ 1110 w 2331"/>
                <a:gd name="connsiteY168" fmla="*/ 46 h 1509"/>
                <a:gd name="connsiteX169" fmla="*/ 1095 w 2331"/>
                <a:gd name="connsiteY169" fmla="*/ 60 h 1509"/>
                <a:gd name="connsiteX170" fmla="*/ 1080 w 2331"/>
                <a:gd name="connsiteY170" fmla="*/ 74 h 1509"/>
                <a:gd name="connsiteX171" fmla="*/ 1068 w 2331"/>
                <a:gd name="connsiteY171" fmla="*/ 90 h 1509"/>
                <a:gd name="connsiteX172" fmla="*/ 1057 w 2331"/>
                <a:gd name="connsiteY172" fmla="*/ 106 h 1509"/>
                <a:gd name="connsiteX173" fmla="*/ 1047 w 2331"/>
                <a:gd name="connsiteY173" fmla="*/ 125 h 1509"/>
                <a:gd name="connsiteX174" fmla="*/ 1039 w 2331"/>
                <a:gd name="connsiteY174" fmla="*/ 144 h 1509"/>
                <a:gd name="connsiteX175" fmla="*/ 1033 w 2331"/>
                <a:gd name="connsiteY175" fmla="*/ 164 h 1509"/>
                <a:gd name="connsiteX176" fmla="*/ 1029 w 2331"/>
                <a:gd name="connsiteY176" fmla="*/ 185 h 1509"/>
                <a:gd name="connsiteX177" fmla="*/ 1026 w 2331"/>
                <a:gd name="connsiteY177" fmla="*/ 207 h 1509"/>
                <a:gd name="connsiteX178" fmla="*/ 1003 w 2331"/>
                <a:gd name="connsiteY178" fmla="*/ 227 h 1509"/>
                <a:gd name="connsiteX179" fmla="*/ 976 w 2331"/>
                <a:gd name="connsiteY179" fmla="*/ 251 h 1509"/>
                <a:gd name="connsiteX180" fmla="*/ 947 w 2331"/>
                <a:gd name="connsiteY180" fmla="*/ 279 h 1509"/>
                <a:gd name="connsiteX181" fmla="*/ 919 w 2331"/>
                <a:gd name="connsiteY181" fmla="*/ 309 h 1509"/>
                <a:gd name="connsiteX182" fmla="*/ 893 w 2331"/>
                <a:gd name="connsiteY182" fmla="*/ 338 h 1509"/>
                <a:gd name="connsiteX183" fmla="*/ 873 w 2331"/>
                <a:gd name="connsiteY183" fmla="*/ 366 h 1509"/>
                <a:gd name="connsiteX184" fmla="*/ 860 w 2331"/>
                <a:gd name="connsiteY184" fmla="*/ 391 h 1509"/>
                <a:gd name="connsiteX185" fmla="*/ 858 w 2331"/>
                <a:gd name="connsiteY185" fmla="*/ 414 h 1509"/>
                <a:gd name="connsiteX186" fmla="*/ 860 w 2331"/>
                <a:gd name="connsiteY186" fmla="*/ 422 h 1509"/>
                <a:gd name="connsiteX187" fmla="*/ 864 w 2331"/>
                <a:gd name="connsiteY187" fmla="*/ 429 h 1509"/>
                <a:gd name="connsiteX188" fmla="*/ 870 w 2331"/>
                <a:gd name="connsiteY188" fmla="*/ 435 h 1509"/>
                <a:gd name="connsiteX189" fmla="*/ 877 w 2331"/>
                <a:gd name="connsiteY189" fmla="*/ 439 h 1509"/>
                <a:gd name="connsiteX190" fmla="*/ 887 w 2331"/>
                <a:gd name="connsiteY190" fmla="*/ 444 h 1509"/>
                <a:gd name="connsiteX191" fmla="*/ 898 w 2331"/>
                <a:gd name="connsiteY191" fmla="*/ 449 h 1509"/>
                <a:gd name="connsiteX192" fmla="*/ 911 w 2331"/>
                <a:gd name="connsiteY192" fmla="*/ 452 h 1509"/>
                <a:gd name="connsiteX193" fmla="*/ 923 w 2331"/>
                <a:gd name="connsiteY193" fmla="*/ 456 h 1509"/>
                <a:gd name="connsiteX194" fmla="*/ 936 w 2331"/>
                <a:gd name="connsiteY194" fmla="*/ 459 h 1509"/>
                <a:gd name="connsiteX195" fmla="*/ 950 w 2331"/>
                <a:gd name="connsiteY195" fmla="*/ 462 h 1509"/>
                <a:gd name="connsiteX196" fmla="*/ 964 w 2331"/>
                <a:gd name="connsiteY196" fmla="*/ 465 h 1509"/>
                <a:gd name="connsiteX197" fmla="*/ 978 w 2331"/>
                <a:gd name="connsiteY197" fmla="*/ 466 h 1509"/>
                <a:gd name="connsiteX198" fmla="*/ 991 w 2331"/>
                <a:gd name="connsiteY198" fmla="*/ 469 h 1509"/>
                <a:gd name="connsiteX199" fmla="*/ 1005 w 2331"/>
                <a:gd name="connsiteY199" fmla="*/ 470 h 1509"/>
                <a:gd name="connsiteX200" fmla="*/ 1018 w 2331"/>
                <a:gd name="connsiteY200" fmla="*/ 472 h 1509"/>
                <a:gd name="connsiteX201" fmla="*/ 1030 w 2331"/>
                <a:gd name="connsiteY201" fmla="*/ 473 h 1509"/>
                <a:gd name="connsiteX202" fmla="*/ 1041 w 2331"/>
                <a:gd name="connsiteY202" fmla="*/ 473 h 1509"/>
                <a:gd name="connsiteX203" fmla="*/ 1052 w 2331"/>
                <a:gd name="connsiteY203" fmla="*/ 474 h 1509"/>
                <a:gd name="connsiteX204" fmla="*/ 1061 w 2331"/>
                <a:gd name="connsiteY204" fmla="*/ 476 h 1509"/>
                <a:gd name="connsiteX205" fmla="*/ 1069 w 2331"/>
                <a:gd name="connsiteY205" fmla="*/ 476 h 1509"/>
                <a:gd name="connsiteX206" fmla="*/ 1082 w 2331"/>
                <a:gd name="connsiteY206" fmla="*/ 589 h 1509"/>
                <a:gd name="connsiteX207" fmla="*/ 1082 w 2331"/>
                <a:gd name="connsiteY207" fmla="*/ 593 h 1509"/>
                <a:gd name="connsiteX208" fmla="*/ 1074 w 2331"/>
                <a:gd name="connsiteY208" fmla="*/ 590 h 1509"/>
                <a:gd name="connsiteX209" fmla="*/ 1067 w 2331"/>
                <a:gd name="connsiteY209" fmla="*/ 588 h 1509"/>
                <a:gd name="connsiteX210" fmla="*/ 1059 w 2331"/>
                <a:gd name="connsiteY210" fmla="*/ 588 h 1509"/>
                <a:gd name="connsiteX211" fmla="*/ 1051 w 2331"/>
                <a:gd name="connsiteY211" fmla="*/ 590 h 1509"/>
                <a:gd name="connsiteX212" fmla="*/ 1046 w 2331"/>
                <a:gd name="connsiteY212" fmla="*/ 591 h 1509"/>
                <a:gd name="connsiteX213" fmla="*/ 1043 w 2331"/>
                <a:gd name="connsiteY213" fmla="*/ 593 h 1509"/>
                <a:gd name="connsiteX214" fmla="*/ 1039 w 2331"/>
                <a:gd name="connsiteY214" fmla="*/ 594 h 1509"/>
                <a:gd name="connsiteX215" fmla="*/ 1037 w 2331"/>
                <a:gd name="connsiteY215" fmla="*/ 595 h 1509"/>
                <a:gd name="connsiteX216" fmla="*/ 969 w 2331"/>
                <a:gd name="connsiteY216" fmla="*/ 501 h 1509"/>
                <a:gd name="connsiteX217" fmla="*/ 968 w 2331"/>
                <a:gd name="connsiteY217" fmla="*/ 500 h 1509"/>
                <a:gd name="connsiteX218" fmla="*/ 963 w 2331"/>
                <a:gd name="connsiteY218" fmla="*/ 497 h 1509"/>
                <a:gd name="connsiteX219" fmla="*/ 957 w 2331"/>
                <a:gd name="connsiteY219" fmla="*/ 493 h 1509"/>
                <a:gd name="connsiteX220" fmla="*/ 951 w 2331"/>
                <a:gd name="connsiteY220" fmla="*/ 491 h 1509"/>
                <a:gd name="connsiteX221" fmla="*/ 943 w 2331"/>
                <a:gd name="connsiteY221" fmla="*/ 488 h 1509"/>
                <a:gd name="connsiteX222" fmla="*/ 936 w 2331"/>
                <a:gd name="connsiteY222" fmla="*/ 488 h 1509"/>
                <a:gd name="connsiteX223" fmla="*/ 928 w 2331"/>
                <a:gd name="connsiteY223" fmla="*/ 491 h 1509"/>
                <a:gd name="connsiteX224" fmla="*/ 920 w 2331"/>
                <a:gd name="connsiteY224" fmla="*/ 493 h 1509"/>
                <a:gd name="connsiteX225" fmla="*/ 912 w 2331"/>
                <a:gd name="connsiteY225" fmla="*/ 499 h 1509"/>
                <a:gd name="connsiteX226" fmla="*/ 900 w 2331"/>
                <a:gd name="connsiteY226" fmla="*/ 514 h 1509"/>
                <a:gd name="connsiteX227" fmla="*/ 897 w 2331"/>
                <a:gd name="connsiteY227" fmla="*/ 529 h 1509"/>
                <a:gd name="connsiteX228" fmla="*/ 899 w 2331"/>
                <a:gd name="connsiteY228" fmla="*/ 543 h 1509"/>
                <a:gd name="connsiteX229" fmla="*/ 904 w 2331"/>
                <a:gd name="connsiteY229" fmla="*/ 554 h 1509"/>
                <a:gd name="connsiteX230" fmla="*/ 906 w 2331"/>
                <a:gd name="connsiteY230" fmla="*/ 557 h 1509"/>
                <a:gd name="connsiteX231" fmla="*/ 912 w 2331"/>
                <a:gd name="connsiteY231" fmla="*/ 564 h 1509"/>
                <a:gd name="connsiteX232" fmla="*/ 920 w 2331"/>
                <a:gd name="connsiteY232" fmla="*/ 576 h 1509"/>
                <a:gd name="connsiteX233" fmla="*/ 930 w 2331"/>
                <a:gd name="connsiteY233" fmla="*/ 590 h 1509"/>
                <a:gd name="connsiteX234" fmla="*/ 941 w 2331"/>
                <a:gd name="connsiteY234" fmla="*/ 604 h 1509"/>
                <a:gd name="connsiteX235" fmla="*/ 953 w 2331"/>
                <a:gd name="connsiteY235" fmla="*/ 619 h 1509"/>
                <a:gd name="connsiteX236" fmla="*/ 962 w 2331"/>
                <a:gd name="connsiteY236" fmla="*/ 632 h 1509"/>
                <a:gd name="connsiteX237" fmla="*/ 970 w 2331"/>
                <a:gd name="connsiteY237" fmla="*/ 643 h 1509"/>
                <a:gd name="connsiteX238" fmla="*/ 944 w 2331"/>
                <a:gd name="connsiteY238" fmla="*/ 636 h 1509"/>
                <a:gd name="connsiteX239" fmla="*/ 922 w 2331"/>
                <a:gd name="connsiteY239" fmla="*/ 628 h 1509"/>
                <a:gd name="connsiteX240" fmla="*/ 902 w 2331"/>
                <a:gd name="connsiteY240" fmla="*/ 618 h 1509"/>
                <a:gd name="connsiteX241" fmla="*/ 886 w 2331"/>
                <a:gd name="connsiteY241" fmla="*/ 609 h 1509"/>
                <a:gd name="connsiteX242" fmla="*/ 873 w 2331"/>
                <a:gd name="connsiteY242" fmla="*/ 600 h 1509"/>
                <a:gd name="connsiteX243" fmla="*/ 863 w 2331"/>
                <a:gd name="connsiteY243" fmla="*/ 589 h 1509"/>
                <a:gd name="connsiteX244" fmla="*/ 857 w 2331"/>
                <a:gd name="connsiteY244" fmla="*/ 578 h 1509"/>
                <a:gd name="connsiteX245" fmla="*/ 854 w 2331"/>
                <a:gd name="connsiteY245" fmla="*/ 567 h 1509"/>
                <a:gd name="connsiteX246" fmla="*/ 853 w 2331"/>
                <a:gd name="connsiteY246" fmla="*/ 559 h 1509"/>
                <a:gd name="connsiteX247" fmla="*/ 853 w 2331"/>
                <a:gd name="connsiteY247" fmla="*/ 552 h 1509"/>
                <a:gd name="connsiteX248" fmla="*/ 853 w 2331"/>
                <a:gd name="connsiteY248" fmla="*/ 545 h 1509"/>
                <a:gd name="connsiteX249" fmla="*/ 854 w 2331"/>
                <a:gd name="connsiteY249" fmla="*/ 538 h 1509"/>
                <a:gd name="connsiteX250" fmla="*/ 856 w 2331"/>
                <a:gd name="connsiteY250" fmla="*/ 518 h 1509"/>
                <a:gd name="connsiteX251" fmla="*/ 837 w 2331"/>
                <a:gd name="connsiteY251" fmla="*/ 520 h 1509"/>
                <a:gd name="connsiteX252" fmla="*/ 802 w 2331"/>
                <a:gd name="connsiteY252" fmla="*/ 524 h 1509"/>
                <a:gd name="connsiteX253" fmla="*/ 767 w 2331"/>
                <a:gd name="connsiteY253" fmla="*/ 528 h 1509"/>
                <a:gd name="connsiteX254" fmla="*/ 732 w 2331"/>
                <a:gd name="connsiteY254" fmla="*/ 532 h 1509"/>
                <a:gd name="connsiteX255" fmla="*/ 698 w 2331"/>
                <a:gd name="connsiteY255" fmla="*/ 538 h 1509"/>
                <a:gd name="connsiteX256" fmla="*/ 664 w 2331"/>
                <a:gd name="connsiteY256" fmla="*/ 542 h 1509"/>
                <a:gd name="connsiteX257" fmla="*/ 631 w 2331"/>
                <a:gd name="connsiteY257" fmla="*/ 548 h 1509"/>
                <a:gd name="connsiteX258" fmla="*/ 600 w 2331"/>
                <a:gd name="connsiteY258" fmla="*/ 554 h 1509"/>
                <a:gd name="connsiteX259" fmla="*/ 567 w 2331"/>
                <a:gd name="connsiteY259" fmla="*/ 560 h 1509"/>
                <a:gd name="connsiteX260" fmla="*/ 537 w 2331"/>
                <a:gd name="connsiteY260" fmla="*/ 567 h 1509"/>
                <a:gd name="connsiteX261" fmla="*/ 506 w 2331"/>
                <a:gd name="connsiteY261" fmla="*/ 574 h 1509"/>
                <a:gd name="connsiteX262" fmla="*/ 476 w 2331"/>
                <a:gd name="connsiteY262" fmla="*/ 581 h 1509"/>
                <a:gd name="connsiteX263" fmla="*/ 447 w 2331"/>
                <a:gd name="connsiteY263" fmla="*/ 589 h 1509"/>
                <a:gd name="connsiteX264" fmla="*/ 417 w 2331"/>
                <a:gd name="connsiteY264" fmla="*/ 596 h 1509"/>
                <a:gd name="connsiteX265" fmla="*/ 390 w 2331"/>
                <a:gd name="connsiteY265" fmla="*/ 604 h 1509"/>
                <a:gd name="connsiteX266" fmla="*/ 362 w 2331"/>
                <a:gd name="connsiteY266" fmla="*/ 614 h 1509"/>
                <a:gd name="connsiteX267" fmla="*/ 337 w 2331"/>
                <a:gd name="connsiteY267" fmla="*/ 622 h 1509"/>
                <a:gd name="connsiteX268" fmla="*/ 311 w 2331"/>
                <a:gd name="connsiteY268" fmla="*/ 631 h 1509"/>
                <a:gd name="connsiteX269" fmla="*/ 285 w 2331"/>
                <a:gd name="connsiteY269" fmla="*/ 640 h 1509"/>
                <a:gd name="connsiteX270" fmla="*/ 262 w 2331"/>
                <a:gd name="connsiteY270" fmla="*/ 650 h 1509"/>
                <a:gd name="connsiteX271" fmla="*/ 238 w 2331"/>
                <a:gd name="connsiteY271" fmla="*/ 660 h 1509"/>
                <a:gd name="connsiteX272" fmla="*/ 215 w 2331"/>
                <a:gd name="connsiteY272" fmla="*/ 671 h 1509"/>
                <a:gd name="connsiteX273" fmla="*/ 194 w 2331"/>
                <a:gd name="connsiteY273" fmla="*/ 681 h 1509"/>
                <a:gd name="connsiteX274" fmla="*/ 173 w 2331"/>
                <a:gd name="connsiteY274" fmla="*/ 692 h 1509"/>
                <a:gd name="connsiteX275" fmla="*/ 153 w 2331"/>
                <a:gd name="connsiteY275" fmla="*/ 702 h 1509"/>
                <a:gd name="connsiteX276" fmla="*/ 134 w 2331"/>
                <a:gd name="connsiteY276" fmla="*/ 714 h 1509"/>
                <a:gd name="connsiteX277" fmla="*/ 116 w 2331"/>
                <a:gd name="connsiteY277" fmla="*/ 726 h 1509"/>
                <a:gd name="connsiteX278" fmla="*/ 98 w 2331"/>
                <a:gd name="connsiteY278" fmla="*/ 737 h 1509"/>
                <a:gd name="connsiteX279" fmla="*/ 82 w 2331"/>
                <a:gd name="connsiteY279" fmla="*/ 749 h 1509"/>
                <a:gd name="connsiteX280" fmla="*/ 67 w 2331"/>
                <a:gd name="connsiteY280" fmla="*/ 762 h 1509"/>
                <a:gd name="connsiteX281" fmla="*/ 53 w 2331"/>
                <a:gd name="connsiteY281" fmla="*/ 774 h 1509"/>
                <a:gd name="connsiteX282" fmla="*/ 40 w 2331"/>
                <a:gd name="connsiteY282" fmla="*/ 787 h 1509"/>
                <a:gd name="connsiteX283" fmla="*/ 27 w 2331"/>
                <a:gd name="connsiteY283" fmla="*/ 799 h 1509"/>
                <a:gd name="connsiteX284" fmla="*/ 8 w 2331"/>
                <a:gd name="connsiteY284" fmla="*/ 836 h 1509"/>
                <a:gd name="connsiteX285" fmla="*/ 0 w 2331"/>
                <a:gd name="connsiteY285" fmla="*/ 882 h 1509"/>
                <a:gd name="connsiteX286" fmla="*/ 0 w 2331"/>
                <a:gd name="connsiteY286" fmla="*/ 927 h 1509"/>
                <a:gd name="connsiteX287" fmla="*/ 1 w 2331"/>
                <a:gd name="connsiteY287" fmla="*/ 958 h 1509"/>
                <a:gd name="connsiteX288" fmla="*/ 4 w 2331"/>
                <a:gd name="connsiteY288" fmla="*/ 983 h 1509"/>
                <a:gd name="connsiteX289" fmla="*/ 8 w 2331"/>
                <a:gd name="connsiteY289" fmla="*/ 1009 h 1509"/>
                <a:gd name="connsiteX290" fmla="*/ 14 w 2331"/>
                <a:gd name="connsiteY290" fmla="*/ 1034 h 1509"/>
                <a:gd name="connsiteX291" fmla="*/ 21 w 2331"/>
                <a:gd name="connsiteY291" fmla="*/ 1059 h 1509"/>
                <a:gd name="connsiteX292" fmla="*/ 29 w 2331"/>
                <a:gd name="connsiteY292" fmla="*/ 1082 h 1509"/>
                <a:gd name="connsiteX293" fmla="*/ 40 w 2331"/>
                <a:gd name="connsiteY293" fmla="*/ 1103 h 1509"/>
                <a:gd name="connsiteX294" fmla="*/ 51 w 2331"/>
                <a:gd name="connsiteY294" fmla="*/ 1122 h 1509"/>
                <a:gd name="connsiteX295" fmla="*/ 64 w 2331"/>
                <a:gd name="connsiteY295" fmla="*/ 1136 h 1509"/>
                <a:gd name="connsiteX296" fmla="*/ 81 w 2331"/>
                <a:gd name="connsiteY296" fmla="*/ 1149 h 1509"/>
                <a:gd name="connsiteX297" fmla="*/ 98 w 2331"/>
                <a:gd name="connsiteY297" fmla="*/ 1162 h 1509"/>
                <a:gd name="connsiteX298" fmla="*/ 118 w 2331"/>
                <a:gd name="connsiteY298" fmla="*/ 1173 h 1509"/>
                <a:gd name="connsiteX299" fmla="*/ 138 w 2331"/>
                <a:gd name="connsiteY299" fmla="*/ 1184 h 1509"/>
                <a:gd name="connsiteX300" fmla="*/ 160 w 2331"/>
                <a:gd name="connsiteY300" fmla="*/ 1193 h 1509"/>
                <a:gd name="connsiteX301" fmla="*/ 184 w 2331"/>
                <a:gd name="connsiteY301" fmla="*/ 1203 h 1509"/>
                <a:gd name="connsiteX302" fmla="*/ 208 w 2331"/>
                <a:gd name="connsiteY302" fmla="*/ 1211 h 1509"/>
                <a:gd name="connsiteX303" fmla="*/ 234 w 2331"/>
                <a:gd name="connsiteY303" fmla="*/ 1218 h 1509"/>
                <a:gd name="connsiteX304" fmla="*/ 242 w 2331"/>
                <a:gd name="connsiteY304" fmla="*/ 1239 h 1509"/>
                <a:gd name="connsiteX305" fmla="*/ 250 w 2331"/>
                <a:gd name="connsiteY305" fmla="*/ 1259 h 1509"/>
                <a:gd name="connsiteX306" fmla="*/ 261 w 2331"/>
                <a:gd name="connsiteY306" fmla="*/ 1279 h 1509"/>
                <a:gd name="connsiteX307" fmla="*/ 272 w 2331"/>
                <a:gd name="connsiteY307" fmla="*/ 1298 h 1509"/>
                <a:gd name="connsiteX308" fmla="*/ 285 w 2331"/>
                <a:gd name="connsiteY308" fmla="*/ 1317 h 1509"/>
                <a:gd name="connsiteX309" fmla="*/ 298 w 2331"/>
                <a:gd name="connsiteY309" fmla="*/ 1335 h 1509"/>
                <a:gd name="connsiteX310" fmla="*/ 313 w 2331"/>
                <a:gd name="connsiteY310" fmla="*/ 1352 h 1509"/>
                <a:gd name="connsiteX311" fmla="*/ 330 w 2331"/>
                <a:gd name="connsiteY311" fmla="*/ 1368 h 1509"/>
                <a:gd name="connsiteX312" fmla="*/ 342 w 2331"/>
                <a:gd name="connsiteY312" fmla="*/ 1380 h 1509"/>
                <a:gd name="connsiteX313" fmla="*/ 357 w 2331"/>
                <a:gd name="connsiteY313" fmla="*/ 1392 h 1509"/>
                <a:gd name="connsiteX314" fmla="*/ 371 w 2331"/>
                <a:gd name="connsiteY314" fmla="*/ 1402 h 1509"/>
                <a:gd name="connsiteX315" fmla="*/ 385 w 2331"/>
                <a:gd name="connsiteY315" fmla="*/ 1412 h 1509"/>
                <a:gd name="connsiteX316" fmla="*/ 400 w 2331"/>
                <a:gd name="connsiteY316" fmla="*/ 1421 h 1509"/>
                <a:gd name="connsiteX317" fmla="*/ 415 w 2331"/>
                <a:gd name="connsiteY317" fmla="*/ 1429 h 1509"/>
                <a:gd name="connsiteX318" fmla="*/ 430 w 2331"/>
                <a:gd name="connsiteY318" fmla="*/ 1436 h 1509"/>
                <a:gd name="connsiteX319" fmla="*/ 447 w 2331"/>
                <a:gd name="connsiteY319" fmla="*/ 1443 h 1509"/>
                <a:gd name="connsiteX320" fmla="*/ 462 w 2331"/>
                <a:gd name="connsiteY320" fmla="*/ 1449 h 1509"/>
                <a:gd name="connsiteX321" fmla="*/ 478 w 2331"/>
                <a:gd name="connsiteY321" fmla="*/ 1455 h 1509"/>
                <a:gd name="connsiteX322" fmla="*/ 494 w 2331"/>
                <a:gd name="connsiteY322" fmla="*/ 1458 h 1509"/>
                <a:gd name="connsiteX323" fmla="*/ 512 w 2331"/>
                <a:gd name="connsiteY323" fmla="*/ 1462 h 1509"/>
                <a:gd name="connsiteX324" fmla="*/ 528 w 2331"/>
                <a:gd name="connsiteY324" fmla="*/ 1465 h 1509"/>
                <a:gd name="connsiteX325" fmla="*/ 546 w 2331"/>
                <a:gd name="connsiteY325" fmla="*/ 1468 h 1509"/>
                <a:gd name="connsiteX326" fmla="*/ 562 w 2331"/>
                <a:gd name="connsiteY326" fmla="*/ 1469 h 1509"/>
                <a:gd name="connsiteX327" fmla="*/ 580 w 2331"/>
                <a:gd name="connsiteY327" fmla="*/ 1469 h 1509"/>
                <a:gd name="connsiteX328" fmla="*/ 597 w 2331"/>
                <a:gd name="connsiteY328" fmla="*/ 1469 h 1509"/>
                <a:gd name="connsiteX329" fmla="*/ 614 w 2331"/>
                <a:gd name="connsiteY329" fmla="*/ 1468 h 1509"/>
                <a:gd name="connsiteX330" fmla="*/ 631 w 2331"/>
                <a:gd name="connsiteY330" fmla="*/ 1465 h 1509"/>
                <a:gd name="connsiteX331" fmla="*/ 648 w 2331"/>
                <a:gd name="connsiteY331" fmla="*/ 1462 h 1509"/>
                <a:gd name="connsiteX332" fmla="*/ 664 w 2331"/>
                <a:gd name="connsiteY332" fmla="*/ 1458 h 1509"/>
                <a:gd name="connsiteX333" fmla="*/ 679 w 2331"/>
                <a:gd name="connsiteY333" fmla="*/ 1455 h 1509"/>
                <a:gd name="connsiteX334" fmla="*/ 695 w 2331"/>
                <a:gd name="connsiteY334" fmla="*/ 1449 h 1509"/>
                <a:gd name="connsiteX335" fmla="*/ 711 w 2331"/>
                <a:gd name="connsiteY335" fmla="*/ 1443 h 1509"/>
                <a:gd name="connsiteX336" fmla="*/ 726 w 2331"/>
                <a:gd name="connsiteY336" fmla="*/ 1436 h 1509"/>
                <a:gd name="connsiteX337" fmla="*/ 740 w 2331"/>
                <a:gd name="connsiteY337" fmla="*/ 1429 h 1509"/>
                <a:gd name="connsiteX338" fmla="*/ 754 w 2331"/>
                <a:gd name="connsiteY338" fmla="*/ 1421 h 1509"/>
                <a:gd name="connsiteX339" fmla="*/ 768 w 2331"/>
                <a:gd name="connsiteY339" fmla="*/ 1412 h 1509"/>
                <a:gd name="connsiteX340" fmla="*/ 781 w 2331"/>
                <a:gd name="connsiteY340" fmla="*/ 1402 h 1509"/>
                <a:gd name="connsiteX341" fmla="*/ 794 w 2331"/>
                <a:gd name="connsiteY341" fmla="*/ 1392 h 1509"/>
                <a:gd name="connsiteX342" fmla="*/ 807 w 2331"/>
                <a:gd name="connsiteY342" fmla="*/ 1380 h 1509"/>
                <a:gd name="connsiteX343" fmla="*/ 818 w 2331"/>
                <a:gd name="connsiteY343" fmla="*/ 1368 h 1509"/>
                <a:gd name="connsiteX344" fmla="*/ 830 w 2331"/>
                <a:gd name="connsiteY344" fmla="*/ 1356 h 1509"/>
                <a:gd name="connsiteX345" fmla="*/ 842 w 2331"/>
                <a:gd name="connsiteY345" fmla="*/ 1342 h 1509"/>
                <a:gd name="connsiteX346" fmla="*/ 851 w 2331"/>
                <a:gd name="connsiteY346" fmla="*/ 1326 h 1509"/>
                <a:gd name="connsiteX347" fmla="*/ 861 w 2331"/>
                <a:gd name="connsiteY347" fmla="*/ 1311 h 1509"/>
                <a:gd name="connsiteX348" fmla="*/ 870 w 2331"/>
                <a:gd name="connsiteY348" fmla="*/ 1296 h 1509"/>
                <a:gd name="connsiteX349" fmla="*/ 877 w 2331"/>
                <a:gd name="connsiteY349" fmla="*/ 1281 h 1509"/>
                <a:gd name="connsiteX350" fmla="*/ 884 w 2331"/>
                <a:gd name="connsiteY350" fmla="*/ 1264 h 1509"/>
                <a:gd name="connsiteX351" fmla="*/ 889 w 2331"/>
                <a:gd name="connsiteY351" fmla="*/ 1248 h 1509"/>
                <a:gd name="connsiteX352" fmla="*/ 908 w 2331"/>
                <a:gd name="connsiteY352" fmla="*/ 1248 h 1509"/>
                <a:gd name="connsiteX353" fmla="*/ 927 w 2331"/>
                <a:gd name="connsiteY353" fmla="*/ 1247 h 1509"/>
                <a:gd name="connsiteX354" fmla="*/ 946 w 2331"/>
                <a:gd name="connsiteY354" fmla="*/ 1247 h 1509"/>
                <a:gd name="connsiteX355" fmla="*/ 964 w 2331"/>
                <a:gd name="connsiteY355" fmla="*/ 1247 h 1509"/>
                <a:gd name="connsiteX356" fmla="*/ 983 w 2331"/>
                <a:gd name="connsiteY356" fmla="*/ 1246 h 1509"/>
                <a:gd name="connsiteX357" fmla="*/ 1002 w 2331"/>
                <a:gd name="connsiteY357" fmla="*/ 1246 h 1509"/>
                <a:gd name="connsiteX358" fmla="*/ 1020 w 2331"/>
                <a:gd name="connsiteY358" fmla="*/ 1246 h 1509"/>
                <a:gd name="connsiteX359" fmla="*/ 1039 w 2331"/>
                <a:gd name="connsiteY359" fmla="*/ 1245 h 1509"/>
                <a:gd name="connsiteX360" fmla="*/ 1058 w 2331"/>
                <a:gd name="connsiteY360" fmla="*/ 1245 h 1509"/>
                <a:gd name="connsiteX361" fmla="*/ 1078 w 2331"/>
                <a:gd name="connsiteY361" fmla="*/ 1245 h 1509"/>
                <a:gd name="connsiteX362" fmla="*/ 1096 w 2331"/>
                <a:gd name="connsiteY362" fmla="*/ 1245 h 1509"/>
                <a:gd name="connsiteX363" fmla="*/ 1116 w 2331"/>
                <a:gd name="connsiteY363" fmla="*/ 1243 h 1509"/>
                <a:gd name="connsiteX364" fmla="*/ 1135 w 2331"/>
                <a:gd name="connsiteY364" fmla="*/ 1243 h 1509"/>
                <a:gd name="connsiteX365" fmla="*/ 1155 w 2331"/>
                <a:gd name="connsiteY365" fmla="*/ 1243 h 1509"/>
                <a:gd name="connsiteX366" fmla="*/ 1174 w 2331"/>
                <a:gd name="connsiteY366" fmla="*/ 1243 h 1509"/>
                <a:gd name="connsiteX367" fmla="*/ 1193 w 2331"/>
                <a:gd name="connsiteY367" fmla="*/ 1243 h 1509"/>
                <a:gd name="connsiteX368" fmla="*/ 1214 w 2331"/>
                <a:gd name="connsiteY368" fmla="*/ 1243 h 1509"/>
                <a:gd name="connsiteX369" fmla="*/ 1235 w 2331"/>
                <a:gd name="connsiteY369" fmla="*/ 1243 h 1509"/>
                <a:gd name="connsiteX370" fmla="*/ 1257 w 2331"/>
                <a:gd name="connsiteY370" fmla="*/ 1243 h 1509"/>
                <a:gd name="connsiteX371" fmla="*/ 1278 w 2331"/>
                <a:gd name="connsiteY371" fmla="*/ 1245 h 1509"/>
                <a:gd name="connsiteX372" fmla="*/ 1299 w 2331"/>
                <a:gd name="connsiteY372" fmla="*/ 1245 h 1509"/>
                <a:gd name="connsiteX373" fmla="*/ 1320 w 2331"/>
                <a:gd name="connsiteY373" fmla="*/ 1245 h 1509"/>
                <a:gd name="connsiteX374" fmla="*/ 1339 w 2331"/>
                <a:gd name="connsiteY374" fmla="*/ 1246 h 1509"/>
                <a:gd name="connsiteX375" fmla="*/ 1361 w 2331"/>
                <a:gd name="connsiteY375" fmla="*/ 1246 h 1509"/>
                <a:gd name="connsiteX376" fmla="*/ 1380 w 2331"/>
                <a:gd name="connsiteY376" fmla="*/ 1247 h 1509"/>
                <a:gd name="connsiteX377" fmla="*/ 1401 w 2331"/>
                <a:gd name="connsiteY377" fmla="*/ 1248 h 1509"/>
                <a:gd name="connsiteX378" fmla="*/ 1421 w 2331"/>
                <a:gd name="connsiteY378" fmla="*/ 1248 h 1509"/>
                <a:gd name="connsiteX379" fmla="*/ 1441 w 2331"/>
                <a:gd name="connsiteY379" fmla="*/ 1249 h 1509"/>
                <a:gd name="connsiteX380" fmla="*/ 1461 w 2331"/>
                <a:gd name="connsiteY380" fmla="*/ 1250 h 1509"/>
                <a:gd name="connsiteX381" fmla="*/ 1481 w 2331"/>
                <a:gd name="connsiteY381" fmla="*/ 1252 h 1509"/>
                <a:gd name="connsiteX382" fmla="*/ 1501 w 2331"/>
                <a:gd name="connsiteY382" fmla="*/ 1252 h 1509"/>
                <a:gd name="connsiteX383" fmla="*/ 1521 w 2331"/>
                <a:gd name="connsiteY383" fmla="*/ 1253 h 1509"/>
                <a:gd name="connsiteX384" fmla="*/ 1528 w 2331"/>
                <a:gd name="connsiteY384" fmla="*/ 1269 h 1509"/>
                <a:gd name="connsiteX0" fmla="*/ 1730 w 2331"/>
                <a:gd name="connsiteY0" fmla="*/ 1209 h 1509"/>
                <a:gd name="connsiteX1" fmla="*/ 1727 w 2331"/>
                <a:gd name="connsiteY1" fmla="*/ 1161 h 1509"/>
                <a:gd name="connsiteX2" fmla="*/ 1541 w 2331"/>
                <a:gd name="connsiteY2" fmla="*/ 1203 h 1509"/>
                <a:gd name="connsiteX3" fmla="*/ 1502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20 w 2331"/>
                <a:gd name="connsiteY7" fmla="*/ 1053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0" fmla="*/ 1730 w 2331"/>
                <a:gd name="connsiteY0" fmla="*/ 1209 h 1509"/>
                <a:gd name="connsiteX1" fmla="*/ 1727 w 2331"/>
                <a:gd name="connsiteY1" fmla="*/ 1161 h 1509"/>
                <a:gd name="connsiteX2" fmla="*/ 1541 w 2331"/>
                <a:gd name="connsiteY2" fmla="*/ 1203 h 1509"/>
                <a:gd name="connsiteX3" fmla="*/ 1502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20 w 2331"/>
                <a:gd name="connsiteY7" fmla="*/ 1053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0" fmla="*/ 1727 w 2331"/>
                <a:gd name="connsiteY0" fmla="*/ 1161 h 1509"/>
                <a:gd name="connsiteX1" fmla="*/ 1541 w 2331"/>
                <a:gd name="connsiteY1" fmla="*/ 1203 h 1509"/>
                <a:gd name="connsiteX2" fmla="*/ 1502 w 2331"/>
                <a:gd name="connsiteY2" fmla="*/ 1158 h 1509"/>
                <a:gd name="connsiteX3" fmla="*/ 1511 w 2331"/>
                <a:gd name="connsiteY3" fmla="*/ 1134 h 1509"/>
                <a:gd name="connsiteX4" fmla="*/ 1521 w 2331"/>
                <a:gd name="connsiteY4" fmla="*/ 1059 h 1509"/>
                <a:gd name="connsiteX5" fmla="*/ 1517 w 2331"/>
                <a:gd name="connsiteY5" fmla="*/ 1053 h 1509"/>
                <a:gd name="connsiteX6" fmla="*/ 1520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0" fmla="*/ 1727 w 2331"/>
                <a:gd name="connsiteY0" fmla="*/ 1161 h 1509"/>
                <a:gd name="connsiteX1" fmla="*/ 1541 w 2331"/>
                <a:gd name="connsiteY1" fmla="*/ 1203 h 1509"/>
                <a:gd name="connsiteX2" fmla="*/ 1502 w 2331"/>
                <a:gd name="connsiteY2" fmla="*/ 1158 h 1509"/>
                <a:gd name="connsiteX3" fmla="*/ 1511 w 2331"/>
                <a:gd name="connsiteY3" fmla="*/ 1134 h 1509"/>
                <a:gd name="connsiteX4" fmla="*/ 1521 w 2331"/>
                <a:gd name="connsiteY4" fmla="*/ 1059 h 1509"/>
                <a:gd name="connsiteX5" fmla="*/ 1517 w 2331"/>
                <a:gd name="connsiteY5" fmla="*/ 1053 h 1509"/>
                <a:gd name="connsiteX6" fmla="*/ 1520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383" fmla="*/ 1727 w 2331"/>
                <a:gd name="connsiteY383" fmla="*/ 1161 h 1509"/>
                <a:gd name="connsiteX0" fmla="*/ 1547 w 2331"/>
                <a:gd name="connsiteY0" fmla="*/ 1206 h 1509"/>
                <a:gd name="connsiteX1" fmla="*/ 1541 w 2331"/>
                <a:gd name="connsiteY1" fmla="*/ 1203 h 1509"/>
                <a:gd name="connsiteX2" fmla="*/ 1502 w 2331"/>
                <a:gd name="connsiteY2" fmla="*/ 1158 h 1509"/>
                <a:gd name="connsiteX3" fmla="*/ 1511 w 2331"/>
                <a:gd name="connsiteY3" fmla="*/ 1134 h 1509"/>
                <a:gd name="connsiteX4" fmla="*/ 1521 w 2331"/>
                <a:gd name="connsiteY4" fmla="*/ 1059 h 1509"/>
                <a:gd name="connsiteX5" fmla="*/ 1517 w 2331"/>
                <a:gd name="connsiteY5" fmla="*/ 1053 h 1509"/>
                <a:gd name="connsiteX6" fmla="*/ 1520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383" fmla="*/ 1547 w 2331"/>
                <a:gd name="connsiteY383" fmla="*/ 1206 h 1509"/>
                <a:gd name="connsiteX0" fmla="*/ 1547 w 2331"/>
                <a:gd name="connsiteY0" fmla="*/ 1206 h 1509"/>
                <a:gd name="connsiteX1" fmla="*/ 1541 w 2331"/>
                <a:gd name="connsiteY1" fmla="*/ 1203 h 1509"/>
                <a:gd name="connsiteX2" fmla="*/ 1502 w 2331"/>
                <a:gd name="connsiteY2" fmla="*/ 1158 h 1509"/>
                <a:gd name="connsiteX3" fmla="*/ 1511 w 2331"/>
                <a:gd name="connsiteY3" fmla="*/ 1134 h 1509"/>
                <a:gd name="connsiteX4" fmla="*/ 1521 w 2331"/>
                <a:gd name="connsiteY4" fmla="*/ 1059 h 1509"/>
                <a:gd name="connsiteX5" fmla="*/ 1517 w 2331"/>
                <a:gd name="connsiteY5" fmla="*/ 1053 h 1509"/>
                <a:gd name="connsiteX6" fmla="*/ 1520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383" fmla="*/ 1547 w 2331"/>
                <a:gd name="connsiteY383" fmla="*/ 1206 h 1509"/>
                <a:gd name="connsiteX0" fmla="*/ 1592 w 2331"/>
                <a:gd name="connsiteY0" fmla="*/ 1251 h 1509"/>
                <a:gd name="connsiteX1" fmla="*/ 1541 w 2331"/>
                <a:gd name="connsiteY1" fmla="*/ 1203 h 1509"/>
                <a:gd name="connsiteX2" fmla="*/ 1502 w 2331"/>
                <a:gd name="connsiteY2" fmla="*/ 1158 h 1509"/>
                <a:gd name="connsiteX3" fmla="*/ 1511 w 2331"/>
                <a:gd name="connsiteY3" fmla="*/ 1134 h 1509"/>
                <a:gd name="connsiteX4" fmla="*/ 1521 w 2331"/>
                <a:gd name="connsiteY4" fmla="*/ 1059 h 1509"/>
                <a:gd name="connsiteX5" fmla="*/ 1517 w 2331"/>
                <a:gd name="connsiteY5" fmla="*/ 1053 h 1509"/>
                <a:gd name="connsiteX6" fmla="*/ 1520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383" fmla="*/ 1592 w 2331"/>
                <a:gd name="connsiteY383" fmla="*/ 1251 h 1509"/>
                <a:gd name="connsiteX0" fmla="*/ 1528 w 2331"/>
                <a:gd name="connsiteY0" fmla="*/ 1269 h 1509"/>
                <a:gd name="connsiteX1" fmla="*/ 1541 w 2331"/>
                <a:gd name="connsiteY1" fmla="*/ 1203 h 1509"/>
                <a:gd name="connsiteX2" fmla="*/ 1502 w 2331"/>
                <a:gd name="connsiteY2" fmla="*/ 1158 h 1509"/>
                <a:gd name="connsiteX3" fmla="*/ 1511 w 2331"/>
                <a:gd name="connsiteY3" fmla="*/ 1134 h 1509"/>
                <a:gd name="connsiteX4" fmla="*/ 1521 w 2331"/>
                <a:gd name="connsiteY4" fmla="*/ 1059 h 1509"/>
                <a:gd name="connsiteX5" fmla="*/ 1517 w 2331"/>
                <a:gd name="connsiteY5" fmla="*/ 1053 h 1509"/>
                <a:gd name="connsiteX6" fmla="*/ 1520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0" fmla="*/ 1528 w 2331"/>
                <a:gd name="connsiteY0" fmla="*/ 1269 h 1509"/>
                <a:gd name="connsiteX1" fmla="*/ 1541 w 2331"/>
                <a:gd name="connsiteY1" fmla="*/ 1203 h 1509"/>
                <a:gd name="connsiteX2" fmla="*/ 1502 w 2331"/>
                <a:gd name="connsiteY2" fmla="*/ 1158 h 1509"/>
                <a:gd name="connsiteX3" fmla="*/ 1511 w 2331"/>
                <a:gd name="connsiteY3" fmla="*/ 1134 h 1509"/>
                <a:gd name="connsiteX4" fmla="*/ 1521 w 2331"/>
                <a:gd name="connsiteY4" fmla="*/ 1059 h 1509"/>
                <a:gd name="connsiteX5" fmla="*/ 1517 w 2331"/>
                <a:gd name="connsiteY5" fmla="*/ 1053 h 1509"/>
                <a:gd name="connsiteX6" fmla="*/ 1520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0" fmla="*/ 1528 w 2331"/>
                <a:gd name="connsiteY0" fmla="*/ 1269 h 1509"/>
                <a:gd name="connsiteX1" fmla="*/ 1541 w 2331"/>
                <a:gd name="connsiteY1" fmla="*/ 1203 h 1509"/>
                <a:gd name="connsiteX2" fmla="*/ 1502 w 2331"/>
                <a:gd name="connsiteY2" fmla="*/ 1158 h 1509"/>
                <a:gd name="connsiteX3" fmla="*/ 1511 w 2331"/>
                <a:gd name="connsiteY3" fmla="*/ 1134 h 1509"/>
                <a:gd name="connsiteX4" fmla="*/ 1521 w 2331"/>
                <a:gd name="connsiteY4" fmla="*/ 1059 h 1509"/>
                <a:gd name="connsiteX5" fmla="*/ 1517 w 2331"/>
                <a:gd name="connsiteY5" fmla="*/ 1053 h 1509"/>
                <a:gd name="connsiteX6" fmla="*/ 1520 w 2331"/>
                <a:gd name="connsiteY6" fmla="*/ 1053 h 1509"/>
                <a:gd name="connsiteX7" fmla="*/ 1532 w 2331"/>
                <a:gd name="connsiteY7" fmla="*/ 981 h 1509"/>
                <a:gd name="connsiteX8" fmla="*/ 1583 w 2331"/>
                <a:gd name="connsiteY8" fmla="*/ 933 h 1509"/>
                <a:gd name="connsiteX9" fmla="*/ 1615 w 2331"/>
                <a:gd name="connsiteY9" fmla="*/ 975 h 1509"/>
                <a:gd name="connsiteX10" fmla="*/ 1629 w 2331"/>
                <a:gd name="connsiteY10" fmla="*/ 942 h 1509"/>
                <a:gd name="connsiteX11" fmla="*/ 1643 w 2331"/>
                <a:gd name="connsiteY11" fmla="*/ 952 h 1509"/>
                <a:gd name="connsiteX12" fmla="*/ 1657 w 2331"/>
                <a:gd name="connsiteY12" fmla="*/ 917 h 1509"/>
                <a:gd name="connsiteX13" fmla="*/ 1673 w 2331"/>
                <a:gd name="connsiteY13" fmla="*/ 926 h 1509"/>
                <a:gd name="connsiteX14" fmla="*/ 1688 w 2331"/>
                <a:gd name="connsiteY14" fmla="*/ 844 h 1509"/>
                <a:gd name="connsiteX15" fmla="*/ 1703 w 2331"/>
                <a:gd name="connsiteY15" fmla="*/ 851 h 1509"/>
                <a:gd name="connsiteX16" fmla="*/ 1719 w 2331"/>
                <a:gd name="connsiteY16" fmla="*/ 858 h 1509"/>
                <a:gd name="connsiteX17" fmla="*/ 1735 w 2331"/>
                <a:gd name="connsiteY17" fmla="*/ 864 h 1509"/>
                <a:gd name="connsiteX18" fmla="*/ 1751 w 2331"/>
                <a:gd name="connsiteY18" fmla="*/ 1050 h 1509"/>
                <a:gd name="connsiteX19" fmla="*/ 1754 w 2331"/>
                <a:gd name="connsiteY19" fmla="*/ 957 h 1509"/>
                <a:gd name="connsiteX20" fmla="*/ 1751 w 2331"/>
                <a:gd name="connsiteY20" fmla="*/ 999 h 1509"/>
                <a:gd name="connsiteX21" fmla="*/ 1767 w 2331"/>
                <a:gd name="connsiteY21" fmla="*/ 828 h 1509"/>
                <a:gd name="connsiteX22" fmla="*/ 1785 w 2331"/>
                <a:gd name="connsiteY22" fmla="*/ 1102 h 1509"/>
                <a:gd name="connsiteX23" fmla="*/ 1801 w 2331"/>
                <a:gd name="connsiteY23" fmla="*/ 1015 h 1509"/>
                <a:gd name="connsiteX24" fmla="*/ 1796 w 2331"/>
                <a:gd name="connsiteY24" fmla="*/ 1143 h 1509"/>
                <a:gd name="connsiteX25" fmla="*/ 1819 w 2331"/>
                <a:gd name="connsiteY25" fmla="*/ 1108 h 1509"/>
                <a:gd name="connsiteX26" fmla="*/ 1835 w 2331"/>
                <a:gd name="connsiteY26" fmla="*/ 1109 h 1509"/>
                <a:gd name="connsiteX27" fmla="*/ 1853 w 2331"/>
                <a:gd name="connsiteY27" fmla="*/ 1109 h 1509"/>
                <a:gd name="connsiteX28" fmla="*/ 1870 w 2331"/>
                <a:gd name="connsiteY28" fmla="*/ 1154 h 1509"/>
                <a:gd name="connsiteX29" fmla="*/ 1887 w 2331"/>
                <a:gd name="connsiteY29" fmla="*/ 1198 h 1509"/>
                <a:gd name="connsiteX30" fmla="*/ 1904 w 2331"/>
                <a:gd name="connsiteY30" fmla="*/ 1150 h 1509"/>
                <a:gd name="connsiteX31" fmla="*/ 1904 w 2331"/>
                <a:gd name="connsiteY31" fmla="*/ 1110 h 1509"/>
                <a:gd name="connsiteX32" fmla="*/ 1904 w 2331"/>
                <a:gd name="connsiteY32" fmla="*/ 1143 h 1509"/>
                <a:gd name="connsiteX33" fmla="*/ 1920 w 2331"/>
                <a:gd name="connsiteY33" fmla="*/ 1147 h 1509"/>
                <a:gd name="connsiteX34" fmla="*/ 1937 w 2331"/>
                <a:gd name="connsiteY34" fmla="*/ 1458 h 1509"/>
                <a:gd name="connsiteX35" fmla="*/ 1886 w 2331"/>
                <a:gd name="connsiteY35" fmla="*/ 1005 h 1509"/>
                <a:gd name="connsiteX36" fmla="*/ 1889 w 2331"/>
                <a:gd name="connsiteY36" fmla="*/ 999 h 1509"/>
                <a:gd name="connsiteX37" fmla="*/ 1895 w 2331"/>
                <a:gd name="connsiteY37" fmla="*/ 963 h 1509"/>
                <a:gd name="connsiteX38" fmla="*/ 1934 w 2331"/>
                <a:gd name="connsiteY38" fmla="*/ 1002 h 1509"/>
                <a:gd name="connsiteX39" fmla="*/ 1934 w 2331"/>
                <a:gd name="connsiteY39" fmla="*/ 963 h 1509"/>
                <a:gd name="connsiteX40" fmla="*/ 1934 w 2331"/>
                <a:gd name="connsiteY40" fmla="*/ 960 h 1509"/>
                <a:gd name="connsiteX41" fmla="*/ 1934 w 2331"/>
                <a:gd name="connsiteY41" fmla="*/ 954 h 1509"/>
                <a:gd name="connsiteX42" fmla="*/ 1953 w 2331"/>
                <a:gd name="connsiteY42" fmla="*/ 1005 h 1509"/>
                <a:gd name="connsiteX43" fmla="*/ 1968 w 2331"/>
                <a:gd name="connsiteY43" fmla="*/ 1134 h 1509"/>
                <a:gd name="connsiteX44" fmla="*/ 1984 w 2331"/>
                <a:gd name="connsiteY44" fmla="*/ 1083 h 1509"/>
                <a:gd name="connsiteX45" fmla="*/ 1999 w 2331"/>
                <a:gd name="connsiteY45" fmla="*/ 1031 h 1509"/>
                <a:gd name="connsiteX46" fmla="*/ 2013 w 2331"/>
                <a:gd name="connsiteY46" fmla="*/ 1429 h 1509"/>
                <a:gd name="connsiteX47" fmla="*/ 2028 w 2331"/>
                <a:gd name="connsiteY47" fmla="*/ 926 h 1509"/>
                <a:gd name="connsiteX48" fmla="*/ 2041 w 2331"/>
                <a:gd name="connsiteY48" fmla="*/ 1412 h 1509"/>
                <a:gd name="connsiteX49" fmla="*/ 2055 w 2331"/>
                <a:gd name="connsiteY49" fmla="*/ 1087 h 1509"/>
                <a:gd name="connsiteX50" fmla="*/ 2068 w 2331"/>
                <a:gd name="connsiteY50" fmla="*/ 1392 h 1509"/>
                <a:gd name="connsiteX51" fmla="*/ 2079 w 2331"/>
                <a:gd name="connsiteY51" fmla="*/ 1380 h 1509"/>
                <a:gd name="connsiteX52" fmla="*/ 2091 w 2331"/>
                <a:gd name="connsiteY52" fmla="*/ 1098 h 1509"/>
                <a:gd name="connsiteX53" fmla="*/ 2105 w 2331"/>
                <a:gd name="connsiteY53" fmla="*/ 1353 h 1509"/>
                <a:gd name="connsiteX54" fmla="*/ 2118 w 2331"/>
                <a:gd name="connsiteY54" fmla="*/ 1066 h 1509"/>
                <a:gd name="connsiteX55" fmla="*/ 2130 w 2331"/>
                <a:gd name="connsiteY55" fmla="*/ 1319 h 1509"/>
                <a:gd name="connsiteX56" fmla="*/ 2140 w 2331"/>
                <a:gd name="connsiteY56" fmla="*/ 1301 h 1509"/>
                <a:gd name="connsiteX57" fmla="*/ 2149 w 2331"/>
                <a:gd name="connsiteY57" fmla="*/ 1057 h 1509"/>
                <a:gd name="connsiteX58" fmla="*/ 2158 w 2331"/>
                <a:gd name="connsiteY58" fmla="*/ 1263 h 1509"/>
                <a:gd name="connsiteX59" fmla="*/ 2165 w 2331"/>
                <a:gd name="connsiteY59" fmla="*/ 1243 h 1509"/>
                <a:gd name="connsiteX60" fmla="*/ 2171 w 2331"/>
                <a:gd name="connsiteY60" fmla="*/ 1224 h 1509"/>
                <a:gd name="connsiteX61" fmla="*/ 2183 w 2331"/>
                <a:gd name="connsiteY61" fmla="*/ 1219 h 1509"/>
                <a:gd name="connsiteX62" fmla="*/ 2195 w 2331"/>
                <a:gd name="connsiteY62" fmla="*/ 1213 h 1509"/>
                <a:gd name="connsiteX63" fmla="*/ 2207 w 2331"/>
                <a:gd name="connsiteY63" fmla="*/ 1208 h 1509"/>
                <a:gd name="connsiteX64" fmla="*/ 2218 w 2331"/>
                <a:gd name="connsiteY64" fmla="*/ 1203 h 1509"/>
                <a:gd name="connsiteX65" fmla="*/ 2230 w 2331"/>
                <a:gd name="connsiteY65" fmla="*/ 1197 h 1509"/>
                <a:gd name="connsiteX66" fmla="*/ 2241 w 2331"/>
                <a:gd name="connsiteY66" fmla="*/ 1191 h 1509"/>
                <a:gd name="connsiteX67" fmla="*/ 2251 w 2331"/>
                <a:gd name="connsiteY67" fmla="*/ 1185 h 1509"/>
                <a:gd name="connsiteX68" fmla="*/ 2261 w 2331"/>
                <a:gd name="connsiteY68" fmla="*/ 1178 h 1509"/>
                <a:gd name="connsiteX69" fmla="*/ 2279 w 2331"/>
                <a:gd name="connsiteY69" fmla="*/ 1160 h 1509"/>
                <a:gd name="connsiteX70" fmla="*/ 2294 w 2331"/>
                <a:gd name="connsiteY70" fmla="*/ 1138 h 1509"/>
                <a:gd name="connsiteX71" fmla="*/ 2307 w 2331"/>
                <a:gd name="connsiteY71" fmla="*/ 1111 h 1509"/>
                <a:gd name="connsiteX72" fmla="*/ 2317 w 2331"/>
                <a:gd name="connsiteY72" fmla="*/ 1082 h 1509"/>
                <a:gd name="connsiteX73" fmla="*/ 2324 w 2331"/>
                <a:gd name="connsiteY73" fmla="*/ 1051 h 1509"/>
                <a:gd name="connsiteX74" fmla="*/ 2328 w 2331"/>
                <a:gd name="connsiteY74" fmla="*/ 1018 h 1509"/>
                <a:gd name="connsiteX75" fmla="*/ 2331 w 2331"/>
                <a:gd name="connsiteY75" fmla="*/ 985 h 1509"/>
                <a:gd name="connsiteX76" fmla="*/ 2331 w 2331"/>
                <a:gd name="connsiteY76" fmla="*/ 954 h 1509"/>
                <a:gd name="connsiteX77" fmla="*/ 2329 w 2331"/>
                <a:gd name="connsiteY77" fmla="*/ 927 h 1509"/>
                <a:gd name="connsiteX78" fmla="*/ 2327 w 2331"/>
                <a:gd name="connsiteY78" fmla="*/ 899 h 1509"/>
                <a:gd name="connsiteX79" fmla="*/ 2322 w 2331"/>
                <a:gd name="connsiteY79" fmla="*/ 871 h 1509"/>
                <a:gd name="connsiteX80" fmla="*/ 2315 w 2331"/>
                <a:gd name="connsiteY80" fmla="*/ 844 h 1509"/>
                <a:gd name="connsiteX81" fmla="*/ 2307 w 2331"/>
                <a:gd name="connsiteY81" fmla="*/ 819 h 1509"/>
                <a:gd name="connsiteX82" fmla="*/ 2297 w 2331"/>
                <a:gd name="connsiteY82" fmla="*/ 796 h 1509"/>
                <a:gd name="connsiteX83" fmla="*/ 2284 w 2331"/>
                <a:gd name="connsiteY83" fmla="*/ 777 h 1509"/>
                <a:gd name="connsiteX84" fmla="*/ 2269 w 2331"/>
                <a:gd name="connsiteY84" fmla="*/ 762 h 1509"/>
                <a:gd name="connsiteX85" fmla="*/ 2242 w 2331"/>
                <a:gd name="connsiteY85" fmla="*/ 743 h 1509"/>
                <a:gd name="connsiteX86" fmla="*/ 2213 w 2331"/>
                <a:gd name="connsiteY86" fmla="*/ 725 h 1509"/>
                <a:gd name="connsiteX87" fmla="*/ 2181 w 2331"/>
                <a:gd name="connsiteY87" fmla="*/ 706 h 1509"/>
                <a:gd name="connsiteX88" fmla="*/ 2147 w 2331"/>
                <a:gd name="connsiteY88" fmla="*/ 688 h 1509"/>
                <a:gd name="connsiteX89" fmla="*/ 2112 w 2331"/>
                <a:gd name="connsiteY89" fmla="*/ 672 h 1509"/>
                <a:gd name="connsiteX90" fmla="*/ 2074 w 2331"/>
                <a:gd name="connsiteY90" fmla="*/ 656 h 1509"/>
                <a:gd name="connsiteX91" fmla="*/ 2034 w 2331"/>
                <a:gd name="connsiteY91" fmla="*/ 640 h 1509"/>
                <a:gd name="connsiteX92" fmla="*/ 1993 w 2331"/>
                <a:gd name="connsiteY92" fmla="*/ 625 h 1509"/>
                <a:gd name="connsiteX93" fmla="*/ 1950 w 2331"/>
                <a:gd name="connsiteY93" fmla="*/ 611 h 1509"/>
                <a:gd name="connsiteX94" fmla="*/ 1904 w 2331"/>
                <a:gd name="connsiteY94" fmla="*/ 598 h 1509"/>
                <a:gd name="connsiteX95" fmla="*/ 1857 w 2331"/>
                <a:gd name="connsiteY95" fmla="*/ 585 h 1509"/>
                <a:gd name="connsiteX96" fmla="*/ 1808 w 2331"/>
                <a:gd name="connsiteY96" fmla="*/ 574 h 1509"/>
                <a:gd name="connsiteX97" fmla="*/ 1758 w 2331"/>
                <a:gd name="connsiteY97" fmla="*/ 563 h 1509"/>
                <a:gd name="connsiteX98" fmla="*/ 1707 w 2331"/>
                <a:gd name="connsiteY98" fmla="*/ 553 h 1509"/>
                <a:gd name="connsiteX99" fmla="*/ 1654 w 2331"/>
                <a:gd name="connsiteY99" fmla="*/ 543 h 1509"/>
                <a:gd name="connsiteX100" fmla="*/ 1599 w 2331"/>
                <a:gd name="connsiteY100" fmla="*/ 535 h 1509"/>
                <a:gd name="connsiteX101" fmla="*/ 1599 w 2331"/>
                <a:gd name="connsiteY101" fmla="*/ 535 h 1509"/>
                <a:gd name="connsiteX102" fmla="*/ 1595 w 2331"/>
                <a:gd name="connsiteY102" fmla="*/ 471 h 1509"/>
                <a:gd name="connsiteX103" fmla="*/ 1487 w 2331"/>
                <a:gd name="connsiteY103" fmla="*/ 471 h 1509"/>
                <a:gd name="connsiteX104" fmla="*/ 1496 w 2331"/>
                <a:gd name="connsiteY104" fmla="*/ 637 h 1509"/>
                <a:gd name="connsiteX105" fmla="*/ 1491 w 2331"/>
                <a:gd name="connsiteY105" fmla="*/ 638 h 1509"/>
                <a:gd name="connsiteX106" fmla="*/ 1487 w 2331"/>
                <a:gd name="connsiteY106" fmla="*/ 639 h 1509"/>
                <a:gd name="connsiteX107" fmla="*/ 1482 w 2331"/>
                <a:gd name="connsiteY107" fmla="*/ 640 h 1509"/>
                <a:gd name="connsiteX108" fmla="*/ 1477 w 2331"/>
                <a:gd name="connsiteY108" fmla="*/ 642 h 1509"/>
                <a:gd name="connsiteX109" fmla="*/ 1473 w 2331"/>
                <a:gd name="connsiteY109" fmla="*/ 644 h 1509"/>
                <a:gd name="connsiteX110" fmla="*/ 1468 w 2331"/>
                <a:gd name="connsiteY110" fmla="*/ 645 h 1509"/>
                <a:gd name="connsiteX111" fmla="*/ 1462 w 2331"/>
                <a:gd name="connsiteY111" fmla="*/ 646 h 1509"/>
                <a:gd name="connsiteX112" fmla="*/ 1458 w 2331"/>
                <a:gd name="connsiteY112" fmla="*/ 647 h 1509"/>
                <a:gd name="connsiteX113" fmla="*/ 1467 w 2331"/>
                <a:gd name="connsiteY113" fmla="*/ 643 h 1509"/>
                <a:gd name="connsiteX114" fmla="*/ 1418 w 2331"/>
                <a:gd name="connsiteY114" fmla="*/ 561 h 1509"/>
                <a:gd name="connsiteX115" fmla="*/ 1405 w 2331"/>
                <a:gd name="connsiteY115" fmla="*/ 452 h 1509"/>
                <a:gd name="connsiteX116" fmla="*/ 1417 w 2331"/>
                <a:gd name="connsiteY116" fmla="*/ 442 h 1509"/>
                <a:gd name="connsiteX117" fmla="*/ 1427 w 2331"/>
                <a:gd name="connsiteY117" fmla="*/ 430 h 1509"/>
                <a:gd name="connsiteX118" fmla="*/ 1438 w 2331"/>
                <a:gd name="connsiteY118" fmla="*/ 417 h 1509"/>
                <a:gd name="connsiteX119" fmla="*/ 1447 w 2331"/>
                <a:gd name="connsiteY119" fmla="*/ 403 h 1509"/>
                <a:gd name="connsiteX120" fmla="*/ 1456 w 2331"/>
                <a:gd name="connsiteY120" fmla="*/ 388 h 1509"/>
                <a:gd name="connsiteX121" fmla="*/ 1465 w 2331"/>
                <a:gd name="connsiteY121" fmla="*/ 372 h 1509"/>
                <a:gd name="connsiteX122" fmla="*/ 1472 w 2331"/>
                <a:gd name="connsiteY122" fmla="*/ 354 h 1509"/>
                <a:gd name="connsiteX123" fmla="*/ 1479 w 2331"/>
                <a:gd name="connsiteY123" fmla="*/ 337 h 1509"/>
                <a:gd name="connsiteX124" fmla="*/ 1487 w 2331"/>
                <a:gd name="connsiteY124" fmla="*/ 471 h 1509"/>
                <a:gd name="connsiteX125" fmla="*/ 1595 w 2331"/>
                <a:gd name="connsiteY125" fmla="*/ 471 h 1509"/>
                <a:gd name="connsiteX126" fmla="*/ 1585 w 2331"/>
                <a:gd name="connsiteY126" fmla="*/ 273 h 1509"/>
                <a:gd name="connsiteX127" fmla="*/ 1584 w 2331"/>
                <a:gd name="connsiteY127" fmla="*/ 265 h 1509"/>
                <a:gd name="connsiteX128" fmla="*/ 1580 w 2331"/>
                <a:gd name="connsiteY128" fmla="*/ 257 h 1509"/>
                <a:gd name="connsiteX129" fmla="*/ 1576 w 2331"/>
                <a:gd name="connsiteY129" fmla="*/ 250 h 1509"/>
                <a:gd name="connsiteX130" fmla="*/ 1570 w 2331"/>
                <a:gd name="connsiteY130" fmla="*/ 243 h 1509"/>
                <a:gd name="connsiteX131" fmla="*/ 1563 w 2331"/>
                <a:gd name="connsiteY131" fmla="*/ 237 h 1509"/>
                <a:gd name="connsiteX132" fmla="*/ 1556 w 2331"/>
                <a:gd name="connsiteY132" fmla="*/ 234 h 1509"/>
                <a:gd name="connsiteX133" fmla="*/ 1546 w 2331"/>
                <a:gd name="connsiteY133" fmla="*/ 231 h 1509"/>
                <a:gd name="connsiteX134" fmla="*/ 1538 w 2331"/>
                <a:gd name="connsiteY134" fmla="*/ 230 h 1509"/>
                <a:gd name="connsiteX135" fmla="*/ 1517 w 2331"/>
                <a:gd name="connsiteY135" fmla="*/ 230 h 1509"/>
                <a:gd name="connsiteX136" fmla="*/ 1511 w 2331"/>
                <a:gd name="connsiteY136" fmla="*/ 230 h 1509"/>
                <a:gd name="connsiteX137" fmla="*/ 1505 w 2331"/>
                <a:gd name="connsiteY137" fmla="*/ 231 h 1509"/>
                <a:gd name="connsiteX138" fmla="*/ 1501 w 2331"/>
                <a:gd name="connsiteY138" fmla="*/ 234 h 1509"/>
                <a:gd name="connsiteX139" fmla="*/ 1495 w 2331"/>
                <a:gd name="connsiteY139" fmla="*/ 236 h 1509"/>
                <a:gd name="connsiteX140" fmla="*/ 1495 w 2331"/>
                <a:gd name="connsiteY140" fmla="*/ 236 h 1509"/>
                <a:gd name="connsiteX141" fmla="*/ 1495 w 2331"/>
                <a:gd name="connsiteY141" fmla="*/ 235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3 w 2331"/>
                <a:gd name="connsiteY144" fmla="*/ 212 h 1509"/>
                <a:gd name="connsiteX145" fmla="*/ 1488 w 2331"/>
                <a:gd name="connsiteY145" fmla="*/ 188 h 1509"/>
                <a:gd name="connsiteX146" fmla="*/ 1481 w 2331"/>
                <a:gd name="connsiteY146" fmla="*/ 166 h 1509"/>
                <a:gd name="connsiteX147" fmla="*/ 1473 w 2331"/>
                <a:gd name="connsiteY147" fmla="*/ 145 h 1509"/>
                <a:gd name="connsiteX148" fmla="*/ 1462 w 2331"/>
                <a:gd name="connsiteY148" fmla="*/ 124 h 1509"/>
                <a:gd name="connsiteX149" fmla="*/ 1449 w 2331"/>
                <a:gd name="connsiteY149" fmla="*/ 105 h 1509"/>
                <a:gd name="connsiteX150" fmla="*/ 1434 w 2331"/>
                <a:gd name="connsiteY150" fmla="*/ 86 h 1509"/>
                <a:gd name="connsiteX151" fmla="*/ 1418 w 2331"/>
                <a:gd name="connsiteY151" fmla="*/ 69 h 1509"/>
                <a:gd name="connsiteX152" fmla="*/ 1399 w 2331"/>
                <a:gd name="connsiteY152" fmla="*/ 54 h 1509"/>
                <a:gd name="connsiteX153" fmla="*/ 1379 w 2331"/>
                <a:gd name="connsiteY153" fmla="*/ 40 h 1509"/>
                <a:gd name="connsiteX154" fmla="*/ 1359 w 2331"/>
                <a:gd name="connsiteY154" fmla="*/ 28 h 1509"/>
                <a:gd name="connsiteX155" fmla="*/ 1338 w 2331"/>
                <a:gd name="connsiteY155" fmla="*/ 18 h 1509"/>
                <a:gd name="connsiteX156" fmla="*/ 1316 w 2331"/>
                <a:gd name="connsiteY156" fmla="*/ 11 h 1509"/>
                <a:gd name="connsiteX157" fmla="*/ 1294 w 2331"/>
                <a:gd name="connsiteY157" fmla="*/ 5 h 1509"/>
                <a:gd name="connsiteX158" fmla="*/ 1271 w 2331"/>
                <a:gd name="connsiteY158" fmla="*/ 1 h 1509"/>
                <a:gd name="connsiteX159" fmla="*/ 1247 w 2331"/>
                <a:gd name="connsiteY159" fmla="*/ 0 h 1509"/>
                <a:gd name="connsiteX160" fmla="*/ 1225 w 2331"/>
                <a:gd name="connsiteY160" fmla="*/ 1 h 1509"/>
                <a:gd name="connsiteX161" fmla="*/ 1204 w 2331"/>
                <a:gd name="connsiteY161" fmla="*/ 4 h 1509"/>
                <a:gd name="connsiteX162" fmla="*/ 1183 w 2331"/>
                <a:gd name="connsiteY162" fmla="*/ 9 h 1509"/>
                <a:gd name="connsiteX163" fmla="*/ 1163 w 2331"/>
                <a:gd name="connsiteY163" fmla="*/ 15 h 1509"/>
                <a:gd name="connsiteX164" fmla="*/ 1144 w 2331"/>
                <a:gd name="connsiteY164" fmla="*/ 25 h 1509"/>
                <a:gd name="connsiteX165" fmla="*/ 1127 w 2331"/>
                <a:gd name="connsiteY165" fmla="*/ 34 h 1509"/>
                <a:gd name="connsiteX166" fmla="*/ 1110 w 2331"/>
                <a:gd name="connsiteY166" fmla="*/ 46 h 1509"/>
                <a:gd name="connsiteX167" fmla="*/ 1095 w 2331"/>
                <a:gd name="connsiteY167" fmla="*/ 60 h 1509"/>
                <a:gd name="connsiteX168" fmla="*/ 1080 w 2331"/>
                <a:gd name="connsiteY168" fmla="*/ 74 h 1509"/>
                <a:gd name="connsiteX169" fmla="*/ 1068 w 2331"/>
                <a:gd name="connsiteY169" fmla="*/ 90 h 1509"/>
                <a:gd name="connsiteX170" fmla="*/ 1057 w 2331"/>
                <a:gd name="connsiteY170" fmla="*/ 106 h 1509"/>
                <a:gd name="connsiteX171" fmla="*/ 1047 w 2331"/>
                <a:gd name="connsiteY171" fmla="*/ 125 h 1509"/>
                <a:gd name="connsiteX172" fmla="*/ 1039 w 2331"/>
                <a:gd name="connsiteY172" fmla="*/ 144 h 1509"/>
                <a:gd name="connsiteX173" fmla="*/ 1033 w 2331"/>
                <a:gd name="connsiteY173" fmla="*/ 164 h 1509"/>
                <a:gd name="connsiteX174" fmla="*/ 1029 w 2331"/>
                <a:gd name="connsiteY174" fmla="*/ 185 h 1509"/>
                <a:gd name="connsiteX175" fmla="*/ 1026 w 2331"/>
                <a:gd name="connsiteY175" fmla="*/ 207 h 1509"/>
                <a:gd name="connsiteX176" fmla="*/ 1003 w 2331"/>
                <a:gd name="connsiteY176" fmla="*/ 227 h 1509"/>
                <a:gd name="connsiteX177" fmla="*/ 976 w 2331"/>
                <a:gd name="connsiteY177" fmla="*/ 251 h 1509"/>
                <a:gd name="connsiteX178" fmla="*/ 947 w 2331"/>
                <a:gd name="connsiteY178" fmla="*/ 279 h 1509"/>
                <a:gd name="connsiteX179" fmla="*/ 919 w 2331"/>
                <a:gd name="connsiteY179" fmla="*/ 309 h 1509"/>
                <a:gd name="connsiteX180" fmla="*/ 893 w 2331"/>
                <a:gd name="connsiteY180" fmla="*/ 338 h 1509"/>
                <a:gd name="connsiteX181" fmla="*/ 873 w 2331"/>
                <a:gd name="connsiteY181" fmla="*/ 366 h 1509"/>
                <a:gd name="connsiteX182" fmla="*/ 860 w 2331"/>
                <a:gd name="connsiteY182" fmla="*/ 391 h 1509"/>
                <a:gd name="connsiteX183" fmla="*/ 858 w 2331"/>
                <a:gd name="connsiteY183" fmla="*/ 414 h 1509"/>
                <a:gd name="connsiteX184" fmla="*/ 860 w 2331"/>
                <a:gd name="connsiteY184" fmla="*/ 422 h 1509"/>
                <a:gd name="connsiteX185" fmla="*/ 864 w 2331"/>
                <a:gd name="connsiteY185" fmla="*/ 429 h 1509"/>
                <a:gd name="connsiteX186" fmla="*/ 870 w 2331"/>
                <a:gd name="connsiteY186" fmla="*/ 435 h 1509"/>
                <a:gd name="connsiteX187" fmla="*/ 877 w 2331"/>
                <a:gd name="connsiteY187" fmla="*/ 439 h 1509"/>
                <a:gd name="connsiteX188" fmla="*/ 887 w 2331"/>
                <a:gd name="connsiteY188" fmla="*/ 444 h 1509"/>
                <a:gd name="connsiteX189" fmla="*/ 898 w 2331"/>
                <a:gd name="connsiteY189" fmla="*/ 449 h 1509"/>
                <a:gd name="connsiteX190" fmla="*/ 911 w 2331"/>
                <a:gd name="connsiteY190" fmla="*/ 452 h 1509"/>
                <a:gd name="connsiteX191" fmla="*/ 923 w 2331"/>
                <a:gd name="connsiteY191" fmla="*/ 456 h 1509"/>
                <a:gd name="connsiteX192" fmla="*/ 936 w 2331"/>
                <a:gd name="connsiteY192" fmla="*/ 459 h 1509"/>
                <a:gd name="connsiteX193" fmla="*/ 950 w 2331"/>
                <a:gd name="connsiteY193" fmla="*/ 462 h 1509"/>
                <a:gd name="connsiteX194" fmla="*/ 964 w 2331"/>
                <a:gd name="connsiteY194" fmla="*/ 465 h 1509"/>
                <a:gd name="connsiteX195" fmla="*/ 978 w 2331"/>
                <a:gd name="connsiteY195" fmla="*/ 466 h 1509"/>
                <a:gd name="connsiteX196" fmla="*/ 991 w 2331"/>
                <a:gd name="connsiteY196" fmla="*/ 469 h 1509"/>
                <a:gd name="connsiteX197" fmla="*/ 1005 w 2331"/>
                <a:gd name="connsiteY197" fmla="*/ 470 h 1509"/>
                <a:gd name="connsiteX198" fmla="*/ 1018 w 2331"/>
                <a:gd name="connsiteY198" fmla="*/ 472 h 1509"/>
                <a:gd name="connsiteX199" fmla="*/ 1030 w 2331"/>
                <a:gd name="connsiteY199" fmla="*/ 473 h 1509"/>
                <a:gd name="connsiteX200" fmla="*/ 1041 w 2331"/>
                <a:gd name="connsiteY200" fmla="*/ 473 h 1509"/>
                <a:gd name="connsiteX201" fmla="*/ 1052 w 2331"/>
                <a:gd name="connsiteY201" fmla="*/ 474 h 1509"/>
                <a:gd name="connsiteX202" fmla="*/ 1061 w 2331"/>
                <a:gd name="connsiteY202" fmla="*/ 476 h 1509"/>
                <a:gd name="connsiteX203" fmla="*/ 1069 w 2331"/>
                <a:gd name="connsiteY203" fmla="*/ 476 h 1509"/>
                <a:gd name="connsiteX204" fmla="*/ 1082 w 2331"/>
                <a:gd name="connsiteY204" fmla="*/ 589 h 1509"/>
                <a:gd name="connsiteX205" fmla="*/ 1082 w 2331"/>
                <a:gd name="connsiteY205" fmla="*/ 593 h 1509"/>
                <a:gd name="connsiteX206" fmla="*/ 1074 w 2331"/>
                <a:gd name="connsiteY206" fmla="*/ 590 h 1509"/>
                <a:gd name="connsiteX207" fmla="*/ 1067 w 2331"/>
                <a:gd name="connsiteY207" fmla="*/ 588 h 1509"/>
                <a:gd name="connsiteX208" fmla="*/ 1059 w 2331"/>
                <a:gd name="connsiteY208" fmla="*/ 588 h 1509"/>
                <a:gd name="connsiteX209" fmla="*/ 1051 w 2331"/>
                <a:gd name="connsiteY209" fmla="*/ 590 h 1509"/>
                <a:gd name="connsiteX210" fmla="*/ 1046 w 2331"/>
                <a:gd name="connsiteY210" fmla="*/ 591 h 1509"/>
                <a:gd name="connsiteX211" fmla="*/ 1043 w 2331"/>
                <a:gd name="connsiteY211" fmla="*/ 593 h 1509"/>
                <a:gd name="connsiteX212" fmla="*/ 1039 w 2331"/>
                <a:gd name="connsiteY212" fmla="*/ 594 h 1509"/>
                <a:gd name="connsiteX213" fmla="*/ 1037 w 2331"/>
                <a:gd name="connsiteY213" fmla="*/ 595 h 1509"/>
                <a:gd name="connsiteX214" fmla="*/ 969 w 2331"/>
                <a:gd name="connsiteY214" fmla="*/ 501 h 1509"/>
                <a:gd name="connsiteX215" fmla="*/ 968 w 2331"/>
                <a:gd name="connsiteY215" fmla="*/ 500 h 1509"/>
                <a:gd name="connsiteX216" fmla="*/ 963 w 2331"/>
                <a:gd name="connsiteY216" fmla="*/ 497 h 1509"/>
                <a:gd name="connsiteX217" fmla="*/ 957 w 2331"/>
                <a:gd name="connsiteY217" fmla="*/ 493 h 1509"/>
                <a:gd name="connsiteX218" fmla="*/ 951 w 2331"/>
                <a:gd name="connsiteY218" fmla="*/ 491 h 1509"/>
                <a:gd name="connsiteX219" fmla="*/ 943 w 2331"/>
                <a:gd name="connsiteY219" fmla="*/ 488 h 1509"/>
                <a:gd name="connsiteX220" fmla="*/ 936 w 2331"/>
                <a:gd name="connsiteY220" fmla="*/ 488 h 1509"/>
                <a:gd name="connsiteX221" fmla="*/ 928 w 2331"/>
                <a:gd name="connsiteY221" fmla="*/ 491 h 1509"/>
                <a:gd name="connsiteX222" fmla="*/ 920 w 2331"/>
                <a:gd name="connsiteY222" fmla="*/ 493 h 1509"/>
                <a:gd name="connsiteX223" fmla="*/ 912 w 2331"/>
                <a:gd name="connsiteY223" fmla="*/ 499 h 1509"/>
                <a:gd name="connsiteX224" fmla="*/ 900 w 2331"/>
                <a:gd name="connsiteY224" fmla="*/ 514 h 1509"/>
                <a:gd name="connsiteX225" fmla="*/ 897 w 2331"/>
                <a:gd name="connsiteY225" fmla="*/ 529 h 1509"/>
                <a:gd name="connsiteX226" fmla="*/ 899 w 2331"/>
                <a:gd name="connsiteY226" fmla="*/ 543 h 1509"/>
                <a:gd name="connsiteX227" fmla="*/ 904 w 2331"/>
                <a:gd name="connsiteY227" fmla="*/ 554 h 1509"/>
                <a:gd name="connsiteX228" fmla="*/ 906 w 2331"/>
                <a:gd name="connsiteY228" fmla="*/ 557 h 1509"/>
                <a:gd name="connsiteX229" fmla="*/ 912 w 2331"/>
                <a:gd name="connsiteY229" fmla="*/ 564 h 1509"/>
                <a:gd name="connsiteX230" fmla="*/ 920 w 2331"/>
                <a:gd name="connsiteY230" fmla="*/ 576 h 1509"/>
                <a:gd name="connsiteX231" fmla="*/ 930 w 2331"/>
                <a:gd name="connsiteY231" fmla="*/ 590 h 1509"/>
                <a:gd name="connsiteX232" fmla="*/ 941 w 2331"/>
                <a:gd name="connsiteY232" fmla="*/ 604 h 1509"/>
                <a:gd name="connsiteX233" fmla="*/ 953 w 2331"/>
                <a:gd name="connsiteY233" fmla="*/ 619 h 1509"/>
                <a:gd name="connsiteX234" fmla="*/ 962 w 2331"/>
                <a:gd name="connsiteY234" fmla="*/ 632 h 1509"/>
                <a:gd name="connsiteX235" fmla="*/ 970 w 2331"/>
                <a:gd name="connsiteY235" fmla="*/ 643 h 1509"/>
                <a:gd name="connsiteX236" fmla="*/ 944 w 2331"/>
                <a:gd name="connsiteY236" fmla="*/ 636 h 1509"/>
                <a:gd name="connsiteX237" fmla="*/ 922 w 2331"/>
                <a:gd name="connsiteY237" fmla="*/ 628 h 1509"/>
                <a:gd name="connsiteX238" fmla="*/ 902 w 2331"/>
                <a:gd name="connsiteY238" fmla="*/ 618 h 1509"/>
                <a:gd name="connsiteX239" fmla="*/ 886 w 2331"/>
                <a:gd name="connsiteY239" fmla="*/ 609 h 1509"/>
                <a:gd name="connsiteX240" fmla="*/ 873 w 2331"/>
                <a:gd name="connsiteY240" fmla="*/ 600 h 1509"/>
                <a:gd name="connsiteX241" fmla="*/ 863 w 2331"/>
                <a:gd name="connsiteY241" fmla="*/ 589 h 1509"/>
                <a:gd name="connsiteX242" fmla="*/ 857 w 2331"/>
                <a:gd name="connsiteY242" fmla="*/ 578 h 1509"/>
                <a:gd name="connsiteX243" fmla="*/ 854 w 2331"/>
                <a:gd name="connsiteY243" fmla="*/ 567 h 1509"/>
                <a:gd name="connsiteX244" fmla="*/ 853 w 2331"/>
                <a:gd name="connsiteY244" fmla="*/ 559 h 1509"/>
                <a:gd name="connsiteX245" fmla="*/ 853 w 2331"/>
                <a:gd name="connsiteY245" fmla="*/ 552 h 1509"/>
                <a:gd name="connsiteX246" fmla="*/ 853 w 2331"/>
                <a:gd name="connsiteY246" fmla="*/ 545 h 1509"/>
                <a:gd name="connsiteX247" fmla="*/ 854 w 2331"/>
                <a:gd name="connsiteY247" fmla="*/ 538 h 1509"/>
                <a:gd name="connsiteX248" fmla="*/ 856 w 2331"/>
                <a:gd name="connsiteY248" fmla="*/ 518 h 1509"/>
                <a:gd name="connsiteX249" fmla="*/ 837 w 2331"/>
                <a:gd name="connsiteY249" fmla="*/ 520 h 1509"/>
                <a:gd name="connsiteX250" fmla="*/ 802 w 2331"/>
                <a:gd name="connsiteY250" fmla="*/ 524 h 1509"/>
                <a:gd name="connsiteX251" fmla="*/ 767 w 2331"/>
                <a:gd name="connsiteY251" fmla="*/ 528 h 1509"/>
                <a:gd name="connsiteX252" fmla="*/ 732 w 2331"/>
                <a:gd name="connsiteY252" fmla="*/ 532 h 1509"/>
                <a:gd name="connsiteX253" fmla="*/ 698 w 2331"/>
                <a:gd name="connsiteY253" fmla="*/ 538 h 1509"/>
                <a:gd name="connsiteX254" fmla="*/ 664 w 2331"/>
                <a:gd name="connsiteY254" fmla="*/ 542 h 1509"/>
                <a:gd name="connsiteX255" fmla="*/ 631 w 2331"/>
                <a:gd name="connsiteY255" fmla="*/ 548 h 1509"/>
                <a:gd name="connsiteX256" fmla="*/ 600 w 2331"/>
                <a:gd name="connsiteY256" fmla="*/ 554 h 1509"/>
                <a:gd name="connsiteX257" fmla="*/ 567 w 2331"/>
                <a:gd name="connsiteY257" fmla="*/ 560 h 1509"/>
                <a:gd name="connsiteX258" fmla="*/ 537 w 2331"/>
                <a:gd name="connsiteY258" fmla="*/ 567 h 1509"/>
                <a:gd name="connsiteX259" fmla="*/ 506 w 2331"/>
                <a:gd name="connsiteY259" fmla="*/ 574 h 1509"/>
                <a:gd name="connsiteX260" fmla="*/ 476 w 2331"/>
                <a:gd name="connsiteY260" fmla="*/ 581 h 1509"/>
                <a:gd name="connsiteX261" fmla="*/ 447 w 2331"/>
                <a:gd name="connsiteY261" fmla="*/ 589 h 1509"/>
                <a:gd name="connsiteX262" fmla="*/ 417 w 2331"/>
                <a:gd name="connsiteY262" fmla="*/ 596 h 1509"/>
                <a:gd name="connsiteX263" fmla="*/ 390 w 2331"/>
                <a:gd name="connsiteY263" fmla="*/ 604 h 1509"/>
                <a:gd name="connsiteX264" fmla="*/ 362 w 2331"/>
                <a:gd name="connsiteY264" fmla="*/ 614 h 1509"/>
                <a:gd name="connsiteX265" fmla="*/ 337 w 2331"/>
                <a:gd name="connsiteY265" fmla="*/ 622 h 1509"/>
                <a:gd name="connsiteX266" fmla="*/ 311 w 2331"/>
                <a:gd name="connsiteY266" fmla="*/ 631 h 1509"/>
                <a:gd name="connsiteX267" fmla="*/ 285 w 2331"/>
                <a:gd name="connsiteY267" fmla="*/ 640 h 1509"/>
                <a:gd name="connsiteX268" fmla="*/ 262 w 2331"/>
                <a:gd name="connsiteY268" fmla="*/ 650 h 1509"/>
                <a:gd name="connsiteX269" fmla="*/ 238 w 2331"/>
                <a:gd name="connsiteY269" fmla="*/ 660 h 1509"/>
                <a:gd name="connsiteX270" fmla="*/ 215 w 2331"/>
                <a:gd name="connsiteY270" fmla="*/ 671 h 1509"/>
                <a:gd name="connsiteX271" fmla="*/ 194 w 2331"/>
                <a:gd name="connsiteY271" fmla="*/ 681 h 1509"/>
                <a:gd name="connsiteX272" fmla="*/ 173 w 2331"/>
                <a:gd name="connsiteY272" fmla="*/ 692 h 1509"/>
                <a:gd name="connsiteX273" fmla="*/ 153 w 2331"/>
                <a:gd name="connsiteY273" fmla="*/ 702 h 1509"/>
                <a:gd name="connsiteX274" fmla="*/ 134 w 2331"/>
                <a:gd name="connsiteY274" fmla="*/ 714 h 1509"/>
                <a:gd name="connsiteX275" fmla="*/ 116 w 2331"/>
                <a:gd name="connsiteY275" fmla="*/ 726 h 1509"/>
                <a:gd name="connsiteX276" fmla="*/ 98 w 2331"/>
                <a:gd name="connsiteY276" fmla="*/ 737 h 1509"/>
                <a:gd name="connsiteX277" fmla="*/ 82 w 2331"/>
                <a:gd name="connsiteY277" fmla="*/ 749 h 1509"/>
                <a:gd name="connsiteX278" fmla="*/ 67 w 2331"/>
                <a:gd name="connsiteY278" fmla="*/ 762 h 1509"/>
                <a:gd name="connsiteX279" fmla="*/ 53 w 2331"/>
                <a:gd name="connsiteY279" fmla="*/ 774 h 1509"/>
                <a:gd name="connsiteX280" fmla="*/ 40 w 2331"/>
                <a:gd name="connsiteY280" fmla="*/ 787 h 1509"/>
                <a:gd name="connsiteX281" fmla="*/ 27 w 2331"/>
                <a:gd name="connsiteY281" fmla="*/ 799 h 1509"/>
                <a:gd name="connsiteX282" fmla="*/ 8 w 2331"/>
                <a:gd name="connsiteY282" fmla="*/ 836 h 1509"/>
                <a:gd name="connsiteX283" fmla="*/ 0 w 2331"/>
                <a:gd name="connsiteY283" fmla="*/ 882 h 1509"/>
                <a:gd name="connsiteX284" fmla="*/ 0 w 2331"/>
                <a:gd name="connsiteY284" fmla="*/ 927 h 1509"/>
                <a:gd name="connsiteX285" fmla="*/ 1 w 2331"/>
                <a:gd name="connsiteY285" fmla="*/ 958 h 1509"/>
                <a:gd name="connsiteX286" fmla="*/ 4 w 2331"/>
                <a:gd name="connsiteY286" fmla="*/ 983 h 1509"/>
                <a:gd name="connsiteX287" fmla="*/ 8 w 2331"/>
                <a:gd name="connsiteY287" fmla="*/ 1009 h 1509"/>
                <a:gd name="connsiteX288" fmla="*/ 14 w 2331"/>
                <a:gd name="connsiteY288" fmla="*/ 1034 h 1509"/>
                <a:gd name="connsiteX289" fmla="*/ 21 w 2331"/>
                <a:gd name="connsiteY289" fmla="*/ 1059 h 1509"/>
                <a:gd name="connsiteX290" fmla="*/ 29 w 2331"/>
                <a:gd name="connsiteY290" fmla="*/ 1082 h 1509"/>
                <a:gd name="connsiteX291" fmla="*/ 40 w 2331"/>
                <a:gd name="connsiteY291" fmla="*/ 1103 h 1509"/>
                <a:gd name="connsiteX292" fmla="*/ 51 w 2331"/>
                <a:gd name="connsiteY292" fmla="*/ 1122 h 1509"/>
                <a:gd name="connsiteX293" fmla="*/ 64 w 2331"/>
                <a:gd name="connsiteY293" fmla="*/ 1136 h 1509"/>
                <a:gd name="connsiteX294" fmla="*/ 81 w 2331"/>
                <a:gd name="connsiteY294" fmla="*/ 1149 h 1509"/>
                <a:gd name="connsiteX295" fmla="*/ 98 w 2331"/>
                <a:gd name="connsiteY295" fmla="*/ 1162 h 1509"/>
                <a:gd name="connsiteX296" fmla="*/ 118 w 2331"/>
                <a:gd name="connsiteY296" fmla="*/ 1173 h 1509"/>
                <a:gd name="connsiteX297" fmla="*/ 138 w 2331"/>
                <a:gd name="connsiteY297" fmla="*/ 1184 h 1509"/>
                <a:gd name="connsiteX298" fmla="*/ 160 w 2331"/>
                <a:gd name="connsiteY298" fmla="*/ 1193 h 1509"/>
                <a:gd name="connsiteX299" fmla="*/ 184 w 2331"/>
                <a:gd name="connsiteY299" fmla="*/ 1203 h 1509"/>
                <a:gd name="connsiteX300" fmla="*/ 208 w 2331"/>
                <a:gd name="connsiteY300" fmla="*/ 1211 h 1509"/>
                <a:gd name="connsiteX301" fmla="*/ 234 w 2331"/>
                <a:gd name="connsiteY301" fmla="*/ 1218 h 1509"/>
                <a:gd name="connsiteX302" fmla="*/ 242 w 2331"/>
                <a:gd name="connsiteY302" fmla="*/ 1239 h 1509"/>
                <a:gd name="connsiteX303" fmla="*/ 250 w 2331"/>
                <a:gd name="connsiteY303" fmla="*/ 1259 h 1509"/>
                <a:gd name="connsiteX304" fmla="*/ 261 w 2331"/>
                <a:gd name="connsiteY304" fmla="*/ 1279 h 1509"/>
                <a:gd name="connsiteX305" fmla="*/ 272 w 2331"/>
                <a:gd name="connsiteY305" fmla="*/ 1298 h 1509"/>
                <a:gd name="connsiteX306" fmla="*/ 285 w 2331"/>
                <a:gd name="connsiteY306" fmla="*/ 1317 h 1509"/>
                <a:gd name="connsiteX307" fmla="*/ 298 w 2331"/>
                <a:gd name="connsiteY307" fmla="*/ 1335 h 1509"/>
                <a:gd name="connsiteX308" fmla="*/ 313 w 2331"/>
                <a:gd name="connsiteY308" fmla="*/ 1352 h 1509"/>
                <a:gd name="connsiteX309" fmla="*/ 330 w 2331"/>
                <a:gd name="connsiteY309" fmla="*/ 1368 h 1509"/>
                <a:gd name="connsiteX310" fmla="*/ 342 w 2331"/>
                <a:gd name="connsiteY310" fmla="*/ 1380 h 1509"/>
                <a:gd name="connsiteX311" fmla="*/ 357 w 2331"/>
                <a:gd name="connsiteY311" fmla="*/ 1392 h 1509"/>
                <a:gd name="connsiteX312" fmla="*/ 371 w 2331"/>
                <a:gd name="connsiteY312" fmla="*/ 1402 h 1509"/>
                <a:gd name="connsiteX313" fmla="*/ 385 w 2331"/>
                <a:gd name="connsiteY313" fmla="*/ 1412 h 1509"/>
                <a:gd name="connsiteX314" fmla="*/ 400 w 2331"/>
                <a:gd name="connsiteY314" fmla="*/ 1421 h 1509"/>
                <a:gd name="connsiteX315" fmla="*/ 415 w 2331"/>
                <a:gd name="connsiteY315" fmla="*/ 1429 h 1509"/>
                <a:gd name="connsiteX316" fmla="*/ 430 w 2331"/>
                <a:gd name="connsiteY316" fmla="*/ 1436 h 1509"/>
                <a:gd name="connsiteX317" fmla="*/ 447 w 2331"/>
                <a:gd name="connsiteY317" fmla="*/ 1443 h 1509"/>
                <a:gd name="connsiteX318" fmla="*/ 462 w 2331"/>
                <a:gd name="connsiteY318" fmla="*/ 1449 h 1509"/>
                <a:gd name="connsiteX319" fmla="*/ 478 w 2331"/>
                <a:gd name="connsiteY319" fmla="*/ 1455 h 1509"/>
                <a:gd name="connsiteX320" fmla="*/ 494 w 2331"/>
                <a:gd name="connsiteY320" fmla="*/ 1458 h 1509"/>
                <a:gd name="connsiteX321" fmla="*/ 512 w 2331"/>
                <a:gd name="connsiteY321" fmla="*/ 1462 h 1509"/>
                <a:gd name="connsiteX322" fmla="*/ 528 w 2331"/>
                <a:gd name="connsiteY322" fmla="*/ 1465 h 1509"/>
                <a:gd name="connsiteX323" fmla="*/ 546 w 2331"/>
                <a:gd name="connsiteY323" fmla="*/ 1468 h 1509"/>
                <a:gd name="connsiteX324" fmla="*/ 562 w 2331"/>
                <a:gd name="connsiteY324" fmla="*/ 1469 h 1509"/>
                <a:gd name="connsiteX325" fmla="*/ 580 w 2331"/>
                <a:gd name="connsiteY325" fmla="*/ 1469 h 1509"/>
                <a:gd name="connsiteX326" fmla="*/ 597 w 2331"/>
                <a:gd name="connsiteY326" fmla="*/ 1469 h 1509"/>
                <a:gd name="connsiteX327" fmla="*/ 614 w 2331"/>
                <a:gd name="connsiteY327" fmla="*/ 1468 h 1509"/>
                <a:gd name="connsiteX328" fmla="*/ 631 w 2331"/>
                <a:gd name="connsiteY328" fmla="*/ 1465 h 1509"/>
                <a:gd name="connsiteX329" fmla="*/ 648 w 2331"/>
                <a:gd name="connsiteY329" fmla="*/ 1462 h 1509"/>
                <a:gd name="connsiteX330" fmla="*/ 664 w 2331"/>
                <a:gd name="connsiteY330" fmla="*/ 1458 h 1509"/>
                <a:gd name="connsiteX331" fmla="*/ 679 w 2331"/>
                <a:gd name="connsiteY331" fmla="*/ 1455 h 1509"/>
                <a:gd name="connsiteX332" fmla="*/ 695 w 2331"/>
                <a:gd name="connsiteY332" fmla="*/ 1449 h 1509"/>
                <a:gd name="connsiteX333" fmla="*/ 711 w 2331"/>
                <a:gd name="connsiteY333" fmla="*/ 1443 h 1509"/>
                <a:gd name="connsiteX334" fmla="*/ 726 w 2331"/>
                <a:gd name="connsiteY334" fmla="*/ 1436 h 1509"/>
                <a:gd name="connsiteX335" fmla="*/ 740 w 2331"/>
                <a:gd name="connsiteY335" fmla="*/ 1429 h 1509"/>
                <a:gd name="connsiteX336" fmla="*/ 754 w 2331"/>
                <a:gd name="connsiteY336" fmla="*/ 1421 h 1509"/>
                <a:gd name="connsiteX337" fmla="*/ 768 w 2331"/>
                <a:gd name="connsiteY337" fmla="*/ 1412 h 1509"/>
                <a:gd name="connsiteX338" fmla="*/ 781 w 2331"/>
                <a:gd name="connsiteY338" fmla="*/ 1402 h 1509"/>
                <a:gd name="connsiteX339" fmla="*/ 794 w 2331"/>
                <a:gd name="connsiteY339" fmla="*/ 1392 h 1509"/>
                <a:gd name="connsiteX340" fmla="*/ 807 w 2331"/>
                <a:gd name="connsiteY340" fmla="*/ 1380 h 1509"/>
                <a:gd name="connsiteX341" fmla="*/ 818 w 2331"/>
                <a:gd name="connsiteY341" fmla="*/ 1368 h 1509"/>
                <a:gd name="connsiteX342" fmla="*/ 830 w 2331"/>
                <a:gd name="connsiteY342" fmla="*/ 1356 h 1509"/>
                <a:gd name="connsiteX343" fmla="*/ 842 w 2331"/>
                <a:gd name="connsiteY343" fmla="*/ 1342 h 1509"/>
                <a:gd name="connsiteX344" fmla="*/ 851 w 2331"/>
                <a:gd name="connsiteY344" fmla="*/ 1326 h 1509"/>
                <a:gd name="connsiteX345" fmla="*/ 861 w 2331"/>
                <a:gd name="connsiteY345" fmla="*/ 1311 h 1509"/>
                <a:gd name="connsiteX346" fmla="*/ 870 w 2331"/>
                <a:gd name="connsiteY346" fmla="*/ 1296 h 1509"/>
                <a:gd name="connsiteX347" fmla="*/ 877 w 2331"/>
                <a:gd name="connsiteY347" fmla="*/ 1281 h 1509"/>
                <a:gd name="connsiteX348" fmla="*/ 884 w 2331"/>
                <a:gd name="connsiteY348" fmla="*/ 1264 h 1509"/>
                <a:gd name="connsiteX349" fmla="*/ 889 w 2331"/>
                <a:gd name="connsiteY349" fmla="*/ 1248 h 1509"/>
                <a:gd name="connsiteX350" fmla="*/ 908 w 2331"/>
                <a:gd name="connsiteY350" fmla="*/ 1248 h 1509"/>
                <a:gd name="connsiteX351" fmla="*/ 927 w 2331"/>
                <a:gd name="connsiteY351" fmla="*/ 1247 h 1509"/>
                <a:gd name="connsiteX352" fmla="*/ 946 w 2331"/>
                <a:gd name="connsiteY352" fmla="*/ 1247 h 1509"/>
                <a:gd name="connsiteX353" fmla="*/ 964 w 2331"/>
                <a:gd name="connsiteY353" fmla="*/ 1247 h 1509"/>
                <a:gd name="connsiteX354" fmla="*/ 983 w 2331"/>
                <a:gd name="connsiteY354" fmla="*/ 1246 h 1509"/>
                <a:gd name="connsiteX355" fmla="*/ 1002 w 2331"/>
                <a:gd name="connsiteY355" fmla="*/ 1246 h 1509"/>
                <a:gd name="connsiteX356" fmla="*/ 1020 w 2331"/>
                <a:gd name="connsiteY356" fmla="*/ 1246 h 1509"/>
                <a:gd name="connsiteX357" fmla="*/ 1039 w 2331"/>
                <a:gd name="connsiteY357" fmla="*/ 1245 h 1509"/>
                <a:gd name="connsiteX358" fmla="*/ 1058 w 2331"/>
                <a:gd name="connsiteY358" fmla="*/ 1245 h 1509"/>
                <a:gd name="connsiteX359" fmla="*/ 1078 w 2331"/>
                <a:gd name="connsiteY359" fmla="*/ 1245 h 1509"/>
                <a:gd name="connsiteX360" fmla="*/ 1096 w 2331"/>
                <a:gd name="connsiteY360" fmla="*/ 1245 h 1509"/>
                <a:gd name="connsiteX361" fmla="*/ 1116 w 2331"/>
                <a:gd name="connsiteY361" fmla="*/ 1243 h 1509"/>
                <a:gd name="connsiteX362" fmla="*/ 1135 w 2331"/>
                <a:gd name="connsiteY362" fmla="*/ 1243 h 1509"/>
                <a:gd name="connsiteX363" fmla="*/ 1155 w 2331"/>
                <a:gd name="connsiteY363" fmla="*/ 1243 h 1509"/>
                <a:gd name="connsiteX364" fmla="*/ 1174 w 2331"/>
                <a:gd name="connsiteY364" fmla="*/ 1243 h 1509"/>
                <a:gd name="connsiteX365" fmla="*/ 1193 w 2331"/>
                <a:gd name="connsiteY365" fmla="*/ 1243 h 1509"/>
                <a:gd name="connsiteX366" fmla="*/ 1214 w 2331"/>
                <a:gd name="connsiteY366" fmla="*/ 1243 h 1509"/>
                <a:gd name="connsiteX367" fmla="*/ 1235 w 2331"/>
                <a:gd name="connsiteY367" fmla="*/ 1243 h 1509"/>
                <a:gd name="connsiteX368" fmla="*/ 1257 w 2331"/>
                <a:gd name="connsiteY368" fmla="*/ 1243 h 1509"/>
                <a:gd name="connsiteX369" fmla="*/ 1278 w 2331"/>
                <a:gd name="connsiteY369" fmla="*/ 1245 h 1509"/>
                <a:gd name="connsiteX370" fmla="*/ 1299 w 2331"/>
                <a:gd name="connsiteY370" fmla="*/ 1245 h 1509"/>
                <a:gd name="connsiteX371" fmla="*/ 1320 w 2331"/>
                <a:gd name="connsiteY371" fmla="*/ 1245 h 1509"/>
                <a:gd name="connsiteX372" fmla="*/ 1339 w 2331"/>
                <a:gd name="connsiteY372" fmla="*/ 1246 h 1509"/>
                <a:gd name="connsiteX373" fmla="*/ 1361 w 2331"/>
                <a:gd name="connsiteY373" fmla="*/ 1246 h 1509"/>
                <a:gd name="connsiteX374" fmla="*/ 1380 w 2331"/>
                <a:gd name="connsiteY374" fmla="*/ 1247 h 1509"/>
                <a:gd name="connsiteX375" fmla="*/ 1401 w 2331"/>
                <a:gd name="connsiteY375" fmla="*/ 1248 h 1509"/>
                <a:gd name="connsiteX376" fmla="*/ 1421 w 2331"/>
                <a:gd name="connsiteY376" fmla="*/ 1248 h 1509"/>
                <a:gd name="connsiteX377" fmla="*/ 1441 w 2331"/>
                <a:gd name="connsiteY377" fmla="*/ 1249 h 1509"/>
                <a:gd name="connsiteX378" fmla="*/ 1461 w 2331"/>
                <a:gd name="connsiteY378" fmla="*/ 1250 h 1509"/>
                <a:gd name="connsiteX379" fmla="*/ 1481 w 2331"/>
                <a:gd name="connsiteY379" fmla="*/ 1252 h 1509"/>
                <a:gd name="connsiteX380" fmla="*/ 1501 w 2331"/>
                <a:gd name="connsiteY380" fmla="*/ 1252 h 1509"/>
                <a:gd name="connsiteX381" fmla="*/ 1521 w 2331"/>
                <a:gd name="connsiteY381" fmla="*/ 1253 h 1509"/>
                <a:gd name="connsiteX382" fmla="*/ 1528 w 2331"/>
                <a:gd name="connsiteY382" fmla="*/ 1269 h 1509"/>
                <a:gd name="connsiteX0" fmla="*/ 1528 w 2331"/>
                <a:gd name="connsiteY0" fmla="*/ 1269 h 1509"/>
                <a:gd name="connsiteX1" fmla="*/ 1541 w 2331"/>
                <a:gd name="connsiteY1" fmla="*/ 1203 h 1509"/>
                <a:gd name="connsiteX2" fmla="*/ 1539 w 2331"/>
                <a:gd name="connsiteY2" fmla="*/ 1203 h 1509"/>
                <a:gd name="connsiteX3" fmla="*/ 1502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20 w 2331"/>
                <a:gd name="connsiteY7" fmla="*/ 1053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0" fmla="*/ 1528 w 2331"/>
                <a:gd name="connsiteY0" fmla="*/ 1269 h 1509"/>
                <a:gd name="connsiteX1" fmla="*/ 1541 w 2331"/>
                <a:gd name="connsiteY1" fmla="*/ 1203 h 1509"/>
                <a:gd name="connsiteX2" fmla="*/ 1539 w 2331"/>
                <a:gd name="connsiteY2" fmla="*/ 1203 h 1509"/>
                <a:gd name="connsiteX3" fmla="*/ 1502 w 2331"/>
                <a:gd name="connsiteY3" fmla="*/ 1158 h 1509"/>
                <a:gd name="connsiteX4" fmla="*/ 1511 w 2331"/>
                <a:gd name="connsiteY4" fmla="*/ 1134 h 1509"/>
                <a:gd name="connsiteX5" fmla="*/ 1521 w 2331"/>
                <a:gd name="connsiteY5" fmla="*/ 1059 h 1509"/>
                <a:gd name="connsiteX6" fmla="*/ 1517 w 2331"/>
                <a:gd name="connsiteY6" fmla="*/ 1053 h 1509"/>
                <a:gd name="connsiteX7" fmla="*/ 1520 w 2331"/>
                <a:gd name="connsiteY7" fmla="*/ 1053 h 1509"/>
                <a:gd name="connsiteX8" fmla="*/ 1532 w 2331"/>
                <a:gd name="connsiteY8" fmla="*/ 981 h 1509"/>
                <a:gd name="connsiteX9" fmla="*/ 1583 w 2331"/>
                <a:gd name="connsiteY9" fmla="*/ 933 h 1509"/>
                <a:gd name="connsiteX10" fmla="*/ 1615 w 2331"/>
                <a:gd name="connsiteY10" fmla="*/ 975 h 1509"/>
                <a:gd name="connsiteX11" fmla="*/ 1629 w 2331"/>
                <a:gd name="connsiteY11" fmla="*/ 942 h 1509"/>
                <a:gd name="connsiteX12" fmla="*/ 1643 w 2331"/>
                <a:gd name="connsiteY12" fmla="*/ 952 h 1509"/>
                <a:gd name="connsiteX13" fmla="*/ 1657 w 2331"/>
                <a:gd name="connsiteY13" fmla="*/ 917 h 1509"/>
                <a:gd name="connsiteX14" fmla="*/ 1673 w 2331"/>
                <a:gd name="connsiteY14" fmla="*/ 926 h 1509"/>
                <a:gd name="connsiteX15" fmla="*/ 1688 w 2331"/>
                <a:gd name="connsiteY15" fmla="*/ 844 h 1509"/>
                <a:gd name="connsiteX16" fmla="*/ 1703 w 2331"/>
                <a:gd name="connsiteY16" fmla="*/ 851 h 1509"/>
                <a:gd name="connsiteX17" fmla="*/ 1719 w 2331"/>
                <a:gd name="connsiteY17" fmla="*/ 858 h 1509"/>
                <a:gd name="connsiteX18" fmla="*/ 1735 w 2331"/>
                <a:gd name="connsiteY18" fmla="*/ 864 h 1509"/>
                <a:gd name="connsiteX19" fmla="*/ 1751 w 2331"/>
                <a:gd name="connsiteY19" fmla="*/ 1050 h 1509"/>
                <a:gd name="connsiteX20" fmla="*/ 1754 w 2331"/>
                <a:gd name="connsiteY20" fmla="*/ 957 h 1509"/>
                <a:gd name="connsiteX21" fmla="*/ 1751 w 2331"/>
                <a:gd name="connsiteY21" fmla="*/ 999 h 1509"/>
                <a:gd name="connsiteX22" fmla="*/ 1767 w 2331"/>
                <a:gd name="connsiteY22" fmla="*/ 828 h 1509"/>
                <a:gd name="connsiteX23" fmla="*/ 1785 w 2331"/>
                <a:gd name="connsiteY23" fmla="*/ 1102 h 1509"/>
                <a:gd name="connsiteX24" fmla="*/ 1801 w 2331"/>
                <a:gd name="connsiteY24" fmla="*/ 1015 h 1509"/>
                <a:gd name="connsiteX25" fmla="*/ 1796 w 2331"/>
                <a:gd name="connsiteY25" fmla="*/ 1143 h 1509"/>
                <a:gd name="connsiteX26" fmla="*/ 1819 w 2331"/>
                <a:gd name="connsiteY26" fmla="*/ 1108 h 1509"/>
                <a:gd name="connsiteX27" fmla="*/ 1835 w 2331"/>
                <a:gd name="connsiteY27" fmla="*/ 1109 h 1509"/>
                <a:gd name="connsiteX28" fmla="*/ 1853 w 2331"/>
                <a:gd name="connsiteY28" fmla="*/ 1109 h 1509"/>
                <a:gd name="connsiteX29" fmla="*/ 1870 w 2331"/>
                <a:gd name="connsiteY29" fmla="*/ 1154 h 1509"/>
                <a:gd name="connsiteX30" fmla="*/ 1887 w 2331"/>
                <a:gd name="connsiteY30" fmla="*/ 1198 h 1509"/>
                <a:gd name="connsiteX31" fmla="*/ 1904 w 2331"/>
                <a:gd name="connsiteY31" fmla="*/ 1150 h 1509"/>
                <a:gd name="connsiteX32" fmla="*/ 1904 w 2331"/>
                <a:gd name="connsiteY32" fmla="*/ 1110 h 1509"/>
                <a:gd name="connsiteX33" fmla="*/ 1904 w 2331"/>
                <a:gd name="connsiteY33" fmla="*/ 1143 h 1509"/>
                <a:gd name="connsiteX34" fmla="*/ 1920 w 2331"/>
                <a:gd name="connsiteY34" fmla="*/ 1147 h 1509"/>
                <a:gd name="connsiteX35" fmla="*/ 1937 w 2331"/>
                <a:gd name="connsiteY35" fmla="*/ 1458 h 1509"/>
                <a:gd name="connsiteX36" fmla="*/ 1886 w 2331"/>
                <a:gd name="connsiteY36" fmla="*/ 1005 h 1509"/>
                <a:gd name="connsiteX37" fmla="*/ 1889 w 2331"/>
                <a:gd name="connsiteY37" fmla="*/ 999 h 1509"/>
                <a:gd name="connsiteX38" fmla="*/ 1895 w 2331"/>
                <a:gd name="connsiteY38" fmla="*/ 963 h 1509"/>
                <a:gd name="connsiteX39" fmla="*/ 1934 w 2331"/>
                <a:gd name="connsiteY39" fmla="*/ 1002 h 1509"/>
                <a:gd name="connsiteX40" fmla="*/ 1934 w 2331"/>
                <a:gd name="connsiteY40" fmla="*/ 963 h 1509"/>
                <a:gd name="connsiteX41" fmla="*/ 1934 w 2331"/>
                <a:gd name="connsiteY41" fmla="*/ 960 h 1509"/>
                <a:gd name="connsiteX42" fmla="*/ 1934 w 2331"/>
                <a:gd name="connsiteY42" fmla="*/ 954 h 1509"/>
                <a:gd name="connsiteX43" fmla="*/ 1953 w 2331"/>
                <a:gd name="connsiteY43" fmla="*/ 1005 h 1509"/>
                <a:gd name="connsiteX44" fmla="*/ 1968 w 2331"/>
                <a:gd name="connsiteY44" fmla="*/ 1134 h 1509"/>
                <a:gd name="connsiteX45" fmla="*/ 1984 w 2331"/>
                <a:gd name="connsiteY45" fmla="*/ 1083 h 1509"/>
                <a:gd name="connsiteX46" fmla="*/ 1999 w 2331"/>
                <a:gd name="connsiteY46" fmla="*/ 1031 h 1509"/>
                <a:gd name="connsiteX47" fmla="*/ 2013 w 2331"/>
                <a:gd name="connsiteY47" fmla="*/ 1429 h 1509"/>
                <a:gd name="connsiteX48" fmla="*/ 2028 w 2331"/>
                <a:gd name="connsiteY48" fmla="*/ 926 h 1509"/>
                <a:gd name="connsiteX49" fmla="*/ 2041 w 2331"/>
                <a:gd name="connsiteY49" fmla="*/ 1412 h 1509"/>
                <a:gd name="connsiteX50" fmla="*/ 2055 w 2331"/>
                <a:gd name="connsiteY50" fmla="*/ 1087 h 1509"/>
                <a:gd name="connsiteX51" fmla="*/ 2068 w 2331"/>
                <a:gd name="connsiteY51" fmla="*/ 1392 h 1509"/>
                <a:gd name="connsiteX52" fmla="*/ 2079 w 2331"/>
                <a:gd name="connsiteY52" fmla="*/ 1380 h 1509"/>
                <a:gd name="connsiteX53" fmla="*/ 2091 w 2331"/>
                <a:gd name="connsiteY53" fmla="*/ 1098 h 1509"/>
                <a:gd name="connsiteX54" fmla="*/ 2105 w 2331"/>
                <a:gd name="connsiteY54" fmla="*/ 1353 h 1509"/>
                <a:gd name="connsiteX55" fmla="*/ 2118 w 2331"/>
                <a:gd name="connsiteY55" fmla="*/ 1066 h 1509"/>
                <a:gd name="connsiteX56" fmla="*/ 2130 w 2331"/>
                <a:gd name="connsiteY56" fmla="*/ 1319 h 1509"/>
                <a:gd name="connsiteX57" fmla="*/ 2140 w 2331"/>
                <a:gd name="connsiteY57" fmla="*/ 1301 h 1509"/>
                <a:gd name="connsiteX58" fmla="*/ 2149 w 2331"/>
                <a:gd name="connsiteY58" fmla="*/ 1057 h 1509"/>
                <a:gd name="connsiteX59" fmla="*/ 2158 w 2331"/>
                <a:gd name="connsiteY59" fmla="*/ 1263 h 1509"/>
                <a:gd name="connsiteX60" fmla="*/ 2165 w 2331"/>
                <a:gd name="connsiteY60" fmla="*/ 1243 h 1509"/>
                <a:gd name="connsiteX61" fmla="*/ 2171 w 2331"/>
                <a:gd name="connsiteY61" fmla="*/ 1224 h 1509"/>
                <a:gd name="connsiteX62" fmla="*/ 2183 w 2331"/>
                <a:gd name="connsiteY62" fmla="*/ 1219 h 1509"/>
                <a:gd name="connsiteX63" fmla="*/ 2195 w 2331"/>
                <a:gd name="connsiteY63" fmla="*/ 1213 h 1509"/>
                <a:gd name="connsiteX64" fmla="*/ 2207 w 2331"/>
                <a:gd name="connsiteY64" fmla="*/ 1208 h 1509"/>
                <a:gd name="connsiteX65" fmla="*/ 2218 w 2331"/>
                <a:gd name="connsiteY65" fmla="*/ 1203 h 1509"/>
                <a:gd name="connsiteX66" fmla="*/ 2230 w 2331"/>
                <a:gd name="connsiteY66" fmla="*/ 1197 h 1509"/>
                <a:gd name="connsiteX67" fmla="*/ 2241 w 2331"/>
                <a:gd name="connsiteY67" fmla="*/ 1191 h 1509"/>
                <a:gd name="connsiteX68" fmla="*/ 2251 w 2331"/>
                <a:gd name="connsiteY68" fmla="*/ 1185 h 1509"/>
                <a:gd name="connsiteX69" fmla="*/ 2261 w 2331"/>
                <a:gd name="connsiteY69" fmla="*/ 1178 h 1509"/>
                <a:gd name="connsiteX70" fmla="*/ 2279 w 2331"/>
                <a:gd name="connsiteY70" fmla="*/ 1160 h 1509"/>
                <a:gd name="connsiteX71" fmla="*/ 2294 w 2331"/>
                <a:gd name="connsiteY71" fmla="*/ 1138 h 1509"/>
                <a:gd name="connsiteX72" fmla="*/ 2307 w 2331"/>
                <a:gd name="connsiteY72" fmla="*/ 1111 h 1509"/>
                <a:gd name="connsiteX73" fmla="*/ 2317 w 2331"/>
                <a:gd name="connsiteY73" fmla="*/ 1082 h 1509"/>
                <a:gd name="connsiteX74" fmla="*/ 2324 w 2331"/>
                <a:gd name="connsiteY74" fmla="*/ 1051 h 1509"/>
                <a:gd name="connsiteX75" fmla="*/ 2328 w 2331"/>
                <a:gd name="connsiteY75" fmla="*/ 1018 h 1509"/>
                <a:gd name="connsiteX76" fmla="*/ 2331 w 2331"/>
                <a:gd name="connsiteY76" fmla="*/ 985 h 1509"/>
                <a:gd name="connsiteX77" fmla="*/ 2331 w 2331"/>
                <a:gd name="connsiteY77" fmla="*/ 954 h 1509"/>
                <a:gd name="connsiteX78" fmla="*/ 2329 w 2331"/>
                <a:gd name="connsiteY78" fmla="*/ 927 h 1509"/>
                <a:gd name="connsiteX79" fmla="*/ 2327 w 2331"/>
                <a:gd name="connsiteY79" fmla="*/ 899 h 1509"/>
                <a:gd name="connsiteX80" fmla="*/ 2322 w 2331"/>
                <a:gd name="connsiteY80" fmla="*/ 871 h 1509"/>
                <a:gd name="connsiteX81" fmla="*/ 2315 w 2331"/>
                <a:gd name="connsiteY81" fmla="*/ 844 h 1509"/>
                <a:gd name="connsiteX82" fmla="*/ 2307 w 2331"/>
                <a:gd name="connsiteY82" fmla="*/ 819 h 1509"/>
                <a:gd name="connsiteX83" fmla="*/ 2297 w 2331"/>
                <a:gd name="connsiteY83" fmla="*/ 796 h 1509"/>
                <a:gd name="connsiteX84" fmla="*/ 2284 w 2331"/>
                <a:gd name="connsiteY84" fmla="*/ 777 h 1509"/>
                <a:gd name="connsiteX85" fmla="*/ 2269 w 2331"/>
                <a:gd name="connsiteY85" fmla="*/ 762 h 1509"/>
                <a:gd name="connsiteX86" fmla="*/ 2242 w 2331"/>
                <a:gd name="connsiteY86" fmla="*/ 743 h 1509"/>
                <a:gd name="connsiteX87" fmla="*/ 2213 w 2331"/>
                <a:gd name="connsiteY87" fmla="*/ 725 h 1509"/>
                <a:gd name="connsiteX88" fmla="*/ 2181 w 2331"/>
                <a:gd name="connsiteY88" fmla="*/ 706 h 1509"/>
                <a:gd name="connsiteX89" fmla="*/ 2147 w 2331"/>
                <a:gd name="connsiteY89" fmla="*/ 688 h 1509"/>
                <a:gd name="connsiteX90" fmla="*/ 2112 w 2331"/>
                <a:gd name="connsiteY90" fmla="*/ 672 h 1509"/>
                <a:gd name="connsiteX91" fmla="*/ 2074 w 2331"/>
                <a:gd name="connsiteY91" fmla="*/ 656 h 1509"/>
                <a:gd name="connsiteX92" fmla="*/ 2034 w 2331"/>
                <a:gd name="connsiteY92" fmla="*/ 640 h 1509"/>
                <a:gd name="connsiteX93" fmla="*/ 1993 w 2331"/>
                <a:gd name="connsiteY93" fmla="*/ 625 h 1509"/>
                <a:gd name="connsiteX94" fmla="*/ 1950 w 2331"/>
                <a:gd name="connsiteY94" fmla="*/ 611 h 1509"/>
                <a:gd name="connsiteX95" fmla="*/ 1904 w 2331"/>
                <a:gd name="connsiteY95" fmla="*/ 598 h 1509"/>
                <a:gd name="connsiteX96" fmla="*/ 1857 w 2331"/>
                <a:gd name="connsiteY96" fmla="*/ 585 h 1509"/>
                <a:gd name="connsiteX97" fmla="*/ 1808 w 2331"/>
                <a:gd name="connsiteY97" fmla="*/ 574 h 1509"/>
                <a:gd name="connsiteX98" fmla="*/ 1758 w 2331"/>
                <a:gd name="connsiteY98" fmla="*/ 563 h 1509"/>
                <a:gd name="connsiteX99" fmla="*/ 1707 w 2331"/>
                <a:gd name="connsiteY99" fmla="*/ 553 h 1509"/>
                <a:gd name="connsiteX100" fmla="*/ 1654 w 2331"/>
                <a:gd name="connsiteY100" fmla="*/ 543 h 1509"/>
                <a:gd name="connsiteX101" fmla="*/ 1599 w 2331"/>
                <a:gd name="connsiteY101" fmla="*/ 535 h 1509"/>
                <a:gd name="connsiteX102" fmla="*/ 1599 w 2331"/>
                <a:gd name="connsiteY102" fmla="*/ 535 h 1509"/>
                <a:gd name="connsiteX103" fmla="*/ 1595 w 2331"/>
                <a:gd name="connsiteY103" fmla="*/ 471 h 1509"/>
                <a:gd name="connsiteX104" fmla="*/ 1487 w 2331"/>
                <a:gd name="connsiteY104" fmla="*/ 471 h 1509"/>
                <a:gd name="connsiteX105" fmla="*/ 1496 w 2331"/>
                <a:gd name="connsiteY105" fmla="*/ 637 h 1509"/>
                <a:gd name="connsiteX106" fmla="*/ 1491 w 2331"/>
                <a:gd name="connsiteY106" fmla="*/ 638 h 1509"/>
                <a:gd name="connsiteX107" fmla="*/ 1487 w 2331"/>
                <a:gd name="connsiteY107" fmla="*/ 639 h 1509"/>
                <a:gd name="connsiteX108" fmla="*/ 1482 w 2331"/>
                <a:gd name="connsiteY108" fmla="*/ 640 h 1509"/>
                <a:gd name="connsiteX109" fmla="*/ 1477 w 2331"/>
                <a:gd name="connsiteY109" fmla="*/ 642 h 1509"/>
                <a:gd name="connsiteX110" fmla="*/ 1473 w 2331"/>
                <a:gd name="connsiteY110" fmla="*/ 644 h 1509"/>
                <a:gd name="connsiteX111" fmla="*/ 1468 w 2331"/>
                <a:gd name="connsiteY111" fmla="*/ 645 h 1509"/>
                <a:gd name="connsiteX112" fmla="*/ 1462 w 2331"/>
                <a:gd name="connsiteY112" fmla="*/ 646 h 1509"/>
                <a:gd name="connsiteX113" fmla="*/ 1458 w 2331"/>
                <a:gd name="connsiteY113" fmla="*/ 647 h 1509"/>
                <a:gd name="connsiteX114" fmla="*/ 1467 w 2331"/>
                <a:gd name="connsiteY114" fmla="*/ 643 h 1509"/>
                <a:gd name="connsiteX115" fmla="*/ 1418 w 2331"/>
                <a:gd name="connsiteY115" fmla="*/ 561 h 1509"/>
                <a:gd name="connsiteX116" fmla="*/ 1405 w 2331"/>
                <a:gd name="connsiteY116" fmla="*/ 452 h 1509"/>
                <a:gd name="connsiteX117" fmla="*/ 1417 w 2331"/>
                <a:gd name="connsiteY117" fmla="*/ 442 h 1509"/>
                <a:gd name="connsiteX118" fmla="*/ 1427 w 2331"/>
                <a:gd name="connsiteY118" fmla="*/ 430 h 1509"/>
                <a:gd name="connsiteX119" fmla="*/ 1438 w 2331"/>
                <a:gd name="connsiteY119" fmla="*/ 417 h 1509"/>
                <a:gd name="connsiteX120" fmla="*/ 1447 w 2331"/>
                <a:gd name="connsiteY120" fmla="*/ 403 h 1509"/>
                <a:gd name="connsiteX121" fmla="*/ 1456 w 2331"/>
                <a:gd name="connsiteY121" fmla="*/ 388 h 1509"/>
                <a:gd name="connsiteX122" fmla="*/ 1465 w 2331"/>
                <a:gd name="connsiteY122" fmla="*/ 372 h 1509"/>
                <a:gd name="connsiteX123" fmla="*/ 1472 w 2331"/>
                <a:gd name="connsiteY123" fmla="*/ 354 h 1509"/>
                <a:gd name="connsiteX124" fmla="*/ 1479 w 2331"/>
                <a:gd name="connsiteY124" fmla="*/ 337 h 1509"/>
                <a:gd name="connsiteX125" fmla="*/ 1487 w 2331"/>
                <a:gd name="connsiteY125" fmla="*/ 471 h 1509"/>
                <a:gd name="connsiteX126" fmla="*/ 1595 w 2331"/>
                <a:gd name="connsiteY126" fmla="*/ 471 h 1509"/>
                <a:gd name="connsiteX127" fmla="*/ 1585 w 2331"/>
                <a:gd name="connsiteY127" fmla="*/ 273 h 1509"/>
                <a:gd name="connsiteX128" fmla="*/ 1584 w 2331"/>
                <a:gd name="connsiteY128" fmla="*/ 265 h 1509"/>
                <a:gd name="connsiteX129" fmla="*/ 1580 w 2331"/>
                <a:gd name="connsiteY129" fmla="*/ 257 h 1509"/>
                <a:gd name="connsiteX130" fmla="*/ 1576 w 2331"/>
                <a:gd name="connsiteY130" fmla="*/ 250 h 1509"/>
                <a:gd name="connsiteX131" fmla="*/ 1570 w 2331"/>
                <a:gd name="connsiteY131" fmla="*/ 243 h 1509"/>
                <a:gd name="connsiteX132" fmla="*/ 1563 w 2331"/>
                <a:gd name="connsiteY132" fmla="*/ 237 h 1509"/>
                <a:gd name="connsiteX133" fmla="*/ 1556 w 2331"/>
                <a:gd name="connsiteY133" fmla="*/ 234 h 1509"/>
                <a:gd name="connsiteX134" fmla="*/ 1546 w 2331"/>
                <a:gd name="connsiteY134" fmla="*/ 231 h 1509"/>
                <a:gd name="connsiteX135" fmla="*/ 1538 w 2331"/>
                <a:gd name="connsiteY135" fmla="*/ 230 h 1509"/>
                <a:gd name="connsiteX136" fmla="*/ 1517 w 2331"/>
                <a:gd name="connsiteY136" fmla="*/ 230 h 1509"/>
                <a:gd name="connsiteX137" fmla="*/ 1511 w 2331"/>
                <a:gd name="connsiteY137" fmla="*/ 230 h 1509"/>
                <a:gd name="connsiteX138" fmla="*/ 1505 w 2331"/>
                <a:gd name="connsiteY138" fmla="*/ 231 h 1509"/>
                <a:gd name="connsiteX139" fmla="*/ 1501 w 2331"/>
                <a:gd name="connsiteY139" fmla="*/ 234 h 1509"/>
                <a:gd name="connsiteX140" fmla="*/ 1495 w 2331"/>
                <a:gd name="connsiteY140" fmla="*/ 236 h 1509"/>
                <a:gd name="connsiteX141" fmla="*/ 1495 w 2331"/>
                <a:gd name="connsiteY141" fmla="*/ 236 h 1509"/>
                <a:gd name="connsiteX142" fmla="*/ 1495 w 2331"/>
                <a:gd name="connsiteY142" fmla="*/ 235 h 1509"/>
                <a:gd name="connsiteX143" fmla="*/ 1495 w 2331"/>
                <a:gd name="connsiteY143" fmla="*/ 235 h 1509"/>
                <a:gd name="connsiteX144" fmla="*/ 1495 w 2331"/>
                <a:gd name="connsiteY144" fmla="*/ 235 h 1509"/>
                <a:gd name="connsiteX145" fmla="*/ 1493 w 2331"/>
                <a:gd name="connsiteY145" fmla="*/ 212 h 1509"/>
                <a:gd name="connsiteX146" fmla="*/ 1488 w 2331"/>
                <a:gd name="connsiteY146" fmla="*/ 188 h 1509"/>
                <a:gd name="connsiteX147" fmla="*/ 1481 w 2331"/>
                <a:gd name="connsiteY147" fmla="*/ 166 h 1509"/>
                <a:gd name="connsiteX148" fmla="*/ 1473 w 2331"/>
                <a:gd name="connsiteY148" fmla="*/ 145 h 1509"/>
                <a:gd name="connsiteX149" fmla="*/ 1462 w 2331"/>
                <a:gd name="connsiteY149" fmla="*/ 124 h 1509"/>
                <a:gd name="connsiteX150" fmla="*/ 1449 w 2331"/>
                <a:gd name="connsiteY150" fmla="*/ 105 h 1509"/>
                <a:gd name="connsiteX151" fmla="*/ 1434 w 2331"/>
                <a:gd name="connsiteY151" fmla="*/ 86 h 1509"/>
                <a:gd name="connsiteX152" fmla="*/ 1418 w 2331"/>
                <a:gd name="connsiteY152" fmla="*/ 69 h 1509"/>
                <a:gd name="connsiteX153" fmla="*/ 1399 w 2331"/>
                <a:gd name="connsiteY153" fmla="*/ 54 h 1509"/>
                <a:gd name="connsiteX154" fmla="*/ 1379 w 2331"/>
                <a:gd name="connsiteY154" fmla="*/ 40 h 1509"/>
                <a:gd name="connsiteX155" fmla="*/ 1359 w 2331"/>
                <a:gd name="connsiteY155" fmla="*/ 28 h 1509"/>
                <a:gd name="connsiteX156" fmla="*/ 1338 w 2331"/>
                <a:gd name="connsiteY156" fmla="*/ 18 h 1509"/>
                <a:gd name="connsiteX157" fmla="*/ 1316 w 2331"/>
                <a:gd name="connsiteY157" fmla="*/ 11 h 1509"/>
                <a:gd name="connsiteX158" fmla="*/ 1294 w 2331"/>
                <a:gd name="connsiteY158" fmla="*/ 5 h 1509"/>
                <a:gd name="connsiteX159" fmla="*/ 1271 w 2331"/>
                <a:gd name="connsiteY159" fmla="*/ 1 h 1509"/>
                <a:gd name="connsiteX160" fmla="*/ 1247 w 2331"/>
                <a:gd name="connsiteY160" fmla="*/ 0 h 1509"/>
                <a:gd name="connsiteX161" fmla="*/ 1225 w 2331"/>
                <a:gd name="connsiteY161" fmla="*/ 1 h 1509"/>
                <a:gd name="connsiteX162" fmla="*/ 1204 w 2331"/>
                <a:gd name="connsiteY162" fmla="*/ 4 h 1509"/>
                <a:gd name="connsiteX163" fmla="*/ 1183 w 2331"/>
                <a:gd name="connsiteY163" fmla="*/ 9 h 1509"/>
                <a:gd name="connsiteX164" fmla="*/ 1163 w 2331"/>
                <a:gd name="connsiteY164" fmla="*/ 15 h 1509"/>
                <a:gd name="connsiteX165" fmla="*/ 1144 w 2331"/>
                <a:gd name="connsiteY165" fmla="*/ 25 h 1509"/>
                <a:gd name="connsiteX166" fmla="*/ 1127 w 2331"/>
                <a:gd name="connsiteY166" fmla="*/ 34 h 1509"/>
                <a:gd name="connsiteX167" fmla="*/ 1110 w 2331"/>
                <a:gd name="connsiteY167" fmla="*/ 46 h 1509"/>
                <a:gd name="connsiteX168" fmla="*/ 1095 w 2331"/>
                <a:gd name="connsiteY168" fmla="*/ 60 h 1509"/>
                <a:gd name="connsiteX169" fmla="*/ 1080 w 2331"/>
                <a:gd name="connsiteY169" fmla="*/ 74 h 1509"/>
                <a:gd name="connsiteX170" fmla="*/ 1068 w 2331"/>
                <a:gd name="connsiteY170" fmla="*/ 90 h 1509"/>
                <a:gd name="connsiteX171" fmla="*/ 1057 w 2331"/>
                <a:gd name="connsiteY171" fmla="*/ 106 h 1509"/>
                <a:gd name="connsiteX172" fmla="*/ 1047 w 2331"/>
                <a:gd name="connsiteY172" fmla="*/ 125 h 1509"/>
                <a:gd name="connsiteX173" fmla="*/ 1039 w 2331"/>
                <a:gd name="connsiteY173" fmla="*/ 144 h 1509"/>
                <a:gd name="connsiteX174" fmla="*/ 1033 w 2331"/>
                <a:gd name="connsiteY174" fmla="*/ 164 h 1509"/>
                <a:gd name="connsiteX175" fmla="*/ 1029 w 2331"/>
                <a:gd name="connsiteY175" fmla="*/ 185 h 1509"/>
                <a:gd name="connsiteX176" fmla="*/ 1026 w 2331"/>
                <a:gd name="connsiteY176" fmla="*/ 207 h 1509"/>
                <a:gd name="connsiteX177" fmla="*/ 1003 w 2331"/>
                <a:gd name="connsiteY177" fmla="*/ 227 h 1509"/>
                <a:gd name="connsiteX178" fmla="*/ 976 w 2331"/>
                <a:gd name="connsiteY178" fmla="*/ 251 h 1509"/>
                <a:gd name="connsiteX179" fmla="*/ 947 w 2331"/>
                <a:gd name="connsiteY179" fmla="*/ 279 h 1509"/>
                <a:gd name="connsiteX180" fmla="*/ 919 w 2331"/>
                <a:gd name="connsiteY180" fmla="*/ 309 h 1509"/>
                <a:gd name="connsiteX181" fmla="*/ 893 w 2331"/>
                <a:gd name="connsiteY181" fmla="*/ 338 h 1509"/>
                <a:gd name="connsiteX182" fmla="*/ 873 w 2331"/>
                <a:gd name="connsiteY182" fmla="*/ 366 h 1509"/>
                <a:gd name="connsiteX183" fmla="*/ 860 w 2331"/>
                <a:gd name="connsiteY183" fmla="*/ 391 h 1509"/>
                <a:gd name="connsiteX184" fmla="*/ 858 w 2331"/>
                <a:gd name="connsiteY184" fmla="*/ 414 h 1509"/>
                <a:gd name="connsiteX185" fmla="*/ 860 w 2331"/>
                <a:gd name="connsiteY185" fmla="*/ 422 h 1509"/>
                <a:gd name="connsiteX186" fmla="*/ 864 w 2331"/>
                <a:gd name="connsiteY186" fmla="*/ 429 h 1509"/>
                <a:gd name="connsiteX187" fmla="*/ 870 w 2331"/>
                <a:gd name="connsiteY187" fmla="*/ 435 h 1509"/>
                <a:gd name="connsiteX188" fmla="*/ 877 w 2331"/>
                <a:gd name="connsiteY188" fmla="*/ 439 h 1509"/>
                <a:gd name="connsiteX189" fmla="*/ 887 w 2331"/>
                <a:gd name="connsiteY189" fmla="*/ 444 h 1509"/>
                <a:gd name="connsiteX190" fmla="*/ 898 w 2331"/>
                <a:gd name="connsiteY190" fmla="*/ 449 h 1509"/>
                <a:gd name="connsiteX191" fmla="*/ 911 w 2331"/>
                <a:gd name="connsiteY191" fmla="*/ 452 h 1509"/>
                <a:gd name="connsiteX192" fmla="*/ 923 w 2331"/>
                <a:gd name="connsiteY192" fmla="*/ 456 h 1509"/>
                <a:gd name="connsiteX193" fmla="*/ 936 w 2331"/>
                <a:gd name="connsiteY193" fmla="*/ 459 h 1509"/>
                <a:gd name="connsiteX194" fmla="*/ 950 w 2331"/>
                <a:gd name="connsiteY194" fmla="*/ 462 h 1509"/>
                <a:gd name="connsiteX195" fmla="*/ 964 w 2331"/>
                <a:gd name="connsiteY195" fmla="*/ 465 h 1509"/>
                <a:gd name="connsiteX196" fmla="*/ 978 w 2331"/>
                <a:gd name="connsiteY196" fmla="*/ 466 h 1509"/>
                <a:gd name="connsiteX197" fmla="*/ 991 w 2331"/>
                <a:gd name="connsiteY197" fmla="*/ 469 h 1509"/>
                <a:gd name="connsiteX198" fmla="*/ 1005 w 2331"/>
                <a:gd name="connsiteY198" fmla="*/ 470 h 1509"/>
                <a:gd name="connsiteX199" fmla="*/ 1018 w 2331"/>
                <a:gd name="connsiteY199" fmla="*/ 472 h 1509"/>
                <a:gd name="connsiteX200" fmla="*/ 1030 w 2331"/>
                <a:gd name="connsiteY200" fmla="*/ 473 h 1509"/>
                <a:gd name="connsiteX201" fmla="*/ 1041 w 2331"/>
                <a:gd name="connsiteY201" fmla="*/ 473 h 1509"/>
                <a:gd name="connsiteX202" fmla="*/ 1052 w 2331"/>
                <a:gd name="connsiteY202" fmla="*/ 474 h 1509"/>
                <a:gd name="connsiteX203" fmla="*/ 1061 w 2331"/>
                <a:gd name="connsiteY203" fmla="*/ 476 h 1509"/>
                <a:gd name="connsiteX204" fmla="*/ 1069 w 2331"/>
                <a:gd name="connsiteY204" fmla="*/ 476 h 1509"/>
                <a:gd name="connsiteX205" fmla="*/ 1082 w 2331"/>
                <a:gd name="connsiteY205" fmla="*/ 589 h 1509"/>
                <a:gd name="connsiteX206" fmla="*/ 1082 w 2331"/>
                <a:gd name="connsiteY206" fmla="*/ 593 h 1509"/>
                <a:gd name="connsiteX207" fmla="*/ 1074 w 2331"/>
                <a:gd name="connsiteY207" fmla="*/ 590 h 1509"/>
                <a:gd name="connsiteX208" fmla="*/ 1067 w 2331"/>
                <a:gd name="connsiteY208" fmla="*/ 588 h 1509"/>
                <a:gd name="connsiteX209" fmla="*/ 1059 w 2331"/>
                <a:gd name="connsiteY209" fmla="*/ 588 h 1509"/>
                <a:gd name="connsiteX210" fmla="*/ 1051 w 2331"/>
                <a:gd name="connsiteY210" fmla="*/ 590 h 1509"/>
                <a:gd name="connsiteX211" fmla="*/ 1046 w 2331"/>
                <a:gd name="connsiteY211" fmla="*/ 591 h 1509"/>
                <a:gd name="connsiteX212" fmla="*/ 1043 w 2331"/>
                <a:gd name="connsiteY212" fmla="*/ 593 h 1509"/>
                <a:gd name="connsiteX213" fmla="*/ 1039 w 2331"/>
                <a:gd name="connsiteY213" fmla="*/ 594 h 1509"/>
                <a:gd name="connsiteX214" fmla="*/ 1037 w 2331"/>
                <a:gd name="connsiteY214" fmla="*/ 595 h 1509"/>
                <a:gd name="connsiteX215" fmla="*/ 969 w 2331"/>
                <a:gd name="connsiteY215" fmla="*/ 501 h 1509"/>
                <a:gd name="connsiteX216" fmla="*/ 968 w 2331"/>
                <a:gd name="connsiteY216" fmla="*/ 500 h 1509"/>
                <a:gd name="connsiteX217" fmla="*/ 963 w 2331"/>
                <a:gd name="connsiteY217" fmla="*/ 497 h 1509"/>
                <a:gd name="connsiteX218" fmla="*/ 957 w 2331"/>
                <a:gd name="connsiteY218" fmla="*/ 493 h 1509"/>
                <a:gd name="connsiteX219" fmla="*/ 951 w 2331"/>
                <a:gd name="connsiteY219" fmla="*/ 491 h 1509"/>
                <a:gd name="connsiteX220" fmla="*/ 943 w 2331"/>
                <a:gd name="connsiteY220" fmla="*/ 488 h 1509"/>
                <a:gd name="connsiteX221" fmla="*/ 936 w 2331"/>
                <a:gd name="connsiteY221" fmla="*/ 488 h 1509"/>
                <a:gd name="connsiteX222" fmla="*/ 928 w 2331"/>
                <a:gd name="connsiteY222" fmla="*/ 491 h 1509"/>
                <a:gd name="connsiteX223" fmla="*/ 920 w 2331"/>
                <a:gd name="connsiteY223" fmla="*/ 493 h 1509"/>
                <a:gd name="connsiteX224" fmla="*/ 912 w 2331"/>
                <a:gd name="connsiteY224" fmla="*/ 499 h 1509"/>
                <a:gd name="connsiteX225" fmla="*/ 900 w 2331"/>
                <a:gd name="connsiteY225" fmla="*/ 514 h 1509"/>
                <a:gd name="connsiteX226" fmla="*/ 897 w 2331"/>
                <a:gd name="connsiteY226" fmla="*/ 529 h 1509"/>
                <a:gd name="connsiteX227" fmla="*/ 899 w 2331"/>
                <a:gd name="connsiteY227" fmla="*/ 543 h 1509"/>
                <a:gd name="connsiteX228" fmla="*/ 904 w 2331"/>
                <a:gd name="connsiteY228" fmla="*/ 554 h 1509"/>
                <a:gd name="connsiteX229" fmla="*/ 906 w 2331"/>
                <a:gd name="connsiteY229" fmla="*/ 557 h 1509"/>
                <a:gd name="connsiteX230" fmla="*/ 912 w 2331"/>
                <a:gd name="connsiteY230" fmla="*/ 564 h 1509"/>
                <a:gd name="connsiteX231" fmla="*/ 920 w 2331"/>
                <a:gd name="connsiteY231" fmla="*/ 576 h 1509"/>
                <a:gd name="connsiteX232" fmla="*/ 930 w 2331"/>
                <a:gd name="connsiteY232" fmla="*/ 590 h 1509"/>
                <a:gd name="connsiteX233" fmla="*/ 941 w 2331"/>
                <a:gd name="connsiteY233" fmla="*/ 604 h 1509"/>
                <a:gd name="connsiteX234" fmla="*/ 953 w 2331"/>
                <a:gd name="connsiteY234" fmla="*/ 619 h 1509"/>
                <a:gd name="connsiteX235" fmla="*/ 962 w 2331"/>
                <a:gd name="connsiteY235" fmla="*/ 632 h 1509"/>
                <a:gd name="connsiteX236" fmla="*/ 970 w 2331"/>
                <a:gd name="connsiteY236" fmla="*/ 643 h 1509"/>
                <a:gd name="connsiteX237" fmla="*/ 944 w 2331"/>
                <a:gd name="connsiteY237" fmla="*/ 636 h 1509"/>
                <a:gd name="connsiteX238" fmla="*/ 922 w 2331"/>
                <a:gd name="connsiteY238" fmla="*/ 628 h 1509"/>
                <a:gd name="connsiteX239" fmla="*/ 902 w 2331"/>
                <a:gd name="connsiteY239" fmla="*/ 618 h 1509"/>
                <a:gd name="connsiteX240" fmla="*/ 886 w 2331"/>
                <a:gd name="connsiteY240" fmla="*/ 609 h 1509"/>
                <a:gd name="connsiteX241" fmla="*/ 873 w 2331"/>
                <a:gd name="connsiteY241" fmla="*/ 600 h 1509"/>
                <a:gd name="connsiteX242" fmla="*/ 863 w 2331"/>
                <a:gd name="connsiteY242" fmla="*/ 589 h 1509"/>
                <a:gd name="connsiteX243" fmla="*/ 857 w 2331"/>
                <a:gd name="connsiteY243" fmla="*/ 578 h 1509"/>
                <a:gd name="connsiteX244" fmla="*/ 854 w 2331"/>
                <a:gd name="connsiteY244" fmla="*/ 567 h 1509"/>
                <a:gd name="connsiteX245" fmla="*/ 853 w 2331"/>
                <a:gd name="connsiteY245" fmla="*/ 559 h 1509"/>
                <a:gd name="connsiteX246" fmla="*/ 853 w 2331"/>
                <a:gd name="connsiteY246" fmla="*/ 552 h 1509"/>
                <a:gd name="connsiteX247" fmla="*/ 853 w 2331"/>
                <a:gd name="connsiteY247" fmla="*/ 545 h 1509"/>
                <a:gd name="connsiteX248" fmla="*/ 854 w 2331"/>
                <a:gd name="connsiteY248" fmla="*/ 538 h 1509"/>
                <a:gd name="connsiteX249" fmla="*/ 856 w 2331"/>
                <a:gd name="connsiteY249" fmla="*/ 518 h 1509"/>
                <a:gd name="connsiteX250" fmla="*/ 837 w 2331"/>
                <a:gd name="connsiteY250" fmla="*/ 520 h 1509"/>
                <a:gd name="connsiteX251" fmla="*/ 802 w 2331"/>
                <a:gd name="connsiteY251" fmla="*/ 524 h 1509"/>
                <a:gd name="connsiteX252" fmla="*/ 767 w 2331"/>
                <a:gd name="connsiteY252" fmla="*/ 528 h 1509"/>
                <a:gd name="connsiteX253" fmla="*/ 732 w 2331"/>
                <a:gd name="connsiteY253" fmla="*/ 532 h 1509"/>
                <a:gd name="connsiteX254" fmla="*/ 698 w 2331"/>
                <a:gd name="connsiteY254" fmla="*/ 538 h 1509"/>
                <a:gd name="connsiteX255" fmla="*/ 664 w 2331"/>
                <a:gd name="connsiteY255" fmla="*/ 542 h 1509"/>
                <a:gd name="connsiteX256" fmla="*/ 631 w 2331"/>
                <a:gd name="connsiteY256" fmla="*/ 548 h 1509"/>
                <a:gd name="connsiteX257" fmla="*/ 600 w 2331"/>
                <a:gd name="connsiteY257" fmla="*/ 554 h 1509"/>
                <a:gd name="connsiteX258" fmla="*/ 567 w 2331"/>
                <a:gd name="connsiteY258" fmla="*/ 560 h 1509"/>
                <a:gd name="connsiteX259" fmla="*/ 537 w 2331"/>
                <a:gd name="connsiteY259" fmla="*/ 567 h 1509"/>
                <a:gd name="connsiteX260" fmla="*/ 506 w 2331"/>
                <a:gd name="connsiteY260" fmla="*/ 574 h 1509"/>
                <a:gd name="connsiteX261" fmla="*/ 476 w 2331"/>
                <a:gd name="connsiteY261" fmla="*/ 581 h 1509"/>
                <a:gd name="connsiteX262" fmla="*/ 447 w 2331"/>
                <a:gd name="connsiteY262" fmla="*/ 589 h 1509"/>
                <a:gd name="connsiteX263" fmla="*/ 417 w 2331"/>
                <a:gd name="connsiteY263" fmla="*/ 596 h 1509"/>
                <a:gd name="connsiteX264" fmla="*/ 390 w 2331"/>
                <a:gd name="connsiteY264" fmla="*/ 604 h 1509"/>
                <a:gd name="connsiteX265" fmla="*/ 362 w 2331"/>
                <a:gd name="connsiteY265" fmla="*/ 614 h 1509"/>
                <a:gd name="connsiteX266" fmla="*/ 337 w 2331"/>
                <a:gd name="connsiteY266" fmla="*/ 622 h 1509"/>
                <a:gd name="connsiteX267" fmla="*/ 311 w 2331"/>
                <a:gd name="connsiteY267" fmla="*/ 631 h 1509"/>
                <a:gd name="connsiteX268" fmla="*/ 285 w 2331"/>
                <a:gd name="connsiteY268" fmla="*/ 640 h 1509"/>
                <a:gd name="connsiteX269" fmla="*/ 262 w 2331"/>
                <a:gd name="connsiteY269" fmla="*/ 650 h 1509"/>
                <a:gd name="connsiteX270" fmla="*/ 238 w 2331"/>
                <a:gd name="connsiteY270" fmla="*/ 660 h 1509"/>
                <a:gd name="connsiteX271" fmla="*/ 215 w 2331"/>
                <a:gd name="connsiteY271" fmla="*/ 671 h 1509"/>
                <a:gd name="connsiteX272" fmla="*/ 194 w 2331"/>
                <a:gd name="connsiteY272" fmla="*/ 681 h 1509"/>
                <a:gd name="connsiteX273" fmla="*/ 173 w 2331"/>
                <a:gd name="connsiteY273" fmla="*/ 692 h 1509"/>
                <a:gd name="connsiteX274" fmla="*/ 153 w 2331"/>
                <a:gd name="connsiteY274" fmla="*/ 702 h 1509"/>
                <a:gd name="connsiteX275" fmla="*/ 134 w 2331"/>
                <a:gd name="connsiteY275" fmla="*/ 714 h 1509"/>
                <a:gd name="connsiteX276" fmla="*/ 116 w 2331"/>
                <a:gd name="connsiteY276" fmla="*/ 726 h 1509"/>
                <a:gd name="connsiteX277" fmla="*/ 98 w 2331"/>
                <a:gd name="connsiteY277" fmla="*/ 737 h 1509"/>
                <a:gd name="connsiteX278" fmla="*/ 82 w 2331"/>
                <a:gd name="connsiteY278" fmla="*/ 749 h 1509"/>
                <a:gd name="connsiteX279" fmla="*/ 67 w 2331"/>
                <a:gd name="connsiteY279" fmla="*/ 762 h 1509"/>
                <a:gd name="connsiteX280" fmla="*/ 53 w 2331"/>
                <a:gd name="connsiteY280" fmla="*/ 774 h 1509"/>
                <a:gd name="connsiteX281" fmla="*/ 40 w 2331"/>
                <a:gd name="connsiteY281" fmla="*/ 787 h 1509"/>
                <a:gd name="connsiteX282" fmla="*/ 27 w 2331"/>
                <a:gd name="connsiteY282" fmla="*/ 799 h 1509"/>
                <a:gd name="connsiteX283" fmla="*/ 8 w 2331"/>
                <a:gd name="connsiteY283" fmla="*/ 836 h 1509"/>
                <a:gd name="connsiteX284" fmla="*/ 0 w 2331"/>
                <a:gd name="connsiteY284" fmla="*/ 882 h 1509"/>
                <a:gd name="connsiteX285" fmla="*/ 0 w 2331"/>
                <a:gd name="connsiteY285" fmla="*/ 927 h 1509"/>
                <a:gd name="connsiteX286" fmla="*/ 1 w 2331"/>
                <a:gd name="connsiteY286" fmla="*/ 958 h 1509"/>
                <a:gd name="connsiteX287" fmla="*/ 4 w 2331"/>
                <a:gd name="connsiteY287" fmla="*/ 983 h 1509"/>
                <a:gd name="connsiteX288" fmla="*/ 8 w 2331"/>
                <a:gd name="connsiteY288" fmla="*/ 1009 h 1509"/>
                <a:gd name="connsiteX289" fmla="*/ 14 w 2331"/>
                <a:gd name="connsiteY289" fmla="*/ 1034 h 1509"/>
                <a:gd name="connsiteX290" fmla="*/ 21 w 2331"/>
                <a:gd name="connsiteY290" fmla="*/ 1059 h 1509"/>
                <a:gd name="connsiteX291" fmla="*/ 29 w 2331"/>
                <a:gd name="connsiteY291" fmla="*/ 1082 h 1509"/>
                <a:gd name="connsiteX292" fmla="*/ 40 w 2331"/>
                <a:gd name="connsiteY292" fmla="*/ 1103 h 1509"/>
                <a:gd name="connsiteX293" fmla="*/ 51 w 2331"/>
                <a:gd name="connsiteY293" fmla="*/ 1122 h 1509"/>
                <a:gd name="connsiteX294" fmla="*/ 64 w 2331"/>
                <a:gd name="connsiteY294" fmla="*/ 1136 h 1509"/>
                <a:gd name="connsiteX295" fmla="*/ 81 w 2331"/>
                <a:gd name="connsiteY295" fmla="*/ 1149 h 1509"/>
                <a:gd name="connsiteX296" fmla="*/ 98 w 2331"/>
                <a:gd name="connsiteY296" fmla="*/ 1162 h 1509"/>
                <a:gd name="connsiteX297" fmla="*/ 118 w 2331"/>
                <a:gd name="connsiteY297" fmla="*/ 1173 h 1509"/>
                <a:gd name="connsiteX298" fmla="*/ 138 w 2331"/>
                <a:gd name="connsiteY298" fmla="*/ 1184 h 1509"/>
                <a:gd name="connsiteX299" fmla="*/ 160 w 2331"/>
                <a:gd name="connsiteY299" fmla="*/ 1193 h 1509"/>
                <a:gd name="connsiteX300" fmla="*/ 184 w 2331"/>
                <a:gd name="connsiteY300" fmla="*/ 1203 h 1509"/>
                <a:gd name="connsiteX301" fmla="*/ 208 w 2331"/>
                <a:gd name="connsiteY301" fmla="*/ 1211 h 1509"/>
                <a:gd name="connsiteX302" fmla="*/ 234 w 2331"/>
                <a:gd name="connsiteY302" fmla="*/ 1218 h 1509"/>
                <a:gd name="connsiteX303" fmla="*/ 242 w 2331"/>
                <a:gd name="connsiteY303" fmla="*/ 1239 h 1509"/>
                <a:gd name="connsiteX304" fmla="*/ 250 w 2331"/>
                <a:gd name="connsiteY304" fmla="*/ 1259 h 1509"/>
                <a:gd name="connsiteX305" fmla="*/ 261 w 2331"/>
                <a:gd name="connsiteY305" fmla="*/ 1279 h 1509"/>
                <a:gd name="connsiteX306" fmla="*/ 272 w 2331"/>
                <a:gd name="connsiteY306" fmla="*/ 1298 h 1509"/>
                <a:gd name="connsiteX307" fmla="*/ 285 w 2331"/>
                <a:gd name="connsiteY307" fmla="*/ 1317 h 1509"/>
                <a:gd name="connsiteX308" fmla="*/ 298 w 2331"/>
                <a:gd name="connsiteY308" fmla="*/ 1335 h 1509"/>
                <a:gd name="connsiteX309" fmla="*/ 313 w 2331"/>
                <a:gd name="connsiteY309" fmla="*/ 1352 h 1509"/>
                <a:gd name="connsiteX310" fmla="*/ 330 w 2331"/>
                <a:gd name="connsiteY310" fmla="*/ 1368 h 1509"/>
                <a:gd name="connsiteX311" fmla="*/ 342 w 2331"/>
                <a:gd name="connsiteY311" fmla="*/ 1380 h 1509"/>
                <a:gd name="connsiteX312" fmla="*/ 357 w 2331"/>
                <a:gd name="connsiteY312" fmla="*/ 1392 h 1509"/>
                <a:gd name="connsiteX313" fmla="*/ 371 w 2331"/>
                <a:gd name="connsiteY313" fmla="*/ 1402 h 1509"/>
                <a:gd name="connsiteX314" fmla="*/ 385 w 2331"/>
                <a:gd name="connsiteY314" fmla="*/ 1412 h 1509"/>
                <a:gd name="connsiteX315" fmla="*/ 400 w 2331"/>
                <a:gd name="connsiteY315" fmla="*/ 1421 h 1509"/>
                <a:gd name="connsiteX316" fmla="*/ 415 w 2331"/>
                <a:gd name="connsiteY316" fmla="*/ 1429 h 1509"/>
                <a:gd name="connsiteX317" fmla="*/ 430 w 2331"/>
                <a:gd name="connsiteY317" fmla="*/ 1436 h 1509"/>
                <a:gd name="connsiteX318" fmla="*/ 447 w 2331"/>
                <a:gd name="connsiteY318" fmla="*/ 1443 h 1509"/>
                <a:gd name="connsiteX319" fmla="*/ 462 w 2331"/>
                <a:gd name="connsiteY319" fmla="*/ 1449 h 1509"/>
                <a:gd name="connsiteX320" fmla="*/ 478 w 2331"/>
                <a:gd name="connsiteY320" fmla="*/ 1455 h 1509"/>
                <a:gd name="connsiteX321" fmla="*/ 494 w 2331"/>
                <a:gd name="connsiteY321" fmla="*/ 1458 h 1509"/>
                <a:gd name="connsiteX322" fmla="*/ 512 w 2331"/>
                <a:gd name="connsiteY322" fmla="*/ 1462 h 1509"/>
                <a:gd name="connsiteX323" fmla="*/ 528 w 2331"/>
                <a:gd name="connsiteY323" fmla="*/ 1465 h 1509"/>
                <a:gd name="connsiteX324" fmla="*/ 546 w 2331"/>
                <a:gd name="connsiteY324" fmla="*/ 1468 h 1509"/>
                <a:gd name="connsiteX325" fmla="*/ 562 w 2331"/>
                <a:gd name="connsiteY325" fmla="*/ 1469 h 1509"/>
                <a:gd name="connsiteX326" fmla="*/ 580 w 2331"/>
                <a:gd name="connsiteY326" fmla="*/ 1469 h 1509"/>
                <a:gd name="connsiteX327" fmla="*/ 597 w 2331"/>
                <a:gd name="connsiteY327" fmla="*/ 1469 h 1509"/>
                <a:gd name="connsiteX328" fmla="*/ 614 w 2331"/>
                <a:gd name="connsiteY328" fmla="*/ 1468 h 1509"/>
                <a:gd name="connsiteX329" fmla="*/ 631 w 2331"/>
                <a:gd name="connsiteY329" fmla="*/ 1465 h 1509"/>
                <a:gd name="connsiteX330" fmla="*/ 648 w 2331"/>
                <a:gd name="connsiteY330" fmla="*/ 1462 h 1509"/>
                <a:gd name="connsiteX331" fmla="*/ 664 w 2331"/>
                <a:gd name="connsiteY331" fmla="*/ 1458 h 1509"/>
                <a:gd name="connsiteX332" fmla="*/ 679 w 2331"/>
                <a:gd name="connsiteY332" fmla="*/ 1455 h 1509"/>
                <a:gd name="connsiteX333" fmla="*/ 695 w 2331"/>
                <a:gd name="connsiteY333" fmla="*/ 1449 h 1509"/>
                <a:gd name="connsiteX334" fmla="*/ 711 w 2331"/>
                <a:gd name="connsiteY334" fmla="*/ 1443 h 1509"/>
                <a:gd name="connsiteX335" fmla="*/ 726 w 2331"/>
                <a:gd name="connsiteY335" fmla="*/ 1436 h 1509"/>
                <a:gd name="connsiteX336" fmla="*/ 740 w 2331"/>
                <a:gd name="connsiteY336" fmla="*/ 1429 h 1509"/>
                <a:gd name="connsiteX337" fmla="*/ 754 w 2331"/>
                <a:gd name="connsiteY337" fmla="*/ 1421 h 1509"/>
                <a:gd name="connsiteX338" fmla="*/ 768 w 2331"/>
                <a:gd name="connsiteY338" fmla="*/ 1412 h 1509"/>
                <a:gd name="connsiteX339" fmla="*/ 781 w 2331"/>
                <a:gd name="connsiteY339" fmla="*/ 1402 h 1509"/>
                <a:gd name="connsiteX340" fmla="*/ 794 w 2331"/>
                <a:gd name="connsiteY340" fmla="*/ 1392 h 1509"/>
                <a:gd name="connsiteX341" fmla="*/ 807 w 2331"/>
                <a:gd name="connsiteY341" fmla="*/ 1380 h 1509"/>
                <a:gd name="connsiteX342" fmla="*/ 818 w 2331"/>
                <a:gd name="connsiteY342" fmla="*/ 1368 h 1509"/>
                <a:gd name="connsiteX343" fmla="*/ 830 w 2331"/>
                <a:gd name="connsiteY343" fmla="*/ 1356 h 1509"/>
                <a:gd name="connsiteX344" fmla="*/ 842 w 2331"/>
                <a:gd name="connsiteY344" fmla="*/ 1342 h 1509"/>
                <a:gd name="connsiteX345" fmla="*/ 851 w 2331"/>
                <a:gd name="connsiteY345" fmla="*/ 1326 h 1509"/>
                <a:gd name="connsiteX346" fmla="*/ 861 w 2331"/>
                <a:gd name="connsiteY346" fmla="*/ 1311 h 1509"/>
                <a:gd name="connsiteX347" fmla="*/ 870 w 2331"/>
                <a:gd name="connsiteY347" fmla="*/ 1296 h 1509"/>
                <a:gd name="connsiteX348" fmla="*/ 877 w 2331"/>
                <a:gd name="connsiteY348" fmla="*/ 1281 h 1509"/>
                <a:gd name="connsiteX349" fmla="*/ 884 w 2331"/>
                <a:gd name="connsiteY349" fmla="*/ 1264 h 1509"/>
                <a:gd name="connsiteX350" fmla="*/ 889 w 2331"/>
                <a:gd name="connsiteY350" fmla="*/ 1248 h 1509"/>
                <a:gd name="connsiteX351" fmla="*/ 908 w 2331"/>
                <a:gd name="connsiteY351" fmla="*/ 1248 h 1509"/>
                <a:gd name="connsiteX352" fmla="*/ 927 w 2331"/>
                <a:gd name="connsiteY352" fmla="*/ 1247 h 1509"/>
                <a:gd name="connsiteX353" fmla="*/ 946 w 2331"/>
                <a:gd name="connsiteY353" fmla="*/ 1247 h 1509"/>
                <a:gd name="connsiteX354" fmla="*/ 964 w 2331"/>
                <a:gd name="connsiteY354" fmla="*/ 1247 h 1509"/>
                <a:gd name="connsiteX355" fmla="*/ 983 w 2331"/>
                <a:gd name="connsiteY355" fmla="*/ 1246 h 1509"/>
                <a:gd name="connsiteX356" fmla="*/ 1002 w 2331"/>
                <a:gd name="connsiteY356" fmla="*/ 1246 h 1509"/>
                <a:gd name="connsiteX357" fmla="*/ 1020 w 2331"/>
                <a:gd name="connsiteY357" fmla="*/ 1246 h 1509"/>
                <a:gd name="connsiteX358" fmla="*/ 1039 w 2331"/>
                <a:gd name="connsiteY358" fmla="*/ 1245 h 1509"/>
                <a:gd name="connsiteX359" fmla="*/ 1058 w 2331"/>
                <a:gd name="connsiteY359" fmla="*/ 1245 h 1509"/>
                <a:gd name="connsiteX360" fmla="*/ 1078 w 2331"/>
                <a:gd name="connsiteY360" fmla="*/ 1245 h 1509"/>
                <a:gd name="connsiteX361" fmla="*/ 1096 w 2331"/>
                <a:gd name="connsiteY361" fmla="*/ 1245 h 1509"/>
                <a:gd name="connsiteX362" fmla="*/ 1116 w 2331"/>
                <a:gd name="connsiteY362" fmla="*/ 1243 h 1509"/>
                <a:gd name="connsiteX363" fmla="*/ 1135 w 2331"/>
                <a:gd name="connsiteY363" fmla="*/ 1243 h 1509"/>
                <a:gd name="connsiteX364" fmla="*/ 1155 w 2331"/>
                <a:gd name="connsiteY364" fmla="*/ 1243 h 1509"/>
                <a:gd name="connsiteX365" fmla="*/ 1174 w 2331"/>
                <a:gd name="connsiteY365" fmla="*/ 1243 h 1509"/>
                <a:gd name="connsiteX366" fmla="*/ 1193 w 2331"/>
                <a:gd name="connsiteY366" fmla="*/ 1243 h 1509"/>
                <a:gd name="connsiteX367" fmla="*/ 1214 w 2331"/>
                <a:gd name="connsiteY367" fmla="*/ 1243 h 1509"/>
                <a:gd name="connsiteX368" fmla="*/ 1235 w 2331"/>
                <a:gd name="connsiteY368" fmla="*/ 1243 h 1509"/>
                <a:gd name="connsiteX369" fmla="*/ 1257 w 2331"/>
                <a:gd name="connsiteY369" fmla="*/ 1243 h 1509"/>
                <a:gd name="connsiteX370" fmla="*/ 1278 w 2331"/>
                <a:gd name="connsiteY370" fmla="*/ 1245 h 1509"/>
                <a:gd name="connsiteX371" fmla="*/ 1299 w 2331"/>
                <a:gd name="connsiteY371" fmla="*/ 1245 h 1509"/>
                <a:gd name="connsiteX372" fmla="*/ 1320 w 2331"/>
                <a:gd name="connsiteY372" fmla="*/ 1245 h 1509"/>
                <a:gd name="connsiteX373" fmla="*/ 1339 w 2331"/>
                <a:gd name="connsiteY373" fmla="*/ 1246 h 1509"/>
                <a:gd name="connsiteX374" fmla="*/ 1361 w 2331"/>
                <a:gd name="connsiteY374" fmla="*/ 1246 h 1509"/>
                <a:gd name="connsiteX375" fmla="*/ 1380 w 2331"/>
                <a:gd name="connsiteY375" fmla="*/ 1247 h 1509"/>
                <a:gd name="connsiteX376" fmla="*/ 1401 w 2331"/>
                <a:gd name="connsiteY376" fmla="*/ 1248 h 1509"/>
                <a:gd name="connsiteX377" fmla="*/ 1421 w 2331"/>
                <a:gd name="connsiteY377" fmla="*/ 1248 h 1509"/>
                <a:gd name="connsiteX378" fmla="*/ 1441 w 2331"/>
                <a:gd name="connsiteY378" fmla="*/ 1249 h 1509"/>
                <a:gd name="connsiteX379" fmla="*/ 1461 w 2331"/>
                <a:gd name="connsiteY379" fmla="*/ 1250 h 1509"/>
                <a:gd name="connsiteX380" fmla="*/ 1481 w 2331"/>
                <a:gd name="connsiteY380" fmla="*/ 1252 h 1509"/>
                <a:gd name="connsiteX381" fmla="*/ 1501 w 2331"/>
                <a:gd name="connsiteY381" fmla="*/ 1252 h 1509"/>
                <a:gd name="connsiteX382" fmla="*/ 1521 w 2331"/>
                <a:gd name="connsiteY382" fmla="*/ 1253 h 1509"/>
                <a:gd name="connsiteX383" fmla="*/ 1528 w 2331"/>
                <a:gd name="connsiteY383" fmla="*/ 1269 h 1509"/>
                <a:gd name="connsiteX0" fmla="*/ 1886 w 2331"/>
                <a:gd name="connsiteY0" fmla="*/ 1005 h 1516"/>
                <a:gd name="connsiteX1" fmla="*/ 1889 w 2331"/>
                <a:gd name="connsiteY1" fmla="*/ 999 h 1516"/>
                <a:gd name="connsiteX2" fmla="*/ 1895 w 2331"/>
                <a:gd name="connsiteY2" fmla="*/ 963 h 1516"/>
                <a:gd name="connsiteX3" fmla="*/ 1934 w 2331"/>
                <a:gd name="connsiteY3" fmla="*/ 1002 h 1516"/>
                <a:gd name="connsiteX4" fmla="*/ 1934 w 2331"/>
                <a:gd name="connsiteY4" fmla="*/ 963 h 1516"/>
                <a:gd name="connsiteX5" fmla="*/ 1934 w 2331"/>
                <a:gd name="connsiteY5" fmla="*/ 960 h 1516"/>
                <a:gd name="connsiteX6" fmla="*/ 1934 w 2331"/>
                <a:gd name="connsiteY6" fmla="*/ 954 h 1516"/>
                <a:gd name="connsiteX7" fmla="*/ 1953 w 2331"/>
                <a:gd name="connsiteY7" fmla="*/ 1005 h 1516"/>
                <a:gd name="connsiteX8" fmla="*/ 1968 w 2331"/>
                <a:gd name="connsiteY8" fmla="*/ 1134 h 1516"/>
                <a:gd name="connsiteX9" fmla="*/ 1984 w 2331"/>
                <a:gd name="connsiteY9" fmla="*/ 1083 h 1516"/>
                <a:gd name="connsiteX10" fmla="*/ 1999 w 2331"/>
                <a:gd name="connsiteY10" fmla="*/ 1031 h 1516"/>
                <a:gd name="connsiteX11" fmla="*/ 2013 w 2331"/>
                <a:gd name="connsiteY11" fmla="*/ 1429 h 1516"/>
                <a:gd name="connsiteX12" fmla="*/ 2028 w 2331"/>
                <a:gd name="connsiteY12" fmla="*/ 926 h 1516"/>
                <a:gd name="connsiteX13" fmla="*/ 2041 w 2331"/>
                <a:gd name="connsiteY13" fmla="*/ 1412 h 1516"/>
                <a:gd name="connsiteX14" fmla="*/ 2055 w 2331"/>
                <a:gd name="connsiteY14" fmla="*/ 1087 h 1516"/>
                <a:gd name="connsiteX15" fmla="*/ 2068 w 2331"/>
                <a:gd name="connsiteY15" fmla="*/ 1392 h 1516"/>
                <a:gd name="connsiteX16" fmla="*/ 2079 w 2331"/>
                <a:gd name="connsiteY16" fmla="*/ 1380 h 1516"/>
                <a:gd name="connsiteX17" fmla="*/ 2091 w 2331"/>
                <a:gd name="connsiteY17" fmla="*/ 1098 h 1516"/>
                <a:gd name="connsiteX18" fmla="*/ 2105 w 2331"/>
                <a:gd name="connsiteY18" fmla="*/ 1353 h 1516"/>
                <a:gd name="connsiteX19" fmla="*/ 2118 w 2331"/>
                <a:gd name="connsiteY19" fmla="*/ 1066 h 1516"/>
                <a:gd name="connsiteX20" fmla="*/ 2130 w 2331"/>
                <a:gd name="connsiteY20" fmla="*/ 1319 h 1516"/>
                <a:gd name="connsiteX21" fmla="*/ 2140 w 2331"/>
                <a:gd name="connsiteY21" fmla="*/ 1301 h 1516"/>
                <a:gd name="connsiteX22" fmla="*/ 2149 w 2331"/>
                <a:gd name="connsiteY22" fmla="*/ 1057 h 1516"/>
                <a:gd name="connsiteX23" fmla="*/ 2158 w 2331"/>
                <a:gd name="connsiteY23" fmla="*/ 1263 h 1516"/>
                <a:gd name="connsiteX24" fmla="*/ 2165 w 2331"/>
                <a:gd name="connsiteY24" fmla="*/ 1243 h 1516"/>
                <a:gd name="connsiteX25" fmla="*/ 2171 w 2331"/>
                <a:gd name="connsiteY25" fmla="*/ 1224 h 1516"/>
                <a:gd name="connsiteX26" fmla="*/ 2183 w 2331"/>
                <a:gd name="connsiteY26" fmla="*/ 1219 h 1516"/>
                <a:gd name="connsiteX27" fmla="*/ 2195 w 2331"/>
                <a:gd name="connsiteY27" fmla="*/ 1213 h 1516"/>
                <a:gd name="connsiteX28" fmla="*/ 2207 w 2331"/>
                <a:gd name="connsiteY28" fmla="*/ 1208 h 1516"/>
                <a:gd name="connsiteX29" fmla="*/ 2218 w 2331"/>
                <a:gd name="connsiteY29" fmla="*/ 1203 h 1516"/>
                <a:gd name="connsiteX30" fmla="*/ 2230 w 2331"/>
                <a:gd name="connsiteY30" fmla="*/ 1197 h 1516"/>
                <a:gd name="connsiteX31" fmla="*/ 2241 w 2331"/>
                <a:gd name="connsiteY31" fmla="*/ 1191 h 1516"/>
                <a:gd name="connsiteX32" fmla="*/ 2251 w 2331"/>
                <a:gd name="connsiteY32" fmla="*/ 1185 h 1516"/>
                <a:gd name="connsiteX33" fmla="*/ 2261 w 2331"/>
                <a:gd name="connsiteY33" fmla="*/ 1178 h 1516"/>
                <a:gd name="connsiteX34" fmla="*/ 2279 w 2331"/>
                <a:gd name="connsiteY34" fmla="*/ 1160 h 1516"/>
                <a:gd name="connsiteX35" fmla="*/ 2294 w 2331"/>
                <a:gd name="connsiteY35" fmla="*/ 1138 h 1516"/>
                <a:gd name="connsiteX36" fmla="*/ 2307 w 2331"/>
                <a:gd name="connsiteY36" fmla="*/ 1111 h 1516"/>
                <a:gd name="connsiteX37" fmla="*/ 2317 w 2331"/>
                <a:gd name="connsiteY37" fmla="*/ 1082 h 1516"/>
                <a:gd name="connsiteX38" fmla="*/ 2324 w 2331"/>
                <a:gd name="connsiteY38" fmla="*/ 1051 h 1516"/>
                <a:gd name="connsiteX39" fmla="*/ 2328 w 2331"/>
                <a:gd name="connsiteY39" fmla="*/ 1018 h 1516"/>
                <a:gd name="connsiteX40" fmla="*/ 2331 w 2331"/>
                <a:gd name="connsiteY40" fmla="*/ 985 h 1516"/>
                <a:gd name="connsiteX41" fmla="*/ 2331 w 2331"/>
                <a:gd name="connsiteY41" fmla="*/ 954 h 1516"/>
                <a:gd name="connsiteX42" fmla="*/ 2329 w 2331"/>
                <a:gd name="connsiteY42" fmla="*/ 927 h 1516"/>
                <a:gd name="connsiteX43" fmla="*/ 2327 w 2331"/>
                <a:gd name="connsiteY43" fmla="*/ 899 h 1516"/>
                <a:gd name="connsiteX44" fmla="*/ 2322 w 2331"/>
                <a:gd name="connsiteY44" fmla="*/ 871 h 1516"/>
                <a:gd name="connsiteX45" fmla="*/ 2315 w 2331"/>
                <a:gd name="connsiteY45" fmla="*/ 844 h 1516"/>
                <a:gd name="connsiteX46" fmla="*/ 2307 w 2331"/>
                <a:gd name="connsiteY46" fmla="*/ 819 h 1516"/>
                <a:gd name="connsiteX47" fmla="*/ 2297 w 2331"/>
                <a:gd name="connsiteY47" fmla="*/ 796 h 1516"/>
                <a:gd name="connsiteX48" fmla="*/ 2284 w 2331"/>
                <a:gd name="connsiteY48" fmla="*/ 777 h 1516"/>
                <a:gd name="connsiteX49" fmla="*/ 2269 w 2331"/>
                <a:gd name="connsiteY49" fmla="*/ 762 h 1516"/>
                <a:gd name="connsiteX50" fmla="*/ 2242 w 2331"/>
                <a:gd name="connsiteY50" fmla="*/ 743 h 1516"/>
                <a:gd name="connsiteX51" fmla="*/ 2213 w 2331"/>
                <a:gd name="connsiteY51" fmla="*/ 725 h 1516"/>
                <a:gd name="connsiteX52" fmla="*/ 2181 w 2331"/>
                <a:gd name="connsiteY52" fmla="*/ 706 h 1516"/>
                <a:gd name="connsiteX53" fmla="*/ 2147 w 2331"/>
                <a:gd name="connsiteY53" fmla="*/ 688 h 1516"/>
                <a:gd name="connsiteX54" fmla="*/ 2112 w 2331"/>
                <a:gd name="connsiteY54" fmla="*/ 672 h 1516"/>
                <a:gd name="connsiteX55" fmla="*/ 2074 w 2331"/>
                <a:gd name="connsiteY55" fmla="*/ 656 h 1516"/>
                <a:gd name="connsiteX56" fmla="*/ 2034 w 2331"/>
                <a:gd name="connsiteY56" fmla="*/ 640 h 1516"/>
                <a:gd name="connsiteX57" fmla="*/ 1993 w 2331"/>
                <a:gd name="connsiteY57" fmla="*/ 625 h 1516"/>
                <a:gd name="connsiteX58" fmla="*/ 1950 w 2331"/>
                <a:gd name="connsiteY58" fmla="*/ 611 h 1516"/>
                <a:gd name="connsiteX59" fmla="*/ 1904 w 2331"/>
                <a:gd name="connsiteY59" fmla="*/ 598 h 1516"/>
                <a:gd name="connsiteX60" fmla="*/ 1857 w 2331"/>
                <a:gd name="connsiteY60" fmla="*/ 585 h 1516"/>
                <a:gd name="connsiteX61" fmla="*/ 1808 w 2331"/>
                <a:gd name="connsiteY61" fmla="*/ 574 h 1516"/>
                <a:gd name="connsiteX62" fmla="*/ 1758 w 2331"/>
                <a:gd name="connsiteY62" fmla="*/ 563 h 1516"/>
                <a:gd name="connsiteX63" fmla="*/ 1707 w 2331"/>
                <a:gd name="connsiteY63" fmla="*/ 553 h 1516"/>
                <a:gd name="connsiteX64" fmla="*/ 1654 w 2331"/>
                <a:gd name="connsiteY64" fmla="*/ 543 h 1516"/>
                <a:gd name="connsiteX65" fmla="*/ 1599 w 2331"/>
                <a:gd name="connsiteY65" fmla="*/ 535 h 1516"/>
                <a:gd name="connsiteX66" fmla="*/ 1599 w 2331"/>
                <a:gd name="connsiteY66" fmla="*/ 535 h 1516"/>
                <a:gd name="connsiteX67" fmla="*/ 1595 w 2331"/>
                <a:gd name="connsiteY67" fmla="*/ 471 h 1516"/>
                <a:gd name="connsiteX68" fmla="*/ 1487 w 2331"/>
                <a:gd name="connsiteY68" fmla="*/ 471 h 1516"/>
                <a:gd name="connsiteX69" fmla="*/ 1496 w 2331"/>
                <a:gd name="connsiteY69" fmla="*/ 637 h 1516"/>
                <a:gd name="connsiteX70" fmla="*/ 1491 w 2331"/>
                <a:gd name="connsiteY70" fmla="*/ 638 h 1516"/>
                <a:gd name="connsiteX71" fmla="*/ 1487 w 2331"/>
                <a:gd name="connsiteY71" fmla="*/ 639 h 1516"/>
                <a:gd name="connsiteX72" fmla="*/ 1482 w 2331"/>
                <a:gd name="connsiteY72" fmla="*/ 640 h 1516"/>
                <a:gd name="connsiteX73" fmla="*/ 1477 w 2331"/>
                <a:gd name="connsiteY73" fmla="*/ 642 h 1516"/>
                <a:gd name="connsiteX74" fmla="*/ 1473 w 2331"/>
                <a:gd name="connsiteY74" fmla="*/ 644 h 1516"/>
                <a:gd name="connsiteX75" fmla="*/ 1468 w 2331"/>
                <a:gd name="connsiteY75" fmla="*/ 645 h 1516"/>
                <a:gd name="connsiteX76" fmla="*/ 1462 w 2331"/>
                <a:gd name="connsiteY76" fmla="*/ 646 h 1516"/>
                <a:gd name="connsiteX77" fmla="*/ 1458 w 2331"/>
                <a:gd name="connsiteY77" fmla="*/ 647 h 1516"/>
                <a:gd name="connsiteX78" fmla="*/ 1467 w 2331"/>
                <a:gd name="connsiteY78" fmla="*/ 643 h 1516"/>
                <a:gd name="connsiteX79" fmla="*/ 1418 w 2331"/>
                <a:gd name="connsiteY79" fmla="*/ 561 h 1516"/>
                <a:gd name="connsiteX80" fmla="*/ 1405 w 2331"/>
                <a:gd name="connsiteY80" fmla="*/ 452 h 1516"/>
                <a:gd name="connsiteX81" fmla="*/ 1417 w 2331"/>
                <a:gd name="connsiteY81" fmla="*/ 442 h 1516"/>
                <a:gd name="connsiteX82" fmla="*/ 1427 w 2331"/>
                <a:gd name="connsiteY82" fmla="*/ 430 h 1516"/>
                <a:gd name="connsiteX83" fmla="*/ 1438 w 2331"/>
                <a:gd name="connsiteY83" fmla="*/ 417 h 1516"/>
                <a:gd name="connsiteX84" fmla="*/ 1447 w 2331"/>
                <a:gd name="connsiteY84" fmla="*/ 403 h 1516"/>
                <a:gd name="connsiteX85" fmla="*/ 1456 w 2331"/>
                <a:gd name="connsiteY85" fmla="*/ 388 h 1516"/>
                <a:gd name="connsiteX86" fmla="*/ 1465 w 2331"/>
                <a:gd name="connsiteY86" fmla="*/ 372 h 1516"/>
                <a:gd name="connsiteX87" fmla="*/ 1472 w 2331"/>
                <a:gd name="connsiteY87" fmla="*/ 354 h 1516"/>
                <a:gd name="connsiteX88" fmla="*/ 1479 w 2331"/>
                <a:gd name="connsiteY88" fmla="*/ 337 h 1516"/>
                <a:gd name="connsiteX89" fmla="*/ 1487 w 2331"/>
                <a:gd name="connsiteY89" fmla="*/ 471 h 1516"/>
                <a:gd name="connsiteX90" fmla="*/ 1595 w 2331"/>
                <a:gd name="connsiteY90" fmla="*/ 471 h 1516"/>
                <a:gd name="connsiteX91" fmla="*/ 1585 w 2331"/>
                <a:gd name="connsiteY91" fmla="*/ 273 h 1516"/>
                <a:gd name="connsiteX92" fmla="*/ 1584 w 2331"/>
                <a:gd name="connsiteY92" fmla="*/ 265 h 1516"/>
                <a:gd name="connsiteX93" fmla="*/ 1580 w 2331"/>
                <a:gd name="connsiteY93" fmla="*/ 257 h 1516"/>
                <a:gd name="connsiteX94" fmla="*/ 1576 w 2331"/>
                <a:gd name="connsiteY94" fmla="*/ 250 h 1516"/>
                <a:gd name="connsiteX95" fmla="*/ 1570 w 2331"/>
                <a:gd name="connsiteY95" fmla="*/ 243 h 1516"/>
                <a:gd name="connsiteX96" fmla="*/ 1563 w 2331"/>
                <a:gd name="connsiteY96" fmla="*/ 237 h 1516"/>
                <a:gd name="connsiteX97" fmla="*/ 1556 w 2331"/>
                <a:gd name="connsiteY97" fmla="*/ 234 h 1516"/>
                <a:gd name="connsiteX98" fmla="*/ 1546 w 2331"/>
                <a:gd name="connsiteY98" fmla="*/ 231 h 1516"/>
                <a:gd name="connsiteX99" fmla="*/ 1538 w 2331"/>
                <a:gd name="connsiteY99" fmla="*/ 230 h 1516"/>
                <a:gd name="connsiteX100" fmla="*/ 1517 w 2331"/>
                <a:gd name="connsiteY100" fmla="*/ 230 h 1516"/>
                <a:gd name="connsiteX101" fmla="*/ 1511 w 2331"/>
                <a:gd name="connsiteY101" fmla="*/ 230 h 1516"/>
                <a:gd name="connsiteX102" fmla="*/ 1505 w 2331"/>
                <a:gd name="connsiteY102" fmla="*/ 231 h 1516"/>
                <a:gd name="connsiteX103" fmla="*/ 1501 w 2331"/>
                <a:gd name="connsiteY103" fmla="*/ 234 h 1516"/>
                <a:gd name="connsiteX104" fmla="*/ 1495 w 2331"/>
                <a:gd name="connsiteY104" fmla="*/ 236 h 1516"/>
                <a:gd name="connsiteX105" fmla="*/ 1495 w 2331"/>
                <a:gd name="connsiteY105" fmla="*/ 236 h 1516"/>
                <a:gd name="connsiteX106" fmla="*/ 1495 w 2331"/>
                <a:gd name="connsiteY106" fmla="*/ 235 h 1516"/>
                <a:gd name="connsiteX107" fmla="*/ 1495 w 2331"/>
                <a:gd name="connsiteY107" fmla="*/ 235 h 1516"/>
                <a:gd name="connsiteX108" fmla="*/ 1495 w 2331"/>
                <a:gd name="connsiteY108" fmla="*/ 235 h 1516"/>
                <a:gd name="connsiteX109" fmla="*/ 1493 w 2331"/>
                <a:gd name="connsiteY109" fmla="*/ 212 h 1516"/>
                <a:gd name="connsiteX110" fmla="*/ 1488 w 2331"/>
                <a:gd name="connsiteY110" fmla="*/ 188 h 1516"/>
                <a:gd name="connsiteX111" fmla="*/ 1481 w 2331"/>
                <a:gd name="connsiteY111" fmla="*/ 166 h 1516"/>
                <a:gd name="connsiteX112" fmla="*/ 1473 w 2331"/>
                <a:gd name="connsiteY112" fmla="*/ 145 h 1516"/>
                <a:gd name="connsiteX113" fmla="*/ 1462 w 2331"/>
                <a:gd name="connsiteY113" fmla="*/ 124 h 1516"/>
                <a:gd name="connsiteX114" fmla="*/ 1449 w 2331"/>
                <a:gd name="connsiteY114" fmla="*/ 105 h 1516"/>
                <a:gd name="connsiteX115" fmla="*/ 1434 w 2331"/>
                <a:gd name="connsiteY115" fmla="*/ 86 h 1516"/>
                <a:gd name="connsiteX116" fmla="*/ 1418 w 2331"/>
                <a:gd name="connsiteY116" fmla="*/ 69 h 1516"/>
                <a:gd name="connsiteX117" fmla="*/ 1399 w 2331"/>
                <a:gd name="connsiteY117" fmla="*/ 54 h 1516"/>
                <a:gd name="connsiteX118" fmla="*/ 1379 w 2331"/>
                <a:gd name="connsiteY118" fmla="*/ 40 h 1516"/>
                <a:gd name="connsiteX119" fmla="*/ 1359 w 2331"/>
                <a:gd name="connsiteY119" fmla="*/ 28 h 1516"/>
                <a:gd name="connsiteX120" fmla="*/ 1338 w 2331"/>
                <a:gd name="connsiteY120" fmla="*/ 18 h 1516"/>
                <a:gd name="connsiteX121" fmla="*/ 1316 w 2331"/>
                <a:gd name="connsiteY121" fmla="*/ 11 h 1516"/>
                <a:gd name="connsiteX122" fmla="*/ 1294 w 2331"/>
                <a:gd name="connsiteY122" fmla="*/ 5 h 1516"/>
                <a:gd name="connsiteX123" fmla="*/ 1271 w 2331"/>
                <a:gd name="connsiteY123" fmla="*/ 1 h 1516"/>
                <a:gd name="connsiteX124" fmla="*/ 1247 w 2331"/>
                <a:gd name="connsiteY124" fmla="*/ 0 h 1516"/>
                <a:gd name="connsiteX125" fmla="*/ 1225 w 2331"/>
                <a:gd name="connsiteY125" fmla="*/ 1 h 1516"/>
                <a:gd name="connsiteX126" fmla="*/ 1204 w 2331"/>
                <a:gd name="connsiteY126" fmla="*/ 4 h 1516"/>
                <a:gd name="connsiteX127" fmla="*/ 1183 w 2331"/>
                <a:gd name="connsiteY127" fmla="*/ 9 h 1516"/>
                <a:gd name="connsiteX128" fmla="*/ 1163 w 2331"/>
                <a:gd name="connsiteY128" fmla="*/ 15 h 1516"/>
                <a:gd name="connsiteX129" fmla="*/ 1144 w 2331"/>
                <a:gd name="connsiteY129" fmla="*/ 25 h 1516"/>
                <a:gd name="connsiteX130" fmla="*/ 1127 w 2331"/>
                <a:gd name="connsiteY130" fmla="*/ 34 h 1516"/>
                <a:gd name="connsiteX131" fmla="*/ 1110 w 2331"/>
                <a:gd name="connsiteY131" fmla="*/ 46 h 1516"/>
                <a:gd name="connsiteX132" fmla="*/ 1095 w 2331"/>
                <a:gd name="connsiteY132" fmla="*/ 60 h 1516"/>
                <a:gd name="connsiteX133" fmla="*/ 1080 w 2331"/>
                <a:gd name="connsiteY133" fmla="*/ 74 h 1516"/>
                <a:gd name="connsiteX134" fmla="*/ 1068 w 2331"/>
                <a:gd name="connsiteY134" fmla="*/ 90 h 1516"/>
                <a:gd name="connsiteX135" fmla="*/ 1057 w 2331"/>
                <a:gd name="connsiteY135" fmla="*/ 106 h 1516"/>
                <a:gd name="connsiteX136" fmla="*/ 1047 w 2331"/>
                <a:gd name="connsiteY136" fmla="*/ 125 h 1516"/>
                <a:gd name="connsiteX137" fmla="*/ 1039 w 2331"/>
                <a:gd name="connsiteY137" fmla="*/ 144 h 1516"/>
                <a:gd name="connsiteX138" fmla="*/ 1033 w 2331"/>
                <a:gd name="connsiteY138" fmla="*/ 164 h 1516"/>
                <a:gd name="connsiteX139" fmla="*/ 1029 w 2331"/>
                <a:gd name="connsiteY139" fmla="*/ 185 h 1516"/>
                <a:gd name="connsiteX140" fmla="*/ 1026 w 2331"/>
                <a:gd name="connsiteY140" fmla="*/ 207 h 1516"/>
                <a:gd name="connsiteX141" fmla="*/ 1003 w 2331"/>
                <a:gd name="connsiteY141" fmla="*/ 227 h 1516"/>
                <a:gd name="connsiteX142" fmla="*/ 976 w 2331"/>
                <a:gd name="connsiteY142" fmla="*/ 251 h 1516"/>
                <a:gd name="connsiteX143" fmla="*/ 947 w 2331"/>
                <a:gd name="connsiteY143" fmla="*/ 279 h 1516"/>
                <a:gd name="connsiteX144" fmla="*/ 919 w 2331"/>
                <a:gd name="connsiteY144" fmla="*/ 309 h 1516"/>
                <a:gd name="connsiteX145" fmla="*/ 893 w 2331"/>
                <a:gd name="connsiteY145" fmla="*/ 338 h 1516"/>
                <a:gd name="connsiteX146" fmla="*/ 873 w 2331"/>
                <a:gd name="connsiteY146" fmla="*/ 366 h 1516"/>
                <a:gd name="connsiteX147" fmla="*/ 860 w 2331"/>
                <a:gd name="connsiteY147" fmla="*/ 391 h 1516"/>
                <a:gd name="connsiteX148" fmla="*/ 858 w 2331"/>
                <a:gd name="connsiteY148" fmla="*/ 414 h 1516"/>
                <a:gd name="connsiteX149" fmla="*/ 860 w 2331"/>
                <a:gd name="connsiteY149" fmla="*/ 422 h 1516"/>
                <a:gd name="connsiteX150" fmla="*/ 864 w 2331"/>
                <a:gd name="connsiteY150" fmla="*/ 429 h 1516"/>
                <a:gd name="connsiteX151" fmla="*/ 870 w 2331"/>
                <a:gd name="connsiteY151" fmla="*/ 435 h 1516"/>
                <a:gd name="connsiteX152" fmla="*/ 877 w 2331"/>
                <a:gd name="connsiteY152" fmla="*/ 439 h 1516"/>
                <a:gd name="connsiteX153" fmla="*/ 887 w 2331"/>
                <a:gd name="connsiteY153" fmla="*/ 444 h 1516"/>
                <a:gd name="connsiteX154" fmla="*/ 898 w 2331"/>
                <a:gd name="connsiteY154" fmla="*/ 449 h 1516"/>
                <a:gd name="connsiteX155" fmla="*/ 911 w 2331"/>
                <a:gd name="connsiteY155" fmla="*/ 452 h 1516"/>
                <a:gd name="connsiteX156" fmla="*/ 923 w 2331"/>
                <a:gd name="connsiteY156" fmla="*/ 456 h 1516"/>
                <a:gd name="connsiteX157" fmla="*/ 936 w 2331"/>
                <a:gd name="connsiteY157" fmla="*/ 459 h 1516"/>
                <a:gd name="connsiteX158" fmla="*/ 950 w 2331"/>
                <a:gd name="connsiteY158" fmla="*/ 462 h 1516"/>
                <a:gd name="connsiteX159" fmla="*/ 964 w 2331"/>
                <a:gd name="connsiteY159" fmla="*/ 465 h 1516"/>
                <a:gd name="connsiteX160" fmla="*/ 978 w 2331"/>
                <a:gd name="connsiteY160" fmla="*/ 466 h 1516"/>
                <a:gd name="connsiteX161" fmla="*/ 991 w 2331"/>
                <a:gd name="connsiteY161" fmla="*/ 469 h 1516"/>
                <a:gd name="connsiteX162" fmla="*/ 1005 w 2331"/>
                <a:gd name="connsiteY162" fmla="*/ 470 h 1516"/>
                <a:gd name="connsiteX163" fmla="*/ 1018 w 2331"/>
                <a:gd name="connsiteY163" fmla="*/ 472 h 1516"/>
                <a:gd name="connsiteX164" fmla="*/ 1030 w 2331"/>
                <a:gd name="connsiteY164" fmla="*/ 473 h 1516"/>
                <a:gd name="connsiteX165" fmla="*/ 1041 w 2331"/>
                <a:gd name="connsiteY165" fmla="*/ 473 h 1516"/>
                <a:gd name="connsiteX166" fmla="*/ 1052 w 2331"/>
                <a:gd name="connsiteY166" fmla="*/ 474 h 1516"/>
                <a:gd name="connsiteX167" fmla="*/ 1061 w 2331"/>
                <a:gd name="connsiteY167" fmla="*/ 476 h 1516"/>
                <a:gd name="connsiteX168" fmla="*/ 1069 w 2331"/>
                <a:gd name="connsiteY168" fmla="*/ 476 h 1516"/>
                <a:gd name="connsiteX169" fmla="*/ 1082 w 2331"/>
                <a:gd name="connsiteY169" fmla="*/ 589 h 1516"/>
                <a:gd name="connsiteX170" fmla="*/ 1082 w 2331"/>
                <a:gd name="connsiteY170" fmla="*/ 593 h 1516"/>
                <a:gd name="connsiteX171" fmla="*/ 1074 w 2331"/>
                <a:gd name="connsiteY171" fmla="*/ 590 h 1516"/>
                <a:gd name="connsiteX172" fmla="*/ 1067 w 2331"/>
                <a:gd name="connsiteY172" fmla="*/ 588 h 1516"/>
                <a:gd name="connsiteX173" fmla="*/ 1059 w 2331"/>
                <a:gd name="connsiteY173" fmla="*/ 588 h 1516"/>
                <a:gd name="connsiteX174" fmla="*/ 1051 w 2331"/>
                <a:gd name="connsiteY174" fmla="*/ 590 h 1516"/>
                <a:gd name="connsiteX175" fmla="*/ 1046 w 2331"/>
                <a:gd name="connsiteY175" fmla="*/ 591 h 1516"/>
                <a:gd name="connsiteX176" fmla="*/ 1043 w 2331"/>
                <a:gd name="connsiteY176" fmla="*/ 593 h 1516"/>
                <a:gd name="connsiteX177" fmla="*/ 1039 w 2331"/>
                <a:gd name="connsiteY177" fmla="*/ 594 h 1516"/>
                <a:gd name="connsiteX178" fmla="*/ 1037 w 2331"/>
                <a:gd name="connsiteY178" fmla="*/ 595 h 1516"/>
                <a:gd name="connsiteX179" fmla="*/ 969 w 2331"/>
                <a:gd name="connsiteY179" fmla="*/ 501 h 1516"/>
                <a:gd name="connsiteX180" fmla="*/ 968 w 2331"/>
                <a:gd name="connsiteY180" fmla="*/ 500 h 1516"/>
                <a:gd name="connsiteX181" fmla="*/ 963 w 2331"/>
                <a:gd name="connsiteY181" fmla="*/ 497 h 1516"/>
                <a:gd name="connsiteX182" fmla="*/ 957 w 2331"/>
                <a:gd name="connsiteY182" fmla="*/ 493 h 1516"/>
                <a:gd name="connsiteX183" fmla="*/ 951 w 2331"/>
                <a:gd name="connsiteY183" fmla="*/ 491 h 1516"/>
                <a:gd name="connsiteX184" fmla="*/ 943 w 2331"/>
                <a:gd name="connsiteY184" fmla="*/ 488 h 1516"/>
                <a:gd name="connsiteX185" fmla="*/ 936 w 2331"/>
                <a:gd name="connsiteY185" fmla="*/ 488 h 1516"/>
                <a:gd name="connsiteX186" fmla="*/ 928 w 2331"/>
                <a:gd name="connsiteY186" fmla="*/ 491 h 1516"/>
                <a:gd name="connsiteX187" fmla="*/ 920 w 2331"/>
                <a:gd name="connsiteY187" fmla="*/ 493 h 1516"/>
                <a:gd name="connsiteX188" fmla="*/ 912 w 2331"/>
                <a:gd name="connsiteY188" fmla="*/ 499 h 1516"/>
                <a:gd name="connsiteX189" fmla="*/ 900 w 2331"/>
                <a:gd name="connsiteY189" fmla="*/ 514 h 1516"/>
                <a:gd name="connsiteX190" fmla="*/ 897 w 2331"/>
                <a:gd name="connsiteY190" fmla="*/ 529 h 1516"/>
                <a:gd name="connsiteX191" fmla="*/ 899 w 2331"/>
                <a:gd name="connsiteY191" fmla="*/ 543 h 1516"/>
                <a:gd name="connsiteX192" fmla="*/ 904 w 2331"/>
                <a:gd name="connsiteY192" fmla="*/ 554 h 1516"/>
                <a:gd name="connsiteX193" fmla="*/ 906 w 2331"/>
                <a:gd name="connsiteY193" fmla="*/ 557 h 1516"/>
                <a:gd name="connsiteX194" fmla="*/ 912 w 2331"/>
                <a:gd name="connsiteY194" fmla="*/ 564 h 1516"/>
                <a:gd name="connsiteX195" fmla="*/ 920 w 2331"/>
                <a:gd name="connsiteY195" fmla="*/ 576 h 1516"/>
                <a:gd name="connsiteX196" fmla="*/ 930 w 2331"/>
                <a:gd name="connsiteY196" fmla="*/ 590 h 1516"/>
                <a:gd name="connsiteX197" fmla="*/ 941 w 2331"/>
                <a:gd name="connsiteY197" fmla="*/ 604 h 1516"/>
                <a:gd name="connsiteX198" fmla="*/ 953 w 2331"/>
                <a:gd name="connsiteY198" fmla="*/ 619 h 1516"/>
                <a:gd name="connsiteX199" fmla="*/ 962 w 2331"/>
                <a:gd name="connsiteY199" fmla="*/ 632 h 1516"/>
                <a:gd name="connsiteX200" fmla="*/ 970 w 2331"/>
                <a:gd name="connsiteY200" fmla="*/ 643 h 1516"/>
                <a:gd name="connsiteX201" fmla="*/ 944 w 2331"/>
                <a:gd name="connsiteY201" fmla="*/ 636 h 1516"/>
                <a:gd name="connsiteX202" fmla="*/ 922 w 2331"/>
                <a:gd name="connsiteY202" fmla="*/ 628 h 1516"/>
                <a:gd name="connsiteX203" fmla="*/ 902 w 2331"/>
                <a:gd name="connsiteY203" fmla="*/ 618 h 1516"/>
                <a:gd name="connsiteX204" fmla="*/ 886 w 2331"/>
                <a:gd name="connsiteY204" fmla="*/ 609 h 1516"/>
                <a:gd name="connsiteX205" fmla="*/ 873 w 2331"/>
                <a:gd name="connsiteY205" fmla="*/ 600 h 1516"/>
                <a:gd name="connsiteX206" fmla="*/ 863 w 2331"/>
                <a:gd name="connsiteY206" fmla="*/ 589 h 1516"/>
                <a:gd name="connsiteX207" fmla="*/ 857 w 2331"/>
                <a:gd name="connsiteY207" fmla="*/ 578 h 1516"/>
                <a:gd name="connsiteX208" fmla="*/ 854 w 2331"/>
                <a:gd name="connsiteY208" fmla="*/ 567 h 1516"/>
                <a:gd name="connsiteX209" fmla="*/ 853 w 2331"/>
                <a:gd name="connsiteY209" fmla="*/ 559 h 1516"/>
                <a:gd name="connsiteX210" fmla="*/ 853 w 2331"/>
                <a:gd name="connsiteY210" fmla="*/ 552 h 1516"/>
                <a:gd name="connsiteX211" fmla="*/ 853 w 2331"/>
                <a:gd name="connsiteY211" fmla="*/ 545 h 1516"/>
                <a:gd name="connsiteX212" fmla="*/ 854 w 2331"/>
                <a:gd name="connsiteY212" fmla="*/ 538 h 1516"/>
                <a:gd name="connsiteX213" fmla="*/ 856 w 2331"/>
                <a:gd name="connsiteY213" fmla="*/ 518 h 1516"/>
                <a:gd name="connsiteX214" fmla="*/ 837 w 2331"/>
                <a:gd name="connsiteY214" fmla="*/ 520 h 1516"/>
                <a:gd name="connsiteX215" fmla="*/ 802 w 2331"/>
                <a:gd name="connsiteY215" fmla="*/ 524 h 1516"/>
                <a:gd name="connsiteX216" fmla="*/ 767 w 2331"/>
                <a:gd name="connsiteY216" fmla="*/ 528 h 1516"/>
                <a:gd name="connsiteX217" fmla="*/ 732 w 2331"/>
                <a:gd name="connsiteY217" fmla="*/ 532 h 1516"/>
                <a:gd name="connsiteX218" fmla="*/ 698 w 2331"/>
                <a:gd name="connsiteY218" fmla="*/ 538 h 1516"/>
                <a:gd name="connsiteX219" fmla="*/ 664 w 2331"/>
                <a:gd name="connsiteY219" fmla="*/ 542 h 1516"/>
                <a:gd name="connsiteX220" fmla="*/ 631 w 2331"/>
                <a:gd name="connsiteY220" fmla="*/ 548 h 1516"/>
                <a:gd name="connsiteX221" fmla="*/ 600 w 2331"/>
                <a:gd name="connsiteY221" fmla="*/ 554 h 1516"/>
                <a:gd name="connsiteX222" fmla="*/ 567 w 2331"/>
                <a:gd name="connsiteY222" fmla="*/ 560 h 1516"/>
                <a:gd name="connsiteX223" fmla="*/ 537 w 2331"/>
                <a:gd name="connsiteY223" fmla="*/ 567 h 1516"/>
                <a:gd name="connsiteX224" fmla="*/ 506 w 2331"/>
                <a:gd name="connsiteY224" fmla="*/ 574 h 1516"/>
                <a:gd name="connsiteX225" fmla="*/ 476 w 2331"/>
                <a:gd name="connsiteY225" fmla="*/ 581 h 1516"/>
                <a:gd name="connsiteX226" fmla="*/ 447 w 2331"/>
                <a:gd name="connsiteY226" fmla="*/ 589 h 1516"/>
                <a:gd name="connsiteX227" fmla="*/ 417 w 2331"/>
                <a:gd name="connsiteY227" fmla="*/ 596 h 1516"/>
                <a:gd name="connsiteX228" fmla="*/ 390 w 2331"/>
                <a:gd name="connsiteY228" fmla="*/ 604 h 1516"/>
                <a:gd name="connsiteX229" fmla="*/ 362 w 2331"/>
                <a:gd name="connsiteY229" fmla="*/ 614 h 1516"/>
                <a:gd name="connsiteX230" fmla="*/ 337 w 2331"/>
                <a:gd name="connsiteY230" fmla="*/ 622 h 1516"/>
                <a:gd name="connsiteX231" fmla="*/ 311 w 2331"/>
                <a:gd name="connsiteY231" fmla="*/ 631 h 1516"/>
                <a:gd name="connsiteX232" fmla="*/ 285 w 2331"/>
                <a:gd name="connsiteY232" fmla="*/ 640 h 1516"/>
                <a:gd name="connsiteX233" fmla="*/ 262 w 2331"/>
                <a:gd name="connsiteY233" fmla="*/ 650 h 1516"/>
                <a:gd name="connsiteX234" fmla="*/ 238 w 2331"/>
                <a:gd name="connsiteY234" fmla="*/ 660 h 1516"/>
                <a:gd name="connsiteX235" fmla="*/ 215 w 2331"/>
                <a:gd name="connsiteY235" fmla="*/ 671 h 1516"/>
                <a:gd name="connsiteX236" fmla="*/ 194 w 2331"/>
                <a:gd name="connsiteY236" fmla="*/ 681 h 1516"/>
                <a:gd name="connsiteX237" fmla="*/ 173 w 2331"/>
                <a:gd name="connsiteY237" fmla="*/ 692 h 1516"/>
                <a:gd name="connsiteX238" fmla="*/ 153 w 2331"/>
                <a:gd name="connsiteY238" fmla="*/ 702 h 1516"/>
                <a:gd name="connsiteX239" fmla="*/ 134 w 2331"/>
                <a:gd name="connsiteY239" fmla="*/ 714 h 1516"/>
                <a:gd name="connsiteX240" fmla="*/ 116 w 2331"/>
                <a:gd name="connsiteY240" fmla="*/ 726 h 1516"/>
                <a:gd name="connsiteX241" fmla="*/ 98 w 2331"/>
                <a:gd name="connsiteY241" fmla="*/ 737 h 1516"/>
                <a:gd name="connsiteX242" fmla="*/ 82 w 2331"/>
                <a:gd name="connsiteY242" fmla="*/ 749 h 1516"/>
                <a:gd name="connsiteX243" fmla="*/ 67 w 2331"/>
                <a:gd name="connsiteY243" fmla="*/ 762 h 1516"/>
                <a:gd name="connsiteX244" fmla="*/ 53 w 2331"/>
                <a:gd name="connsiteY244" fmla="*/ 774 h 1516"/>
                <a:gd name="connsiteX245" fmla="*/ 40 w 2331"/>
                <a:gd name="connsiteY245" fmla="*/ 787 h 1516"/>
                <a:gd name="connsiteX246" fmla="*/ 27 w 2331"/>
                <a:gd name="connsiteY246" fmla="*/ 799 h 1516"/>
                <a:gd name="connsiteX247" fmla="*/ 8 w 2331"/>
                <a:gd name="connsiteY247" fmla="*/ 836 h 1516"/>
                <a:gd name="connsiteX248" fmla="*/ 0 w 2331"/>
                <a:gd name="connsiteY248" fmla="*/ 882 h 1516"/>
                <a:gd name="connsiteX249" fmla="*/ 0 w 2331"/>
                <a:gd name="connsiteY249" fmla="*/ 927 h 1516"/>
                <a:gd name="connsiteX250" fmla="*/ 1 w 2331"/>
                <a:gd name="connsiteY250" fmla="*/ 958 h 1516"/>
                <a:gd name="connsiteX251" fmla="*/ 4 w 2331"/>
                <a:gd name="connsiteY251" fmla="*/ 983 h 1516"/>
                <a:gd name="connsiteX252" fmla="*/ 8 w 2331"/>
                <a:gd name="connsiteY252" fmla="*/ 1009 h 1516"/>
                <a:gd name="connsiteX253" fmla="*/ 14 w 2331"/>
                <a:gd name="connsiteY253" fmla="*/ 1034 h 1516"/>
                <a:gd name="connsiteX254" fmla="*/ 21 w 2331"/>
                <a:gd name="connsiteY254" fmla="*/ 1059 h 1516"/>
                <a:gd name="connsiteX255" fmla="*/ 29 w 2331"/>
                <a:gd name="connsiteY255" fmla="*/ 1082 h 1516"/>
                <a:gd name="connsiteX256" fmla="*/ 40 w 2331"/>
                <a:gd name="connsiteY256" fmla="*/ 1103 h 1516"/>
                <a:gd name="connsiteX257" fmla="*/ 51 w 2331"/>
                <a:gd name="connsiteY257" fmla="*/ 1122 h 1516"/>
                <a:gd name="connsiteX258" fmla="*/ 64 w 2331"/>
                <a:gd name="connsiteY258" fmla="*/ 1136 h 1516"/>
                <a:gd name="connsiteX259" fmla="*/ 81 w 2331"/>
                <a:gd name="connsiteY259" fmla="*/ 1149 h 1516"/>
                <a:gd name="connsiteX260" fmla="*/ 98 w 2331"/>
                <a:gd name="connsiteY260" fmla="*/ 1162 h 1516"/>
                <a:gd name="connsiteX261" fmla="*/ 118 w 2331"/>
                <a:gd name="connsiteY261" fmla="*/ 1173 h 1516"/>
                <a:gd name="connsiteX262" fmla="*/ 138 w 2331"/>
                <a:gd name="connsiteY262" fmla="*/ 1184 h 1516"/>
                <a:gd name="connsiteX263" fmla="*/ 160 w 2331"/>
                <a:gd name="connsiteY263" fmla="*/ 1193 h 1516"/>
                <a:gd name="connsiteX264" fmla="*/ 184 w 2331"/>
                <a:gd name="connsiteY264" fmla="*/ 1203 h 1516"/>
                <a:gd name="connsiteX265" fmla="*/ 208 w 2331"/>
                <a:gd name="connsiteY265" fmla="*/ 1211 h 1516"/>
                <a:gd name="connsiteX266" fmla="*/ 234 w 2331"/>
                <a:gd name="connsiteY266" fmla="*/ 1218 h 1516"/>
                <a:gd name="connsiteX267" fmla="*/ 242 w 2331"/>
                <a:gd name="connsiteY267" fmla="*/ 1239 h 1516"/>
                <a:gd name="connsiteX268" fmla="*/ 250 w 2331"/>
                <a:gd name="connsiteY268" fmla="*/ 1259 h 1516"/>
                <a:gd name="connsiteX269" fmla="*/ 261 w 2331"/>
                <a:gd name="connsiteY269" fmla="*/ 1279 h 1516"/>
                <a:gd name="connsiteX270" fmla="*/ 272 w 2331"/>
                <a:gd name="connsiteY270" fmla="*/ 1298 h 1516"/>
                <a:gd name="connsiteX271" fmla="*/ 285 w 2331"/>
                <a:gd name="connsiteY271" fmla="*/ 1317 h 1516"/>
                <a:gd name="connsiteX272" fmla="*/ 298 w 2331"/>
                <a:gd name="connsiteY272" fmla="*/ 1335 h 1516"/>
                <a:gd name="connsiteX273" fmla="*/ 313 w 2331"/>
                <a:gd name="connsiteY273" fmla="*/ 1352 h 1516"/>
                <a:gd name="connsiteX274" fmla="*/ 330 w 2331"/>
                <a:gd name="connsiteY274" fmla="*/ 1368 h 1516"/>
                <a:gd name="connsiteX275" fmla="*/ 342 w 2331"/>
                <a:gd name="connsiteY275" fmla="*/ 1380 h 1516"/>
                <a:gd name="connsiteX276" fmla="*/ 357 w 2331"/>
                <a:gd name="connsiteY276" fmla="*/ 1392 h 1516"/>
                <a:gd name="connsiteX277" fmla="*/ 371 w 2331"/>
                <a:gd name="connsiteY277" fmla="*/ 1402 h 1516"/>
                <a:gd name="connsiteX278" fmla="*/ 385 w 2331"/>
                <a:gd name="connsiteY278" fmla="*/ 1412 h 1516"/>
                <a:gd name="connsiteX279" fmla="*/ 400 w 2331"/>
                <a:gd name="connsiteY279" fmla="*/ 1421 h 1516"/>
                <a:gd name="connsiteX280" fmla="*/ 415 w 2331"/>
                <a:gd name="connsiteY280" fmla="*/ 1429 h 1516"/>
                <a:gd name="connsiteX281" fmla="*/ 430 w 2331"/>
                <a:gd name="connsiteY281" fmla="*/ 1436 h 1516"/>
                <a:gd name="connsiteX282" fmla="*/ 447 w 2331"/>
                <a:gd name="connsiteY282" fmla="*/ 1443 h 1516"/>
                <a:gd name="connsiteX283" fmla="*/ 462 w 2331"/>
                <a:gd name="connsiteY283" fmla="*/ 1449 h 1516"/>
                <a:gd name="connsiteX284" fmla="*/ 478 w 2331"/>
                <a:gd name="connsiteY284" fmla="*/ 1455 h 1516"/>
                <a:gd name="connsiteX285" fmla="*/ 494 w 2331"/>
                <a:gd name="connsiteY285" fmla="*/ 1458 h 1516"/>
                <a:gd name="connsiteX286" fmla="*/ 512 w 2331"/>
                <a:gd name="connsiteY286" fmla="*/ 1462 h 1516"/>
                <a:gd name="connsiteX287" fmla="*/ 528 w 2331"/>
                <a:gd name="connsiteY287" fmla="*/ 1465 h 1516"/>
                <a:gd name="connsiteX288" fmla="*/ 546 w 2331"/>
                <a:gd name="connsiteY288" fmla="*/ 1468 h 1516"/>
                <a:gd name="connsiteX289" fmla="*/ 562 w 2331"/>
                <a:gd name="connsiteY289" fmla="*/ 1469 h 1516"/>
                <a:gd name="connsiteX290" fmla="*/ 580 w 2331"/>
                <a:gd name="connsiteY290" fmla="*/ 1469 h 1516"/>
                <a:gd name="connsiteX291" fmla="*/ 597 w 2331"/>
                <a:gd name="connsiteY291" fmla="*/ 1469 h 1516"/>
                <a:gd name="connsiteX292" fmla="*/ 614 w 2331"/>
                <a:gd name="connsiteY292" fmla="*/ 1468 h 1516"/>
                <a:gd name="connsiteX293" fmla="*/ 631 w 2331"/>
                <a:gd name="connsiteY293" fmla="*/ 1465 h 1516"/>
                <a:gd name="connsiteX294" fmla="*/ 648 w 2331"/>
                <a:gd name="connsiteY294" fmla="*/ 1462 h 1516"/>
                <a:gd name="connsiteX295" fmla="*/ 664 w 2331"/>
                <a:gd name="connsiteY295" fmla="*/ 1458 h 1516"/>
                <a:gd name="connsiteX296" fmla="*/ 679 w 2331"/>
                <a:gd name="connsiteY296" fmla="*/ 1455 h 1516"/>
                <a:gd name="connsiteX297" fmla="*/ 695 w 2331"/>
                <a:gd name="connsiteY297" fmla="*/ 1449 h 1516"/>
                <a:gd name="connsiteX298" fmla="*/ 711 w 2331"/>
                <a:gd name="connsiteY298" fmla="*/ 1443 h 1516"/>
                <a:gd name="connsiteX299" fmla="*/ 726 w 2331"/>
                <a:gd name="connsiteY299" fmla="*/ 1436 h 1516"/>
                <a:gd name="connsiteX300" fmla="*/ 740 w 2331"/>
                <a:gd name="connsiteY300" fmla="*/ 1429 h 1516"/>
                <a:gd name="connsiteX301" fmla="*/ 754 w 2331"/>
                <a:gd name="connsiteY301" fmla="*/ 1421 h 1516"/>
                <a:gd name="connsiteX302" fmla="*/ 768 w 2331"/>
                <a:gd name="connsiteY302" fmla="*/ 1412 h 1516"/>
                <a:gd name="connsiteX303" fmla="*/ 781 w 2331"/>
                <a:gd name="connsiteY303" fmla="*/ 1402 h 1516"/>
                <a:gd name="connsiteX304" fmla="*/ 794 w 2331"/>
                <a:gd name="connsiteY304" fmla="*/ 1392 h 1516"/>
                <a:gd name="connsiteX305" fmla="*/ 807 w 2331"/>
                <a:gd name="connsiteY305" fmla="*/ 1380 h 1516"/>
                <a:gd name="connsiteX306" fmla="*/ 818 w 2331"/>
                <a:gd name="connsiteY306" fmla="*/ 1368 h 1516"/>
                <a:gd name="connsiteX307" fmla="*/ 830 w 2331"/>
                <a:gd name="connsiteY307" fmla="*/ 1356 h 1516"/>
                <a:gd name="connsiteX308" fmla="*/ 842 w 2331"/>
                <a:gd name="connsiteY308" fmla="*/ 1342 h 1516"/>
                <a:gd name="connsiteX309" fmla="*/ 851 w 2331"/>
                <a:gd name="connsiteY309" fmla="*/ 1326 h 1516"/>
                <a:gd name="connsiteX310" fmla="*/ 861 w 2331"/>
                <a:gd name="connsiteY310" fmla="*/ 1311 h 1516"/>
                <a:gd name="connsiteX311" fmla="*/ 870 w 2331"/>
                <a:gd name="connsiteY311" fmla="*/ 1296 h 1516"/>
                <a:gd name="connsiteX312" fmla="*/ 877 w 2331"/>
                <a:gd name="connsiteY312" fmla="*/ 1281 h 1516"/>
                <a:gd name="connsiteX313" fmla="*/ 884 w 2331"/>
                <a:gd name="connsiteY313" fmla="*/ 1264 h 1516"/>
                <a:gd name="connsiteX314" fmla="*/ 889 w 2331"/>
                <a:gd name="connsiteY314" fmla="*/ 1248 h 1516"/>
                <a:gd name="connsiteX315" fmla="*/ 908 w 2331"/>
                <a:gd name="connsiteY315" fmla="*/ 1248 h 1516"/>
                <a:gd name="connsiteX316" fmla="*/ 927 w 2331"/>
                <a:gd name="connsiteY316" fmla="*/ 1247 h 1516"/>
                <a:gd name="connsiteX317" fmla="*/ 946 w 2331"/>
                <a:gd name="connsiteY317" fmla="*/ 1247 h 1516"/>
                <a:gd name="connsiteX318" fmla="*/ 964 w 2331"/>
                <a:gd name="connsiteY318" fmla="*/ 1247 h 1516"/>
                <a:gd name="connsiteX319" fmla="*/ 983 w 2331"/>
                <a:gd name="connsiteY319" fmla="*/ 1246 h 1516"/>
                <a:gd name="connsiteX320" fmla="*/ 1002 w 2331"/>
                <a:gd name="connsiteY320" fmla="*/ 1246 h 1516"/>
                <a:gd name="connsiteX321" fmla="*/ 1020 w 2331"/>
                <a:gd name="connsiteY321" fmla="*/ 1246 h 1516"/>
                <a:gd name="connsiteX322" fmla="*/ 1039 w 2331"/>
                <a:gd name="connsiteY322" fmla="*/ 1245 h 1516"/>
                <a:gd name="connsiteX323" fmla="*/ 1058 w 2331"/>
                <a:gd name="connsiteY323" fmla="*/ 1245 h 1516"/>
                <a:gd name="connsiteX324" fmla="*/ 1078 w 2331"/>
                <a:gd name="connsiteY324" fmla="*/ 1245 h 1516"/>
                <a:gd name="connsiteX325" fmla="*/ 1096 w 2331"/>
                <a:gd name="connsiteY325" fmla="*/ 1245 h 1516"/>
                <a:gd name="connsiteX326" fmla="*/ 1116 w 2331"/>
                <a:gd name="connsiteY326" fmla="*/ 1243 h 1516"/>
                <a:gd name="connsiteX327" fmla="*/ 1135 w 2331"/>
                <a:gd name="connsiteY327" fmla="*/ 1243 h 1516"/>
                <a:gd name="connsiteX328" fmla="*/ 1155 w 2331"/>
                <a:gd name="connsiteY328" fmla="*/ 1243 h 1516"/>
                <a:gd name="connsiteX329" fmla="*/ 1174 w 2331"/>
                <a:gd name="connsiteY329" fmla="*/ 1243 h 1516"/>
                <a:gd name="connsiteX330" fmla="*/ 1193 w 2331"/>
                <a:gd name="connsiteY330" fmla="*/ 1243 h 1516"/>
                <a:gd name="connsiteX331" fmla="*/ 1214 w 2331"/>
                <a:gd name="connsiteY331" fmla="*/ 1243 h 1516"/>
                <a:gd name="connsiteX332" fmla="*/ 1235 w 2331"/>
                <a:gd name="connsiteY332" fmla="*/ 1243 h 1516"/>
                <a:gd name="connsiteX333" fmla="*/ 1257 w 2331"/>
                <a:gd name="connsiteY333" fmla="*/ 1243 h 1516"/>
                <a:gd name="connsiteX334" fmla="*/ 1278 w 2331"/>
                <a:gd name="connsiteY334" fmla="*/ 1245 h 1516"/>
                <a:gd name="connsiteX335" fmla="*/ 1299 w 2331"/>
                <a:gd name="connsiteY335" fmla="*/ 1245 h 1516"/>
                <a:gd name="connsiteX336" fmla="*/ 1320 w 2331"/>
                <a:gd name="connsiteY336" fmla="*/ 1245 h 1516"/>
                <a:gd name="connsiteX337" fmla="*/ 1339 w 2331"/>
                <a:gd name="connsiteY337" fmla="*/ 1246 h 1516"/>
                <a:gd name="connsiteX338" fmla="*/ 1361 w 2331"/>
                <a:gd name="connsiteY338" fmla="*/ 1246 h 1516"/>
                <a:gd name="connsiteX339" fmla="*/ 1380 w 2331"/>
                <a:gd name="connsiteY339" fmla="*/ 1247 h 1516"/>
                <a:gd name="connsiteX340" fmla="*/ 1401 w 2331"/>
                <a:gd name="connsiteY340" fmla="*/ 1248 h 1516"/>
                <a:gd name="connsiteX341" fmla="*/ 1421 w 2331"/>
                <a:gd name="connsiteY341" fmla="*/ 1248 h 1516"/>
                <a:gd name="connsiteX342" fmla="*/ 1441 w 2331"/>
                <a:gd name="connsiteY342" fmla="*/ 1249 h 1516"/>
                <a:gd name="connsiteX343" fmla="*/ 1461 w 2331"/>
                <a:gd name="connsiteY343" fmla="*/ 1250 h 1516"/>
                <a:gd name="connsiteX344" fmla="*/ 1481 w 2331"/>
                <a:gd name="connsiteY344" fmla="*/ 1252 h 1516"/>
                <a:gd name="connsiteX345" fmla="*/ 1501 w 2331"/>
                <a:gd name="connsiteY345" fmla="*/ 1252 h 1516"/>
                <a:gd name="connsiteX346" fmla="*/ 1521 w 2331"/>
                <a:gd name="connsiteY346" fmla="*/ 1253 h 1516"/>
                <a:gd name="connsiteX347" fmla="*/ 1528 w 2331"/>
                <a:gd name="connsiteY347" fmla="*/ 1269 h 1516"/>
                <a:gd name="connsiteX348" fmla="*/ 1541 w 2331"/>
                <a:gd name="connsiteY348" fmla="*/ 1203 h 1516"/>
                <a:gd name="connsiteX349" fmla="*/ 1539 w 2331"/>
                <a:gd name="connsiteY349" fmla="*/ 1203 h 1516"/>
                <a:gd name="connsiteX350" fmla="*/ 1502 w 2331"/>
                <a:gd name="connsiteY350" fmla="*/ 1158 h 1516"/>
                <a:gd name="connsiteX351" fmla="*/ 1511 w 2331"/>
                <a:gd name="connsiteY351" fmla="*/ 1134 h 1516"/>
                <a:gd name="connsiteX352" fmla="*/ 1521 w 2331"/>
                <a:gd name="connsiteY352" fmla="*/ 1059 h 1516"/>
                <a:gd name="connsiteX353" fmla="*/ 1517 w 2331"/>
                <a:gd name="connsiteY353" fmla="*/ 1053 h 1516"/>
                <a:gd name="connsiteX354" fmla="*/ 1520 w 2331"/>
                <a:gd name="connsiteY354" fmla="*/ 1053 h 1516"/>
                <a:gd name="connsiteX355" fmla="*/ 1532 w 2331"/>
                <a:gd name="connsiteY355" fmla="*/ 981 h 1516"/>
                <a:gd name="connsiteX356" fmla="*/ 1583 w 2331"/>
                <a:gd name="connsiteY356" fmla="*/ 933 h 1516"/>
                <a:gd name="connsiteX357" fmla="*/ 1615 w 2331"/>
                <a:gd name="connsiteY357" fmla="*/ 975 h 1516"/>
                <a:gd name="connsiteX358" fmla="*/ 1629 w 2331"/>
                <a:gd name="connsiteY358" fmla="*/ 942 h 1516"/>
                <a:gd name="connsiteX359" fmla="*/ 1643 w 2331"/>
                <a:gd name="connsiteY359" fmla="*/ 952 h 1516"/>
                <a:gd name="connsiteX360" fmla="*/ 1657 w 2331"/>
                <a:gd name="connsiteY360" fmla="*/ 917 h 1516"/>
                <a:gd name="connsiteX361" fmla="*/ 1673 w 2331"/>
                <a:gd name="connsiteY361" fmla="*/ 926 h 1516"/>
                <a:gd name="connsiteX362" fmla="*/ 1688 w 2331"/>
                <a:gd name="connsiteY362" fmla="*/ 844 h 1516"/>
                <a:gd name="connsiteX363" fmla="*/ 1703 w 2331"/>
                <a:gd name="connsiteY363" fmla="*/ 851 h 1516"/>
                <a:gd name="connsiteX364" fmla="*/ 1719 w 2331"/>
                <a:gd name="connsiteY364" fmla="*/ 858 h 1516"/>
                <a:gd name="connsiteX365" fmla="*/ 1735 w 2331"/>
                <a:gd name="connsiteY365" fmla="*/ 864 h 1516"/>
                <a:gd name="connsiteX366" fmla="*/ 1751 w 2331"/>
                <a:gd name="connsiteY366" fmla="*/ 1050 h 1516"/>
                <a:gd name="connsiteX367" fmla="*/ 1754 w 2331"/>
                <a:gd name="connsiteY367" fmla="*/ 957 h 1516"/>
                <a:gd name="connsiteX368" fmla="*/ 1751 w 2331"/>
                <a:gd name="connsiteY368" fmla="*/ 999 h 1516"/>
                <a:gd name="connsiteX369" fmla="*/ 1767 w 2331"/>
                <a:gd name="connsiteY369" fmla="*/ 828 h 1516"/>
                <a:gd name="connsiteX370" fmla="*/ 1785 w 2331"/>
                <a:gd name="connsiteY370" fmla="*/ 1102 h 1516"/>
                <a:gd name="connsiteX371" fmla="*/ 1801 w 2331"/>
                <a:gd name="connsiteY371" fmla="*/ 1015 h 1516"/>
                <a:gd name="connsiteX372" fmla="*/ 1796 w 2331"/>
                <a:gd name="connsiteY372" fmla="*/ 1143 h 1516"/>
                <a:gd name="connsiteX373" fmla="*/ 1819 w 2331"/>
                <a:gd name="connsiteY373" fmla="*/ 1108 h 1516"/>
                <a:gd name="connsiteX374" fmla="*/ 1835 w 2331"/>
                <a:gd name="connsiteY374" fmla="*/ 1109 h 1516"/>
                <a:gd name="connsiteX375" fmla="*/ 1853 w 2331"/>
                <a:gd name="connsiteY375" fmla="*/ 1109 h 1516"/>
                <a:gd name="connsiteX376" fmla="*/ 1870 w 2331"/>
                <a:gd name="connsiteY376" fmla="*/ 1154 h 1516"/>
                <a:gd name="connsiteX377" fmla="*/ 1887 w 2331"/>
                <a:gd name="connsiteY377" fmla="*/ 1198 h 1516"/>
                <a:gd name="connsiteX378" fmla="*/ 1904 w 2331"/>
                <a:gd name="connsiteY378" fmla="*/ 1150 h 1516"/>
                <a:gd name="connsiteX379" fmla="*/ 1904 w 2331"/>
                <a:gd name="connsiteY379" fmla="*/ 1110 h 1516"/>
                <a:gd name="connsiteX380" fmla="*/ 1904 w 2331"/>
                <a:gd name="connsiteY380" fmla="*/ 1143 h 1516"/>
                <a:gd name="connsiteX381" fmla="*/ 1920 w 2331"/>
                <a:gd name="connsiteY381" fmla="*/ 1147 h 1516"/>
                <a:gd name="connsiteX382" fmla="*/ 1995 w 2331"/>
                <a:gd name="connsiteY382" fmla="*/ 1516 h 1516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13 w 2331"/>
                <a:gd name="connsiteY11" fmla="*/ 1429 h 1469"/>
                <a:gd name="connsiteX12" fmla="*/ 2028 w 2331"/>
                <a:gd name="connsiteY12" fmla="*/ 926 h 1469"/>
                <a:gd name="connsiteX13" fmla="*/ 2041 w 2331"/>
                <a:gd name="connsiteY13" fmla="*/ 1412 h 1469"/>
                <a:gd name="connsiteX14" fmla="*/ 2055 w 2331"/>
                <a:gd name="connsiteY14" fmla="*/ 1087 h 1469"/>
                <a:gd name="connsiteX15" fmla="*/ 2068 w 2331"/>
                <a:gd name="connsiteY15" fmla="*/ 1392 h 1469"/>
                <a:gd name="connsiteX16" fmla="*/ 2079 w 2331"/>
                <a:gd name="connsiteY16" fmla="*/ 1380 h 1469"/>
                <a:gd name="connsiteX17" fmla="*/ 2091 w 2331"/>
                <a:gd name="connsiteY17" fmla="*/ 1098 h 1469"/>
                <a:gd name="connsiteX18" fmla="*/ 2105 w 2331"/>
                <a:gd name="connsiteY18" fmla="*/ 1353 h 1469"/>
                <a:gd name="connsiteX19" fmla="*/ 2118 w 2331"/>
                <a:gd name="connsiteY19" fmla="*/ 1066 h 1469"/>
                <a:gd name="connsiteX20" fmla="*/ 2130 w 2331"/>
                <a:gd name="connsiteY20" fmla="*/ 1319 h 1469"/>
                <a:gd name="connsiteX21" fmla="*/ 2140 w 2331"/>
                <a:gd name="connsiteY21" fmla="*/ 1301 h 1469"/>
                <a:gd name="connsiteX22" fmla="*/ 2149 w 2331"/>
                <a:gd name="connsiteY22" fmla="*/ 1057 h 1469"/>
                <a:gd name="connsiteX23" fmla="*/ 2158 w 2331"/>
                <a:gd name="connsiteY23" fmla="*/ 1263 h 1469"/>
                <a:gd name="connsiteX24" fmla="*/ 2165 w 2331"/>
                <a:gd name="connsiteY24" fmla="*/ 1243 h 1469"/>
                <a:gd name="connsiteX25" fmla="*/ 2171 w 2331"/>
                <a:gd name="connsiteY25" fmla="*/ 1224 h 1469"/>
                <a:gd name="connsiteX26" fmla="*/ 2183 w 2331"/>
                <a:gd name="connsiteY26" fmla="*/ 1219 h 1469"/>
                <a:gd name="connsiteX27" fmla="*/ 2195 w 2331"/>
                <a:gd name="connsiteY27" fmla="*/ 1213 h 1469"/>
                <a:gd name="connsiteX28" fmla="*/ 2207 w 2331"/>
                <a:gd name="connsiteY28" fmla="*/ 1208 h 1469"/>
                <a:gd name="connsiteX29" fmla="*/ 2218 w 2331"/>
                <a:gd name="connsiteY29" fmla="*/ 1203 h 1469"/>
                <a:gd name="connsiteX30" fmla="*/ 2230 w 2331"/>
                <a:gd name="connsiteY30" fmla="*/ 1197 h 1469"/>
                <a:gd name="connsiteX31" fmla="*/ 2241 w 2331"/>
                <a:gd name="connsiteY31" fmla="*/ 1191 h 1469"/>
                <a:gd name="connsiteX32" fmla="*/ 2251 w 2331"/>
                <a:gd name="connsiteY32" fmla="*/ 1185 h 1469"/>
                <a:gd name="connsiteX33" fmla="*/ 2261 w 2331"/>
                <a:gd name="connsiteY33" fmla="*/ 1178 h 1469"/>
                <a:gd name="connsiteX34" fmla="*/ 2279 w 2331"/>
                <a:gd name="connsiteY34" fmla="*/ 1160 h 1469"/>
                <a:gd name="connsiteX35" fmla="*/ 2294 w 2331"/>
                <a:gd name="connsiteY35" fmla="*/ 1138 h 1469"/>
                <a:gd name="connsiteX36" fmla="*/ 2307 w 2331"/>
                <a:gd name="connsiteY36" fmla="*/ 1111 h 1469"/>
                <a:gd name="connsiteX37" fmla="*/ 2317 w 2331"/>
                <a:gd name="connsiteY37" fmla="*/ 1082 h 1469"/>
                <a:gd name="connsiteX38" fmla="*/ 2324 w 2331"/>
                <a:gd name="connsiteY38" fmla="*/ 1051 h 1469"/>
                <a:gd name="connsiteX39" fmla="*/ 2328 w 2331"/>
                <a:gd name="connsiteY39" fmla="*/ 1018 h 1469"/>
                <a:gd name="connsiteX40" fmla="*/ 2331 w 2331"/>
                <a:gd name="connsiteY40" fmla="*/ 985 h 1469"/>
                <a:gd name="connsiteX41" fmla="*/ 2331 w 2331"/>
                <a:gd name="connsiteY41" fmla="*/ 954 h 1469"/>
                <a:gd name="connsiteX42" fmla="*/ 2329 w 2331"/>
                <a:gd name="connsiteY42" fmla="*/ 927 h 1469"/>
                <a:gd name="connsiteX43" fmla="*/ 2327 w 2331"/>
                <a:gd name="connsiteY43" fmla="*/ 899 h 1469"/>
                <a:gd name="connsiteX44" fmla="*/ 2322 w 2331"/>
                <a:gd name="connsiteY44" fmla="*/ 871 h 1469"/>
                <a:gd name="connsiteX45" fmla="*/ 2315 w 2331"/>
                <a:gd name="connsiteY45" fmla="*/ 844 h 1469"/>
                <a:gd name="connsiteX46" fmla="*/ 2307 w 2331"/>
                <a:gd name="connsiteY46" fmla="*/ 819 h 1469"/>
                <a:gd name="connsiteX47" fmla="*/ 2297 w 2331"/>
                <a:gd name="connsiteY47" fmla="*/ 796 h 1469"/>
                <a:gd name="connsiteX48" fmla="*/ 2284 w 2331"/>
                <a:gd name="connsiteY48" fmla="*/ 777 h 1469"/>
                <a:gd name="connsiteX49" fmla="*/ 2269 w 2331"/>
                <a:gd name="connsiteY49" fmla="*/ 762 h 1469"/>
                <a:gd name="connsiteX50" fmla="*/ 2242 w 2331"/>
                <a:gd name="connsiteY50" fmla="*/ 743 h 1469"/>
                <a:gd name="connsiteX51" fmla="*/ 2213 w 2331"/>
                <a:gd name="connsiteY51" fmla="*/ 725 h 1469"/>
                <a:gd name="connsiteX52" fmla="*/ 2181 w 2331"/>
                <a:gd name="connsiteY52" fmla="*/ 706 h 1469"/>
                <a:gd name="connsiteX53" fmla="*/ 2147 w 2331"/>
                <a:gd name="connsiteY53" fmla="*/ 688 h 1469"/>
                <a:gd name="connsiteX54" fmla="*/ 2112 w 2331"/>
                <a:gd name="connsiteY54" fmla="*/ 672 h 1469"/>
                <a:gd name="connsiteX55" fmla="*/ 2074 w 2331"/>
                <a:gd name="connsiteY55" fmla="*/ 656 h 1469"/>
                <a:gd name="connsiteX56" fmla="*/ 2034 w 2331"/>
                <a:gd name="connsiteY56" fmla="*/ 640 h 1469"/>
                <a:gd name="connsiteX57" fmla="*/ 1993 w 2331"/>
                <a:gd name="connsiteY57" fmla="*/ 625 h 1469"/>
                <a:gd name="connsiteX58" fmla="*/ 1950 w 2331"/>
                <a:gd name="connsiteY58" fmla="*/ 611 h 1469"/>
                <a:gd name="connsiteX59" fmla="*/ 1904 w 2331"/>
                <a:gd name="connsiteY59" fmla="*/ 598 h 1469"/>
                <a:gd name="connsiteX60" fmla="*/ 1857 w 2331"/>
                <a:gd name="connsiteY60" fmla="*/ 585 h 1469"/>
                <a:gd name="connsiteX61" fmla="*/ 1808 w 2331"/>
                <a:gd name="connsiteY61" fmla="*/ 574 h 1469"/>
                <a:gd name="connsiteX62" fmla="*/ 1758 w 2331"/>
                <a:gd name="connsiteY62" fmla="*/ 563 h 1469"/>
                <a:gd name="connsiteX63" fmla="*/ 1707 w 2331"/>
                <a:gd name="connsiteY63" fmla="*/ 553 h 1469"/>
                <a:gd name="connsiteX64" fmla="*/ 1654 w 2331"/>
                <a:gd name="connsiteY64" fmla="*/ 543 h 1469"/>
                <a:gd name="connsiteX65" fmla="*/ 1599 w 2331"/>
                <a:gd name="connsiteY65" fmla="*/ 535 h 1469"/>
                <a:gd name="connsiteX66" fmla="*/ 1599 w 2331"/>
                <a:gd name="connsiteY66" fmla="*/ 535 h 1469"/>
                <a:gd name="connsiteX67" fmla="*/ 1595 w 2331"/>
                <a:gd name="connsiteY67" fmla="*/ 471 h 1469"/>
                <a:gd name="connsiteX68" fmla="*/ 1487 w 2331"/>
                <a:gd name="connsiteY68" fmla="*/ 471 h 1469"/>
                <a:gd name="connsiteX69" fmla="*/ 1496 w 2331"/>
                <a:gd name="connsiteY69" fmla="*/ 637 h 1469"/>
                <a:gd name="connsiteX70" fmla="*/ 1491 w 2331"/>
                <a:gd name="connsiteY70" fmla="*/ 638 h 1469"/>
                <a:gd name="connsiteX71" fmla="*/ 1487 w 2331"/>
                <a:gd name="connsiteY71" fmla="*/ 639 h 1469"/>
                <a:gd name="connsiteX72" fmla="*/ 1482 w 2331"/>
                <a:gd name="connsiteY72" fmla="*/ 640 h 1469"/>
                <a:gd name="connsiteX73" fmla="*/ 1477 w 2331"/>
                <a:gd name="connsiteY73" fmla="*/ 642 h 1469"/>
                <a:gd name="connsiteX74" fmla="*/ 1473 w 2331"/>
                <a:gd name="connsiteY74" fmla="*/ 644 h 1469"/>
                <a:gd name="connsiteX75" fmla="*/ 1468 w 2331"/>
                <a:gd name="connsiteY75" fmla="*/ 645 h 1469"/>
                <a:gd name="connsiteX76" fmla="*/ 1462 w 2331"/>
                <a:gd name="connsiteY76" fmla="*/ 646 h 1469"/>
                <a:gd name="connsiteX77" fmla="*/ 1458 w 2331"/>
                <a:gd name="connsiteY77" fmla="*/ 647 h 1469"/>
                <a:gd name="connsiteX78" fmla="*/ 1467 w 2331"/>
                <a:gd name="connsiteY78" fmla="*/ 643 h 1469"/>
                <a:gd name="connsiteX79" fmla="*/ 1418 w 2331"/>
                <a:gd name="connsiteY79" fmla="*/ 561 h 1469"/>
                <a:gd name="connsiteX80" fmla="*/ 1405 w 2331"/>
                <a:gd name="connsiteY80" fmla="*/ 452 h 1469"/>
                <a:gd name="connsiteX81" fmla="*/ 1417 w 2331"/>
                <a:gd name="connsiteY81" fmla="*/ 442 h 1469"/>
                <a:gd name="connsiteX82" fmla="*/ 1427 w 2331"/>
                <a:gd name="connsiteY82" fmla="*/ 430 h 1469"/>
                <a:gd name="connsiteX83" fmla="*/ 1438 w 2331"/>
                <a:gd name="connsiteY83" fmla="*/ 417 h 1469"/>
                <a:gd name="connsiteX84" fmla="*/ 1447 w 2331"/>
                <a:gd name="connsiteY84" fmla="*/ 403 h 1469"/>
                <a:gd name="connsiteX85" fmla="*/ 1456 w 2331"/>
                <a:gd name="connsiteY85" fmla="*/ 388 h 1469"/>
                <a:gd name="connsiteX86" fmla="*/ 1465 w 2331"/>
                <a:gd name="connsiteY86" fmla="*/ 372 h 1469"/>
                <a:gd name="connsiteX87" fmla="*/ 1472 w 2331"/>
                <a:gd name="connsiteY87" fmla="*/ 354 h 1469"/>
                <a:gd name="connsiteX88" fmla="*/ 1479 w 2331"/>
                <a:gd name="connsiteY88" fmla="*/ 337 h 1469"/>
                <a:gd name="connsiteX89" fmla="*/ 1487 w 2331"/>
                <a:gd name="connsiteY89" fmla="*/ 471 h 1469"/>
                <a:gd name="connsiteX90" fmla="*/ 1595 w 2331"/>
                <a:gd name="connsiteY90" fmla="*/ 471 h 1469"/>
                <a:gd name="connsiteX91" fmla="*/ 1585 w 2331"/>
                <a:gd name="connsiteY91" fmla="*/ 273 h 1469"/>
                <a:gd name="connsiteX92" fmla="*/ 1584 w 2331"/>
                <a:gd name="connsiteY92" fmla="*/ 265 h 1469"/>
                <a:gd name="connsiteX93" fmla="*/ 1580 w 2331"/>
                <a:gd name="connsiteY93" fmla="*/ 257 h 1469"/>
                <a:gd name="connsiteX94" fmla="*/ 1576 w 2331"/>
                <a:gd name="connsiteY94" fmla="*/ 250 h 1469"/>
                <a:gd name="connsiteX95" fmla="*/ 1570 w 2331"/>
                <a:gd name="connsiteY95" fmla="*/ 243 h 1469"/>
                <a:gd name="connsiteX96" fmla="*/ 1563 w 2331"/>
                <a:gd name="connsiteY96" fmla="*/ 237 h 1469"/>
                <a:gd name="connsiteX97" fmla="*/ 1556 w 2331"/>
                <a:gd name="connsiteY97" fmla="*/ 234 h 1469"/>
                <a:gd name="connsiteX98" fmla="*/ 1546 w 2331"/>
                <a:gd name="connsiteY98" fmla="*/ 231 h 1469"/>
                <a:gd name="connsiteX99" fmla="*/ 1538 w 2331"/>
                <a:gd name="connsiteY99" fmla="*/ 230 h 1469"/>
                <a:gd name="connsiteX100" fmla="*/ 1517 w 2331"/>
                <a:gd name="connsiteY100" fmla="*/ 230 h 1469"/>
                <a:gd name="connsiteX101" fmla="*/ 1511 w 2331"/>
                <a:gd name="connsiteY101" fmla="*/ 230 h 1469"/>
                <a:gd name="connsiteX102" fmla="*/ 1505 w 2331"/>
                <a:gd name="connsiteY102" fmla="*/ 231 h 1469"/>
                <a:gd name="connsiteX103" fmla="*/ 1501 w 2331"/>
                <a:gd name="connsiteY103" fmla="*/ 234 h 1469"/>
                <a:gd name="connsiteX104" fmla="*/ 1495 w 2331"/>
                <a:gd name="connsiteY104" fmla="*/ 236 h 1469"/>
                <a:gd name="connsiteX105" fmla="*/ 1495 w 2331"/>
                <a:gd name="connsiteY105" fmla="*/ 236 h 1469"/>
                <a:gd name="connsiteX106" fmla="*/ 1495 w 2331"/>
                <a:gd name="connsiteY106" fmla="*/ 235 h 1469"/>
                <a:gd name="connsiteX107" fmla="*/ 1495 w 2331"/>
                <a:gd name="connsiteY107" fmla="*/ 235 h 1469"/>
                <a:gd name="connsiteX108" fmla="*/ 1495 w 2331"/>
                <a:gd name="connsiteY108" fmla="*/ 235 h 1469"/>
                <a:gd name="connsiteX109" fmla="*/ 1493 w 2331"/>
                <a:gd name="connsiteY109" fmla="*/ 212 h 1469"/>
                <a:gd name="connsiteX110" fmla="*/ 1488 w 2331"/>
                <a:gd name="connsiteY110" fmla="*/ 188 h 1469"/>
                <a:gd name="connsiteX111" fmla="*/ 1481 w 2331"/>
                <a:gd name="connsiteY111" fmla="*/ 166 h 1469"/>
                <a:gd name="connsiteX112" fmla="*/ 1473 w 2331"/>
                <a:gd name="connsiteY112" fmla="*/ 145 h 1469"/>
                <a:gd name="connsiteX113" fmla="*/ 1462 w 2331"/>
                <a:gd name="connsiteY113" fmla="*/ 124 h 1469"/>
                <a:gd name="connsiteX114" fmla="*/ 1449 w 2331"/>
                <a:gd name="connsiteY114" fmla="*/ 105 h 1469"/>
                <a:gd name="connsiteX115" fmla="*/ 1434 w 2331"/>
                <a:gd name="connsiteY115" fmla="*/ 86 h 1469"/>
                <a:gd name="connsiteX116" fmla="*/ 1418 w 2331"/>
                <a:gd name="connsiteY116" fmla="*/ 69 h 1469"/>
                <a:gd name="connsiteX117" fmla="*/ 1399 w 2331"/>
                <a:gd name="connsiteY117" fmla="*/ 54 h 1469"/>
                <a:gd name="connsiteX118" fmla="*/ 1379 w 2331"/>
                <a:gd name="connsiteY118" fmla="*/ 40 h 1469"/>
                <a:gd name="connsiteX119" fmla="*/ 1359 w 2331"/>
                <a:gd name="connsiteY119" fmla="*/ 28 h 1469"/>
                <a:gd name="connsiteX120" fmla="*/ 1338 w 2331"/>
                <a:gd name="connsiteY120" fmla="*/ 18 h 1469"/>
                <a:gd name="connsiteX121" fmla="*/ 1316 w 2331"/>
                <a:gd name="connsiteY121" fmla="*/ 11 h 1469"/>
                <a:gd name="connsiteX122" fmla="*/ 1294 w 2331"/>
                <a:gd name="connsiteY122" fmla="*/ 5 h 1469"/>
                <a:gd name="connsiteX123" fmla="*/ 1271 w 2331"/>
                <a:gd name="connsiteY123" fmla="*/ 1 h 1469"/>
                <a:gd name="connsiteX124" fmla="*/ 1247 w 2331"/>
                <a:gd name="connsiteY124" fmla="*/ 0 h 1469"/>
                <a:gd name="connsiteX125" fmla="*/ 1225 w 2331"/>
                <a:gd name="connsiteY125" fmla="*/ 1 h 1469"/>
                <a:gd name="connsiteX126" fmla="*/ 1204 w 2331"/>
                <a:gd name="connsiteY126" fmla="*/ 4 h 1469"/>
                <a:gd name="connsiteX127" fmla="*/ 1183 w 2331"/>
                <a:gd name="connsiteY127" fmla="*/ 9 h 1469"/>
                <a:gd name="connsiteX128" fmla="*/ 1163 w 2331"/>
                <a:gd name="connsiteY128" fmla="*/ 15 h 1469"/>
                <a:gd name="connsiteX129" fmla="*/ 1144 w 2331"/>
                <a:gd name="connsiteY129" fmla="*/ 25 h 1469"/>
                <a:gd name="connsiteX130" fmla="*/ 1127 w 2331"/>
                <a:gd name="connsiteY130" fmla="*/ 34 h 1469"/>
                <a:gd name="connsiteX131" fmla="*/ 1110 w 2331"/>
                <a:gd name="connsiteY131" fmla="*/ 46 h 1469"/>
                <a:gd name="connsiteX132" fmla="*/ 1095 w 2331"/>
                <a:gd name="connsiteY132" fmla="*/ 60 h 1469"/>
                <a:gd name="connsiteX133" fmla="*/ 1080 w 2331"/>
                <a:gd name="connsiteY133" fmla="*/ 74 h 1469"/>
                <a:gd name="connsiteX134" fmla="*/ 1068 w 2331"/>
                <a:gd name="connsiteY134" fmla="*/ 90 h 1469"/>
                <a:gd name="connsiteX135" fmla="*/ 1057 w 2331"/>
                <a:gd name="connsiteY135" fmla="*/ 106 h 1469"/>
                <a:gd name="connsiteX136" fmla="*/ 1047 w 2331"/>
                <a:gd name="connsiteY136" fmla="*/ 125 h 1469"/>
                <a:gd name="connsiteX137" fmla="*/ 1039 w 2331"/>
                <a:gd name="connsiteY137" fmla="*/ 144 h 1469"/>
                <a:gd name="connsiteX138" fmla="*/ 1033 w 2331"/>
                <a:gd name="connsiteY138" fmla="*/ 164 h 1469"/>
                <a:gd name="connsiteX139" fmla="*/ 1029 w 2331"/>
                <a:gd name="connsiteY139" fmla="*/ 185 h 1469"/>
                <a:gd name="connsiteX140" fmla="*/ 1026 w 2331"/>
                <a:gd name="connsiteY140" fmla="*/ 207 h 1469"/>
                <a:gd name="connsiteX141" fmla="*/ 1003 w 2331"/>
                <a:gd name="connsiteY141" fmla="*/ 227 h 1469"/>
                <a:gd name="connsiteX142" fmla="*/ 976 w 2331"/>
                <a:gd name="connsiteY142" fmla="*/ 251 h 1469"/>
                <a:gd name="connsiteX143" fmla="*/ 947 w 2331"/>
                <a:gd name="connsiteY143" fmla="*/ 279 h 1469"/>
                <a:gd name="connsiteX144" fmla="*/ 919 w 2331"/>
                <a:gd name="connsiteY144" fmla="*/ 309 h 1469"/>
                <a:gd name="connsiteX145" fmla="*/ 893 w 2331"/>
                <a:gd name="connsiteY145" fmla="*/ 338 h 1469"/>
                <a:gd name="connsiteX146" fmla="*/ 873 w 2331"/>
                <a:gd name="connsiteY146" fmla="*/ 366 h 1469"/>
                <a:gd name="connsiteX147" fmla="*/ 860 w 2331"/>
                <a:gd name="connsiteY147" fmla="*/ 391 h 1469"/>
                <a:gd name="connsiteX148" fmla="*/ 858 w 2331"/>
                <a:gd name="connsiteY148" fmla="*/ 414 h 1469"/>
                <a:gd name="connsiteX149" fmla="*/ 860 w 2331"/>
                <a:gd name="connsiteY149" fmla="*/ 422 h 1469"/>
                <a:gd name="connsiteX150" fmla="*/ 864 w 2331"/>
                <a:gd name="connsiteY150" fmla="*/ 429 h 1469"/>
                <a:gd name="connsiteX151" fmla="*/ 870 w 2331"/>
                <a:gd name="connsiteY151" fmla="*/ 435 h 1469"/>
                <a:gd name="connsiteX152" fmla="*/ 877 w 2331"/>
                <a:gd name="connsiteY152" fmla="*/ 439 h 1469"/>
                <a:gd name="connsiteX153" fmla="*/ 887 w 2331"/>
                <a:gd name="connsiteY153" fmla="*/ 444 h 1469"/>
                <a:gd name="connsiteX154" fmla="*/ 898 w 2331"/>
                <a:gd name="connsiteY154" fmla="*/ 449 h 1469"/>
                <a:gd name="connsiteX155" fmla="*/ 911 w 2331"/>
                <a:gd name="connsiteY155" fmla="*/ 452 h 1469"/>
                <a:gd name="connsiteX156" fmla="*/ 923 w 2331"/>
                <a:gd name="connsiteY156" fmla="*/ 456 h 1469"/>
                <a:gd name="connsiteX157" fmla="*/ 936 w 2331"/>
                <a:gd name="connsiteY157" fmla="*/ 459 h 1469"/>
                <a:gd name="connsiteX158" fmla="*/ 950 w 2331"/>
                <a:gd name="connsiteY158" fmla="*/ 462 h 1469"/>
                <a:gd name="connsiteX159" fmla="*/ 964 w 2331"/>
                <a:gd name="connsiteY159" fmla="*/ 465 h 1469"/>
                <a:gd name="connsiteX160" fmla="*/ 978 w 2331"/>
                <a:gd name="connsiteY160" fmla="*/ 466 h 1469"/>
                <a:gd name="connsiteX161" fmla="*/ 991 w 2331"/>
                <a:gd name="connsiteY161" fmla="*/ 469 h 1469"/>
                <a:gd name="connsiteX162" fmla="*/ 1005 w 2331"/>
                <a:gd name="connsiteY162" fmla="*/ 470 h 1469"/>
                <a:gd name="connsiteX163" fmla="*/ 1018 w 2331"/>
                <a:gd name="connsiteY163" fmla="*/ 472 h 1469"/>
                <a:gd name="connsiteX164" fmla="*/ 1030 w 2331"/>
                <a:gd name="connsiteY164" fmla="*/ 473 h 1469"/>
                <a:gd name="connsiteX165" fmla="*/ 1041 w 2331"/>
                <a:gd name="connsiteY165" fmla="*/ 473 h 1469"/>
                <a:gd name="connsiteX166" fmla="*/ 1052 w 2331"/>
                <a:gd name="connsiteY166" fmla="*/ 474 h 1469"/>
                <a:gd name="connsiteX167" fmla="*/ 1061 w 2331"/>
                <a:gd name="connsiteY167" fmla="*/ 476 h 1469"/>
                <a:gd name="connsiteX168" fmla="*/ 1069 w 2331"/>
                <a:gd name="connsiteY168" fmla="*/ 476 h 1469"/>
                <a:gd name="connsiteX169" fmla="*/ 1082 w 2331"/>
                <a:gd name="connsiteY169" fmla="*/ 589 h 1469"/>
                <a:gd name="connsiteX170" fmla="*/ 1082 w 2331"/>
                <a:gd name="connsiteY170" fmla="*/ 593 h 1469"/>
                <a:gd name="connsiteX171" fmla="*/ 1074 w 2331"/>
                <a:gd name="connsiteY171" fmla="*/ 590 h 1469"/>
                <a:gd name="connsiteX172" fmla="*/ 1067 w 2331"/>
                <a:gd name="connsiteY172" fmla="*/ 588 h 1469"/>
                <a:gd name="connsiteX173" fmla="*/ 1059 w 2331"/>
                <a:gd name="connsiteY173" fmla="*/ 588 h 1469"/>
                <a:gd name="connsiteX174" fmla="*/ 1051 w 2331"/>
                <a:gd name="connsiteY174" fmla="*/ 590 h 1469"/>
                <a:gd name="connsiteX175" fmla="*/ 1046 w 2331"/>
                <a:gd name="connsiteY175" fmla="*/ 591 h 1469"/>
                <a:gd name="connsiteX176" fmla="*/ 1043 w 2331"/>
                <a:gd name="connsiteY176" fmla="*/ 593 h 1469"/>
                <a:gd name="connsiteX177" fmla="*/ 1039 w 2331"/>
                <a:gd name="connsiteY177" fmla="*/ 594 h 1469"/>
                <a:gd name="connsiteX178" fmla="*/ 1037 w 2331"/>
                <a:gd name="connsiteY178" fmla="*/ 595 h 1469"/>
                <a:gd name="connsiteX179" fmla="*/ 969 w 2331"/>
                <a:gd name="connsiteY179" fmla="*/ 501 h 1469"/>
                <a:gd name="connsiteX180" fmla="*/ 968 w 2331"/>
                <a:gd name="connsiteY180" fmla="*/ 500 h 1469"/>
                <a:gd name="connsiteX181" fmla="*/ 963 w 2331"/>
                <a:gd name="connsiteY181" fmla="*/ 497 h 1469"/>
                <a:gd name="connsiteX182" fmla="*/ 957 w 2331"/>
                <a:gd name="connsiteY182" fmla="*/ 493 h 1469"/>
                <a:gd name="connsiteX183" fmla="*/ 951 w 2331"/>
                <a:gd name="connsiteY183" fmla="*/ 491 h 1469"/>
                <a:gd name="connsiteX184" fmla="*/ 943 w 2331"/>
                <a:gd name="connsiteY184" fmla="*/ 488 h 1469"/>
                <a:gd name="connsiteX185" fmla="*/ 936 w 2331"/>
                <a:gd name="connsiteY185" fmla="*/ 488 h 1469"/>
                <a:gd name="connsiteX186" fmla="*/ 928 w 2331"/>
                <a:gd name="connsiteY186" fmla="*/ 491 h 1469"/>
                <a:gd name="connsiteX187" fmla="*/ 920 w 2331"/>
                <a:gd name="connsiteY187" fmla="*/ 493 h 1469"/>
                <a:gd name="connsiteX188" fmla="*/ 912 w 2331"/>
                <a:gd name="connsiteY188" fmla="*/ 499 h 1469"/>
                <a:gd name="connsiteX189" fmla="*/ 900 w 2331"/>
                <a:gd name="connsiteY189" fmla="*/ 514 h 1469"/>
                <a:gd name="connsiteX190" fmla="*/ 897 w 2331"/>
                <a:gd name="connsiteY190" fmla="*/ 529 h 1469"/>
                <a:gd name="connsiteX191" fmla="*/ 899 w 2331"/>
                <a:gd name="connsiteY191" fmla="*/ 543 h 1469"/>
                <a:gd name="connsiteX192" fmla="*/ 904 w 2331"/>
                <a:gd name="connsiteY192" fmla="*/ 554 h 1469"/>
                <a:gd name="connsiteX193" fmla="*/ 906 w 2331"/>
                <a:gd name="connsiteY193" fmla="*/ 557 h 1469"/>
                <a:gd name="connsiteX194" fmla="*/ 912 w 2331"/>
                <a:gd name="connsiteY194" fmla="*/ 564 h 1469"/>
                <a:gd name="connsiteX195" fmla="*/ 920 w 2331"/>
                <a:gd name="connsiteY195" fmla="*/ 576 h 1469"/>
                <a:gd name="connsiteX196" fmla="*/ 930 w 2331"/>
                <a:gd name="connsiteY196" fmla="*/ 590 h 1469"/>
                <a:gd name="connsiteX197" fmla="*/ 941 w 2331"/>
                <a:gd name="connsiteY197" fmla="*/ 604 h 1469"/>
                <a:gd name="connsiteX198" fmla="*/ 953 w 2331"/>
                <a:gd name="connsiteY198" fmla="*/ 619 h 1469"/>
                <a:gd name="connsiteX199" fmla="*/ 962 w 2331"/>
                <a:gd name="connsiteY199" fmla="*/ 632 h 1469"/>
                <a:gd name="connsiteX200" fmla="*/ 970 w 2331"/>
                <a:gd name="connsiteY200" fmla="*/ 643 h 1469"/>
                <a:gd name="connsiteX201" fmla="*/ 944 w 2331"/>
                <a:gd name="connsiteY201" fmla="*/ 636 h 1469"/>
                <a:gd name="connsiteX202" fmla="*/ 922 w 2331"/>
                <a:gd name="connsiteY202" fmla="*/ 628 h 1469"/>
                <a:gd name="connsiteX203" fmla="*/ 902 w 2331"/>
                <a:gd name="connsiteY203" fmla="*/ 618 h 1469"/>
                <a:gd name="connsiteX204" fmla="*/ 886 w 2331"/>
                <a:gd name="connsiteY204" fmla="*/ 609 h 1469"/>
                <a:gd name="connsiteX205" fmla="*/ 873 w 2331"/>
                <a:gd name="connsiteY205" fmla="*/ 600 h 1469"/>
                <a:gd name="connsiteX206" fmla="*/ 863 w 2331"/>
                <a:gd name="connsiteY206" fmla="*/ 589 h 1469"/>
                <a:gd name="connsiteX207" fmla="*/ 857 w 2331"/>
                <a:gd name="connsiteY207" fmla="*/ 578 h 1469"/>
                <a:gd name="connsiteX208" fmla="*/ 854 w 2331"/>
                <a:gd name="connsiteY208" fmla="*/ 567 h 1469"/>
                <a:gd name="connsiteX209" fmla="*/ 853 w 2331"/>
                <a:gd name="connsiteY209" fmla="*/ 559 h 1469"/>
                <a:gd name="connsiteX210" fmla="*/ 853 w 2331"/>
                <a:gd name="connsiteY210" fmla="*/ 552 h 1469"/>
                <a:gd name="connsiteX211" fmla="*/ 853 w 2331"/>
                <a:gd name="connsiteY211" fmla="*/ 545 h 1469"/>
                <a:gd name="connsiteX212" fmla="*/ 854 w 2331"/>
                <a:gd name="connsiteY212" fmla="*/ 538 h 1469"/>
                <a:gd name="connsiteX213" fmla="*/ 856 w 2331"/>
                <a:gd name="connsiteY213" fmla="*/ 518 h 1469"/>
                <a:gd name="connsiteX214" fmla="*/ 837 w 2331"/>
                <a:gd name="connsiteY214" fmla="*/ 520 h 1469"/>
                <a:gd name="connsiteX215" fmla="*/ 802 w 2331"/>
                <a:gd name="connsiteY215" fmla="*/ 524 h 1469"/>
                <a:gd name="connsiteX216" fmla="*/ 767 w 2331"/>
                <a:gd name="connsiteY216" fmla="*/ 528 h 1469"/>
                <a:gd name="connsiteX217" fmla="*/ 732 w 2331"/>
                <a:gd name="connsiteY217" fmla="*/ 532 h 1469"/>
                <a:gd name="connsiteX218" fmla="*/ 698 w 2331"/>
                <a:gd name="connsiteY218" fmla="*/ 538 h 1469"/>
                <a:gd name="connsiteX219" fmla="*/ 664 w 2331"/>
                <a:gd name="connsiteY219" fmla="*/ 542 h 1469"/>
                <a:gd name="connsiteX220" fmla="*/ 631 w 2331"/>
                <a:gd name="connsiteY220" fmla="*/ 548 h 1469"/>
                <a:gd name="connsiteX221" fmla="*/ 600 w 2331"/>
                <a:gd name="connsiteY221" fmla="*/ 554 h 1469"/>
                <a:gd name="connsiteX222" fmla="*/ 567 w 2331"/>
                <a:gd name="connsiteY222" fmla="*/ 560 h 1469"/>
                <a:gd name="connsiteX223" fmla="*/ 537 w 2331"/>
                <a:gd name="connsiteY223" fmla="*/ 567 h 1469"/>
                <a:gd name="connsiteX224" fmla="*/ 506 w 2331"/>
                <a:gd name="connsiteY224" fmla="*/ 574 h 1469"/>
                <a:gd name="connsiteX225" fmla="*/ 476 w 2331"/>
                <a:gd name="connsiteY225" fmla="*/ 581 h 1469"/>
                <a:gd name="connsiteX226" fmla="*/ 447 w 2331"/>
                <a:gd name="connsiteY226" fmla="*/ 589 h 1469"/>
                <a:gd name="connsiteX227" fmla="*/ 417 w 2331"/>
                <a:gd name="connsiteY227" fmla="*/ 596 h 1469"/>
                <a:gd name="connsiteX228" fmla="*/ 390 w 2331"/>
                <a:gd name="connsiteY228" fmla="*/ 604 h 1469"/>
                <a:gd name="connsiteX229" fmla="*/ 362 w 2331"/>
                <a:gd name="connsiteY229" fmla="*/ 614 h 1469"/>
                <a:gd name="connsiteX230" fmla="*/ 337 w 2331"/>
                <a:gd name="connsiteY230" fmla="*/ 622 h 1469"/>
                <a:gd name="connsiteX231" fmla="*/ 311 w 2331"/>
                <a:gd name="connsiteY231" fmla="*/ 631 h 1469"/>
                <a:gd name="connsiteX232" fmla="*/ 285 w 2331"/>
                <a:gd name="connsiteY232" fmla="*/ 640 h 1469"/>
                <a:gd name="connsiteX233" fmla="*/ 262 w 2331"/>
                <a:gd name="connsiteY233" fmla="*/ 650 h 1469"/>
                <a:gd name="connsiteX234" fmla="*/ 238 w 2331"/>
                <a:gd name="connsiteY234" fmla="*/ 660 h 1469"/>
                <a:gd name="connsiteX235" fmla="*/ 215 w 2331"/>
                <a:gd name="connsiteY235" fmla="*/ 671 h 1469"/>
                <a:gd name="connsiteX236" fmla="*/ 194 w 2331"/>
                <a:gd name="connsiteY236" fmla="*/ 681 h 1469"/>
                <a:gd name="connsiteX237" fmla="*/ 173 w 2331"/>
                <a:gd name="connsiteY237" fmla="*/ 692 h 1469"/>
                <a:gd name="connsiteX238" fmla="*/ 153 w 2331"/>
                <a:gd name="connsiteY238" fmla="*/ 702 h 1469"/>
                <a:gd name="connsiteX239" fmla="*/ 134 w 2331"/>
                <a:gd name="connsiteY239" fmla="*/ 714 h 1469"/>
                <a:gd name="connsiteX240" fmla="*/ 116 w 2331"/>
                <a:gd name="connsiteY240" fmla="*/ 726 h 1469"/>
                <a:gd name="connsiteX241" fmla="*/ 98 w 2331"/>
                <a:gd name="connsiteY241" fmla="*/ 737 h 1469"/>
                <a:gd name="connsiteX242" fmla="*/ 82 w 2331"/>
                <a:gd name="connsiteY242" fmla="*/ 749 h 1469"/>
                <a:gd name="connsiteX243" fmla="*/ 67 w 2331"/>
                <a:gd name="connsiteY243" fmla="*/ 762 h 1469"/>
                <a:gd name="connsiteX244" fmla="*/ 53 w 2331"/>
                <a:gd name="connsiteY244" fmla="*/ 774 h 1469"/>
                <a:gd name="connsiteX245" fmla="*/ 40 w 2331"/>
                <a:gd name="connsiteY245" fmla="*/ 787 h 1469"/>
                <a:gd name="connsiteX246" fmla="*/ 27 w 2331"/>
                <a:gd name="connsiteY246" fmla="*/ 799 h 1469"/>
                <a:gd name="connsiteX247" fmla="*/ 8 w 2331"/>
                <a:gd name="connsiteY247" fmla="*/ 836 h 1469"/>
                <a:gd name="connsiteX248" fmla="*/ 0 w 2331"/>
                <a:gd name="connsiteY248" fmla="*/ 882 h 1469"/>
                <a:gd name="connsiteX249" fmla="*/ 0 w 2331"/>
                <a:gd name="connsiteY249" fmla="*/ 927 h 1469"/>
                <a:gd name="connsiteX250" fmla="*/ 1 w 2331"/>
                <a:gd name="connsiteY250" fmla="*/ 958 h 1469"/>
                <a:gd name="connsiteX251" fmla="*/ 4 w 2331"/>
                <a:gd name="connsiteY251" fmla="*/ 983 h 1469"/>
                <a:gd name="connsiteX252" fmla="*/ 8 w 2331"/>
                <a:gd name="connsiteY252" fmla="*/ 1009 h 1469"/>
                <a:gd name="connsiteX253" fmla="*/ 14 w 2331"/>
                <a:gd name="connsiteY253" fmla="*/ 1034 h 1469"/>
                <a:gd name="connsiteX254" fmla="*/ 21 w 2331"/>
                <a:gd name="connsiteY254" fmla="*/ 1059 h 1469"/>
                <a:gd name="connsiteX255" fmla="*/ 29 w 2331"/>
                <a:gd name="connsiteY255" fmla="*/ 1082 h 1469"/>
                <a:gd name="connsiteX256" fmla="*/ 40 w 2331"/>
                <a:gd name="connsiteY256" fmla="*/ 1103 h 1469"/>
                <a:gd name="connsiteX257" fmla="*/ 51 w 2331"/>
                <a:gd name="connsiteY257" fmla="*/ 1122 h 1469"/>
                <a:gd name="connsiteX258" fmla="*/ 64 w 2331"/>
                <a:gd name="connsiteY258" fmla="*/ 1136 h 1469"/>
                <a:gd name="connsiteX259" fmla="*/ 81 w 2331"/>
                <a:gd name="connsiteY259" fmla="*/ 1149 h 1469"/>
                <a:gd name="connsiteX260" fmla="*/ 98 w 2331"/>
                <a:gd name="connsiteY260" fmla="*/ 1162 h 1469"/>
                <a:gd name="connsiteX261" fmla="*/ 118 w 2331"/>
                <a:gd name="connsiteY261" fmla="*/ 1173 h 1469"/>
                <a:gd name="connsiteX262" fmla="*/ 138 w 2331"/>
                <a:gd name="connsiteY262" fmla="*/ 1184 h 1469"/>
                <a:gd name="connsiteX263" fmla="*/ 160 w 2331"/>
                <a:gd name="connsiteY263" fmla="*/ 1193 h 1469"/>
                <a:gd name="connsiteX264" fmla="*/ 184 w 2331"/>
                <a:gd name="connsiteY264" fmla="*/ 1203 h 1469"/>
                <a:gd name="connsiteX265" fmla="*/ 208 w 2331"/>
                <a:gd name="connsiteY265" fmla="*/ 1211 h 1469"/>
                <a:gd name="connsiteX266" fmla="*/ 234 w 2331"/>
                <a:gd name="connsiteY266" fmla="*/ 1218 h 1469"/>
                <a:gd name="connsiteX267" fmla="*/ 242 w 2331"/>
                <a:gd name="connsiteY267" fmla="*/ 1239 h 1469"/>
                <a:gd name="connsiteX268" fmla="*/ 250 w 2331"/>
                <a:gd name="connsiteY268" fmla="*/ 1259 h 1469"/>
                <a:gd name="connsiteX269" fmla="*/ 261 w 2331"/>
                <a:gd name="connsiteY269" fmla="*/ 1279 h 1469"/>
                <a:gd name="connsiteX270" fmla="*/ 272 w 2331"/>
                <a:gd name="connsiteY270" fmla="*/ 1298 h 1469"/>
                <a:gd name="connsiteX271" fmla="*/ 285 w 2331"/>
                <a:gd name="connsiteY271" fmla="*/ 1317 h 1469"/>
                <a:gd name="connsiteX272" fmla="*/ 298 w 2331"/>
                <a:gd name="connsiteY272" fmla="*/ 1335 h 1469"/>
                <a:gd name="connsiteX273" fmla="*/ 313 w 2331"/>
                <a:gd name="connsiteY273" fmla="*/ 1352 h 1469"/>
                <a:gd name="connsiteX274" fmla="*/ 330 w 2331"/>
                <a:gd name="connsiteY274" fmla="*/ 1368 h 1469"/>
                <a:gd name="connsiteX275" fmla="*/ 342 w 2331"/>
                <a:gd name="connsiteY275" fmla="*/ 1380 h 1469"/>
                <a:gd name="connsiteX276" fmla="*/ 357 w 2331"/>
                <a:gd name="connsiteY276" fmla="*/ 1392 h 1469"/>
                <a:gd name="connsiteX277" fmla="*/ 371 w 2331"/>
                <a:gd name="connsiteY277" fmla="*/ 1402 h 1469"/>
                <a:gd name="connsiteX278" fmla="*/ 385 w 2331"/>
                <a:gd name="connsiteY278" fmla="*/ 1412 h 1469"/>
                <a:gd name="connsiteX279" fmla="*/ 400 w 2331"/>
                <a:gd name="connsiteY279" fmla="*/ 1421 h 1469"/>
                <a:gd name="connsiteX280" fmla="*/ 415 w 2331"/>
                <a:gd name="connsiteY280" fmla="*/ 1429 h 1469"/>
                <a:gd name="connsiteX281" fmla="*/ 430 w 2331"/>
                <a:gd name="connsiteY281" fmla="*/ 1436 h 1469"/>
                <a:gd name="connsiteX282" fmla="*/ 447 w 2331"/>
                <a:gd name="connsiteY282" fmla="*/ 1443 h 1469"/>
                <a:gd name="connsiteX283" fmla="*/ 462 w 2331"/>
                <a:gd name="connsiteY283" fmla="*/ 1449 h 1469"/>
                <a:gd name="connsiteX284" fmla="*/ 478 w 2331"/>
                <a:gd name="connsiteY284" fmla="*/ 1455 h 1469"/>
                <a:gd name="connsiteX285" fmla="*/ 494 w 2331"/>
                <a:gd name="connsiteY285" fmla="*/ 1458 h 1469"/>
                <a:gd name="connsiteX286" fmla="*/ 512 w 2331"/>
                <a:gd name="connsiteY286" fmla="*/ 1462 h 1469"/>
                <a:gd name="connsiteX287" fmla="*/ 528 w 2331"/>
                <a:gd name="connsiteY287" fmla="*/ 1465 h 1469"/>
                <a:gd name="connsiteX288" fmla="*/ 546 w 2331"/>
                <a:gd name="connsiteY288" fmla="*/ 1468 h 1469"/>
                <a:gd name="connsiteX289" fmla="*/ 562 w 2331"/>
                <a:gd name="connsiteY289" fmla="*/ 1469 h 1469"/>
                <a:gd name="connsiteX290" fmla="*/ 580 w 2331"/>
                <a:gd name="connsiteY290" fmla="*/ 1469 h 1469"/>
                <a:gd name="connsiteX291" fmla="*/ 597 w 2331"/>
                <a:gd name="connsiteY291" fmla="*/ 1469 h 1469"/>
                <a:gd name="connsiteX292" fmla="*/ 614 w 2331"/>
                <a:gd name="connsiteY292" fmla="*/ 1468 h 1469"/>
                <a:gd name="connsiteX293" fmla="*/ 631 w 2331"/>
                <a:gd name="connsiteY293" fmla="*/ 1465 h 1469"/>
                <a:gd name="connsiteX294" fmla="*/ 648 w 2331"/>
                <a:gd name="connsiteY294" fmla="*/ 1462 h 1469"/>
                <a:gd name="connsiteX295" fmla="*/ 664 w 2331"/>
                <a:gd name="connsiteY295" fmla="*/ 1458 h 1469"/>
                <a:gd name="connsiteX296" fmla="*/ 679 w 2331"/>
                <a:gd name="connsiteY296" fmla="*/ 1455 h 1469"/>
                <a:gd name="connsiteX297" fmla="*/ 695 w 2331"/>
                <a:gd name="connsiteY297" fmla="*/ 1449 h 1469"/>
                <a:gd name="connsiteX298" fmla="*/ 711 w 2331"/>
                <a:gd name="connsiteY298" fmla="*/ 1443 h 1469"/>
                <a:gd name="connsiteX299" fmla="*/ 726 w 2331"/>
                <a:gd name="connsiteY299" fmla="*/ 1436 h 1469"/>
                <a:gd name="connsiteX300" fmla="*/ 740 w 2331"/>
                <a:gd name="connsiteY300" fmla="*/ 1429 h 1469"/>
                <a:gd name="connsiteX301" fmla="*/ 754 w 2331"/>
                <a:gd name="connsiteY301" fmla="*/ 1421 h 1469"/>
                <a:gd name="connsiteX302" fmla="*/ 768 w 2331"/>
                <a:gd name="connsiteY302" fmla="*/ 1412 h 1469"/>
                <a:gd name="connsiteX303" fmla="*/ 781 w 2331"/>
                <a:gd name="connsiteY303" fmla="*/ 1402 h 1469"/>
                <a:gd name="connsiteX304" fmla="*/ 794 w 2331"/>
                <a:gd name="connsiteY304" fmla="*/ 1392 h 1469"/>
                <a:gd name="connsiteX305" fmla="*/ 807 w 2331"/>
                <a:gd name="connsiteY305" fmla="*/ 1380 h 1469"/>
                <a:gd name="connsiteX306" fmla="*/ 818 w 2331"/>
                <a:gd name="connsiteY306" fmla="*/ 1368 h 1469"/>
                <a:gd name="connsiteX307" fmla="*/ 830 w 2331"/>
                <a:gd name="connsiteY307" fmla="*/ 1356 h 1469"/>
                <a:gd name="connsiteX308" fmla="*/ 842 w 2331"/>
                <a:gd name="connsiteY308" fmla="*/ 1342 h 1469"/>
                <a:gd name="connsiteX309" fmla="*/ 851 w 2331"/>
                <a:gd name="connsiteY309" fmla="*/ 1326 h 1469"/>
                <a:gd name="connsiteX310" fmla="*/ 861 w 2331"/>
                <a:gd name="connsiteY310" fmla="*/ 1311 h 1469"/>
                <a:gd name="connsiteX311" fmla="*/ 870 w 2331"/>
                <a:gd name="connsiteY311" fmla="*/ 1296 h 1469"/>
                <a:gd name="connsiteX312" fmla="*/ 877 w 2331"/>
                <a:gd name="connsiteY312" fmla="*/ 1281 h 1469"/>
                <a:gd name="connsiteX313" fmla="*/ 884 w 2331"/>
                <a:gd name="connsiteY313" fmla="*/ 1264 h 1469"/>
                <a:gd name="connsiteX314" fmla="*/ 889 w 2331"/>
                <a:gd name="connsiteY314" fmla="*/ 1248 h 1469"/>
                <a:gd name="connsiteX315" fmla="*/ 908 w 2331"/>
                <a:gd name="connsiteY315" fmla="*/ 1248 h 1469"/>
                <a:gd name="connsiteX316" fmla="*/ 927 w 2331"/>
                <a:gd name="connsiteY316" fmla="*/ 1247 h 1469"/>
                <a:gd name="connsiteX317" fmla="*/ 946 w 2331"/>
                <a:gd name="connsiteY317" fmla="*/ 1247 h 1469"/>
                <a:gd name="connsiteX318" fmla="*/ 964 w 2331"/>
                <a:gd name="connsiteY318" fmla="*/ 1247 h 1469"/>
                <a:gd name="connsiteX319" fmla="*/ 983 w 2331"/>
                <a:gd name="connsiteY319" fmla="*/ 1246 h 1469"/>
                <a:gd name="connsiteX320" fmla="*/ 1002 w 2331"/>
                <a:gd name="connsiteY320" fmla="*/ 1246 h 1469"/>
                <a:gd name="connsiteX321" fmla="*/ 1020 w 2331"/>
                <a:gd name="connsiteY321" fmla="*/ 1246 h 1469"/>
                <a:gd name="connsiteX322" fmla="*/ 1039 w 2331"/>
                <a:gd name="connsiteY322" fmla="*/ 1245 h 1469"/>
                <a:gd name="connsiteX323" fmla="*/ 1058 w 2331"/>
                <a:gd name="connsiteY323" fmla="*/ 1245 h 1469"/>
                <a:gd name="connsiteX324" fmla="*/ 1078 w 2331"/>
                <a:gd name="connsiteY324" fmla="*/ 1245 h 1469"/>
                <a:gd name="connsiteX325" fmla="*/ 1096 w 2331"/>
                <a:gd name="connsiteY325" fmla="*/ 1245 h 1469"/>
                <a:gd name="connsiteX326" fmla="*/ 1116 w 2331"/>
                <a:gd name="connsiteY326" fmla="*/ 1243 h 1469"/>
                <a:gd name="connsiteX327" fmla="*/ 1135 w 2331"/>
                <a:gd name="connsiteY327" fmla="*/ 1243 h 1469"/>
                <a:gd name="connsiteX328" fmla="*/ 1155 w 2331"/>
                <a:gd name="connsiteY328" fmla="*/ 1243 h 1469"/>
                <a:gd name="connsiteX329" fmla="*/ 1174 w 2331"/>
                <a:gd name="connsiteY329" fmla="*/ 1243 h 1469"/>
                <a:gd name="connsiteX330" fmla="*/ 1193 w 2331"/>
                <a:gd name="connsiteY330" fmla="*/ 1243 h 1469"/>
                <a:gd name="connsiteX331" fmla="*/ 1214 w 2331"/>
                <a:gd name="connsiteY331" fmla="*/ 1243 h 1469"/>
                <a:gd name="connsiteX332" fmla="*/ 1235 w 2331"/>
                <a:gd name="connsiteY332" fmla="*/ 1243 h 1469"/>
                <a:gd name="connsiteX333" fmla="*/ 1257 w 2331"/>
                <a:gd name="connsiteY333" fmla="*/ 1243 h 1469"/>
                <a:gd name="connsiteX334" fmla="*/ 1278 w 2331"/>
                <a:gd name="connsiteY334" fmla="*/ 1245 h 1469"/>
                <a:gd name="connsiteX335" fmla="*/ 1299 w 2331"/>
                <a:gd name="connsiteY335" fmla="*/ 1245 h 1469"/>
                <a:gd name="connsiteX336" fmla="*/ 1320 w 2331"/>
                <a:gd name="connsiteY336" fmla="*/ 1245 h 1469"/>
                <a:gd name="connsiteX337" fmla="*/ 1339 w 2331"/>
                <a:gd name="connsiteY337" fmla="*/ 1246 h 1469"/>
                <a:gd name="connsiteX338" fmla="*/ 1361 w 2331"/>
                <a:gd name="connsiteY338" fmla="*/ 1246 h 1469"/>
                <a:gd name="connsiteX339" fmla="*/ 1380 w 2331"/>
                <a:gd name="connsiteY339" fmla="*/ 1247 h 1469"/>
                <a:gd name="connsiteX340" fmla="*/ 1401 w 2331"/>
                <a:gd name="connsiteY340" fmla="*/ 1248 h 1469"/>
                <a:gd name="connsiteX341" fmla="*/ 1421 w 2331"/>
                <a:gd name="connsiteY341" fmla="*/ 1248 h 1469"/>
                <a:gd name="connsiteX342" fmla="*/ 1441 w 2331"/>
                <a:gd name="connsiteY342" fmla="*/ 1249 h 1469"/>
                <a:gd name="connsiteX343" fmla="*/ 1461 w 2331"/>
                <a:gd name="connsiteY343" fmla="*/ 1250 h 1469"/>
                <a:gd name="connsiteX344" fmla="*/ 1481 w 2331"/>
                <a:gd name="connsiteY344" fmla="*/ 1252 h 1469"/>
                <a:gd name="connsiteX345" fmla="*/ 1501 w 2331"/>
                <a:gd name="connsiteY345" fmla="*/ 1252 h 1469"/>
                <a:gd name="connsiteX346" fmla="*/ 1521 w 2331"/>
                <a:gd name="connsiteY346" fmla="*/ 1253 h 1469"/>
                <a:gd name="connsiteX347" fmla="*/ 1528 w 2331"/>
                <a:gd name="connsiteY347" fmla="*/ 1269 h 1469"/>
                <a:gd name="connsiteX348" fmla="*/ 1541 w 2331"/>
                <a:gd name="connsiteY348" fmla="*/ 1203 h 1469"/>
                <a:gd name="connsiteX349" fmla="*/ 1539 w 2331"/>
                <a:gd name="connsiteY349" fmla="*/ 1203 h 1469"/>
                <a:gd name="connsiteX350" fmla="*/ 1502 w 2331"/>
                <a:gd name="connsiteY350" fmla="*/ 1158 h 1469"/>
                <a:gd name="connsiteX351" fmla="*/ 1511 w 2331"/>
                <a:gd name="connsiteY351" fmla="*/ 1134 h 1469"/>
                <a:gd name="connsiteX352" fmla="*/ 1521 w 2331"/>
                <a:gd name="connsiteY352" fmla="*/ 1059 h 1469"/>
                <a:gd name="connsiteX353" fmla="*/ 1517 w 2331"/>
                <a:gd name="connsiteY353" fmla="*/ 1053 h 1469"/>
                <a:gd name="connsiteX354" fmla="*/ 1520 w 2331"/>
                <a:gd name="connsiteY354" fmla="*/ 1053 h 1469"/>
                <a:gd name="connsiteX355" fmla="*/ 1532 w 2331"/>
                <a:gd name="connsiteY355" fmla="*/ 981 h 1469"/>
                <a:gd name="connsiteX356" fmla="*/ 1583 w 2331"/>
                <a:gd name="connsiteY356" fmla="*/ 933 h 1469"/>
                <a:gd name="connsiteX357" fmla="*/ 1615 w 2331"/>
                <a:gd name="connsiteY357" fmla="*/ 975 h 1469"/>
                <a:gd name="connsiteX358" fmla="*/ 1629 w 2331"/>
                <a:gd name="connsiteY358" fmla="*/ 942 h 1469"/>
                <a:gd name="connsiteX359" fmla="*/ 1643 w 2331"/>
                <a:gd name="connsiteY359" fmla="*/ 952 h 1469"/>
                <a:gd name="connsiteX360" fmla="*/ 1657 w 2331"/>
                <a:gd name="connsiteY360" fmla="*/ 917 h 1469"/>
                <a:gd name="connsiteX361" fmla="*/ 1673 w 2331"/>
                <a:gd name="connsiteY361" fmla="*/ 926 h 1469"/>
                <a:gd name="connsiteX362" fmla="*/ 1688 w 2331"/>
                <a:gd name="connsiteY362" fmla="*/ 844 h 1469"/>
                <a:gd name="connsiteX363" fmla="*/ 1703 w 2331"/>
                <a:gd name="connsiteY363" fmla="*/ 851 h 1469"/>
                <a:gd name="connsiteX364" fmla="*/ 1719 w 2331"/>
                <a:gd name="connsiteY364" fmla="*/ 858 h 1469"/>
                <a:gd name="connsiteX365" fmla="*/ 1735 w 2331"/>
                <a:gd name="connsiteY365" fmla="*/ 864 h 1469"/>
                <a:gd name="connsiteX366" fmla="*/ 1751 w 2331"/>
                <a:gd name="connsiteY366" fmla="*/ 1050 h 1469"/>
                <a:gd name="connsiteX367" fmla="*/ 1754 w 2331"/>
                <a:gd name="connsiteY367" fmla="*/ 957 h 1469"/>
                <a:gd name="connsiteX368" fmla="*/ 1751 w 2331"/>
                <a:gd name="connsiteY368" fmla="*/ 999 h 1469"/>
                <a:gd name="connsiteX369" fmla="*/ 1767 w 2331"/>
                <a:gd name="connsiteY369" fmla="*/ 828 h 1469"/>
                <a:gd name="connsiteX370" fmla="*/ 1785 w 2331"/>
                <a:gd name="connsiteY370" fmla="*/ 1102 h 1469"/>
                <a:gd name="connsiteX371" fmla="*/ 1801 w 2331"/>
                <a:gd name="connsiteY371" fmla="*/ 1015 h 1469"/>
                <a:gd name="connsiteX372" fmla="*/ 1796 w 2331"/>
                <a:gd name="connsiteY372" fmla="*/ 1143 h 1469"/>
                <a:gd name="connsiteX373" fmla="*/ 1819 w 2331"/>
                <a:gd name="connsiteY373" fmla="*/ 1108 h 1469"/>
                <a:gd name="connsiteX374" fmla="*/ 1835 w 2331"/>
                <a:gd name="connsiteY374" fmla="*/ 1109 h 1469"/>
                <a:gd name="connsiteX375" fmla="*/ 1853 w 2331"/>
                <a:gd name="connsiteY375" fmla="*/ 1109 h 1469"/>
                <a:gd name="connsiteX376" fmla="*/ 1870 w 2331"/>
                <a:gd name="connsiteY376" fmla="*/ 1154 h 1469"/>
                <a:gd name="connsiteX377" fmla="*/ 1887 w 2331"/>
                <a:gd name="connsiteY377" fmla="*/ 1198 h 1469"/>
                <a:gd name="connsiteX378" fmla="*/ 1904 w 2331"/>
                <a:gd name="connsiteY378" fmla="*/ 1150 h 1469"/>
                <a:gd name="connsiteX379" fmla="*/ 1904 w 2331"/>
                <a:gd name="connsiteY379" fmla="*/ 1110 h 1469"/>
                <a:gd name="connsiteX380" fmla="*/ 1904 w 2331"/>
                <a:gd name="connsiteY380" fmla="*/ 1143 h 1469"/>
                <a:gd name="connsiteX381" fmla="*/ 1920 w 2331"/>
                <a:gd name="connsiteY381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41 w 2331"/>
                <a:gd name="connsiteY12" fmla="*/ 1412 h 1469"/>
                <a:gd name="connsiteX13" fmla="*/ 2055 w 2331"/>
                <a:gd name="connsiteY13" fmla="*/ 1087 h 1469"/>
                <a:gd name="connsiteX14" fmla="*/ 2068 w 2331"/>
                <a:gd name="connsiteY14" fmla="*/ 1392 h 1469"/>
                <a:gd name="connsiteX15" fmla="*/ 2079 w 2331"/>
                <a:gd name="connsiteY15" fmla="*/ 1380 h 1469"/>
                <a:gd name="connsiteX16" fmla="*/ 2091 w 2331"/>
                <a:gd name="connsiteY16" fmla="*/ 1098 h 1469"/>
                <a:gd name="connsiteX17" fmla="*/ 2105 w 2331"/>
                <a:gd name="connsiteY17" fmla="*/ 1353 h 1469"/>
                <a:gd name="connsiteX18" fmla="*/ 2118 w 2331"/>
                <a:gd name="connsiteY18" fmla="*/ 1066 h 1469"/>
                <a:gd name="connsiteX19" fmla="*/ 2130 w 2331"/>
                <a:gd name="connsiteY19" fmla="*/ 1319 h 1469"/>
                <a:gd name="connsiteX20" fmla="*/ 2140 w 2331"/>
                <a:gd name="connsiteY20" fmla="*/ 1301 h 1469"/>
                <a:gd name="connsiteX21" fmla="*/ 2149 w 2331"/>
                <a:gd name="connsiteY21" fmla="*/ 1057 h 1469"/>
                <a:gd name="connsiteX22" fmla="*/ 2158 w 2331"/>
                <a:gd name="connsiteY22" fmla="*/ 1263 h 1469"/>
                <a:gd name="connsiteX23" fmla="*/ 2165 w 2331"/>
                <a:gd name="connsiteY23" fmla="*/ 1243 h 1469"/>
                <a:gd name="connsiteX24" fmla="*/ 2171 w 2331"/>
                <a:gd name="connsiteY24" fmla="*/ 1224 h 1469"/>
                <a:gd name="connsiteX25" fmla="*/ 2183 w 2331"/>
                <a:gd name="connsiteY25" fmla="*/ 1219 h 1469"/>
                <a:gd name="connsiteX26" fmla="*/ 2195 w 2331"/>
                <a:gd name="connsiteY26" fmla="*/ 1213 h 1469"/>
                <a:gd name="connsiteX27" fmla="*/ 2207 w 2331"/>
                <a:gd name="connsiteY27" fmla="*/ 1208 h 1469"/>
                <a:gd name="connsiteX28" fmla="*/ 2218 w 2331"/>
                <a:gd name="connsiteY28" fmla="*/ 1203 h 1469"/>
                <a:gd name="connsiteX29" fmla="*/ 2230 w 2331"/>
                <a:gd name="connsiteY29" fmla="*/ 1197 h 1469"/>
                <a:gd name="connsiteX30" fmla="*/ 2241 w 2331"/>
                <a:gd name="connsiteY30" fmla="*/ 1191 h 1469"/>
                <a:gd name="connsiteX31" fmla="*/ 2251 w 2331"/>
                <a:gd name="connsiteY31" fmla="*/ 1185 h 1469"/>
                <a:gd name="connsiteX32" fmla="*/ 2261 w 2331"/>
                <a:gd name="connsiteY32" fmla="*/ 1178 h 1469"/>
                <a:gd name="connsiteX33" fmla="*/ 2279 w 2331"/>
                <a:gd name="connsiteY33" fmla="*/ 1160 h 1469"/>
                <a:gd name="connsiteX34" fmla="*/ 2294 w 2331"/>
                <a:gd name="connsiteY34" fmla="*/ 1138 h 1469"/>
                <a:gd name="connsiteX35" fmla="*/ 2307 w 2331"/>
                <a:gd name="connsiteY35" fmla="*/ 1111 h 1469"/>
                <a:gd name="connsiteX36" fmla="*/ 2317 w 2331"/>
                <a:gd name="connsiteY36" fmla="*/ 1082 h 1469"/>
                <a:gd name="connsiteX37" fmla="*/ 2324 w 2331"/>
                <a:gd name="connsiteY37" fmla="*/ 1051 h 1469"/>
                <a:gd name="connsiteX38" fmla="*/ 2328 w 2331"/>
                <a:gd name="connsiteY38" fmla="*/ 1018 h 1469"/>
                <a:gd name="connsiteX39" fmla="*/ 2331 w 2331"/>
                <a:gd name="connsiteY39" fmla="*/ 985 h 1469"/>
                <a:gd name="connsiteX40" fmla="*/ 2331 w 2331"/>
                <a:gd name="connsiteY40" fmla="*/ 954 h 1469"/>
                <a:gd name="connsiteX41" fmla="*/ 2329 w 2331"/>
                <a:gd name="connsiteY41" fmla="*/ 927 h 1469"/>
                <a:gd name="connsiteX42" fmla="*/ 2327 w 2331"/>
                <a:gd name="connsiteY42" fmla="*/ 899 h 1469"/>
                <a:gd name="connsiteX43" fmla="*/ 2322 w 2331"/>
                <a:gd name="connsiteY43" fmla="*/ 871 h 1469"/>
                <a:gd name="connsiteX44" fmla="*/ 2315 w 2331"/>
                <a:gd name="connsiteY44" fmla="*/ 844 h 1469"/>
                <a:gd name="connsiteX45" fmla="*/ 2307 w 2331"/>
                <a:gd name="connsiteY45" fmla="*/ 819 h 1469"/>
                <a:gd name="connsiteX46" fmla="*/ 2297 w 2331"/>
                <a:gd name="connsiteY46" fmla="*/ 796 h 1469"/>
                <a:gd name="connsiteX47" fmla="*/ 2284 w 2331"/>
                <a:gd name="connsiteY47" fmla="*/ 777 h 1469"/>
                <a:gd name="connsiteX48" fmla="*/ 2269 w 2331"/>
                <a:gd name="connsiteY48" fmla="*/ 762 h 1469"/>
                <a:gd name="connsiteX49" fmla="*/ 2242 w 2331"/>
                <a:gd name="connsiteY49" fmla="*/ 743 h 1469"/>
                <a:gd name="connsiteX50" fmla="*/ 2213 w 2331"/>
                <a:gd name="connsiteY50" fmla="*/ 725 h 1469"/>
                <a:gd name="connsiteX51" fmla="*/ 2181 w 2331"/>
                <a:gd name="connsiteY51" fmla="*/ 706 h 1469"/>
                <a:gd name="connsiteX52" fmla="*/ 2147 w 2331"/>
                <a:gd name="connsiteY52" fmla="*/ 688 h 1469"/>
                <a:gd name="connsiteX53" fmla="*/ 2112 w 2331"/>
                <a:gd name="connsiteY53" fmla="*/ 672 h 1469"/>
                <a:gd name="connsiteX54" fmla="*/ 2074 w 2331"/>
                <a:gd name="connsiteY54" fmla="*/ 656 h 1469"/>
                <a:gd name="connsiteX55" fmla="*/ 2034 w 2331"/>
                <a:gd name="connsiteY55" fmla="*/ 640 h 1469"/>
                <a:gd name="connsiteX56" fmla="*/ 1993 w 2331"/>
                <a:gd name="connsiteY56" fmla="*/ 625 h 1469"/>
                <a:gd name="connsiteX57" fmla="*/ 1950 w 2331"/>
                <a:gd name="connsiteY57" fmla="*/ 611 h 1469"/>
                <a:gd name="connsiteX58" fmla="*/ 1904 w 2331"/>
                <a:gd name="connsiteY58" fmla="*/ 598 h 1469"/>
                <a:gd name="connsiteX59" fmla="*/ 1857 w 2331"/>
                <a:gd name="connsiteY59" fmla="*/ 585 h 1469"/>
                <a:gd name="connsiteX60" fmla="*/ 1808 w 2331"/>
                <a:gd name="connsiteY60" fmla="*/ 574 h 1469"/>
                <a:gd name="connsiteX61" fmla="*/ 1758 w 2331"/>
                <a:gd name="connsiteY61" fmla="*/ 563 h 1469"/>
                <a:gd name="connsiteX62" fmla="*/ 1707 w 2331"/>
                <a:gd name="connsiteY62" fmla="*/ 553 h 1469"/>
                <a:gd name="connsiteX63" fmla="*/ 1654 w 2331"/>
                <a:gd name="connsiteY63" fmla="*/ 543 h 1469"/>
                <a:gd name="connsiteX64" fmla="*/ 1599 w 2331"/>
                <a:gd name="connsiteY64" fmla="*/ 535 h 1469"/>
                <a:gd name="connsiteX65" fmla="*/ 1599 w 2331"/>
                <a:gd name="connsiteY65" fmla="*/ 535 h 1469"/>
                <a:gd name="connsiteX66" fmla="*/ 1595 w 2331"/>
                <a:gd name="connsiteY66" fmla="*/ 471 h 1469"/>
                <a:gd name="connsiteX67" fmla="*/ 1487 w 2331"/>
                <a:gd name="connsiteY67" fmla="*/ 471 h 1469"/>
                <a:gd name="connsiteX68" fmla="*/ 1496 w 2331"/>
                <a:gd name="connsiteY68" fmla="*/ 637 h 1469"/>
                <a:gd name="connsiteX69" fmla="*/ 1491 w 2331"/>
                <a:gd name="connsiteY69" fmla="*/ 638 h 1469"/>
                <a:gd name="connsiteX70" fmla="*/ 1487 w 2331"/>
                <a:gd name="connsiteY70" fmla="*/ 639 h 1469"/>
                <a:gd name="connsiteX71" fmla="*/ 1482 w 2331"/>
                <a:gd name="connsiteY71" fmla="*/ 640 h 1469"/>
                <a:gd name="connsiteX72" fmla="*/ 1477 w 2331"/>
                <a:gd name="connsiteY72" fmla="*/ 642 h 1469"/>
                <a:gd name="connsiteX73" fmla="*/ 1473 w 2331"/>
                <a:gd name="connsiteY73" fmla="*/ 644 h 1469"/>
                <a:gd name="connsiteX74" fmla="*/ 1468 w 2331"/>
                <a:gd name="connsiteY74" fmla="*/ 645 h 1469"/>
                <a:gd name="connsiteX75" fmla="*/ 1462 w 2331"/>
                <a:gd name="connsiteY75" fmla="*/ 646 h 1469"/>
                <a:gd name="connsiteX76" fmla="*/ 1458 w 2331"/>
                <a:gd name="connsiteY76" fmla="*/ 647 h 1469"/>
                <a:gd name="connsiteX77" fmla="*/ 1467 w 2331"/>
                <a:gd name="connsiteY77" fmla="*/ 643 h 1469"/>
                <a:gd name="connsiteX78" fmla="*/ 1418 w 2331"/>
                <a:gd name="connsiteY78" fmla="*/ 561 h 1469"/>
                <a:gd name="connsiteX79" fmla="*/ 1405 w 2331"/>
                <a:gd name="connsiteY79" fmla="*/ 452 h 1469"/>
                <a:gd name="connsiteX80" fmla="*/ 1417 w 2331"/>
                <a:gd name="connsiteY80" fmla="*/ 442 h 1469"/>
                <a:gd name="connsiteX81" fmla="*/ 1427 w 2331"/>
                <a:gd name="connsiteY81" fmla="*/ 430 h 1469"/>
                <a:gd name="connsiteX82" fmla="*/ 1438 w 2331"/>
                <a:gd name="connsiteY82" fmla="*/ 417 h 1469"/>
                <a:gd name="connsiteX83" fmla="*/ 1447 w 2331"/>
                <a:gd name="connsiteY83" fmla="*/ 403 h 1469"/>
                <a:gd name="connsiteX84" fmla="*/ 1456 w 2331"/>
                <a:gd name="connsiteY84" fmla="*/ 388 h 1469"/>
                <a:gd name="connsiteX85" fmla="*/ 1465 w 2331"/>
                <a:gd name="connsiteY85" fmla="*/ 372 h 1469"/>
                <a:gd name="connsiteX86" fmla="*/ 1472 w 2331"/>
                <a:gd name="connsiteY86" fmla="*/ 354 h 1469"/>
                <a:gd name="connsiteX87" fmla="*/ 1479 w 2331"/>
                <a:gd name="connsiteY87" fmla="*/ 337 h 1469"/>
                <a:gd name="connsiteX88" fmla="*/ 1487 w 2331"/>
                <a:gd name="connsiteY88" fmla="*/ 471 h 1469"/>
                <a:gd name="connsiteX89" fmla="*/ 1595 w 2331"/>
                <a:gd name="connsiteY89" fmla="*/ 471 h 1469"/>
                <a:gd name="connsiteX90" fmla="*/ 1585 w 2331"/>
                <a:gd name="connsiteY90" fmla="*/ 273 h 1469"/>
                <a:gd name="connsiteX91" fmla="*/ 1584 w 2331"/>
                <a:gd name="connsiteY91" fmla="*/ 265 h 1469"/>
                <a:gd name="connsiteX92" fmla="*/ 1580 w 2331"/>
                <a:gd name="connsiteY92" fmla="*/ 257 h 1469"/>
                <a:gd name="connsiteX93" fmla="*/ 1576 w 2331"/>
                <a:gd name="connsiteY93" fmla="*/ 250 h 1469"/>
                <a:gd name="connsiteX94" fmla="*/ 1570 w 2331"/>
                <a:gd name="connsiteY94" fmla="*/ 243 h 1469"/>
                <a:gd name="connsiteX95" fmla="*/ 1563 w 2331"/>
                <a:gd name="connsiteY95" fmla="*/ 237 h 1469"/>
                <a:gd name="connsiteX96" fmla="*/ 1556 w 2331"/>
                <a:gd name="connsiteY96" fmla="*/ 234 h 1469"/>
                <a:gd name="connsiteX97" fmla="*/ 1546 w 2331"/>
                <a:gd name="connsiteY97" fmla="*/ 231 h 1469"/>
                <a:gd name="connsiteX98" fmla="*/ 1538 w 2331"/>
                <a:gd name="connsiteY98" fmla="*/ 230 h 1469"/>
                <a:gd name="connsiteX99" fmla="*/ 1517 w 2331"/>
                <a:gd name="connsiteY99" fmla="*/ 230 h 1469"/>
                <a:gd name="connsiteX100" fmla="*/ 1511 w 2331"/>
                <a:gd name="connsiteY100" fmla="*/ 230 h 1469"/>
                <a:gd name="connsiteX101" fmla="*/ 1505 w 2331"/>
                <a:gd name="connsiteY101" fmla="*/ 231 h 1469"/>
                <a:gd name="connsiteX102" fmla="*/ 1501 w 2331"/>
                <a:gd name="connsiteY102" fmla="*/ 234 h 1469"/>
                <a:gd name="connsiteX103" fmla="*/ 1495 w 2331"/>
                <a:gd name="connsiteY103" fmla="*/ 236 h 1469"/>
                <a:gd name="connsiteX104" fmla="*/ 1495 w 2331"/>
                <a:gd name="connsiteY104" fmla="*/ 236 h 1469"/>
                <a:gd name="connsiteX105" fmla="*/ 1495 w 2331"/>
                <a:gd name="connsiteY105" fmla="*/ 235 h 1469"/>
                <a:gd name="connsiteX106" fmla="*/ 1495 w 2331"/>
                <a:gd name="connsiteY106" fmla="*/ 235 h 1469"/>
                <a:gd name="connsiteX107" fmla="*/ 1495 w 2331"/>
                <a:gd name="connsiteY107" fmla="*/ 235 h 1469"/>
                <a:gd name="connsiteX108" fmla="*/ 1493 w 2331"/>
                <a:gd name="connsiteY108" fmla="*/ 212 h 1469"/>
                <a:gd name="connsiteX109" fmla="*/ 1488 w 2331"/>
                <a:gd name="connsiteY109" fmla="*/ 188 h 1469"/>
                <a:gd name="connsiteX110" fmla="*/ 1481 w 2331"/>
                <a:gd name="connsiteY110" fmla="*/ 166 h 1469"/>
                <a:gd name="connsiteX111" fmla="*/ 1473 w 2331"/>
                <a:gd name="connsiteY111" fmla="*/ 145 h 1469"/>
                <a:gd name="connsiteX112" fmla="*/ 1462 w 2331"/>
                <a:gd name="connsiteY112" fmla="*/ 124 h 1469"/>
                <a:gd name="connsiteX113" fmla="*/ 1449 w 2331"/>
                <a:gd name="connsiteY113" fmla="*/ 105 h 1469"/>
                <a:gd name="connsiteX114" fmla="*/ 1434 w 2331"/>
                <a:gd name="connsiteY114" fmla="*/ 86 h 1469"/>
                <a:gd name="connsiteX115" fmla="*/ 1418 w 2331"/>
                <a:gd name="connsiteY115" fmla="*/ 69 h 1469"/>
                <a:gd name="connsiteX116" fmla="*/ 1399 w 2331"/>
                <a:gd name="connsiteY116" fmla="*/ 54 h 1469"/>
                <a:gd name="connsiteX117" fmla="*/ 1379 w 2331"/>
                <a:gd name="connsiteY117" fmla="*/ 40 h 1469"/>
                <a:gd name="connsiteX118" fmla="*/ 1359 w 2331"/>
                <a:gd name="connsiteY118" fmla="*/ 28 h 1469"/>
                <a:gd name="connsiteX119" fmla="*/ 1338 w 2331"/>
                <a:gd name="connsiteY119" fmla="*/ 18 h 1469"/>
                <a:gd name="connsiteX120" fmla="*/ 1316 w 2331"/>
                <a:gd name="connsiteY120" fmla="*/ 11 h 1469"/>
                <a:gd name="connsiteX121" fmla="*/ 1294 w 2331"/>
                <a:gd name="connsiteY121" fmla="*/ 5 h 1469"/>
                <a:gd name="connsiteX122" fmla="*/ 1271 w 2331"/>
                <a:gd name="connsiteY122" fmla="*/ 1 h 1469"/>
                <a:gd name="connsiteX123" fmla="*/ 1247 w 2331"/>
                <a:gd name="connsiteY123" fmla="*/ 0 h 1469"/>
                <a:gd name="connsiteX124" fmla="*/ 1225 w 2331"/>
                <a:gd name="connsiteY124" fmla="*/ 1 h 1469"/>
                <a:gd name="connsiteX125" fmla="*/ 1204 w 2331"/>
                <a:gd name="connsiteY125" fmla="*/ 4 h 1469"/>
                <a:gd name="connsiteX126" fmla="*/ 1183 w 2331"/>
                <a:gd name="connsiteY126" fmla="*/ 9 h 1469"/>
                <a:gd name="connsiteX127" fmla="*/ 1163 w 2331"/>
                <a:gd name="connsiteY127" fmla="*/ 15 h 1469"/>
                <a:gd name="connsiteX128" fmla="*/ 1144 w 2331"/>
                <a:gd name="connsiteY128" fmla="*/ 25 h 1469"/>
                <a:gd name="connsiteX129" fmla="*/ 1127 w 2331"/>
                <a:gd name="connsiteY129" fmla="*/ 34 h 1469"/>
                <a:gd name="connsiteX130" fmla="*/ 1110 w 2331"/>
                <a:gd name="connsiteY130" fmla="*/ 46 h 1469"/>
                <a:gd name="connsiteX131" fmla="*/ 1095 w 2331"/>
                <a:gd name="connsiteY131" fmla="*/ 60 h 1469"/>
                <a:gd name="connsiteX132" fmla="*/ 1080 w 2331"/>
                <a:gd name="connsiteY132" fmla="*/ 74 h 1469"/>
                <a:gd name="connsiteX133" fmla="*/ 1068 w 2331"/>
                <a:gd name="connsiteY133" fmla="*/ 90 h 1469"/>
                <a:gd name="connsiteX134" fmla="*/ 1057 w 2331"/>
                <a:gd name="connsiteY134" fmla="*/ 106 h 1469"/>
                <a:gd name="connsiteX135" fmla="*/ 1047 w 2331"/>
                <a:gd name="connsiteY135" fmla="*/ 125 h 1469"/>
                <a:gd name="connsiteX136" fmla="*/ 1039 w 2331"/>
                <a:gd name="connsiteY136" fmla="*/ 144 h 1469"/>
                <a:gd name="connsiteX137" fmla="*/ 1033 w 2331"/>
                <a:gd name="connsiteY137" fmla="*/ 164 h 1469"/>
                <a:gd name="connsiteX138" fmla="*/ 1029 w 2331"/>
                <a:gd name="connsiteY138" fmla="*/ 185 h 1469"/>
                <a:gd name="connsiteX139" fmla="*/ 1026 w 2331"/>
                <a:gd name="connsiteY139" fmla="*/ 207 h 1469"/>
                <a:gd name="connsiteX140" fmla="*/ 1003 w 2331"/>
                <a:gd name="connsiteY140" fmla="*/ 227 h 1469"/>
                <a:gd name="connsiteX141" fmla="*/ 976 w 2331"/>
                <a:gd name="connsiteY141" fmla="*/ 251 h 1469"/>
                <a:gd name="connsiteX142" fmla="*/ 947 w 2331"/>
                <a:gd name="connsiteY142" fmla="*/ 279 h 1469"/>
                <a:gd name="connsiteX143" fmla="*/ 919 w 2331"/>
                <a:gd name="connsiteY143" fmla="*/ 309 h 1469"/>
                <a:gd name="connsiteX144" fmla="*/ 893 w 2331"/>
                <a:gd name="connsiteY144" fmla="*/ 338 h 1469"/>
                <a:gd name="connsiteX145" fmla="*/ 873 w 2331"/>
                <a:gd name="connsiteY145" fmla="*/ 366 h 1469"/>
                <a:gd name="connsiteX146" fmla="*/ 860 w 2331"/>
                <a:gd name="connsiteY146" fmla="*/ 391 h 1469"/>
                <a:gd name="connsiteX147" fmla="*/ 858 w 2331"/>
                <a:gd name="connsiteY147" fmla="*/ 414 h 1469"/>
                <a:gd name="connsiteX148" fmla="*/ 860 w 2331"/>
                <a:gd name="connsiteY148" fmla="*/ 422 h 1469"/>
                <a:gd name="connsiteX149" fmla="*/ 864 w 2331"/>
                <a:gd name="connsiteY149" fmla="*/ 429 h 1469"/>
                <a:gd name="connsiteX150" fmla="*/ 870 w 2331"/>
                <a:gd name="connsiteY150" fmla="*/ 435 h 1469"/>
                <a:gd name="connsiteX151" fmla="*/ 877 w 2331"/>
                <a:gd name="connsiteY151" fmla="*/ 439 h 1469"/>
                <a:gd name="connsiteX152" fmla="*/ 887 w 2331"/>
                <a:gd name="connsiteY152" fmla="*/ 444 h 1469"/>
                <a:gd name="connsiteX153" fmla="*/ 898 w 2331"/>
                <a:gd name="connsiteY153" fmla="*/ 449 h 1469"/>
                <a:gd name="connsiteX154" fmla="*/ 911 w 2331"/>
                <a:gd name="connsiteY154" fmla="*/ 452 h 1469"/>
                <a:gd name="connsiteX155" fmla="*/ 923 w 2331"/>
                <a:gd name="connsiteY155" fmla="*/ 456 h 1469"/>
                <a:gd name="connsiteX156" fmla="*/ 936 w 2331"/>
                <a:gd name="connsiteY156" fmla="*/ 459 h 1469"/>
                <a:gd name="connsiteX157" fmla="*/ 950 w 2331"/>
                <a:gd name="connsiteY157" fmla="*/ 462 h 1469"/>
                <a:gd name="connsiteX158" fmla="*/ 964 w 2331"/>
                <a:gd name="connsiteY158" fmla="*/ 465 h 1469"/>
                <a:gd name="connsiteX159" fmla="*/ 978 w 2331"/>
                <a:gd name="connsiteY159" fmla="*/ 466 h 1469"/>
                <a:gd name="connsiteX160" fmla="*/ 991 w 2331"/>
                <a:gd name="connsiteY160" fmla="*/ 469 h 1469"/>
                <a:gd name="connsiteX161" fmla="*/ 1005 w 2331"/>
                <a:gd name="connsiteY161" fmla="*/ 470 h 1469"/>
                <a:gd name="connsiteX162" fmla="*/ 1018 w 2331"/>
                <a:gd name="connsiteY162" fmla="*/ 472 h 1469"/>
                <a:gd name="connsiteX163" fmla="*/ 1030 w 2331"/>
                <a:gd name="connsiteY163" fmla="*/ 473 h 1469"/>
                <a:gd name="connsiteX164" fmla="*/ 1041 w 2331"/>
                <a:gd name="connsiteY164" fmla="*/ 473 h 1469"/>
                <a:gd name="connsiteX165" fmla="*/ 1052 w 2331"/>
                <a:gd name="connsiteY165" fmla="*/ 474 h 1469"/>
                <a:gd name="connsiteX166" fmla="*/ 1061 w 2331"/>
                <a:gd name="connsiteY166" fmla="*/ 476 h 1469"/>
                <a:gd name="connsiteX167" fmla="*/ 1069 w 2331"/>
                <a:gd name="connsiteY167" fmla="*/ 476 h 1469"/>
                <a:gd name="connsiteX168" fmla="*/ 1082 w 2331"/>
                <a:gd name="connsiteY168" fmla="*/ 589 h 1469"/>
                <a:gd name="connsiteX169" fmla="*/ 1082 w 2331"/>
                <a:gd name="connsiteY169" fmla="*/ 593 h 1469"/>
                <a:gd name="connsiteX170" fmla="*/ 1074 w 2331"/>
                <a:gd name="connsiteY170" fmla="*/ 590 h 1469"/>
                <a:gd name="connsiteX171" fmla="*/ 1067 w 2331"/>
                <a:gd name="connsiteY171" fmla="*/ 588 h 1469"/>
                <a:gd name="connsiteX172" fmla="*/ 1059 w 2331"/>
                <a:gd name="connsiteY172" fmla="*/ 588 h 1469"/>
                <a:gd name="connsiteX173" fmla="*/ 1051 w 2331"/>
                <a:gd name="connsiteY173" fmla="*/ 590 h 1469"/>
                <a:gd name="connsiteX174" fmla="*/ 1046 w 2331"/>
                <a:gd name="connsiteY174" fmla="*/ 591 h 1469"/>
                <a:gd name="connsiteX175" fmla="*/ 1043 w 2331"/>
                <a:gd name="connsiteY175" fmla="*/ 593 h 1469"/>
                <a:gd name="connsiteX176" fmla="*/ 1039 w 2331"/>
                <a:gd name="connsiteY176" fmla="*/ 594 h 1469"/>
                <a:gd name="connsiteX177" fmla="*/ 1037 w 2331"/>
                <a:gd name="connsiteY177" fmla="*/ 595 h 1469"/>
                <a:gd name="connsiteX178" fmla="*/ 969 w 2331"/>
                <a:gd name="connsiteY178" fmla="*/ 501 h 1469"/>
                <a:gd name="connsiteX179" fmla="*/ 968 w 2331"/>
                <a:gd name="connsiteY179" fmla="*/ 500 h 1469"/>
                <a:gd name="connsiteX180" fmla="*/ 963 w 2331"/>
                <a:gd name="connsiteY180" fmla="*/ 497 h 1469"/>
                <a:gd name="connsiteX181" fmla="*/ 957 w 2331"/>
                <a:gd name="connsiteY181" fmla="*/ 493 h 1469"/>
                <a:gd name="connsiteX182" fmla="*/ 951 w 2331"/>
                <a:gd name="connsiteY182" fmla="*/ 491 h 1469"/>
                <a:gd name="connsiteX183" fmla="*/ 943 w 2331"/>
                <a:gd name="connsiteY183" fmla="*/ 488 h 1469"/>
                <a:gd name="connsiteX184" fmla="*/ 936 w 2331"/>
                <a:gd name="connsiteY184" fmla="*/ 488 h 1469"/>
                <a:gd name="connsiteX185" fmla="*/ 928 w 2331"/>
                <a:gd name="connsiteY185" fmla="*/ 491 h 1469"/>
                <a:gd name="connsiteX186" fmla="*/ 920 w 2331"/>
                <a:gd name="connsiteY186" fmla="*/ 493 h 1469"/>
                <a:gd name="connsiteX187" fmla="*/ 912 w 2331"/>
                <a:gd name="connsiteY187" fmla="*/ 499 h 1469"/>
                <a:gd name="connsiteX188" fmla="*/ 900 w 2331"/>
                <a:gd name="connsiteY188" fmla="*/ 514 h 1469"/>
                <a:gd name="connsiteX189" fmla="*/ 897 w 2331"/>
                <a:gd name="connsiteY189" fmla="*/ 529 h 1469"/>
                <a:gd name="connsiteX190" fmla="*/ 899 w 2331"/>
                <a:gd name="connsiteY190" fmla="*/ 543 h 1469"/>
                <a:gd name="connsiteX191" fmla="*/ 904 w 2331"/>
                <a:gd name="connsiteY191" fmla="*/ 554 h 1469"/>
                <a:gd name="connsiteX192" fmla="*/ 906 w 2331"/>
                <a:gd name="connsiteY192" fmla="*/ 557 h 1469"/>
                <a:gd name="connsiteX193" fmla="*/ 912 w 2331"/>
                <a:gd name="connsiteY193" fmla="*/ 564 h 1469"/>
                <a:gd name="connsiteX194" fmla="*/ 920 w 2331"/>
                <a:gd name="connsiteY194" fmla="*/ 576 h 1469"/>
                <a:gd name="connsiteX195" fmla="*/ 930 w 2331"/>
                <a:gd name="connsiteY195" fmla="*/ 590 h 1469"/>
                <a:gd name="connsiteX196" fmla="*/ 941 w 2331"/>
                <a:gd name="connsiteY196" fmla="*/ 604 h 1469"/>
                <a:gd name="connsiteX197" fmla="*/ 953 w 2331"/>
                <a:gd name="connsiteY197" fmla="*/ 619 h 1469"/>
                <a:gd name="connsiteX198" fmla="*/ 962 w 2331"/>
                <a:gd name="connsiteY198" fmla="*/ 632 h 1469"/>
                <a:gd name="connsiteX199" fmla="*/ 970 w 2331"/>
                <a:gd name="connsiteY199" fmla="*/ 643 h 1469"/>
                <a:gd name="connsiteX200" fmla="*/ 944 w 2331"/>
                <a:gd name="connsiteY200" fmla="*/ 636 h 1469"/>
                <a:gd name="connsiteX201" fmla="*/ 922 w 2331"/>
                <a:gd name="connsiteY201" fmla="*/ 628 h 1469"/>
                <a:gd name="connsiteX202" fmla="*/ 902 w 2331"/>
                <a:gd name="connsiteY202" fmla="*/ 618 h 1469"/>
                <a:gd name="connsiteX203" fmla="*/ 886 w 2331"/>
                <a:gd name="connsiteY203" fmla="*/ 609 h 1469"/>
                <a:gd name="connsiteX204" fmla="*/ 873 w 2331"/>
                <a:gd name="connsiteY204" fmla="*/ 600 h 1469"/>
                <a:gd name="connsiteX205" fmla="*/ 863 w 2331"/>
                <a:gd name="connsiteY205" fmla="*/ 589 h 1469"/>
                <a:gd name="connsiteX206" fmla="*/ 857 w 2331"/>
                <a:gd name="connsiteY206" fmla="*/ 578 h 1469"/>
                <a:gd name="connsiteX207" fmla="*/ 854 w 2331"/>
                <a:gd name="connsiteY207" fmla="*/ 567 h 1469"/>
                <a:gd name="connsiteX208" fmla="*/ 853 w 2331"/>
                <a:gd name="connsiteY208" fmla="*/ 559 h 1469"/>
                <a:gd name="connsiteX209" fmla="*/ 853 w 2331"/>
                <a:gd name="connsiteY209" fmla="*/ 552 h 1469"/>
                <a:gd name="connsiteX210" fmla="*/ 853 w 2331"/>
                <a:gd name="connsiteY210" fmla="*/ 545 h 1469"/>
                <a:gd name="connsiteX211" fmla="*/ 854 w 2331"/>
                <a:gd name="connsiteY211" fmla="*/ 538 h 1469"/>
                <a:gd name="connsiteX212" fmla="*/ 856 w 2331"/>
                <a:gd name="connsiteY212" fmla="*/ 518 h 1469"/>
                <a:gd name="connsiteX213" fmla="*/ 837 w 2331"/>
                <a:gd name="connsiteY213" fmla="*/ 520 h 1469"/>
                <a:gd name="connsiteX214" fmla="*/ 802 w 2331"/>
                <a:gd name="connsiteY214" fmla="*/ 524 h 1469"/>
                <a:gd name="connsiteX215" fmla="*/ 767 w 2331"/>
                <a:gd name="connsiteY215" fmla="*/ 528 h 1469"/>
                <a:gd name="connsiteX216" fmla="*/ 732 w 2331"/>
                <a:gd name="connsiteY216" fmla="*/ 532 h 1469"/>
                <a:gd name="connsiteX217" fmla="*/ 698 w 2331"/>
                <a:gd name="connsiteY217" fmla="*/ 538 h 1469"/>
                <a:gd name="connsiteX218" fmla="*/ 664 w 2331"/>
                <a:gd name="connsiteY218" fmla="*/ 542 h 1469"/>
                <a:gd name="connsiteX219" fmla="*/ 631 w 2331"/>
                <a:gd name="connsiteY219" fmla="*/ 548 h 1469"/>
                <a:gd name="connsiteX220" fmla="*/ 600 w 2331"/>
                <a:gd name="connsiteY220" fmla="*/ 554 h 1469"/>
                <a:gd name="connsiteX221" fmla="*/ 567 w 2331"/>
                <a:gd name="connsiteY221" fmla="*/ 560 h 1469"/>
                <a:gd name="connsiteX222" fmla="*/ 537 w 2331"/>
                <a:gd name="connsiteY222" fmla="*/ 567 h 1469"/>
                <a:gd name="connsiteX223" fmla="*/ 506 w 2331"/>
                <a:gd name="connsiteY223" fmla="*/ 574 h 1469"/>
                <a:gd name="connsiteX224" fmla="*/ 476 w 2331"/>
                <a:gd name="connsiteY224" fmla="*/ 581 h 1469"/>
                <a:gd name="connsiteX225" fmla="*/ 447 w 2331"/>
                <a:gd name="connsiteY225" fmla="*/ 589 h 1469"/>
                <a:gd name="connsiteX226" fmla="*/ 417 w 2331"/>
                <a:gd name="connsiteY226" fmla="*/ 596 h 1469"/>
                <a:gd name="connsiteX227" fmla="*/ 390 w 2331"/>
                <a:gd name="connsiteY227" fmla="*/ 604 h 1469"/>
                <a:gd name="connsiteX228" fmla="*/ 362 w 2331"/>
                <a:gd name="connsiteY228" fmla="*/ 614 h 1469"/>
                <a:gd name="connsiteX229" fmla="*/ 337 w 2331"/>
                <a:gd name="connsiteY229" fmla="*/ 622 h 1469"/>
                <a:gd name="connsiteX230" fmla="*/ 311 w 2331"/>
                <a:gd name="connsiteY230" fmla="*/ 631 h 1469"/>
                <a:gd name="connsiteX231" fmla="*/ 285 w 2331"/>
                <a:gd name="connsiteY231" fmla="*/ 640 h 1469"/>
                <a:gd name="connsiteX232" fmla="*/ 262 w 2331"/>
                <a:gd name="connsiteY232" fmla="*/ 650 h 1469"/>
                <a:gd name="connsiteX233" fmla="*/ 238 w 2331"/>
                <a:gd name="connsiteY233" fmla="*/ 660 h 1469"/>
                <a:gd name="connsiteX234" fmla="*/ 215 w 2331"/>
                <a:gd name="connsiteY234" fmla="*/ 671 h 1469"/>
                <a:gd name="connsiteX235" fmla="*/ 194 w 2331"/>
                <a:gd name="connsiteY235" fmla="*/ 681 h 1469"/>
                <a:gd name="connsiteX236" fmla="*/ 173 w 2331"/>
                <a:gd name="connsiteY236" fmla="*/ 692 h 1469"/>
                <a:gd name="connsiteX237" fmla="*/ 153 w 2331"/>
                <a:gd name="connsiteY237" fmla="*/ 702 h 1469"/>
                <a:gd name="connsiteX238" fmla="*/ 134 w 2331"/>
                <a:gd name="connsiteY238" fmla="*/ 714 h 1469"/>
                <a:gd name="connsiteX239" fmla="*/ 116 w 2331"/>
                <a:gd name="connsiteY239" fmla="*/ 726 h 1469"/>
                <a:gd name="connsiteX240" fmla="*/ 98 w 2331"/>
                <a:gd name="connsiteY240" fmla="*/ 737 h 1469"/>
                <a:gd name="connsiteX241" fmla="*/ 82 w 2331"/>
                <a:gd name="connsiteY241" fmla="*/ 749 h 1469"/>
                <a:gd name="connsiteX242" fmla="*/ 67 w 2331"/>
                <a:gd name="connsiteY242" fmla="*/ 762 h 1469"/>
                <a:gd name="connsiteX243" fmla="*/ 53 w 2331"/>
                <a:gd name="connsiteY243" fmla="*/ 774 h 1469"/>
                <a:gd name="connsiteX244" fmla="*/ 40 w 2331"/>
                <a:gd name="connsiteY244" fmla="*/ 787 h 1469"/>
                <a:gd name="connsiteX245" fmla="*/ 27 w 2331"/>
                <a:gd name="connsiteY245" fmla="*/ 799 h 1469"/>
                <a:gd name="connsiteX246" fmla="*/ 8 w 2331"/>
                <a:gd name="connsiteY246" fmla="*/ 836 h 1469"/>
                <a:gd name="connsiteX247" fmla="*/ 0 w 2331"/>
                <a:gd name="connsiteY247" fmla="*/ 882 h 1469"/>
                <a:gd name="connsiteX248" fmla="*/ 0 w 2331"/>
                <a:gd name="connsiteY248" fmla="*/ 927 h 1469"/>
                <a:gd name="connsiteX249" fmla="*/ 1 w 2331"/>
                <a:gd name="connsiteY249" fmla="*/ 958 h 1469"/>
                <a:gd name="connsiteX250" fmla="*/ 4 w 2331"/>
                <a:gd name="connsiteY250" fmla="*/ 983 h 1469"/>
                <a:gd name="connsiteX251" fmla="*/ 8 w 2331"/>
                <a:gd name="connsiteY251" fmla="*/ 1009 h 1469"/>
                <a:gd name="connsiteX252" fmla="*/ 14 w 2331"/>
                <a:gd name="connsiteY252" fmla="*/ 1034 h 1469"/>
                <a:gd name="connsiteX253" fmla="*/ 21 w 2331"/>
                <a:gd name="connsiteY253" fmla="*/ 1059 h 1469"/>
                <a:gd name="connsiteX254" fmla="*/ 29 w 2331"/>
                <a:gd name="connsiteY254" fmla="*/ 1082 h 1469"/>
                <a:gd name="connsiteX255" fmla="*/ 40 w 2331"/>
                <a:gd name="connsiteY255" fmla="*/ 1103 h 1469"/>
                <a:gd name="connsiteX256" fmla="*/ 51 w 2331"/>
                <a:gd name="connsiteY256" fmla="*/ 1122 h 1469"/>
                <a:gd name="connsiteX257" fmla="*/ 64 w 2331"/>
                <a:gd name="connsiteY257" fmla="*/ 1136 h 1469"/>
                <a:gd name="connsiteX258" fmla="*/ 81 w 2331"/>
                <a:gd name="connsiteY258" fmla="*/ 1149 h 1469"/>
                <a:gd name="connsiteX259" fmla="*/ 98 w 2331"/>
                <a:gd name="connsiteY259" fmla="*/ 1162 h 1469"/>
                <a:gd name="connsiteX260" fmla="*/ 118 w 2331"/>
                <a:gd name="connsiteY260" fmla="*/ 1173 h 1469"/>
                <a:gd name="connsiteX261" fmla="*/ 138 w 2331"/>
                <a:gd name="connsiteY261" fmla="*/ 1184 h 1469"/>
                <a:gd name="connsiteX262" fmla="*/ 160 w 2331"/>
                <a:gd name="connsiteY262" fmla="*/ 1193 h 1469"/>
                <a:gd name="connsiteX263" fmla="*/ 184 w 2331"/>
                <a:gd name="connsiteY263" fmla="*/ 1203 h 1469"/>
                <a:gd name="connsiteX264" fmla="*/ 208 w 2331"/>
                <a:gd name="connsiteY264" fmla="*/ 1211 h 1469"/>
                <a:gd name="connsiteX265" fmla="*/ 234 w 2331"/>
                <a:gd name="connsiteY265" fmla="*/ 1218 h 1469"/>
                <a:gd name="connsiteX266" fmla="*/ 242 w 2331"/>
                <a:gd name="connsiteY266" fmla="*/ 1239 h 1469"/>
                <a:gd name="connsiteX267" fmla="*/ 250 w 2331"/>
                <a:gd name="connsiteY267" fmla="*/ 1259 h 1469"/>
                <a:gd name="connsiteX268" fmla="*/ 261 w 2331"/>
                <a:gd name="connsiteY268" fmla="*/ 1279 h 1469"/>
                <a:gd name="connsiteX269" fmla="*/ 272 w 2331"/>
                <a:gd name="connsiteY269" fmla="*/ 1298 h 1469"/>
                <a:gd name="connsiteX270" fmla="*/ 285 w 2331"/>
                <a:gd name="connsiteY270" fmla="*/ 1317 h 1469"/>
                <a:gd name="connsiteX271" fmla="*/ 298 w 2331"/>
                <a:gd name="connsiteY271" fmla="*/ 1335 h 1469"/>
                <a:gd name="connsiteX272" fmla="*/ 313 w 2331"/>
                <a:gd name="connsiteY272" fmla="*/ 1352 h 1469"/>
                <a:gd name="connsiteX273" fmla="*/ 330 w 2331"/>
                <a:gd name="connsiteY273" fmla="*/ 1368 h 1469"/>
                <a:gd name="connsiteX274" fmla="*/ 342 w 2331"/>
                <a:gd name="connsiteY274" fmla="*/ 1380 h 1469"/>
                <a:gd name="connsiteX275" fmla="*/ 357 w 2331"/>
                <a:gd name="connsiteY275" fmla="*/ 1392 h 1469"/>
                <a:gd name="connsiteX276" fmla="*/ 371 w 2331"/>
                <a:gd name="connsiteY276" fmla="*/ 1402 h 1469"/>
                <a:gd name="connsiteX277" fmla="*/ 385 w 2331"/>
                <a:gd name="connsiteY277" fmla="*/ 1412 h 1469"/>
                <a:gd name="connsiteX278" fmla="*/ 400 w 2331"/>
                <a:gd name="connsiteY278" fmla="*/ 1421 h 1469"/>
                <a:gd name="connsiteX279" fmla="*/ 415 w 2331"/>
                <a:gd name="connsiteY279" fmla="*/ 1429 h 1469"/>
                <a:gd name="connsiteX280" fmla="*/ 430 w 2331"/>
                <a:gd name="connsiteY280" fmla="*/ 1436 h 1469"/>
                <a:gd name="connsiteX281" fmla="*/ 447 w 2331"/>
                <a:gd name="connsiteY281" fmla="*/ 1443 h 1469"/>
                <a:gd name="connsiteX282" fmla="*/ 462 w 2331"/>
                <a:gd name="connsiteY282" fmla="*/ 1449 h 1469"/>
                <a:gd name="connsiteX283" fmla="*/ 478 w 2331"/>
                <a:gd name="connsiteY283" fmla="*/ 1455 h 1469"/>
                <a:gd name="connsiteX284" fmla="*/ 494 w 2331"/>
                <a:gd name="connsiteY284" fmla="*/ 1458 h 1469"/>
                <a:gd name="connsiteX285" fmla="*/ 512 w 2331"/>
                <a:gd name="connsiteY285" fmla="*/ 1462 h 1469"/>
                <a:gd name="connsiteX286" fmla="*/ 528 w 2331"/>
                <a:gd name="connsiteY286" fmla="*/ 1465 h 1469"/>
                <a:gd name="connsiteX287" fmla="*/ 546 w 2331"/>
                <a:gd name="connsiteY287" fmla="*/ 1468 h 1469"/>
                <a:gd name="connsiteX288" fmla="*/ 562 w 2331"/>
                <a:gd name="connsiteY288" fmla="*/ 1469 h 1469"/>
                <a:gd name="connsiteX289" fmla="*/ 580 w 2331"/>
                <a:gd name="connsiteY289" fmla="*/ 1469 h 1469"/>
                <a:gd name="connsiteX290" fmla="*/ 597 w 2331"/>
                <a:gd name="connsiteY290" fmla="*/ 1469 h 1469"/>
                <a:gd name="connsiteX291" fmla="*/ 614 w 2331"/>
                <a:gd name="connsiteY291" fmla="*/ 1468 h 1469"/>
                <a:gd name="connsiteX292" fmla="*/ 631 w 2331"/>
                <a:gd name="connsiteY292" fmla="*/ 1465 h 1469"/>
                <a:gd name="connsiteX293" fmla="*/ 648 w 2331"/>
                <a:gd name="connsiteY293" fmla="*/ 1462 h 1469"/>
                <a:gd name="connsiteX294" fmla="*/ 664 w 2331"/>
                <a:gd name="connsiteY294" fmla="*/ 1458 h 1469"/>
                <a:gd name="connsiteX295" fmla="*/ 679 w 2331"/>
                <a:gd name="connsiteY295" fmla="*/ 1455 h 1469"/>
                <a:gd name="connsiteX296" fmla="*/ 695 w 2331"/>
                <a:gd name="connsiteY296" fmla="*/ 1449 h 1469"/>
                <a:gd name="connsiteX297" fmla="*/ 711 w 2331"/>
                <a:gd name="connsiteY297" fmla="*/ 1443 h 1469"/>
                <a:gd name="connsiteX298" fmla="*/ 726 w 2331"/>
                <a:gd name="connsiteY298" fmla="*/ 1436 h 1469"/>
                <a:gd name="connsiteX299" fmla="*/ 740 w 2331"/>
                <a:gd name="connsiteY299" fmla="*/ 1429 h 1469"/>
                <a:gd name="connsiteX300" fmla="*/ 754 w 2331"/>
                <a:gd name="connsiteY300" fmla="*/ 1421 h 1469"/>
                <a:gd name="connsiteX301" fmla="*/ 768 w 2331"/>
                <a:gd name="connsiteY301" fmla="*/ 1412 h 1469"/>
                <a:gd name="connsiteX302" fmla="*/ 781 w 2331"/>
                <a:gd name="connsiteY302" fmla="*/ 1402 h 1469"/>
                <a:gd name="connsiteX303" fmla="*/ 794 w 2331"/>
                <a:gd name="connsiteY303" fmla="*/ 1392 h 1469"/>
                <a:gd name="connsiteX304" fmla="*/ 807 w 2331"/>
                <a:gd name="connsiteY304" fmla="*/ 1380 h 1469"/>
                <a:gd name="connsiteX305" fmla="*/ 818 w 2331"/>
                <a:gd name="connsiteY305" fmla="*/ 1368 h 1469"/>
                <a:gd name="connsiteX306" fmla="*/ 830 w 2331"/>
                <a:gd name="connsiteY306" fmla="*/ 1356 h 1469"/>
                <a:gd name="connsiteX307" fmla="*/ 842 w 2331"/>
                <a:gd name="connsiteY307" fmla="*/ 1342 h 1469"/>
                <a:gd name="connsiteX308" fmla="*/ 851 w 2331"/>
                <a:gd name="connsiteY308" fmla="*/ 1326 h 1469"/>
                <a:gd name="connsiteX309" fmla="*/ 861 w 2331"/>
                <a:gd name="connsiteY309" fmla="*/ 1311 h 1469"/>
                <a:gd name="connsiteX310" fmla="*/ 870 w 2331"/>
                <a:gd name="connsiteY310" fmla="*/ 1296 h 1469"/>
                <a:gd name="connsiteX311" fmla="*/ 877 w 2331"/>
                <a:gd name="connsiteY311" fmla="*/ 1281 h 1469"/>
                <a:gd name="connsiteX312" fmla="*/ 884 w 2331"/>
                <a:gd name="connsiteY312" fmla="*/ 1264 h 1469"/>
                <a:gd name="connsiteX313" fmla="*/ 889 w 2331"/>
                <a:gd name="connsiteY313" fmla="*/ 1248 h 1469"/>
                <a:gd name="connsiteX314" fmla="*/ 908 w 2331"/>
                <a:gd name="connsiteY314" fmla="*/ 1248 h 1469"/>
                <a:gd name="connsiteX315" fmla="*/ 927 w 2331"/>
                <a:gd name="connsiteY315" fmla="*/ 1247 h 1469"/>
                <a:gd name="connsiteX316" fmla="*/ 946 w 2331"/>
                <a:gd name="connsiteY316" fmla="*/ 1247 h 1469"/>
                <a:gd name="connsiteX317" fmla="*/ 964 w 2331"/>
                <a:gd name="connsiteY317" fmla="*/ 1247 h 1469"/>
                <a:gd name="connsiteX318" fmla="*/ 983 w 2331"/>
                <a:gd name="connsiteY318" fmla="*/ 1246 h 1469"/>
                <a:gd name="connsiteX319" fmla="*/ 1002 w 2331"/>
                <a:gd name="connsiteY319" fmla="*/ 1246 h 1469"/>
                <a:gd name="connsiteX320" fmla="*/ 1020 w 2331"/>
                <a:gd name="connsiteY320" fmla="*/ 1246 h 1469"/>
                <a:gd name="connsiteX321" fmla="*/ 1039 w 2331"/>
                <a:gd name="connsiteY321" fmla="*/ 1245 h 1469"/>
                <a:gd name="connsiteX322" fmla="*/ 1058 w 2331"/>
                <a:gd name="connsiteY322" fmla="*/ 1245 h 1469"/>
                <a:gd name="connsiteX323" fmla="*/ 1078 w 2331"/>
                <a:gd name="connsiteY323" fmla="*/ 1245 h 1469"/>
                <a:gd name="connsiteX324" fmla="*/ 1096 w 2331"/>
                <a:gd name="connsiteY324" fmla="*/ 1245 h 1469"/>
                <a:gd name="connsiteX325" fmla="*/ 1116 w 2331"/>
                <a:gd name="connsiteY325" fmla="*/ 1243 h 1469"/>
                <a:gd name="connsiteX326" fmla="*/ 1135 w 2331"/>
                <a:gd name="connsiteY326" fmla="*/ 1243 h 1469"/>
                <a:gd name="connsiteX327" fmla="*/ 1155 w 2331"/>
                <a:gd name="connsiteY327" fmla="*/ 1243 h 1469"/>
                <a:gd name="connsiteX328" fmla="*/ 1174 w 2331"/>
                <a:gd name="connsiteY328" fmla="*/ 1243 h 1469"/>
                <a:gd name="connsiteX329" fmla="*/ 1193 w 2331"/>
                <a:gd name="connsiteY329" fmla="*/ 1243 h 1469"/>
                <a:gd name="connsiteX330" fmla="*/ 1214 w 2331"/>
                <a:gd name="connsiteY330" fmla="*/ 1243 h 1469"/>
                <a:gd name="connsiteX331" fmla="*/ 1235 w 2331"/>
                <a:gd name="connsiteY331" fmla="*/ 1243 h 1469"/>
                <a:gd name="connsiteX332" fmla="*/ 1257 w 2331"/>
                <a:gd name="connsiteY332" fmla="*/ 1243 h 1469"/>
                <a:gd name="connsiteX333" fmla="*/ 1278 w 2331"/>
                <a:gd name="connsiteY333" fmla="*/ 1245 h 1469"/>
                <a:gd name="connsiteX334" fmla="*/ 1299 w 2331"/>
                <a:gd name="connsiteY334" fmla="*/ 1245 h 1469"/>
                <a:gd name="connsiteX335" fmla="*/ 1320 w 2331"/>
                <a:gd name="connsiteY335" fmla="*/ 1245 h 1469"/>
                <a:gd name="connsiteX336" fmla="*/ 1339 w 2331"/>
                <a:gd name="connsiteY336" fmla="*/ 1246 h 1469"/>
                <a:gd name="connsiteX337" fmla="*/ 1361 w 2331"/>
                <a:gd name="connsiteY337" fmla="*/ 1246 h 1469"/>
                <a:gd name="connsiteX338" fmla="*/ 1380 w 2331"/>
                <a:gd name="connsiteY338" fmla="*/ 1247 h 1469"/>
                <a:gd name="connsiteX339" fmla="*/ 1401 w 2331"/>
                <a:gd name="connsiteY339" fmla="*/ 1248 h 1469"/>
                <a:gd name="connsiteX340" fmla="*/ 1421 w 2331"/>
                <a:gd name="connsiteY340" fmla="*/ 1248 h 1469"/>
                <a:gd name="connsiteX341" fmla="*/ 1441 w 2331"/>
                <a:gd name="connsiteY341" fmla="*/ 1249 h 1469"/>
                <a:gd name="connsiteX342" fmla="*/ 1461 w 2331"/>
                <a:gd name="connsiteY342" fmla="*/ 1250 h 1469"/>
                <a:gd name="connsiteX343" fmla="*/ 1481 w 2331"/>
                <a:gd name="connsiteY343" fmla="*/ 1252 h 1469"/>
                <a:gd name="connsiteX344" fmla="*/ 1501 w 2331"/>
                <a:gd name="connsiteY344" fmla="*/ 1252 h 1469"/>
                <a:gd name="connsiteX345" fmla="*/ 1521 w 2331"/>
                <a:gd name="connsiteY345" fmla="*/ 1253 h 1469"/>
                <a:gd name="connsiteX346" fmla="*/ 1528 w 2331"/>
                <a:gd name="connsiteY346" fmla="*/ 1269 h 1469"/>
                <a:gd name="connsiteX347" fmla="*/ 1541 w 2331"/>
                <a:gd name="connsiteY347" fmla="*/ 1203 h 1469"/>
                <a:gd name="connsiteX348" fmla="*/ 1539 w 2331"/>
                <a:gd name="connsiteY348" fmla="*/ 1203 h 1469"/>
                <a:gd name="connsiteX349" fmla="*/ 1502 w 2331"/>
                <a:gd name="connsiteY349" fmla="*/ 1158 h 1469"/>
                <a:gd name="connsiteX350" fmla="*/ 1511 w 2331"/>
                <a:gd name="connsiteY350" fmla="*/ 1134 h 1469"/>
                <a:gd name="connsiteX351" fmla="*/ 1521 w 2331"/>
                <a:gd name="connsiteY351" fmla="*/ 1059 h 1469"/>
                <a:gd name="connsiteX352" fmla="*/ 1517 w 2331"/>
                <a:gd name="connsiteY352" fmla="*/ 1053 h 1469"/>
                <a:gd name="connsiteX353" fmla="*/ 1520 w 2331"/>
                <a:gd name="connsiteY353" fmla="*/ 1053 h 1469"/>
                <a:gd name="connsiteX354" fmla="*/ 1532 w 2331"/>
                <a:gd name="connsiteY354" fmla="*/ 981 h 1469"/>
                <a:gd name="connsiteX355" fmla="*/ 1583 w 2331"/>
                <a:gd name="connsiteY355" fmla="*/ 933 h 1469"/>
                <a:gd name="connsiteX356" fmla="*/ 1615 w 2331"/>
                <a:gd name="connsiteY356" fmla="*/ 975 h 1469"/>
                <a:gd name="connsiteX357" fmla="*/ 1629 w 2331"/>
                <a:gd name="connsiteY357" fmla="*/ 942 h 1469"/>
                <a:gd name="connsiteX358" fmla="*/ 1643 w 2331"/>
                <a:gd name="connsiteY358" fmla="*/ 952 h 1469"/>
                <a:gd name="connsiteX359" fmla="*/ 1657 w 2331"/>
                <a:gd name="connsiteY359" fmla="*/ 917 h 1469"/>
                <a:gd name="connsiteX360" fmla="*/ 1673 w 2331"/>
                <a:gd name="connsiteY360" fmla="*/ 926 h 1469"/>
                <a:gd name="connsiteX361" fmla="*/ 1688 w 2331"/>
                <a:gd name="connsiteY361" fmla="*/ 844 h 1469"/>
                <a:gd name="connsiteX362" fmla="*/ 1703 w 2331"/>
                <a:gd name="connsiteY362" fmla="*/ 851 h 1469"/>
                <a:gd name="connsiteX363" fmla="*/ 1719 w 2331"/>
                <a:gd name="connsiteY363" fmla="*/ 858 h 1469"/>
                <a:gd name="connsiteX364" fmla="*/ 1735 w 2331"/>
                <a:gd name="connsiteY364" fmla="*/ 864 h 1469"/>
                <a:gd name="connsiteX365" fmla="*/ 1751 w 2331"/>
                <a:gd name="connsiteY365" fmla="*/ 1050 h 1469"/>
                <a:gd name="connsiteX366" fmla="*/ 1754 w 2331"/>
                <a:gd name="connsiteY366" fmla="*/ 957 h 1469"/>
                <a:gd name="connsiteX367" fmla="*/ 1751 w 2331"/>
                <a:gd name="connsiteY367" fmla="*/ 999 h 1469"/>
                <a:gd name="connsiteX368" fmla="*/ 1767 w 2331"/>
                <a:gd name="connsiteY368" fmla="*/ 828 h 1469"/>
                <a:gd name="connsiteX369" fmla="*/ 1785 w 2331"/>
                <a:gd name="connsiteY369" fmla="*/ 1102 h 1469"/>
                <a:gd name="connsiteX370" fmla="*/ 1801 w 2331"/>
                <a:gd name="connsiteY370" fmla="*/ 1015 h 1469"/>
                <a:gd name="connsiteX371" fmla="*/ 1796 w 2331"/>
                <a:gd name="connsiteY371" fmla="*/ 1143 h 1469"/>
                <a:gd name="connsiteX372" fmla="*/ 1819 w 2331"/>
                <a:gd name="connsiteY372" fmla="*/ 1108 h 1469"/>
                <a:gd name="connsiteX373" fmla="*/ 1835 w 2331"/>
                <a:gd name="connsiteY373" fmla="*/ 1109 h 1469"/>
                <a:gd name="connsiteX374" fmla="*/ 1853 w 2331"/>
                <a:gd name="connsiteY374" fmla="*/ 1109 h 1469"/>
                <a:gd name="connsiteX375" fmla="*/ 1870 w 2331"/>
                <a:gd name="connsiteY375" fmla="*/ 1154 h 1469"/>
                <a:gd name="connsiteX376" fmla="*/ 1887 w 2331"/>
                <a:gd name="connsiteY376" fmla="*/ 1198 h 1469"/>
                <a:gd name="connsiteX377" fmla="*/ 1904 w 2331"/>
                <a:gd name="connsiteY377" fmla="*/ 1150 h 1469"/>
                <a:gd name="connsiteX378" fmla="*/ 1904 w 2331"/>
                <a:gd name="connsiteY378" fmla="*/ 1110 h 1469"/>
                <a:gd name="connsiteX379" fmla="*/ 1904 w 2331"/>
                <a:gd name="connsiteY379" fmla="*/ 1143 h 1469"/>
                <a:gd name="connsiteX380" fmla="*/ 1920 w 2331"/>
                <a:gd name="connsiteY380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68 w 2331"/>
                <a:gd name="connsiteY13" fmla="*/ 1392 h 1469"/>
                <a:gd name="connsiteX14" fmla="*/ 2079 w 2331"/>
                <a:gd name="connsiteY14" fmla="*/ 1380 h 1469"/>
                <a:gd name="connsiteX15" fmla="*/ 2091 w 2331"/>
                <a:gd name="connsiteY15" fmla="*/ 1098 h 1469"/>
                <a:gd name="connsiteX16" fmla="*/ 2105 w 2331"/>
                <a:gd name="connsiteY16" fmla="*/ 1353 h 1469"/>
                <a:gd name="connsiteX17" fmla="*/ 2118 w 2331"/>
                <a:gd name="connsiteY17" fmla="*/ 1066 h 1469"/>
                <a:gd name="connsiteX18" fmla="*/ 2130 w 2331"/>
                <a:gd name="connsiteY18" fmla="*/ 1319 h 1469"/>
                <a:gd name="connsiteX19" fmla="*/ 2140 w 2331"/>
                <a:gd name="connsiteY19" fmla="*/ 1301 h 1469"/>
                <a:gd name="connsiteX20" fmla="*/ 2149 w 2331"/>
                <a:gd name="connsiteY20" fmla="*/ 1057 h 1469"/>
                <a:gd name="connsiteX21" fmla="*/ 2158 w 2331"/>
                <a:gd name="connsiteY21" fmla="*/ 1263 h 1469"/>
                <a:gd name="connsiteX22" fmla="*/ 2165 w 2331"/>
                <a:gd name="connsiteY22" fmla="*/ 1243 h 1469"/>
                <a:gd name="connsiteX23" fmla="*/ 2171 w 2331"/>
                <a:gd name="connsiteY23" fmla="*/ 1224 h 1469"/>
                <a:gd name="connsiteX24" fmla="*/ 2183 w 2331"/>
                <a:gd name="connsiteY24" fmla="*/ 1219 h 1469"/>
                <a:gd name="connsiteX25" fmla="*/ 2195 w 2331"/>
                <a:gd name="connsiteY25" fmla="*/ 1213 h 1469"/>
                <a:gd name="connsiteX26" fmla="*/ 2207 w 2331"/>
                <a:gd name="connsiteY26" fmla="*/ 1208 h 1469"/>
                <a:gd name="connsiteX27" fmla="*/ 2218 w 2331"/>
                <a:gd name="connsiteY27" fmla="*/ 1203 h 1469"/>
                <a:gd name="connsiteX28" fmla="*/ 2230 w 2331"/>
                <a:gd name="connsiteY28" fmla="*/ 1197 h 1469"/>
                <a:gd name="connsiteX29" fmla="*/ 2241 w 2331"/>
                <a:gd name="connsiteY29" fmla="*/ 1191 h 1469"/>
                <a:gd name="connsiteX30" fmla="*/ 2251 w 2331"/>
                <a:gd name="connsiteY30" fmla="*/ 1185 h 1469"/>
                <a:gd name="connsiteX31" fmla="*/ 2261 w 2331"/>
                <a:gd name="connsiteY31" fmla="*/ 1178 h 1469"/>
                <a:gd name="connsiteX32" fmla="*/ 2279 w 2331"/>
                <a:gd name="connsiteY32" fmla="*/ 1160 h 1469"/>
                <a:gd name="connsiteX33" fmla="*/ 2294 w 2331"/>
                <a:gd name="connsiteY33" fmla="*/ 1138 h 1469"/>
                <a:gd name="connsiteX34" fmla="*/ 2307 w 2331"/>
                <a:gd name="connsiteY34" fmla="*/ 1111 h 1469"/>
                <a:gd name="connsiteX35" fmla="*/ 2317 w 2331"/>
                <a:gd name="connsiteY35" fmla="*/ 1082 h 1469"/>
                <a:gd name="connsiteX36" fmla="*/ 2324 w 2331"/>
                <a:gd name="connsiteY36" fmla="*/ 1051 h 1469"/>
                <a:gd name="connsiteX37" fmla="*/ 2328 w 2331"/>
                <a:gd name="connsiteY37" fmla="*/ 1018 h 1469"/>
                <a:gd name="connsiteX38" fmla="*/ 2331 w 2331"/>
                <a:gd name="connsiteY38" fmla="*/ 985 h 1469"/>
                <a:gd name="connsiteX39" fmla="*/ 2331 w 2331"/>
                <a:gd name="connsiteY39" fmla="*/ 954 h 1469"/>
                <a:gd name="connsiteX40" fmla="*/ 2329 w 2331"/>
                <a:gd name="connsiteY40" fmla="*/ 927 h 1469"/>
                <a:gd name="connsiteX41" fmla="*/ 2327 w 2331"/>
                <a:gd name="connsiteY41" fmla="*/ 899 h 1469"/>
                <a:gd name="connsiteX42" fmla="*/ 2322 w 2331"/>
                <a:gd name="connsiteY42" fmla="*/ 871 h 1469"/>
                <a:gd name="connsiteX43" fmla="*/ 2315 w 2331"/>
                <a:gd name="connsiteY43" fmla="*/ 844 h 1469"/>
                <a:gd name="connsiteX44" fmla="*/ 2307 w 2331"/>
                <a:gd name="connsiteY44" fmla="*/ 819 h 1469"/>
                <a:gd name="connsiteX45" fmla="*/ 2297 w 2331"/>
                <a:gd name="connsiteY45" fmla="*/ 796 h 1469"/>
                <a:gd name="connsiteX46" fmla="*/ 2284 w 2331"/>
                <a:gd name="connsiteY46" fmla="*/ 777 h 1469"/>
                <a:gd name="connsiteX47" fmla="*/ 2269 w 2331"/>
                <a:gd name="connsiteY47" fmla="*/ 762 h 1469"/>
                <a:gd name="connsiteX48" fmla="*/ 2242 w 2331"/>
                <a:gd name="connsiteY48" fmla="*/ 743 h 1469"/>
                <a:gd name="connsiteX49" fmla="*/ 2213 w 2331"/>
                <a:gd name="connsiteY49" fmla="*/ 725 h 1469"/>
                <a:gd name="connsiteX50" fmla="*/ 2181 w 2331"/>
                <a:gd name="connsiteY50" fmla="*/ 706 h 1469"/>
                <a:gd name="connsiteX51" fmla="*/ 2147 w 2331"/>
                <a:gd name="connsiteY51" fmla="*/ 688 h 1469"/>
                <a:gd name="connsiteX52" fmla="*/ 2112 w 2331"/>
                <a:gd name="connsiteY52" fmla="*/ 672 h 1469"/>
                <a:gd name="connsiteX53" fmla="*/ 2074 w 2331"/>
                <a:gd name="connsiteY53" fmla="*/ 656 h 1469"/>
                <a:gd name="connsiteX54" fmla="*/ 2034 w 2331"/>
                <a:gd name="connsiteY54" fmla="*/ 640 h 1469"/>
                <a:gd name="connsiteX55" fmla="*/ 1993 w 2331"/>
                <a:gd name="connsiteY55" fmla="*/ 625 h 1469"/>
                <a:gd name="connsiteX56" fmla="*/ 1950 w 2331"/>
                <a:gd name="connsiteY56" fmla="*/ 611 h 1469"/>
                <a:gd name="connsiteX57" fmla="*/ 1904 w 2331"/>
                <a:gd name="connsiteY57" fmla="*/ 598 h 1469"/>
                <a:gd name="connsiteX58" fmla="*/ 1857 w 2331"/>
                <a:gd name="connsiteY58" fmla="*/ 585 h 1469"/>
                <a:gd name="connsiteX59" fmla="*/ 1808 w 2331"/>
                <a:gd name="connsiteY59" fmla="*/ 574 h 1469"/>
                <a:gd name="connsiteX60" fmla="*/ 1758 w 2331"/>
                <a:gd name="connsiteY60" fmla="*/ 563 h 1469"/>
                <a:gd name="connsiteX61" fmla="*/ 1707 w 2331"/>
                <a:gd name="connsiteY61" fmla="*/ 553 h 1469"/>
                <a:gd name="connsiteX62" fmla="*/ 1654 w 2331"/>
                <a:gd name="connsiteY62" fmla="*/ 543 h 1469"/>
                <a:gd name="connsiteX63" fmla="*/ 1599 w 2331"/>
                <a:gd name="connsiteY63" fmla="*/ 535 h 1469"/>
                <a:gd name="connsiteX64" fmla="*/ 1599 w 2331"/>
                <a:gd name="connsiteY64" fmla="*/ 535 h 1469"/>
                <a:gd name="connsiteX65" fmla="*/ 1595 w 2331"/>
                <a:gd name="connsiteY65" fmla="*/ 471 h 1469"/>
                <a:gd name="connsiteX66" fmla="*/ 1487 w 2331"/>
                <a:gd name="connsiteY66" fmla="*/ 471 h 1469"/>
                <a:gd name="connsiteX67" fmla="*/ 1496 w 2331"/>
                <a:gd name="connsiteY67" fmla="*/ 637 h 1469"/>
                <a:gd name="connsiteX68" fmla="*/ 1491 w 2331"/>
                <a:gd name="connsiteY68" fmla="*/ 638 h 1469"/>
                <a:gd name="connsiteX69" fmla="*/ 1487 w 2331"/>
                <a:gd name="connsiteY69" fmla="*/ 639 h 1469"/>
                <a:gd name="connsiteX70" fmla="*/ 1482 w 2331"/>
                <a:gd name="connsiteY70" fmla="*/ 640 h 1469"/>
                <a:gd name="connsiteX71" fmla="*/ 1477 w 2331"/>
                <a:gd name="connsiteY71" fmla="*/ 642 h 1469"/>
                <a:gd name="connsiteX72" fmla="*/ 1473 w 2331"/>
                <a:gd name="connsiteY72" fmla="*/ 644 h 1469"/>
                <a:gd name="connsiteX73" fmla="*/ 1468 w 2331"/>
                <a:gd name="connsiteY73" fmla="*/ 645 h 1469"/>
                <a:gd name="connsiteX74" fmla="*/ 1462 w 2331"/>
                <a:gd name="connsiteY74" fmla="*/ 646 h 1469"/>
                <a:gd name="connsiteX75" fmla="*/ 1458 w 2331"/>
                <a:gd name="connsiteY75" fmla="*/ 647 h 1469"/>
                <a:gd name="connsiteX76" fmla="*/ 1467 w 2331"/>
                <a:gd name="connsiteY76" fmla="*/ 643 h 1469"/>
                <a:gd name="connsiteX77" fmla="*/ 1418 w 2331"/>
                <a:gd name="connsiteY77" fmla="*/ 561 h 1469"/>
                <a:gd name="connsiteX78" fmla="*/ 1405 w 2331"/>
                <a:gd name="connsiteY78" fmla="*/ 452 h 1469"/>
                <a:gd name="connsiteX79" fmla="*/ 1417 w 2331"/>
                <a:gd name="connsiteY79" fmla="*/ 442 h 1469"/>
                <a:gd name="connsiteX80" fmla="*/ 1427 w 2331"/>
                <a:gd name="connsiteY80" fmla="*/ 430 h 1469"/>
                <a:gd name="connsiteX81" fmla="*/ 1438 w 2331"/>
                <a:gd name="connsiteY81" fmla="*/ 417 h 1469"/>
                <a:gd name="connsiteX82" fmla="*/ 1447 w 2331"/>
                <a:gd name="connsiteY82" fmla="*/ 403 h 1469"/>
                <a:gd name="connsiteX83" fmla="*/ 1456 w 2331"/>
                <a:gd name="connsiteY83" fmla="*/ 388 h 1469"/>
                <a:gd name="connsiteX84" fmla="*/ 1465 w 2331"/>
                <a:gd name="connsiteY84" fmla="*/ 372 h 1469"/>
                <a:gd name="connsiteX85" fmla="*/ 1472 w 2331"/>
                <a:gd name="connsiteY85" fmla="*/ 354 h 1469"/>
                <a:gd name="connsiteX86" fmla="*/ 1479 w 2331"/>
                <a:gd name="connsiteY86" fmla="*/ 337 h 1469"/>
                <a:gd name="connsiteX87" fmla="*/ 1487 w 2331"/>
                <a:gd name="connsiteY87" fmla="*/ 471 h 1469"/>
                <a:gd name="connsiteX88" fmla="*/ 1595 w 2331"/>
                <a:gd name="connsiteY88" fmla="*/ 471 h 1469"/>
                <a:gd name="connsiteX89" fmla="*/ 1585 w 2331"/>
                <a:gd name="connsiteY89" fmla="*/ 273 h 1469"/>
                <a:gd name="connsiteX90" fmla="*/ 1584 w 2331"/>
                <a:gd name="connsiteY90" fmla="*/ 265 h 1469"/>
                <a:gd name="connsiteX91" fmla="*/ 1580 w 2331"/>
                <a:gd name="connsiteY91" fmla="*/ 257 h 1469"/>
                <a:gd name="connsiteX92" fmla="*/ 1576 w 2331"/>
                <a:gd name="connsiteY92" fmla="*/ 250 h 1469"/>
                <a:gd name="connsiteX93" fmla="*/ 1570 w 2331"/>
                <a:gd name="connsiteY93" fmla="*/ 243 h 1469"/>
                <a:gd name="connsiteX94" fmla="*/ 1563 w 2331"/>
                <a:gd name="connsiteY94" fmla="*/ 237 h 1469"/>
                <a:gd name="connsiteX95" fmla="*/ 1556 w 2331"/>
                <a:gd name="connsiteY95" fmla="*/ 234 h 1469"/>
                <a:gd name="connsiteX96" fmla="*/ 1546 w 2331"/>
                <a:gd name="connsiteY96" fmla="*/ 231 h 1469"/>
                <a:gd name="connsiteX97" fmla="*/ 1538 w 2331"/>
                <a:gd name="connsiteY97" fmla="*/ 230 h 1469"/>
                <a:gd name="connsiteX98" fmla="*/ 1517 w 2331"/>
                <a:gd name="connsiteY98" fmla="*/ 230 h 1469"/>
                <a:gd name="connsiteX99" fmla="*/ 1511 w 2331"/>
                <a:gd name="connsiteY99" fmla="*/ 230 h 1469"/>
                <a:gd name="connsiteX100" fmla="*/ 1505 w 2331"/>
                <a:gd name="connsiteY100" fmla="*/ 231 h 1469"/>
                <a:gd name="connsiteX101" fmla="*/ 1501 w 2331"/>
                <a:gd name="connsiteY101" fmla="*/ 234 h 1469"/>
                <a:gd name="connsiteX102" fmla="*/ 1495 w 2331"/>
                <a:gd name="connsiteY102" fmla="*/ 236 h 1469"/>
                <a:gd name="connsiteX103" fmla="*/ 1495 w 2331"/>
                <a:gd name="connsiteY103" fmla="*/ 236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5 w 2331"/>
                <a:gd name="connsiteY106" fmla="*/ 235 h 1469"/>
                <a:gd name="connsiteX107" fmla="*/ 1493 w 2331"/>
                <a:gd name="connsiteY107" fmla="*/ 212 h 1469"/>
                <a:gd name="connsiteX108" fmla="*/ 1488 w 2331"/>
                <a:gd name="connsiteY108" fmla="*/ 188 h 1469"/>
                <a:gd name="connsiteX109" fmla="*/ 1481 w 2331"/>
                <a:gd name="connsiteY109" fmla="*/ 166 h 1469"/>
                <a:gd name="connsiteX110" fmla="*/ 1473 w 2331"/>
                <a:gd name="connsiteY110" fmla="*/ 145 h 1469"/>
                <a:gd name="connsiteX111" fmla="*/ 1462 w 2331"/>
                <a:gd name="connsiteY111" fmla="*/ 124 h 1469"/>
                <a:gd name="connsiteX112" fmla="*/ 1449 w 2331"/>
                <a:gd name="connsiteY112" fmla="*/ 105 h 1469"/>
                <a:gd name="connsiteX113" fmla="*/ 1434 w 2331"/>
                <a:gd name="connsiteY113" fmla="*/ 86 h 1469"/>
                <a:gd name="connsiteX114" fmla="*/ 1418 w 2331"/>
                <a:gd name="connsiteY114" fmla="*/ 69 h 1469"/>
                <a:gd name="connsiteX115" fmla="*/ 1399 w 2331"/>
                <a:gd name="connsiteY115" fmla="*/ 54 h 1469"/>
                <a:gd name="connsiteX116" fmla="*/ 1379 w 2331"/>
                <a:gd name="connsiteY116" fmla="*/ 40 h 1469"/>
                <a:gd name="connsiteX117" fmla="*/ 1359 w 2331"/>
                <a:gd name="connsiteY117" fmla="*/ 28 h 1469"/>
                <a:gd name="connsiteX118" fmla="*/ 1338 w 2331"/>
                <a:gd name="connsiteY118" fmla="*/ 18 h 1469"/>
                <a:gd name="connsiteX119" fmla="*/ 1316 w 2331"/>
                <a:gd name="connsiteY119" fmla="*/ 11 h 1469"/>
                <a:gd name="connsiteX120" fmla="*/ 1294 w 2331"/>
                <a:gd name="connsiteY120" fmla="*/ 5 h 1469"/>
                <a:gd name="connsiteX121" fmla="*/ 1271 w 2331"/>
                <a:gd name="connsiteY121" fmla="*/ 1 h 1469"/>
                <a:gd name="connsiteX122" fmla="*/ 1247 w 2331"/>
                <a:gd name="connsiteY122" fmla="*/ 0 h 1469"/>
                <a:gd name="connsiteX123" fmla="*/ 1225 w 2331"/>
                <a:gd name="connsiteY123" fmla="*/ 1 h 1469"/>
                <a:gd name="connsiteX124" fmla="*/ 1204 w 2331"/>
                <a:gd name="connsiteY124" fmla="*/ 4 h 1469"/>
                <a:gd name="connsiteX125" fmla="*/ 1183 w 2331"/>
                <a:gd name="connsiteY125" fmla="*/ 9 h 1469"/>
                <a:gd name="connsiteX126" fmla="*/ 1163 w 2331"/>
                <a:gd name="connsiteY126" fmla="*/ 15 h 1469"/>
                <a:gd name="connsiteX127" fmla="*/ 1144 w 2331"/>
                <a:gd name="connsiteY127" fmla="*/ 25 h 1469"/>
                <a:gd name="connsiteX128" fmla="*/ 1127 w 2331"/>
                <a:gd name="connsiteY128" fmla="*/ 34 h 1469"/>
                <a:gd name="connsiteX129" fmla="*/ 1110 w 2331"/>
                <a:gd name="connsiteY129" fmla="*/ 46 h 1469"/>
                <a:gd name="connsiteX130" fmla="*/ 1095 w 2331"/>
                <a:gd name="connsiteY130" fmla="*/ 60 h 1469"/>
                <a:gd name="connsiteX131" fmla="*/ 1080 w 2331"/>
                <a:gd name="connsiteY131" fmla="*/ 74 h 1469"/>
                <a:gd name="connsiteX132" fmla="*/ 1068 w 2331"/>
                <a:gd name="connsiteY132" fmla="*/ 90 h 1469"/>
                <a:gd name="connsiteX133" fmla="*/ 1057 w 2331"/>
                <a:gd name="connsiteY133" fmla="*/ 106 h 1469"/>
                <a:gd name="connsiteX134" fmla="*/ 1047 w 2331"/>
                <a:gd name="connsiteY134" fmla="*/ 125 h 1469"/>
                <a:gd name="connsiteX135" fmla="*/ 1039 w 2331"/>
                <a:gd name="connsiteY135" fmla="*/ 144 h 1469"/>
                <a:gd name="connsiteX136" fmla="*/ 1033 w 2331"/>
                <a:gd name="connsiteY136" fmla="*/ 164 h 1469"/>
                <a:gd name="connsiteX137" fmla="*/ 1029 w 2331"/>
                <a:gd name="connsiteY137" fmla="*/ 185 h 1469"/>
                <a:gd name="connsiteX138" fmla="*/ 1026 w 2331"/>
                <a:gd name="connsiteY138" fmla="*/ 207 h 1469"/>
                <a:gd name="connsiteX139" fmla="*/ 1003 w 2331"/>
                <a:gd name="connsiteY139" fmla="*/ 227 h 1469"/>
                <a:gd name="connsiteX140" fmla="*/ 976 w 2331"/>
                <a:gd name="connsiteY140" fmla="*/ 251 h 1469"/>
                <a:gd name="connsiteX141" fmla="*/ 947 w 2331"/>
                <a:gd name="connsiteY141" fmla="*/ 279 h 1469"/>
                <a:gd name="connsiteX142" fmla="*/ 919 w 2331"/>
                <a:gd name="connsiteY142" fmla="*/ 309 h 1469"/>
                <a:gd name="connsiteX143" fmla="*/ 893 w 2331"/>
                <a:gd name="connsiteY143" fmla="*/ 338 h 1469"/>
                <a:gd name="connsiteX144" fmla="*/ 873 w 2331"/>
                <a:gd name="connsiteY144" fmla="*/ 366 h 1469"/>
                <a:gd name="connsiteX145" fmla="*/ 860 w 2331"/>
                <a:gd name="connsiteY145" fmla="*/ 391 h 1469"/>
                <a:gd name="connsiteX146" fmla="*/ 858 w 2331"/>
                <a:gd name="connsiteY146" fmla="*/ 414 h 1469"/>
                <a:gd name="connsiteX147" fmla="*/ 860 w 2331"/>
                <a:gd name="connsiteY147" fmla="*/ 422 h 1469"/>
                <a:gd name="connsiteX148" fmla="*/ 864 w 2331"/>
                <a:gd name="connsiteY148" fmla="*/ 429 h 1469"/>
                <a:gd name="connsiteX149" fmla="*/ 870 w 2331"/>
                <a:gd name="connsiteY149" fmla="*/ 435 h 1469"/>
                <a:gd name="connsiteX150" fmla="*/ 877 w 2331"/>
                <a:gd name="connsiteY150" fmla="*/ 439 h 1469"/>
                <a:gd name="connsiteX151" fmla="*/ 887 w 2331"/>
                <a:gd name="connsiteY151" fmla="*/ 444 h 1469"/>
                <a:gd name="connsiteX152" fmla="*/ 898 w 2331"/>
                <a:gd name="connsiteY152" fmla="*/ 449 h 1469"/>
                <a:gd name="connsiteX153" fmla="*/ 911 w 2331"/>
                <a:gd name="connsiteY153" fmla="*/ 452 h 1469"/>
                <a:gd name="connsiteX154" fmla="*/ 923 w 2331"/>
                <a:gd name="connsiteY154" fmla="*/ 456 h 1469"/>
                <a:gd name="connsiteX155" fmla="*/ 936 w 2331"/>
                <a:gd name="connsiteY155" fmla="*/ 459 h 1469"/>
                <a:gd name="connsiteX156" fmla="*/ 950 w 2331"/>
                <a:gd name="connsiteY156" fmla="*/ 462 h 1469"/>
                <a:gd name="connsiteX157" fmla="*/ 964 w 2331"/>
                <a:gd name="connsiteY157" fmla="*/ 465 h 1469"/>
                <a:gd name="connsiteX158" fmla="*/ 978 w 2331"/>
                <a:gd name="connsiteY158" fmla="*/ 466 h 1469"/>
                <a:gd name="connsiteX159" fmla="*/ 991 w 2331"/>
                <a:gd name="connsiteY159" fmla="*/ 469 h 1469"/>
                <a:gd name="connsiteX160" fmla="*/ 1005 w 2331"/>
                <a:gd name="connsiteY160" fmla="*/ 470 h 1469"/>
                <a:gd name="connsiteX161" fmla="*/ 1018 w 2331"/>
                <a:gd name="connsiteY161" fmla="*/ 472 h 1469"/>
                <a:gd name="connsiteX162" fmla="*/ 1030 w 2331"/>
                <a:gd name="connsiteY162" fmla="*/ 473 h 1469"/>
                <a:gd name="connsiteX163" fmla="*/ 1041 w 2331"/>
                <a:gd name="connsiteY163" fmla="*/ 473 h 1469"/>
                <a:gd name="connsiteX164" fmla="*/ 1052 w 2331"/>
                <a:gd name="connsiteY164" fmla="*/ 474 h 1469"/>
                <a:gd name="connsiteX165" fmla="*/ 1061 w 2331"/>
                <a:gd name="connsiteY165" fmla="*/ 476 h 1469"/>
                <a:gd name="connsiteX166" fmla="*/ 1069 w 2331"/>
                <a:gd name="connsiteY166" fmla="*/ 476 h 1469"/>
                <a:gd name="connsiteX167" fmla="*/ 1082 w 2331"/>
                <a:gd name="connsiteY167" fmla="*/ 589 h 1469"/>
                <a:gd name="connsiteX168" fmla="*/ 1082 w 2331"/>
                <a:gd name="connsiteY168" fmla="*/ 593 h 1469"/>
                <a:gd name="connsiteX169" fmla="*/ 1074 w 2331"/>
                <a:gd name="connsiteY169" fmla="*/ 590 h 1469"/>
                <a:gd name="connsiteX170" fmla="*/ 1067 w 2331"/>
                <a:gd name="connsiteY170" fmla="*/ 588 h 1469"/>
                <a:gd name="connsiteX171" fmla="*/ 1059 w 2331"/>
                <a:gd name="connsiteY171" fmla="*/ 588 h 1469"/>
                <a:gd name="connsiteX172" fmla="*/ 1051 w 2331"/>
                <a:gd name="connsiteY172" fmla="*/ 590 h 1469"/>
                <a:gd name="connsiteX173" fmla="*/ 1046 w 2331"/>
                <a:gd name="connsiteY173" fmla="*/ 591 h 1469"/>
                <a:gd name="connsiteX174" fmla="*/ 1043 w 2331"/>
                <a:gd name="connsiteY174" fmla="*/ 593 h 1469"/>
                <a:gd name="connsiteX175" fmla="*/ 1039 w 2331"/>
                <a:gd name="connsiteY175" fmla="*/ 594 h 1469"/>
                <a:gd name="connsiteX176" fmla="*/ 1037 w 2331"/>
                <a:gd name="connsiteY176" fmla="*/ 595 h 1469"/>
                <a:gd name="connsiteX177" fmla="*/ 969 w 2331"/>
                <a:gd name="connsiteY177" fmla="*/ 501 h 1469"/>
                <a:gd name="connsiteX178" fmla="*/ 968 w 2331"/>
                <a:gd name="connsiteY178" fmla="*/ 500 h 1469"/>
                <a:gd name="connsiteX179" fmla="*/ 963 w 2331"/>
                <a:gd name="connsiteY179" fmla="*/ 497 h 1469"/>
                <a:gd name="connsiteX180" fmla="*/ 957 w 2331"/>
                <a:gd name="connsiteY180" fmla="*/ 493 h 1469"/>
                <a:gd name="connsiteX181" fmla="*/ 951 w 2331"/>
                <a:gd name="connsiteY181" fmla="*/ 491 h 1469"/>
                <a:gd name="connsiteX182" fmla="*/ 943 w 2331"/>
                <a:gd name="connsiteY182" fmla="*/ 488 h 1469"/>
                <a:gd name="connsiteX183" fmla="*/ 936 w 2331"/>
                <a:gd name="connsiteY183" fmla="*/ 488 h 1469"/>
                <a:gd name="connsiteX184" fmla="*/ 928 w 2331"/>
                <a:gd name="connsiteY184" fmla="*/ 491 h 1469"/>
                <a:gd name="connsiteX185" fmla="*/ 920 w 2331"/>
                <a:gd name="connsiteY185" fmla="*/ 493 h 1469"/>
                <a:gd name="connsiteX186" fmla="*/ 912 w 2331"/>
                <a:gd name="connsiteY186" fmla="*/ 499 h 1469"/>
                <a:gd name="connsiteX187" fmla="*/ 900 w 2331"/>
                <a:gd name="connsiteY187" fmla="*/ 514 h 1469"/>
                <a:gd name="connsiteX188" fmla="*/ 897 w 2331"/>
                <a:gd name="connsiteY188" fmla="*/ 529 h 1469"/>
                <a:gd name="connsiteX189" fmla="*/ 899 w 2331"/>
                <a:gd name="connsiteY189" fmla="*/ 543 h 1469"/>
                <a:gd name="connsiteX190" fmla="*/ 904 w 2331"/>
                <a:gd name="connsiteY190" fmla="*/ 554 h 1469"/>
                <a:gd name="connsiteX191" fmla="*/ 906 w 2331"/>
                <a:gd name="connsiteY191" fmla="*/ 557 h 1469"/>
                <a:gd name="connsiteX192" fmla="*/ 912 w 2331"/>
                <a:gd name="connsiteY192" fmla="*/ 564 h 1469"/>
                <a:gd name="connsiteX193" fmla="*/ 920 w 2331"/>
                <a:gd name="connsiteY193" fmla="*/ 576 h 1469"/>
                <a:gd name="connsiteX194" fmla="*/ 930 w 2331"/>
                <a:gd name="connsiteY194" fmla="*/ 590 h 1469"/>
                <a:gd name="connsiteX195" fmla="*/ 941 w 2331"/>
                <a:gd name="connsiteY195" fmla="*/ 604 h 1469"/>
                <a:gd name="connsiteX196" fmla="*/ 953 w 2331"/>
                <a:gd name="connsiteY196" fmla="*/ 619 h 1469"/>
                <a:gd name="connsiteX197" fmla="*/ 962 w 2331"/>
                <a:gd name="connsiteY197" fmla="*/ 632 h 1469"/>
                <a:gd name="connsiteX198" fmla="*/ 970 w 2331"/>
                <a:gd name="connsiteY198" fmla="*/ 643 h 1469"/>
                <a:gd name="connsiteX199" fmla="*/ 944 w 2331"/>
                <a:gd name="connsiteY199" fmla="*/ 636 h 1469"/>
                <a:gd name="connsiteX200" fmla="*/ 922 w 2331"/>
                <a:gd name="connsiteY200" fmla="*/ 628 h 1469"/>
                <a:gd name="connsiteX201" fmla="*/ 902 w 2331"/>
                <a:gd name="connsiteY201" fmla="*/ 618 h 1469"/>
                <a:gd name="connsiteX202" fmla="*/ 886 w 2331"/>
                <a:gd name="connsiteY202" fmla="*/ 609 h 1469"/>
                <a:gd name="connsiteX203" fmla="*/ 873 w 2331"/>
                <a:gd name="connsiteY203" fmla="*/ 600 h 1469"/>
                <a:gd name="connsiteX204" fmla="*/ 863 w 2331"/>
                <a:gd name="connsiteY204" fmla="*/ 589 h 1469"/>
                <a:gd name="connsiteX205" fmla="*/ 857 w 2331"/>
                <a:gd name="connsiteY205" fmla="*/ 578 h 1469"/>
                <a:gd name="connsiteX206" fmla="*/ 854 w 2331"/>
                <a:gd name="connsiteY206" fmla="*/ 567 h 1469"/>
                <a:gd name="connsiteX207" fmla="*/ 853 w 2331"/>
                <a:gd name="connsiteY207" fmla="*/ 559 h 1469"/>
                <a:gd name="connsiteX208" fmla="*/ 853 w 2331"/>
                <a:gd name="connsiteY208" fmla="*/ 552 h 1469"/>
                <a:gd name="connsiteX209" fmla="*/ 853 w 2331"/>
                <a:gd name="connsiteY209" fmla="*/ 545 h 1469"/>
                <a:gd name="connsiteX210" fmla="*/ 854 w 2331"/>
                <a:gd name="connsiteY210" fmla="*/ 538 h 1469"/>
                <a:gd name="connsiteX211" fmla="*/ 856 w 2331"/>
                <a:gd name="connsiteY211" fmla="*/ 518 h 1469"/>
                <a:gd name="connsiteX212" fmla="*/ 837 w 2331"/>
                <a:gd name="connsiteY212" fmla="*/ 520 h 1469"/>
                <a:gd name="connsiteX213" fmla="*/ 802 w 2331"/>
                <a:gd name="connsiteY213" fmla="*/ 524 h 1469"/>
                <a:gd name="connsiteX214" fmla="*/ 767 w 2331"/>
                <a:gd name="connsiteY214" fmla="*/ 528 h 1469"/>
                <a:gd name="connsiteX215" fmla="*/ 732 w 2331"/>
                <a:gd name="connsiteY215" fmla="*/ 532 h 1469"/>
                <a:gd name="connsiteX216" fmla="*/ 698 w 2331"/>
                <a:gd name="connsiteY216" fmla="*/ 538 h 1469"/>
                <a:gd name="connsiteX217" fmla="*/ 664 w 2331"/>
                <a:gd name="connsiteY217" fmla="*/ 542 h 1469"/>
                <a:gd name="connsiteX218" fmla="*/ 631 w 2331"/>
                <a:gd name="connsiteY218" fmla="*/ 548 h 1469"/>
                <a:gd name="connsiteX219" fmla="*/ 600 w 2331"/>
                <a:gd name="connsiteY219" fmla="*/ 554 h 1469"/>
                <a:gd name="connsiteX220" fmla="*/ 567 w 2331"/>
                <a:gd name="connsiteY220" fmla="*/ 560 h 1469"/>
                <a:gd name="connsiteX221" fmla="*/ 537 w 2331"/>
                <a:gd name="connsiteY221" fmla="*/ 567 h 1469"/>
                <a:gd name="connsiteX222" fmla="*/ 506 w 2331"/>
                <a:gd name="connsiteY222" fmla="*/ 574 h 1469"/>
                <a:gd name="connsiteX223" fmla="*/ 476 w 2331"/>
                <a:gd name="connsiteY223" fmla="*/ 581 h 1469"/>
                <a:gd name="connsiteX224" fmla="*/ 447 w 2331"/>
                <a:gd name="connsiteY224" fmla="*/ 589 h 1469"/>
                <a:gd name="connsiteX225" fmla="*/ 417 w 2331"/>
                <a:gd name="connsiteY225" fmla="*/ 596 h 1469"/>
                <a:gd name="connsiteX226" fmla="*/ 390 w 2331"/>
                <a:gd name="connsiteY226" fmla="*/ 604 h 1469"/>
                <a:gd name="connsiteX227" fmla="*/ 362 w 2331"/>
                <a:gd name="connsiteY227" fmla="*/ 614 h 1469"/>
                <a:gd name="connsiteX228" fmla="*/ 337 w 2331"/>
                <a:gd name="connsiteY228" fmla="*/ 622 h 1469"/>
                <a:gd name="connsiteX229" fmla="*/ 311 w 2331"/>
                <a:gd name="connsiteY229" fmla="*/ 631 h 1469"/>
                <a:gd name="connsiteX230" fmla="*/ 285 w 2331"/>
                <a:gd name="connsiteY230" fmla="*/ 640 h 1469"/>
                <a:gd name="connsiteX231" fmla="*/ 262 w 2331"/>
                <a:gd name="connsiteY231" fmla="*/ 650 h 1469"/>
                <a:gd name="connsiteX232" fmla="*/ 238 w 2331"/>
                <a:gd name="connsiteY232" fmla="*/ 660 h 1469"/>
                <a:gd name="connsiteX233" fmla="*/ 215 w 2331"/>
                <a:gd name="connsiteY233" fmla="*/ 671 h 1469"/>
                <a:gd name="connsiteX234" fmla="*/ 194 w 2331"/>
                <a:gd name="connsiteY234" fmla="*/ 681 h 1469"/>
                <a:gd name="connsiteX235" fmla="*/ 173 w 2331"/>
                <a:gd name="connsiteY235" fmla="*/ 692 h 1469"/>
                <a:gd name="connsiteX236" fmla="*/ 153 w 2331"/>
                <a:gd name="connsiteY236" fmla="*/ 702 h 1469"/>
                <a:gd name="connsiteX237" fmla="*/ 134 w 2331"/>
                <a:gd name="connsiteY237" fmla="*/ 714 h 1469"/>
                <a:gd name="connsiteX238" fmla="*/ 116 w 2331"/>
                <a:gd name="connsiteY238" fmla="*/ 726 h 1469"/>
                <a:gd name="connsiteX239" fmla="*/ 98 w 2331"/>
                <a:gd name="connsiteY239" fmla="*/ 737 h 1469"/>
                <a:gd name="connsiteX240" fmla="*/ 82 w 2331"/>
                <a:gd name="connsiteY240" fmla="*/ 749 h 1469"/>
                <a:gd name="connsiteX241" fmla="*/ 67 w 2331"/>
                <a:gd name="connsiteY241" fmla="*/ 762 h 1469"/>
                <a:gd name="connsiteX242" fmla="*/ 53 w 2331"/>
                <a:gd name="connsiteY242" fmla="*/ 774 h 1469"/>
                <a:gd name="connsiteX243" fmla="*/ 40 w 2331"/>
                <a:gd name="connsiteY243" fmla="*/ 787 h 1469"/>
                <a:gd name="connsiteX244" fmla="*/ 27 w 2331"/>
                <a:gd name="connsiteY244" fmla="*/ 799 h 1469"/>
                <a:gd name="connsiteX245" fmla="*/ 8 w 2331"/>
                <a:gd name="connsiteY245" fmla="*/ 836 h 1469"/>
                <a:gd name="connsiteX246" fmla="*/ 0 w 2331"/>
                <a:gd name="connsiteY246" fmla="*/ 882 h 1469"/>
                <a:gd name="connsiteX247" fmla="*/ 0 w 2331"/>
                <a:gd name="connsiteY247" fmla="*/ 927 h 1469"/>
                <a:gd name="connsiteX248" fmla="*/ 1 w 2331"/>
                <a:gd name="connsiteY248" fmla="*/ 958 h 1469"/>
                <a:gd name="connsiteX249" fmla="*/ 4 w 2331"/>
                <a:gd name="connsiteY249" fmla="*/ 983 h 1469"/>
                <a:gd name="connsiteX250" fmla="*/ 8 w 2331"/>
                <a:gd name="connsiteY250" fmla="*/ 1009 h 1469"/>
                <a:gd name="connsiteX251" fmla="*/ 14 w 2331"/>
                <a:gd name="connsiteY251" fmla="*/ 1034 h 1469"/>
                <a:gd name="connsiteX252" fmla="*/ 21 w 2331"/>
                <a:gd name="connsiteY252" fmla="*/ 1059 h 1469"/>
                <a:gd name="connsiteX253" fmla="*/ 29 w 2331"/>
                <a:gd name="connsiteY253" fmla="*/ 1082 h 1469"/>
                <a:gd name="connsiteX254" fmla="*/ 40 w 2331"/>
                <a:gd name="connsiteY254" fmla="*/ 1103 h 1469"/>
                <a:gd name="connsiteX255" fmla="*/ 51 w 2331"/>
                <a:gd name="connsiteY255" fmla="*/ 1122 h 1469"/>
                <a:gd name="connsiteX256" fmla="*/ 64 w 2331"/>
                <a:gd name="connsiteY256" fmla="*/ 1136 h 1469"/>
                <a:gd name="connsiteX257" fmla="*/ 81 w 2331"/>
                <a:gd name="connsiteY257" fmla="*/ 1149 h 1469"/>
                <a:gd name="connsiteX258" fmla="*/ 98 w 2331"/>
                <a:gd name="connsiteY258" fmla="*/ 1162 h 1469"/>
                <a:gd name="connsiteX259" fmla="*/ 118 w 2331"/>
                <a:gd name="connsiteY259" fmla="*/ 1173 h 1469"/>
                <a:gd name="connsiteX260" fmla="*/ 138 w 2331"/>
                <a:gd name="connsiteY260" fmla="*/ 1184 h 1469"/>
                <a:gd name="connsiteX261" fmla="*/ 160 w 2331"/>
                <a:gd name="connsiteY261" fmla="*/ 1193 h 1469"/>
                <a:gd name="connsiteX262" fmla="*/ 184 w 2331"/>
                <a:gd name="connsiteY262" fmla="*/ 1203 h 1469"/>
                <a:gd name="connsiteX263" fmla="*/ 208 w 2331"/>
                <a:gd name="connsiteY263" fmla="*/ 1211 h 1469"/>
                <a:gd name="connsiteX264" fmla="*/ 234 w 2331"/>
                <a:gd name="connsiteY264" fmla="*/ 1218 h 1469"/>
                <a:gd name="connsiteX265" fmla="*/ 242 w 2331"/>
                <a:gd name="connsiteY265" fmla="*/ 1239 h 1469"/>
                <a:gd name="connsiteX266" fmla="*/ 250 w 2331"/>
                <a:gd name="connsiteY266" fmla="*/ 1259 h 1469"/>
                <a:gd name="connsiteX267" fmla="*/ 261 w 2331"/>
                <a:gd name="connsiteY267" fmla="*/ 1279 h 1469"/>
                <a:gd name="connsiteX268" fmla="*/ 272 w 2331"/>
                <a:gd name="connsiteY268" fmla="*/ 1298 h 1469"/>
                <a:gd name="connsiteX269" fmla="*/ 285 w 2331"/>
                <a:gd name="connsiteY269" fmla="*/ 1317 h 1469"/>
                <a:gd name="connsiteX270" fmla="*/ 298 w 2331"/>
                <a:gd name="connsiteY270" fmla="*/ 1335 h 1469"/>
                <a:gd name="connsiteX271" fmla="*/ 313 w 2331"/>
                <a:gd name="connsiteY271" fmla="*/ 1352 h 1469"/>
                <a:gd name="connsiteX272" fmla="*/ 330 w 2331"/>
                <a:gd name="connsiteY272" fmla="*/ 1368 h 1469"/>
                <a:gd name="connsiteX273" fmla="*/ 342 w 2331"/>
                <a:gd name="connsiteY273" fmla="*/ 1380 h 1469"/>
                <a:gd name="connsiteX274" fmla="*/ 357 w 2331"/>
                <a:gd name="connsiteY274" fmla="*/ 1392 h 1469"/>
                <a:gd name="connsiteX275" fmla="*/ 371 w 2331"/>
                <a:gd name="connsiteY275" fmla="*/ 1402 h 1469"/>
                <a:gd name="connsiteX276" fmla="*/ 385 w 2331"/>
                <a:gd name="connsiteY276" fmla="*/ 1412 h 1469"/>
                <a:gd name="connsiteX277" fmla="*/ 400 w 2331"/>
                <a:gd name="connsiteY277" fmla="*/ 1421 h 1469"/>
                <a:gd name="connsiteX278" fmla="*/ 415 w 2331"/>
                <a:gd name="connsiteY278" fmla="*/ 1429 h 1469"/>
                <a:gd name="connsiteX279" fmla="*/ 430 w 2331"/>
                <a:gd name="connsiteY279" fmla="*/ 1436 h 1469"/>
                <a:gd name="connsiteX280" fmla="*/ 447 w 2331"/>
                <a:gd name="connsiteY280" fmla="*/ 1443 h 1469"/>
                <a:gd name="connsiteX281" fmla="*/ 462 w 2331"/>
                <a:gd name="connsiteY281" fmla="*/ 1449 h 1469"/>
                <a:gd name="connsiteX282" fmla="*/ 478 w 2331"/>
                <a:gd name="connsiteY282" fmla="*/ 1455 h 1469"/>
                <a:gd name="connsiteX283" fmla="*/ 494 w 2331"/>
                <a:gd name="connsiteY283" fmla="*/ 1458 h 1469"/>
                <a:gd name="connsiteX284" fmla="*/ 512 w 2331"/>
                <a:gd name="connsiteY284" fmla="*/ 1462 h 1469"/>
                <a:gd name="connsiteX285" fmla="*/ 528 w 2331"/>
                <a:gd name="connsiteY285" fmla="*/ 1465 h 1469"/>
                <a:gd name="connsiteX286" fmla="*/ 546 w 2331"/>
                <a:gd name="connsiteY286" fmla="*/ 1468 h 1469"/>
                <a:gd name="connsiteX287" fmla="*/ 562 w 2331"/>
                <a:gd name="connsiteY287" fmla="*/ 1469 h 1469"/>
                <a:gd name="connsiteX288" fmla="*/ 580 w 2331"/>
                <a:gd name="connsiteY288" fmla="*/ 1469 h 1469"/>
                <a:gd name="connsiteX289" fmla="*/ 597 w 2331"/>
                <a:gd name="connsiteY289" fmla="*/ 1469 h 1469"/>
                <a:gd name="connsiteX290" fmla="*/ 614 w 2331"/>
                <a:gd name="connsiteY290" fmla="*/ 1468 h 1469"/>
                <a:gd name="connsiteX291" fmla="*/ 631 w 2331"/>
                <a:gd name="connsiteY291" fmla="*/ 1465 h 1469"/>
                <a:gd name="connsiteX292" fmla="*/ 648 w 2331"/>
                <a:gd name="connsiteY292" fmla="*/ 1462 h 1469"/>
                <a:gd name="connsiteX293" fmla="*/ 664 w 2331"/>
                <a:gd name="connsiteY293" fmla="*/ 1458 h 1469"/>
                <a:gd name="connsiteX294" fmla="*/ 679 w 2331"/>
                <a:gd name="connsiteY294" fmla="*/ 1455 h 1469"/>
                <a:gd name="connsiteX295" fmla="*/ 695 w 2331"/>
                <a:gd name="connsiteY295" fmla="*/ 1449 h 1469"/>
                <a:gd name="connsiteX296" fmla="*/ 711 w 2331"/>
                <a:gd name="connsiteY296" fmla="*/ 1443 h 1469"/>
                <a:gd name="connsiteX297" fmla="*/ 726 w 2331"/>
                <a:gd name="connsiteY297" fmla="*/ 1436 h 1469"/>
                <a:gd name="connsiteX298" fmla="*/ 740 w 2331"/>
                <a:gd name="connsiteY298" fmla="*/ 1429 h 1469"/>
                <a:gd name="connsiteX299" fmla="*/ 754 w 2331"/>
                <a:gd name="connsiteY299" fmla="*/ 1421 h 1469"/>
                <a:gd name="connsiteX300" fmla="*/ 768 w 2331"/>
                <a:gd name="connsiteY300" fmla="*/ 1412 h 1469"/>
                <a:gd name="connsiteX301" fmla="*/ 781 w 2331"/>
                <a:gd name="connsiteY301" fmla="*/ 1402 h 1469"/>
                <a:gd name="connsiteX302" fmla="*/ 794 w 2331"/>
                <a:gd name="connsiteY302" fmla="*/ 1392 h 1469"/>
                <a:gd name="connsiteX303" fmla="*/ 807 w 2331"/>
                <a:gd name="connsiteY303" fmla="*/ 1380 h 1469"/>
                <a:gd name="connsiteX304" fmla="*/ 818 w 2331"/>
                <a:gd name="connsiteY304" fmla="*/ 1368 h 1469"/>
                <a:gd name="connsiteX305" fmla="*/ 830 w 2331"/>
                <a:gd name="connsiteY305" fmla="*/ 1356 h 1469"/>
                <a:gd name="connsiteX306" fmla="*/ 842 w 2331"/>
                <a:gd name="connsiteY306" fmla="*/ 1342 h 1469"/>
                <a:gd name="connsiteX307" fmla="*/ 851 w 2331"/>
                <a:gd name="connsiteY307" fmla="*/ 1326 h 1469"/>
                <a:gd name="connsiteX308" fmla="*/ 861 w 2331"/>
                <a:gd name="connsiteY308" fmla="*/ 1311 h 1469"/>
                <a:gd name="connsiteX309" fmla="*/ 870 w 2331"/>
                <a:gd name="connsiteY309" fmla="*/ 1296 h 1469"/>
                <a:gd name="connsiteX310" fmla="*/ 877 w 2331"/>
                <a:gd name="connsiteY310" fmla="*/ 1281 h 1469"/>
                <a:gd name="connsiteX311" fmla="*/ 884 w 2331"/>
                <a:gd name="connsiteY311" fmla="*/ 1264 h 1469"/>
                <a:gd name="connsiteX312" fmla="*/ 889 w 2331"/>
                <a:gd name="connsiteY312" fmla="*/ 1248 h 1469"/>
                <a:gd name="connsiteX313" fmla="*/ 908 w 2331"/>
                <a:gd name="connsiteY313" fmla="*/ 1248 h 1469"/>
                <a:gd name="connsiteX314" fmla="*/ 927 w 2331"/>
                <a:gd name="connsiteY314" fmla="*/ 1247 h 1469"/>
                <a:gd name="connsiteX315" fmla="*/ 946 w 2331"/>
                <a:gd name="connsiteY315" fmla="*/ 1247 h 1469"/>
                <a:gd name="connsiteX316" fmla="*/ 964 w 2331"/>
                <a:gd name="connsiteY316" fmla="*/ 1247 h 1469"/>
                <a:gd name="connsiteX317" fmla="*/ 983 w 2331"/>
                <a:gd name="connsiteY317" fmla="*/ 1246 h 1469"/>
                <a:gd name="connsiteX318" fmla="*/ 1002 w 2331"/>
                <a:gd name="connsiteY318" fmla="*/ 1246 h 1469"/>
                <a:gd name="connsiteX319" fmla="*/ 1020 w 2331"/>
                <a:gd name="connsiteY319" fmla="*/ 1246 h 1469"/>
                <a:gd name="connsiteX320" fmla="*/ 1039 w 2331"/>
                <a:gd name="connsiteY320" fmla="*/ 1245 h 1469"/>
                <a:gd name="connsiteX321" fmla="*/ 1058 w 2331"/>
                <a:gd name="connsiteY321" fmla="*/ 1245 h 1469"/>
                <a:gd name="connsiteX322" fmla="*/ 1078 w 2331"/>
                <a:gd name="connsiteY322" fmla="*/ 1245 h 1469"/>
                <a:gd name="connsiteX323" fmla="*/ 1096 w 2331"/>
                <a:gd name="connsiteY323" fmla="*/ 1245 h 1469"/>
                <a:gd name="connsiteX324" fmla="*/ 1116 w 2331"/>
                <a:gd name="connsiteY324" fmla="*/ 1243 h 1469"/>
                <a:gd name="connsiteX325" fmla="*/ 1135 w 2331"/>
                <a:gd name="connsiteY325" fmla="*/ 1243 h 1469"/>
                <a:gd name="connsiteX326" fmla="*/ 1155 w 2331"/>
                <a:gd name="connsiteY326" fmla="*/ 1243 h 1469"/>
                <a:gd name="connsiteX327" fmla="*/ 1174 w 2331"/>
                <a:gd name="connsiteY327" fmla="*/ 1243 h 1469"/>
                <a:gd name="connsiteX328" fmla="*/ 1193 w 2331"/>
                <a:gd name="connsiteY328" fmla="*/ 1243 h 1469"/>
                <a:gd name="connsiteX329" fmla="*/ 1214 w 2331"/>
                <a:gd name="connsiteY329" fmla="*/ 1243 h 1469"/>
                <a:gd name="connsiteX330" fmla="*/ 1235 w 2331"/>
                <a:gd name="connsiteY330" fmla="*/ 1243 h 1469"/>
                <a:gd name="connsiteX331" fmla="*/ 1257 w 2331"/>
                <a:gd name="connsiteY331" fmla="*/ 1243 h 1469"/>
                <a:gd name="connsiteX332" fmla="*/ 1278 w 2331"/>
                <a:gd name="connsiteY332" fmla="*/ 1245 h 1469"/>
                <a:gd name="connsiteX333" fmla="*/ 1299 w 2331"/>
                <a:gd name="connsiteY333" fmla="*/ 1245 h 1469"/>
                <a:gd name="connsiteX334" fmla="*/ 1320 w 2331"/>
                <a:gd name="connsiteY334" fmla="*/ 1245 h 1469"/>
                <a:gd name="connsiteX335" fmla="*/ 1339 w 2331"/>
                <a:gd name="connsiteY335" fmla="*/ 1246 h 1469"/>
                <a:gd name="connsiteX336" fmla="*/ 1361 w 2331"/>
                <a:gd name="connsiteY336" fmla="*/ 1246 h 1469"/>
                <a:gd name="connsiteX337" fmla="*/ 1380 w 2331"/>
                <a:gd name="connsiteY337" fmla="*/ 1247 h 1469"/>
                <a:gd name="connsiteX338" fmla="*/ 1401 w 2331"/>
                <a:gd name="connsiteY338" fmla="*/ 1248 h 1469"/>
                <a:gd name="connsiteX339" fmla="*/ 1421 w 2331"/>
                <a:gd name="connsiteY339" fmla="*/ 1248 h 1469"/>
                <a:gd name="connsiteX340" fmla="*/ 1441 w 2331"/>
                <a:gd name="connsiteY340" fmla="*/ 1249 h 1469"/>
                <a:gd name="connsiteX341" fmla="*/ 1461 w 2331"/>
                <a:gd name="connsiteY341" fmla="*/ 1250 h 1469"/>
                <a:gd name="connsiteX342" fmla="*/ 1481 w 2331"/>
                <a:gd name="connsiteY342" fmla="*/ 1252 h 1469"/>
                <a:gd name="connsiteX343" fmla="*/ 1501 w 2331"/>
                <a:gd name="connsiteY343" fmla="*/ 1252 h 1469"/>
                <a:gd name="connsiteX344" fmla="*/ 1521 w 2331"/>
                <a:gd name="connsiteY344" fmla="*/ 1253 h 1469"/>
                <a:gd name="connsiteX345" fmla="*/ 1528 w 2331"/>
                <a:gd name="connsiteY345" fmla="*/ 1269 h 1469"/>
                <a:gd name="connsiteX346" fmla="*/ 1541 w 2331"/>
                <a:gd name="connsiteY346" fmla="*/ 1203 h 1469"/>
                <a:gd name="connsiteX347" fmla="*/ 1539 w 2331"/>
                <a:gd name="connsiteY347" fmla="*/ 1203 h 1469"/>
                <a:gd name="connsiteX348" fmla="*/ 1502 w 2331"/>
                <a:gd name="connsiteY348" fmla="*/ 1158 h 1469"/>
                <a:gd name="connsiteX349" fmla="*/ 1511 w 2331"/>
                <a:gd name="connsiteY349" fmla="*/ 1134 h 1469"/>
                <a:gd name="connsiteX350" fmla="*/ 1521 w 2331"/>
                <a:gd name="connsiteY350" fmla="*/ 1059 h 1469"/>
                <a:gd name="connsiteX351" fmla="*/ 1517 w 2331"/>
                <a:gd name="connsiteY351" fmla="*/ 1053 h 1469"/>
                <a:gd name="connsiteX352" fmla="*/ 1520 w 2331"/>
                <a:gd name="connsiteY352" fmla="*/ 1053 h 1469"/>
                <a:gd name="connsiteX353" fmla="*/ 1532 w 2331"/>
                <a:gd name="connsiteY353" fmla="*/ 981 h 1469"/>
                <a:gd name="connsiteX354" fmla="*/ 1583 w 2331"/>
                <a:gd name="connsiteY354" fmla="*/ 933 h 1469"/>
                <a:gd name="connsiteX355" fmla="*/ 1615 w 2331"/>
                <a:gd name="connsiteY355" fmla="*/ 975 h 1469"/>
                <a:gd name="connsiteX356" fmla="*/ 1629 w 2331"/>
                <a:gd name="connsiteY356" fmla="*/ 942 h 1469"/>
                <a:gd name="connsiteX357" fmla="*/ 1643 w 2331"/>
                <a:gd name="connsiteY357" fmla="*/ 952 h 1469"/>
                <a:gd name="connsiteX358" fmla="*/ 1657 w 2331"/>
                <a:gd name="connsiteY358" fmla="*/ 917 h 1469"/>
                <a:gd name="connsiteX359" fmla="*/ 1673 w 2331"/>
                <a:gd name="connsiteY359" fmla="*/ 926 h 1469"/>
                <a:gd name="connsiteX360" fmla="*/ 1688 w 2331"/>
                <a:gd name="connsiteY360" fmla="*/ 844 h 1469"/>
                <a:gd name="connsiteX361" fmla="*/ 1703 w 2331"/>
                <a:gd name="connsiteY361" fmla="*/ 851 h 1469"/>
                <a:gd name="connsiteX362" fmla="*/ 1719 w 2331"/>
                <a:gd name="connsiteY362" fmla="*/ 858 h 1469"/>
                <a:gd name="connsiteX363" fmla="*/ 1735 w 2331"/>
                <a:gd name="connsiteY363" fmla="*/ 864 h 1469"/>
                <a:gd name="connsiteX364" fmla="*/ 1751 w 2331"/>
                <a:gd name="connsiteY364" fmla="*/ 1050 h 1469"/>
                <a:gd name="connsiteX365" fmla="*/ 1754 w 2331"/>
                <a:gd name="connsiteY365" fmla="*/ 957 h 1469"/>
                <a:gd name="connsiteX366" fmla="*/ 1751 w 2331"/>
                <a:gd name="connsiteY366" fmla="*/ 999 h 1469"/>
                <a:gd name="connsiteX367" fmla="*/ 1767 w 2331"/>
                <a:gd name="connsiteY367" fmla="*/ 828 h 1469"/>
                <a:gd name="connsiteX368" fmla="*/ 1785 w 2331"/>
                <a:gd name="connsiteY368" fmla="*/ 1102 h 1469"/>
                <a:gd name="connsiteX369" fmla="*/ 1801 w 2331"/>
                <a:gd name="connsiteY369" fmla="*/ 1015 h 1469"/>
                <a:gd name="connsiteX370" fmla="*/ 1796 w 2331"/>
                <a:gd name="connsiteY370" fmla="*/ 1143 h 1469"/>
                <a:gd name="connsiteX371" fmla="*/ 1819 w 2331"/>
                <a:gd name="connsiteY371" fmla="*/ 1108 h 1469"/>
                <a:gd name="connsiteX372" fmla="*/ 1835 w 2331"/>
                <a:gd name="connsiteY372" fmla="*/ 1109 h 1469"/>
                <a:gd name="connsiteX373" fmla="*/ 1853 w 2331"/>
                <a:gd name="connsiteY373" fmla="*/ 1109 h 1469"/>
                <a:gd name="connsiteX374" fmla="*/ 1870 w 2331"/>
                <a:gd name="connsiteY374" fmla="*/ 1154 h 1469"/>
                <a:gd name="connsiteX375" fmla="*/ 1887 w 2331"/>
                <a:gd name="connsiteY375" fmla="*/ 1198 h 1469"/>
                <a:gd name="connsiteX376" fmla="*/ 1904 w 2331"/>
                <a:gd name="connsiteY376" fmla="*/ 1150 h 1469"/>
                <a:gd name="connsiteX377" fmla="*/ 1904 w 2331"/>
                <a:gd name="connsiteY377" fmla="*/ 1110 h 1469"/>
                <a:gd name="connsiteX378" fmla="*/ 1904 w 2331"/>
                <a:gd name="connsiteY378" fmla="*/ 1143 h 1469"/>
                <a:gd name="connsiteX379" fmla="*/ 1920 w 2331"/>
                <a:gd name="connsiteY379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68 w 2331"/>
                <a:gd name="connsiteY13" fmla="*/ 1392 h 1469"/>
                <a:gd name="connsiteX14" fmla="*/ 2091 w 2331"/>
                <a:gd name="connsiteY14" fmla="*/ 1098 h 1469"/>
                <a:gd name="connsiteX15" fmla="*/ 2105 w 2331"/>
                <a:gd name="connsiteY15" fmla="*/ 1353 h 1469"/>
                <a:gd name="connsiteX16" fmla="*/ 2118 w 2331"/>
                <a:gd name="connsiteY16" fmla="*/ 1066 h 1469"/>
                <a:gd name="connsiteX17" fmla="*/ 2130 w 2331"/>
                <a:gd name="connsiteY17" fmla="*/ 1319 h 1469"/>
                <a:gd name="connsiteX18" fmla="*/ 2140 w 2331"/>
                <a:gd name="connsiteY18" fmla="*/ 1301 h 1469"/>
                <a:gd name="connsiteX19" fmla="*/ 2149 w 2331"/>
                <a:gd name="connsiteY19" fmla="*/ 1057 h 1469"/>
                <a:gd name="connsiteX20" fmla="*/ 2158 w 2331"/>
                <a:gd name="connsiteY20" fmla="*/ 1263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541 w 2331"/>
                <a:gd name="connsiteY345" fmla="*/ 1203 h 1469"/>
                <a:gd name="connsiteX346" fmla="*/ 1539 w 2331"/>
                <a:gd name="connsiteY346" fmla="*/ 1203 h 1469"/>
                <a:gd name="connsiteX347" fmla="*/ 1502 w 2331"/>
                <a:gd name="connsiteY347" fmla="*/ 1158 h 1469"/>
                <a:gd name="connsiteX348" fmla="*/ 1511 w 2331"/>
                <a:gd name="connsiteY348" fmla="*/ 1134 h 1469"/>
                <a:gd name="connsiteX349" fmla="*/ 1521 w 2331"/>
                <a:gd name="connsiteY349" fmla="*/ 1059 h 1469"/>
                <a:gd name="connsiteX350" fmla="*/ 1517 w 2331"/>
                <a:gd name="connsiteY350" fmla="*/ 1053 h 1469"/>
                <a:gd name="connsiteX351" fmla="*/ 1520 w 2331"/>
                <a:gd name="connsiteY351" fmla="*/ 1053 h 1469"/>
                <a:gd name="connsiteX352" fmla="*/ 1532 w 2331"/>
                <a:gd name="connsiteY352" fmla="*/ 981 h 1469"/>
                <a:gd name="connsiteX353" fmla="*/ 1583 w 2331"/>
                <a:gd name="connsiteY353" fmla="*/ 933 h 1469"/>
                <a:gd name="connsiteX354" fmla="*/ 1615 w 2331"/>
                <a:gd name="connsiteY354" fmla="*/ 975 h 1469"/>
                <a:gd name="connsiteX355" fmla="*/ 1629 w 2331"/>
                <a:gd name="connsiteY355" fmla="*/ 942 h 1469"/>
                <a:gd name="connsiteX356" fmla="*/ 1643 w 2331"/>
                <a:gd name="connsiteY356" fmla="*/ 952 h 1469"/>
                <a:gd name="connsiteX357" fmla="*/ 1657 w 2331"/>
                <a:gd name="connsiteY357" fmla="*/ 917 h 1469"/>
                <a:gd name="connsiteX358" fmla="*/ 1673 w 2331"/>
                <a:gd name="connsiteY358" fmla="*/ 926 h 1469"/>
                <a:gd name="connsiteX359" fmla="*/ 1688 w 2331"/>
                <a:gd name="connsiteY359" fmla="*/ 844 h 1469"/>
                <a:gd name="connsiteX360" fmla="*/ 1703 w 2331"/>
                <a:gd name="connsiteY360" fmla="*/ 851 h 1469"/>
                <a:gd name="connsiteX361" fmla="*/ 1719 w 2331"/>
                <a:gd name="connsiteY361" fmla="*/ 858 h 1469"/>
                <a:gd name="connsiteX362" fmla="*/ 1735 w 2331"/>
                <a:gd name="connsiteY362" fmla="*/ 864 h 1469"/>
                <a:gd name="connsiteX363" fmla="*/ 1751 w 2331"/>
                <a:gd name="connsiteY363" fmla="*/ 1050 h 1469"/>
                <a:gd name="connsiteX364" fmla="*/ 1754 w 2331"/>
                <a:gd name="connsiteY364" fmla="*/ 957 h 1469"/>
                <a:gd name="connsiteX365" fmla="*/ 1751 w 2331"/>
                <a:gd name="connsiteY365" fmla="*/ 999 h 1469"/>
                <a:gd name="connsiteX366" fmla="*/ 1767 w 2331"/>
                <a:gd name="connsiteY366" fmla="*/ 828 h 1469"/>
                <a:gd name="connsiteX367" fmla="*/ 1785 w 2331"/>
                <a:gd name="connsiteY367" fmla="*/ 1102 h 1469"/>
                <a:gd name="connsiteX368" fmla="*/ 1801 w 2331"/>
                <a:gd name="connsiteY368" fmla="*/ 1015 h 1469"/>
                <a:gd name="connsiteX369" fmla="*/ 1796 w 2331"/>
                <a:gd name="connsiteY369" fmla="*/ 1143 h 1469"/>
                <a:gd name="connsiteX370" fmla="*/ 1819 w 2331"/>
                <a:gd name="connsiteY370" fmla="*/ 1108 h 1469"/>
                <a:gd name="connsiteX371" fmla="*/ 1835 w 2331"/>
                <a:gd name="connsiteY371" fmla="*/ 1109 h 1469"/>
                <a:gd name="connsiteX372" fmla="*/ 1853 w 2331"/>
                <a:gd name="connsiteY372" fmla="*/ 1109 h 1469"/>
                <a:gd name="connsiteX373" fmla="*/ 1870 w 2331"/>
                <a:gd name="connsiteY373" fmla="*/ 1154 h 1469"/>
                <a:gd name="connsiteX374" fmla="*/ 1887 w 2331"/>
                <a:gd name="connsiteY374" fmla="*/ 1198 h 1469"/>
                <a:gd name="connsiteX375" fmla="*/ 1904 w 2331"/>
                <a:gd name="connsiteY375" fmla="*/ 1150 h 1469"/>
                <a:gd name="connsiteX376" fmla="*/ 1904 w 2331"/>
                <a:gd name="connsiteY376" fmla="*/ 1110 h 1469"/>
                <a:gd name="connsiteX377" fmla="*/ 1904 w 2331"/>
                <a:gd name="connsiteY377" fmla="*/ 1143 h 1469"/>
                <a:gd name="connsiteX378" fmla="*/ 1920 w 2331"/>
                <a:gd name="connsiteY378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1098 h 1469"/>
                <a:gd name="connsiteX14" fmla="*/ 2105 w 2331"/>
                <a:gd name="connsiteY14" fmla="*/ 1353 h 1469"/>
                <a:gd name="connsiteX15" fmla="*/ 2118 w 2331"/>
                <a:gd name="connsiteY15" fmla="*/ 1066 h 1469"/>
                <a:gd name="connsiteX16" fmla="*/ 2130 w 2331"/>
                <a:gd name="connsiteY16" fmla="*/ 1319 h 1469"/>
                <a:gd name="connsiteX17" fmla="*/ 2140 w 2331"/>
                <a:gd name="connsiteY17" fmla="*/ 1301 h 1469"/>
                <a:gd name="connsiteX18" fmla="*/ 2149 w 2331"/>
                <a:gd name="connsiteY18" fmla="*/ 1057 h 1469"/>
                <a:gd name="connsiteX19" fmla="*/ 2158 w 2331"/>
                <a:gd name="connsiteY19" fmla="*/ 1263 h 1469"/>
                <a:gd name="connsiteX20" fmla="*/ 2165 w 2331"/>
                <a:gd name="connsiteY20" fmla="*/ 1243 h 1469"/>
                <a:gd name="connsiteX21" fmla="*/ 2171 w 2331"/>
                <a:gd name="connsiteY21" fmla="*/ 1224 h 1469"/>
                <a:gd name="connsiteX22" fmla="*/ 2183 w 2331"/>
                <a:gd name="connsiteY22" fmla="*/ 1219 h 1469"/>
                <a:gd name="connsiteX23" fmla="*/ 2195 w 2331"/>
                <a:gd name="connsiteY23" fmla="*/ 1213 h 1469"/>
                <a:gd name="connsiteX24" fmla="*/ 2207 w 2331"/>
                <a:gd name="connsiteY24" fmla="*/ 1208 h 1469"/>
                <a:gd name="connsiteX25" fmla="*/ 2218 w 2331"/>
                <a:gd name="connsiteY25" fmla="*/ 1203 h 1469"/>
                <a:gd name="connsiteX26" fmla="*/ 2230 w 2331"/>
                <a:gd name="connsiteY26" fmla="*/ 1197 h 1469"/>
                <a:gd name="connsiteX27" fmla="*/ 2241 w 2331"/>
                <a:gd name="connsiteY27" fmla="*/ 1191 h 1469"/>
                <a:gd name="connsiteX28" fmla="*/ 2251 w 2331"/>
                <a:gd name="connsiteY28" fmla="*/ 1185 h 1469"/>
                <a:gd name="connsiteX29" fmla="*/ 2261 w 2331"/>
                <a:gd name="connsiteY29" fmla="*/ 1178 h 1469"/>
                <a:gd name="connsiteX30" fmla="*/ 2279 w 2331"/>
                <a:gd name="connsiteY30" fmla="*/ 1160 h 1469"/>
                <a:gd name="connsiteX31" fmla="*/ 2294 w 2331"/>
                <a:gd name="connsiteY31" fmla="*/ 1138 h 1469"/>
                <a:gd name="connsiteX32" fmla="*/ 2307 w 2331"/>
                <a:gd name="connsiteY32" fmla="*/ 1111 h 1469"/>
                <a:gd name="connsiteX33" fmla="*/ 2317 w 2331"/>
                <a:gd name="connsiteY33" fmla="*/ 1082 h 1469"/>
                <a:gd name="connsiteX34" fmla="*/ 2324 w 2331"/>
                <a:gd name="connsiteY34" fmla="*/ 1051 h 1469"/>
                <a:gd name="connsiteX35" fmla="*/ 2328 w 2331"/>
                <a:gd name="connsiteY35" fmla="*/ 1018 h 1469"/>
                <a:gd name="connsiteX36" fmla="*/ 2331 w 2331"/>
                <a:gd name="connsiteY36" fmla="*/ 985 h 1469"/>
                <a:gd name="connsiteX37" fmla="*/ 2331 w 2331"/>
                <a:gd name="connsiteY37" fmla="*/ 954 h 1469"/>
                <a:gd name="connsiteX38" fmla="*/ 2329 w 2331"/>
                <a:gd name="connsiteY38" fmla="*/ 927 h 1469"/>
                <a:gd name="connsiteX39" fmla="*/ 2327 w 2331"/>
                <a:gd name="connsiteY39" fmla="*/ 899 h 1469"/>
                <a:gd name="connsiteX40" fmla="*/ 2322 w 2331"/>
                <a:gd name="connsiteY40" fmla="*/ 871 h 1469"/>
                <a:gd name="connsiteX41" fmla="*/ 2315 w 2331"/>
                <a:gd name="connsiteY41" fmla="*/ 844 h 1469"/>
                <a:gd name="connsiteX42" fmla="*/ 2307 w 2331"/>
                <a:gd name="connsiteY42" fmla="*/ 819 h 1469"/>
                <a:gd name="connsiteX43" fmla="*/ 2297 w 2331"/>
                <a:gd name="connsiteY43" fmla="*/ 796 h 1469"/>
                <a:gd name="connsiteX44" fmla="*/ 2284 w 2331"/>
                <a:gd name="connsiteY44" fmla="*/ 777 h 1469"/>
                <a:gd name="connsiteX45" fmla="*/ 2269 w 2331"/>
                <a:gd name="connsiteY45" fmla="*/ 762 h 1469"/>
                <a:gd name="connsiteX46" fmla="*/ 2242 w 2331"/>
                <a:gd name="connsiteY46" fmla="*/ 743 h 1469"/>
                <a:gd name="connsiteX47" fmla="*/ 2213 w 2331"/>
                <a:gd name="connsiteY47" fmla="*/ 725 h 1469"/>
                <a:gd name="connsiteX48" fmla="*/ 2181 w 2331"/>
                <a:gd name="connsiteY48" fmla="*/ 706 h 1469"/>
                <a:gd name="connsiteX49" fmla="*/ 2147 w 2331"/>
                <a:gd name="connsiteY49" fmla="*/ 688 h 1469"/>
                <a:gd name="connsiteX50" fmla="*/ 2112 w 2331"/>
                <a:gd name="connsiteY50" fmla="*/ 672 h 1469"/>
                <a:gd name="connsiteX51" fmla="*/ 2074 w 2331"/>
                <a:gd name="connsiteY51" fmla="*/ 656 h 1469"/>
                <a:gd name="connsiteX52" fmla="*/ 2034 w 2331"/>
                <a:gd name="connsiteY52" fmla="*/ 640 h 1469"/>
                <a:gd name="connsiteX53" fmla="*/ 1993 w 2331"/>
                <a:gd name="connsiteY53" fmla="*/ 625 h 1469"/>
                <a:gd name="connsiteX54" fmla="*/ 1950 w 2331"/>
                <a:gd name="connsiteY54" fmla="*/ 611 h 1469"/>
                <a:gd name="connsiteX55" fmla="*/ 1904 w 2331"/>
                <a:gd name="connsiteY55" fmla="*/ 598 h 1469"/>
                <a:gd name="connsiteX56" fmla="*/ 1857 w 2331"/>
                <a:gd name="connsiteY56" fmla="*/ 585 h 1469"/>
                <a:gd name="connsiteX57" fmla="*/ 1808 w 2331"/>
                <a:gd name="connsiteY57" fmla="*/ 574 h 1469"/>
                <a:gd name="connsiteX58" fmla="*/ 1758 w 2331"/>
                <a:gd name="connsiteY58" fmla="*/ 563 h 1469"/>
                <a:gd name="connsiteX59" fmla="*/ 1707 w 2331"/>
                <a:gd name="connsiteY59" fmla="*/ 553 h 1469"/>
                <a:gd name="connsiteX60" fmla="*/ 1654 w 2331"/>
                <a:gd name="connsiteY60" fmla="*/ 543 h 1469"/>
                <a:gd name="connsiteX61" fmla="*/ 1599 w 2331"/>
                <a:gd name="connsiteY61" fmla="*/ 535 h 1469"/>
                <a:gd name="connsiteX62" fmla="*/ 1599 w 2331"/>
                <a:gd name="connsiteY62" fmla="*/ 535 h 1469"/>
                <a:gd name="connsiteX63" fmla="*/ 1595 w 2331"/>
                <a:gd name="connsiteY63" fmla="*/ 471 h 1469"/>
                <a:gd name="connsiteX64" fmla="*/ 1487 w 2331"/>
                <a:gd name="connsiteY64" fmla="*/ 471 h 1469"/>
                <a:gd name="connsiteX65" fmla="*/ 1496 w 2331"/>
                <a:gd name="connsiteY65" fmla="*/ 637 h 1469"/>
                <a:gd name="connsiteX66" fmla="*/ 1491 w 2331"/>
                <a:gd name="connsiteY66" fmla="*/ 638 h 1469"/>
                <a:gd name="connsiteX67" fmla="*/ 1487 w 2331"/>
                <a:gd name="connsiteY67" fmla="*/ 639 h 1469"/>
                <a:gd name="connsiteX68" fmla="*/ 1482 w 2331"/>
                <a:gd name="connsiteY68" fmla="*/ 640 h 1469"/>
                <a:gd name="connsiteX69" fmla="*/ 1477 w 2331"/>
                <a:gd name="connsiteY69" fmla="*/ 642 h 1469"/>
                <a:gd name="connsiteX70" fmla="*/ 1473 w 2331"/>
                <a:gd name="connsiteY70" fmla="*/ 644 h 1469"/>
                <a:gd name="connsiteX71" fmla="*/ 1468 w 2331"/>
                <a:gd name="connsiteY71" fmla="*/ 645 h 1469"/>
                <a:gd name="connsiteX72" fmla="*/ 1462 w 2331"/>
                <a:gd name="connsiteY72" fmla="*/ 646 h 1469"/>
                <a:gd name="connsiteX73" fmla="*/ 1458 w 2331"/>
                <a:gd name="connsiteY73" fmla="*/ 647 h 1469"/>
                <a:gd name="connsiteX74" fmla="*/ 1467 w 2331"/>
                <a:gd name="connsiteY74" fmla="*/ 643 h 1469"/>
                <a:gd name="connsiteX75" fmla="*/ 1418 w 2331"/>
                <a:gd name="connsiteY75" fmla="*/ 561 h 1469"/>
                <a:gd name="connsiteX76" fmla="*/ 1405 w 2331"/>
                <a:gd name="connsiteY76" fmla="*/ 452 h 1469"/>
                <a:gd name="connsiteX77" fmla="*/ 1417 w 2331"/>
                <a:gd name="connsiteY77" fmla="*/ 442 h 1469"/>
                <a:gd name="connsiteX78" fmla="*/ 1427 w 2331"/>
                <a:gd name="connsiteY78" fmla="*/ 430 h 1469"/>
                <a:gd name="connsiteX79" fmla="*/ 1438 w 2331"/>
                <a:gd name="connsiteY79" fmla="*/ 417 h 1469"/>
                <a:gd name="connsiteX80" fmla="*/ 1447 w 2331"/>
                <a:gd name="connsiteY80" fmla="*/ 403 h 1469"/>
                <a:gd name="connsiteX81" fmla="*/ 1456 w 2331"/>
                <a:gd name="connsiteY81" fmla="*/ 388 h 1469"/>
                <a:gd name="connsiteX82" fmla="*/ 1465 w 2331"/>
                <a:gd name="connsiteY82" fmla="*/ 372 h 1469"/>
                <a:gd name="connsiteX83" fmla="*/ 1472 w 2331"/>
                <a:gd name="connsiteY83" fmla="*/ 354 h 1469"/>
                <a:gd name="connsiteX84" fmla="*/ 1479 w 2331"/>
                <a:gd name="connsiteY84" fmla="*/ 337 h 1469"/>
                <a:gd name="connsiteX85" fmla="*/ 1487 w 2331"/>
                <a:gd name="connsiteY85" fmla="*/ 471 h 1469"/>
                <a:gd name="connsiteX86" fmla="*/ 1595 w 2331"/>
                <a:gd name="connsiteY86" fmla="*/ 471 h 1469"/>
                <a:gd name="connsiteX87" fmla="*/ 1585 w 2331"/>
                <a:gd name="connsiteY87" fmla="*/ 273 h 1469"/>
                <a:gd name="connsiteX88" fmla="*/ 1584 w 2331"/>
                <a:gd name="connsiteY88" fmla="*/ 265 h 1469"/>
                <a:gd name="connsiteX89" fmla="*/ 1580 w 2331"/>
                <a:gd name="connsiteY89" fmla="*/ 257 h 1469"/>
                <a:gd name="connsiteX90" fmla="*/ 1576 w 2331"/>
                <a:gd name="connsiteY90" fmla="*/ 250 h 1469"/>
                <a:gd name="connsiteX91" fmla="*/ 1570 w 2331"/>
                <a:gd name="connsiteY91" fmla="*/ 243 h 1469"/>
                <a:gd name="connsiteX92" fmla="*/ 1563 w 2331"/>
                <a:gd name="connsiteY92" fmla="*/ 237 h 1469"/>
                <a:gd name="connsiteX93" fmla="*/ 1556 w 2331"/>
                <a:gd name="connsiteY93" fmla="*/ 234 h 1469"/>
                <a:gd name="connsiteX94" fmla="*/ 1546 w 2331"/>
                <a:gd name="connsiteY94" fmla="*/ 231 h 1469"/>
                <a:gd name="connsiteX95" fmla="*/ 1538 w 2331"/>
                <a:gd name="connsiteY95" fmla="*/ 230 h 1469"/>
                <a:gd name="connsiteX96" fmla="*/ 1517 w 2331"/>
                <a:gd name="connsiteY96" fmla="*/ 230 h 1469"/>
                <a:gd name="connsiteX97" fmla="*/ 1511 w 2331"/>
                <a:gd name="connsiteY97" fmla="*/ 230 h 1469"/>
                <a:gd name="connsiteX98" fmla="*/ 1505 w 2331"/>
                <a:gd name="connsiteY98" fmla="*/ 231 h 1469"/>
                <a:gd name="connsiteX99" fmla="*/ 1501 w 2331"/>
                <a:gd name="connsiteY99" fmla="*/ 234 h 1469"/>
                <a:gd name="connsiteX100" fmla="*/ 1495 w 2331"/>
                <a:gd name="connsiteY100" fmla="*/ 236 h 1469"/>
                <a:gd name="connsiteX101" fmla="*/ 1495 w 2331"/>
                <a:gd name="connsiteY101" fmla="*/ 236 h 1469"/>
                <a:gd name="connsiteX102" fmla="*/ 1495 w 2331"/>
                <a:gd name="connsiteY102" fmla="*/ 235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3 w 2331"/>
                <a:gd name="connsiteY105" fmla="*/ 212 h 1469"/>
                <a:gd name="connsiteX106" fmla="*/ 1488 w 2331"/>
                <a:gd name="connsiteY106" fmla="*/ 188 h 1469"/>
                <a:gd name="connsiteX107" fmla="*/ 1481 w 2331"/>
                <a:gd name="connsiteY107" fmla="*/ 166 h 1469"/>
                <a:gd name="connsiteX108" fmla="*/ 1473 w 2331"/>
                <a:gd name="connsiteY108" fmla="*/ 145 h 1469"/>
                <a:gd name="connsiteX109" fmla="*/ 1462 w 2331"/>
                <a:gd name="connsiteY109" fmla="*/ 124 h 1469"/>
                <a:gd name="connsiteX110" fmla="*/ 1449 w 2331"/>
                <a:gd name="connsiteY110" fmla="*/ 105 h 1469"/>
                <a:gd name="connsiteX111" fmla="*/ 1434 w 2331"/>
                <a:gd name="connsiteY111" fmla="*/ 86 h 1469"/>
                <a:gd name="connsiteX112" fmla="*/ 1418 w 2331"/>
                <a:gd name="connsiteY112" fmla="*/ 69 h 1469"/>
                <a:gd name="connsiteX113" fmla="*/ 1399 w 2331"/>
                <a:gd name="connsiteY113" fmla="*/ 54 h 1469"/>
                <a:gd name="connsiteX114" fmla="*/ 1379 w 2331"/>
                <a:gd name="connsiteY114" fmla="*/ 40 h 1469"/>
                <a:gd name="connsiteX115" fmla="*/ 1359 w 2331"/>
                <a:gd name="connsiteY115" fmla="*/ 28 h 1469"/>
                <a:gd name="connsiteX116" fmla="*/ 1338 w 2331"/>
                <a:gd name="connsiteY116" fmla="*/ 18 h 1469"/>
                <a:gd name="connsiteX117" fmla="*/ 1316 w 2331"/>
                <a:gd name="connsiteY117" fmla="*/ 11 h 1469"/>
                <a:gd name="connsiteX118" fmla="*/ 1294 w 2331"/>
                <a:gd name="connsiteY118" fmla="*/ 5 h 1469"/>
                <a:gd name="connsiteX119" fmla="*/ 1271 w 2331"/>
                <a:gd name="connsiteY119" fmla="*/ 1 h 1469"/>
                <a:gd name="connsiteX120" fmla="*/ 1247 w 2331"/>
                <a:gd name="connsiteY120" fmla="*/ 0 h 1469"/>
                <a:gd name="connsiteX121" fmla="*/ 1225 w 2331"/>
                <a:gd name="connsiteY121" fmla="*/ 1 h 1469"/>
                <a:gd name="connsiteX122" fmla="*/ 1204 w 2331"/>
                <a:gd name="connsiteY122" fmla="*/ 4 h 1469"/>
                <a:gd name="connsiteX123" fmla="*/ 1183 w 2331"/>
                <a:gd name="connsiteY123" fmla="*/ 9 h 1469"/>
                <a:gd name="connsiteX124" fmla="*/ 1163 w 2331"/>
                <a:gd name="connsiteY124" fmla="*/ 15 h 1469"/>
                <a:gd name="connsiteX125" fmla="*/ 1144 w 2331"/>
                <a:gd name="connsiteY125" fmla="*/ 25 h 1469"/>
                <a:gd name="connsiteX126" fmla="*/ 1127 w 2331"/>
                <a:gd name="connsiteY126" fmla="*/ 34 h 1469"/>
                <a:gd name="connsiteX127" fmla="*/ 1110 w 2331"/>
                <a:gd name="connsiteY127" fmla="*/ 46 h 1469"/>
                <a:gd name="connsiteX128" fmla="*/ 1095 w 2331"/>
                <a:gd name="connsiteY128" fmla="*/ 60 h 1469"/>
                <a:gd name="connsiteX129" fmla="*/ 1080 w 2331"/>
                <a:gd name="connsiteY129" fmla="*/ 74 h 1469"/>
                <a:gd name="connsiteX130" fmla="*/ 1068 w 2331"/>
                <a:gd name="connsiteY130" fmla="*/ 90 h 1469"/>
                <a:gd name="connsiteX131" fmla="*/ 1057 w 2331"/>
                <a:gd name="connsiteY131" fmla="*/ 106 h 1469"/>
                <a:gd name="connsiteX132" fmla="*/ 1047 w 2331"/>
                <a:gd name="connsiteY132" fmla="*/ 125 h 1469"/>
                <a:gd name="connsiteX133" fmla="*/ 1039 w 2331"/>
                <a:gd name="connsiteY133" fmla="*/ 144 h 1469"/>
                <a:gd name="connsiteX134" fmla="*/ 1033 w 2331"/>
                <a:gd name="connsiteY134" fmla="*/ 164 h 1469"/>
                <a:gd name="connsiteX135" fmla="*/ 1029 w 2331"/>
                <a:gd name="connsiteY135" fmla="*/ 185 h 1469"/>
                <a:gd name="connsiteX136" fmla="*/ 1026 w 2331"/>
                <a:gd name="connsiteY136" fmla="*/ 207 h 1469"/>
                <a:gd name="connsiteX137" fmla="*/ 1003 w 2331"/>
                <a:gd name="connsiteY137" fmla="*/ 227 h 1469"/>
                <a:gd name="connsiteX138" fmla="*/ 976 w 2331"/>
                <a:gd name="connsiteY138" fmla="*/ 251 h 1469"/>
                <a:gd name="connsiteX139" fmla="*/ 947 w 2331"/>
                <a:gd name="connsiteY139" fmla="*/ 279 h 1469"/>
                <a:gd name="connsiteX140" fmla="*/ 919 w 2331"/>
                <a:gd name="connsiteY140" fmla="*/ 309 h 1469"/>
                <a:gd name="connsiteX141" fmla="*/ 893 w 2331"/>
                <a:gd name="connsiteY141" fmla="*/ 338 h 1469"/>
                <a:gd name="connsiteX142" fmla="*/ 873 w 2331"/>
                <a:gd name="connsiteY142" fmla="*/ 366 h 1469"/>
                <a:gd name="connsiteX143" fmla="*/ 860 w 2331"/>
                <a:gd name="connsiteY143" fmla="*/ 391 h 1469"/>
                <a:gd name="connsiteX144" fmla="*/ 858 w 2331"/>
                <a:gd name="connsiteY144" fmla="*/ 414 h 1469"/>
                <a:gd name="connsiteX145" fmla="*/ 860 w 2331"/>
                <a:gd name="connsiteY145" fmla="*/ 422 h 1469"/>
                <a:gd name="connsiteX146" fmla="*/ 864 w 2331"/>
                <a:gd name="connsiteY146" fmla="*/ 429 h 1469"/>
                <a:gd name="connsiteX147" fmla="*/ 870 w 2331"/>
                <a:gd name="connsiteY147" fmla="*/ 435 h 1469"/>
                <a:gd name="connsiteX148" fmla="*/ 877 w 2331"/>
                <a:gd name="connsiteY148" fmla="*/ 439 h 1469"/>
                <a:gd name="connsiteX149" fmla="*/ 887 w 2331"/>
                <a:gd name="connsiteY149" fmla="*/ 444 h 1469"/>
                <a:gd name="connsiteX150" fmla="*/ 898 w 2331"/>
                <a:gd name="connsiteY150" fmla="*/ 449 h 1469"/>
                <a:gd name="connsiteX151" fmla="*/ 911 w 2331"/>
                <a:gd name="connsiteY151" fmla="*/ 452 h 1469"/>
                <a:gd name="connsiteX152" fmla="*/ 923 w 2331"/>
                <a:gd name="connsiteY152" fmla="*/ 456 h 1469"/>
                <a:gd name="connsiteX153" fmla="*/ 936 w 2331"/>
                <a:gd name="connsiteY153" fmla="*/ 459 h 1469"/>
                <a:gd name="connsiteX154" fmla="*/ 950 w 2331"/>
                <a:gd name="connsiteY154" fmla="*/ 462 h 1469"/>
                <a:gd name="connsiteX155" fmla="*/ 964 w 2331"/>
                <a:gd name="connsiteY155" fmla="*/ 465 h 1469"/>
                <a:gd name="connsiteX156" fmla="*/ 978 w 2331"/>
                <a:gd name="connsiteY156" fmla="*/ 466 h 1469"/>
                <a:gd name="connsiteX157" fmla="*/ 991 w 2331"/>
                <a:gd name="connsiteY157" fmla="*/ 469 h 1469"/>
                <a:gd name="connsiteX158" fmla="*/ 1005 w 2331"/>
                <a:gd name="connsiteY158" fmla="*/ 470 h 1469"/>
                <a:gd name="connsiteX159" fmla="*/ 1018 w 2331"/>
                <a:gd name="connsiteY159" fmla="*/ 472 h 1469"/>
                <a:gd name="connsiteX160" fmla="*/ 1030 w 2331"/>
                <a:gd name="connsiteY160" fmla="*/ 473 h 1469"/>
                <a:gd name="connsiteX161" fmla="*/ 1041 w 2331"/>
                <a:gd name="connsiteY161" fmla="*/ 473 h 1469"/>
                <a:gd name="connsiteX162" fmla="*/ 1052 w 2331"/>
                <a:gd name="connsiteY162" fmla="*/ 474 h 1469"/>
                <a:gd name="connsiteX163" fmla="*/ 1061 w 2331"/>
                <a:gd name="connsiteY163" fmla="*/ 476 h 1469"/>
                <a:gd name="connsiteX164" fmla="*/ 1069 w 2331"/>
                <a:gd name="connsiteY164" fmla="*/ 476 h 1469"/>
                <a:gd name="connsiteX165" fmla="*/ 1082 w 2331"/>
                <a:gd name="connsiteY165" fmla="*/ 589 h 1469"/>
                <a:gd name="connsiteX166" fmla="*/ 1082 w 2331"/>
                <a:gd name="connsiteY166" fmla="*/ 593 h 1469"/>
                <a:gd name="connsiteX167" fmla="*/ 1074 w 2331"/>
                <a:gd name="connsiteY167" fmla="*/ 590 h 1469"/>
                <a:gd name="connsiteX168" fmla="*/ 1067 w 2331"/>
                <a:gd name="connsiteY168" fmla="*/ 588 h 1469"/>
                <a:gd name="connsiteX169" fmla="*/ 1059 w 2331"/>
                <a:gd name="connsiteY169" fmla="*/ 588 h 1469"/>
                <a:gd name="connsiteX170" fmla="*/ 1051 w 2331"/>
                <a:gd name="connsiteY170" fmla="*/ 590 h 1469"/>
                <a:gd name="connsiteX171" fmla="*/ 1046 w 2331"/>
                <a:gd name="connsiteY171" fmla="*/ 591 h 1469"/>
                <a:gd name="connsiteX172" fmla="*/ 1043 w 2331"/>
                <a:gd name="connsiteY172" fmla="*/ 593 h 1469"/>
                <a:gd name="connsiteX173" fmla="*/ 1039 w 2331"/>
                <a:gd name="connsiteY173" fmla="*/ 594 h 1469"/>
                <a:gd name="connsiteX174" fmla="*/ 1037 w 2331"/>
                <a:gd name="connsiteY174" fmla="*/ 595 h 1469"/>
                <a:gd name="connsiteX175" fmla="*/ 969 w 2331"/>
                <a:gd name="connsiteY175" fmla="*/ 501 h 1469"/>
                <a:gd name="connsiteX176" fmla="*/ 968 w 2331"/>
                <a:gd name="connsiteY176" fmla="*/ 500 h 1469"/>
                <a:gd name="connsiteX177" fmla="*/ 963 w 2331"/>
                <a:gd name="connsiteY177" fmla="*/ 497 h 1469"/>
                <a:gd name="connsiteX178" fmla="*/ 957 w 2331"/>
                <a:gd name="connsiteY178" fmla="*/ 493 h 1469"/>
                <a:gd name="connsiteX179" fmla="*/ 951 w 2331"/>
                <a:gd name="connsiteY179" fmla="*/ 491 h 1469"/>
                <a:gd name="connsiteX180" fmla="*/ 943 w 2331"/>
                <a:gd name="connsiteY180" fmla="*/ 488 h 1469"/>
                <a:gd name="connsiteX181" fmla="*/ 936 w 2331"/>
                <a:gd name="connsiteY181" fmla="*/ 488 h 1469"/>
                <a:gd name="connsiteX182" fmla="*/ 928 w 2331"/>
                <a:gd name="connsiteY182" fmla="*/ 491 h 1469"/>
                <a:gd name="connsiteX183" fmla="*/ 920 w 2331"/>
                <a:gd name="connsiteY183" fmla="*/ 493 h 1469"/>
                <a:gd name="connsiteX184" fmla="*/ 912 w 2331"/>
                <a:gd name="connsiteY184" fmla="*/ 499 h 1469"/>
                <a:gd name="connsiteX185" fmla="*/ 900 w 2331"/>
                <a:gd name="connsiteY185" fmla="*/ 514 h 1469"/>
                <a:gd name="connsiteX186" fmla="*/ 897 w 2331"/>
                <a:gd name="connsiteY186" fmla="*/ 529 h 1469"/>
                <a:gd name="connsiteX187" fmla="*/ 899 w 2331"/>
                <a:gd name="connsiteY187" fmla="*/ 543 h 1469"/>
                <a:gd name="connsiteX188" fmla="*/ 904 w 2331"/>
                <a:gd name="connsiteY188" fmla="*/ 554 h 1469"/>
                <a:gd name="connsiteX189" fmla="*/ 906 w 2331"/>
                <a:gd name="connsiteY189" fmla="*/ 557 h 1469"/>
                <a:gd name="connsiteX190" fmla="*/ 912 w 2331"/>
                <a:gd name="connsiteY190" fmla="*/ 564 h 1469"/>
                <a:gd name="connsiteX191" fmla="*/ 920 w 2331"/>
                <a:gd name="connsiteY191" fmla="*/ 576 h 1469"/>
                <a:gd name="connsiteX192" fmla="*/ 930 w 2331"/>
                <a:gd name="connsiteY192" fmla="*/ 590 h 1469"/>
                <a:gd name="connsiteX193" fmla="*/ 941 w 2331"/>
                <a:gd name="connsiteY193" fmla="*/ 604 h 1469"/>
                <a:gd name="connsiteX194" fmla="*/ 953 w 2331"/>
                <a:gd name="connsiteY194" fmla="*/ 619 h 1469"/>
                <a:gd name="connsiteX195" fmla="*/ 962 w 2331"/>
                <a:gd name="connsiteY195" fmla="*/ 632 h 1469"/>
                <a:gd name="connsiteX196" fmla="*/ 970 w 2331"/>
                <a:gd name="connsiteY196" fmla="*/ 643 h 1469"/>
                <a:gd name="connsiteX197" fmla="*/ 944 w 2331"/>
                <a:gd name="connsiteY197" fmla="*/ 636 h 1469"/>
                <a:gd name="connsiteX198" fmla="*/ 922 w 2331"/>
                <a:gd name="connsiteY198" fmla="*/ 628 h 1469"/>
                <a:gd name="connsiteX199" fmla="*/ 902 w 2331"/>
                <a:gd name="connsiteY199" fmla="*/ 618 h 1469"/>
                <a:gd name="connsiteX200" fmla="*/ 886 w 2331"/>
                <a:gd name="connsiteY200" fmla="*/ 609 h 1469"/>
                <a:gd name="connsiteX201" fmla="*/ 873 w 2331"/>
                <a:gd name="connsiteY201" fmla="*/ 600 h 1469"/>
                <a:gd name="connsiteX202" fmla="*/ 863 w 2331"/>
                <a:gd name="connsiteY202" fmla="*/ 589 h 1469"/>
                <a:gd name="connsiteX203" fmla="*/ 857 w 2331"/>
                <a:gd name="connsiteY203" fmla="*/ 578 h 1469"/>
                <a:gd name="connsiteX204" fmla="*/ 854 w 2331"/>
                <a:gd name="connsiteY204" fmla="*/ 567 h 1469"/>
                <a:gd name="connsiteX205" fmla="*/ 853 w 2331"/>
                <a:gd name="connsiteY205" fmla="*/ 559 h 1469"/>
                <a:gd name="connsiteX206" fmla="*/ 853 w 2331"/>
                <a:gd name="connsiteY206" fmla="*/ 552 h 1469"/>
                <a:gd name="connsiteX207" fmla="*/ 853 w 2331"/>
                <a:gd name="connsiteY207" fmla="*/ 545 h 1469"/>
                <a:gd name="connsiteX208" fmla="*/ 854 w 2331"/>
                <a:gd name="connsiteY208" fmla="*/ 538 h 1469"/>
                <a:gd name="connsiteX209" fmla="*/ 856 w 2331"/>
                <a:gd name="connsiteY209" fmla="*/ 518 h 1469"/>
                <a:gd name="connsiteX210" fmla="*/ 837 w 2331"/>
                <a:gd name="connsiteY210" fmla="*/ 520 h 1469"/>
                <a:gd name="connsiteX211" fmla="*/ 802 w 2331"/>
                <a:gd name="connsiteY211" fmla="*/ 524 h 1469"/>
                <a:gd name="connsiteX212" fmla="*/ 767 w 2331"/>
                <a:gd name="connsiteY212" fmla="*/ 528 h 1469"/>
                <a:gd name="connsiteX213" fmla="*/ 732 w 2331"/>
                <a:gd name="connsiteY213" fmla="*/ 532 h 1469"/>
                <a:gd name="connsiteX214" fmla="*/ 698 w 2331"/>
                <a:gd name="connsiteY214" fmla="*/ 538 h 1469"/>
                <a:gd name="connsiteX215" fmla="*/ 664 w 2331"/>
                <a:gd name="connsiteY215" fmla="*/ 542 h 1469"/>
                <a:gd name="connsiteX216" fmla="*/ 631 w 2331"/>
                <a:gd name="connsiteY216" fmla="*/ 548 h 1469"/>
                <a:gd name="connsiteX217" fmla="*/ 600 w 2331"/>
                <a:gd name="connsiteY217" fmla="*/ 554 h 1469"/>
                <a:gd name="connsiteX218" fmla="*/ 567 w 2331"/>
                <a:gd name="connsiteY218" fmla="*/ 560 h 1469"/>
                <a:gd name="connsiteX219" fmla="*/ 537 w 2331"/>
                <a:gd name="connsiteY219" fmla="*/ 567 h 1469"/>
                <a:gd name="connsiteX220" fmla="*/ 506 w 2331"/>
                <a:gd name="connsiteY220" fmla="*/ 574 h 1469"/>
                <a:gd name="connsiteX221" fmla="*/ 476 w 2331"/>
                <a:gd name="connsiteY221" fmla="*/ 581 h 1469"/>
                <a:gd name="connsiteX222" fmla="*/ 447 w 2331"/>
                <a:gd name="connsiteY222" fmla="*/ 589 h 1469"/>
                <a:gd name="connsiteX223" fmla="*/ 417 w 2331"/>
                <a:gd name="connsiteY223" fmla="*/ 596 h 1469"/>
                <a:gd name="connsiteX224" fmla="*/ 390 w 2331"/>
                <a:gd name="connsiteY224" fmla="*/ 604 h 1469"/>
                <a:gd name="connsiteX225" fmla="*/ 362 w 2331"/>
                <a:gd name="connsiteY225" fmla="*/ 614 h 1469"/>
                <a:gd name="connsiteX226" fmla="*/ 337 w 2331"/>
                <a:gd name="connsiteY226" fmla="*/ 622 h 1469"/>
                <a:gd name="connsiteX227" fmla="*/ 311 w 2331"/>
                <a:gd name="connsiteY227" fmla="*/ 631 h 1469"/>
                <a:gd name="connsiteX228" fmla="*/ 285 w 2331"/>
                <a:gd name="connsiteY228" fmla="*/ 640 h 1469"/>
                <a:gd name="connsiteX229" fmla="*/ 262 w 2331"/>
                <a:gd name="connsiteY229" fmla="*/ 650 h 1469"/>
                <a:gd name="connsiteX230" fmla="*/ 238 w 2331"/>
                <a:gd name="connsiteY230" fmla="*/ 660 h 1469"/>
                <a:gd name="connsiteX231" fmla="*/ 215 w 2331"/>
                <a:gd name="connsiteY231" fmla="*/ 671 h 1469"/>
                <a:gd name="connsiteX232" fmla="*/ 194 w 2331"/>
                <a:gd name="connsiteY232" fmla="*/ 681 h 1469"/>
                <a:gd name="connsiteX233" fmla="*/ 173 w 2331"/>
                <a:gd name="connsiteY233" fmla="*/ 692 h 1469"/>
                <a:gd name="connsiteX234" fmla="*/ 153 w 2331"/>
                <a:gd name="connsiteY234" fmla="*/ 702 h 1469"/>
                <a:gd name="connsiteX235" fmla="*/ 134 w 2331"/>
                <a:gd name="connsiteY235" fmla="*/ 714 h 1469"/>
                <a:gd name="connsiteX236" fmla="*/ 116 w 2331"/>
                <a:gd name="connsiteY236" fmla="*/ 726 h 1469"/>
                <a:gd name="connsiteX237" fmla="*/ 98 w 2331"/>
                <a:gd name="connsiteY237" fmla="*/ 737 h 1469"/>
                <a:gd name="connsiteX238" fmla="*/ 82 w 2331"/>
                <a:gd name="connsiteY238" fmla="*/ 749 h 1469"/>
                <a:gd name="connsiteX239" fmla="*/ 67 w 2331"/>
                <a:gd name="connsiteY239" fmla="*/ 762 h 1469"/>
                <a:gd name="connsiteX240" fmla="*/ 53 w 2331"/>
                <a:gd name="connsiteY240" fmla="*/ 774 h 1469"/>
                <a:gd name="connsiteX241" fmla="*/ 40 w 2331"/>
                <a:gd name="connsiteY241" fmla="*/ 787 h 1469"/>
                <a:gd name="connsiteX242" fmla="*/ 27 w 2331"/>
                <a:gd name="connsiteY242" fmla="*/ 799 h 1469"/>
                <a:gd name="connsiteX243" fmla="*/ 8 w 2331"/>
                <a:gd name="connsiteY243" fmla="*/ 836 h 1469"/>
                <a:gd name="connsiteX244" fmla="*/ 0 w 2331"/>
                <a:gd name="connsiteY244" fmla="*/ 882 h 1469"/>
                <a:gd name="connsiteX245" fmla="*/ 0 w 2331"/>
                <a:gd name="connsiteY245" fmla="*/ 927 h 1469"/>
                <a:gd name="connsiteX246" fmla="*/ 1 w 2331"/>
                <a:gd name="connsiteY246" fmla="*/ 958 h 1469"/>
                <a:gd name="connsiteX247" fmla="*/ 4 w 2331"/>
                <a:gd name="connsiteY247" fmla="*/ 983 h 1469"/>
                <a:gd name="connsiteX248" fmla="*/ 8 w 2331"/>
                <a:gd name="connsiteY248" fmla="*/ 1009 h 1469"/>
                <a:gd name="connsiteX249" fmla="*/ 14 w 2331"/>
                <a:gd name="connsiteY249" fmla="*/ 1034 h 1469"/>
                <a:gd name="connsiteX250" fmla="*/ 21 w 2331"/>
                <a:gd name="connsiteY250" fmla="*/ 1059 h 1469"/>
                <a:gd name="connsiteX251" fmla="*/ 29 w 2331"/>
                <a:gd name="connsiteY251" fmla="*/ 1082 h 1469"/>
                <a:gd name="connsiteX252" fmla="*/ 40 w 2331"/>
                <a:gd name="connsiteY252" fmla="*/ 1103 h 1469"/>
                <a:gd name="connsiteX253" fmla="*/ 51 w 2331"/>
                <a:gd name="connsiteY253" fmla="*/ 1122 h 1469"/>
                <a:gd name="connsiteX254" fmla="*/ 64 w 2331"/>
                <a:gd name="connsiteY254" fmla="*/ 1136 h 1469"/>
                <a:gd name="connsiteX255" fmla="*/ 81 w 2331"/>
                <a:gd name="connsiteY255" fmla="*/ 1149 h 1469"/>
                <a:gd name="connsiteX256" fmla="*/ 98 w 2331"/>
                <a:gd name="connsiteY256" fmla="*/ 1162 h 1469"/>
                <a:gd name="connsiteX257" fmla="*/ 118 w 2331"/>
                <a:gd name="connsiteY257" fmla="*/ 1173 h 1469"/>
                <a:gd name="connsiteX258" fmla="*/ 138 w 2331"/>
                <a:gd name="connsiteY258" fmla="*/ 1184 h 1469"/>
                <a:gd name="connsiteX259" fmla="*/ 160 w 2331"/>
                <a:gd name="connsiteY259" fmla="*/ 1193 h 1469"/>
                <a:gd name="connsiteX260" fmla="*/ 184 w 2331"/>
                <a:gd name="connsiteY260" fmla="*/ 1203 h 1469"/>
                <a:gd name="connsiteX261" fmla="*/ 208 w 2331"/>
                <a:gd name="connsiteY261" fmla="*/ 1211 h 1469"/>
                <a:gd name="connsiteX262" fmla="*/ 234 w 2331"/>
                <a:gd name="connsiteY262" fmla="*/ 1218 h 1469"/>
                <a:gd name="connsiteX263" fmla="*/ 242 w 2331"/>
                <a:gd name="connsiteY263" fmla="*/ 1239 h 1469"/>
                <a:gd name="connsiteX264" fmla="*/ 250 w 2331"/>
                <a:gd name="connsiteY264" fmla="*/ 1259 h 1469"/>
                <a:gd name="connsiteX265" fmla="*/ 261 w 2331"/>
                <a:gd name="connsiteY265" fmla="*/ 1279 h 1469"/>
                <a:gd name="connsiteX266" fmla="*/ 272 w 2331"/>
                <a:gd name="connsiteY266" fmla="*/ 1298 h 1469"/>
                <a:gd name="connsiteX267" fmla="*/ 285 w 2331"/>
                <a:gd name="connsiteY267" fmla="*/ 1317 h 1469"/>
                <a:gd name="connsiteX268" fmla="*/ 298 w 2331"/>
                <a:gd name="connsiteY268" fmla="*/ 1335 h 1469"/>
                <a:gd name="connsiteX269" fmla="*/ 313 w 2331"/>
                <a:gd name="connsiteY269" fmla="*/ 1352 h 1469"/>
                <a:gd name="connsiteX270" fmla="*/ 330 w 2331"/>
                <a:gd name="connsiteY270" fmla="*/ 1368 h 1469"/>
                <a:gd name="connsiteX271" fmla="*/ 342 w 2331"/>
                <a:gd name="connsiteY271" fmla="*/ 1380 h 1469"/>
                <a:gd name="connsiteX272" fmla="*/ 357 w 2331"/>
                <a:gd name="connsiteY272" fmla="*/ 1392 h 1469"/>
                <a:gd name="connsiteX273" fmla="*/ 371 w 2331"/>
                <a:gd name="connsiteY273" fmla="*/ 1402 h 1469"/>
                <a:gd name="connsiteX274" fmla="*/ 385 w 2331"/>
                <a:gd name="connsiteY274" fmla="*/ 1412 h 1469"/>
                <a:gd name="connsiteX275" fmla="*/ 400 w 2331"/>
                <a:gd name="connsiteY275" fmla="*/ 1421 h 1469"/>
                <a:gd name="connsiteX276" fmla="*/ 415 w 2331"/>
                <a:gd name="connsiteY276" fmla="*/ 1429 h 1469"/>
                <a:gd name="connsiteX277" fmla="*/ 430 w 2331"/>
                <a:gd name="connsiteY277" fmla="*/ 1436 h 1469"/>
                <a:gd name="connsiteX278" fmla="*/ 447 w 2331"/>
                <a:gd name="connsiteY278" fmla="*/ 1443 h 1469"/>
                <a:gd name="connsiteX279" fmla="*/ 462 w 2331"/>
                <a:gd name="connsiteY279" fmla="*/ 1449 h 1469"/>
                <a:gd name="connsiteX280" fmla="*/ 478 w 2331"/>
                <a:gd name="connsiteY280" fmla="*/ 1455 h 1469"/>
                <a:gd name="connsiteX281" fmla="*/ 494 w 2331"/>
                <a:gd name="connsiteY281" fmla="*/ 1458 h 1469"/>
                <a:gd name="connsiteX282" fmla="*/ 512 w 2331"/>
                <a:gd name="connsiteY282" fmla="*/ 1462 h 1469"/>
                <a:gd name="connsiteX283" fmla="*/ 528 w 2331"/>
                <a:gd name="connsiteY283" fmla="*/ 1465 h 1469"/>
                <a:gd name="connsiteX284" fmla="*/ 546 w 2331"/>
                <a:gd name="connsiteY284" fmla="*/ 1468 h 1469"/>
                <a:gd name="connsiteX285" fmla="*/ 562 w 2331"/>
                <a:gd name="connsiteY285" fmla="*/ 1469 h 1469"/>
                <a:gd name="connsiteX286" fmla="*/ 580 w 2331"/>
                <a:gd name="connsiteY286" fmla="*/ 1469 h 1469"/>
                <a:gd name="connsiteX287" fmla="*/ 597 w 2331"/>
                <a:gd name="connsiteY287" fmla="*/ 1469 h 1469"/>
                <a:gd name="connsiteX288" fmla="*/ 614 w 2331"/>
                <a:gd name="connsiteY288" fmla="*/ 1468 h 1469"/>
                <a:gd name="connsiteX289" fmla="*/ 631 w 2331"/>
                <a:gd name="connsiteY289" fmla="*/ 1465 h 1469"/>
                <a:gd name="connsiteX290" fmla="*/ 648 w 2331"/>
                <a:gd name="connsiteY290" fmla="*/ 1462 h 1469"/>
                <a:gd name="connsiteX291" fmla="*/ 664 w 2331"/>
                <a:gd name="connsiteY291" fmla="*/ 1458 h 1469"/>
                <a:gd name="connsiteX292" fmla="*/ 679 w 2331"/>
                <a:gd name="connsiteY292" fmla="*/ 1455 h 1469"/>
                <a:gd name="connsiteX293" fmla="*/ 695 w 2331"/>
                <a:gd name="connsiteY293" fmla="*/ 1449 h 1469"/>
                <a:gd name="connsiteX294" fmla="*/ 711 w 2331"/>
                <a:gd name="connsiteY294" fmla="*/ 1443 h 1469"/>
                <a:gd name="connsiteX295" fmla="*/ 726 w 2331"/>
                <a:gd name="connsiteY295" fmla="*/ 1436 h 1469"/>
                <a:gd name="connsiteX296" fmla="*/ 740 w 2331"/>
                <a:gd name="connsiteY296" fmla="*/ 1429 h 1469"/>
                <a:gd name="connsiteX297" fmla="*/ 754 w 2331"/>
                <a:gd name="connsiteY297" fmla="*/ 1421 h 1469"/>
                <a:gd name="connsiteX298" fmla="*/ 768 w 2331"/>
                <a:gd name="connsiteY298" fmla="*/ 1412 h 1469"/>
                <a:gd name="connsiteX299" fmla="*/ 781 w 2331"/>
                <a:gd name="connsiteY299" fmla="*/ 1402 h 1469"/>
                <a:gd name="connsiteX300" fmla="*/ 794 w 2331"/>
                <a:gd name="connsiteY300" fmla="*/ 1392 h 1469"/>
                <a:gd name="connsiteX301" fmla="*/ 807 w 2331"/>
                <a:gd name="connsiteY301" fmla="*/ 1380 h 1469"/>
                <a:gd name="connsiteX302" fmla="*/ 818 w 2331"/>
                <a:gd name="connsiteY302" fmla="*/ 1368 h 1469"/>
                <a:gd name="connsiteX303" fmla="*/ 830 w 2331"/>
                <a:gd name="connsiteY303" fmla="*/ 1356 h 1469"/>
                <a:gd name="connsiteX304" fmla="*/ 842 w 2331"/>
                <a:gd name="connsiteY304" fmla="*/ 1342 h 1469"/>
                <a:gd name="connsiteX305" fmla="*/ 851 w 2331"/>
                <a:gd name="connsiteY305" fmla="*/ 1326 h 1469"/>
                <a:gd name="connsiteX306" fmla="*/ 861 w 2331"/>
                <a:gd name="connsiteY306" fmla="*/ 1311 h 1469"/>
                <a:gd name="connsiteX307" fmla="*/ 870 w 2331"/>
                <a:gd name="connsiteY307" fmla="*/ 1296 h 1469"/>
                <a:gd name="connsiteX308" fmla="*/ 877 w 2331"/>
                <a:gd name="connsiteY308" fmla="*/ 1281 h 1469"/>
                <a:gd name="connsiteX309" fmla="*/ 884 w 2331"/>
                <a:gd name="connsiteY309" fmla="*/ 1264 h 1469"/>
                <a:gd name="connsiteX310" fmla="*/ 889 w 2331"/>
                <a:gd name="connsiteY310" fmla="*/ 1248 h 1469"/>
                <a:gd name="connsiteX311" fmla="*/ 908 w 2331"/>
                <a:gd name="connsiteY311" fmla="*/ 1248 h 1469"/>
                <a:gd name="connsiteX312" fmla="*/ 927 w 2331"/>
                <a:gd name="connsiteY312" fmla="*/ 1247 h 1469"/>
                <a:gd name="connsiteX313" fmla="*/ 946 w 2331"/>
                <a:gd name="connsiteY313" fmla="*/ 1247 h 1469"/>
                <a:gd name="connsiteX314" fmla="*/ 964 w 2331"/>
                <a:gd name="connsiteY314" fmla="*/ 1247 h 1469"/>
                <a:gd name="connsiteX315" fmla="*/ 983 w 2331"/>
                <a:gd name="connsiteY315" fmla="*/ 1246 h 1469"/>
                <a:gd name="connsiteX316" fmla="*/ 1002 w 2331"/>
                <a:gd name="connsiteY316" fmla="*/ 1246 h 1469"/>
                <a:gd name="connsiteX317" fmla="*/ 1020 w 2331"/>
                <a:gd name="connsiteY317" fmla="*/ 1246 h 1469"/>
                <a:gd name="connsiteX318" fmla="*/ 1039 w 2331"/>
                <a:gd name="connsiteY318" fmla="*/ 1245 h 1469"/>
                <a:gd name="connsiteX319" fmla="*/ 1058 w 2331"/>
                <a:gd name="connsiteY319" fmla="*/ 1245 h 1469"/>
                <a:gd name="connsiteX320" fmla="*/ 1078 w 2331"/>
                <a:gd name="connsiteY320" fmla="*/ 1245 h 1469"/>
                <a:gd name="connsiteX321" fmla="*/ 1096 w 2331"/>
                <a:gd name="connsiteY321" fmla="*/ 1245 h 1469"/>
                <a:gd name="connsiteX322" fmla="*/ 1116 w 2331"/>
                <a:gd name="connsiteY322" fmla="*/ 1243 h 1469"/>
                <a:gd name="connsiteX323" fmla="*/ 1135 w 2331"/>
                <a:gd name="connsiteY323" fmla="*/ 1243 h 1469"/>
                <a:gd name="connsiteX324" fmla="*/ 1155 w 2331"/>
                <a:gd name="connsiteY324" fmla="*/ 1243 h 1469"/>
                <a:gd name="connsiteX325" fmla="*/ 1174 w 2331"/>
                <a:gd name="connsiteY325" fmla="*/ 1243 h 1469"/>
                <a:gd name="connsiteX326" fmla="*/ 1193 w 2331"/>
                <a:gd name="connsiteY326" fmla="*/ 1243 h 1469"/>
                <a:gd name="connsiteX327" fmla="*/ 1214 w 2331"/>
                <a:gd name="connsiteY327" fmla="*/ 1243 h 1469"/>
                <a:gd name="connsiteX328" fmla="*/ 1235 w 2331"/>
                <a:gd name="connsiteY328" fmla="*/ 1243 h 1469"/>
                <a:gd name="connsiteX329" fmla="*/ 1257 w 2331"/>
                <a:gd name="connsiteY329" fmla="*/ 1243 h 1469"/>
                <a:gd name="connsiteX330" fmla="*/ 1278 w 2331"/>
                <a:gd name="connsiteY330" fmla="*/ 1245 h 1469"/>
                <a:gd name="connsiteX331" fmla="*/ 1299 w 2331"/>
                <a:gd name="connsiteY331" fmla="*/ 1245 h 1469"/>
                <a:gd name="connsiteX332" fmla="*/ 1320 w 2331"/>
                <a:gd name="connsiteY332" fmla="*/ 1245 h 1469"/>
                <a:gd name="connsiteX333" fmla="*/ 1339 w 2331"/>
                <a:gd name="connsiteY333" fmla="*/ 1246 h 1469"/>
                <a:gd name="connsiteX334" fmla="*/ 1361 w 2331"/>
                <a:gd name="connsiteY334" fmla="*/ 1246 h 1469"/>
                <a:gd name="connsiteX335" fmla="*/ 1380 w 2331"/>
                <a:gd name="connsiteY335" fmla="*/ 1247 h 1469"/>
                <a:gd name="connsiteX336" fmla="*/ 1401 w 2331"/>
                <a:gd name="connsiteY336" fmla="*/ 1248 h 1469"/>
                <a:gd name="connsiteX337" fmla="*/ 1421 w 2331"/>
                <a:gd name="connsiteY337" fmla="*/ 1248 h 1469"/>
                <a:gd name="connsiteX338" fmla="*/ 1441 w 2331"/>
                <a:gd name="connsiteY338" fmla="*/ 1249 h 1469"/>
                <a:gd name="connsiteX339" fmla="*/ 1461 w 2331"/>
                <a:gd name="connsiteY339" fmla="*/ 1250 h 1469"/>
                <a:gd name="connsiteX340" fmla="*/ 1481 w 2331"/>
                <a:gd name="connsiteY340" fmla="*/ 1252 h 1469"/>
                <a:gd name="connsiteX341" fmla="*/ 1501 w 2331"/>
                <a:gd name="connsiteY341" fmla="*/ 1252 h 1469"/>
                <a:gd name="connsiteX342" fmla="*/ 1521 w 2331"/>
                <a:gd name="connsiteY342" fmla="*/ 1253 h 1469"/>
                <a:gd name="connsiteX343" fmla="*/ 1528 w 2331"/>
                <a:gd name="connsiteY343" fmla="*/ 1269 h 1469"/>
                <a:gd name="connsiteX344" fmla="*/ 1541 w 2331"/>
                <a:gd name="connsiteY344" fmla="*/ 1203 h 1469"/>
                <a:gd name="connsiteX345" fmla="*/ 1539 w 2331"/>
                <a:gd name="connsiteY345" fmla="*/ 1203 h 1469"/>
                <a:gd name="connsiteX346" fmla="*/ 1502 w 2331"/>
                <a:gd name="connsiteY346" fmla="*/ 1158 h 1469"/>
                <a:gd name="connsiteX347" fmla="*/ 1511 w 2331"/>
                <a:gd name="connsiteY347" fmla="*/ 1134 h 1469"/>
                <a:gd name="connsiteX348" fmla="*/ 1521 w 2331"/>
                <a:gd name="connsiteY348" fmla="*/ 1059 h 1469"/>
                <a:gd name="connsiteX349" fmla="*/ 1517 w 2331"/>
                <a:gd name="connsiteY349" fmla="*/ 1053 h 1469"/>
                <a:gd name="connsiteX350" fmla="*/ 1520 w 2331"/>
                <a:gd name="connsiteY350" fmla="*/ 1053 h 1469"/>
                <a:gd name="connsiteX351" fmla="*/ 1532 w 2331"/>
                <a:gd name="connsiteY351" fmla="*/ 981 h 1469"/>
                <a:gd name="connsiteX352" fmla="*/ 1583 w 2331"/>
                <a:gd name="connsiteY352" fmla="*/ 933 h 1469"/>
                <a:gd name="connsiteX353" fmla="*/ 1615 w 2331"/>
                <a:gd name="connsiteY353" fmla="*/ 975 h 1469"/>
                <a:gd name="connsiteX354" fmla="*/ 1629 w 2331"/>
                <a:gd name="connsiteY354" fmla="*/ 942 h 1469"/>
                <a:gd name="connsiteX355" fmla="*/ 1643 w 2331"/>
                <a:gd name="connsiteY355" fmla="*/ 952 h 1469"/>
                <a:gd name="connsiteX356" fmla="*/ 1657 w 2331"/>
                <a:gd name="connsiteY356" fmla="*/ 917 h 1469"/>
                <a:gd name="connsiteX357" fmla="*/ 1673 w 2331"/>
                <a:gd name="connsiteY357" fmla="*/ 926 h 1469"/>
                <a:gd name="connsiteX358" fmla="*/ 1688 w 2331"/>
                <a:gd name="connsiteY358" fmla="*/ 844 h 1469"/>
                <a:gd name="connsiteX359" fmla="*/ 1703 w 2331"/>
                <a:gd name="connsiteY359" fmla="*/ 851 h 1469"/>
                <a:gd name="connsiteX360" fmla="*/ 1719 w 2331"/>
                <a:gd name="connsiteY360" fmla="*/ 858 h 1469"/>
                <a:gd name="connsiteX361" fmla="*/ 1735 w 2331"/>
                <a:gd name="connsiteY361" fmla="*/ 864 h 1469"/>
                <a:gd name="connsiteX362" fmla="*/ 1751 w 2331"/>
                <a:gd name="connsiteY362" fmla="*/ 1050 h 1469"/>
                <a:gd name="connsiteX363" fmla="*/ 1754 w 2331"/>
                <a:gd name="connsiteY363" fmla="*/ 957 h 1469"/>
                <a:gd name="connsiteX364" fmla="*/ 1751 w 2331"/>
                <a:gd name="connsiteY364" fmla="*/ 999 h 1469"/>
                <a:gd name="connsiteX365" fmla="*/ 1767 w 2331"/>
                <a:gd name="connsiteY365" fmla="*/ 828 h 1469"/>
                <a:gd name="connsiteX366" fmla="*/ 1785 w 2331"/>
                <a:gd name="connsiteY366" fmla="*/ 1102 h 1469"/>
                <a:gd name="connsiteX367" fmla="*/ 1801 w 2331"/>
                <a:gd name="connsiteY367" fmla="*/ 1015 h 1469"/>
                <a:gd name="connsiteX368" fmla="*/ 1796 w 2331"/>
                <a:gd name="connsiteY368" fmla="*/ 1143 h 1469"/>
                <a:gd name="connsiteX369" fmla="*/ 1819 w 2331"/>
                <a:gd name="connsiteY369" fmla="*/ 1108 h 1469"/>
                <a:gd name="connsiteX370" fmla="*/ 1835 w 2331"/>
                <a:gd name="connsiteY370" fmla="*/ 1109 h 1469"/>
                <a:gd name="connsiteX371" fmla="*/ 1853 w 2331"/>
                <a:gd name="connsiteY371" fmla="*/ 1109 h 1469"/>
                <a:gd name="connsiteX372" fmla="*/ 1870 w 2331"/>
                <a:gd name="connsiteY372" fmla="*/ 1154 h 1469"/>
                <a:gd name="connsiteX373" fmla="*/ 1887 w 2331"/>
                <a:gd name="connsiteY373" fmla="*/ 1198 h 1469"/>
                <a:gd name="connsiteX374" fmla="*/ 1904 w 2331"/>
                <a:gd name="connsiteY374" fmla="*/ 1150 h 1469"/>
                <a:gd name="connsiteX375" fmla="*/ 1904 w 2331"/>
                <a:gd name="connsiteY375" fmla="*/ 1110 h 1469"/>
                <a:gd name="connsiteX376" fmla="*/ 1904 w 2331"/>
                <a:gd name="connsiteY376" fmla="*/ 1143 h 1469"/>
                <a:gd name="connsiteX377" fmla="*/ 1920 w 2331"/>
                <a:gd name="connsiteY377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1098 h 1469"/>
                <a:gd name="connsiteX14" fmla="*/ 2105 w 2331"/>
                <a:gd name="connsiteY14" fmla="*/ 1353 h 1469"/>
                <a:gd name="connsiteX15" fmla="*/ 2118 w 2331"/>
                <a:gd name="connsiteY15" fmla="*/ 1066 h 1469"/>
                <a:gd name="connsiteX16" fmla="*/ 2130 w 2331"/>
                <a:gd name="connsiteY16" fmla="*/ 1319 h 1469"/>
                <a:gd name="connsiteX17" fmla="*/ 2149 w 2331"/>
                <a:gd name="connsiteY17" fmla="*/ 1057 h 1469"/>
                <a:gd name="connsiteX18" fmla="*/ 2158 w 2331"/>
                <a:gd name="connsiteY18" fmla="*/ 1263 h 1469"/>
                <a:gd name="connsiteX19" fmla="*/ 2165 w 2331"/>
                <a:gd name="connsiteY19" fmla="*/ 1243 h 1469"/>
                <a:gd name="connsiteX20" fmla="*/ 2171 w 2331"/>
                <a:gd name="connsiteY20" fmla="*/ 1224 h 1469"/>
                <a:gd name="connsiteX21" fmla="*/ 2183 w 2331"/>
                <a:gd name="connsiteY21" fmla="*/ 1219 h 1469"/>
                <a:gd name="connsiteX22" fmla="*/ 2195 w 2331"/>
                <a:gd name="connsiteY22" fmla="*/ 1213 h 1469"/>
                <a:gd name="connsiteX23" fmla="*/ 2207 w 2331"/>
                <a:gd name="connsiteY23" fmla="*/ 1208 h 1469"/>
                <a:gd name="connsiteX24" fmla="*/ 2218 w 2331"/>
                <a:gd name="connsiteY24" fmla="*/ 1203 h 1469"/>
                <a:gd name="connsiteX25" fmla="*/ 2230 w 2331"/>
                <a:gd name="connsiteY25" fmla="*/ 1197 h 1469"/>
                <a:gd name="connsiteX26" fmla="*/ 2241 w 2331"/>
                <a:gd name="connsiteY26" fmla="*/ 1191 h 1469"/>
                <a:gd name="connsiteX27" fmla="*/ 2251 w 2331"/>
                <a:gd name="connsiteY27" fmla="*/ 1185 h 1469"/>
                <a:gd name="connsiteX28" fmla="*/ 2261 w 2331"/>
                <a:gd name="connsiteY28" fmla="*/ 1178 h 1469"/>
                <a:gd name="connsiteX29" fmla="*/ 2279 w 2331"/>
                <a:gd name="connsiteY29" fmla="*/ 1160 h 1469"/>
                <a:gd name="connsiteX30" fmla="*/ 2294 w 2331"/>
                <a:gd name="connsiteY30" fmla="*/ 1138 h 1469"/>
                <a:gd name="connsiteX31" fmla="*/ 2307 w 2331"/>
                <a:gd name="connsiteY31" fmla="*/ 1111 h 1469"/>
                <a:gd name="connsiteX32" fmla="*/ 2317 w 2331"/>
                <a:gd name="connsiteY32" fmla="*/ 1082 h 1469"/>
                <a:gd name="connsiteX33" fmla="*/ 2324 w 2331"/>
                <a:gd name="connsiteY33" fmla="*/ 1051 h 1469"/>
                <a:gd name="connsiteX34" fmla="*/ 2328 w 2331"/>
                <a:gd name="connsiteY34" fmla="*/ 1018 h 1469"/>
                <a:gd name="connsiteX35" fmla="*/ 2331 w 2331"/>
                <a:gd name="connsiteY35" fmla="*/ 985 h 1469"/>
                <a:gd name="connsiteX36" fmla="*/ 2331 w 2331"/>
                <a:gd name="connsiteY36" fmla="*/ 954 h 1469"/>
                <a:gd name="connsiteX37" fmla="*/ 2329 w 2331"/>
                <a:gd name="connsiteY37" fmla="*/ 927 h 1469"/>
                <a:gd name="connsiteX38" fmla="*/ 2327 w 2331"/>
                <a:gd name="connsiteY38" fmla="*/ 899 h 1469"/>
                <a:gd name="connsiteX39" fmla="*/ 2322 w 2331"/>
                <a:gd name="connsiteY39" fmla="*/ 871 h 1469"/>
                <a:gd name="connsiteX40" fmla="*/ 2315 w 2331"/>
                <a:gd name="connsiteY40" fmla="*/ 844 h 1469"/>
                <a:gd name="connsiteX41" fmla="*/ 2307 w 2331"/>
                <a:gd name="connsiteY41" fmla="*/ 819 h 1469"/>
                <a:gd name="connsiteX42" fmla="*/ 2297 w 2331"/>
                <a:gd name="connsiteY42" fmla="*/ 796 h 1469"/>
                <a:gd name="connsiteX43" fmla="*/ 2284 w 2331"/>
                <a:gd name="connsiteY43" fmla="*/ 777 h 1469"/>
                <a:gd name="connsiteX44" fmla="*/ 2269 w 2331"/>
                <a:gd name="connsiteY44" fmla="*/ 762 h 1469"/>
                <a:gd name="connsiteX45" fmla="*/ 2242 w 2331"/>
                <a:gd name="connsiteY45" fmla="*/ 743 h 1469"/>
                <a:gd name="connsiteX46" fmla="*/ 2213 w 2331"/>
                <a:gd name="connsiteY46" fmla="*/ 725 h 1469"/>
                <a:gd name="connsiteX47" fmla="*/ 2181 w 2331"/>
                <a:gd name="connsiteY47" fmla="*/ 706 h 1469"/>
                <a:gd name="connsiteX48" fmla="*/ 2147 w 2331"/>
                <a:gd name="connsiteY48" fmla="*/ 688 h 1469"/>
                <a:gd name="connsiteX49" fmla="*/ 2112 w 2331"/>
                <a:gd name="connsiteY49" fmla="*/ 672 h 1469"/>
                <a:gd name="connsiteX50" fmla="*/ 2074 w 2331"/>
                <a:gd name="connsiteY50" fmla="*/ 656 h 1469"/>
                <a:gd name="connsiteX51" fmla="*/ 2034 w 2331"/>
                <a:gd name="connsiteY51" fmla="*/ 640 h 1469"/>
                <a:gd name="connsiteX52" fmla="*/ 1993 w 2331"/>
                <a:gd name="connsiteY52" fmla="*/ 625 h 1469"/>
                <a:gd name="connsiteX53" fmla="*/ 1950 w 2331"/>
                <a:gd name="connsiteY53" fmla="*/ 611 h 1469"/>
                <a:gd name="connsiteX54" fmla="*/ 1904 w 2331"/>
                <a:gd name="connsiteY54" fmla="*/ 598 h 1469"/>
                <a:gd name="connsiteX55" fmla="*/ 1857 w 2331"/>
                <a:gd name="connsiteY55" fmla="*/ 585 h 1469"/>
                <a:gd name="connsiteX56" fmla="*/ 1808 w 2331"/>
                <a:gd name="connsiteY56" fmla="*/ 574 h 1469"/>
                <a:gd name="connsiteX57" fmla="*/ 1758 w 2331"/>
                <a:gd name="connsiteY57" fmla="*/ 563 h 1469"/>
                <a:gd name="connsiteX58" fmla="*/ 1707 w 2331"/>
                <a:gd name="connsiteY58" fmla="*/ 553 h 1469"/>
                <a:gd name="connsiteX59" fmla="*/ 1654 w 2331"/>
                <a:gd name="connsiteY59" fmla="*/ 543 h 1469"/>
                <a:gd name="connsiteX60" fmla="*/ 1599 w 2331"/>
                <a:gd name="connsiteY60" fmla="*/ 535 h 1469"/>
                <a:gd name="connsiteX61" fmla="*/ 1599 w 2331"/>
                <a:gd name="connsiteY61" fmla="*/ 535 h 1469"/>
                <a:gd name="connsiteX62" fmla="*/ 1595 w 2331"/>
                <a:gd name="connsiteY62" fmla="*/ 471 h 1469"/>
                <a:gd name="connsiteX63" fmla="*/ 1487 w 2331"/>
                <a:gd name="connsiteY63" fmla="*/ 471 h 1469"/>
                <a:gd name="connsiteX64" fmla="*/ 1496 w 2331"/>
                <a:gd name="connsiteY64" fmla="*/ 637 h 1469"/>
                <a:gd name="connsiteX65" fmla="*/ 1491 w 2331"/>
                <a:gd name="connsiteY65" fmla="*/ 638 h 1469"/>
                <a:gd name="connsiteX66" fmla="*/ 1487 w 2331"/>
                <a:gd name="connsiteY66" fmla="*/ 639 h 1469"/>
                <a:gd name="connsiteX67" fmla="*/ 1482 w 2331"/>
                <a:gd name="connsiteY67" fmla="*/ 640 h 1469"/>
                <a:gd name="connsiteX68" fmla="*/ 1477 w 2331"/>
                <a:gd name="connsiteY68" fmla="*/ 642 h 1469"/>
                <a:gd name="connsiteX69" fmla="*/ 1473 w 2331"/>
                <a:gd name="connsiteY69" fmla="*/ 644 h 1469"/>
                <a:gd name="connsiteX70" fmla="*/ 1468 w 2331"/>
                <a:gd name="connsiteY70" fmla="*/ 645 h 1469"/>
                <a:gd name="connsiteX71" fmla="*/ 1462 w 2331"/>
                <a:gd name="connsiteY71" fmla="*/ 646 h 1469"/>
                <a:gd name="connsiteX72" fmla="*/ 1458 w 2331"/>
                <a:gd name="connsiteY72" fmla="*/ 647 h 1469"/>
                <a:gd name="connsiteX73" fmla="*/ 1467 w 2331"/>
                <a:gd name="connsiteY73" fmla="*/ 643 h 1469"/>
                <a:gd name="connsiteX74" fmla="*/ 1418 w 2331"/>
                <a:gd name="connsiteY74" fmla="*/ 561 h 1469"/>
                <a:gd name="connsiteX75" fmla="*/ 1405 w 2331"/>
                <a:gd name="connsiteY75" fmla="*/ 452 h 1469"/>
                <a:gd name="connsiteX76" fmla="*/ 1417 w 2331"/>
                <a:gd name="connsiteY76" fmla="*/ 442 h 1469"/>
                <a:gd name="connsiteX77" fmla="*/ 1427 w 2331"/>
                <a:gd name="connsiteY77" fmla="*/ 430 h 1469"/>
                <a:gd name="connsiteX78" fmla="*/ 1438 w 2331"/>
                <a:gd name="connsiteY78" fmla="*/ 417 h 1469"/>
                <a:gd name="connsiteX79" fmla="*/ 1447 w 2331"/>
                <a:gd name="connsiteY79" fmla="*/ 403 h 1469"/>
                <a:gd name="connsiteX80" fmla="*/ 1456 w 2331"/>
                <a:gd name="connsiteY80" fmla="*/ 388 h 1469"/>
                <a:gd name="connsiteX81" fmla="*/ 1465 w 2331"/>
                <a:gd name="connsiteY81" fmla="*/ 372 h 1469"/>
                <a:gd name="connsiteX82" fmla="*/ 1472 w 2331"/>
                <a:gd name="connsiteY82" fmla="*/ 354 h 1469"/>
                <a:gd name="connsiteX83" fmla="*/ 1479 w 2331"/>
                <a:gd name="connsiteY83" fmla="*/ 337 h 1469"/>
                <a:gd name="connsiteX84" fmla="*/ 1487 w 2331"/>
                <a:gd name="connsiteY84" fmla="*/ 471 h 1469"/>
                <a:gd name="connsiteX85" fmla="*/ 1595 w 2331"/>
                <a:gd name="connsiteY85" fmla="*/ 471 h 1469"/>
                <a:gd name="connsiteX86" fmla="*/ 1585 w 2331"/>
                <a:gd name="connsiteY86" fmla="*/ 273 h 1469"/>
                <a:gd name="connsiteX87" fmla="*/ 1584 w 2331"/>
                <a:gd name="connsiteY87" fmla="*/ 265 h 1469"/>
                <a:gd name="connsiteX88" fmla="*/ 1580 w 2331"/>
                <a:gd name="connsiteY88" fmla="*/ 257 h 1469"/>
                <a:gd name="connsiteX89" fmla="*/ 1576 w 2331"/>
                <a:gd name="connsiteY89" fmla="*/ 250 h 1469"/>
                <a:gd name="connsiteX90" fmla="*/ 1570 w 2331"/>
                <a:gd name="connsiteY90" fmla="*/ 243 h 1469"/>
                <a:gd name="connsiteX91" fmla="*/ 1563 w 2331"/>
                <a:gd name="connsiteY91" fmla="*/ 237 h 1469"/>
                <a:gd name="connsiteX92" fmla="*/ 1556 w 2331"/>
                <a:gd name="connsiteY92" fmla="*/ 234 h 1469"/>
                <a:gd name="connsiteX93" fmla="*/ 1546 w 2331"/>
                <a:gd name="connsiteY93" fmla="*/ 231 h 1469"/>
                <a:gd name="connsiteX94" fmla="*/ 1538 w 2331"/>
                <a:gd name="connsiteY94" fmla="*/ 230 h 1469"/>
                <a:gd name="connsiteX95" fmla="*/ 1517 w 2331"/>
                <a:gd name="connsiteY95" fmla="*/ 230 h 1469"/>
                <a:gd name="connsiteX96" fmla="*/ 1511 w 2331"/>
                <a:gd name="connsiteY96" fmla="*/ 230 h 1469"/>
                <a:gd name="connsiteX97" fmla="*/ 1505 w 2331"/>
                <a:gd name="connsiteY97" fmla="*/ 231 h 1469"/>
                <a:gd name="connsiteX98" fmla="*/ 1501 w 2331"/>
                <a:gd name="connsiteY98" fmla="*/ 234 h 1469"/>
                <a:gd name="connsiteX99" fmla="*/ 1495 w 2331"/>
                <a:gd name="connsiteY99" fmla="*/ 236 h 1469"/>
                <a:gd name="connsiteX100" fmla="*/ 1495 w 2331"/>
                <a:gd name="connsiteY100" fmla="*/ 236 h 1469"/>
                <a:gd name="connsiteX101" fmla="*/ 1495 w 2331"/>
                <a:gd name="connsiteY101" fmla="*/ 235 h 1469"/>
                <a:gd name="connsiteX102" fmla="*/ 1495 w 2331"/>
                <a:gd name="connsiteY102" fmla="*/ 235 h 1469"/>
                <a:gd name="connsiteX103" fmla="*/ 1495 w 2331"/>
                <a:gd name="connsiteY103" fmla="*/ 235 h 1469"/>
                <a:gd name="connsiteX104" fmla="*/ 1493 w 2331"/>
                <a:gd name="connsiteY104" fmla="*/ 212 h 1469"/>
                <a:gd name="connsiteX105" fmla="*/ 1488 w 2331"/>
                <a:gd name="connsiteY105" fmla="*/ 188 h 1469"/>
                <a:gd name="connsiteX106" fmla="*/ 1481 w 2331"/>
                <a:gd name="connsiteY106" fmla="*/ 166 h 1469"/>
                <a:gd name="connsiteX107" fmla="*/ 1473 w 2331"/>
                <a:gd name="connsiteY107" fmla="*/ 145 h 1469"/>
                <a:gd name="connsiteX108" fmla="*/ 1462 w 2331"/>
                <a:gd name="connsiteY108" fmla="*/ 124 h 1469"/>
                <a:gd name="connsiteX109" fmla="*/ 1449 w 2331"/>
                <a:gd name="connsiteY109" fmla="*/ 105 h 1469"/>
                <a:gd name="connsiteX110" fmla="*/ 1434 w 2331"/>
                <a:gd name="connsiteY110" fmla="*/ 86 h 1469"/>
                <a:gd name="connsiteX111" fmla="*/ 1418 w 2331"/>
                <a:gd name="connsiteY111" fmla="*/ 69 h 1469"/>
                <a:gd name="connsiteX112" fmla="*/ 1399 w 2331"/>
                <a:gd name="connsiteY112" fmla="*/ 54 h 1469"/>
                <a:gd name="connsiteX113" fmla="*/ 1379 w 2331"/>
                <a:gd name="connsiteY113" fmla="*/ 40 h 1469"/>
                <a:gd name="connsiteX114" fmla="*/ 1359 w 2331"/>
                <a:gd name="connsiteY114" fmla="*/ 28 h 1469"/>
                <a:gd name="connsiteX115" fmla="*/ 1338 w 2331"/>
                <a:gd name="connsiteY115" fmla="*/ 18 h 1469"/>
                <a:gd name="connsiteX116" fmla="*/ 1316 w 2331"/>
                <a:gd name="connsiteY116" fmla="*/ 11 h 1469"/>
                <a:gd name="connsiteX117" fmla="*/ 1294 w 2331"/>
                <a:gd name="connsiteY117" fmla="*/ 5 h 1469"/>
                <a:gd name="connsiteX118" fmla="*/ 1271 w 2331"/>
                <a:gd name="connsiteY118" fmla="*/ 1 h 1469"/>
                <a:gd name="connsiteX119" fmla="*/ 1247 w 2331"/>
                <a:gd name="connsiteY119" fmla="*/ 0 h 1469"/>
                <a:gd name="connsiteX120" fmla="*/ 1225 w 2331"/>
                <a:gd name="connsiteY120" fmla="*/ 1 h 1469"/>
                <a:gd name="connsiteX121" fmla="*/ 1204 w 2331"/>
                <a:gd name="connsiteY121" fmla="*/ 4 h 1469"/>
                <a:gd name="connsiteX122" fmla="*/ 1183 w 2331"/>
                <a:gd name="connsiteY122" fmla="*/ 9 h 1469"/>
                <a:gd name="connsiteX123" fmla="*/ 1163 w 2331"/>
                <a:gd name="connsiteY123" fmla="*/ 15 h 1469"/>
                <a:gd name="connsiteX124" fmla="*/ 1144 w 2331"/>
                <a:gd name="connsiteY124" fmla="*/ 25 h 1469"/>
                <a:gd name="connsiteX125" fmla="*/ 1127 w 2331"/>
                <a:gd name="connsiteY125" fmla="*/ 34 h 1469"/>
                <a:gd name="connsiteX126" fmla="*/ 1110 w 2331"/>
                <a:gd name="connsiteY126" fmla="*/ 46 h 1469"/>
                <a:gd name="connsiteX127" fmla="*/ 1095 w 2331"/>
                <a:gd name="connsiteY127" fmla="*/ 60 h 1469"/>
                <a:gd name="connsiteX128" fmla="*/ 1080 w 2331"/>
                <a:gd name="connsiteY128" fmla="*/ 74 h 1469"/>
                <a:gd name="connsiteX129" fmla="*/ 1068 w 2331"/>
                <a:gd name="connsiteY129" fmla="*/ 90 h 1469"/>
                <a:gd name="connsiteX130" fmla="*/ 1057 w 2331"/>
                <a:gd name="connsiteY130" fmla="*/ 106 h 1469"/>
                <a:gd name="connsiteX131" fmla="*/ 1047 w 2331"/>
                <a:gd name="connsiteY131" fmla="*/ 125 h 1469"/>
                <a:gd name="connsiteX132" fmla="*/ 1039 w 2331"/>
                <a:gd name="connsiteY132" fmla="*/ 144 h 1469"/>
                <a:gd name="connsiteX133" fmla="*/ 1033 w 2331"/>
                <a:gd name="connsiteY133" fmla="*/ 164 h 1469"/>
                <a:gd name="connsiteX134" fmla="*/ 1029 w 2331"/>
                <a:gd name="connsiteY134" fmla="*/ 185 h 1469"/>
                <a:gd name="connsiteX135" fmla="*/ 1026 w 2331"/>
                <a:gd name="connsiteY135" fmla="*/ 207 h 1469"/>
                <a:gd name="connsiteX136" fmla="*/ 1003 w 2331"/>
                <a:gd name="connsiteY136" fmla="*/ 227 h 1469"/>
                <a:gd name="connsiteX137" fmla="*/ 976 w 2331"/>
                <a:gd name="connsiteY137" fmla="*/ 251 h 1469"/>
                <a:gd name="connsiteX138" fmla="*/ 947 w 2331"/>
                <a:gd name="connsiteY138" fmla="*/ 279 h 1469"/>
                <a:gd name="connsiteX139" fmla="*/ 919 w 2331"/>
                <a:gd name="connsiteY139" fmla="*/ 309 h 1469"/>
                <a:gd name="connsiteX140" fmla="*/ 893 w 2331"/>
                <a:gd name="connsiteY140" fmla="*/ 338 h 1469"/>
                <a:gd name="connsiteX141" fmla="*/ 873 w 2331"/>
                <a:gd name="connsiteY141" fmla="*/ 366 h 1469"/>
                <a:gd name="connsiteX142" fmla="*/ 860 w 2331"/>
                <a:gd name="connsiteY142" fmla="*/ 391 h 1469"/>
                <a:gd name="connsiteX143" fmla="*/ 858 w 2331"/>
                <a:gd name="connsiteY143" fmla="*/ 414 h 1469"/>
                <a:gd name="connsiteX144" fmla="*/ 860 w 2331"/>
                <a:gd name="connsiteY144" fmla="*/ 422 h 1469"/>
                <a:gd name="connsiteX145" fmla="*/ 864 w 2331"/>
                <a:gd name="connsiteY145" fmla="*/ 429 h 1469"/>
                <a:gd name="connsiteX146" fmla="*/ 870 w 2331"/>
                <a:gd name="connsiteY146" fmla="*/ 435 h 1469"/>
                <a:gd name="connsiteX147" fmla="*/ 877 w 2331"/>
                <a:gd name="connsiteY147" fmla="*/ 439 h 1469"/>
                <a:gd name="connsiteX148" fmla="*/ 887 w 2331"/>
                <a:gd name="connsiteY148" fmla="*/ 444 h 1469"/>
                <a:gd name="connsiteX149" fmla="*/ 898 w 2331"/>
                <a:gd name="connsiteY149" fmla="*/ 449 h 1469"/>
                <a:gd name="connsiteX150" fmla="*/ 911 w 2331"/>
                <a:gd name="connsiteY150" fmla="*/ 452 h 1469"/>
                <a:gd name="connsiteX151" fmla="*/ 923 w 2331"/>
                <a:gd name="connsiteY151" fmla="*/ 456 h 1469"/>
                <a:gd name="connsiteX152" fmla="*/ 936 w 2331"/>
                <a:gd name="connsiteY152" fmla="*/ 459 h 1469"/>
                <a:gd name="connsiteX153" fmla="*/ 950 w 2331"/>
                <a:gd name="connsiteY153" fmla="*/ 462 h 1469"/>
                <a:gd name="connsiteX154" fmla="*/ 964 w 2331"/>
                <a:gd name="connsiteY154" fmla="*/ 465 h 1469"/>
                <a:gd name="connsiteX155" fmla="*/ 978 w 2331"/>
                <a:gd name="connsiteY155" fmla="*/ 466 h 1469"/>
                <a:gd name="connsiteX156" fmla="*/ 991 w 2331"/>
                <a:gd name="connsiteY156" fmla="*/ 469 h 1469"/>
                <a:gd name="connsiteX157" fmla="*/ 1005 w 2331"/>
                <a:gd name="connsiteY157" fmla="*/ 470 h 1469"/>
                <a:gd name="connsiteX158" fmla="*/ 1018 w 2331"/>
                <a:gd name="connsiteY158" fmla="*/ 472 h 1469"/>
                <a:gd name="connsiteX159" fmla="*/ 1030 w 2331"/>
                <a:gd name="connsiteY159" fmla="*/ 473 h 1469"/>
                <a:gd name="connsiteX160" fmla="*/ 1041 w 2331"/>
                <a:gd name="connsiteY160" fmla="*/ 473 h 1469"/>
                <a:gd name="connsiteX161" fmla="*/ 1052 w 2331"/>
                <a:gd name="connsiteY161" fmla="*/ 474 h 1469"/>
                <a:gd name="connsiteX162" fmla="*/ 1061 w 2331"/>
                <a:gd name="connsiteY162" fmla="*/ 476 h 1469"/>
                <a:gd name="connsiteX163" fmla="*/ 1069 w 2331"/>
                <a:gd name="connsiteY163" fmla="*/ 476 h 1469"/>
                <a:gd name="connsiteX164" fmla="*/ 1082 w 2331"/>
                <a:gd name="connsiteY164" fmla="*/ 589 h 1469"/>
                <a:gd name="connsiteX165" fmla="*/ 1082 w 2331"/>
                <a:gd name="connsiteY165" fmla="*/ 593 h 1469"/>
                <a:gd name="connsiteX166" fmla="*/ 1074 w 2331"/>
                <a:gd name="connsiteY166" fmla="*/ 590 h 1469"/>
                <a:gd name="connsiteX167" fmla="*/ 1067 w 2331"/>
                <a:gd name="connsiteY167" fmla="*/ 588 h 1469"/>
                <a:gd name="connsiteX168" fmla="*/ 1059 w 2331"/>
                <a:gd name="connsiteY168" fmla="*/ 588 h 1469"/>
                <a:gd name="connsiteX169" fmla="*/ 1051 w 2331"/>
                <a:gd name="connsiteY169" fmla="*/ 590 h 1469"/>
                <a:gd name="connsiteX170" fmla="*/ 1046 w 2331"/>
                <a:gd name="connsiteY170" fmla="*/ 591 h 1469"/>
                <a:gd name="connsiteX171" fmla="*/ 1043 w 2331"/>
                <a:gd name="connsiteY171" fmla="*/ 593 h 1469"/>
                <a:gd name="connsiteX172" fmla="*/ 1039 w 2331"/>
                <a:gd name="connsiteY172" fmla="*/ 594 h 1469"/>
                <a:gd name="connsiteX173" fmla="*/ 1037 w 2331"/>
                <a:gd name="connsiteY173" fmla="*/ 595 h 1469"/>
                <a:gd name="connsiteX174" fmla="*/ 969 w 2331"/>
                <a:gd name="connsiteY174" fmla="*/ 501 h 1469"/>
                <a:gd name="connsiteX175" fmla="*/ 968 w 2331"/>
                <a:gd name="connsiteY175" fmla="*/ 500 h 1469"/>
                <a:gd name="connsiteX176" fmla="*/ 963 w 2331"/>
                <a:gd name="connsiteY176" fmla="*/ 497 h 1469"/>
                <a:gd name="connsiteX177" fmla="*/ 957 w 2331"/>
                <a:gd name="connsiteY177" fmla="*/ 493 h 1469"/>
                <a:gd name="connsiteX178" fmla="*/ 951 w 2331"/>
                <a:gd name="connsiteY178" fmla="*/ 491 h 1469"/>
                <a:gd name="connsiteX179" fmla="*/ 943 w 2331"/>
                <a:gd name="connsiteY179" fmla="*/ 488 h 1469"/>
                <a:gd name="connsiteX180" fmla="*/ 936 w 2331"/>
                <a:gd name="connsiteY180" fmla="*/ 488 h 1469"/>
                <a:gd name="connsiteX181" fmla="*/ 928 w 2331"/>
                <a:gd name="connsiteY181" fmla="*/ 491 h 1469"/>
                <a:gd name="connsiteX182" fmla="*/ 920 w 2331"/>
                <a:gd name="connsiteY182" fmla="*/ 493 h 1469"/>
                <a:gd name="connsiteX183" fmla="*/ 912 w 2331"/>
                <a:gd name="connsiteY183" fmla="*/ 499 h 1469"/>
                <a:gd name="connsiteX184" fmla="*/ 900 w 2331"/>
                <a:gd name="connsiteY184" fmla="*/ 514 h 1469"/>
                <a:gd name="connsiteX185" fmla="*/ 897 w 2331"/>
                <a:gd name="connsiteY185" fmla="*/ 529 h 1469"/>
                <a:gd name="connsiteX186" fmla="*/ 899 w 2331"/>
                <a:gd name="connsiteY186" fmla="*/ 543 h 1469"/>
                <a:gd name="connsiteX187" fmla="*/ 904 w 2331"/>
                <a:gd name="connsiteY187" fmla="*/ 554 h 1469"/>
                <a:gd name="connsiteX188" fmla="*/ 906 w 2331"/>
                <a:gd name="connsiteY188" fmla="*/ 557 h 1469"/>
                <a:gd name="connsiteX189" fmla="*/ 912 w 2331"/>
                <a:gd name="connsiteY189" fmla="*/ 564 h 1469"/>
                <a:gd name="connsiteX190" fmla="*/ 920 w 2331"/>
                <a:gd name="connsiteY190" fmla="*/ 576 h 1469"/>
                <a:gd name="connsiteX191" fmla="*/ 930 w 2331"/>
                <a:gd name="connsiteY191" fmla="*/ 590 h 1469"/>
                <a:gd name="connsiteX192" fmla="*/ 941 w 2331"/>
                <a:gd name="connsiteY192" fmla="*/ 604 h 1469"/>
                <a:gd name="connsiteX193" fmla="*/ 953 w 2331"/>
                <a:gd name="connsiteY193" fmla="*/ 619 h 1469"/>
                <a:gd name="connsiteX194" fmla="*/ 962 w 2331"/>
                <a:gd name="connsiteY194" fmla="*/ 632 h 1469"/>
                <a:gd name="connsiteX195" fmla="*/ 970 w 2331"/>
                <a:gd name="connsiteY195" fmla="*/ 643 h 1469"/>
                <a:gd name="connsiteX196" fmla="*/ 944 w 2331"/>
                <a:gd name="connsiteY196" fmla="*/ 636 h 1469"/>
                <a:gd name="connsiteX197" fmla="*/ 922 w 2331"/>
                <a:gd name="connsiteY197" fmla="*/ 628 h 1469"/>
                <a:gd name="connsiteX198" fmla="*/ 902 w 2331"/>
                <a:gd name="connsiteY198" fmla="*/ 618 h 1469"/>
                <a:gd name="connsiteX199" fmla="*/ 886 w 2331"/>
                <a:gd name="connsiteY199" fmla="*/ 609 h 1469"/>
                <a:gd name="connsiteX200" fmla="*/ 873 w 2331"/>
                <a:gd name="connsiteY200" fmla="*/ 600 h 1469"/>
                <a:gd name="connsiteX201" fmla="*/ 863 w 2331"/>
                <a:gd name="connsiteY201" fmla="*/ 589 h 1469"/>
                <a:gd name="connsiteX202" fmla="*/ 857 w 2331"/>
                <a:gd name="connsiteY202" fmla="*/ 578 h 1469"/>
                <a:gd name="connsiteX203" fmla="*/ 854 w 2331"/>
                <a:gd name="connsiteY203" fmla="*/ 567 h 1469"/>
                <a:gd name="connsiteX204" fmla="*/ 853 w 2331"/>
                <a:gd name="connsiteY204" fmla="*/ 559 h 1469"/>
                <a:gd name="connsiteX205" fmla="*/ 853 w 2331"/>
                <a:gd name="connsiteY205" fmla="*/ 552 h 1469"/>
                <a:gd name="connsiteX206" fmla="*/ 853 w 2331"/>
                <a:gd name="connsiteY206" fmla="*/ 545 h 1469"/>
                <a:gd name="connsiteX207" fmla="*/ 854 w 2331"/>
                <a:gd name="connsiteY207" fmla="*/ 538 h 1469"/>
                <a:gd name="connsiteX208" fmla="*/ 856 w 2331"/>
                <a:gd name="connsiteY208" fmla="*/ 518 h 1469"/>
                <a:gd name="connsiteX209" fmla="*/ 837 w 2331"/>
                <a:gd name="connsiteY209" fmla="*/ 520 h 1469"/>
                <a:gd name="connsiteX210" fmla="*/ 802 w 2331"/>
                <a:gd name="connsiteY210" fmla="*/ 524 h 1469"/>
                <a:gd name="connsiteX211" fmla="*/ 767 w 2331"/>
                <a:gd name="connsiteY211" fmla="*/ 528 h 1469"/>
                <a:gd name="connsiteX212" fmla="*/ 732 w 2331"/>
                <a:gd name="connsiteY212" fmla="*/ 532 h 1469"/>
                <a:gd name="connsiteX213" fmla="*/ 698 w 2331"/>
                <a:gd name="connsiteY213" fmla="*/ 538 h 1469"/>
                <a:gd name="connsiteX214" fmla="*/ 664 w 2331"/>
                <a:gd name="connsiteY214" fmla="*/ 542 h 1469"/>
                <a:gd name="connsiteX215" fmla="*/ 631 w 2331"/>
                <a:gd name="connsiteY215" fmla="*/ 548 h 1469"/>
                <a:gd name="connsiteX216" fmla="*/ 600 w 2331"/>
                <a:gd name="connsiteY216" fmla="*/ 554 h 1469"/>
                <a:gd name="connsiteX217" fmla="*/ 567 w 2331"/>
                <a:gd name="connsiteY217" fmla="*/ 560 h 1469"/>
                <a:gd name="connsiteX218" fmla="*/ 537 w 2331"/>
                <a:gd name="connsiteY218" fmla="*/ 567 h 1469"/>
                <a:gd name="connsiteX219" fmla="*/ 506 w 2331"/>
                <a:gd name="connsiteY219" fmla="*/ 574 h 1469"/>
                <a:gd name="connsiteX220" fmla="*/ 476 w 2331"/>
                <a:gd name="connsiteY220" fmla="*/ 581 h 1469"/>
                <a:gd name="connsiteX221" fmla="*/ 447 w 2331"/>
                <a:gd name="connsiteY221" fmla="*/ 589 h 1469"/>
                <a:gd name="connsiteX222" fmla="*/ 417 w 2331"/>
                <a:gd name="connsiteY222" fmla="*/ 596 h 1469"/>
                <a:gd name="connsiteX223" fmla="*/ 390 w 2331"/>
                <a:gd name="connsiteY223" fmla="*/ 604 h 1469"/>
                <a:gd name="connsiteX224" fmla="*/ 362 w 2331"/>
                <a:gd name="connsiteY224" fmla="*/ 614 h 1469"/>
                <a:gd name="connsiteX225" fmla="*/ 337 w 2331"/>
                <a:gd name="connsiteY225" fmla="*/ 622 h 1469"/>
                <a:gd name="connsiteX226" fmla="*/ 311 w 2331"/>
                <a:gd name="connsiteY226" fmla="*/ 631 h 1469"/>
                <a:gd name="connsiteX227" fmla="*/ 285 w 2331"/>
                <a:gd name="connsiteY227" fmla="*/ 640 h 1469"/>
                <a:gd name="connsiteX228" fmla="*/ 262 w 2331"/>
                <a:gd name="connsiteY228" fmla="*/ 650 h 1469"/>
                <a:gd name="connsiteX229" fmla="*/ 238 w 2331"/>
                <a:gd name="connsiteY229" fmla="*/ 660 h 1469"/>
                <a:gd name="connsiteX230" fmla="*/ 215 w 2331"/>
                <a:gd name="connsiteY230" fmla="*/ 671 h 1469"/>
                <a:gd name="connsiteX231" fmla="*/ 194 w 2331"/>
                <a:gd name="connsiteY231" fmla="*/ 681 h 1469"/>
                <a:gd name="connsiteX232" fmla="*/ 173 w 2331"/>
                <a:gd name="connsiteY232" fmla="*/ 692 h 1469"/>
                <a:gd name="connsiteX233" fmla="*/ 153 w 2331"/>
                <a:gd name="connsiteY233" fmla="*/ 702 h 1469"/>
                <a:gd name="connsiteX234" fmla="*/ 134 w 2331"/>
                <a:gd name="connsiteY234" fmla="*/ 714 h 1469"/>
                <a:gd name="connsiteX235" fmla="*/ 116 w 2331"/>
                <a:gd name="connsiteY235" fmla="*/ 726 h 1469"/>
                <a:gd name="connsiteX236" fmla="*/ 98 w 2331"/>
                <a:gd name="connsiteY236" fmla="*/ 737 h 1469"/>
                <a:gd name="connsiteX237" fmla="*/ 82 w 2331"/>
                <a:gd name="connsiteY237" fmla="*/ 749 h 1469"/>
                <a:gd name="connsiteX238" fmla="*/ 67 w 2331"/>
                <a:gd name="connsiteY238" fmla="*/ 762 h 1469"/>
                <a:gd name="connsiteX239" fmla="*/ 53 w 2331"/>
                <a:gd name="connsiteY239" fmla="*/ 774 h 1469"/>
                <a:gd name="connsiteX240" fmla="*/ 40 w 2331"/>
                <a:gd name="connsiteY240" fmla="*/ 787 h 1469"/>
                <a:gd name="connsiteX241" fmla="*/ 27 w 2331"/>
                <a:gd name="connsiteY241" fmla="*/ 799 h 1469"/>
                <a:gd name="connsiteX242" fmla="*/ 8 w 2331"/>
                <a:gd name="connsiteY242" fmla="*/ 836 h 1469"/>
                <a:gd name="connsiteX243" fmla="*/ 0 w 2331"/>
                <a:gd name="connsiteY243" fmla="*/ 882 h 1469"/>
                <a:gd name="connsiteX244" fmla="*/ 0 w 2331"/>
                <a:gd name="connsiteY244" fmla="*/ 927 h 1469"/>
                <a:gd name="connsiteX245" fmla="*/ 1 w 2331"/>
                <a:gd name="connsiteY245" fmla="*/ 958 h 1469"/>
                <a:gd name="connsiteX246" fmla="*/ 4 w 2331"/>
                <a:gd name="connsiteY246" fmla="*/ 983 h 1469"/>
                <a:gd name="connsiteX247" fmla="*/ 8 w 2331"/>
                <a:gd name="connsiteY247" fmla="*/ 1009 h 1469"/>
                <a:gd name="connsiteX248" fmla="*/ 14 w 2331"/>
                <a:gd name="connsiteY248" fmla="*/ 1034 h 1469"/>
                <a:gd name="connsiteX249" fmla="*/ 21 w 2331"/>
                <a:gd name="connsiteY249" fmla="*/ 1059 h 1469"/>
                <a:gd name="connsiteX250" fmla="*/ 29 w 2331"/>
                <a:gd name="connsiteY250" fmla="*/ 1082 h 1469"/>
                <a:gd name="connsiteX251" fmla="*/ 40 w 2331"/>
                <a:gd name="connsiteY251" fmla="*/ 1103 h 1469"/>
                <a:gd name="connsiteX252" fmla="*/ 51 w 2331"/>
                <a:gd name="connsiteY252" fmla="*/ 1122 h 1469"/>
                <a:gd name="connsiteX253" fmla="*/ 64 w 2331"/>
                <a:gd name="connsiteY253" fmla="*/ 1136 h 1469"/>
                <a:gd name="connsiteX254" fmla="*/ 81 w 2331"/>
                <a:gd name="connsiteY254" fmla="*/ 1149 h 1469"/>
                <a:gd name="connsiteX255" fmla="*/ 98 w 2331"/>
                <a:gd name="connsiteY255" fmla="*/ 1162 h 1469"/>
                <a:gd name="connsiteX256" fmla="*/ 118 w 2331"/>
                <a:gd name="connsiteY256" fmla="*/ 1173 h 1469"/>
                <a:gd name="connsiteX257" fmla="*/ 138 w 2331"/>
                <a:gd name="connsiteY257" fmla="*/ 1184 h 1469"/>
                <a:gd name="connsiteX258" fmla="*/ 160 w 2331"/>
                <a:gd name="connsiteY258" fmla="*/ 1193 h 1469"/>
                <a:gd name="connsiteX259" fmla="*/ 184 w 2331"/>
                <a:gd name="connsiteY259" fmla="*/ 1203 h 1469"/>
                <a:gd name="connsiteX260" fmla="*/ 208 w 2331"/>
                <a:gd name="connsiteY260" fmla="*/ 1211 h 1469"/>
                <a:gd name="connsiteX261" fmla="*/ 234 w 2331"/>
                <a:gd name="connsiteY261" fmla="*/ 1218 h 1469"/>
                <a:gd name="connsiteX262" fmla="*/ 242 w 2331"/>
                <a:gd name="connsiteY262" fmla="*/ 1239 h 1469"/>
                <a:gd name="connsiteX263" fmla="*/ 250 w 2331"/>
                <a:gd name="connsiteY263" fmla="*/ 1259 h 1469"/>
                <a:gd name="connsiteX264" fmla="*/ 261 w 2331"/>
                <a:gd name="connsiteY264" fmla="*/ 1279 h 1469"/>
                <a:gd name="connsiteX265" fmla="*/ 272 w 2331"/>
                <a:gd name="connsiteY265" fmla="*/ 1298 h 1469"/>
                <a:gd name="connsiteX266" fmla="*/ 285 w 2331"/>
                <a:gd name="connsiteY266" fmla="*/ 1317 h 1469"/>
                <a:gd name="connsiteX267" fmla="*/ 298 w 2331"/>
                <a:gd name="connsiteY267" fmla="*/ 1335 h 1469"/>
                <a:gd name="connsiteX268" fmla="*/ 313 w 2331"/>
                <a:gd name="connsiteY268" fmla="*/ 1352 h 1469"/>
                <a:gd name="connsiteX269" fmla="*/ 330 w 2331"/>
                <a:gd name="connsiteY269" fmla="*/ 1368 h 1469"/>
                <a:gd name="connsiteX270" fmla="*/ 342 w 2331"/>
                <a:gd name="connsiteY270" fmla="*/ 1380 h 1469"/>
                <a:gd name="connsiteX271" fmla="*/ 357 w 2331"/>
                <a:gd name="connsiteY271" fmla="*/ 1392 h 1469"/>
                <a:gd name="connsiteX272" fmla="*/ 371 w 2331"/>
                <a:gd name="connsiteY272" fmla="*/ 1402 h 1469"/>
                <a:gd name="connsiteX273" fmla="*/ 385 w 2331"/>
                <a:gd name="connsiteY273" fmla="*/ 1412 h 1469"/>
                <a:gd name="connsiteX274" fmla="*/ 400 w 2331"/>
                <a:gd name="connsiteY274" fmla="*/ 1421 h 1469"/>
                <a:gd name="connsiteX275" fmla="*/ 415 w 2331"/>
                <a:gd name="connsiteY275" fmla="*/ 1429 h 1469"/>
                <a:gd name="connsiteX276" fmla="*/ 430 w 2331"/>
                <a:gd name="connsiteY276" fmla="*/ 1436 h 1469"/>
                <a:gd name="connsiteX277" fmla="*/ 447 w 2331"/>
                <a:gd name="connsiteY277" fmla="*/ 1443 h 1469"/>
                <a:gd name="connsiteX278" fmla="*/ 462 w 2331"/>
                <a:gd name="connsiteY278" fmla="*/ 1449 h 1469"/>
                <a:gd name="connsiteX279" fmla="*/ 478 w 2331"/>
                <a:gd name="connsiteY279" fmla="*/ 1455 h 1469"/>
                <a:gd name="connsiteX280" fmla="*/ 494 w 2331"/>
                <a:gd name="connsiteY280" fmla="*/ 1458 h 1469"/>
                <a:gd name="connsiteX281" fmla="*/ 512 w 2331"/>
                <a:gd name="connsiteY281" fmla="*/ 1462 h 1469"/>
                <a:gd name="connsiteX282" fmla="*/ 528 w 2331"/>
                <a:gd name="connsiteY282" fmla="*/ 1465 h 1469"/>
                <a:gd name="connsiteX283" fmla="*/ 546 w 2331"/>
                <a:gd name="connsiteY283" fmla="*/ 1468 h 1469"/>
                <a:gd name="connsiteX284" fmla="*/ 562 w 2331"/>
                <a:gd name="connsiteY284" fmla="*/ 1469 h 1469"/>
                <a:gd name="connsiteX285" fmla="*/ 580 w 2331"/>
                <a:gd name="connsiteY285" fmla="*/ 1469 h 1469"/>
                <a:gd name="connsiteX286" fmla="*/ 597 w 2331"/>
                <a:gd name="connsiteY286" fmla="*/ 1469 h 1469"/>
                <a:gd name="connsiteX287" fmla="*/ 614 w 2331"/>
                <a:gd name="connsiteY287" fmla="*/ 1468 h 1469"/>
                <a:gd name="connsiteX288" fmla="*/ 631 w 2331"/>
                <a:gd name="connsiteY288" fmla="*/ 1465 h 1469"/>
                <a:gd name="connsiteX289" fmla="*/ 648 w 2331"/>
                <a:gd name="connsiteY289" fmla="*/ 1462 h 1469"/>
                <a:gd name="connsiteX290" fmla="*/ 664 w 2331"/>
                <a:gd name="connsiteY290" fmla="*/ 1458 h 1469"/>
                <a:gd name="connsiteX291" fmla="*/ 679 w 2331"/>
                <a:gd name="connsiteY291" fmla="*/ 1455 h 1469"/>
                <a:gd name="connsiteX292" fmla="*/ 695 w 2331"/>
                <a:gd name="connsiteY292" fmla="*/ 1449 h 1469"/>
                <a:gd name="connsiteX293" fmla="*/ 711 w 2331"/>
                <a:gd name="connsiteY293" fmla="*/ 1443 h 1469"/>
                <a:gd name="connsiteX294" fmla="*/ 726 w 2331"/>
                <a:gd name="connsiteY294" fmla="*/ 1436 h 1469"/>
                <a:gd name="connsiteX295" fmla="*/ 740 w 2331"/>
                <a:gd name="connsiteY295" fmla="*/ 1429 h 1469"/>
                <a:gd name="connsiteX296" fmla="*/ 754 w 2331"/>
                <a:gd name="connsiteY296" fmla="*/ 1421 h 1469"/>
                <a:gd name="connsiteX297" fmla="*/ 768 w 2331"/>
                <a:gd name="connsiteY297" fmla="*/ 1412 h 1469"/>
                <a:gd name="connsiteX298" fmla="*/ 781 w 2331"/>
                <a:gd name="connsiteY298" fmla="*/ 1402 h 1469"/>
                <a:gd name="connsiteX299" fmla="*/ 794 w 2331"/>
                <a:gd name="connsiteY299" fmla="*/ 1392 h 1469"/>
                <a:gd name="connsiteX300" fmla="*/ 807 w 2331"/>
                <a:gd name="connsiteY300" fmla="*/ 1380 h 1469"/>
                <a:gd name="connsiteX301" fmla="*/ 818 w 2331"/>
                <a:gd name="connsiteY301" fmla="*/ 1368 h 1469"/>
                <a:gd name="connsiteX302" fmla="*/ 830 w 2331"/>
                <a:gd name="connsiteY302" fmla="*/ 1356 h 1469"/>
                <a:gd name="connsiteX303" fmla="*/ 842 w 2331"/>
                <a:gd name="connsiteY303" fmla="*/ 1342 h 1469"/>
                <a:gd name="connsiteX304" fmla="*/ 851 w 2331"/>
                <a:gd name="connsiteY304" fmla="*/ 1326 h 1469"/>
                <a:gd name="connsiteX305" fmla="*/ 861 w 2331"/>
                <a:gd name="connsiteY305" fmla="*/ 1311 h 1469"/>
                <a:gd name="connsiteX306" fmla="*/ 870 w 2331"/>
                <a:gd name="connsiteY306" fmla="*/ 1296 h 1469"/>
                <a:gd name="connsiteX307" fmla="*/ 877 w 2331"/>
                <a:gd name="connsiteY307" fmla="*/ 1281 h 1469"/>
                <a:gd name="connsiteX308" fmla="*/ 884 w 2331"/>
                <a:gd name="connsiteY308" fmla="*/ 1264 h 1469"/>
                <a:gd name="connsiteX309" fmla="*/ 889 w 2331"/>
                <a:gd name="connsiteY309" fmla="*/ 1248 h 1469"/>
                <a:gd name="connsiteX310" fmla="*/ 908 w 2331"/>
                <a:gd name="connsiteY310" fmla="*/ 1248 h 1469"/>
                <a:gd name="connsiteX311" fmla="*/ 927 w 2331"/>
                <a:gd name="connsiteY311" fmla="*/ 1247 h 1469"/>
                <a:gd name="connsiteX312" fmla="*/ 946 w 2331"/>
                <a:gd name="connsiteY312" fmla="*/ 1247 h 1469"/>
                <a:gd name="connsiteX313" fmla="*/ 964 w 2331"/>
                <a:gd name="connsiteY313" fmla="*/ 1247 h 1469"/>
                <a:gd name="connsiteX314" fmla="*/ 983 w 2331"/>
                <a:gd name="connsiteY314" fmla="*/ 1246 h 1469"/>
                <a:gd name="connsiteX315" fmla="*/ 1002 w 2331"/>
                <a:gd name="connsiteY315" fmla="*/ 1246 h 1469"/>
                <a:gd name="connsiteX316" fmla="*/ 1020 w 2331"/>
                <a:gd name="connsiteY316" fmla="*/ 1246 h 1469"/>
                <a:gd name="connsiteX317" fmla="*/ 1039 w 2331"/>
                <a:gd name="connsiteY317" fmla="*/ 1245 h 1469"/>
                <a:gd name="connsiteX318" fmla="*/ 1058 w 2331"/>
                <a:gd name="connsiteY318" fmla="*/ 1245 h 1469"/>
                <a:gd name="connsiteX319" fmla="*/ 1078 w 2331"/>
                <a:gd name="connsiteY319" fmla="*/ 1245 h 1469"/>
                <a:gd name="connsiteX320" fmla="*/ 1096 w 2331"/>
                <a:gd name="connsiteY320" fmla="*/ 1245 h 1469"/>
                <a:gd name="connsiteX321" fmla="*/ 1116 w 2331"/>
                <a:gd name="connsiteY321" fmla="*/ 1243 h 1469"/>
                <a:gd name="connsiteX322" fmla="*/ 1135 w 2331"/>
                <a:gd name="connsiteY322" fmla="*/ 1243 h 1469"/>
                <a:gd name="connsiteX323" fmla="*/ 1155 w 2331"/>
                <a:gd name="connsiteY323" fmla="*/ 1243 h 1469"/>
                <a:gd name="connsiteX324" fmla="*/ 1174 w 2331"/>
                <a:gd name="connsiteY324" fmla="*/ 1243 h 1469"/>
                <a:gd name="connsiteX325" fmla="*/ 1193 w 2331"/>
                <a:gd name="connsiteY325" fmla="*/ 1243 h 1469"/>
                <a:gd name="connsiteX326" fmla="*/ 1214 w 2331"/>
                <a:gd name="connsiteY326" fmla="*/ 1243 h 1469"/>
                <a:gd name="connsiteX327" fmla="*/ 1235 w 2331"/>
                <a:gd name="connsiteY327" fmla="*/ 1243 h 1469"/>
                <a:gd name="connsiteX328" fmla="*/ 1257 w 2331"/>
                <a:gd name="connsiteY328" fmla="*/ 1243 h 1469"/>
                <a:gd name="connsiteX329" fmla="*/ 1278 w 2331"/>
                <a:gd name="connsiteY329" fmla="*/ 1245 h 1469"/>
                <a:gd name="connsiteX330" fmla="*/ 1299 w 2331"/>
                <a:gd name="connsiteY330" fmla="*/ 1245 h 1469"/>
                <a:gd name="connsiteX331" fmla="*/ 1320 w 2331"/>
                <a:gd name="connsiteY331" fmla="*/ 1245 h 1469"/>
                <a:gd name="connsiteX332" fmla="*/ 1339 w 2331"/>
                <a:gd name="connsiteY332" fmla="*/ 1246 h 1469"/>
                <a:gd name="connsiteX333" fmla="*/ 1361 w 2331"/>
                <a:gd name="connsiteY333" fmla="*/ 1246 h 1469"/>
                <a:gd name="connsiteX334" fmla="*/ 1380 w 2331"/>
                <a:gd name="connsiteY334" fmla="*/ 1247 h 1469"/>
                <a:gd name="connsiteX335" fmla="*/ 1401 w 2331"/>
                <a:gd name="connsiteY335" fmla="*/ 1248 h 1469"/>
                <a:gd name="connsiteX336" fmla="*/ 1421 w 2331"/>
                <a:gd name="connsiteY336" fmla="*/ 1248 h 1469"/>
                <a:gd name="connsiteX337" fmla="*/ 1441 w 2331"/>
                <a:gd name="connsiteY337" fmla="*/ 1249 h 1469"/>
                <a:gd name="connsiteX338" fmla="*/ 1461 w 2331"/>
                <a:gd name="connsiteY338" fmla="*/ 1250 h 1469"/>
                <a:gd name="connsiteX339" fmla="*/ 1481 w 2331"/>
                <a:gd name="connsiteY339" fmla="*/ 1252 h 1469"/>
                <a:gd name="connsiteX340" fmla="*/ 1501 w 2331"/>
                <a:gd name="connsiteY340" fmla="*/ 1252 h 1469"/>
                <a:gd name="connsiteX341" fmla="*/ 1521 w 2331"/>
                <a:gd name="connsiteY341" fmla="*/ 1253 h 1469"/>
                <a:gd name="connsiteX342" fmla="*/ 1528 w 2331"/>
                <a:gd name="connsiteY342" fmla="*/ 1269 h 1469"/>
                <a:gd name="connsiteX343" fmla="*/ 1541 w 2331"/>
                <a:gd name="connsiteY343" fmla="*/ 1203 h 1469"/>
                <a:gd name="connsiteX344" fmla="*/ 1539 w 2331"/>
                <a:gd name="connsiteY344" fmla="*/ 1203 h 1469"/>
                <a:gd name="connsiteX345" fmla="*/ 1502 w 2331"/>
                <a:gd name="connsiteY345" fmla="*/ 1158 h 1469"/>
                <a:gd name="connsiteX346" fmla="*/ 1511 w 2331"/>
                <a:gd name="connsiteY346" fmla="*/ 1134 h 1469"/>
                <a:gd name="connsiteX347" fmla="*/ 1521 w 2331"/>
                <a:gd name="connsiteY347" fmla="*/ 1059 h 1469"/>
                <a:gd name="connsiteX348" fmla="*/ 1517 w 2331"/>
                <a:gd name="connsiteY348" fmla="*/ 1053 h 1469"/>
                <a:gd name="connsiteX349" fmla="*/ 1520 w 2331"/>
                <a:gd name="connsiteY349" fmla="*/ 1053 h 1469"/>
                <a:gd name="connsiteX350" fmla="*/ 1532 w 2331"/>
                <a:gd name="connsiteY350" fmla="*/ 981 h 1469"/>
                <a:gd name="connsiteX351" fmla="*/ 1583 w 2331"/>
                <a:gd name="connsiteY351" fmla="*/ 933 h 1469"/>
                <a:gd name="connsiteX352" fmla="*/ 1615 w 2331"/>
                <a:gd name="connsiteY352" fmla="*/ 975 h 1469"/>
                <a:gd name="connsiteX353" fmla="*/ 1629 w 2331"/>
                <a:gd name="connsiteY353" fmla="*/ 942 h 1469"/>
                <a:gd name="connsiteX354" fmla="*/ 1643 w 2331"/>
                <a:gd name="connsiteY354" fmla="*/ 952 h 1469"/>
                <a:gd name="connsiteX355" fmla="*/ 1657 w 2331"/>
                <a:gd name="connsiteY355" fmla="*/ 917 h 1469"/>
                <a:gd name="connsiteX356" fmla="*/ 1673 w 2331"/>
                <a:gd name="connsiteY356" fmla="*/ 926 h 1469"/>
                <a:gd name="connsiteX357" fmla="*/ 1688 w 2331"/>
                <a:gd name="connsiteY357" fmla="*/ 844 h 1469"/>
                <a:gd name="connsiteX358" fmla="*/ 1703 w 2331"/>
                <a:gd name="connsiteY358" fmla="*/ 851 h 1469"/>
                <a:gd name="connsiteX359" fmla="*/ 1719 w 2331"/>
                <a:gd name="connsiteY359" fmla="*/ 858 h 1469"/>
                <a:gd name="connsiteX360" fmla="*/ 1735 w 2331"/>
                <a:gd name="connsiteY360" fmla="*/ 864 h 1469"/>
                <a:gd name="connsiteX361" fmla="*/ 1751 w 2331"/>
                <a:gd name="connsiteY361" fmla="*/ 1050 h 1469"/>
                <a:gd name="connsiteX362" fmla="*/ 1754 w 2331"/>
                <a:gd name="connsiteY362" fmla="*/ 957 h 1469"/>
                <a:gd name="connsiteX363" fmla="*/ 1751 w 2331"/>
                <a:gd name="connsiteY363" fmla="*/ 999 h 1469"/>
                <a:gd name="connsiteX364" fmla="*/ 1767 w 2331"/>
                <a:gd name="connsiteY364" fmla="*/ 828 h 1469"/>
                <a:gd name="connsiteX365" fmla="*/ 1785 w 2331"/>
                <a:gd name="connsiteY365" fmla="*/ 1102 h 1469"/>
                <a:gd name="connsiteX366" fmla="*/ 1801 w 2331"/>
                <a:gd name="connsiteY366" fmla="*/ 1015 h 1469"/>
                <a:gd name="connsiteX367" fmla="*/ 1796 w 2331"/>
                <a:gd name="connsiteY367" fmla="*/ 1143 h 1469"/>
                <a:gd name="connsiteX368" fmla="*/ 1819 w 2331"/>
                <a:gd name="connsiteY368" fmla="*/ 1108 h 1469"/>
                <a:gd name="connsiteX369" fmla="*/ 1835 w 2331"/>
                <a:gd name="connsiteY369" fmla="*/ 1109 h 1469"/>
                <a:gd name="connsiteX370" fmla="*/ 1853 w 2331"/>
                <a:gd name="connsiteY370" fmla="*/ 1109 h 1469"/>
                <a:gd name="connsiteX371" fmla="*/ 1870 w 2331"/>
                <a:gd name="connsiteY371" fmla="*/ 1154 h 1469"/>
                <a:gd name="connsiteX372" fmla="*/ 1887 w 2331"/>
                <a:gd name="connsiteY372" fmla="*/ 1198 h 1469"/>
                <a:gd name="connsiteX373" fmla="*/ 1904 w 2331"/>
                <a:gd name="connsiteY373" fmla="*/ 1150 h 1469"/>
                <a:gd name="connsiteX374" fmla="*/ 1904 w 2331"/>
                <a:gd name="connsiteY374" fmla="*/ 1110 h 1469"/>
                <a:gd name="connsiteX375" fmla="*/ 1904 w 2331"/>
                <a:gd name="connsiteY375" fmla="*/ 1143 h 1469"/>
                <a:gd name="connsiteX376" fmla="*/ 1920 w 2331"/>
                <a:gd name="connsiteY37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1098 h 1469"/>
                <a:gd name="connsiteX14" fmla="*/ 2105 w 2331"/>
                <a:gd name="connsiteY14" fmla="*/ 1353 h 1469"/>
                <a:gd name="connsiteX15" fmla="*/ 2118 w 2331"/>
                <a:gd name="connsiteY15" fmla="*/ 1066 h 1469"/>
                <a:gd name="connsiteX16" fmla="*/ 2149 w 2331"/>
                <a:gd name="connsiteY16" fmla="*/ 1057 h 1469"/>
                <a:gd name="connsiteX17" fmla="*/ 2158 w 2331"/>
                <a:gd name="connsiteY17" fmla="*/ 1263 h 1469"/>
                <a:gd name="connsiteX18" fmla="*/ 2165 w 2331"/>
                <a:gd name="connsiteY18" fmla="*/ 1243 h 1469"/>
                <a:gd name="connsiteX19" fmla="*/ 2171 w 2331"/>
                <a:gd name="connsiteY19" fmla="*/ 1224 h 1469"/>
                <a:gd name="connsiteX20" fmla="*/ 2183 w 2331"/>
                <a:gd name="connsiteY20" fmla="*/ 1219 h 1469"/>
                <a:gd name="connsiteX21" fmla="*/ 2195 w 2331"/>
                <a:gd name="connsiteY21" fmla="*/ 1213 h 1469"/>
                <a:gd name="connsiteX22" fmla="*/ 2207 w 2331"/>
                <a:gd name="connsiteY22" fmla="*/ 1208 h 1469"/>
                <a:gd name="connsiteX23" fmla="*/ 2218 w 2331"/>
                <a:gd name="connsiteY23" fmla="*/ 1203 h 1469"/>
                <a:gd name="connsiteX24" fmla="*/ 2230 w 2331"/>
                <a:gd name="connsiteY24" fmla="*/ 1197 h 1469"/>
                <a:gd name="connsiteX25" fmla="*/ 2241 w 2331"/>
                <a:gd name="connsiteY25" fmla="*/ 1191 h 1469"/>
                <a:gd name="connsiteX26" fmla="*/ 2251 w 2331"/>
                <a:gd name="connsiteY26" fmla="*/ 1185 h 1469"/>
                <a:gd name="connsiteX27" fmla="*/ 2261 w 2331"/>
                <a:gd name="connsiteY27" fmla="*/ 1178 h 1469"/>
                <a:gd name="connsiteX28" fmla="*/ 2279 w 2331"/>
                <a:gd name="connsiteY28" fmla="*/ 1160 h 1469"/>
                <a:gd name="connsiteX29" fmla="*/ 2294 w 2331"/>
                <a:gd name="connsiteY29" fmla="*/ 1138 h 1469"/>
                <a:gd name="connsiteX30" fmla="*/ 2307 w 2331"/>
                <a:gd name="connsiteY30" fmla="*/ 1111 h 1469"/>
                <a:gd name="connsiteX31" fmla="*/ 2317 w 2331"/>
                <a:gd name="connsiteY31" fmla="*/ 1082 h 1469"/>
                <a:gd name="connsiteX32" fmla="*/ 2324 w 2331"/>
                <a:gd name="connsiteY32" fmla="*/ 1051 h 1469"/>
                <a:gd name="connsiteX33" fmla="*/ 2328 w 2331"/>
                <a:gd name="connsiteY33" fmla="*/ 1018 h 1469"/>
                <a:gd name="connsiteX34" fmla="*/ 2331 w 2331"/>
                <a:gd name="connsiteY34" fmla="*/ 985 h 1469"/>
                <a:gd name="connsiteX35" fmla="*/ 2331 w 2331"/>
                <a:gd name="connsiteY35" fmla="*/ 954 h 1469"/>
                <a:gd name="connsiteX36" fmla="*/ 2329 w 2331"/>
                <a:gd name="connsiteY36" fmla="*/ 927 h 1469"/>
                <a:gd name="connsiteX37" fmla="*/ 2327 w 2331"/>
                <a:gd name="connsiteY37" fmla="*/ 899 h 1469"/>
                <a:gd name="connsiteX38" fmla="*/ 2322 w 2331"/>
                <a:gd name="connsiteY38" fmla="*/ 871 h 1469"/>
                <a:gd name="connsiteX39" fmla="*/ 2315 w 2331"/>
                <a:gd name="connsiteY39" fmla="*/ 844 h 1469"/>
                <a:gd name="connsiteX40" fmla="*/ 2307 w 2331"/>
                <a:gd name="connsiteY40" fmla="*/ 819 h 1469"/>
                <a:gd name="connsiteX41" fmla="*/ 2297 w 2331"/>
                <a:gd name="connsiteY41" fmla="*/ 796 h 1469"/>
                <a:gd name="connsiteX42" fmla="*/ 2284 w 2331"/>
                <a:gd name="connsiteY42" fmla="*/ 777 h 1469"/>
                <a:gd name="connsiteX43" fmla="*/ 2269 w 2331"/>
                <a:gd name="connsiteY43" fmla="*/ 762 h 1469"/>
                <a:gd name="connsiteX44" fmla="*/ 2242 w 2331"/>
                <a:gd name="connsiteY44" fmla="*/ 743 h 1469"/>
                <a:gd name="connsiteX45" fmla="*/ 2213 w 2331"/>
                <a:gd name="connsiteY45" fmla="*/ 725 h 1469"/>
                <a:gd name="connsiteX46" fmla="*/ 2181 w 2331"/>
                <a:gd name="connsiteY46" fmla="*/ 706 h 1469"/>
                <a:gd name="connsiteX47" fmla="*/ 2147 w 2331"/>
                <a:gd name="connsiteY47" fmla="*/ 688 h 1469"/>
                <a:gd name="connsiteX48" fmla="*/ 2112 w 2331"/>
                <a:gd name="connsiteY48" fmla="*/ 672 h 1469"/>
                <a:gd name="connsiteX49" fmla="*/ 2074 w 2331"/>
                <a:gd name="connsiteY49" fmla="*/ 656 h 1469"/>
                <a:gd name="connsiteX50" fmla="*/ 2034 w 2331"/>
                <a:gd name="connsiteY50" fmla="*/ 640 h 1469"/>
                <a:gd name="connsiteX51" fmla="*/ 1993 w 2331"/>
                <a:gd name="connsiteY51" fmla="*/ 625 h 1469"/>
                <a:gd name="connsiteX52" fmla="*/ 1950 w 2331"/>
                <a:gd name="connsiteY52" fmla="*/ 611 h 1469"/>
                <a:gd name="connsiteX53" fmla="*/ 1904 w 2331"/>
                <a:gd name="connsiteY53" fmla="*/ 598 h 1469"/>
                <a:gd name="connsiteX54" fmla="*/ 1857 w 2331"/>
                <a:gd name="connsiteY54" fmla="*/ 585 h 1469"/>
                <a:gd name="connsiteX55" fmla="*/ 1808 w 2331"/>
                <a:gd name="connsiteY55" fmla="*/ 574 h 1469"/>
                <a:gd name="connsiteX56" fmla="*/ 1758 w 2331"/>
                <a:gd name="connsiteY56" fmla="*/ 563 h 1469"/>
                <a:gd name="connsiteX57" fmla="*/ 1707 w 2331"/>
                <a:gd name="connsiteY57" fmla="*/ 553 h 1469"/>
                <a:gd name="connsiteX58" fmla="*/ 1654 w 2331"/>
                <a:gd name="connsiteY58" fmla="*/ 543 h 1469"/>
                <a:gd name="connsiteX59" fmla="*/ 1599 w 2331"/>
                <a:gd name="connsiteY59" fmla="*/ 535 h 1469"/>
                <a:gd name="connsiteX60" fmla="*/ 1599 w 2331"/>
                <a:gd name="connsiteY60" fmla="*/ 535 h 1469"/>
                <a:gd name="connsiteX61" fmla="*/ 1595 w 2331"/>
                <a:gd name="connsiteY61" fmla="*/ 471 h 1469"/>
                <a:gd name="connsiteX62" fmla="*/ 1487 w 2331"/>
                <a:gd name="connsiteY62" fmla="*/ 471 h 1469"/>
                <a:gd name="connsiteX63" fmla="*/ 1496 w 2331"/>
                <a:gd name="connsiteY63" fmla="*/ 637 h 1469"/>
                <a:gd name="connsiteX64" fmla="*/ 1491 w 2331"/>
                <a:gd name="connsiteY64" fmla="*/ 638 h 1469"/>
                <a:gd name="connsiteX65" fmla="*/ 1487 w 2331"/>
                <a:gd name="connsiteY65" fmla="*/ 639 h 1469"/>
                <a:gd name="connsiteX66" fmla="*/ 1482 w 2331"/>
                <a:gd name="connsiteY66" fmla="*/ 640 h 1469"/>
                <a:gd name="connsiteX67" fmla="*/ 1477 w 2331"/>
                <a:gd name="connsiteY67" fmla="*/ 642 h 1469"/>
                <a:gd name="connsiteX68" fmla="*/ 1473 w 2331"/>
                <a:gd name="connsiteY68" fmla="*/ 644 h 1469"/>
                <a:gd name="connsiteX69" fmla="*/ 1468 w 2331"/>
                <a:gd name="connsiteY69" fmla="*/ 645 h 1469"/>
                <a:gd name="connsiteX70" fmla="*/ 1462 w 2331"/>
                <a:gd name="connsiteY70" fmla="*/ 646 h 1469"/>
                <a:gd name="connsiteX71" fmla="*/ 1458 w 2331"/>
                <a:gd name="connsiteY71" fmla="*/ 647 h 1469"/>
                <a:gd name="connsiteX72" fmla="*/ 1467 w 2331"/>
                <a:gd name="connsiteY72" fmla="*/ 643 h 1469"/>
                <a:gd name="connsiteX73" fmla="*/ 1418 w 2331"/>
                <a:gd name="connsiteY73" fmla="*/ 561 h 1469"/>
                <a:gd name="connsiteX74" fmla="*/ 1405 w 2331"/>
                <a:gd name="connsiteY74" fmla="*/ 452 h 1469"/>
                <a:gd name="connsiteX75" fmla="*/ 1417 w 2331"/>
                <a:gd name="connsiteY75" fmla="*/ 442 h 1469"/>
                <a:gd name="connsiteX76" fmla="*/ 1427 w 2331"/>
                <a:gd name="connsiteY76" fmla="*/ 430 h 1469"/>
                <a:gd name="connsiteX77" fmla="*/ 1438 w 2331"/>
                <a:gd name="connsiteY77" fmla="*/ 417 h 1469"/>
                <a:gd name="connsiteX78" fmla="*/ 1447 w 2331"/>
                <a:gd name="connsiteY78" fmla="*/ 403 h 1469"/>
                <a:gd name="connsiteX79" fmla="*/ 1456 w 2331"/>
                <a:gd name="connsiteY79" fmla="*/ 388 h 1469"/>
                <a:gd name="connsiteX80" fmla="*/ 1465 w 2331"/>
                <a:gd name="connsiteY80" fmla="*/ 372 h 1469"/>
                <a:gd name="connsiteX81" fmla="*/ 1472 w 2331"/>
                <a:gd name="connsiteY81" fmla="*/ 354 h 1469"/>
                <a:gd name="connsiteX82" fmla="*/ 1479 w 2331"/>
                <a:gd name="connsiteY82" fmla="*/ 337 h 1469"/>
                <a:gd name="connsiteX83" fmla="*/ 1487 w 2331"/>
                <a:gd name="connsiteY83" fmla="*/ 471 h 1469"/>
                <a:gd name="connsiteX84" fmla="*/ 1595 w 2331"/>
                <a:gd name="connsiteY84" fmla="*/ 471 h 1469"/>
                <a:gd name="connsiteX85" fmla="*/ 1585 w 2331"/>
                <a:gd name="connsiteY85" fmla="*/ 273 h 1469"/>
                <a:gd name="connsiteX86" fmla="*/ 1584 w 2331"/>
                <a:gd name="connsiteY86" fmla="*/ 265 h 1469"/>
                <a:gd name="connsiteX87" fmla="*/ 1580 w 2331"/>
                <a:gd name="connsiteY87" fmla="*/ 257 h 1469"/>
                <a:gd name="connsiteX88" fmla="*/ 1576 w 2331"/>
                <a:gd name="connsiteY88" fmla="*/ 250 h 1469"/>
                <a:gd name="connsiteX89" fmla="*/ 1570 w 2331"/>
                <a:gd name="connsiteY89" fmla="*/ 243 h 1469"/>
                <a:gd name="connsiteX90" fmla="*/ 1563 w 2331"/>
                <a:gd name="connsiteY90" fmla="*/ 237 h 1469"/>
                <a:gd name="connsiteX91" fmla="*/ 1556 w 2331"/>
                <a:gd name="connsiteY91" fmla="*/ 234 h 1469"/>
                <a:gd name="connsiteX92" fmla="*/ 1546 w 2331"/>
                <a:gd name="connsiteY92" fmla="*/ 231 h 1469"/>
                <a:gd name="connsiteX93" fmla="*/ 1538 w 2331"/>
                <a:gd name="connsiteY93" fmla="*/ 230 h 1469"/>
                <a:gd name="connsiteX94" fmla="*/ 1517 w 2331"/>
                <a:gd name="connsiteY94" fmla="*/ 230 h 1469"/>
                <a:gd name="connsiteX95" fmla="*/ 1511 w 2331"/>
                <a:gd name="connsiteY95" fmla="*/ 230 h 1469"/>
                <a:gd name="connsiteX96" fmla="*/ 1505 w 2331"/>
                <a:gd name="connsiteY96" fmla="*/ 231 h 1469"/>
                <a:gd name="connsiteX97" fmla="*/ 1501 w 2331"/>
                <a:gd name="connsiteY97" fmla="*/ 234 h 1469"/>
                <a:gd name="connsiteX98" fmla="*/ 1495 w 2331"/>
                <a:gd name="connsiteY98" fmla="*/ 236 h 1469"/>
                <a:gd name="connsiteX99" fmla="*/ 1495 w 2331"/>
                <a:gd name="connsiteY99" fmla="*/ 236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5 w 2331"/>
                <a:gd name="connsiteY102" fmla="*/ 235 h 1469"/>
                <a:gd name="connsiteX103" fmla="*/ 1493 w 2331"/>
                <a:gd name="connsiteY103" fmla="*/ 212 h 1469"/>
                <a:gd name="connsiteX104" fmla="*/ 1488 w 2331"/>
                <a:gd name="connsiteY104" fmla="*/ 188 h 1469"/>
                <a:gd name="connsiteX105" fmla="*/ 1481 w 2331"/>
                <a:gd name="connsiteY105" fmla="*/ 166 h 1469"/>
                <a:gd name="connsiteX106" fmla="*/ 1473 w 2331"/>
                <a:gd name="connsiteY106" fmla="*/ 145 h 1469"/>
                <a:gd name="connsiteX107" fmla="*/ 1462 w 2331"/>
                <a:gd name="connsiteY107" fmla="*/ 124 h 1469"/>
                <a:gd name="connsiteX108" fmla="*/ 1449 w 2331"/>
                <a:gd name="connsiteY108" fmla="*/ 105 h 1469"/>
                <a:gd name="connsiteX109" fmla="*/ 1434 w 2331"/>
                <a:gd name="connsiteY109" fmla="*/ 86 h 1469"/>
                <a:gd name="connsiteX110" fmla="*/ 1418 w 2331"/>
                <a:gd name="connsiteY110" fmla="*/ 69 h 1469"/>
                <a:gd name="connsiteX111" fmla="*/ 1399 w 2331"/>
                <a:gd name="connsiteY111" fmla="*/ 54 h 1469"/>
                <a:gd name="connsiteX112" fmla="*/ 1379 w 2331"/>
                <a:gd name="connsiteY112" fmla="*/ 40 h 1469"/>
                <a:gd name="connsiteX113" fmla="*/ 1359 w 2331"/>
                <a:gd name="connsiteY113" fmla="*/ 28 h 1469"/>
                <a:gd name="connsiteX114" fmla="*/ 1338 w 2331"/>
                <a:gd name="connsiteY114" fmla="*/ 18 h 1469"/>
                <a:gd name="connsiteX115" fmla="*/ 1316 w 2331"/>
                <a:gd name="connsiteY115" fmla="*/ 11 h 1469"/>
                <a:gd name="connsiteX116" fmla="*/ 1294 w 2331"/>
                <a:gd name="connsiteY116" fmla="*/ 5 h 1469"/>
                <a:gd name="connsiteX117" fmla="*/ 1271 w 2331"/>
                <a:gd name="connsiteY117" fmla="*/ 1 h 1469"/>
                <a:gd name="connsiteX118" fmla="*/ 1247 w 2331"/>
                <a:gd name="connsiteY118" fmla="*/ 0 h 1469"/>
                <a:gd name="connsiteX119" fmla="*/ 1225 w 2331"/>
                <a:gd name="connsiteY119" fmla="*/ 1 h 1469"/>
                <a:gd name="connsiteX120" fmla="*/ 1204 w 2331"/>
                <a:gd name="connsiteY120" fmla="*/ 4 h 1469"/>
                <a:gd name="connsiteX121" fmla="*/ 1183 w 2331"/>
                <a:gd name="connsiteY121" fmla="*/ 9 h 1469"/>
                <a:gd name="connsiteX122" fmla="*/ 1163 w 2331"/>
                <a:gd name="connsiteY122" fmla="*/ 15 h 1469"/>
                <a:gd name="connsiteX123" fmla="*/ 1144 w 2331"/>
                <a:gd name="connsiteY123" fmla="*/ 25 h 1469"/>
                <a:gd name="connsiteX124" fmla="*/ 1127 w 2331"/>
                <a:gd name="connsiteY124" fmla="*/ 34 h 1469"/>
                <a:gd name="connsiteX125" fmla="*/ 1110 w 2331"/>
                <a:gd name="connsiteY125" fmla="*/ 46 h 1469"/>
                <a:gd name="connsiteX126" fmla="*/ 1095 w 2331"/>
                <a:gd name="connsiteY126" fmla="*/ 60 h 1469"/>
                <a:gd name="connsiteX127" fmla="*/ 1080 w 2331"/>
                <a:gd name="connsiteY127" fmla="*/ 74 h 1469"/>
                <a:gd name="connsiteX128" fmla="*/ 1068 w 2331"/>
                <a:gd name="connsiteY128" fmla="*/ 90 h 1469"/>
                <a:gd name="connsiteX129" fmla="*/ 1057 w 2331"/>
                <a:gd name="connsiteY129" fmla="*/ 106 h 1469"/>
                <a:gd name="connsiteX130" fmla="*/ 1047 w 2331"/>
                <a:gd name="connsiteY130" fmla="*/ 125 h 1469"/>
                <a:gd name="connsiteX131" fmla="*/ 1039 w 2331"/>
                <a:gd name="connsiteY131" fmla="*/ 144 h 1469"/>
                <a:gd name="connsiteX132" fmla="*/ 1033 w 2331"/>
                <a:gd name="connsiteY132" fmla="*/ 164 h 1469"/>
                <a:gd name="connsiteX133" fmla="*/ 1029 w 2331"/>
                <a:gd name="connsiteY133" fmla="*/ 185 h 1469"/>
                <a:gd name="connsiteX134" fmla="*/ 1026 w 2331"/>
                <a:gd name="connsiteY134" fmla="*/ 207 h 1469"/>
                <a:gd name="connsiteX135" fmla="*/ 1003 w 2331"/>
                <a:gd name="connsiteY135" fmla="*/ 227 h 1469"/>
                <a:gd name="connsiteX136" fmla="*/ 976 w 2331"/>
                <a:gd name="connsiteY136" fmla="*/ 251 h 1469"/>
                <a:gd name="connsiteX137" fmla="*/ 947 w 2331"/>
                <a:gd name="connsiteY137" fmla="*/ 279 h 1469"/>
                <a:gd name="connsiteX138" fmla="*/ 919 w 2331"/>
                <a:gd name="connsiteY138" fmla="*/ 309 h 1469"/>
                <a:gd name="connsiteX139" fmla="*/ 893 w 2331"/>
                <a:gd name="connsiteY139" fmla="*/ 338 h 1469"/>
                <a:gd name="connsiteX140" fmla="*/ 873 w 2331"/>
                <a:gd name="connsiteY140" fmla="*/ 366 h 1469"/>
                <a:gd name="connsiteX141" fmla="*/ 860 w 2331"/>
                <a:gd name="connsiteY141" fmla="*/ 391 h 1469"/>
                <a:gd name="connsiteX142" fmla="*/ 858 w 2331"/>
                <a:gd name="connsiteY142" fmla="*/ 414 h 1469"/>
                <a:gd name="connsiteX143" fmla="*/ 860 w 2331"/>
                <a:gd name="connsiteY143" fmla="*/ 422 h 1469"/>
                <a:gd name="connsiteX144" fmla="*/ 864 w 2331"/>
                <a:gd name="connsiteY144" fmla="*/ 429 h 1469"/>
                <a:gd name="connsiteX145" fmla="*/ 870 w 2331"/>
                <a:gd name="connsiteY145" fmla="*/ 435 h 1469"/>
                <a:gd name="connsiteX146" fmla="*/ 877 w 2331"/>
                <a:gd name="connsiteY146" fmla="*/ 439 h 1469"/>
                <a:gd name="connsiteX147" fmla="*/ 887 w 2331"/>
                <a:gd name="connsiteY147" fmla="*/ 444 h 1469"/>
                <a:gd name="connsiteX148" fmla="*/ 898 w 2331"/>
                <a:gd name="connsiteY148" fmla="*/ 449 h 1469"/>
                <a:gd name="connsiteX149" fmla="*/ 911 w 2331"/>
                <a:gd name="connsiteY149" fmla="*/ 452 h 1469"/>
                <a:gd name="connsiteX150" fmla="*/ 923 w 2331"/>
                <a:gd name="connsiteY150" fmla="*/ 456 h 1469"/>
                <a:gd name="connsiteX151" fmla="*/ 936 w 2331"/>
                <a:gd name="connsiteY151" fmla="*/ 459 h 1469"/>
                <a:gd name="connsiteX152" fmla="*/ 950 w 2331"/>
                <a:gd name="connsiteY152" fmla="*/ 462 h 1469"/>
                <a:gd name="connsiteX153" fmla="*/ 964 w 2331"/>
                <a:gd name="connsiteY153" fmla="*/ 465 h 1469"/>
                <a:gd name="connsiteX154" fmla="*/ 978 w 2331"/>
                <a:gd name="connsiteY154" fmla="*/ 466 h 1469"/>
                <a:gd name="connsiteX155" fmla="*/ 991 w 2331"/>
                <a:gd name="connsiteY155" fmla="*/ 469 h 1469"/>
                <a:gd name="connsiteX156" fmla="*/ 1005 w 2331"/>
                <a:gd name="connsiteY156" fmla="*/ 470 h 1469"/>
                <a:gd name="connsiteX157" fmla="*/ 1018 w 2331"/>
                <a:gd name="connsiteY157" fmla="*/ 472 h 1469"/>
                <a:gd name="connsiteX158" fmla="*/ 1030 w 2331"/>
                <a:gd name="connsiteY158" fmla="*/ 473 h 1469"/>
                <a:gd name="connsiteX159" fmla="*/ 1041 w 2331"/>
                <a:gd name="connsiteY159" fmla="*/ 473 h 1469"/>
                <a:gd name="connsiteX160" fmla="*/ 1052 w 2331"/>
                <a:gd name="connsiteY160" fmla="*/ 474 h 1469"/>
                <a:gd name="connsiteX161" fmla="*/ 1061 w 2331"/>
                <a:gd name="connsiteY161" fmla="*/ 476 h 1469"/>
                <a:gd name="connsiteX162" fmla="*/ 1069 w 2331"/>
                <a:gd name="connsiteY162" fmla="*/ 476 h 1469"/>
                <a:gd name="connsiteX163" fmla="*/ 1082 w 2331"/>
                <a:gd name="connsiteY163" fmla="*/ 589 h 1469"/>
                <a:gd name="connsiteX164" fmla="*/ 1082 w 2331"/>
                <a:gd name="connsiteY164" fmla="*/ 593 h 1469"/>
                <a:gd name="connsiteX165" fmla="*/ 1074 w 2331"/>
                <a:gd name="connsiteY165" fmla="*/ 590 h 1469"/>
                <a:gd name="connsiteX166" fmla="*/ 1067 w 2331"/>
                <a:gd name="connsiteY166" fmla="*/ 588 h 1469"/>
                <a:gd name="connsiteX167" fmla="*/ 1059 w 2331"/>
                <a:gd name="connsiteY167" fmla="*/ 588 h 1469"/>
                <a:gd name="connsiteX168" fmla="*/ 1051 w 2331"/>
                <a:gd name="connsiteY168" fmla="*/ 590 h 1469"/>
                <a:gd name="connsiteX169" fmla="*/ 1046 w 2331"/>
                <a:gd name="connsiteY169" fmla="*/ 591 h 1469"/>
                <a:gd name="connsiteX170" fmla="*/ 1043 w 2331"/>
                <a:gd name="connsiteY170" fmla="*/ 593 h 1469"/>
                <a:gd name="connsiteX171" fmla="*/ 1039 w 2331"/>
                <a:gd name="connsiteY171" fmla="*/ 594 h 1469"/>
                <a:gd name="connsiteX172" fmla="*/ 1037 w 2331"/>
                <a:gd name="connsiteY172" fmla="*/ 595 h 1469"/>
                <a:gd name="connsiteX173" fmla="*/ 969 w 2331"/>
                <a:gd name="connsiteY173" fmla="*/ 501 h 1469"/>
                <a:gd name="connsiteX174" fmla="*/ 968 w 2331"/>
                <a:gd name="connsiteY174" fmla="*/ 500 h 1469"/>
                <a:gd name="connsiteX175" fmla="*/ 963 w 2331"/>
                <a:gd name="connsiteY175" fmla="*/ 497 h 1469"/>
                <a:gd name="connsiteX176" fmla="*/ 957 w 2331"/>
                <a:gd name="connsiteY176" fmla="*/ 493 h 1469"/>
                <a:gd name="connsiteX177" fmla="*/ 951 w 2331"/>
                <a:gd name="connsiteY177" fmla="*/ 491 h 1469"/>
                <a:gd name="connsiteX178" fmla="*/ 943 w 2331"/>
                <a:gd name="connsiteY178" fmla="*/ 488 h 1469"/>
                <a:gd name="connsiteX179" fmla="*/ 936 w 2331"/>
                <a:gd name="connsiteY179" fmla="*/ 488 h 1469"/>
                <a:gd name="connsiteX180" fmla="*/ 928 w 2331"/>
                <a:gd name="connsiteY180" fmla="*/ 491 h 1469"/>
                <a:gd name="connsiteX181" fmla="*/ 920 w 2331"/>
                <a:gd name="connsiteY181" fmla="*/ 493 h 1469"/>
                <a:gd name="connsiteX182" fmla="*/ 912 w 2331"/>
                <a:gd name="connsiteY182" fmla="*/ 499 h 1469"/>
                <a:gd name="connsiteX183" fmla="*/ 900 w 2331"/>
                <a:gd name="connsiteY183" fmla="*/ 514 h 1469"/>
                <a:gd name="connsiteX184" fmla="*/ 897 w 2331"/>
                <a:gd name="connsiteY184" fmla="*/ 529 h 1469"/>
                <a:gd name="connsiteX185" fmla="*/ 899 w 2331"/>
                <a:gd name="connsiteY185" fmla="*/ 543 h 1469"/>
                <a:gd name="connsiteX186" fmla="*/ 904 w 2331"/>
                <a:gd name="connsiteY186" fmla="*/ 554 h 1469"/>
                <a:gd name="connsiteX187" fmla="*/ 906 w 2331"/>
                <a:gd name="connsiteY187" fmla="*/ 557 h 1469"/>
                <a:gd name="connsiteX188" fmla="*/ 912 w 2331"/>
                <a:gd name="connsiteY188" fmla="*/ 564 h 1469"/>
                <a:gd name="connsiteX189" fmla="*/ 920 w 2331"/>
                <a:gd name="connsiteY189" fmla="*/ 576 h 1469"/>
                <a:gd name="connsiteX190" fmla="*/ 930 w 2331"/>
                <a:gd name="connsiteY190" fmla="*/ 590 h 1469"/>
                <a:gd name="connsiteX191" fmla="*/ 941 w 2331"/>
                <a:gd name="connsiteY191" fmla="*/ 604 h 1469"/>
                <a:gd name="connsiteX192" fmla="*/ 953 w 2331"/>
                <a:gd name="connsiteY192" fmla="*/ 619 h 1469"/>
                <a:gd name="connsiteX193" fmla="*/ 962 w 2331"/>
                <a:gd name="connsiteY193" fmla="*/ 632 h 1469"/>
                <a:gd name="connsiteX194" fmla="*/ 970 w 2331"/>
                <a:gd name="connsiteY194" fmla="*/ 643 h 1469"/>
                <a:gd name="connsiteX195" fmla="*/ 944 w 2331"/>
                <a:gd name="connsiteY195" fmla="*/ 636 h 1469"/>
                <a:gd name="connsiteX196" fmla="*/ 922 w 2331"/>
                <a:gd name="connsiteY196" fmla="*/ 628 h 1469"/>
                <a:gd name="connsiteX197" fmla="*/ 902 w 2331"/>
                <a:gd name="connsiteY197" fmla="*/ 618 h 1469"/>
                <a:gd name="connsiteX198" fmla="*/ 886 w 2331"/>
                <a:gd name="connsiteY198" fmla="*/ 609 h 1469"/>
                <a:gd name="connsiteX199" fmla="*/ 873 w 2331"/>
                <a:gd name="connsiteY199" fmla="*/ 600 h 1469"/>
                <a:gd name="connsiteX200" fmla="*/ 863 w 2331"/>
                <a:gd name="connsiteY200" fmla="*/ 589 h 1469"/>
                <a:gd name="connsiteX201" fmla="*/ 857 w 2331"/>
                <a:gd name="connsiteY201" fmla="*/ 578 h 1469"/>
                <a:gd name="connsiteX202" fmla="*/ 854 w 2331"/>
                <a:gd name="connsiteY202" fmla="*/ 567 h 1469"/>
                <a:gd name="connsiteX203" fmla="*/ 853 w 2331"/>
                <a:gd name="connsiteY203" fmla="*/ 559 h 1469"/>
                <a:gd name="connsiteX204" fmla="*/ 853 w 2331"/>
                <a:gd name="connsiteY204" fmla="*/ 552 h 1469"/>
                <a:gd name="connsiteX205" fmla="*/ 853 w 2331"/>
                <a:gd name="connsiteY205" fmla="*/ 545 h 1469"/>
                <a:gd name="connsiteX206" fmla="*/ 854 w 2331"/>
                <a:gd name="connsiteY206" fmla="*/ 538 h 1469"/>
                <a:gd name="connsiteX207" fmla="*/ 856 w 2331"/>
                <a:gd name="connsiteY207" fmla="*/ 518 h 1469"/>
                <a:gd name="connsiteX208" fmla="*/ 837 w 2331"/>
                <a:gd name="connsiteY208" fmla="*/ 520 h 1469"/>
                <a:gd name="connsiteX209" fmla="*/ 802 w 2331"/>
                <a:gd name="connsiteY209" fmla="*/ 524 h 1469"/>
                <a:gd name="connsiteX210" fmla="*/ 767 w 2331"/>
                <a:gd name="connsiteY210" fmla="*/ 528 h 1469"/>
                <a:gd name="connsiteX211" fmla="*/ 732 w 2331"/>
                <a:gd name="connsiteY211" fmla="*/ 532 h 1469"/>
                <a:gd name="connsiteX212" fmla="*/ 698 w 2331"/>
                <a:gd name="connsiteY212" fmla="*/ 538 h 1469"/>
                <a:gd name="connsiteX213" fmla="*/ 664 w 2331"/>
                <a:gd name="connsiteY213" fmla="*/ 542 h 1469"/>
                <a:gd name="connsiteX214" fmla="*/ 631 w 2331"/>
                <a:gd name="connsiteY214" fmla="*/ 548 h 1469"/>
                <a:gd name="connsiteX215" fmla="*/ 600 w 2331"/>
                <a:gd name="connsiteY215" fmla="*/ 554 h 1469"/>
                <a:gd name="connsiteX216" fmla="*/ 567 w 2331"/>
                <a:gd name="connsiteY216" fmla="*/ 560 h 1469"/>
                <a:gd name="connsiteX217" fmla="*/ 537 w 2331"/>
                <a:gd name="connsiteY217" fmla="*/ 567 h 1469"/>
                <a:gd name="connsiteX218" fmla="*/ 506 w 2331"/>
                <a:gd name="connsiteY218" fmla="*/ 574 h 1469"/>
                <a:gd name="connsiteX219" fmla="*/ 476 w 2331"/>
                <a:gd name="connsiteY219" fmla="*/ 581 h 1469"/>
                <a:gd name="connsiteX220" fmla="*/ 447 w 2331"/>
                <a:gd name="connsiteY220" fmla="*/ 589 h 1469"/>
                <a:gd name="connsiteX221" fmla="*/ 417 w 2331"/>
                <a:gd name="connsiteY221" fmla="*/ 596 h 1469"/>
                <a:gd name="connsiteX222" fmla="*/ 390 w 2331"/>
                <a:gd name="connsiteY222" fmla="*/ 604 h 1469"/>
                <a:gd name="connsiteX223" fmla="*/ 362 w 2331"/>
                <a:gd name="connsiteY223" fmla="*/ 614 h 1469"/>
                <a:gd name="connsiteX224" fmla="*/ 337 w 2331"/>
                <a:gd name="connsiteY224" fmla="*/ 622 h 1469"/>
                <a:gd name="connsiteX225" fmla="*/ 311 w 2331"/>
                <a:gd name="connsiteY225" fmla="*/ 631 h 1469"/>
                <a:gd name="connsiteX226" fmla="*/ 285 w 2331"/>
                <a:gd name="connsiteY226" fmla="*/ 640 h 1469"/>
                <a:gd name="connsiteX227" fmla="*/ 262 w 2331"/>
                <a:gd name="connsiteY227" fmla="*/ 650 h 1469"/>
                <a:gd name="connsiteX228" fmla="*/ 238 w 2331"/>
                <a:gd name="connsiteY228" fmla="*/ 660 h 1469"/>
                <a:gd name="connsiteX229" fmla="*/ 215 w 2331"/>
                <a:gd name="connsiteY229" fmla="*/ 671 h 1469"/>
                <a:gd name="connsiteX230" fmla="*/ 194 w 2331"/>
                <a:gd name="connsiteY230" fmla="*/ 681 h 1469"/>
                <a:gd name="connsiteX231" fmla="*/ 173 w 2331"/>
                <a:gd name="connsiteY231" fmla="*/ 692 h 1469"/>
                <a:gd name="connsiteX232" fmla="*/ 153 w 2331"/>
                <a:gd name="connsiteY232" fmla="*/ 702 h 1469"/>
                <a:gd name="connsiteX233" fmla="*/ 134 w 2331"/>
                <a:gd name="connsiteY233" fmla="*/ 714 h 1469"/>
                <a:gd name="connsiteX234" fmla="*/ 116 w 2331"/>
                <a:gd name="connsiteY234" fmla="*/ 726 h 1469"/>
                <a:gd name="connsiteX235" fmla="*/ 98 w 2331"/>
                <a:gd name="connsiteY235" fmla="*/ 737 h 1469"/>
                <a:gd name="connsiteX236" fmla="*/ 82 w 2331"/>
                <a:gd name="connsiteY236" fmla="*/ 749 h 1469"/>
                <a:gd name="connsiteX237" fmla="*/ 67 w 2331"/>
                <a:gd name="connsiteY237" fmla="*/ 762 h 1469"/>
                <a:gd name="connsiteX238" fmla="*/ 53 w 2331"/>
                <a:gd name="connsiteY238" fmla="*/ 774 h 1469"/>
                <a:gd name="connsiteX239" fmla="*/ 40 w 2331"/>
                <a:gd name="connsiteY239" fmla="*/ 787 h 1469"/>
                <a:gd name="connsiteX240" fmla="*/ 27 w 2331"/>
                <a:gd name="connsiteY240" fmla="*/ 799 h 1469"/>
                <a:gd name="connsiteX241" fmla="*/ 8 w 2331"/>
                <a:gd name="connsiteY241" fmla="*/ 836 h 1469"/>
                <a:gd name="connsiteX242" fmla="*/ 0 w 2331"/>
                <a:gd name="connsiteY242" fmla="*/ 882 h 1469"/>
                <a:gd name="connsiteX243" fmla="*/ 0 w 2331"/>
                <a:gd name="connsiteY243" fmla="*/ 927 h 1469"/>
                <a:gd name="connsiteX244" fmla="*/ 1 w 2331"/>
                <a:gd name="connsiteY244" fmla="*/ 958 h 1469"/>
                <a:gd name="connsiteX245" fmla="*/ 4 w 2331"/>
                <a:gd name="connsiteY245" fmla="*/ 983 h 1469"/>
                <a:gd name="connsiteX246" fmla="*/ 8 w 2331"/>
                <a:gd name="connsiteY246" fmla="*/ 1009 h 1469"/>
                <a:gd name="connsiteX247" fmla="*/ 14 w 2331"/>
                <a:gd name="connsiteY247" fmla="*/ 1034 h 1469"/>
                <a:gd name="connsiteX248" fmla="*/ 21 w 2331"/>
                <a:gd name="connsiteY248" fmla="*/ 1059 h 1469"/>
                <a:gd name="connsiteX249" fmla="*/ 29 w 2331"/>
                <a:gd name="connsiteY249" fmla="*/ 1082 h 1469"/>
                <a:gd name="connsiteX250" fmla="*/ 40 w 2331"/>
                <a:gd name="connsiteY250" fmla="*/ 1103 h 1469"/>
                <a:gd name="connsiteX251" fmla="*/ 51 w 2331"/>
                <a:gd name="connsiteY251" fmla="*/ 1122 h 1469"/>
                <a:gd name="connsiteX252" fmla="*/ 64 w 2331"/>
                <a:gd name="connsiteY252" fmla="*/ 1136 h 1469"/>
                <a:gd name="connsiteX253" fmla="*/ 81 w 2331"/>
                <a:gd name="connsiteY253" fmla="*/ 1149 h 1469"/>
                <a:gd name="connsiteX254" fmla="*/ 98 w 2331"/>
                <a:gd name="connsiteY254" fmla="*/ 1162 h 1469"/>
                <a:gd name="connsiteX255" fmla="*/ 118 w 2331"/>
                <a:gd name="connsiteY255" fmla="*/ 1173 h 1469"/>
                <a:gd name="connsiteX256" fmla="*/ 138 w 2331"/>
                <a:gd name="connsiteY256" fmla="*/ 1184 h 1469"/>
                <a:gd name="connsiteX257" fmla="*/ 160 w 2331"/>
                <a:gd name="connsiteY257" fmla="*/ 1193 h 1469"/>
                <a:gd name="connsiteX258" fmla="*/ 184 w 2331"/>
                <a:gd name="connsiteY258" fmla="*/ 1203 h 1469"/>
                <a:gd name="connsiteX259" fmla="*/ 208 w 2331"/>
                <a:gd name="connsiteY259" fmla="*/ 1211 h 1469"/>
                <a:gd name="connsiteX260" fmla="*/ 234 w 2331"/>
                <a:gd name="connsiteY260" fmla="*/ 1218 h 1469"/>
                <a:gd name="connsiteX261" fmla="*/ 242 w 2331"/>
                <a:gd name="connsiteY261" fmla="*/ 1239 h 1469"/>
                <a:gd name="connsiteX262" fmla="*/ 250 w 2331"/>
                <a:gd name="connsiteY262" fmla="*/ 1259 h 1469"/>
                <a:gd name="connsiteX263" fmla="*/ 261 w 2331"/>
                <a:gd name="connsiteY263" fmla="*/ 1279 h 1469"/>
                <a:gd name="connsiteX264" fmla="*/ 272 w 2331"/>
                <a:gd name="connsiteY264" fmla="*/ 1298 h 1469"/>
                <a:gd name="connsiteX265" fmla="*/ 285 w 2331"/>
                <a:gd name="connsiteY265" fmla="*/ 1317 h 1469"/>
                <a:gd name="connsiteX266" fmla="*/ 298 w 2331"/>
                <a:gd name="connsiteY266" fmla="*/ 1335 h 1469"/>
                <a:gd name="connsiteX267" fmla="*/ 313 w 2331"/>
                <a:gd name="connsiteY267" fmla="*/ 1352 h 1469"/>
                <a:gd name="connsiteX268" fmla="*/ 330 w 2331"/>
                <a:gd name="connsiteY268" fmla="*/ 1368 h 1469"/>
                <a:gd name="connsiteX269" fmla="*/ 342 w 2331"/>
                <a:gd name="connsiteY269" fmla="*/ 1380 h 1469"/>
                <a:gd name="connsiteX270" fmla="*/ 357 w 2331"/>
                <a:gd name="connsiteY270" fmla="*/ 1392 h 1469"/>
                <a:gd name="connsiteX271" fmla="*/ 371 w 2331"/>
                <a:gd name="connsiteY271" fmla="*/ 1402 h 1469"/>
                <a:gd name="connsiteX272" fmla="*/ 385 w 2331"/>
                <a:gd name="connsiteY272" fmla="*/ 1412 h 1469"/>
                <a:gd name="connsiteX273" fmla="*/ 400 w 2331"/>
                <a:gd name="connsiteY273" fmla="*/ 1421 h 1469"/>
                <a:gd name="connsiteX274" fmla="*/ 415 w 2331"/>
                <a:gd name="connsiteY274" fmla="*/ 1429 h 1469"/>
                <a:gd name="connsiteX275" fmla="*/ 430 w 2331"/>
                <a:gd name="connsiteY275" fmla="*/ 1436 h 1469"/>
                <a:gd name="connsiteX276" fmla="*/ 447 w 2331"/>
                <a:gd name="connsiteY276" fmla="*/ 1443 h 1469"/>
                <a:gd name="connsiteX277" fmla="*/ 462 w 2331"/>
                <a:gd name="connsiteY277" fmla="*/ 1449 h 1469"/>
                <a:gd name="connsiteX278" fmla="*/ 478 w 2331"/>
                <a:gd name="connsiteY278" fmla="*/ 1455 h 1469"/>
                <a:gd name="connsiteX279" fmla="*/ 494 w 2331"/>
                <a:gd name="connsiteY279" fmla="*/ 1458 h 1469"/>
                <a:gd name="connsiteX280" fmla="*/ 512 w 2331"/>
                <a:gd name="connsiteY280" fmla="*/ 1462 h 1469"/>
                <a:gd name="connsiteX281" fmla="*/ 528 w 2331"/>
                <a:gd name="connsiteY281" fmla="*/ 1465 h 1469"/>
                <a:gd name="connsiteX282" fmla="*/ 546 w 2331"/>
                <a:gd name="connsiteY282" fmla="*/ 1468 h 1469"/>
                <a:gd name="connsiteX283" fmla="*/ 562 w 2331"/>
                <a:gd name="connsiteY283" fmla="*/ 1469 h 1469"/>
                <a:gd name="connsiteX284" fmla="*/ 580 w 2331"/>
                <a:gd name="connsiteY284" fmla="*/ 1469 h 1469"/>
                <a:gd name="connsiteX285" fmla="*/ 597 w 2331"/>
                <a:gd name="connsiteY285" fmla="*/ 1469 h 1469"/>
                <a:gd name="connsiteX286" fmla="*/ 614 w 2331"/>
                <a:gd name="connsiteY286" fmla="*/ 1468 h 1469"/>
                <a:gd name="connsiteX287" fmla="*/ 631 w 2331"/>
                <a:gd name="connsiteY287" fmla="*/ 1465 h 1469"/>
                <a:gd name="connsiteX288" fmla="*/ 648 w 2331"/>
                <a:gd name="connsiteY288" fmla="*/ 1462 h 1469"/>
                <a:gd name="connsiteX289" fmla="*/ 664 w 2331"/>
                <a:gd name="connsiteY289" fmla="*/ 1458 h 1469"/>
                <a:gd name="connsiteX290" fmla="*/ 679 w 2331"/>
                <a:gd name="connsiteY290" fmla="*/ 1455 h 1469"/>
                <a:gd name="connsiteX291" fmla="*/ 695 w 2331"/>
                <a:gd name="connsiteY291" fmla="*/ 1449 h 1469"/>
                <a:gd name="connsiteX292" fmla="*/ 711 w 2331"/>
                <a:gd name="connsiteY292" fmla="*/ 1443 h 1469"/>
                <a:gd name="connsiteX293" fmla="*/ 726 w 2331"/>
                <a:gd name="connsiteY293" fmla="*/ 1436 h 1469"/>
                <a:gd name="connsiteX294" fmla="*/ 740 w 2331"/>
                <a:gd name="connsiteY294" fmla="*/ 1429 h 1469"/>
                <a:gd name="connsiteX295" fmla="*/ 754 w 2331"/>
                <a:gd name="connsiteY295" fmla="*/ 1421 h 1469"/>
                <a:gd name="connsiteX296" fmla="*/ 768 w 2331"/>
                <a:gd name="connsiteY296" fmla="*/ 1412 h 1469"/>
                <a:gd name="connsiteX297" fmla="*/ 781 w 2331"/>
                <a:gd name="connsiteY297" fmla="*/ 1402 h 1469"/>
                <a:gd name="connsiteX298" fmla="*/ 794 w 2331"/>
                <a:gd name="connsiteY298" fmla="*/ 1392 h 1469"/>
                <a:gd name="connsiteX299" fmla="*/ 807 w 2331"/>
                <a:gd name="connsiteY299" fmla="*/ 1380 h 1469"/>
                <a:gd name="connsiteX300" fmla="*/ 818 w 2331"/>
                <a:gd name="connsiteY300" fmla="*/ 1368 h 1469"/>
                <a:gd name="connsiteX301" fmla="*/ 830 w 2331"/>
                <a:gd name="connsiteY301" fmla="*/ 1356 h 1469"/>
                <a:gd name="connsiteX302" fmla="*/ 842 w 2331"/>
                <a:gd name="connsiteY302" fmla="*/ 1342 h 1469"/>
                <a:gd name="connsiteX303" fmla="*/ 851 w 2331"/>
                <a:gd name="connsiteY303" fmla="*/ 1326 h 1469"/>
                <a:gd name="connsiteX304" fmla="*/ 861 w 2331"/>
                <a:gd name="connsiteY304" fmla="*/ 1311 h 1469"/>
                <a:gd name="connsiteX305" fmla="*/ 870 w 2331"/>
                <a:gd name="connsiteY305" fmla="*/ 1296 h 1469"/>
                <a:gd name="connsiteX306" fmla="*/ 877 w 2331"/>
                <a:gd name="connsiteY306" fmla="*/ 1281 h 1469"/>
                <a:gd name="connsiteX307" fmla="*/ 884 w 2331"/>
                <a:gd name="connsiteY307" fmla="*/ 1264 h 1469"/>
                <a:gd name="connsiteX308" fmla="*/ 889 w 2331"/>
                <a:gd name="connsiteY308" fmla="*/ 1248 h 1469"/>
                <a:gd name="connsiteX309" fmla="*/ 908 w 2331"/>
                <a:gd name="connsiteY309" fmla="*/ 1248 h 1469"/>
                <a:gd name="connsiteX310" fmla="*/ 927 w 2331"/>
                <a:gd name="connsiteY310" fmla="*/ 1247 h 1469"/>
                <a:gd name="connsiteX311" fmla="*/ 946 w 2331"/>
                <a:gd name="connsiteY311" fmla="*/ 1247 h 1469"/>
                <a:gd name="connsiteX312" fmla="*/ 964 w 2331"/>
                <a:gd name="connsiteY312" fmla="*/ 1247 h 1469"/>
                <a:gd name="connsiteX313" fmla="*/ 983 w 2331"/>
                <a:gd name="connsiteY313" fmla="*/ 1246 h 1469"/>
                <a:gd name="connsiteX314" fmla="*/ 1002 w 2331"/>
                <a:gd name="connsiteY314" fmla="*/ 1246 h 1469"/>
                <a:gd name="connsiteX315" fmla="*/ 1020 w 2331"/>
                <a:gd name="connsiteY315" fmla="*/ 1246 h 1469"/>
                <a:gd name="connsiteX316" fmla="*/ 1039 w 2331"/>
                <a:gd name="connsiteY316" fmla="*/ 1245 h 1469"/>
                <a:gd name="connsiteX317" fmla="*/ 1058 w 2331"/>
                <a:gd name="connsiteY317" fmla="*/ 1245 h 1469"/>
                <a:gd name="connsiteX318" fmla="*/ 1078 w 2331"/>
                <a:gd name="connsiteY318" fmla="*/ 1245 h 1469"/>
                <a:gd name="connsiteX319" fmla="*/ 1096 w 2331"/>
                <a:gd name="connsiteY319" fmla="*/ 1245 h 1469"/>
                <a:gd name="connsiteX320" fmla="*/ 1116 w 2331"/>
                <a:gd name="connsiteY320" fmla="*/ 1243 h 1469"/>
                <a:gd name="connsiteX321" fmla="*/ 1135 w 2331"/>
                <a:gd name="connsiteY321" fmla="*/ 1243 h 1469"/>
                <a:gd name="connsiteX322" fmla="*/ 1155 w 2331"/>
                <a:gd name="connsiteY322" fmla="*/ 1243 h 1469"/>
                <a:gd name="connsiteX323" fmla="*/ 1174 w 2331"/>
                <a:gd name="connsiteY323" fmla="*/ 1243 h 1469"/>
                <a:gd name="connsiteX324" fmla="*/ 1193 w 2331"/>
                <a:gd name="connsiteY324" fmla="*/ 1243 h 1469"/>
                <a:gd name="connsiteX325" fmla="*/ 1214 w 2331"/>
                <a:gd name="connsiteY325" fmla="*/ 1243 h 1469"/>
                <a:gd name="connsiteX326" fmla="*/ 1235 w 2331"/>
                <a:gd name="connsiteY326" fmla="*/ 1243 h 1469"/>
                <a:gd name="connsiteX327" fmla="*/ 1257 w 2331"/>
                <a:gd name="connsiteY327" fmla="*/ 1243 h 1469"/>
                <a:gd name="connsiteX328" fmla="*/ 1278 w 2331"/>
                <a:gd name="connsiteY328" fmla="*/ 1245 h 1469"/>
                <a:gd name="connsiteX329" fmla="*/ 1299 w 2331"/>
                <a:gd name="connsiteY329" fmla="*/ 1245 h 1469"/>
                <a:gd name="connsiteX330" fmla="*/ 1320 w 2331"/>
                <a:gd name="connsiteY330" fmla="*/ 1245 h 1469"/>
                <a:gd name="connsiteX331" fmla="*/ 1339 w 2331"/>
                <a:gd name="connsiteY331" fmla="*/ 1246 h 1469"/>
                <a:gd name="connsiteX332" fmla="*/ 1361 w 2331"/>
                <a:gd name="connsiteY332" fmla="*/ 1246 h 1469"/>
                <a:gd name="connsiteX333" fmla="*/ 1380 w 2331"/>
                <a:gd name="connsiteY333" fmla="*/ 1247 h 1469"/>
                <a:gd name="connsiteX334" fmla="*/ 1401 w 2331"/>
                <a:gd name="connsiteY334" fmla="*/ 1248 h 1469"/>
                <a:gd name="connsiteX335" fmla="*/ 1421 w 2331"/>
                <a:gd name="connsiteY335" fmla="*/ 1248 h 1469"/>
                <a:gd name="connsiteX336" fmla="*/ 1441 w 2331"/>
                <a:gd name="connsiteY336" fmla="*/ 1249 h 1469"/>
                <a:gd name="connsiteX337" fmla="*/ 1461 w 2331"/>
                <a:gd name="connsiteY337" fmla="*/ 1250 h 1469"/>
                <a:gd name="connsiteX338" fmla="*/ 1481 w 2331"/>
                <a:gd name="connsiteY338" fmla="*/ 1252 h 1469"/>
                <a:gd name="connsiteX339" fmla="*/ 1501 w 2331"/>
                <a:gd name="connsiteY339" fmla="*/ 1252 h 1469"/>
                <a:gd name="connsiteX340" fmla="*/ 1521 w 2331"/>
                <a:gd name="connsiteY340" fmla="*/ 1253 h 1469"/>
                <a:gd name="connsiteX341" fmla="*/ 1528 w 2331"/>
                <a:gd name="connsiteY341" fmla="*/ 1269 h 1469"/>
                <a:gd name="connsiteX342" fmla="*/ 1541 w 2331"/>
                <a:gd name="connsiteY342" fmla="*/ 1203 h 1469"/>
                <a:gd name="connsiteX343" fmla="*/ 1539 w 2331"/>
                <a:gd name="connsiteY343" fmla="*/ 1203 h 1469"/>
                <a:gd name="connsiteX344" fmla="*/ 1502 w 2331"/>
                <a:gd name="connsiteY344" fmla="*/ 1158 h 1469"/>
                <a:gd name="connsiteX345" fmla="*/ 1511 w 2331"/>
                <a:gd name="connsiteY345" fmla="*/ 1134 h 1469"/>
                <a:gd name="connsiteX346" fmla="*/ 1521 w 2331"/>
                <a:gd name="connsiteY346" fmla="*/ 1059 h 1469"/>
                <a:gd name="connsiteX347" fmla="*/ 1517 w 2331"/>
                <a:gd name="connsiteY347" fmla="*/ 1053 h 1469"/>
                <a:gd name="connsiteX348" fmla="*/ 1520 w 2331"/>
                <a:gd name="connsiteY348" fmla="*/ 1053 h 1469"/>
                <a:gd name="connsiteX349" fmla="*/ 1532 w 2331"/>
                <a:gd name="connsiteY349" fmla="*/ 98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1098 h 1469"/>
                <a:gd name="connsiteX14" fmla="*/ 2118 w 2331"/>
                <a:gd name="connsiteY14" fmla="*/ 1066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517 w 2331"/>
                <a:gd name="connsiteY346" fmla="*/ 1053 h 1469"/>
                <a:gd name="connsiteX347" fmla="*/ 1520 w 2331"/>
                <a:gd name="connsiteY347" fmla="*/ 1053 h 1469"/>
                <a:gd name="connsiteX348" fmla="*/ 1532 w 2331"/>
                <a:gd name="connsiteY348" fmla="*/ 981 h 1469"/>
                <a:gd name="connsiteX349" fmla="*/ 1583 w 2331"/>
                <a:gd name="connsiteY349" fmla="*/ 933 h 1469"/>
                <a:gd name="connsiteX350" fmla="*/ 1615 w 2331"/>
                <a:gd name="connsiteY350" fmla="*/ 975 h 1469"/>
                <a:gd name="connsiteX351" fmla="*/ 1629 w 2331"/>
                <a:gd name="connsiteY351" fmla="*/ 942 h 1469"/>
                <a:gd name="connsiteX352" fmla="*/ 1643 w 2331"/>
                <a:gd name="connsiteY352" fmla="*/ 952 h 1469"/>
                <a:gd name="connsiteX353" fmla="*/ 1657 w 2331"/>
                <a:gd name="connsiteY353" fmla="*/ 917 h 1469"/>
                <a:gd name="connsiteX354" fmla="*/ 1673 w 2331"/>
                <a:gd name="connsiteY354" fmla="*/ 926 h 1469"/>
                <a:gd name="connsiteX355" fmla="*/ 1688 w 2331"/>
                <a:gd name="connsiteY355" fmla="*/ 844 h 1469"/>
                <a:gd name="connsiteX356" fmla="*/ 1703 w 2331"/>
                <a:gd name="connsiteY356" fmla="*/ 851 h 1469"/>
                <a:gd name="connsiteX357" fmla="*/ 1719 w 2331"/>
                <a:gd name="connsiteY357" fmla="*/ 858 h 1469"/>
                <a:gd name="connsiteX358" fmla="*/ 1735 w 2331"/>
                <a:gd name="connsiteY358" fmla="*/ 864 h 1469"/>
                <a:gd name="connsiteX359" fmla="*/ 1751 w 2331"/>
                <a:gd name="connsiteY359" fmla="*/ 1050 h 1469"/>
                <a:gd name="connsiteX360" fmla="*/ 1754 w 2331"/>
                <a:gd name="connsiteY360" fmla="*/ 957 h 1469"/>
                <a:gd name="connsiteX361" fmla="*/ 1751 w 2331"/>
                <a:gd name="connsiteY361" fmla="*/ 999 h 1469"/>
                <a:gd name="connsiteX362" fmla="*/ 1767 w 2331"/>
                <a:gd name="connsiteY362" fmla="*/ 828 h 1469"/>
                <a:gd name="connsiteX363" fmla="*/ 1785 w 2331"/>
                <a:gd name="connsiteY363" fmla="*/ 1102 h 1469"/>
                <a:gd name="connsiteX364" fmla="*/ 1801 w 2331"/>
                <a:gd name="connsiteY364" fmla="*/ 1015 h 1469"/>
                <a:gd name="connsiteX365" fmla="*/ 1796 w 2331"/>
                <a:gd name="connsiteY365" fmla="*/ 1143 h 1469"/>
                <a:gd name="connsiteX366" fmla="*/ 1819 w 2331"/>
                <a:gd name="connsiteY366" fmla="*/ 1108 h 1469"/>
                <a:gd name="connsiteX367" fmla="*/ 1835 w 2331"/>
                <a:gd name="connsiteY367" fmla="*/ 1109 h 1469"/>
                <a:gd name="connsiteX368" fmla="*/ 1853 w 2331"/>
                <a:gd name="connsiteY368" fmla="*/ 1109 h 1469"/>
                <a:gd name="connsiteX369" fmla="*/ 1870 w 2331"/>
                <a:gd name="connsiteY369" fmla="*/ 1154 h 1469"/>
                <a:gd name="connsiteX370" fmla="*/ 1887 w 2331"/>
                <a:gd name="connsiteY370" fmla="*/ 1198 h 1469"/>
                <a:gd name="connsiteX371" fmla="*/ 1904 w 2331"/>
                <a:gd name="connsiteY371" fmla="*/ 1150 h 1469"/>
                <a:gd name="connsiteX372" fmla="*/ 1904 w 2331"/>
                <a:gd name="connsiteY372" fmla="*/ 1110 h 1469"/>
                <a:gd name="connsiteX373" fmla="*/ 1904 w 2331"/>
                <a:gd name="connsiteY373" fmla="*/ 1143 h 1469"/>
                <a:gd name="connsiteX374" fmla="*/ 1920 w 2331"/>
                <a:gd name="connsiteY37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1098 h 1469"/>
                <a:gd name="connsiteX14" fmla="*/ 2118 w 2331"/>
                <a:gd name="connsiteY14" fmla="*/ 1066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517 w 2331"/>
                <a:gd name="connsiteY346" fmla="*/ 1053 h 1469"/>
                <a:gd name="connsiteX347" fmla="*/ 1520 w 2331"/>
                <a:gd name="connsiteY347" fmla="*/ 1053 h 1469"/>
                <a:gd name="connsiteX348" fmla="*/ 1532 w 2331"/>
                <a:gd name="connsiteY348" fmla="*/ 981 h 1469"/>
                <a:gd name="connsiteX349" fmla="*/ 1583 w 2331"/>
                <a:gd name="connsiteY349" fmla="*/ 933 h 1469"/>
                <a:gd name="connsiteX350" fmla="*/ 1615 w 2331"/>
                <a:gd name="connsiteY350" fmla="*/ 975 h 1469"/>
                <a:gd name="connsiteX351" fmla="*/ 1629 w 2331"/>
                <a:gd name="connsiteY351" fmla="*/ 942 h 1469"/>
                <a:gd name="connsiteX352" fmla="*/ 1643 w 2331"/>
                <a:gd name="connsiteY352" fmla="*/ 952 h 1469"/>
                <a:gd name="connsiteX353" fmla="*/ 1657 w 2331"/>
                <a:gd name="connsiteY353" fmla="*/ 917 h 1469"/>
                <a:gd name="connsiteX354" fmla="*/ 1673 w 2331"/>
                <a:gd name="connsiteY354" fmla="*/ 926 h 1469"/>
                <a:gd name="connsiteX355" fmla="*/ 1688 w 2331"/>
                <a:gd name="connsiteY355" fmla="*/ 844 h 1469"/>
                <a:gd name="connsiteX356" fmla="*/ 1703 w 2331"/>
                <a:gd name="connsiteY356" fmla="*/ 851 h 1469"/>
                <a:gd name="connsiteX357" fmla="*/ 1719 w 2331"/>
                <a:gd name="connsiteY357" fmla="*/ 858 h 1469"/>
                <a:gd name="connsiteX358" fmla="*/ 1735 w 2331"/>
                <a:gd name="connsiteY358" fmla="*/ 864 h 1469"/>
                <a:gd name="connsiteX359" fmla="*/ 1751 w 2331"/>
                <a:gd name="connsiteY359" fmla="*/ 1050 h 1469"/>
                <a:gd name="connsiteX360" fmla="*/ 1754 w 2331"/>
                <a:gd name="connsiteY360" fmla="*/ 957 h 1469"/>
                <a:gd name="connsiteX361" fmla="*/ 1751 w 2331"/>
                <a:gd name="connsiteY361" fmla="*/ 999 h 1469"/>
                <a:gd name="connsiteX362" fmla="*/ 1767 w 2331"/>
                <a:gd name="connsiteY362" fmla="*/ 828 h 1469"/>
                <a:gd name="connsiteX363" fmla="*/ 1785 w 2331"/>
                <a:gd name="connsiteY363" fmla="*/ 1102 h 1469"/>
                <a:gd name="connsiteX364" fmla="*/ 1801 w 2331"/>
                <a:gd name="connsiteY364" fmla="*/ 1015 h 1469"/>
                <a:gd name="connsiteX365" fmla="*/ 1796 w 2331"/>
                <a:gd name="connsiteY365" fmla="*/ 1143 h 1469"/>
                <a:gd name="connsiteX366" fmla="*/ 1819 w 2331"/>
                <a:gd name="connsiteY366" fmla="*/ 1108 h 1469"/>
                <a:gd name="connsiteX367" fmla="*/ 1835 w 2331"/>
                <a:gd name="connsiteY367" fmla="*/ 1109 h 1469"/>
                <a:gd name="connsiteX368" fmla="*/ 1853 w 2331"/>
                <a:gd name="connsiteY368" fmla="*/ 1109 h 1469"/>
                <a:gd name="connsiteX369" fmla="*/ 1870 w 2331"/>
                <a:gd name="connsiteY369" fmla="*/ 1154 h 1469"/>
                <a:gd name="connsiteX370" fmla="*/ 1887 w 2331"/>
                <a:gd name="connsiteY370" fmla="*/ 1198 h 1469"/>
                <a:gd name="connsiteX371" fmla="*/ 1904 w 2331"/>
                <a:gd name="connsiteY371" fmla="*/ 1150 h 1469"/>
                <a:gd name="connsiteX372" fmla="*/ 1904 w 2331"/>
                <a:gd name="connsiteY372" fmla="*/ 1110 h 1469"/>
                <a:gd name="connsiteX373" fmla="*/ 1904 w 2331"/>
                <a:gd name="connsiteY373" fmla="*/ 1143 h 1469"/>
                <a:gd name="connsiteX374" fmla="*/ 1920 w 2331"/>
                <a:gd name="connsiteY37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109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517 w 2331"/>
                <a:gd name="connsiteY346" fmla="*/ 1053 h 1469"/>
                <a:gd name="connsiteX347" fmla="*/ 1520 w 2331"/>
                <a:gd name="connsiteY347" fmla="*/ 1053 h 1469"/>
                <a:gd name="connsiteX348" fmla="*/ 1532 w 2331"/>
                <a:gd name="connsiteY348" fmla="*/ 981 h 1469"/>
                <a:gd name="connsiteX349" fmla="*/ 1583 w 2331"/>
                <a:gd name="connsiteY349" fmla="*/ 933 h 1469"/>
                <a:gd name="connsiteX350" fmla="*/ 1615 w 2331"/>
                <a:gd name="connsiteY350" fmla="*/ 975 h 1469"/>
                <a:gd name="connsiteX351" fmla="*/ 1629 w 2331"/>
                <a:gd name="connsiteY351" fmla="*/ 942 h 1469"/>
                <a:gd name="connsiteX352" fmla="*/ 1643 w 2331"/>
                <a:gd name="connsiteY352" fmla="*/ 952 h 1469"/>
                <a:gd name="connsiteX353" fmla="*/ 1657 w 2331"/>
                <a:gd name="connsiteY353" fmla="*/ 917 h 1469"/>
                <a:gd name="connsiteX354" fmla="*/ 1673 w 2331"/>
                <a:gd name="connsiteY354" fmla="*/ 926 h 1469"/>
                <a:gd name="connsiteX355" fmla="*/ 1688 w 2331"/>
                <a:gd name="connsiteY355" fmla="*/ 844 h 1469"/>
                <a:gd name="connsiteX356" fmla="*/ 1703 w 2331"/>
                <a:gd name="connsiteY356" fmla="*/ 851 h 1469"/>
                <a:gd name="connsiteX357" fmla="*/ 1719 w 2331"/>
                <a:gd name="connsiteY357" fmla="*/ 858 h 1469"/>
                <a:gd name="connsiteX358" fmla="*/ 1735 w 2331"/>
                <a:gd name="connsiteY358" fmla="*/ 864 h 1469"/>
                <a:gd name="connsiteX359" fmla="*/ 1751 w 2331"/>
                <a:gd name="connsiteY359" fmla="*/ 1050 h 1469"/>
                <a:gd name="connsiteX360" fmla="*/ 1754 w 2331"/>
                <a:gd name="connsiteY360" fmla="*/ 957 h 1469"/>
                <a:gd name="connsiteX361" fmla="*/ 1751 w 2331"/>
                <a:gd name="connsiteY361" fmla="*/ 999 h 1469"/>
                <a:gd name="connsiteX362" fmla="*/ 1767 w 2331"/>
                <a:gd name="connsiteY362" fmla="*/ 828 h 1469"/>
                <a:gd name="connsiteX363" fmla="*/ 1785 w 2331"/>
                <a:gd name="connsiteY363" fmla="*/ 1102 h 1469"/>
                <a:gd name="connsiteX364" fmla="*/ 1801 w 2331"/>
                <a:gd name="connsiteY364" fmla="*/ 1015 h 1469"/>
                <a:gd name="connsiteX365" fmla="*/ 1796 w 2331"/>
                <a:gd name="connsiteY365" fmla="*/ 1143 h 1469"/>
                <a:gd name="connsiteX366" fmla="*/ 1819 w 2331"/>
                <a:gd name="connsiteY366" fmla="*/ 1108 h 1469"/>
                <a:gd name="connsiteX367" fmla="*/ 1835 w 2331"/>
                <a:gd name="connsiteY367" fmla="*/ 1109 h 1469"/>
                <a:gd name="connsiteX368" fmla="*/ 1853 w 2331"/>
                <a:gd name="connsiteY368" fmla="*/ 1109 h 1469"/>
                <a:gd name="connsiteX369" fmla="*/ 1870 w 2331"/>
                <a:gd name="connsiteY369" fmla="*/ 1154 h 1469"/>
                <a:gd name="connsiteX370" fmla="*/ 1887 w 2331"/>
                <a:gd name="connsiteY370" fmla="*/ 1198 h 1469"/>
                <a:gd name="connsiteX371" fmla="*/ 1904 w 2331"/>
                <a:gd name="connsiteY371" fmla="*/ 1150 h 1469"/>
                <a:gd name="connsiteX372" fmla="*/ 1904 w 2331"/>
                <a:gd name="connsiteY372" fmla="*/ 1110 h 1469"/>
                <a:gd name="connsiteX373" fmla="*/ 1904 w 2331"/>
                <a:gd name="connsiteY373" fmla="*/ 1143 h 1469"/>
                <a:gd name="connsiteX374" fmla="*/ 1920 w 2331"/>
                <a:gd name="connsiteY37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109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517 w 2331"/>
                <a:gd name="connsiteY346" fmla="*/ 1053 h 1469"/>
                <a:gd name="connsiteX347" fmla="*/ 1520 w 2331"/>
                <a:gd name="connsiteY347" fmla="*/ 1053 h 1469"/>
                <a:gd name="connsiteX348" fmla="*/ 1532 w 2331"/>
                <a:gd name="connsiteY348" fmla="*/ 981 h 1469"/>
                <a:gd name="connsiteX349" fmla="*/ 1583 w 2331"/>
                <a:gd name="connsiteY349" fmla="*/ 933 h 1469"/>
                <a:gd name="connsiteX350" fmla="*/ 1615 w 2331"/>
                <a:gd name="connsiteY350" fmla="*/ 975 h 1469"/>
                <a:gd name="connsiteX351" fmla="*/ 1629 w 2331"/>
                <a:gd name="connsiteY351" fmla="*/ 942 h 1469"/>
                <a:gd name="connsiteX352" fmla="*/ 1643 w 2331"/>
                <a:gd name="connsiteY352" fmla="*/ 952 h 1469"/>
                <a:gd name="connsiteX353" fmla="*/ 1657 w 2331"/>
                <a:gd name="connsiteY353" fmla="*/ 917 h 1469"/>
                <a:gd name="connsiteX354" fmla="*/ 1673 w 2331"/>
                <a:gd name="connsiteY354" fmla="*/ 926 h 1469"/>
                <a:gd name="connsiteX355" fmla="*/ 1688 w 2331"/>
                <a:gd name="connsiteY355" fmla="*/ 844 h 1469"/>
                <a:gd name="connsiteX356" fmla="*/ 1703 w 2331"/>
                <a:gd name="connsiteY356" fmla="*/ 851 h 1469"/>
                <a:gd name="connsiteX357" fmla="*/ 1719 w 2331"/>
                <a:gd name="connsiteY357" fmla="*/ 858 h 1469"/>
                <a:gd name="connsiteX358" fmla="*/ 1735 w 2331"/>
                <a:gd name="connsiteY358" fmla="*/ 864 h 1469"/>
                <a:gd name="connsiteX359" fmla="*/ 1751 w 2331"/>
                <a:gd name="connsiteY359" fmla="*/ 1050 h 1469"/>
                <a:gd name="connsiteX360" fmla="*/ 1754 w 2331"/>
                <a:gd name="connsiteY360" fmla="*/ 957 h 1469"/>
                <a:gd name="connsiteX361" fmla="*/ 1751 w 2331"/>
                <a:gd name="connsiteY361" fmla="*/ 999 h 1469"/>
                <a:gd name="connsiteX362" fmla="*/ 1767 w 2331"/>
                <a:gd name="connsiteY362" fmla="*/ 828 h 1469"/>
                <a:gd name="connsiteX363" fmla="*/ 1785 w 2331"/>
                <a:gd name="connsiteY363" fmla="*/ 1102 h 1469"/>
                <a:gd name="connsiteX364" fmla="*/ 1801 w 2331"/>
                <a:gd name="connsiteY364" fmla="*/ 1015 h 1469"/>
                <a:gd name="connsiteX365" fmla="*/ 1796 w 2331"/>
                <a:gd name="connsiteY365" fmla="*/ 1143 h 1469"/>
                <a:gd name="connsiteX366" fmla="*/ 1819 w 2331"/>
                <a:gd name="connsiteY366" fmla="*/ 1108 h 1469"/>
                <a:gd name="connsiteX367" fmla="*/ 1835 w 2331"/>
                <a:gd name="connsiteY367" fmla="*/ 1109 h 1469"/>
                <a:gd name="connsiteX368" fmla="*/ 1853 w 2331"/>
                <a:gd name="connsiteY368" fmla="*/ 1109 h 1469"/>
                <a:gd name="connsiteX369" fmla="*/ 1870 w 2331"/>
                <a:gd name="connsiteY369" fmla="*/ 1154 h 1469"/>
                <a:gd name="connsiteX370" fmla="*/ 1887 w 2331"/>
                <a:gd name="connsiteY370" fmla="*/ 1198 h 1469"/>
                <a:gd name="connsiteX371" fmla="*/ 1904 w 2331"/>
                <a:gd name="connsiteY371" fmla="*/ 1150 h 1469"/>
                <a:gd name="connsiteX372" fmla="*/ 1904 w 2331"/>
                <a:gd name="connsiteY372" fmla="*/ 1110 h 1469"/>
                <a:gd name="connsiteX373" fmla="*/ 1904 w 2331"/>
                <a:gd name="connsiteY373" fmla="*/ 1143 h 1469"/>
                <a:gd name="connsiteX374" fmla="*/ 1920 w 2331"/>
                <a:gd name="connsiteY37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517 w 2331"/>
                <a:gd name="connsiteY346" fmla="*/ 1053 h 1469"/>
                <a:gd name="connsiteX347" fmla="*/ 1520 w 2331"/>
                <a:gd name="connsiteY347" fmla="*/ 1053 h 1469"/>
                <a:gd name="connsiteX348" fmla="*/ 1532 w 2331"/>
                <a:gd name="connsiteY348" fmla="*/ 981 h 1469"/>
                <a:gd name="connsiteX349" fmla="*/ 1583 w 2331"/>
                <a:gd name="connsiteY349" fmla="*/ 933 h 1469"/>
                <a:gd name="connsiteX350" fmla="*/ 1615 w 2331"/>
                <a:gd name="connsiteY350" fmla="*/ 975 h 1469"/>
                <a:gd name="connsiteX351" fmla="*/ 1629 w 2331"/>
                <a:gd name="connsiteY351" fmla="*/ 942 h 1469"/>
                <a:gd name="connsiteX352" fmla="*/ 1643 w 2331"/>
                <a:gd name="connsiteY352" fmla="*/ 952 h 1469"/>
                <a:gd name="connsiteX353" fmla="*/ 1657 w 2331"/>
                <a:gd name="connsiteY353" fmla="*/ 917 h 1469"/>
                <a:gd name="connsiteX354" fmla="*/ 1673 w 2331"/>
                <a:gd name="connsiteY354" fmla="*/ 926 h 1469"/>
                <a:gd name="connsiteX355" fmla="*/ 1688 w 2331"/>
                <a:gd name="connsiteY355" fmla="*/ 844 h 1469"/>
                <a:gd name="connsiteX356" fmla="*/ 1703 w 2331"/>
                <a:gd name="connsiteY356" fmla="*/ 851 h 1469"/>
                <a:gd name="connsiteX357" fmla="*/ 1719 w 2331"/>
                <a:gd name="connsiteY357" fmla="*/ 858 h 1469"/>
                <a:gd name="connsiteX358" fmla="*/ 1735 w 2331"/>
                <a:gd name="connsiteY358" fmla="*/ 864 h 1469"/>
                <a:gd name="connsiteX359" fmla="*/ 1751 w 2331"/>
                <a:gd name="connsiteY359" fmla="*/ 1050 h 1469"/>
                <a:gd name="connsiteX360" fmla="*/ 1754 w 2331"/>
                <a:gd name="connsiteY360" fmla="*/ 957 h 1469"/>
                <a:gd name="connsiteX361" fmla="*/ 1751 w 2331"/>
                <a:gd name="connsiteY361" fmla="*/ 999 h 1469"/>
                <a:gd name="connsiteX362" fmla="*/ 1767 w 2331"/>
                <a:gd name="connsiteY362" fmla="*/ 828 h 1469"/>
                <a:gd name="connsiteX363" fmla="*/ 1785 w 2331"/>
                <a:gd name="connsiteY363" fmla="*/ 1102 h 1469"/>
                <a:gd name="connsiteX364" fmla="*/ 1801 w 2331"/>
                <a:gd name="connsiteY364" fmla="*/ 1015 h 1469"/>
                <a:gd name="connsiteX365" fmla="*/ 1796 w 2331"/>
                <a:gd name="connsiteY365" fmla="*/ 1143 h 1469"/>
                <a:gd name="connsiteX366" fmla="*/ 1819 w 2331"/>
                <a:gd name="connsiteY366" fmla="*/ 1108 h 1469"/>
                <a:gd name="connsiteX367" fmla="*/ 1835 w 2331"/>
                <a:gd name="connsiteY367" fmla="*/ 1109 h 1469"/>
                <a:gd name="connsiteX368" fmla="*/ 1853 w 2331"/>
                <a:gd name="connsiteY368" fmla="*/ 1109 h 1469"/>
                <a:gd name="connsiteX369" fmla="*/ 1870 w 2331"/>
                <a:gd name="connsiteY369" fmla="*/ 1154 h 1469"/>
                <a:gd name="connsiteX370" fmla="*/ 1887 w 2331"/>
                <a:gd name="connsiteY370" fmla="*/ 1198 h 1469"/>
                <a:gd name="connsiteX371" fmla="*/ 1904 w 2331"/>
                <a:gd name="connsiteY371" fmla="*/ 1150 h 1469"/>
                <a:gd name="connsiteX372" fmla="*/ 1904 w 2331"/>
                <a:gd name="connsiteY372" fmla="*/ 1110 h 1469"/>
                <a:gd name="connsiteX373" fmla="*/ 1904 w 2331"/>
                <a:gd name="connsiteY373" fmla="*/ 1143 h 1469"/>
                <a:gd name="connsiteX374" fmla="*/ 1920 w 2331"/>
                <a:gd name="connsiteY37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517 w 2331"/>
                <a:gd name="connsiteY346" fmla="*/ 1053 h 1469"/>
                <a:gd name="connsiteX347" fmla="*/ 1520 w 2331"/>
                <a:gd name="connsiteY347" fmla="*/ 1053 h 1469"/>
                <a:gd name="connsiteX348" fmla="*/ 1487 w 2331"/>
                <a:gd name="connsiteY348" fmla="*/ 891 h 1469"/>
                <a:gd name="connsiteX349" fmla="*/ 1583 w 2331"/>
                <a:gd name="connsiteY349" fmla="*/ 933 h 1469"/>
                <a:gd name="connsiteX350" fmla="*/ 1615 w 2331"/>
                <a:gd name="connsiteY350" fmla="*/ 975 h 1469"/>
                <a:gd name="connsiteX351" fmla="*/ 1629 w 2331"/>
                <a:gd name="connsiteY351" fmla="*/ 942 h 1469"/>
                <a:gd name="connsiteX352" fmla="*/ 1643 w 2331"/>
                <a:gd name="connsiteY352" fmla="*/ 952 h 1469"/>
                <a:gd name="connsiteX353" fmla="*/ 1657 w 2331"/>
                <a:gd name="connsiteY353" fmla="*/ 917 h 1469"/>
                <a:gd name="connsiteX354" fmla="*/ 1673 w 2331"/>
                <a:gd name="connsiteY354" fmla="*/ 926 h 1469"/>
                <a:gd name="connsiteX355" fmla="*/ 1688 w 2331"/>
                <a:gd name="connsiteY355" fmla="*/ 844 h 1469"/>
                <a:gd name="connsiteX356" fmla="*/ 1703 w 2331"/>
                <a:gd name="connsiteY356" fmla="*/ 851 h 1469"/>
                <a:gd name="connsiteX357" fmla="*/ 1719 w 2331"/>
                <a:gd name="connsiteY357" fmla="*/ 858 h 1469"/>
                <a:gd name="connsiteX358" fmla="*/ 1735 w 2331"/>
                <a:gd name="connsiteY358" fmla="*/ 864 h 1469"/>
                <a:gd name="connsiteX359" fmla="*/ 1751 w 2331"/>
                <a:gd name="connsiteY359" fmla="*/ 1050 h 1469"/>
                <a:gd name="connsiteX360" fmla="*/ 1754 w 2331"/>
                <a:gd name="connsiteY360" fmla="*/ 957 h 1469"/>
                <a:gd name="connsiteX361" fmla="*/ 1751 w 2331"/>
                <a:gd name="connsiteY361" fmla="*/ 999 h 1469"/>
                <a:gd name="connsiteX362" fmla="*/ 1767 w 2331"/>
                <a:gd name="connsiteY362" fmla="*/ 828 h 1469"/>
                <a:gd name="connsiteX363" fmla="*/ 1785 w 2331"/>
                <a:gd name="connsiteY363" fmla="*/ 1102 h 1469"/>
                <a:gd name="connsiteX364" fmla="*/ 1801 w 2331"/>
                <a:gd name="connsiteY364" fmla="*/ 1015 h 1469"/>
                <a:gd name="connsiteX365" fmla="*/ 1796 w 2331"/>
                <a:gd name="connsiteY365" fmla="*/ 1143 h 1469"/>
                <a:gd name="connsiteX366" fmla="*/ 1819 w 2331"/>
                <a:gd name="connsiteY366" fmla="*/ 1108 h 1469"/>
                <a:gd name="connsiteX367" fmla="*/ 1835 w 2331"/>
                <a:gd name="connsiteY367" fmla="*/ 1109 h 1469"/>
                <a:gd name="connsiteX368" fmla="*/ 1853 w 2331"/>
                <a:gd name="connsiteY368" fmla="*/ 1109 h 1469"/>
                <a:gd name="connsiteX369" fmla="*/ 1870 w 2331"/>
                <a:gd name="connsiteY369" fmla="*/ 1154 h 1469"/>
                <a:gd name="connsiteX370" fmla="*/ 1887 w 2331"/>
                <a:gd name="connsiteY370" fmla="*/ 1198 h 1469"/>
                <a:gd name="connsiteX371" fmla="*/ 1904 w 2331"/>
                <a:gd name="connsiteY371" fmla="*/ 1150 h 1469"/>
                <a:gd name="connsiteX372" fmla="*/ 1904 w 2331"/>
                <a:gd name="connsiteY372" fmla="*/ 1110 h 1469"/>
                <a:gd name="connsiteX373" fmla="*/ 1904 w 2331"/>
                <a:gd name="connsiteY373" fmla="*/ 1143 h 1469"/>
                <a:gd name="connsiteX374" fmla="*/ 1920 w 2331"/>
                <a:gd name="connsiteY37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517 w 2331"/>
                <a:gd name="connsiteY346" fmla="*/ 1053 h 1469"/>
                <a:gd name="connsiteX347" fmla="*/ 1520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517 w 2331"/>
                <a:gd name="connsiteY346" fmla="*/ 1053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521 w 2331"/>
                <a:gd name="connsiteY345" fmla="*/ 1059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51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50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53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541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83 w 2331"/>
                <a:gd name="connsiteY350" fmla="*/ 93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615 w 2331"/>
                <a:gd name="connsiteY351" fmla="*/ 97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942 h 1469"/>
                <a:gd name="connsiteX353" fmla="*/ 1643 w 2331"/>
                <a:gd name="connsiteY353" fmla="*/ 95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942 h 1469"/>
                <a:gd name="connsiteX353" fmla="*/ 1643 w 2331"/>
                <a:gd name="connsiteY353" fmla="*/ 772 h 1469"/>
                <a:gd name="connsiteX354" fmla="*/ 1657 w 2331"/>
                <a:gd name="connsiteY354" fmla="*/ 917 h 1469"/>
                <a:gd name="connsiteX355" fmla="*/ 1673 w 2331"/>
                <a:gd name="connsiteY355" fmla="*/ 926 h 1469"/>
                <a:gd name="connsiteX356" fmla="*/ 1688 w 2331"/>
                <a:gd name="connsiteY356" fmla="*/ 844 h 1469"/>
                <a:gd name="connsiteX357" fmla="*/ 1703 w 2331"/>
                <a:gd name="connsiteY357" fmla="*/ 851 h 1469"/>
                <a:gd name="connsiteX358" fmla="*/ 1719 w 2331"/>
                <a:gd name="connsiteY358" fmla="*/ 858 h 1469"/>
                <a:gd name="connsiteX359" fmla="*/ 1735 w 2331"/>
                <a:gd name="connsiteY359" fmla="*/ 864 h 1469"/>
                <a:gd name="connsiteX360" fmla="*/ 1751 w 2331"/>
                <a:gd name="connsiteY360" fmla="*/ 1050 h 1469"/>
                <a:gd name="connsiteX361" fmla="*/ 1754 w 2331"/>
                <a:gd name="connsiteY361" fmla="*/ 957 h 1469"/>
                <a:gd name="connsiteX362" fmla="*/ 1751 w 2331"/>
                <a:gd name="connsiteY362" fmla="*/ 999 h 1469"/>
                <a:gd name="connsiteX363" fmla="*/ 1767 w 2331"/>
                <a:gd name="connsiteY363" fmla="*/ 828 h 1469"/>
                <a:gd name="connsiteX364" fmla="*/ 1785 w 2331"/>
                <a:gd name="connsiteY364" fmla="*/ 1102 h 1469"/>
                <a:gd name="connsiteX365" fmla="*/ 1801 w 2331"/>
                <a:gd name="connsiteY365" fmla="*/ 1015 h 1469"/>
                <a:gd name="connsiteX366" fmla="*/ 1796 w 2331"/>
                <a:gd name="connsiteY366" fmla="*/ 1143 h 1469"/>
                <a:gd name="connsiteX367" fmla="*/ 1819 w 2331"/>
                <a:gd name="connsiteY367" fmla="*/ 1108 h 1469"/>
                <a:gd name="connsiteX368" fmla="*/ 1835 w 2331"/>
                <a:gd name="connsiteY368" fmla="*/ 1109 h 1469"/>
                <a:gd name="connsiteX369" fmla="*/ 1853 w 2331"/>
                <a:gd name="connsiteY369" fmla="*/ 1109 h 1469"/>
                <a:gd name="connsiteX370" fmla="*/ 1870 w 2331"/>
                <a:gd name="connsiteY370" fmla="*/ 1154 h 1469"/>
                <a:gd name="connsiteX371" fmla="*/ 1887 w 2331"/>
                <a:gd name="connsiteY371" fmla="*/ 1198 h 1469"/>
                <a:gd name="connsiteX372" fmla="*/ 1904 w 2331"/>
                <a:gd name="connsiteY372" fmla="*/ 1150 h 1469"/>
                <a:gd name="connsiteX373" fmla="*/ 1904 w 2331"/>
                <a:gd name="connsiteY373" fmla="*/ 1110 h 1469"/>
                <a:gd name="connsiteX374" fmla="*/ 1904 w 2331"/>
                <a:gd name="connsiteY374" fmla="*/ 1143 h 1469"/>
                <a:gd name="connsiteX375" fmla="*/ 1920 w 2331"/>
                <a:gd name="connsiteY37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94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917 h 1469"/>
                <a:gd name="connsiteX356" fmla="*/ 1673 w 2331"/>
                <a:gd name="connsiteY356" fmla="*/ 926 h 1469"/>
                <a:gd name="connsiteX357" fmla="*/ 1688 w 2331"/>
                <a:gd name="connsiteY357" fmla="*/ 844 h 1469"/>
                <a:gd name="connsiteX358" fmla="*/ 1703 w 2331"/>
                <a:gd name="connsiteY358" fmla="*/ 851 h 1469"/>
                <a:gd name="connsiteX359" fmla="*/ 1719 w 2331"/>
                <a:gd name="connsiteY359" fmla="*/ 858 h 1469"/>
                <a:gd name="connsiteX360" fmla="*/ 1735 w 2331"/>
                <a:gd name="connsiteY360" fmla="*/ 864 h 1469"/>
                <a:gd name="connsiteX361" fmla="*/ 1751 w 2331"/>
                <a:gd name="connsiteY361" fmla="*/ 1050 h 1469"/>
                <a:gd name="connsiteX362" fmla="*/ 1754 w 2331"/>
                <a:gd name="connsiteY362" fmla="*/ 957 h 1469"/>
                <a:gd name="connsiteX363" fmla="*/ 1751 w 2331"/>
                <a:gd name="connsiteY363" fmla="*/ 999 h 1469"/>
                <a:gd name="connsiteX364" fmla="*/ 1767 w 2331"/>
                <a:gd name="connsiteY364" fmla="*/ 828 h 1469"/>
                <a:gd name="connsiteX365" fmla="*/ 1785 w 2331"/>
                <a:gd name="connsiteY365" fmla="*/ 1102 h 1469"/>
                <a:gd name="connsiteX366" fmla="*/ 1801 w 2331"/>
                <a:gd name="connsiteY366" fmla="*/ 1015 h 1469"/>
                <a:gd name="connsiteX367" fmla="*/ 1796 w 2331"/>
                <a:gd name="connsiteY367" fmla="*/ 1143 h 1469"/>
                <a:gd name="connsiteX368" fmla="*/ 1819 w 2331"/>
                <a:gd name="connsiteY368" fmla="*/ 1108 h 1469"/>
                <a:gd name="connsiteX369" fmla="*/ 1835 w 2331"/>
                <a:gd name="connsiteY369" fmla="*/ 1109 h 1469"/>
                <a:gd name="connsiteX370" fmla="*/ 1853 w 2331"/>
                <a:gd name="connsiteY370" fmla="*/ 1109 h 1469"/>
                <a:gd name="connsiteX371" fmla="*/ 1870 w 2331"/>
                <a:gd name="connsiteY371" fmla="*/ 1154 h 1469"/>
                <a:gd name="connsiteX372" fmla="*/ 1887 w 2331"/>
                <a:gd name="connsiteY372" fmla="*/ 1198 h 1469"/>
                <a:gd name="connsiteX373" fmla="*/ 1904 w 2331"/>
                <a:gd name="connsiteY373" fmla="*/ 1150 h 1469"/>
                <a:gd name="connsiteX374" fmla="*/ 1904 w 2331"/>
                <a:gd name="connsiteY374" fmla="*/ 1110 h 1469"/>
                <a:gd name="connsiteX375" fmla="*/ 1904 w 2331"/>
                <a:gd name="connsiteY375" fmla="*/ 1143 h 1469"/>
                <a:gd name="connsiteX376" fmla="*/ 1920 w 2331"/>
                <a:gd name="connsiteY37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94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917 h 1469"/>
                <a:gd name="connsiteX356" fmla="*/ 1673 w 2331"/>
                <a:gd name="connsiteY356" fmla="*/ 791 h 1469"/>
                <a:gd name="connsiteX357" fmla="*/ 1688 w 2331"/>
                <a:gd name="connsiteY357" fmla="*/ 844 h 1469"/>
                <a:gd name="connsiteX358" fmla="*/ 1703 w 2331"/>
                <a:gd name="connsiteY358" fmla="*/ 851 h 1469"/>
                <a:gd name="connsiteX359" fmla="*/ 1719 w 2331"/>
                <a:gd name="connsiteY359" fmla="*/ 858 h 1469"/>
                <a:gd name="connsiteX360" fmla="*/ 1735 w 2331"/>
                <a:gd name="connsiteY360" fmla="*/ 864 h 1469"/>
                <a:gd name="connsiteX361" fmla="*/ 1751 w 2331"/>
                <a:gd name="connsiteY361" fmla="*/ 1050 h 1469"/>
                <a:gd name="connsiteX362" fmla="*/ 1754 w 2331"/>
                <a:gd name="connsiteY362" fmla="*/ 957 h 1469"/>
                <a:gd name="connsiteX363" fmla="*/ 1751 w 2331"/>
                <a:gd name="connsiteY363" fmla="*/ 999 h 1469"/>
                <a:gd name="connsiteX364" fmla="*/ 1767 w 2331"/>
                <a:gd name="connsiteY364" fmla="*/ 828 h 1469"/>
                <a:gd name="connsiteX365" fmla="*/ 1785 w 2331"/>
                <a:gd name="connsiteY365" fmla="*/ 1102 h 1469"/>
                <a:gd name="connsiteX366" fmla="*/ 1801 w 2331"/>
                <a:gd name="connsiteY366" fmla="*/ 1015 h 1469"/>
                <a:gd name="connsiteX367" fmla="*/ 1796 w 2331"/>
                <a:gd name="connsiteY367" fmla="*/ 1143 h 1469"/>
                <a:gd name="connsiteX368" fmla="*/ 1819 w 2331"/>
                <a:gd name="connsiteY368" fmla="*/ 1108 h 1469"/>
                <a:gd name="connsiteX369" fmla="*/ 1835 w 2331"/>
                <a:gd name="connsiteY369" fmla="*/ 1109 h 1469"/>
                <a:gd name="connsiteX370" fmla="*/ 1853 w 2331"/>
                <a:gd name="connsiteY370" fmla="*/ 1109 h 1469"/>
                <a:gd name="connsiteX371" fmla="*/ 1870 w 2331"/>
                <a:gd name="connsiteY371" fmla="*/ 1154 h 1469"/>
                <a:gd name="connsiteX372" fmla="*/ 1887 w 2331"/>
                <a:gd name="connsiteY372" fmla="*/ 1198 h 1469"/>
                <a:gd name="connsiteX373" fmla="*/ 1904 w 2331"/>
                <a:gd name="connsiteY373" fmla="*/ 1150 h 1469"/>
                <a:gd name="connsiteX374" fmla="*/ 1904 w 2331"/>
                <a:gd name="connsiteY374" fmla="*/ 1110 h 1469"/>
                <a:gd name="connsiteX375" fmla="*/ 1904 w 2331"/>
                <a:gd name="connsiteY375" fmla="*/ 1143 h 1469"/>
                <a:gd name="connsiteX376" fmla="*/ 1920 w 2331"/>
                <a:gd name="connsiteY37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917 h 1469"/>
                <a:gd name="connsiteX356" fmla="*/ 1673 w 2331"/>
                <a:gd name="connsiteY356" fmla="*/ 791 h 1469"/>
                <a:gd name="connsiteX357" fmla="*/ 1688 w 2331"/>
                <a:gd name="connsiteY357" fmla="*/ 844 h 1469"/>
                <a:gd name="connsiteX358" fmla="*/ 1703 w 2331"/>
                <a:gd name="connsiteY358" fmla="*/ 851 h 1469"/>
                <a:gd name="connsiteX359" fmla="*/ 1719 w 2331"/>
                <a:gd name="connsiteY359" fmla="*/ 858 h 1469"/>
                <a:gd name="connsiteX360" fmla="*/ 1735 w 2331"/>
                <a:gd name="connsiteY360" fmla="*/ 864 h 1469"/>
                <a:gd name="connsiteX361" fmla="*/ 1751 w 2331"/>
                <a:gd name="connsiteY361" fmla="*/ 1050 h 1469"/>
                <a:gd name="connsiteX362" fmla="*/ 1754 w 2331"/>
                <a:gd name="connsiteY362" fmla="*/ 957 h 1469"/>
                <a:gd name="connsiteX363" fmla="*/ 1751 w 2331"/>
                <a:gd name="connsiteY363" fmla="*/ 999 h 1469"/>
                <a:gd name="connsiteX364" fmla="*/ 1767 w 2331"/>
                <a:gd name="connsiteY364" fmla="*/ 828 h 1469"/>
                <a:gd name="connsiteX365" fmla="*/ 1785 w 2331"/>
                <a:gd name="connsiteY365" fmla="*/ 1102 h 1469"/>
                <a:gd name="connsiteX366" fmla="*/ 1801 w 2331"/>
                <a:gd name="connsiteY366" fmla="*/ 1015 h 1469"/>
                <a:gd name="connsiteX367" fmla="*/ 1796 w 2331"/>
                <a:gd name="connsiteY367" fmla="*/ 1143 h 1469"/>
                <a:gd name="connsiteX368" fmla="*/ 1819 w 2331"/>
                <a:gd name="connsiteY368" fmla="*/ 1108 h 1469"/>
                <a:gd name="connsiteX369" fmla="*/ 1835 w 2331"/>
                <a:gd name="connsiteY369" fmla="*/ 1109 h 1469"/>
                <a:gd name="connsiteX370" fmla="*/ 1853 w 2331"/>
                <a:gd name="connsiteY370" fmla="*/ 1109 h 1469"/>
                <a:gd name="connsiteX371" fmla="*/ 1870 w 2331"/>
                <a:gd name="connsiteY371" fmla="*/ 1154 h 1469"/>
                <a:gd name="connsiteX372" fmla="*/ 1887 w 2331"/>
                <a:gd name="connsiteY372" fmla="*/ 1198 h 1469"/>
                <a:gd name="connsiteX373" fmla="*/ 1904 w 2331"/>
                <a:gd name="connsiteY373" fmla="*/ 1150 h 1469"/>
                <a:gd name="connsiteX374" fmla="*/ 1904 w 2331"/>
                <a:gd name="connsiteY374" fmla="*/ 1110 h 1469"/>
                <a:gd name="connsiteX375" fmla="*/ 1904 w 2331"/>
                <a:gd name="connsiteY375" fmla="*/ 1143 h 1469"/>
                <a:gd name="connsiteX376" fmla="*/ 1920 w 2331"/>
                <a:gd name="connsiteY37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844 h 1469"/>
                <a:gd name="connsiteX358" fmla="*/ 1703 w 2331"/>
                <a:gd name="connsiteY358" fmla="*/ 851 h 1469"/>
                <a:gd name="connsiteX359" fmla="*/ 1719 w 2331"/>
                <a:gd name="connsiteY359" fmla="*/ 858 h 1469"/>
                <a:gd name="connsiteX360" fmla="*/ 1735 w 2331"/>
                <a:gd name="connsiteY360" fmla="*/ 864 h 1469"/>
                <a:gd name="connsiteX361" fmla="*/ 1751 w 2331"/>
                <a:gd name="connsiteY361" fmla="*/ 1050 h 1469"/>
                <a:gd name="connsiteX362" fmla="*/ 1754 w 2331"/>
                <a:gd name="connsiteY362" fmla="*/ 957 h 1469"/>
                <a:gd name="connsiteX363" fmla="*/ 1751 w 2331"/>
                <a:gd name="connsiteY363" fmla="*/ 999 h 1469"/>
                <a:gd name="connsiteX364" fmla="*/ 1767 w 2331"/>
                <a:gd name="connsiteY364" fmla="*/ 828 h 1469"/>
                <a:gd name="connsiteX365" fmla="*/ 1785 w 2331"/>
                <a:gd name="connsiteY365" fmla="*/ 1102 h 1469"/>
                <a:gd name="connsiteX366" fmla="*/ 1801 w 2331"/>
                <a:gd name="connsiteY366" fmla="*/ 1015 h 1469"/>
                <a:gd name="connsiteX367" fmla="*/ 1796 w 2331"/>
                <a:gd name="connsiteY367" fmla="*/ 1143 h 1469"/>
                <a:gd name="connsiteX368" fmla="*/ 1819 w 2331"/>
                <a:gd name="connsiteY368" fmla="*/ 1108 h 1469"/>
                <a:gd name="connsiteX369" fmla="*/ 1835 w 2331"/>
                <a:gd name="connsiteY369" fmla="*/ 1109 h 1469"/>
                <a:gd name="connsiteX370" fmla="*/ 1853 w 2331"/>
                <a:gd name="connsiteY370" fmla="*/ 1109 h 1469"/>
                <a:gd name="connsiteX371" fmla="*/ 1870 w 2331"/>
                <a:gd name="connsiteY371" fmla="*/ 1154 h 1469"/>
                <a:gd name="connsiteX372" fmla="*/ 1887 w 2331"/>
                <a:gd name="connsiteY372" fmla="*/ 1198 h 1469"/>
                <a:gd name="connsiteX373" fmla="*/ 1904 w 2331"/>
                <a:gd name="connsiteY373" fmla="*/ 1150 h 1469"/>
                <a:gd name="connsiteX374" fmla="*/ 1904 w 2331"/>
                <a:gd name="connsiteY374" fmla="*/ 1110 h 1469"/>
                <a:gd name="connsiteX375" fmla="*/ 1904 w 2331"/>
                <a:gd name="connsiteY375" fmla="*/ 1143 h 1469"/>
                <a:gd name="connsiteX376" fmla="*/ 1920 w 2331"/>
                <a:gd name="connsiteY37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851 h 1469"/>
                <a:gd name="connsiteX359" fmla="*/ 1719 w 2331"/>
                <a:gd name="connsiteY359" fmla="*/ 858 h 1469"/>
                <a:gd name="connsiteX360" fmla="*/ 1735 w 2331"/>
                <a:gd name="connsiteY360" fmla="*/ 864 h 1469"/>
                <a:gd name="connsiteX361" fmla="*/ 1751 w 2331"/>
                <a:gd name="connsiteY361" fmla="*/ 1050 h 1469"/>
                <a:gd name="connsiteX362" fmla="*/ 1754 w 2331"/>
                <a:gd name="connsiteY362" fmla="*/ 957 h 1469"/>
                <a:gd name="connsiteX363" fmla="*/ 1751 w 2331"/>
                <a:gd name="connsiteY363" fmla="*/ 999 h 1469"/>
                <a:gd name="connsiteX364" fmla="*/ 1767 w 2331"/>
                <a:gd name="connsiteY364" fmla="*/ 828 h 1469"/>
                <a:gd name="connsiteX365" fmla="*/ 1785 w 2331"/>
                <a:gd name="connsiteY365" fmla="*/ 1102 h 1469"/>
                <a:gd name="connsiteX366" fmla="*/ 1801 w 2331"/>
                <a:gd name="connsiteY366" fmla="*/ 1015 h 1469"/>
                <a:gd name="connsiteX367" fmla="*/ 1796 w 2331"/>
                <a:gd name="connsiteY367" fmla="*/ 1143 h 1469"/>
                <a:gd name="connsiteX368" fmla="*/ 1819 w 2331"/>
                <a:gd name="connsiteY368" fmla="*/ 1108 h 1469"/>
                <a:gd name="connsiteX369" fmla="*/ 1835 w 2331"/>
                <a:gd name="connsiteY369" fmla="*/ 1109 h 1469"/>
                <a:gd name="connsiteX370" fmla="*/ 1853 w 2331"/>
                <a:gd name="connsiteY370" fmla="*/ 1109 h 1469"/>
                <a:gd name="connsiteX371" fmla="*/ 1870 w 2331"/>
                <a:gd name="connsiteY371" fmla="*/ 1154 h 1469"/>
                <a:gd name="connsiteX372" fmla="*/ 1887 w 2331"/>
                <a:gd name="connsiteY372" fmla="*/ 1198 h 1469"/>
                <a:gd name="connsiteX373" fmla="*/ 1904 w 2331"/>
                <a:gd name="connsiteY373" fmla="*/ 1150 h 1469"/>
                <a:gd name="connsiteX374" fmla="*/ 1904 w 2331"/>
                <a:gd name="connsiteY374" fmla="*/ 1110 h 1469"/>
                <a:gd name="connsiteX375" fmla="*/ 1904 w 2331"/>
                <a:gd name="connsiteY375" fmla="*/ 1143 h 1469"/>
                <a:gd name="connsiteX376" fmla="*/ 1920 w 2331"/>
                <a:gd name="connsiteY37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851 h 1469"/>
                <a:gd name="connsiteX359" fmla="*/ 1701 w 2331"/>
                <a:gd name="connsiteY359" fmla="*/ 765 h 1469"/>
                <a:gd name="connsiteX360" fmla="*/ 1719 w 2331"/>
                <a:gd name="connsiteY360" fmla="*/ 858 h 1469"/>
                <a:gd name="connsiteX361" fmla="*/ 1735 w 2331"/>
                <a:gd name="connsiteY361" fmla="*/ 864 h 1469"/>
                <a:gd name="connsiteX362" fmla="*/ 1751 w 2331"/>
                <a:gd name="connsiteY362" fmla="*/ 1050 h 1469"/>
                <a:gd name="connsiteX363" fmla="*/ 1754 w 2331"/>
                <a:gd name="connsiteY363" fmla="*/ 957 h 1469"/>
                <a:gd name="connsiteX364" fmla="*/ 1751 w 2331"/>
                <a:gd name="connsiteY364" fmla="*/ 999 h 1469"/>
                <a:gd name="connsiteX365" fmla="*/ 1767 w 2331"/>
                <a:gd name="connsiteY365" fmla="*/ 828 h 1469"/>
                <a:gd name="connsiteX366" fmla="*/ 1785 w 2331"/>
                <a:gd name="connsiteY366" fmla="*/ 1102 h 1469"/>
                <a:gd name="connsiteX367" fmla="*/ 1801 w 2331"/>
                <a:gd name="connsiteY367" fmla="*/ 1015 h 1469"/>
                <a:gd name="connsiteX368" fmla="*/ 1796 w 2331"/>
                <a:gd name="connsiteY368" fmla="*/ 1143 h 1469"/>
                <a:gd name="connsiteX369" fmla="*/ 1819 w 2331"/>
                <a:gd name="connsiteY369" fmla="*/ 1108 h 1469"/>
                <a:gd name="connsiteX370" fmla="*/ 1835 w 2331"/>
                <a:gd name="connsiteY370" fmla="*/ 1109 h 1469"/>
                <a:gd name="connsiteX371" fmla="*/ 1853 w 2331"/>
                <a:gd name="connsiteY371" fmla="*/ 1109 h 1469"/>
                <a:gd name="connsiteX372" fmla="*/ 1870 w 2331"/>
                <a:gd name="connsiteY372" fmla="*/ 1154 h 1469"/>
                <a:gd name="connsiteX373" fmla="*/ 1887 w 2331"/>
                <a:gd name="connsiteY373" fmla="*/ 1198 h 1469"/>
                <a:gd name="connsiteX374" fmla="*/ 1904 w 2331"/>
                <a:gd name="connsiteY374" fmla="*/ 1150 h 1469"/>
                <a:gd name="connsiteX375" fmla="*/ 1904 w 2331"/>
                <a:gd name="connsiteY375" fmla="*/ 1110 h 1469"/>
                <a:gd name="connsiteX376" fmla="*/ 1904 w 2331"/>
                <a:gd name="connsiteY376" fmla="*/ 1143 h 1469"/>
                <a:gd name="connsiteX377" fmla="*/ 1920 w 2331"/>
                <a:gd name="connsiteY377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851 h 1469"/>
                <a:gd name="connsiteX359" fmla="*/ 1701 w 2331"/>
                <a:gd name="connsiteY359" fmla="*/ 765 h 1469"/>
                <a:gd name="connsiteX360" fmla="*/ 1719 w 2331"/>
                <a:gd name="connsiteY360" fmla="*/ 723 h 1469"/>
                <a:gd name="connsiteX361" fmla="*/ 1735 w 2331"/>
                <a:gd name="connsiteY361" fmla="*/ 864 h 1469"/>
                <a:gd name="connsiteX362" fmla="*/ 1751 w 2331"/>
                <a:gd name="connsiteY362" fmla="*/ 1050 h 1469"/>
                <a:gd name="connsiteX363" fmla="*/ 1754 w 2331"/>
                <a:gd name="connsiteY363" fmla="*/ 957 h 1469"/>
                <a:gd name="connsiteX364" fmla="*/ 1751 w 2331"/>
                <a:gd name="connsiteY364" fmla="*/ 999 h 1469"/>
                <a:gd name="connsiteX365" fmla="*/ 1767 w 2331"/>
                <a:gd name="connsiteY365" fmla="*/ 828 h 1469"/>
                <a:gd name="connsiteX366" fmla="*/ 1785 w 2331"/>
                <a:gd name="connsiteY366" fmla="*/ 1102 h 1469"/>
                <a:gd name="connsiteX367" fmla="*/ 1801 w 2331"/>
                <a:gd name="connsiteY367" fmla="*/ 1015 h 1469"/>
                <a:gd name="connsiteX368" fmla="*/ 1796 w 2331"/>
                <a:gd name="connsiteY368" fmla="*/ 1143 h 1469"/>
                <a:gd name="connsiteX369" fmla="*/ 1819 w 2331"/>
                <a:gd name="connsiteY369" fmla="*/ 1108 h 1469"/>
                <a:gd name="connsiteX370" fmla="*/ 1835 w 2331"/>
                <a:gd name="connsiteY370" fmla="*/ 1109 h 1469"/>
                <a:gd name="connsiteX371" fmla="*/ 1853 w 2331"/>
                <a:gd name="connsiteY371" fmla="*/ 1109 h 1469"/>
                <a:gd name="connsiteX372" fmla="*/ 1870 w 2331"/>
                <a:gd name="connsiteY372" fmla="*/ 1154 h 1469"/>
                <a:gd name="connsiteX373" fmla="*/ 1887 w 2331"/>
                <a:gd name="connsiteY373" fmla="*/ 1198 h 1469"/>
                <a:gd name="connsiteX374" fmla="*/ 1904 w 2331"/>
                <a:gd name="connsiteY374" fmla="*/ 1150 h 1469"/>
                <a:gd name="connsiteX375" fmla="*/ 1904 w 2331"/>
                <a:gd name="connsiteY375" fmla="*/ 1110 h 1469"/>
                <a:gd name="connsiteX376" fmla="*/ 1904 w 2331"/>
                <a:gd name="connsiteY376" fmla="*/ 1143 h 1469"/>
                <a:gd name="connsiteX377" fmla="*/ 1920 w 2331"/>
                <a:gd name="connsiteY377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85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864 h 1469"/>
                <a:gd name="connsiteX363" fmla="*/ 1751 w 2331"/>
                <a:gd name="connsiteY363" fmla="*/ 1050 h 1469"/>
                <a:gd name="connsiteX364" fmla="*/ 1754 w 2331"/>
                <a:gd name="connsiteY364" fmla="*/ 957 h 1469"/>
                <a:gd name="connsiteX365" fmla="*/ 1751 w 2331"/>
                <a:gd name="connsiteY365" fmla="*/ 999 h 1469"/>
                <a:gd name="connsiteX366" fmla="*/ 1767 w 2331"/>
                <a:gd name="connsiteY366" fmla="*/ 828 h 1469"/>
                <a:gd name="connsiteX367" fmla="*/ 1785 w 2331"/>
                <a:gd name="connsiteY367" fmla="*/ 1102 h 1469"/>
                <a:gd name="connsiteX368" fmla="*/ 1801 w 2331"/>
                <a:gd name="connsiteY368" fmla="*/ 1015 h 1469"/>
                <a:gd name="connsiteX369" fmla="*/ 1796 w 2331"/>
                <a:gd name="connsiteY369" fmla="*/ 1143 h 1469"/>
                <a:gd name="connsiteX370" fmla="*/ 1819 w 2331"/>
                <a:gd name="connsiteY370" fmla="*/ 1108 h 1469"/>
                <a:gd name="connsiteX371" fmla="*/ 1835 w 2331"/>
                <a:gd name="connsiteY371" fmla="*/ 1109 h 1469"/>
                <a:gd name="connsiteX372" fmla="*/ 1853 w 2331"/>
                <a:gd name="connsiteY372" fmla="*/ 1109 h 1469"/>
                <a:gd name="connsiteX373" fmla="*/ 1870 w 2331"/>
                <a:gd name="connsiteY373" fmla="*/ 1154 h 1469"/>
                <a:gd name="connsiteX374" fmla="*/ 1887 w 2331"/>
                <a:gd name="connsiteY374" fmla="*/ 1198 h 1469"/>
                <a:gd name="connsiteX375" fmla="*/ 1904 w 2331"/>
                <a:gd name="connsiteY375" fmla="*/ 1150 h 1469"/>
                <a:gd name="connsiteX376" fmla="*/ 1904 w 2331"/>
                <a:gd name="connsiteY376" fmla="*/ 1110 h 1469"/>
                <a:gd name="connsiteX377" fmla="*/ 1904 w 2331"/>
                <a:gd name="connsiteY377" fmla="*/ 1143 h 1469"/>
                <a:gd name="connsiteX378" fmla="*/ 1920 w 2331"/>
                <a:gd name="connsiteY378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85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864 h 1469"/>
                <a:gd name="connsiteX363" fmla="*/ 1731 w 2331"/>
                <a:gd name="connsiteY363" fmla="*/ 735 h 1469"/>
                <a:gd name="connsiteX364" fmla="*/ 1751 w 2331"/>
                <a:gd name="connsiteY364" fmla="*/ 1050 h 1469"/>
                <a:gd name="connsiteX365" fmla="*/ 1754 w 2331"/>
                <a:gd name="connsiteY365" fmla="*/ 957 h 1469"/>
                <a:gd name="connsiteX366" fmla="*/ 1751 w 2331"/>
                <a:gd name="connsiteY366" fmla="*/ 999 h 1469"/>
                <a:gd name="connsiteX367" fmla="*/ 1767 w 2331"/>
                <a:gd name="connsiteY367" fmla="*/ 828 h 1469"/>
                <a:gd name="connsiteX368" fmla="*/ 1785 w 2331"/>
                <a:gd name="connsiteY368" fmla="*/ 1102 h 1469"/>
                <a:gd name="connsiteX369" fmla="*/ 1801 w 2331"/>
                <a:gd name="connsiteY369" fmla="*/ 1015 h 1469"/>
                <a:gd name="connsiteX370" fmla="*/ 1796 w 2331"/>
                <a:gd name="connsiteY370" fmla="*/ 1143 h 1469"/>
                <a:gd name="connsiteX371" fmla="*/ 1819 w 2331"/>
                <a:gd name="connsiteY371" fmla="*/ 1108 h 1469"/>
                <a:gd name="connsiteX372" fmla="*/ 1835 w 2331"/>
                <a:gd name="connsiteY372" fmla="*/ 1109 h 1469"/>
                <a:gd name="connsiteX373" fmla="*/ 1853 w 2331"/>
                <a:gd name="connsiteY373" fmla="*/ 1109 h 1469"/>
                <a:gd name="connsiteX374" fmla="*/ 1870 w 2331"/>
                <a:gd name="connsiteY374" fmla="*/ 1154 h 1469"/>
                <a:gd name="connsiteX375" fmla="*/ 1887 w 2331"/>
                <a:gd name="connsiteY375" fmla="*/ 1198 h 1469"/>
                <a:gd name="connsiteX376" fmla="*/ 1904 w 2331"/>
                <a:gd name="connsiteY376" fmla="*/ 1150 h 1469"/>
                <a:gd name="connsiteX377" fmla="*/ 1904 w 2331"/>
                <a:gd name="connsiteY377" fmla="*/ 1110 h 1469"/>
                <a:gd name="connsiteX378" fmla="*/ 1904 w 2331"/>
                <a:gd name="connsiteY378" fmla="*/ 1143 h 1469"/>
                <a:gd name="connsiteX379" fmla="*/ 1920 w 2331"/>
                <a:gd name="connsiteY379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864 h 1469"/>
                <a:gd name="connsiteX363" fmla="*/ 1731 w 2331"/>
                <a:gd name="connsiteY363" fmla="*/ 735 h 1469"/>
                <a:gd name="connsiteX364" fmla="*/ 1751 w 2331"/>
                <a:gd name="connsiteY364" fmla="*/ 1050 h 1469"/>
                <a:gd name="connsiteX365" fmla="*/ 1754 w 2331"/>
                <a:gd name="connsiteY365" fmla="*/ 957 h 1469"/>
                <a:gd name="connsiteX366" fmla="*/ 1751 w 2331"/>
                <a:gd name="connsiteY366" fmla="*/ 999 h 1469"/>
                <a:gd name="connsiteX367" fmla="*/ 1767 w 2331"/>
                <a:gd name="connsiteY367" fmla="*/ 828 h 1469"/>
                <a:gd name="connsiteX368" fmla="*/ 1785 w 2331"/>
                <a:gd name="connsiteY368" fmla="*/ 1102 h 1469"/>
                <a:gd name="connsiteX369" fmla="*/ 1801 w 2331"/>
                <a:gd name="connsiteY369" fmla="*/ 1015 h 1469"/>
                <a:gd name="connsiteX370" fmla="*/ 1796 w 2331"/>
                <a:gd name="connsiteY370" fmla="*/ 1143 h 1469"/>
                <a:gd name="connsiteX371" fmla="*/ 1819 w 2331"/>
                <a:gd name="connsiteY371" fmla="*/ 1108 h 1469"/>
                <a:gd name="connsiteX372" fmla="*/ 1835 w 2331"/>
                <a:gd name="connsiteY372" fmla="*/ 1109 h 1469"/>
                <a:gd name="connsiteX373" fmla="*/ 1853 w 2331"/>
                <a:gd name="connsiteY373" fmla="*/ 1109 h 1469"/>
                <a:gd name="connsiteX374" fmla="*/ 1870 w 2331"/>
                <a:gd name="connsiteY374" fmla="*/ 1154 h 1469"/>
                <a:gd name="connsiteX375" fmla="*/ 1887 w 2331"/>
                <a:gd name="connsiteY375" fmla="*/ 1198 h 1469"/>
                <a:gd name="connsiteX376" fmla="*/ 1904 w 2331"/>
                <a:gd name="connsiteY376" fmla="*/ 1150 h 1469"/>
                <a:gd name="connsiteX377" fmla="*/ 1904 w 2331"/>
                <a:gd name="connsiteY377" fmla="*/ 1110 h 1469"/>
                <a:gd name="connsiteX378" fmla="*/ 1904 w 2331"/>
                <a:gd name="connsiteY378" fmla="*/ 1143 h 1469"/>
                <a:gd name="connsiteX379" fmla="*/ 1920 w 2331"/>
                <a:gd name="connsiteY379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864 h 1469"/>
                <a:gd name="connsiteX363" fmla="*/ 1731 w 2331"/>
                <a:gd name="connsiteY363" fmla="*/ 735 h 1469"/>
                <a:gd name="connsiteX364" fmla="*/ 1743 w 2331"/>
                <a:gd name="connsiteY364" fmla="*/ 738 h 1469"/>
                <a:gd name="connsiteX365" fmla="*/ 1751 w 2331"/>
                <a:gd name="connsiteY365" fmla="*/ 1050 h 1469"/>
                <a:gd name="connsiteX366" fmla="*/ 1754 w 2331"/>
                <a:gd name="connsiteY366" fmla="*/ 957 h 1469"/>
                <a:gd name="connsiteX367" fmla="*/ 1751 w 2331"/>
                <a:gd name="connsiteY367" fmla="*/ 999 h 1469"/>
                <a:gd name="connsiteX368" fmla="*/ 1767 w 2331"/>
                <a:gd name="connsiteY368" fmla="*/ 828 h 1469"/>
                <a:gd name="connsiteX369" fmla="*/ 1785 w 2331"/>
                <a:gd name="connsiteY369" fmla="*/ 1102 h 1469"/>
                <a:gd name="connsiteX370" fmla="*/ 1801 w 2331"/>
                <a:gd name="connsiteY370" fmla="*/ 1015 h 1469"/>
                <a:gd name="connsiteX371" fmla="*/ 1796 w 2331"/>
                <a:gd name="connsiteY371" fmla="*/ 1143 h 1469"/>
                <a:gd name="connsiteX372" fmla="*/ 1819 w 2331"/>
                <a:gd name="connsiteY372" fmla="*/ 1108 h 1469"/>
                <a:gd name="connsiteX373" fmla="*/ 1835 w 2331"/>
                <a:gd name="connsiteY373" fmla="*/ 1109 h 1469"/>
                <a:gd name="connsiteX374" fmla="*/ 1853 w 2331"/>
                <a:gd name="connsiteY374" fmla="*/ 1109 h 1469"/>
                <a:gd name="connsiteX375" fmla="*/ 1870 w 2331"/>
                <a:gd name="connsiteY375" fmla="*/ 1154 h 1469"/>
                <a:gd name="connsiteX376" fmla="*/ 1887 w 2331"/>
                <a:gd name="connsiteY376" fmla="*/ 1198 h 1469"/>
                <a:gd name="connsiteX377" fmla="*/ 1904 w 2331"/>
                <a:gd name="connsiteY377" fmla="*/ 1150 h 1469"/>
                <a:gd name="connsiteX378" fmla="*/ 1904 w 2331"/>
                <a:gd name="connsiteY378" fmla="*/ 1110 h 1469"/>
                <a:gd name="connsiteX379" fmla="*/ 1904 w 2331"/>
                <a:gd name="connsiteY379" fmla="*/ 1143 h 1469"/>
                <a:gd name="connsiteX380" fmla="*/ 1920 w 2331"/>
                <a:gd name="connsiteY380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86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4 w 2331"/>
                <a:gd name="connsiteY367" fmla="*/ 957 h 1469"/>
                <a:gd name="connsiteX368" fmla="*/ 1751 w 2331"/>
                <a:gd name="connsiteY368" fmla="*/ 999 h 1469"/>
                <a:gd name="connsiteX369" fmla="*/ 1767 w 2331"/>
                <a:gd name="connsiteY369" fmla="*/ 828 h 1469"/>
                <a:gd name="connsiteX370" fmla="*/ 1785 w 2331"/>
                <a:gd name="connsiteY370" fmla="*/ 1102 h 1469"/>
                <a:gd name="connsiteX371" fmla="*/ 1801 w 2331"/>
                <a:gd name="connsiteY371" fmla="*/ 1015 h 1469"/>
                <a:gd name="connsiteX372" fmla="*/ 1796 w 2331"/>
                <a:gd name="connsiteY372" fmla="*/ 1143 h 1469"/>
                <a:gd name="connsiteX373" fmla="*/ 1819 w 2331"/>
                <a:gd name="connsiteY373" fmla="*/ 1108 h 1469"/>
                <a:gd name="connsiteX374" fmla="*/ 1835 w 2331"/>
                <a:gd name="connsiteY374" fmla="*/ 1109 h 1469"/>
                <a:gd name="connsiteX375" fmla="*/ 1853 w 2331"/>
                <a:gd name="connsiteY375" fmla="*/ 1109 h 1469"/>
                <a:gd name="connsiteX376" fmla="*/ 1870 w 2331"/>
                <a:gd name="connsiteY376" fmla="*/ 1154 h 1469"/>
                <a:gd name="connsiteX377" fmla="*/ 1887 w 2331"/>
                <a:gd name="connsiteY377" fmla="*/ 1198 h 1469"/>
                <a:gd name="connsiteX378" fmla="*/ 1904 w 2331"/>
                <a:gd name="connsiteY378" fmla="*/ 1150 h 1469"/>
                <a:gd name="connsiteX379" fmla="*/ 1904 w 2331"/>
                <a:gd name="connsiteY379" fmla="*/ 1110 h 1469"/>
                <a:gd name="connsiteX380" fmla="*/ 1904 w 2331"/>
                <a:gd name="connsiteY380" fmla="*/ 1143 h 1469"/>
                <a:gd name="connsiteX381" fmla="*/ 1920 w 2331"/>
                <a:gd name="connsiteY381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4 w 2331"/>
                <a:gd name="connsiteY367" fmla="*/ 957 h 1469"/>
                <a:gd name="connsiteX368" fmla="*/ 1751 w 2331"/>
                <a:gd name="connsiteY368" fmla="*/ 999 h 1469"/>
                <a:gd name="connsiteX369" fmla="*/ 1767 w 2331"/>
                <a:gd name="connsiteY369" fmla="*/ 828 h 1469"/>
                <a:gd name="connsiteX370" fmla="*/ 1785 w 2331"/>
                <a:gd name="connsiteY370" fmla="*/ 1102 h 1469"/>
                <a:gd name="connsiteX371" fmla="*/ 1801 w 2331"/>
                <a:gd name="connsiteY371" fmla="*/ 1015 h 1469"/>
                <a:gd name="connsiteX372" fmla="*/ 1796 w 2331"/>
                <a:gd name="connsiteY372" fmla="*/ 1143 h 1469"/>
                <a:gd name="connsiteX373" fmla="*/ 1819 w 2331"/>
                <a:gd name="connsiteY373" fmla="*/ 1108 h 1469"/>
                <a:gd name="connsiteX374" fmla="*/ 1835 w 2331"/>
                <a:gd name="connsiteY374" fmla="*/ 1109 h 1469"/>
                <a:gd name="connsiteX375" fmla="*/ 1853 w 2331"/>
                <a:gd name="connsiteY375" fmla="*/ 1109 h 1469"/>
                <a:gd name="connsiteX376" fmla="*/ 1870 w 2331"/>
                <a:gd name="connsiteY376" fmla="*/ 1154 h 1469"/>
                <a:gd name="connsiteX377" fmla="*/ 1887 w 2331"/>
                <a:gd name="connsiteY377" fmla="*/ 1198 h 1469"/>
                <a:gd name="connsiteX378" fmla="*/ 1904 w 2331"/>
                <a:gd name="connsiteY378" fmla="*/ 1150 h 1469"/>
                <a:gd name="connsiteX379" fmla="*/ 1904 w 2331"/>
                <a:gd name="connsiteY379" fmla="*/ 1110 h 1469"/>
                <a:gd name="connsiteX380" fmla="*/ 1904 w 2331"/>
                <a:gd name="connsiteY380" fmla="*/ 1143 h 1469"/>
                <a:gd name="connsiteX381" fmla="*/ 1920 w 2331"/>
                <a:gd name="connsiteY381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4 w 2331"/>
                <a:gd name="connsiteY367" fmla="*/ 957 h 1469"/>
                <a:gd name="connsiteX368" fmla="*/ 1751 w 2331"/>
                <a:gd name="connsiteY368" fmla="*/ 999 h 1469"/>
                <a:gd name="connsiteX369" fmla="*/ 1752 w 2331"/>
                <a:gd name="connsiteY369" fmla="*/ 786 h 1469"/>
                <a:gd name="connsiteX370" fmla="*/ 1767 w 2331"/>
                <a:gd name="connsiteY370" fmla="*/ 828 h 1469"/>
                <a:gd name="connsiteX371" fmla="*/ 1785 w 2331"/>
                <a:gd name="connsiteY371" fmla="*/ 1102 h 1469"/>
                <a:gd name="connsiteX372" fmla="*/ 1801 w 2331"/>
                <a:gd name="connsiteY372" fmla="*/ 1015 h 1469"/>
                <a:gd name="connsiteX373" fmla="*/ 1796 w 2331"/>
                <a:gd name="connsiteY373" fmla="*/ 1143 h 1469"/>
                <a:gd name="connsiteX374" fmla="*/ 1819 w 2331"/>
                <a:gd name="connsiteY374" fmla="*/ 1108 h 1469"/>
                <a:gd name="connsiteX375" fmla="*/ 1835 w 2331"/>
                <a:gd name="connsiteY375" fmla="*/ 1109 h 1469"/>
                <a:gd name="connsiteX376" fmla="*/ 1853 w 2331"/>
                <a:gd name="connsiteY376" fmla="*/ 1109 h 1469"/>
                <a:gd name="connsiteX377" fmla="*/ 1870 w 2331"/>
                <a:gd name="connsiteY377" fmla="*/ 1154 h 1469"/>
                <a:gd name="connsiteX378" fmla="*/ 1887 w 2331"/>
                <a:gd name="connsiteY378" fmla="*/ 1198 h 1469"/>
                <a:gd name="connsiteX379" fmla="*/ 1904 w 2331"/>
                <a:gd name="connsiteY379" fmla="*/ 1150 h 1469"/>
                <a:gd name="connsiteX380" fmla="*/ 1904 w 2331"/>
                <a:gd name="connsiteY380" fmla="*/ 1110 h 1469"/>
                <a:gd name="connsiteX381" fmla="*/ 1904 w 2331"/>
                <a:gd name="connsiteY381" fmla="*/ 1143 h 1469"/>
                <a:gd name="connsiteX382" fmla="*/ 1920 w 2331"/>
                <a:gd name="connsiteY382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4 w 2331"/>
                <a:gd name="connsiteY367" fmla="*/ 957 h 1469"/>
                <a:gd name="connsiteX368" fmla="*/ 1751 w 2331"/>
                <a:gd name="connsiteY368" fmla="*/ 999 h 1469"/>
                <a:gd name="connsiteX369" fmla="*/ 1836 w 2331"/>
                <a:gd name="connsiteY369" fmla="*/ 747 h 1469"/>
                <a:gd name="connsiteX370" fmla="*/ 1752 w 2331"/>
                <a:gd name="connsiteY370" fmla="*/ 786 h 1469"/>
                <a:gd name="connsiteX371" fmla="*/ 1767 w 2331"/>
                <a:gd name="connsiteY371" fmla="*/ 828 h 1469"/>
                <a:gd name="connsiteX372" fmla="*/ 1785 w 2331"/>
                <a:gd name="connsiteY372" fmla="*/ 1102 h 1469"/>
                <a:gd name="connsiteX373" fmla="*/ 1801 w 2331"/>
                <a:gd name="connsiteY373" fmla="*/ 1015 h 1469"/>
                <a:gd name="connsiteX374" fmla="*/ 1796 w 2331"/>
                <a:gd name="connsiteY374" fmla="*/ 1143 h 1469"/>
                <a:gd name="connsiteX375" fmla="*/ 1819 w 2331"/>
                <a:gd name="connsiteY375" fmla="*/ 1108 h 1469"/>
                <a:gd name="connsiteX376" fmla="*/ 1835 w 2331"/>
                <a:gd name="connsiteY376" fmla="*/ 1109 h 1469"/>
                <a:gd name="connsiteX377" fmla="*/ 1853 w 2331"/>
                <a:gd name="connsiteY377" fmla="*/ 1109 h 1469"/>
                <a:gd name="connsiteX378" fmla="*/ 1870 w 2331"/>
                <a:gd name="connsiteY378" fmla="*/ 1154 h 1469"/>
                <a:gd name="connsiteX379" fmla="*/ 1887 w 2331"/>
                <a:gd name="connsiteY379" fmla="*/ 1198 h 1469"/>
                <a:gd name="connsiteX380" fmla="*/ 1904 w 2331"/>
                <a:gd name="connsiteY380" fmla="*/ 1150 h 1469"/>
                <a:gd name="connsiteX381" fmla="*/ 1904 w 2331"/>
                <a:gd name="connsiteY381" fmla="*/ 1110 h 1469"/>
                <a:gd name="connsiteX382" fmla="*/ 1904 w 2331"/>
                <a:gd name="connsiteY382" fmla="*/ 1143 h 1469"/>
                <a:gd name="connsiteX383" fmla="*/ 1920 w 2331"/>
                <a:gd name="connsiteY383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4 w 2331"/>
                <a:gd name="connsiteY367" fmla="*/ 957 h 1469"/>
                <a:gd name="connsiteX368" fmla="*/ 1751 w 2331"/>
                <a:gd name="connsiteY368" fmla="*/ 999 h 1469"/>
                <a:gd name="connsiteX369" fmla="*/ 1836 w 2331"/>
                <a:gd name="connsiteY369" fmla="*/ 747 h 1469"/>
                <a:gd name="connsiteX370" fmla="*/ 1752 w 2331"/>
                <a:gd name="connsiteY370" fmla="*/ 786 h 1469"/>
                <a:gd name="connsiteX371" fmla="*/ 1902 w 2331"/>
                <a:gd name="connsiteY371" fmla="*/ 828 h 1469"/>
                <a:gd name="connsiteX372" fmla="*/ 1785 w 2331"/>
                <a:gd name="connsiteY372" fmla="*/ 1102 h 1469"/>
                <a:gd name="connsiteX373" fmla="*/ 1801 w 2331"/>
                <a:gd name="connsiteY373" fmla="*/ 1015 h 1469"/>
                <a:gd name="connsiteX374" fmla="*/ 1796 w 2331"/>
                <a:gd name="connsiteY374" fmla="*/ 1143 h 1469"/>
                <a:gd name="connsiteX375" fmla="*/ 1819 w 2331"/>
                <a:gd name="connsiteY375" fmla="*/ 1108 h 1469"/>
                <a:gd name="connsiteX376" fmla="*/ 1835 w 2331"/>
                <a:gd name="connsiteY376" fmla="*/ 1109 h 1469"/>
                <a:gd name="connsiteX377" fmla="*/ 1853 w 2331"/>
                <a:gd name="connsiteY377" fmla="*/ 1109 h 1469"/>
                <a:gd name="connsiteX378" fmla="*/ 1870 w 2331"/>
                <a:gd name="connsiteY378" fmla="*/ 1154 h 1469"/>
                <a:gd name="connsiteX379" fmla="*/ 1887 w 2331"/>
                <a:gd name="connsiteY379" fmla="*/ 1198 h 1469"/>
                <a:gd name="connsiteX380" fmla="*/ 1904 w 2331"/>
                <a:gd name="connsiteY380" fmla="*/ 1150 h 1469"/>
                <a:gd name="connsiteX381" fmla="*/ 1904 w 2331"/>
                <a:gd name="connsiteY381" fmla="*/ 1110 h 1469"/>
                <a:gd name="connsiteX382" fmla="*/ 1904 w 2331"/>
                <a:gd name="connsiteY382" fmla="*/ 1143 h 1469"/>
                <a:gd name="connsiteX383" fmla="*/ 1920 w 2331"/>
                <a:gd name="connsiteY383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49 w 2331"/>
                <a:gd name="connsiteY367" fmla="*/ 1053 h 1469"/>
                <a:gd name="connsiteX368" fmla="*/ 1754 w 2331"/>
                <a:gd name="connsiteY368" fmla="*/ 957 h 1469"/>
                <a:gd name="connsiteX369" fmla="*/ 1751 w 2331"/>
                <a:gd name="connsiteY369" fmla="*/ 999 h 1469"/>
                <a:gd name="connsiteX370" fmla="*/ 1836 w 2331"/>
                <a:gd name="connsiteY370" fmla="*/ 747 h 1469"/>
                <a:gd name="connsiteX371" fmla="*/ 1752 w 2331"/>
                <a:gd name="connsiteY371" fmla="*/ 786 h 1469"/>
                <a:gd name="connsiteX372" fmla="*/ 1902 w 2331"/>
                <a:gd name="connsiteY372" fmla="*/ 828 h 1469"/>
                <a:gd name="connsiteX373" fmla="*/ 1785 w 2331"/>
                <a:gd name="connsiteY373" fmla="*/ 1102 h 1469"/>
                <a:gd name="connsiteX374" fmla="*/ 1801 w 2331"/>
                <a:gd name="connsiteY374" fmla="*/ 1015 h 1469"/>
                <a:gd name="connsiteX375" fmla="*/ 1796 w 2331"/>
                <a:gd name="connsiteY375" fmla="*/ 1143 h 1469"/>
                <a:gd name="connsiteX376" fmla="*/ 1819 w 2331"/>
                <a:gd name="connsiteY376" fmla="*/ 1108 h 1469"/>
                <a:gd name="connsiteX377" fmla="*/ 1835 w 2331"/>
                <a:gd name="connsiteY377" fmla="*/ 1109 h 1469"/>
                <a:gd name="connsiteX378" fmla="*/ 1853 w 2331"/>
                <a:gd name="connsiteY378" fmla="*/ 1109 h 1469"/>
                <a:gd name="connsiteX379" fmla="*/ 1870 w 2331"/>
                <a:gd name="connsiteY379" fmla="*/ 1154 h 1469"/>
                <a:gd name="connsiteX380" fmla="*/ 1887 w 2331"/>
                <a:gd name="connsiteY380" fmla="*/ 1198 h 1469"/>
                <a:gd name="connsiteX381" fmla="*/ 1904 w 2331"/>
                <a:gd name="connsiteY381" fmla="*/ 1150 h 1469"/>
                <a:gd name="connsiteX382" fmla="*/ 1904 w 2331"/>
                <a:gd name="connsiteY382" fmla="*/ 1110 h 1469"/>
                <a:gd name="connsiteX383" fmla="*/ 1904 w 2331"/>
                <a:gd name="connsiteY383" fmla="*/ 1143 h 1469"/>
                <a:gd name="connsiteX384" fmla="*/ 1920 w 2331"/>
                <a:gd name="connsiteY38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4 w 2331"/>
                <a:gd name="connsiteY367" fmla="*/ 957 h 1469"/>
                <a:gd name="connsiteX368" fmla="*/ 1751 w 2331"/>
                <a:gd name="connsiteY368" fmla="*/ 999 h 1469"/>
                <a:gd name="connsiteX369" fmla="*/ 1836 w 2331"/>
                <a:gd name="connsiteY369" fmla="*/ 747 h 1469"/>
                <a:gd name="connsiteX370" fmla="*/ 1752 w 2331"/>
                <a:gd name="connsiteY370" fmla="*/ 786 h 1469"/>
                <a:gd name="connsiteX371" fmla="*/ 1902 w 2331"/>
                <a:gd name="connsiteY371" fmla="*/ 828 h 1469"/>
                <a:gd name="connsiteX372" fmla="*/ 1785 w 2331"/>
                <a:gd name="connsiteY372" fmla="*/ 1102 h 1469"/>
                <a:gd name="connsiteX373" fmla="*/ 1801 w 2331"/>
                <a:gd name="connsiteY373" fmla="*/ 1015 h 1469"/>
                <a:gd name="connsiteX374" fmla="*/ 1796 w 2331"/>
                <a:gd name="connsiteY374" fmla="*/ 1143 h 1469"/>
                <a:gd name="connsiteX375" fmla="*/ 1819 w 2331"/>
                <a:gd name="connsiteY375" fmla="*/ 1108 h 1469"/>
                <a:gd name="connsiteX376" fmla="*/ 1835 w 2331"/>
                <a:gd name="connsiteY376" fmla="*/ 1109 h 1469"/>
                <a:gd name="connsiteX377" fmla="*/ 1853 w 2331"/>
                <a:gd name="connsiteY377" fmla="*/ 1109 h 1469"/>
                <a:gd name="connsiteX378" fmla="*/ 1870 w 2331"/>
                <a:gd name="connsiteY378" fmla="*/ 1154 h 1469"/>
                <a:gd name="connsiteX379" fmla="*/ 1887 w 2331"/>
                <a:gd name="connsiteY379" fmla="*/ 1198 h 1469"/>
                <a:gd name="connsiteX380" fmla="*/ 1904 w 2331"/>
                <a:gd name="connsiteY380" fmla="*/ 1150 h 1469"/>
                <a:gd name="connsiteX381" fmla="*/ 1904 w 2331"/>
                <a:gd name="connsiteY381" fmla="*/ 1110 h 1469"/>
                <a:gd name="connsiteX382" fmla="*/ 1904 w 2331"/>
                <a:gd name="connsiteY382" fmla="*/ 1143 h 1469"/>
                <a:gd name="connsiteX383" fmla="*/ 1920 w 2331"/>
                <a:gd name="connsiteY383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5 w 2331"/>
                <a:gd name="connsiteY367" fmla="*/ 774 h 1469"/>
                <a:gd name="connsiteX368" fmla="*/ 1754 w 2331"/>
                <a:gd name="connsiteY368" fmla="*/ 957 h 1469"/>
                <a:gd name="connsiteX369" fmla="*/ 1751 w 2331"/>
                <a:gd name="connsiteY369" fmla="*/ 999 h 1469"/>
                <a:gd name="connsiteX370" fmla="*/ 1836 w 2331"/>
                <a:gd name="connsiteY370" fmla="*/ 747 h 1469"/>
                <a:gd name="connsiteX371" fmla="*/ 1752 w 2331"/>
                <a:gd name="connsiteY371" fmla="*/ 786 h 1469"/>
                <a:gd name="connsiteX372" fmla="*/ 1902 w 2331"/>
                <a:gd name="connsiteY372" fmla="*/ 828 h 1469"/>
                <a:gd name="connsiteX373" fmla="*/ 1785 w 2331"/>
                <a:gd name="connsiteY373" fmla="*/ 1102 h 1469"/>
                <a:gd name="connsiteX374" fmla="*/ 1801 w 2331"/>
                <a:gd name="connsiteY374" fmla="*/ 1015 h 1469"/>
                <a:gd name="connsiteX375" fmla="*/ 1796 w 2331"/>
                <a:gd name="connsiteY375" fmla="*/ 1143 h 1469"/>
                <a:gd name="connsiteX376" fmla="*/ 1819 w 2331"/>
                <a:gd name="connsiteY376" fmla="*/ 1108 h 1469"/>
                <a:gd name="connsiteX377" fmla="*/ 1835 w 2331"/>
                <a:gd name="connsiteY377" fmla="*/ 1109 h 1469"/>
                <a:gd name="connsiteX378" fmla="*/ 1853 w 2331"/>
                <a:gd name="connsiteY378" fmla="*/ 1109 h 1469"/>
                <a:gd name="connsiteX379" fmla="*/ 1870 w 2331"/>
                <a:gd name="connsiteY379" fmla="*/ 1154 h 1469"/>
                <a:gd name="connsiteX380" fmla="*/ 1887 w 2331"/>
                <a:gd name="connsiteY380" fmla="*/ 1198 h 1469"/>
                <a:gd name="connsiteX381" fmla="*/ 1904 w 2331"/>
                <a:gd name="connsiteY381" fmla="*/ 1150 h 1469"/>
                <a:gd name="connsiteX382" fmla="*/ 1904 w 2331"/>
                <a:gd name="connsiteY382" fmla="*/ 1110 h 1469"/>
                <a:gd name="connsiteX383" fmla="*/ 1904 w 2331"/>
                <a:gd name="connsiteY383" fmla="*/ 1143 h 1469"/>
                <a:gd name="connsiteX384" fmla="*/ 1920 w 2331"/>
                <a:gd name="connsiteY38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5 w 2331"/>
                <a:gd name="connsiteY367" fmla="*/ 774 h 1469"/>
                <a:gd name="connsiteX368" fmla="*/ 1754 w 2331"/>
                <a:gd name="connsiteY368" fmla="*/ 957 h 1469"/>
                <a:gd name="connsiteX369" fmla="*/ 1751 w 2331"/>
                <a:gd name="connsiteY369" fmla="*/ 999 h 1469"/>
                <a:gd name="connsiteX370" fmla="*/ 1752 w 2331"/>
                <a:gd name="connsiteY370" fmla="*/ 729 h 1469"/>
                <a:gd name="connsiteX371" fmla="*/ 1836 w 2331"/>
                <a:gd name="connsiteY371" fmla="*/ 747 h 1469"/>
                <a:gd name="connsiteX372" fmla="*/ 1752 w 2331"/>
                <a:gd name="connsiteY372" fmla="*/ 786 h 1469"/>
                <a:gd name="connsiteX373" fmla="*/ 1902 w 2331"/>
                <a:gd name="connsiteY373" fmla="*/ 828 h 1469"/>
                <a:gd name="connsiteX374" fmla="*/ 1785 w 2331"/>
                <a:gd name="connsiteY374" fmla="*/ 1102 h 1469"/>
                <a:gd name="connsiteX375" fmla="*/ 1801 w 2331"/>
                <a:gd name="connsiteY375" fmla="*/ 1015 h 1469"/>
                <a:gd name="connsiteX376" fmla="*/ 1796 w 2331"/>
                <a:gd name="connsiteY376" fmla="*/ 1143 h 1469"/>
                <a:gd name="connsiteX377" fmla="*/ 1819 w 2331"/>
                <a:gd name="connsiteY377" fmla="*/ 1108 h 1469"/>
                <a:gd name="connsiteX378" fmla="*/ 1835 w 2331"/>
                <a:gd name="connsiteY378" fmla="*/ 1109 h 1469"/>
                <a:gd name="connsiteX379" fmla="*/ 1853 w 2331"/>
                <a:gd name="connsiteY379" fmla="*/ 1109 h 1469"/>
                <a:gd name="connsiteX380" fmla="*/ 1870 w 2331"/>
                <a:gd name="connsiteY380" fmla="*/ 1154 h 1469"/>
                <a:gd name="connsiteX381" fmla="*/ 1887 w 2331"/>
                <a:gd name="connsiteY381" fmla="*/ 1198 h 1469"/>
                <a:gd name="connsiteX382" fmla="*/ 1904 w 2331"/>
                <a:gd name="connsiteY382" fmla="*/ 1150 h 1469"/>
                <a:gd name="connsiteX383" fmla="*/ 1904 w 2331"/>
                <a:gd name="connsiteY383" fmla="*/ 1110 h 1469"/>
                <a:gd name="connsiteX384" fmla="*/ 1904 w 2331"/>
                <a:gd name="connsiteY384" fmla="*/ 1143 h 1469"/>
                <a:gd name="connsiteX385" fmla="*/ 1920 w 2331"/>
                <a:gd name="connsiteY38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5 w 2331"/>
                <a:gd name="connsiteY367" fmla="*/ 774 h 1469"/>
                <a:gd name="connsiteX368" fmla="*/ 1754 w 2331"/>
                <a:gd name="connsiteY368" fmla="*/ 957 h 1469"/>
                <a:gd name="connsiteX369" fmla="*/ 1751 w 2331"/>
                <a:gd name="connsiteY369" fmla="*/ 999 h 1469"/>
                <a:gd name="connsiteX370" fmla="*/ 1743 w 2331"/>
                <a:gd name="connsiteY370" fmla="*/ 762 h 1469"/>
                <a:gd name="connsiteX371" fmla="*/ 1752 w 2331"/>
                <a:gd name="connsiteY371" fmla="*/ 729 h 1469"/>
                <a:gd name="connsiteX372" fmla="*/ 1836 w 2331"/>
                <a:gd name="connsiteY372" fmla="*/ 747 h 1469"/>
                <a:gd name="connsiteX373" fmla="*/ 1752 w 2331"/>
                <a:gd name="connsiteY373" fmla="*/ 786 h 1469"/>
                <a:gd name="connsiteX374" fmla="*/ 1902 w 2331"/>
                <a:gd name="connsiteY374" fmla="*/ 828 h 1469"/>
                <a:gd name="connsiteX375" fmla="*/ 1785 w 2331"/>
                <a:gd name="connsiteY375" fmla="*/ 1102 h 1469"/>
                <a:gd name="connsiteX376" fmla="*/ 1801 w 2331"/>
                <a:gd name="connsiteY376" fmla="*/ 1015 h 1469"/>
                <a:gd name="connsiteX377" fmla="*/ 1796 w 2331"/>
                <a:gd name="connsiteY377" fmla="*/ 1143 h 1469"/>
                <a:gd name="connsiteX378" fmla="*/ 1819 w 2331"/>
                <a:gd name="connsiteY378" fmla="*/ 1108 h 1469"/>
                <a:gd name="connsiteX379" fmla="*/ 1835 w 2331"/>
                <a:gd name="connsiteY379" fmla="*/ 1109 h 1469"/>
                <a:gd name="connsiteX380" fmla="*/ 1853 w 2331"/>
                <a:gd name="connsiteY380" fmla="*/ 1109 h 1469"/>
                <a:gd name="connsiteX381" fmla="*/ 1870 w 2331"/>
                <a:gd name="connsiteY381" fmla="*/ 1154 h 1469"/>
                <a:gd name="connsiteX382" fmla="*/ 1887 w 2331"/>
                <a:gd name="connsiteY382" fmla="*/ 1198 h 1469"/>
                <a:gd name="connsiteX383" fmla="*/ 1904 w 2331"/>
                <a:gd name="connsiteY383" fmla="*/ 1150 h 1469"/>
                <a:gd name="connsiteX384" fmla="*/ 1904 w 2331"/>
                <a:gd name="connsiteY384" fmla="*/ 1110 h 1469"/>
                <a:gd name="connsiteX385" fmla="*/ 1904 w 2331"/>
                <a:gd name="connsiteY385" fmla="*/ 1143 h 1469"/>
                <a:gd name="connsiteX386" fmla="*/ 1920 w 2331"/>
                <a:gd name="connsiteY38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5 w 2331"/>
                <a:gd name="connsiteY367" fmla="*/ 774 h 1469"/>
                <a:gd name="connsiteX368" fmla="*/ 1754 w 2331"/>
                <a:gd name="connsiteY368" fmla="*/ 957 h 1469"/>
                <a:gd name="connsiteX369" fmla="*/ 1751 w 2331"/>
                <a:gd name="connsiteY369" fmla="*/ 999 h 1469"/>
                <a:gd name="connsiteX370" fmla="*/ 1707 w 2331"/>
                <a:gd name="connsiteY370" fmla="*/ 738 h 1469"/>
                <a:gd name="connsiteX371" fmla="*/ 1743 w 2331"/>
                <a:gd name="connsiteY371" fmla="*/ 762 h 1469"/>
                <a:gd name="connsiteX372" fmla="*/ 1752 w 2331"/>
                <a:gd name="connsiteY372" fmla="*/ 729 h 1469"/>
                <a:gd name="connsiteX373" fmla="*/ 1836 w 2331"/>
                <a:gd name="connsiteY373" fmla="*/ 747 h 1469"/>
                <a:gd name="connsiteX374" fmla="*/ 1752 w 2331"/>
                <a:gd name="connsiteY374" fmla="*/ 786 h 1469"/>
                <a:gd name="connsiteX375" fmla="*/ 1902 w 2331"/>
                <a:gd name="connsiteY375" fmla="*/ 828 h 1469"/>
                <a:gd name="connsiteX376" fmla="*/ 1785 w 2331"/>
                <a:gd name="connsiteY376" fmla="*/ 1102 h 1469"/>
                <a:gd name="connsiteX377" fmla="*/ 1801 w 2331"/>
                <a:gd name="connsiteY377" fmla="*/ 1015 h 1469"/>
                <a:gd name="connsiteX378" fmla="*/ 1796 w 2331"/>
                <a:gd name="connsiteY378" fmla="*/ 1143 h 1469"/>
                <a:gd name="connsiteX379" fmla="*/ 1819 w 2331"/>
                <a:gd name="connsiteY379" fmla="*/ 1108 h 1469"/>
                <a:gd name="connsiteX380" fmla="*/ 1835 w 2331"/>
                <a:gd name="connsiteY380" fmla="*/ 1109 h 1469"/>
                <a:gd name="connsiteX381" fmla="*/ 1853 w 2331"/>
                <a:gd name="connsiteY381" fmla="*/ 1109 h 1469"/>
                <a:gd name="connsiteX382" fmla="*/ 1870 w 2331"/>
                <a:gd name="connsiteY382" fmla="*/ 1154 h 1469"/>
                <a:gd name="connsiteX383" fmla="*/ 1887 w 2331"/>
                <a:gd name="connsiteY383" fmla="*/ 1198 h 1469"/>
                <a:gd name="connsiteX384" fmla="*/ 1904 w 2331"/>
                <a:gd name="connsiteY384" fmla="*/ 1150 h 1469"/>
                <a:gd name="connsiteX385" fmla="*/ 1904 w 2331"/>
                <a:gd name="connsiteY385" fmla="*/ 1110 h 1469"/>
                <a:gd name="connsiteX386" fmla="*/ 1904 w 2331"/>
                <a:gd name="connsiteY386" fmla="*/ 1143 h 1469"/>
                <a:gd name="connsiteX387" fmla="*/ 1920 w 2331"/>
                <a:gd name="connsiteY387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5 w 2331"/>
                <a:gd name="connsiteY367" fmla="*/ 774 h 1469"/>
                <a:gd name="connsiteX368" fmla="*/ 1754 w 2331"/>
                <a:gd name="connsiteY368" fmla="*/ 957 h 1469"/>
                <a:gd name="connsiteX369" fmla="*/ 1751 w 2331"/>
                <a:gd name="connsiteY369" fmla="*/ 999 h 1469"/>
                <a:gd name="connsiteX370" fmla="*/ 1659 w 2331"/>
                <a:gd name="connsiteY370" fmla="*/ 774 h 1469"/>
                <a:gd name="connsiteX371" fmla="*/ 1707 w 2331"/>
                <a:gd name="connsiteY371" fmla="*/ 738 h 1469"/>
                <a:gd name="connsiteX372" fmla="*/ 1743 w 2331"/>
                <a:gd name="connsiteY372" fmla="*/ 762 h 1469"/>
                <a:gd name="connsiteX373" fmla="*/ 1752 w 2331"/>
                <a:gd name="connsiteY373" fmla="*/ 729 h 1469"/>
                <a:gd name="connsiteX374" fmla="*/ 1836 w 2331"/>
                <a:gd name="connsiteY374" fmla="*/ 747 h 1469"/>
                <a:gd name="connsiteX375" fmla="*/ 1752 w 2331"/>
                <a:gd name="connsiteY375" fmla="*/ 786 h 1469"/>
                <a:gd name="connsiteX376" fmla="*/ 1902 w 2331"/>
                <a:gd name="connsiteY376" fmla="*/ 828 h 1469"/>
                <a:gd name="connsiteX377" fmla="*/ 1785 w 2331"/>
                <a:gd name="connsiteY377" fmla="*/ 1102 h 1469"/>
                <a:gd name="connsiteX378" fmla="*/ 1801 w 2331"/>
                <a:gd name="connsiteY378" fmla="*/ 1015 h 1469"/>
                <a:gd name="connsiteX379" fmla="*/ 1796 w 2331"/>
                <a:gd name="connsiteY379" fmla="*/ 1143 h 1469"/>
                <a:gd name="connsiteX380" fmla="*/ 1819 w 2331"/>
                <a:gd name="connsiteY380" fmla="*/ 1108 h 1469"/>
                <a:gd name="connsiteX381" fmla="*/ 1835 w 2331"/>
                <a:gd name="connsiteY381" fmla="*/ 1109 h 1469"/>
                <a:gd name="connsiteX382" fmla="*/ 1853 w 2331"/>
                <a:gd name="connsiteY382" fmla="*/ 1109 h 1469"/>
                <a:gd name="connsiteX383" fmla="*/ 1870 w 2331"/>
                <a:gd name="connsiteY383" fmla="*/ 1154 h 1469"/>
                <a:gd name="connsiteX384" fmla="*/ 1887 w 2331"/>
                <a:gd name="connsiteY384" fmla="*/ 1198 h 1469"/>
                <a:gd name="connsiteX385" fmla="*/ 1904 w 2331"/>
                <a:gd name="connsiteY385" fmla="*/ 1150 h 1469"/>
                <a:gd name="connsiteX386" fmla="*/ 1904 w 2331"/>
                <a:gd name="connsiteY386" fmla="*/ 1110 h 1469"/>
                <a:gd name="connsiteX387" fmla="*/ 1904 w 2331"/>
                <a:gd name="connsiteY387" fmla="*/ 1143 h 1469"/>
                <a:gd name="connsiteX388" fmla="*/ 1920 w 2331"/>
                <a:gd name="connsiteY388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5 w 2331"/>
                <a:gd name="connsiteY367" fmla="*/ 774 h 1469"/>
                <a:gd name="connsiteX368" fmla="*/ 1664 w 2331"/>
                <a:gd name="connsiteY368" fmla="*/ 732 h 1469"/>
                <a:gd name="connsiteX369" fmla="*/ 1751 w 2331"/>
                <a:gd name="connsiteY369" fmla="*/ 999 h 1469"/>
                <a:gd name="connsiteX370" fmla="*/ 1659 w 2331"/>
                <a:gd name="connsiteY370" fmla="*/ 774 h 1469"/>
                <a:gd name="connsiteX371" fmla="*/ 1707 w 2331"/>
                <a:gd name="connsiteY371" fmla="*/ 738 h 1469"/>
                <a:gd name="connsiteX372" fmla="*/ 1743 w 2331"/>
                <a:gd name="connsiteY372" fmla="*/ 762 h 1469"/>
                <a:gd name="connsiteX373" fmla="*/ 1752 w 2331"/>
                <a:gd name="connsiteY373" fmla="*/ 729 h 1469"/>
                <a:gd name="connsiteX374" fmla="*/ 1836 w 2331"/>
                <a:gd name="connsiteY374" fmla="*/ 747 h 1469"/>
                <a:gd name="connsiteX375" fmla="*/ 1752 w 2331"/>
                <a:gd name="connsiteY375" fmla="*/ 786 h 1469"/>
                <a:gd name="connsiteX376" fmla="*/ 1902 w 2331"/>
                <a:gd name="connsiteY376" fmla="*/ 828 h 1469"/>
                <a:gd name="connsiteX377" fmla="*/ 1785 w 2331"/>
                <a:gd name="connsiteY377" fmla="*/ 1102 h 1469"/>
                <a:gd name="connsiteX378" fmla="*/ 1801 w 2331"/>
                <a:gd name="connsiteY378" fmla="*/ 1015 h 1469"/>
                <a:gd name="connsiteX379" fmla="*/ 1796 w 2331"/>
                <a:gd name="connsiteY379" fmla="*/ 1143 h 1469"/>
                <a:gd name="connsiteX380" fmla="*/ 1819 w 2331"/>
                <a:gd name="connsiteY380" fmla="*/ 1108 h 1469"/>
                <a:gd name="connsiteX381" fmla="*/ 1835 w 2331"/>
                <a:gd name="connsiteY381" fmla="*/ 1109 h 1469"/>
                <a:gd name="connsiteX382" fmla="*/ 1853 w 2331"/>
                <a:gd name="connsiteY382" fmla="*/ 1109 h 1469"/>
                <a:gd name="connsiteX383" fmla="*/ 1870 w 2331"/>
                <a:gd name="connsiteY383" fmla="*/ 1154 h 1469"/>
                <a:gd name="connsiteX384" fmla="*/ 1887 w 2331"/>
                <a:gd name="connsiteY384" fmla="*/ 1198 h 1469"/>
                <a:gd name="connsiteX385" fmla="*/ 1904 w 2331"/>
                <a:gd name="connsiteY385" fmla="*/ 1150 h 1469"/>
                <a:gd name="connsiteX386" fmla="*/ 1904 w 2331"/>
                <a:gd name="connsiteY386" fmla="*/ 1110 h 1469"/>
                <a:gd name="connsiteX387" fmla="*/ 1904 w 2331"/>
                <a:gd name="connsiteY387" fmla="*/ 1143 h 1469"/>
                <a:gd name="connsiteX388" fmla="*/ 1920 w 2331"/>
                <a:gd name="connsiteY388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5 w 2331"/>
                <a:gd name="connsiteY367" fmla="*/ 774 h 1469"/>
                <a:gd name="connsiteX368" fmla="*/ 1664 w 2331"/>
                <a:gd name="connsiteY368" fmla="*/ 732 h 1469"/>
                <a:gd name="connsiteX369" fmla="*/ 1751 w 2331"/>
                <a:gd name="connsiteY369" fmla="*/ 999 h 1469"/>
                <a:gd name="connsiteX370" fmla="*/ 1659 w 2331"/>
                <a:gd name="connsiteY370" fmla="*/ 774 h 1469"/>
                <a:gd name="connsiteX371" fmla="*/ 1707 w 2331"/>
                <a:gd name="connsiteY371" fmla="*/ 738 h 1469"/>
                <a:gd name="connsiteX372" fmla="*/ 1743 w 2331"/>
                <a:gd name="connsiteY372" fmla="*/ 762 h 1469"/>
                <a:gd name="connsiteX373" fmla="*/ 1752 w 2331"/>
                <a:gd name="connsiteY373" fmla="*/ 729 h 1469"/>
                <a:gd name="connsiteX374" fmla="*/ 1836 w 2331"/>
                <a:gd name="connsiteY374" fmla="*/ 747 h 1469"/>
                <a:gd name="connsiteX375" fmla="*/ 1752 w 2331"/>
                <a:gd name="connsiteY375" fmla="*/ 786 h 1469"/>
                <a:gd name="connsiteX376" fmla="*/ 1902 w 2331"/>
                <a:gd name="connsiteY376" fmla="*/ 828 h 1469"/>
                <a:gd name="connsiteX377" fmla="*/ 1785 w 2331"/>
                <a:gd name="connsiteY377" fmla="*/ 1102 h 1469"/>
                <a:gd name="connsiteX378" fmla="*/ 1801 w 2331"/>
                <a:gd name="connsiteY378" fmla="*/ 1015 h 1469"/>
                <a:gd name="connsiteX379" fmla="*/ 1796 w 2331"/>
                <a:gd name="connsiteY379" fmla="*/ 1143 h 1469"/>
                <a:gd name="connsiteX380" fmla="*/ 1819 w 2331"/>
                <a:gd name="connsiteY380" fmla="*/ 1108 h 1469"/>
                <a:gd name="connsiteX381" fmla="*/ 1835 w 2331"/>
                <a:gd name="connsiteY381" fmla="*/ 1109 h 1469"/>
                <a:gd name="connsiteX382" fmla="*/ 1853 w 2331"/>
                <a:gd name="connsiteY382" fmla="*/ 1109 h 1469"/>
                <a:gd name="connsiteX383" fmla="*/ 1870 w 2331"/>
                <a:gd name="connsiteY383" fmla="*/ 1154 h 1469"/>
                <a:gd name="connsiteX384" fmla="*/ 1887 w 2331"/>
                <a:gd name="connsiteY384" fmla="*/ 1198 h 1469"/>
                <a:gd name="connsiteX385" fmla="*/ 1904 w 2331"/>
                <a:gd name="connsiteY385" fmla="*/ 1150 h 1469"/>
                <a:gd name="connsiteX386" fmla="*/ 1904 w 2331"/>
                <a:gd name="connsiteY386" fmla="*/ 1110 h 1469"/>
                <a:gd name="connsiteX387" fmla="*/ 1904 w 2331"/>
                <a:gd name="connsiteY387" fmla="*/ 1143 h 1469"/>
                <a:gd name="connsiteX388" fmla="*/ 1920 w 2331"/>
                <a:gd name="connsiteY388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1 w 2331"/>
                <a:gd name="connsiteY366" fmla="*/ 1050 h 1469"/>
                <a:gd name="connsiteX367" fmla="*/ 1755 w 2331"/>
                <a:gd name="connsiteY367" fmla="*/ 774 h 1469"/>
                <a:gd name="connsiteX368" fmla="*/ 1664 w 2331"/>
                <a:gd name="connsiteY368" fmla="*/ 732 h 1469"/>
                <a:gd name="connsiteX369" fmla="*/ 1659 w 2331"/>
                <a:gd name="connsiteY369" fmla="*/ 774 h 1469"/>
                <a:gd name="connsiteX370" fmla="*/ 1707 w 2331"/>
                <a:gd name="connsiteY370" fmla="*/ 738 h 1469"/>
                <a:gd name="connsiteX371" fmla="*/ 1743 w 2331"/>
                <a:gd name="connsiteY371" fmla="*/ 762 h 1469"/>
                <a:gd name="connsiteX372" fmla="*/ 1752 w 2331"/>
                <a:gd name="connsiteY372" fmla="*/ 729 h 1469"/>
                <a:gd name="connsiteX373" fmla="*/ 1836 w 2331"/>
                <a:gd name="connsiteY373" fmla="*/ 747 h 1469"/>
                <a:gd name="connsiteX374" fmla="*/ 1752 w 2331"/>
                <a:gd name="connsiteY374" fmla="*/ 786 h 1469"/>
                <a:gd name="connsiteX375" fmla="*/ 1902 w 2331"/>
                <a:gd name="connsiteY375" fmla="*/ 828 h 1469"/>
                <a:gd name="connsiteX376" fmla="*/ 1785 w 2331"/>
                <a:gd name="connsiteY376" fmla="*/ 1102 h 1469"/>
                <a:gd name="connsiteX377" fmla="*/ 1801 w 2331"/>
                <a:gd name="connsiteY377" fmla="*/ 1015 h 1469"/>
                <a:gd name="connsiteX378" fmla="*/ 1796 w 2331"/>
                <a:gd name="connsiteY378" fmla="*/ 1143 h 1469"/>
                <a:gd name="connsiteX379" fmla="*/ 1819 w 2331"/>
                <a:gd name="connsiteY379" fmla="*/ 1108 h 1469"/>
                <a:gd name="connsiteX380" fmla="*/ 1835 w 2331"/>
                <a:gd name="connsiteY380" fmla="*/ 1109 h 1469"/>
                <a:gd name="connsiteX381" fmla="*/ 1853 w 2331"/>
                <a:gd name="connsiteY381" fmla="*/ 1109 h 1469"/>
                <a:gd name="connsiteX382" fmla="*/ 1870 w 2331"/>
                <a:gd name="connsiteY382" fmla="*/ 1154 h 1469"/>
                <a:gd name="connsiteX383" fmla="*/ 1887 w 2331"/>
                <a:gd name="connsiteY383" fmla="*/ 1198 h 1469"/>
                <a:gd name="connsiteX384" fmla="*/ 1904 w 2331"/>
                <a:gd name="connsiteY384" fmla="*/ 1150 h 1469"/>
                <a:gd name="connsiteX385" fmla="*/ 1904 w 2331"/>
                <a:gd name="connsiteY385" fmla="*/ 1110 h 1469"/>
                <a:gd name="connsiteX386" fmla="*/ 1904 w 2331"/>
                <a:gd name="connsiteY386" fmla="*/ 1143 h 1469"/>
                <a:gd name="connsiteX387" fmla="*/ 1920 w 2331"/>
                <a:gd name="connsiteY387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5 w 2331"/>
                <a:gd name="connsiteY366" fmla="*/ 774 h 1469"/>
                <a:gd name="connsiteX367" fmla="*/ 1664 w 2331"/>
                <a:gd name="connsiteY367" fmla="*/ 732 h 1469"/>
                <a:gd name="connsiteX368" fmla="*/ 1659 w 2331"/>
                <a:gd name="connsiteY368" fmla="*/ 774 h 1469"/>
                <a:gd name="connsiteX369" fmla="*/ 1707 w 2331"/>
                <a:gd name="connsiteY369" fmla="*/ 738 h 1469"/>
                <a:gd name="connsiteX370" fmla="*/ 1743 w 2331"/>
                <a:gd name="connsiteY370" fmla="*/ 762 h 1469"/>
                <a:gd name="connsiteX371" fmla="*/ 1752 w 2331"/>
                <a:gd name="connsiteY371" fmla="*/ 729 h 1469"/>
                <a:gd name="connsiteX372" fmla="*/ 1836 w 2331"/>
                <a:gd name="connsiteY372" fmla="*/ 747 h 1469"/>
                <a:gd name="connsiteX373" fmla="*/ 1752 w 2331"/>
                <a:gd name="connsiteY373" fmla="*/ 786 h 1469"/>
                <a:gd name="connsiteX374" fmla="*/ 1902 w 2331"/>
                <a:gd name="connsiteY374" fmla="*/ 828 h 1469"/>
                <a:gd name="connsiteX375" fmla="*/ 1785 w 2331"/>
                <a:gd name="connsiteY375" fmla="*/ 1102 h 1469"/>
                <a:gd name="connsiteX376" fmla="*/ 1801 w 2331"/>
                <a:gd name="connsiteY376" fmla="*/ 1015 h 1469"/>
                <a:gd name="connsiteX377" fmla="*/ 1796 w 2331"/>
                <a:gd name="connsiteY377" fmla="*/ 1143 h 1469"/>
                <a:gd name="connsiteX378" fmla="*/ 1819 w 2331"/>
                <a:gd name="connsiteY378" fmla="*/ 1108 h 1469"/>
                <a:gd name="connsiteX379" fmla="*/ 1835 w 2331"/>
                <a:gd name="connsiteY379" fmla="*/ 1109 h 1469"/>
                <a:gd name="connsiteX380" fmla="*/ 1853 w 2331"/>
                <a:gd name="connsiteY380" fmla="*/ 1109 h 1469"/>
                <a:gd name="connsiteX381" fmla="*/ 1870 w 2331"/>
                <a:gd name="connsiteY381" fmla="*/ 1154 h 1469"/>
                <a:gd name="connsiteX382" fmla="*/ 1887 w 2331"/>
                <a:gd name="connsiteY382" fmla="*/ 1198 h 1469"/>
                <a:gd name="connsiteX383" fmla="*/ 1904 w 2331"/>
                <a:gd name="connsiteY383" fmla="*/ 1150 h 1469"/>
                <a:gd name="connsiteX384" fmla="*/ 1904 w 2331"/>
                <a:gd name="connsiteY384" fmla="*/ 1110 h 1469"/>
                <a:gd name="connsiteX385" fmla="*/ 1904 w 2331"/>
                <a:gd name="connsiteY385" fmla="*/ 1143 h 1469"/>
                <a:gd name="connsiteX386" fmla="*/ 1920 w 2331"/>
                <a:gd name="connsiteY38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1934 w 2331"/>
                <a:gd name="connsiteY3" fmla="*/ 1002 h 1469"/>
                <a:gd name="connsiteX4" fmla="*/ 1934 w 2331"/>
                <a:gd name="connsiteY4" fmla="*/ 963 h 1469"/>
                <a:gd name="connsiteX5" fmla="*/ 1934 w 2331"/>
                <a:gd name="connsiteY5" fmla="*/ 960 h 1469"/>
                <a:gd name="connsiteX6" fmla="*/ 1934 w 2331"/>
                <a:gd name="connsiteY6" fmla="*/ 954 h 1469"/>
                <a:gd name="connsiteX7" fmla="*/ 1953 w 2331"/>
                <a:gd name="connsiteY7" fmla="*/ 1005 h 1469"/>
                <a:gd name="connsiteX8" fmla="*/ 1968 w 2331"/>
                <a:gd name="connsiteY8" fmla="*/ 1134 h 1469"/>
                <a:gd name="connsiteX9" fmla="*/ 1984 w 2331"/>
                <a:gd name="connsiteY9" fmla="*/ 1083 h 1469"/>
                <a:gd name="connsiteX10" fmla="*/ 1999 w 2331"/>
                <a:gd name="connsiteY10" fmla="*/ 1031 h 1469"/>
                <a:gd name="connsiteX11" fmla="*/ 2028 w 2331"/>
                <a:gd name="connsiteY11" fmla="*/ 926 h 1469"/>
                <a:gd name="connsiteX12" fmla="*/ 2055 w 2331"/>
                <a:gd name="connsiteY12" fmla="*/ 1087 h 1469"/>
                <a:gd name="connsiteX13" fmla="*/ 2091 w 2331"/>
                <a:gd name="connsiteY13" fmla="*/ 918 h 1469"/>
                <a:gd name="connsiteX14" fmla="*/ 2118 w 2331"/>
                <a:gd name="connsiteY14" fmla="*/ 1003 h 1469"/>
                <a:gd name="connsiteX15" fmla="*/ 2149 w 2331"/>
                <a:gd name="connsiteY15" fmla="*/ 1057 h 1469"/>
                <a:gd name="connsiteX16" fmla="*/ 2158 w 2331"/>
                <a:gd name="connsiteY16" fmla="*/ 1263 h 1469"/>
                <a:gd name="connsiteX17" fmla="*/ 2165 w 2331"/>
                <a:gd name="connsiteY17" fmla="*/ 1243 h 1469"/>
                <a:gd name="connsiteX18" fmla="*/ 2171 w 2331"/>
                <a:gd name="connsiteY18" fmla="*/ 1224 h 1469"/>
                <a:gd name="connsiteX19" fmla="*/ 2183 w 2331"/>
                <a:gd name="connsiteY19" fmla="*/ 1219 h 1469"/>
                <a:gd name="connsiteX20" fmla="*/ 2195 w 2331"/>
                <a:gd name="connsiteY20" fmla="*/ 1213 h 1469"/>
                <a:gd name="connsiteX21" fmla="*/ 2207 w 2331"/>
                <a:gd name="connsiteY21" fmla="*/ 1208 h 1469"/>
                <a:gd name="connsiteX22" fmla="*/ 2218 w 2331"/>
                <a:gd name="connsiteY22" fmla="*/ 1203 h 1469"/>
                <a:gd name="connsiteX23" fmla="*/ 2230 w 2331"/>
                <a:gd name="connsiteY23" fmla="*/ 1197 h 1469"/>
                <a:gd name="connsiteX24" fmla="*/ 2241 w 2331"/>
                <a:gd name="connsiteY24" fmla="*/ 1191 h 1469"/>
                <a:gd name="connsiteX25" fmla="*/ 2251 w 2331"/>
                <a:gd name="connsiteY25" fmla="*/ 1185 h 1469"/>
                <a:gd name="connsiteX26" fmla="*/ 2261 w 2331"/>
                <a:gd name="connsiteY26" fmla="*/ 1178 h 1469"/>
                <a:gd name="connsiteX27" fmla="*/ 2279 w 2331"/>
                <a:gd name="connsiteY27" fmla="*/ 1160 h 1469"/>
                <a:gd name="connsiteX28" fmla="*/ 2294 w 2331"/>
                <a:gd name="connsiteY28" fmla="*/ 1138 h 1469"/>
                <a:gd name="connsiteX29" fmla="*/ 2307 w 2331"/>
                <a:gd name="connsiteY29" fmla="*/ 1111 h 1469"/>
                <a:gd name="connsiteX30" fmla="*/ 2317 w 2331"/>
                <a:gd name="connsiteY30" fmla="*/ 1082 h 1469"/>
                <a:gd name="connsiteX31" fmla="*/ 2324 w 2331"/>
                <a:gd name="connsiteY31" fmla="*/ 1051 h 1469"/>
                <a:gd name="connsiteX32" fmla="*/ 2328 w 2331"/>
                <a:gd name="connsiteY32" fmla="*/ 1018 h 1469"/>
                <a:gd name="connsiteX33" fmla="*/ 2331 w 2331"/>
                <a:gd name="connsiteY33" fmla="*/ 985 h 1469"/>
                <a:gd name="connsiteX34" fmla="*/ 2331 w 2331"/>
                <a:gd name="connsiteY34" fmla="*/ 954 h 1469"/>
                <a:gd name="connsiteX35" fmla="*/ 2329 w 2331"/>
                <a:gd name="connsiteY35" fmla="*/ 927 h 1469"/>
                <a:gd name="connsiteX36" fmla="*/ 2327 w 2331"/>
                <a:gd name="connsiteY36" fmla="*/ 899 h 1469"/>
                <a:gd name="connsiteX37" fmla="*/ 2322 w 2331"/>
                <a:gd name="connsiteY37" fmla="*/ 871 h 1469"/>
                <a:gd name="connsiteX38" fmla="*/ 2315 w 2331"/>
                <a:gd name="connsiteY38" fmla="*/ 844 h 1469"/>
                <a:gd name="connsiteX39" fmla="*/ 2307 w 2331"/>
                <a:gd name="connsiteY39" fmla="*/ 819 h 1469"/>
                <a:gd name="connsiteX40" fmla="*/ 2297 w 2331"/>
                <a:gd name="connsiteY40" fmla="*/ 796 h 1469"/>
                <a:gd name="connsiteX41" fmla="*/ 2284 w 2331"/>
                <a:gd name="connsiteY41" fmla="*/ 777 h 1469"/>
                <a:gd name="connsiteX42" fmla="*/ 2269 w 2331"/>
                <a:gd name="connsiteY42" fmla="*/ 762 h 1469"/>
                <a:gd name="connsiteX43" fmla="*/ 2242 w 2331"/>
                <a:gd name="connsiteY43" fmla="*/ 743 h 1469"/>
                <a:gd name="connsiteX44" fmla="*/ 2213 w 2331"/>
                <a:gd name="connsiteY44" fmla="*/ 725 h 1469"/>
                <a:gd name="connsiteX45" fmla="*/ 2181 w 2331"/>
                <a:gd name="connsiteY45" fmla="*/ 706 h 1469"/>
                <a:gd name="connsiteX46" fmla="*/ 2147 w 2331"/>
                <a:gd name="connsiteY46" fmla="*/ 688 h 1469"/>
                <a:gd name="connsiteX47" fmla="*/ 2112 w 2331"/>
                <a:gd name="connsiteY47" fmla="*/ 672 h 1469"/>
                <a:gd name="connsiteX48" fmla="*/ 2074 w 2331"/>
                <a:gd name="connsiteY48" fmla="*/ 656 h 1469"/>
                <a:gd name="connsiteX49" fmla="*/ 2034 w 2331"/>
                <a:gd name="connsiteY49" fmla="*/ 640 h 1469"/>
                <a:gd name="connsiteX50" fmla="*/ 1993 w 2331"/>
                <a:gd name="connsiteY50" fmla="*/ 625 h 1469"/>
                <a:gd name="connsiteX51" fmla="*/ 1950 w 2331"/>
                <a:gd name="connsiteY51" fmla="*/ 611 h 1469"/>
                <a:gd name="connsiteX52" fmla="*/ 1904 w 2331"/>
                <a:gd name="connsiteY52" fmla="*/ 598 h 1469"/>
                <a:gd name="connsiteX53" fmla="*/ 1857 w 2331"/>
                <a:gd name="connsiteY53" fmla="*/ 585 h 1469"/>
                <a:gd name="connsiteX54" fmla="*/ 1808 w 2331"/>
                <a:gd name="connsiteY54" fmla="*/ 574 h 1469"/>
                <a:gd name="connsiteX55" fmla="*/ 1758 w 2331"/>
                <a:gd name="connsiteY55" fmla="*/ 563 h 1469"/>
                <a:gd name="connsiteX56" fmla="*/ 1707 w 2331"/>
                <a:gd name="connsiteY56" fmla="*/ 553 h 1469"/>
                <a:gd name="connsiteX57" fmla="*/ 1654 w 2331"/>
                <a:gd name="connsiteY57" fmla="*/ 543 h 1469"/>
                <a:gd name="connsiteX58" fmla="*/ 1599 w 2331"/>
                <a:gd name="connsiteY58" fmla="*/ 535 h 1469"/>
                <a:gd name="connsiteX59" fmla="*/ 1599 w 2331"/>
                <a:gd name="connsiteY59" fmla="*/ 535 h 1469"/>
                <a:gd name="connsiteX60" fmla="*/ 1595 w 2331"/>
                <a:gd name="connsiteY60" fmla="*/ 471 h 1469"/>
                <a:gd name="connsiteX61" fmla="*/ 1487 w 2331"/>
                <a:gd name="connsiteY61" fmla="*/ 471 h 1469"/>
                <a:gd name="connsiteX62" fmla="*/ 1496 w 2331"/>
                <a:gd name="connsiteY62" fmla="*/ 637 h 1469"/>
                <a:gd name="connsiteX63" fmla="*/ 1491 w 2331"/>
                <a:gd name="connsiteY63" fmla="*/ 638 h 1469"/>
                <a:gd name="connsiteX64" fmla="*/ 1487 w 2331"/>
                <a:gd name="connsiteY64" fmla="*/ 639 h 1469"/>
                <a:gd name="connsiteX65" fmla="*/ 1482 w 2331"/>
                <a:gd name="connsiteY65" fmla="*/ 640 h 1469"/>
                <a:gd name="connsiteX66" fmla="*/ 1477 w 2331"/>
                <a:gd name="connsiteY66" fmla="*/ 642 h 1469"/>
                <a:gd name="connsiteX67" fmla="*/ 1473 w 2331"/>
                <a:gd name="connsiteY67" fmla="*/ 644 h 1469"/>
                <a:gd name="connsiteX68" fmla="*/ 1468 w 2331"/>
                <a:gd name="connsiteY68" fmla="*/ 645 h 1469"/>
                <a:gd name="connsiteX69" fmla="*/ 1462 w 2331"/>
                <a:gd name="connsiteY69" fmla="*/ 646 h 1469"/>
                <a:gd name="connsiteX70" fmla="*/ 1458 w 2331"/>
                <a:gd name="connsiteY70" fmla="*/ 647 h 1469"/>
                <a:gd name="connsiteX71" fmla="*/ 1467 w 2331"/>
                <a:gd name="connsiteY71" fmla="*/ 643 h 1469"/>
                <a:gd name="connsiteX72" fmla="*/ 1418 w 2331"/>
                <a:gd name="connsiteY72" fmla="*/ 561 h 1469"/>
                <a:gd name="connsiteX73" fmla="*/ 1405 w 2331"/>
                <a:gd name="connsiteY73" fmla="*/ 452 h 1469"/>
                <a:gd name="connsiteX74" fmla="*/ 1417 w 2331"/>
                <a:gd name="connsiteY74" fmla="*/ 442 h 1469"/>
                <a:gd name="connsiteX75" fmla="*/ 1427 w 2331"/>
                <a:gd name="connsiteY75" fmla="*/ 430 h 1469"/>
                <a:gd name="connsiteX76" fmla="*/ 1438 w 2331"/>
                <a:gd name="connsiteY76" fmla="*/ 417 h 1469"/>
                <a:gd name="connsiteX77" fmla="*/ 1447 w 2331"/>
                <a:gd name="connsiteY77" fmla="*/ 403 h 1469"/>
                <a:gd name="connsiteX78" fmla="*/ 1456 w 2331"/>
                <a:gd name="connsiteY78" fmla="*/ 388 h 1469"/>
                <a:gd name="connsiteX79" fmla="*/ 1465 w 2331"/>
                <a:gd name="connsiteY79" fmla="*/ 372 h 1469"/>
                <a:gd name="connsiteX80" fmla="*/ 1472 w 2331"/>
                <a:gd name="connsiteY80" fmla="*/ 354 h 1469"/>
                <a:gd name="connsiteX81" fmla="*/ 1479 w 2331"/>
                <a:gd name="connsiteY81" fmla="*/ 337 h 1469"/>
                <a:gd name="connsiteX82" fmla="*/ 1487 w 2331"/>
                <a:gd name="connsiteY82" fmla="*/ 471 h 1469"/>
                <a:gd name="connsiteX83" fmla="*/ 1595 w 2331"/>
                <a:gd name="connsiteY83" fmla="*/ 471 h 1469"/>
                <a:gd name="connsiteX84" fmla="*/ 1585 w 2331"/>
                <a:gd name="connsiteY84" fmla="*/ 273 h 1469"/>
                <a:gd name="connsiteX85" fmla="*/ 1584 w 2331"/>
                <a:gd name="connsiteY85" fmla="*/ 265 h 1469"/>
                <a:gd name="connsiteX86" fmla="*/ 1580 w 2331"/>
                <a:gd name="connsiteY86" fmla="*/ 257 h 1469"/>
                <a:gd name="connsiteX87" fmla="*/ 1576 w 2331"/>
                <a:gd name="connsiteY87" fmla="*/ 250 h 1469"/>
                <a:gd name="connsiteX88" fmla="*/ 1570 w 2331"/>
                <a:gd name="connsiteY88" fmla="*/ 243 h 1469"/>
                <a:gd name="connsiteX89" fmla="*/ 1563 w 2331"/>
                <a:gd name="connsiteY89" fmla="*/ 237 h 1469"/>
                <a:gd name="connsiteX90" fmla="*/ 1556 w 2331"/>
                <a:gd name="connsiteY90" fmla="*/ 234 h 1469"/>
                <a:gd name="connsiteX91" fmla="*/ 1546 w 2331"/>
                <a:gd name="connsiteY91" fmla="*/ 231 h 1469"/>
                <a:gd name="connsiteX92" fmla="*/ 1538 w 2331"/>
                <a:gd name="connsiteY92" fmla="*/ 230 h 1469"/>
                <a:gd name="connsiteX93" fmla="*/ 1517 w 2331"/>
                <a:gd name="connsiteY93" fmla="*/ 230 h 1469"/>
                <a:gd name="connsiteX94" fmla="*/ 1511 w 2331"/>
                <a:gd name="connsiteY94" fmla="*/ 230 h 1469"/>
                <a:gd name="connsiteX95" fmla="*/ 1505 w 2331"/>
                <a:gd name="connsiteY95" fmla="*/ 231 h 1469"/>
                <a:gd name="connsiteX96" fmla="*/ 1501 w 2331"/>
                <a:gd name="connsiteY96" fmla="*/ 234 h 1469"/>
                <a:gd name="connsiteX97" fmla="*/ 1495 w 2331"/>
                <a:gd name="connsiteY97" fmla="*/ 236 h 1469"/>
                <a:gd name="connsiteX98" fmla="*/ 1495 w 2331"/>
                <a:gd name="connsiteY98" fmla="*/ 236 h 1469"/>
                <a:gd name="connsiteX99" fmla="*/ 1495 w 2331"/>
                <a:gd name="connsiteY99" fmla="*/ 235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3 w 2331"/>
                <a:gd name="connsiteY102" fmla="*/ 212 h 1469"/>
                <a:gd name="connsiteX103" fmla="*/ 1488 w 2331"/>
                <a:gd name="connsiteY103" fmla="*/ 188 h 1469"/>
                <a:gd name="connsiteX104" fmla="*/ 1481 w 2331"/>
                <a:gd name="connsiteY104" fmla="*/ 166 h 1469"/>
                <a:gd name="connsiteX105" fmla="*/ 1473 w 2331"/>
                <a:gd name="connsiteY105" fmla="*/ 145 h 1469"/>
                <a:gd name="connsiteX106" fmla="*/ 1462 w 2331"/>
                <a:gd name="connsiteY106" fmla="*/ 124 h 1469"/>
                <a:gd name="connsiteX107" fmla="*/ 1449 w 2331"/>
                <a:gd name="connsiteY107" fmla="*/ 105 h 1469"/>
                <a:gd name="connsiteX108" fmla="*/ 1434 w 2331"/>
                <a:gd name="connsiteY108" fmla="*/ 86 h 1469"/>
                <a:gd name="connsiteX109" fmla="*/ 1418 w 2331"/>
                <a:gd name="connsiteY109" fmla="*/ 69 h 1469"/>
                <a:gd name="connsiteX110" fmla="*/ 1399 w 2331"/>
                <a:gd name="connsiteY110" fmla="*/ 54 h 1469"/>
                <a:gd name="connsiteX111" fmla="*/ 1379 w 2331"/>
                <a:gd name="connsiteY111" fmla="*/ 40 h 1469"/>
                <a:gd name="connsiteX112" fmla="*/ 1359 w 2331"/>
                <a:gd name="connsiteY112" fmla="*/ 28 h 1469"/>
                <a:gd name="connsiteX113" fmla="*/ 1338 w 2331"/>
                <a:gd name="connsiteY113" fmla="*/ 18 h 1469"/>
                <a:gd name="connsiteX114" fmla="*/ 1316 w 2331"/>
                <a:gd name="connsiteY114" fmla="*/ 11 h 1469"/>
                <a:gd name="connsiteX115" fmla="*/ 1294 w 2331"/>
                <a:gd name="connsiteY115" fmla="*/ 5 h 1469"/>
                <a:gd name="connsiteX116" fmla="*/ 1271 w 2331"/>
                <a:gd name="connsiteY116" fmla="*/ 1 h 1469"/>
                <a:gd name="connsiteX117" fmla="*/ 1247 w 2331"/>
                <a:gd name="connsiteY117" fmla="*/ 0 h 1469"/>
                <a:gd name="connsiteX118" fmla="*/ 1225 w 2331"/>
                <a:gd name="connsiteY118" fmla="*/ 1 h 1469"/>
                <a:gd name="connsiteX119" fmla="*/ 1204 w 2331"/>
                <a:gd name="connsiteY119" fmla="*/ 4 h 1469"/>
                <a:gd name="connsiteX120" fmla="*/ 1183 w 2331"/>
                <a:gd name="connsiteY120" fmla="*/ 9 h 1469"/>
                <a:gd name="connsiteX121" fmla="*/ 1163 w 2331"/>
                <a:gd name="connsiteY121" fmla="*/ 15 h 1469"/>
                <a:gd name="connsiteX122" fmla="*/ 1144 w 2331"/>
                <a:gd name="connsiteY122" fmla="*/ 25 h 1469"/>
                <a:gd name="connsiteX123" fmla="*/ 1127 w 2331"/>
                <a:gd name="connsiteY123" fmla="*/ 34 h 1469"/>
                <a:gd name="connsiteX124" fmla="*/ 1110 w 2331"/>
                <a:gd name="connsiteY124" fmla="*/ 46 h 1469"/>
                <a:gd name="connsiteX125" fmla="*/ 1095 w 2331"/>
                <a:gd name="connsiteY125" fmla="*/ 60 h 1469"/>
                <a:gd name="connsiteX126" fmla="*/ 1080 w 2331"/>
                <a:gd name="connsiteY126" fmla="*/ 74 h 1469"/>
                <a:gd name="connsiteX127" fmla="*/ 1068 w 2331"/>
                <a:gd name="connsiteY127" fmla="*/ 90 h 1469"/>
                <a:gd name="connsiteX128" fmla="*/ 1057 w 2331"/>
                <a:gd name="connsiteY128" fmla="*/ 106 h 1469"/>
                <a:gd name="connsiteX129" fmla="*/ 1047 w 2331"/>
                <a:gd name="connsiteY129" fmla="*/ 125 h 1469"/>
                <a:gd name="connsiteX130" fmla="*/ 1039 w 2331"/>
                <a:gd name="connsiteY130" fmla="*/ 144 h 1469"/>
                <a:gd name="connsiteX131" fmla="*/ 1033 w 2331"/>
                <a:gd name="connsiteY131" fmla="*/ 164 h 1469"/>
                <a:gd name="connsiteX132" fmla="*/ 1029 w 2331"/>
                <a:gd name="connsiteY132" fmla="*/ 185 h 1469"/>
                <a:gd name="connsiteX133" fmla="*/ 1026 w 2331"/>
                <a:gd name="connsiteY133" fmla="*/ 207 h 1469"/>
                <a:gd name="connsiteX134" fmla="*/ 1003 w 2331"/>
                <a:gd name="connsiteY134" fmla="*/ 227 h 1469"/>
                <a:gd name="connsiteX135" fmla="*/ 976 w 2331"/>
                <a:gd name="connsiteY135" fmla="*/ 251 h 1469"/>
                <a:gd name="connsiteX136" fmla="*/ 947 w 2331"/>
                <a:gd name="connsiteY136" fmla="*/ 279 h 1469"/>
                <a:gd name="connsiteX137" fmla="*/ 919 w 2331"/>
                <a:gd name="connsiteY137" fmla="*/ 309 h 1469"/>
                <a:gd name="connsiteX138" fmla="*/ 893 w 2331"/>
                <a:gd name="connsiteY138" fmla="*/ 338 h 1469"/>
                <a:gd name="connsiteX139" fmla="*/ 873 w 2331"/>
                <a:gd name="connsiteY139" fmla="*/ 366 h 1469"/>
                <a:gd name="connsiteX140" fmla="*/ 860 w 2331"/>
                <a:gd name="connsiteY140" fmla="*/ 391 h 1469"/>
                <a:gd name="connsiteX141" fmla="*/ 858 w 2331"/>
                <a:gd name="connsiteY141" fmla="*/ 414 h 1469"/>
                <a:gd name="connsiteX142" fmla="*/ 860 w 2331"/>
                <a:gd name="connsiteY142" fmla="*/ 422 h 1469"/>
                <a:gd name="connsiteX143" fmla="*/ 864 w 2331"/>
                <a:gd name="connsiteY143" fmla="*/ 429 h 1469"/>
                <a:gd name="connsiteX144" fmla="*/ 870 w 2331"/>
                <a:gd name="connsiteY144" fmla="*/ 435 h 1469"/>
                <a:gd name="connsiteX145" fmla="*/ 877 w 2331"/>
                <a:gd name="connsiteY145" fmla="*/ 439 h 1469"/>
                <a:gd name="connsiteX146" fmla="*/ 887 w 2331"/>
                <a:gd name="connsiteY146" fmla="*/ 444 h 1469"/>
                <a:gd name="connsiteX147" fmla="*/ 898 w 2331"/>
                <a:gd name="connsiteY147" fmla="*/ 449 h 1469"/>
                <a:gd name="connsiteX148" fmla="*/ 911 w 2331"/>
                <a:gd name="connsiteY148" fmla="*/ 452 h 1469"/>
                <a:gd name="connsiteX149" fmla="*/ 923 w 2331"/>
                <a:gd name="connsiteY149" fmla="*/ 456 h 1469"/>
                <a:gd name="connsiteX150" fmla="*/ 936 w 2331"/>
                <a:gd name="connsiteY150" fmla="*/ 459 h 1469"/>
                <a:gd name="connsiteX151" fmla="*/ 950 w 2331"/>
                <a:gd name="connsiteY151" fmla="*/ 462 h 1469"/>
                <a:gd name="connsiteX152" fmla="*/ 964 w 2331"/>
                <a:gd name="connsiteY152" fmla="*/ 465 h 1469"/>
                <a:gd name="connsiteX153" fmla="*/ 978 w 2331"/>
                <a:gd name="connsiteY153" fmla="*/ 466 h 1469"/>
                <a:gd name="connsiteX154" fmla="*/ 991 w 2331"/>
                <a:gd name="connsiteY154" fmla="*/ 469 h 1469"/>
                <a:gd name="connsiteX155" fmla="*/ 1005 w 2331"/>
                <a:gd name="connsiteY155" fmla="*/ 470 h 1469"/>
                <a:gd name="connsiteX156" fmla="*/ 1018 w 2331"/>
                <a:gd name="connsiteY156" fmla="*/ 472 h 1469"/>
                <a:gd name="connsiteX157" fmla="*/ 1030 w 2331"/>
                <a:gd name="connsiteY157" fmla="*/ 473 h 1469"/>
                <a:gd name="connsiteX158" fmla="*/ 1041 w 2331"/>
                <a:gd name="connsiteY158" fmla="*/ 473 h 1469"/>
                <a:gd name="connsiteX159" fmla="*/ 1052 w 2331"/>
                <a:gd name="connsiteY159" fmla="*/ 474 h 1469"/>
                <a:gd name="connsiteX160" fmla="*/ 1061 w 2331"/>
                <a:gd name="connsiteY160" fmla="*/ 476 h 1469"/>
                <a:gd name="connsiteX161" fmla="*/ 1069 w 2331"/>
                <a:gd name="connsiteY161" fmla="*/ 476 h 1469"/>
                <a:gd name="connsiteX162" fmla="*/ 1082 w 2331"/>
                <a:gd name="connsiteY162" fmla="*/ 589 h 1469"/>
                <a:gd name="connsiteX163" fmla="*/ 1082 w 2331"/>
                <a:gd name="connsiteY163" fmla="*/ 593 h 1469"/>
                <a:gd name="connsiteX164" fmla="*/ 1074 w 2331"/>
                <a:gd name="connsiteY164" fmla="*/ 590 h 1469"/>
                <a:gd name="connsiteX165" fmla="*/ 1067 w 2331"/>
                <a:gd name="connsiteY165" fmla="*/ 588 h 1469"/>
                <a:gd name="connsiteX166" fmla="*/ 1059 w 2331"/>
                <a:gd name="connsiteY166" fmla="*/ 588 h 1469"/>
                <a:gd name="connsiteX167" fmla="*/ 1051 w 2331"/>
                <a:gd name="connsiteY167" fmla="*/ 590 h 1469"/>
                <a:gd name="connsiteX168" fmla="*/ 1046 w 2331"/>
                <a:gd name="connsiteY168" fmla="*/ 591 h 1469"/>
                <a:gd name="connsiteX169" fmla="*/ 1043 w 2331"/>
                <a:gd name="connsiteY169" fmla="*/ 593 h 1469"/>
                <a:gd name="connsiteX170" fmla="*/ 1039 w 2331"/>
                <a:gd name="connsiteY170" fmla="*/ 594 h 1469"/>
                <a:gd name="connsiteX171" fmla="*/ 1037 w 2331"/>
                <a:gd name="connsiteY171" fmla="*/ 595 h 1469"/>
                <a:gd name="connsiteX172" fmla="*/ 969 w 2331"/>
                <a:gd name="connsiteY172" fmla="*/ 501 h 1469"/>
                <a:gd name="connsiteX173" fmla="*/ 968 w 2331"/>
                <a:gd name="connsiteY173" fmla="*/ 500 h 1469"/>
                <a:gd name="connsiteX174" fmla="*/ 963 w 2331"/>
                <a:gd name="connsiteY174" fmla="*/ 497 h 1469"/>
                <a:gd name="connsiteX175" fmla="*/ 957 w 2331"/>
                <a:gd name="connsiteY175" fmla="*/ 493 h 1469"/>
                <a:gd name="connsiteX176" fmla="*/ 951 w 2331"/>
                <a:gd name="connsiteY176" fmla="*/ 491 h 1469"/>
                <a:gd name="connsiteX177" fmla="*/ 943 w 2331"/>
                <a:gd name="connsiteY177" fmla="*/ 488 h 1469"/>
                <a:gd name="connsiteX178" fmla="*/ 936 w 2331"/>
                <a:gd name="connsiteY178" fmla="*/ 488 h 1469"/>
                <a:gd name="connsiteX179" fmla="*/ 928 w 2331"/>
                <a:gd name="connsiteY179" fmla="*/ 491 h 1469"/>
                <a:gd name="connsiteX180" fmla="*/ 920 w 2331"/>
                <a:gd name="connsiteY180" fmla="*/ 493 h 1469"/>
                <a:gd name="connsiteX181" fmla="*/ 912 w 2331"/>
                <a:gd name="connsiteY181" fmla="*/ 499 h 1469"/>
                <a:gd name="connsiteX182" fmla="*/ 900 w 2331"/>
                <a:gd name="connsiteY182" fmla="*/ 514 h 1469"/>
                <a:gd name="connsiteX183" fmla="*/ 897 w 2331"/>
                <a:gd name="connsiteY183" fmla="*/ 529 h 1469"/>
                <a:gd name="connsiteX184" fmla="*/ 899 w 2331"/>
                <a:gd name="connsiteY184" fmla="*/ 543 h 1469"/>
                <a:gd name="connsiteX185" fmla="*/ 904 w 2331"/>
                <a:gd name="connsiteY185" fmla="*/ 554 h 1469"/>
                <a:gd name="connsiteX186" fmla="*/ 906 w 2331"/>
                <a:gd name="connsiteY186" fmla="*/ 557 h 1469"/>
                <a:gd name="connsiteX187" fmla="*/ 912 w 2331"/>
                <a:gd name="connsiteY187" fmla="*/ 564 h 1469"/>
                <a:gd name="connsiteX188" fmla="*/ 920 w 2331"/>
                <a:gd name="connsiteY188" fmla="*/ 576 h 1469"/>
                <a:gd name="connsiteX189" fmla="*/ 930 w 2331"/>
                <a:gd name="connsiteY189" fmla="*/ 590 h 1469"/>
                <a:gd name="connsiteX190" fmla="*/ 941 w 2331"/>
                <a:gd name="connsiteY190" fmla="*/ 604 h 1469"/>
                <a:gd name="connsiteX191" fmla="*/ 953 w 2331"/>
                <a:gd name="connsiteY191" fmla="*/ 619 h 1469"/>
                <a:gd name="connsiteX192" fmla="*/ 962 w 2331"/>
                <a:gd name="connsiteY192" fmla="*/ 632 h 1469"/>
                <a:gd name="connsiteX193" fmla="*/ 970 w 2331"/>
                <a:gd name="connsiteY193" fmla="*/ 643 h 1469"/>
                <a:gd name="connsiteX194" fmla="*/ 944 w 2331"/>
                <a:gd name="connsiteY194" fmla="*/ 636 h 1469"/>
                <a:gd name="connsiteX195" fmla="*/ 922 w 2331"/>
                <a:gd name="connsiteY195" fmla="*/ 628 h 1469"/>
                <a:gd name="connsiteX196" fmla="*/ 902 w 2331"/>
                <a:gd name="connsiteY196" fmla="*/ 618 h 1469"/>
                <a:gd name="connsiteX197" fmla="*/ 886 w 2331"/>
                <a:gd name="connsiteY197" fmla="*/ 609 h 1469"/>
                <a:gd name="connsiteX198" fmla="*/ 873 w 2331"/>
                <a:gd name="connsiteY198" fmla="*/ 600 h 1469"/>
                <a:gd name="connsiteX199" fmla="*/ 863 w 2331"/>
                <a:gd name="connsiteY199" fmla="*/ 589 h 1469"/>
                <a:gd name="connsiteX200" fmla="*/ 857 w 2331"/>
                <a:gd name="connsiteY200" fmla="*/ 578 h 1469"/>
                <a:gd name="connsiteX201" fmla="*/ 854 w 2331"/>
                <a:gd name="connsiteY201" fmla="*/ 567 h 1469"/>
                <a:gd name="connsiteX202" fmla="*/ 853 w 2331"/>
                <a:gd name="connsiteY202" fmla="*/ 559 h 1469"/>
                <a:gd name="connsiteX203" fmla="*/ 853 w 2331"/>
                <a:gd name="connsiteY203" fmla="*/ 552 h 1469"/>
                <a:gd name="connsiteX204" fmla="*/ 853 w 2331"/>
                <a:gd name="connsiteY204" fmla="*/ 545 h 1469"/>
                <a:gd name="connsiteX205" fmla="*/ 854 w 2331"/>
                <a:gd name="connsiteY205" fmla="*/ 538 h 1469"/>
                <a:gd name="connsiteX206" fmla="*/ 856 w 2331"/>
                <a:gd name="connsiteY206" fmla="*/ 518 h 1469"/>
                <a:gd name="connsiteX207" fmla="*/ 837 w 2331"/>
                <a:gd name="connsiteY207" fmla="*/ 520 h 1469"/>
                <a:gd name="connsiteX208" fmla="*/ 802 w 2331"/>
                <a:gd name="connsiteY208" fmla="*/ 524 h 1469"/>
                <a:gd name="connsiteX209" fmla="*/ 767 w 2331"/>
                <a:gd name="connsiteY209" fmla="*/ 528 h 1469"/>
                <a:gd name="connsiteX210" fmla="*/ 732 w 2331"/>
                <a:gd name="connsiteY210" fmla="*/ 532 h 1469"/>
                <a:gd name="connsiteX211" fmla="*/ 698 w 2331"/>
                <a:gd name="connsiteY211" fmla="*/ 538 h 1469"/>
                <a:gd name="connsiteX212" fmla="*/ 664 w 2331"/>
                <a:gd name="connsiteY212" fmla="*/ 542 h 1469"/>
                <a:gd name="connsiteX213" fmla="*/ 631 w 2331"/>
                <a:gd name="connsiteY213" fmla="*/ 548 h 1469"/>
                <a:gd name="connsiteX214" fmla="*/ 600 w 2331"/>
                <a:gd name="connsiteY214" fmla="*/ 554 h 1469"/>
                <a:gd name="connsiteX215" fmla="*/ 567 w 2331"/>
                <a:gd name="connsiteY215" fmla="*/ 560 h 1469"/>
                <a:gd name="connsiteX216" fmla="*/ 537 w 2331"/>
                <a:gd name="connsiteY216" fmla="*/ 567 h 1469"/>
                <a:gd name="connsiteX217" fmla="*/ 506 w 2331"/>
                <a:gd name="connsiteY217" fmla="*/ 574 h 1469"/>
                <a:gd name="connsiteX218" fmla="*/ 476 w 2331"/>
                <a:gd name="connsiteY218" fmla="*/ 581 h 1469"/>
                <a:gd name="connsiteX219" fmla="*/ 447 w 2331"/>
                <a:gd name="connsiteY219" fmla="*/ 589 h 1469"/>
                <a:gd name="connsiteX220" fmla="*/ 417 w 2331"/>
                <a:gd name="connsiteY220" fmla="*/ 596 h 1469"/>
                <a:gd name="connsiteX221" fmla="*/ 390 w 2331"/>
                <a:gd name="connsiteY221" fmla="*/ 604 h 1469"/>
                <a:gd name="connsiteX222" fmla="*/ 362 w 2331"/>
                <a:gd name="connsiteY222" fmla="*/ 614 h 1469"/>
                <a:gd name="connsiteX223" fmla="*/ 337 w 2331"/>
                <a:gd name="connsiteY223" fmla="*/ 622 h 1469"/>
                <a:gd name="connsiteX224" fmla="*/ 311 w 2331"/>
                <a:gd name="connsiteY224" fmla="*/ 631 h 1469"/>
                <a:gd name="connsiteX225" fmla="*/ 285 w 2331"/>
                <a:gd name="connsiteY225" fmla="*/ 640 h 1469"/>
                <a:gd name="connsiteX226" fmla="*/ 262 w 2331"/>
                <a:gd name="connsiteY226" fmla="*/ 650 h 1469"/>
                <a:gd name="connsiteX227" fmla="*/ 238 w 2331"/>
                <a:gd name="connsiteY227" fmla="*/ 660 h 1469"/>
                <a:gd name="connsiteX228" fmla="*/ 215 w 2331"/>
                <a:gd name="connsiteY228" fmla="*/ 671 h 1469"/>
                <a:gd name="connsiteX229" fmla="*/ 194 w 2331"/>
                <a:gd name="connsiteY229" fmla="*/ 681 h 1469"/>
                <a:gd name="connsiteX230" fmla="*/ 173 w 2331"/>
                <a:gd name="connsiteY230" fmla="*/ 692 h 1469"/>
                <a:gd name="connsiteX231" fmla="*/ 153 w 2331"/>
                <a:gd name="connsiteY231" fmla="*/ 702 h 1469"/>
                <a:gd name="connsiteX232" fmla="*/ 134 w 2331"/>
                <a:gd name="connsiteY232" fmla="*/ 714 h 1469"/>
                <a:gd name="connsiteX233" fmla="*/ 116 w 2331"/>
                <a:gd name="connsiteY233" fmla="*/ 726 h 1469"/>
                <a:gd name="connsiteX234" fmla="*/ 98 w 2331"/>
                <a:gd name="connsiteY234" fmla="*/ 737 h 1469"/>
                <a:gd name="connsiteX235" fmla="*/ 82 w 2331"/>
                <a:gd name="connsiteY235" fmla="*/ 749 h 1469"/>
                <a:gd name="connsiteX236" fmla="*/ 67 w 2331"/>
                <a:gd name="connsiteY236" fmla="*/ 762 h 1469"/>
                <a:gd name="connsiteX237" fmla="*/ 53 w 2331"/>
                <a:gd name="connsiteY237" fmla="*/ 774 h 1469"/>
                <a:gd name="connsiteX238" fmla="*/ 40 w 2331"/>
                <a:gd name="connsiteY238" fmla="*/ 787 h 1469"/>
                <a:gd name="connsiteX239" fmla="*/ 27 w 2331"/>
                <a:gd name="connsiteY239" fmla="*/ 799 h 1469"/>
                <a:gd name="connsiteX240" fmla="*/ 8 w 2331"/>
                <a:gd name="connsiteY240" fmla="*/ 836 h 1469"/>
                <a:gd name="connsiteX241" fmla="*/ 0 w 2331"/>
                <a:gd name="connsiteY241" fmla="*/ 882 h 1469"/>
                <a:gd name="connsiteX242" fmla="*/ 0 w 2331"/>
                <a:gd name="connsiteY242" fmla="*/ 927 h 1469"/>
                <a:gd name="connsiteX243" fmla="*/ 1 w 2331"/>
                <a:gd name="connsiteY243" fmla="*/ 958 h 1469"/>
                <a:gd name="connsiteX244" fmla="*/ 4 w 2331"/>
                <a:gd name="connsiteY244" fmla="*/ 983 h 1469"/>
                <a:gd name="connsiteX245" fmla="*/ 8 w 2331"/>
                <a:gd name="connsiteY245" fmla="*/ 1009 h 1469"/>
                <a:gd name="connsiteX246" fmla="*/ 14 w 2331"/>
                <a:gd name="connsiteY246" fmla="*/ 1034 h 1469"/>
                <a:gd name="connsiteX247" fmla="*/ 21 w 2331"/>
                <a:gd name="connsiteY247" fmla="*/ 1059 h 1469"/>
                <a:gd name="connsiteX248" fmla="*/ 29 w 2331"/>
                <a:gd name="connsiteY248" fmla="*/ 1082 h 1469"/>
                <a:gd name="connsiteX249" fmla="*/ 40 w 2331"/>
                <a:gd name="connsiteY249" fmla="*/ 1103 h 1469"/>
                <a:gd name="connsiteX250" fmla="*/ 51 w 2331"/>
                <a:gd name="connsiteY250" fmla="*/ 1122 h 1469"/>
                <a:gd name="connsiteX251" fmla="*/ 64 w 2331"/>
                <a:gd name="connsiteY251" fmla="*/ 1136 h 1469"/>
                <a:gd name="connsiteX252" fmla="*/ 81 w 2331"/>
                <a:gd name="connsiteY252" fmla="*/ 1149 h 1469"/>
                <a:gd name="connsiteX253" fmla="*/ 98 w 2331"/>
                <a:gd name="connsiteY253" fmla="*/ 1162 h 1469"/>
                <a:gd name="connsiteX254" fmla="*/ 118 w 2331"/>
                <a:gd name="connsiteY254" fmla="*/ 1173 h 1469"/>
                <a:gd name="connsiteX255" fmla="*/ 138 w 2331"/>
                <a:gd name="connsiteY255" fmla="*/ 1184 h 1469"/>
                <a:gd name="connsiteX256" fmla="*/ 160 w 2331"/>
                <a:gd name="connsiteY256" fmla="*/ 1193 h 1469"/>
                <a:gd name="connsiteX257" fmla="*/ 184 w 2331"/>
                <a:gd name="connsiteY257" fmla="*/ 1203 h 1469"/>
                <a:gd name="connsiteX258" fmla="*/ 208 w 2331"/>
                <a:gd name="connsiteY258" fmla="*/ 1211 h 1469"/>
                <a:gd name="connsiteX259" fmla="*/ 234 w 2331"/>
                <a:gd name="connsiteY259" fmla="*/ 1218 h 1469"/>
                <a:gd name="connsiteX260" fmla="*/ 242 w 2331"/>
                <a:gd name="connsiteY260" fmla="*/ 1239 h 1469"/>
                <a:gd name="connsiteX261" fmla="*/ 250 w 2331"/>
                <a:gd name="connsiteY261" fmla="*/ 1259 h 1469"/>
                <a:gd name="connsiteX262" fmla="*/ 261 w 2331"/>
                <a:gd name="connsiteY262" fmla="*/ 1279 h 1469"/>
                <a:gd name="connsiteX263" fmla="*/ 272 w 2331"/>
                <a:gd name="connsiteY263" fmla="*/ 1298 h 1469"/>
                <a:gd name="connsiteX264" fmla="*/ 285 w 2331"/>
                <a:gd name="connsiteY264" fmla="*/ 1317 h 1469"/>
                <a:gd name="connsiteX265" fmla="*/ 298 w 2331"/>
                <a:gd name="connsiteY265" fmla="*/ 1335 h 1469"/>
                <a:gd name="connsiteX266" fmla="*/ 313 w 2331"/>
                <a:gd name="connsiteY266" fmla="*/ 1352 h 1469"/>
                <a:gd name="connsiteX267" fmla="*/ 330 w 2331"/>
                <a:gd name="connsiteY267" fmla="*/ 1368 h 1469"/>
                <a:gd name="connsiteX268" fmla="*/ 342 w 2331"/>
                <a:gd name="connsiteY268" fmla="*/ 1380 h 1469"/>
                <a:gd name="connsiteX269" fmla="*/ 357 w 2331"/>
                <a:gd name="connsiteY269" fmla="*/ 1392 h 1469"/>
                <a:gd name="connsiteX270" fmla="*/ 371 w 2331"/>
                <a:gd name="connsiteY270" fmla="*/ 1402 h 1469"/>
                <a:gd name="connsiteX271" fmla="*/ 385 w 2331"/>
                <a:gd name="connsiteY271" fmla="*/ 1412 h 1469"/>
                <a:gd name="connsiteX272" fmla="*/ 400 w 2331"/>
                <a:gd name="connsiteY272" fmla="*/ 1421 h 1469"/>
                <a:gd name="connsiteX273" fmla="*/ 415 w 2331"/>
                <a:gd name="connsiteY273" fmla="*/ 1429 h 1469"/>
                <a:gd name="connsiteX274" fmla="*/ 430 w 2331"/>
                <a:gd name="connsiteY274" fmla="*/ 1436 h 1469"/>
                <a:gd name="connsiteX275" fmla="*/ 447 w 2331"/>
                <a:gd name="connsiteY275" fmla="*/ 1443 h 1469"/>
                <a:gd name="connsiteX276" fmla="*/ 462 w 2331"/>
                <a:gd name="connsiteY276" fmla="*/ 1449 h 1469"/>
                <a:gd name="connsiteX277" fmla="*/ 478 w 2331"/>
                <a:gd name="connsiteY277" fmla="*/ 1455 h 1469"/>
                <a:gd name="connsiteX278" fmla="*/ 494 w 2331"/>
                <a:gd name="connsiteY278" fmla="*/ 1458 h 1469"/>
                <a:gd name="connsiteX279" fmla="*/ 512 w 2331"/>
                <a:gd name="connsiteY279" fmla="*/ 1462 h 1469"/>
                <a:gd name="connsiteX280" fmla="*/ 528 w 2331"/>
                <a:gd name="connsiteY280" fmla="*/ 1465 h 1469"/>
                <a:gd name="connsiteX281" fmla="*/ 546 w 2331"/>
                <a:gd name="connsiteY281" fmla="*/ 1468 h 1469"/>
                <a:gd name="connsiteX282" fmla="*/ 562 w 2331"/>
                <a:gd name="connsiteY282" fmla="*/ 1469 h 1469"/>
                <a:gd name="connsiteX283" fmla="*/ 580 w 2331"/>
                <a:gd name="connsiteY283" fmla="*/ 1469 h 1469"/>
                <a:gd name="connsiteX284" fmla="*/ 597 w 2331"/>
                <a:gd name="connsiteY284" fmla="*/ 1469 h 1469"/>
                <a:gd name="connsiteX285" fmla="*/ 614 w 2331"/>
                <a:gd name="connsiteY285" fmla="*/ 1468 h 1469"/>
                <a:gd name="connsiteX286" fmla="*/ 631 w 2331"/>
                <a:gd name="connsiteY286" fmla="*/ 1465 h 1469"/>
                <a:gd name="connsiteX287" fmla="*/ 648 w 2331"/>
                <a:gd name="connsiteY287" fmla="*/ 1462 h 1469"/>
                <a:gd name="connsiteX288" fmla="*/ 664 w 2331"/>
                <a:gd name="connsiteY288" fmla="*/ 1458 h 1469"/>
                <a:gd name="connsiteX289" fmla="*/ 679 w 2331"/>
                <a:gd name="connsiteY289" fmla="*/ 1455 h 1469"/>
                <a:gd name="connsiteX290" fmla="*/ 695 w 2331"/>
                <a:gd name="connsiteY290" fmla="*/ 1449 h 1469"/>
                <a:gd name="connsiteX291" fmla="*/ 711 w 2331"/>
                <a:gd name="connsiteY291" fmla="*/ 1443 h 1469"/>
                <a:gd name="connsiteX292" fmla="*/ 726 w 2331"/>
                <a:gd name="connsiteY292" fmla="*/ 1436 h 1469"/>
                <a:gd name="connsiteX293" fmla="*/ 740 w 2331"/>
                <a:gd name="connsiteY293" fmla="*/ 1429 h 1469"/>
                <a:gd name="connsiteX294" fmla="*/ 754 w 2331"/>
                <a:gd name="connsiteY294" fmla="*/ 1421 h 1469"/>
                <a:gd name="connsiteX295" fmla="*/ 768 w 2331"/>
                <a:gd name="connsiteY295" fmla="*/ 1412 h 1469"/>
                <a:gd name="connsiteX296" fmla="*/ 781 w 2331"/>
                <a:gd name="connsiteY296" fmla="*/ 1402 h 1469"/>
                <a:gd name="connsiteX297" fmla="*/ 794 w 2331"/>
                <a:gd name="connsiteY297" fmla="*/ 1392 h 1469"/>
                <a:gd name="connsiteX298" fmla="*/ 807 w 2331"/>
                <a:gd name="connsiteY298" fmla="*/ 1380 h 1469"/>
                <a:gd name="connsiteX299" fmla="*/ 818 w 2331"/>
                <a:gd name="connsiteY299" fmla="*/ 1368 h 1469"/>
                <a:gd name="connsiteX300" fmla="*/ 830 w 2331"/>
                <a:gd name="connsiteY300" fmla="*/ 1356 h 1469"/>
                <a:gd name="connsiteX301" fmla="*/ 842 w 2331"/>
                <a:gd name="connsiteY301" fmla="*/ 1342 h 1469"/>
                <a:gd name="connsiteX302" fmla="*/ 851 w 2331"/>
                <a:gd name="connsiteY302" fmla="*/ 1326 h 1469"/>
                <a:gd name="connsiteX303" fmla="*/ 861 w 2331"/>
                <a:gd name="connsiteY303" fmla="*/ 1311 h 1469"/>
                <a:gd name="connsiteX304" fmla="*/ 870 w 2331"/>
                <a:gd name="connsiteY304" fmla="*/ 1296 h 1469"/>
                <a:gd name="connsiteX305" fmla="*/ 877 w 2331"/>
                <a:gd name="connsiteY305" fmla="*/ 1281 h 1469"/>
                <a:gd name="connsiteX306" fmla="*/ 884 w 2331"/>
                <a:gd name="connsiteY306" fmla="*/ 1264 h 1469"/>
                <a:gd name="connsiteX307" fmla="*/ 889 w 2331"/>
                <a:gd name="connsiteY307" fmla="*/ 1248 h 1469"/>
                <a:gd name="connsiteX308" fmla="*/ 908 w 2331"/>
                <a:gd name="connsiteY308" fmla="*/ 1248 h 1469"/>
                <a:gd name="connsiteX309" fmla="*/ 927 w 2331"/>
                <a:gd name="connsiteY309" fmla="*/ 1247 h 1469"/>
                <a:gd name="connsiteX310" fmla="*/ 946 w 2331"/>
                <a:gd name="connsiteY310" fmla="*/ 1247 h 1469"/>
                <a:gd name="connsiteX311" fmla="*/ 964 w 2331"/>
                <a:gd name="connsiteY311" fmla="*/ 1247 h 1469"/>
                <a:gd name="connsiteX312" fmla="*/ 983 w 2331"/>
                <a:gd name="connsiteY312" fmla="*/ 1246 h 1469"/>
                <a:gd name="connsiteX313" fmla="*/ 1002 w 2331"/>
                <a:gd name="connsiteY313" fmla="*/ 1246 h 1469"/>
                <a:gd name="connsiteX314" fmla="*/ 1020 w 2331"/>
                <a:gd name="connsiteY314" fmla="*/ 1246 h 1469"/>
                <a:gd name="connsiteX315" fmla="*/ 1039 w 2331"/>
                <a:gd name="connsiteY315" fmla="*/ 1245 h 1469"/>
                <a:gd name="connsiteX316" fmla="*/ 1058 w 2331"/>
                <a:gd name="connsiteY316" fmla="*/ 1245 h 1469"/>
                <a:gd name="connsiteX317" fmla="*/ 1078 w 2331"/>
                <a:gd name="connsiteY317" fmla="*/ 1245 h 1469"/>
                <a:gd name="connsiteX318" fmla="*/ 1096 w 2331"/>
                <a:gd name="connsiteY318" fmla="*/ 1245 h 1469"/>
                <a:gd name="connsiteX319" fmla="*/ 1116 w 2331"/>
                <a:gd name="connsiteY319" fmla="*/ 1243 h 1469"/>
                <a:gd name="connsiteX320" fmla="*/ 1135 w 2331"/>
                <a:gd name="connsiteY320" fmla="*/ 1243 h 1469"/>
                <a:gd name="connsiteX321" fmla="*/ 1155 w 2331"/>
                <a:gd name="connsiteY321" fmla="*/ 1243 h 1469"/>
                <a:gd name="connsiteX322" fmla="*/ 1174 w 2331"/>
                <a:gd name="connsiteY322" fmla="*/ 1243 h 1469"/>
                <a:gd name="connsiteX323" fmla="*/ 1193 w 2331"/>
                <a:gd name="connsiteY323" fmla="*/ 1243 h 1469"/>
                <a:gd name="connsiteX324" fmla="*/ 1214 w 2331"/>
                <a:gd name="connsiteY324" fmla="*/ 1243 h 1469"/>
                <a:gd name="connsiteX325" fmla="*/ 1235 w 2331"/>
                <a:gd name="connsiteY325" fmla="*/ 1243 h 1469"/>
                <a:gd name="connsiteX326" fmla="*/ 1257 w 2331"/>
                <a:gd name="connsiteY326" fmla="*/ 1243 h 1469"/>
                <a:gd name="connsiteX327" fmla="*/ 1278 w 2331"/>
                <a:gd name="connsiteY327" fmla="*/ 1245 h 1469"/>
                <a:gd name="connsiteX328" fmla="*/ 1299 w 2331"/>
                <a:gd name="connsiteY328" fmla="*/ 1245 h 1469"/>
                <a:gd name="connsiteX329" fmla="*/ 1320 w 2331"/>
                <a:gd name="connsiteY329" fmla="*/ 1245 h 1469"/>
                <a:gd name="connsiteX330" fmla="*/ 1339 w 2331"/>
                <a:gd name="connsiteY330" fmla="*/ 1246 h 1469"/>
                <a:gd name="connsiteX331" fmla="*/ 1361 w 2331"/>
                <a:gd name="connsiteY331" fmla="*/ 1246 h 1469"/>
                <a:gd name="connsiteX332" fmla="*/ 1380 w 2331"/>
                <a:gd name="connsiteY332" fmla="*/ 1247 h 1469"/>
                <a:gd name="connsiteX333" fmla="*/ 1401 w 2331"/>
                <a:gd name="connsiteY333" fmla="*/ 1248 h 1469"/>
                <a:gd name="connsiteX334" fmla="*/ 1421 w 2331"/>
                <a:gd name="connsiteY334" fmla="*/ 1248 h 1469"/>
                <a:gd name="connsiteX335" fmla="*/ 1441 w 2331"/>
                <a:gd name="connsiteY335" fmla="*/ 1249 h 1469"/>
                <a:gd name="connsiteX336" fmla="*/ 1461 w 2331"/>
                <a:gd name="connsiteY336" fmla="*/ 1250 h 1469"/>
                <a:gd name="connsiteX337" fmla="*/ 1481 w 2331"/>
                <a:gd name="connsiteY337" fmla="*/ 1252 h 1469"/>
                <a:gd name="connsiteX338" fmla="*/ 1501 w 2331"/>
                <a:gd name="connsiteY338" fmla="*/ 1252 h 1469"/>
                <a:gd name="connsiteX339" fmla="*/ 1521 w 2331"/>
                <a:gd name="connsiteY339" fmla="*/ 1253 h 1469"/>
                <a:gd name="connsiteX340" fmla="*/ 1528 w 2331"/>
                <a:gd name="connsiteY340" fmla="*/ 1269 h 1469"/>
                <a:gd name="connsiteX341" fmla="*/ 1496 w 2331"/>
                <a:gd name="connsiteY341" fmla="*/ 1203 h 1469"/>
                <a:gd name="connsiteX342" fmla="*/ 1449 w 2331"/>
                <a:gd name="connsiteY342" fmla="*/ 1203 h 1469"/>
                <a:gd name="connsiteX343" fmla="*/ 1412 w 2331"/>
                <a:gd name="connsiteY343" fmla="*/ 1158 h 1469"/>
                <a:gd name="connsiteX344" fmla="*/ 1421 w 2331"/>
                <a:gd name="connsiteY344" fmla="*/ 1134 h 1469"/>
                <a:gd name="connsiteX345" fmla="*/ 1431 w 2331"/>
                <a:gd name="connsiteY345" fmla="*/ 1104 h 1469"/>
                <a:gd name="connsiteX346" fmla="*/ 1427 w 2331"/>
                <a:gd name="connsiteY346" fmla="*/ 1098 h 1469"/>
                <a:gd name="connsiteX347" fmla="*/ 1475 w 2331"/>
                <a:gd name="connsiteY347" fmla="*/ 1053 h 1469"/>
                <a:gd name="connsiteX348" fmla="*/ 1425 w 2331"/>
                <a:gd name="connsiteY348" fmla="*/ 1050 h 1469"/>
                <a:gd name="connsiteX349" fmla="*/ 1487 w 2331"/>
                <a:gd name="connsiteY349" fmla="*/ 891 h 1469"/>
                <a:gd name="connsiteX350" fmla="*/ 1538 w 2331"/>
                <a:gd name="connsiteY350" fmla="*/ 843 h 1469"/>
                <a:gd name="connsiteX351" fmla="*/ 1570 w 2331"/>
                <a:gd name="connsiteY351" fmla="*/ 795 h 1469"/>
                <a:gd name="connsiteX352" fmla="*/ 1629 w 2331"/>
                <a:gd name="connsiteY352" fmla="*/ 762 h 1469"/>
                <a:gd name="connsiteX353" fmla="*/ 1632 w 2331"/>
                <a:gd name="connsiteY353" fmla="*/ 804 h 1469"/>
                <a:gd name="connsiteX354" fmla="*/ 1643 w 2331"/>
                <a:gd name="connsiteY354" fmla="*/ 772 h 1469"/>
                <a:gd name="connsiteX355" fmla="*/ 1657 w 2331"/>
                <a:gd name="connsiteY355" fmla="*/ 782 h 1469"/>
                <a:gd name="connsiteX356" fmla="*/ 1673 w 2331"/>
                <a:gd name="connsiteY356" fmla="*/ 791 h 1469"/>
                <a:gd name="connsiteX357" fmla="*/ 1688 w 2331"/>
                <a:gd name="connsiteY357" fmla="*/ 754 h 1469"/>
                <a:gd name="connsiteX358" fmla="*/ 1703 w 2331"/>
                <a:gd name="connsiteY358" fmla="*/ 761 h 1469"/>
                <a:gd name="connsiteX359" fmla="*/ 1704 w 2331"/>
                <a:gd name="connsiteY359" fmla="*/ 720 h 1469"/>
                <a:gd name="connsiteX360" fmla="*/ 1701 w 2331"/>
                <a:gd name="connsiteY360" fmla="*/ 765 h 1469"/>
                <a:gd name="connsiteX361" fmla="*/ 1719 w 2331"/>
                <a:gd name="connsiteY361" fmla="*/ 723 h 1469"/>
                <a:gd name="connsiteX362" fmla="*/ 1735 w 2331"/>
                <a:gd name="connsiteY362" fmla="*/ 774 h 1469"/>
                <a:gd name="connsiteX363" fmla="*/ 1731 w 2331"/>
                <a:gd name="connsiteY363" fmla="*/ 726 h 1469"/>
                <a:gd name="connsiteX364" fmla="*/ 1731 w 2331"/>
                <a:gd name="connsiteY364" fmla="*/ 735 h 1469"/>
                <a:gd name="connsiteX365" fmla="*/ 1743 w 2331"/>
                <a:gd name="connsiteY365" fmla="*/ 738 h 1469"/>
                <a:gd name="connsiteX366" fmla="*/ 1755 w 2331"/>
                <a:gd name="connsiteY366" fmla="*/ 774 h 1469"/>
                <a:gd name="connsiteX367" fmla="*/ 1664 w 2331"/>
                <a:gd name="connsiteY367" fmla="*/ 732 h 1469"/>
                <a:gd name="connsiteX368" fmla="*/ 1659 w 2331"/>
                <a:gd name="connsiteY368" fmla="*/ 774 h 1469"/>
                <a:gd name="connsiteX369" fmla="*/ 1707 w 2331"/>
                <a:gd name="connsiteY369" fmla="*/ 738 h 1469"/>
                <a:gd name="connsiteX370" fmla="*/ 1743 w 2331"/>
                <a:gd name="connsiteY370" fmla="*/ 762 h 1469"/>
                <a:gd name="connsiteX371" fmla="*/ 1752 w 2331"/>
                <a:gd name="connsiteY371" fmla="*/ 729 h 1469"/>
                <a:gd name="connsiteX372" fmla="*/ 1836 w 2331"/>
                <a:gd name="connsiteY372" fmla="*/ 747 h 1469"/>
                <a:gd name="connsiteX373" fmla="*/ 1752 w 2331"/>
                <a:gd name="connsiteY373" fmla="*/ 786 h 1469"/>
                <a:gd name="connsiteX374" fmla="*/ 1902 w 2331"/>
                <a:gd name="connsiteY374" fmla="*/ 828 h 1469"/>
                <a:gd name="connsiteX375" fmla="*/ 1785 w 2331"/>
                <a:gd name="connsiteY375" fmla="*/ 1102 h 1469"/>
                <a:gd name="connsiteX376" fmla="*/ 1801 w 2331"/>
                <a:gd name="connsiteY376" fmla="*/ 1015 h 1469"/>
                <a:gd name="connsiteX377" fmla="*/ 1796 w 2331"/>
                <a:gd name="connsiteY377" fmla="*/ 1143 h 1469"/>
                <a:gd name="connsiteX378" fmla="*/ 1819 w 2331"/>
                <a:gd name="connsiteY378" fmla="*/ 1108 h 1469"/>
                <a:gd name="connsiteX379" fmla="*/ 1835 w 2331"/>
                <a:gd name="connsiteY379" fmla="*/ 1109 h 1469"/>
                <a:gd name="connsiteX380" fmla="*/ 1853 w 2331"/>
                <a:gd name="connsiteY380" fmla="*/ 1109 h 1469"/>
                <a:gd name="connsiteX381" fmla="*/ 1870 w 2331"/>
                <a:gd name="connsiteY381" fmla="*/ 1154 h 1469"/>
                <a:gd name="connsiteX382" fmla="*/ 1887 w 2331"/>
                <a:gd name="connsiteY382" fmla="*/ 1198 h 1469"/>
                <a:gd name="connsiteX383" fmla="*/ 1904 w 2331"/>
                <a:gd name="connsiteY383" fmla="*/ 1150 h 1469"/>
                <a:gd name="connsiteX384" fmla="*/ 1904 w 2331"/>
                <a:gd name="connsiteY384" fmla="*/ 1110 h 1469"/>
                <a:gd name="connsiteX385" fmla="*/ 1904 w 2331"/>
                <a:gd name="connsiteY385" fmla="*/ 1143 h 1469"/>
                <a:gd name="connsiteX386" fmla="*/ 1920 w 2331"/>
                <a:gd name="connsiteY386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49 w 2331"/>
                <a:gd name="connsiteY16" fmla="*/ 1057 h 1469"/>
                <a:gd name="connsiteX17" fmla="*/ 2158 w 2331"/>
                <a:gd name="connsiteY17" fmla="*/ 1263 h 1469"/>
                <a:gd name="connsiteX18" fmla="*/ 2165 w 2331"/>
                <a:gd name="connsiteY18" fmla="*/ 1243 h 1469"/>
                <a:gd name="connsiteX19" fmla="*/ 2171 w 2331"/>
                <a:gd name="connsiteY19" fmla="*/ 1224 h 1469"/>
                <a:gd name="connsiteX20" fmla="*/ 2183 w 2331"/>
                <a:gd name="connsiteY20" fmla="*/ 1219 h 1469"/>
                <a:gd name="connsiteX21" fmla="*/ 2195 w 2331"/>
                <a:gd name="connsiteY21" fmla="*/ 1213 h 1469"/>
                <a:gd name="connsiteX22" fmla="*/ 2207 w 2331"/>
                <a:gd name="connsiteY22" fmla="*/ 1208 h 1469"/>
                <a:gd name="connsiteX23" fmla="*/ 2218 w 2331"/>
                <a:gd name="connsiteY23" fmla="*/ 1203 h 1469"/>
                <a:gd name="connsiteX24" fmla="*/ 2230 w 2331"/>
                <a:gd name="connsiteY24" fmla="*/ 1197 h 1469"/>
                <a:gd name="connsiteX25" fmla="*/ 2241 w 2331"/>
                <a:gd name="connsiteY25" fmla="*/ 1191 h 1469"/>
                <a:gd name="connsiteX26" fmla="*/ 2251 w 2331"/>
                <a:gd name="connsiteY26" fmla="*/ 1185 h 1469"/>
                <a:gd name="connsiteX27" fmla="*/ 2261 w 2331"/>
                <a:gd name="connsiteY27" fmla="*/ 1178 h 1469"/>
                <a:gd name="connsiteX28" fmla="*/ 2279 w 2331"/>
                <a:gd name="connsiteY28" fmla="*/ 1160 h 1469"/>
                <a:gd name="connsiteX29" fmla="*/ 2294 w 2331"/>
                <a:gd name="connsiteY29" fmla="*/ 1138 h 1469"/>
                <a:gd name="connsiteX30" fmla="*/ 2307 w 2331"/>
                <a:gd name="connsiteY30" fmla="*/ 1111 h 1469"/>
                <a:gd name="connsiteX31" fmla="*/ 2317 w 2331"/>
                <a:gd name="connsiteY31" fmla="*/ 1082 h 1469"/>
                <a:gd name="connsiteX32" fmla="*/ 2324 w 2331"/>
                <a:gd name="connsiteY32" fmla="*/ 1051 h 1469"/>
                <a:gd name="connsiteX33" fmla="*/ 2328 w 2331"/>
                <a:gd name="connsiteY33" fmla="*/ 1018 h 1469"/>
                <a:gd name="connsiteX34" fmla="*/ 2331 w 2331"/>
                <a:gd name="connsiteY34" fmla="*/ 985 h 1469"/>
                <a:gd name="connsiteX35" fmla="*/ 2331 w 2331"/>
                <a:gd name="connsiteY35" fmla="*/ 954 h 1469"/>
                <a:gd name="connsiteX36" fmla="*/ 2329 w 2331"/>
                <a:gd name="connsiteY36" fmla="*/ 927 h 1469"/>
                <a:gd name="connsiteX37" fmla="*/ 2327 w 2331"/>
                <a:gd name="connsiteY37" fmla="*/ 899 h 1469"/>
                <a:gd name="connsiteX38" fmla="*/ 2322 w 2331"/>
                <a:gd name="connsiteY38" fmla="*/ 871 h 1469"/>
                <a:gd name="connsiteX39" fmla="*/ 2315 w 2331"/>
                <a:gd name="connsiteY39" fmla="*/ 844 h 1469"/>
                <a:gd name="connsiteX40" fmla="*/ 2307 w 2331"/>
                <a:gd name="connsiteY40" fmla="*/ 819 h 1469"/>
                <a:gd name="connsiteX41" fmla="*/ 2297 w 2331"/>
                <a:gd name="connsiteY41" fmla="*/ 796 h 1469"/>
                <a:gd name="connsiteX42" fmla="*/ 2284 w 2331"/>
                <a:gd name="connsiteY42" fmla="*/ 777 h 1469"/>
                <a:gd name="connsiteX43" fmla="*/ 2269 w 2331"/>
                <a:gd name="connsiteY43" fmla="*/ 762 h 1469"/>
                <a:gd name="connsiteX44" fmla="*/ 2242 w 2331"/>
                <a:gd name="connsiteY44" fmla="*/ 743 h 1469"/>
                <a:gd name="connsiteX45" fmla="*/ 2213 w 2331"/>
                <a:gd name="connsiteY45" fmla="*/ 725 h 1469"/>
                <a:gd name="connsiteX46" fmla="*/ 2181 w 2331"/>
                <a:gd name="connsiteY46" fmla="*/ 706 h 1469"/>
                <a:gd name="connsiteX47" fmla="*/ 2147 w 2331"/>
                <a:gd name="connsiteY47" fmla="*/ 688 h 1469"/>
                <a:gd name="connsiteX48" fmla="*/ 2112 w 2331"/>
                <a:gd name="connsiteY48" fmla="*/ 672 h 1469"/>
                <a:gd name="connsiteX49" fmla="*/ 2074 w 2331"/>
                <a:gd name="connsiteY49" fmla="*/ 656 h 1469"/>
                <a:gd name="connsiteX50" fmla="*/ 2034 w 2331"/>
                <a:gd name="connsiteY50" fmla="*/ 640 h 1469"/>
                <a:gd name="connsiteX51" fmla="*/ 1993 w 2331"/>
                <a:gd name="connsiteY51" fmla="*/ 625 h 1469"/>
                <a:gd name="connsiteX52" fmla="*/ 1950 w 2331"/>
                <a:gd name="connsiteY52" fmla="*/ 611 h 1469"/>
                <a:gd name="connsiteX53" fmla="*/ 1904 w 2331"/>
                <a:gd name="connsiteY53" fmla="*/ 598 h 1469"/>
                <a:gd name="connsiteX54" fmla="*/ 1857 w 2331"/>
                <a:gd name="connsiteY54" fmla="*/ 585 h 1469"/>
                <a:gd name="connsiteX55" fmla="*/ 1808 w 2331"/>
                <a:gd name="connsiteY55" fmla="*/ 574 h 1469"/>
                <a:gd name="connsiteX56" fmla="*/ 1758 w 2331"/>
                <a:gd name="connsiteY56" fmla="*/ 563 h 1469"/>
                <a:gd name="connsiteX57" fmla="*/ 1707 w 2331"/>
                <a:gd name="connsiteY57" fmla="*/ 553 h 1469"/>
                <a:gd name="connsiteX58" fmla="*/ 1654 w 2331"/>
                <a:gd name="connsiteY58" fmla="*/ 543 h 1469"/>
                <a:gd name="connsiteX59" fmla="*/ 1599 w 2331"/>
                <a:gd name="connsiteY59" fmla="*/ 535 h 1469"/>
                <a:gd name="connsiteX60" fmla="*/ 1599 w 2331"/>
                <a:gd name="connsiteY60" fmla="*/ 535 h 1469"/>
                <a:gd name="connsiteX61" fmla="*/ 1595 w 2331"/>
                <a:gd name="connsiteY61" fmla="*/ 471 h 1469"/>
                <a:gd name="connsiteX62" fmla="*/ 1487 w 2331"/>
                <a:gd name="connsiteY62" fmla="*/ 471 h 1469"/>
                <a:gd name="connsiteX63" fmla="*/ 1496 w 2331"/>
                <a:gd name="connsiteY63" fmla="*/ 637 h 1469"/>
                <a:gd name="connsiteX64" fmla="*/ 1491 w 2331"/>
                <a:gd name="connsiteY64" fmla="*/ 638 h 1469"/>
                <a:gd name="connsiteX65" fmla="*/ 1487 w 2331"/>
                <a:gd name="connsiteY65" fmla="*/ 639 h 1469"/>
                <a:gd name="connsiteX66" fmla="*/ 1482 w 2331"/>
                <a:gd name="connsiteY66" fmla="*/ 640 h 1469"/>
                <a:gd name="connsiteX67" fmla="*/ 1477 w 2331"/>
                <a:gd name="connsiteY67" fmla="*/ 642 h 1469"/>
                <a:gd name="connsiteX68" fmla="*/ 1473 w 2331"/>
                <a:gd name="connsiteY68" fmla="*/ 644 h 1469"/>
                <a:gd name="connsiteX69" fmla="*/ 1468 w 2331"/>
                <a:gd name="connsiteY69" fmla="*/ 645 h 1469"/>
                <a:gd name="connsiteX70" fmla="*/ 1462 w 2331"/>
                <a:gd name="connsiteY70" fmla="*/ 646 h 1469"/>
                <a:gd name="connsiteX71" fmla="*/ 1458 w 2331"/>
                <a:gd name="connsiteY71" fmla="*/ 647 h 1469"/>
                <a:gd name="connsiteX72" fmla="*/ 1467 w 2331"/>
                <a:gd name="connsiteY72" fmla="*/ 643 h 1469"/>
                <a:gd name="connsiteX73" fmla="*/ 1418 w 2331"/>
                <a:gd name="connsiteY73" fmla="*/ 561 h 1469"/>
                <a:gd name="connsiteX74" fmla="*/ 1405 w 2331"/>
                <a:gd name="connsiteY74" fmla="*/ 452 h 1469"/>
                <a:gd name="connsiteX75" fmla="*/ 1417 w 2331"/>
                <a:gd name="connsiteY75" fmla="*/ 442 h 1469"/>
                <a:gd name="connsiteX76" fmla="*/ 1427 w 2331"/>
                <a:gd name="connsiteY76" fmla="*/ 430 h 1469"/>
                <a:gd name="connsiteX77" fmla="*/ 1438 w 2331"/>
                <a:gd name="connsiteY77" fmla="*/ 417 h 1469"/>
                <a:gd name="connsiteX78" fmla="*/ 1447 w 2331"/>
                <a:gd name="connsiteY78" fmla="*/ 403 h 1469"/>
                <a:gd name="connsiteX79" fmla="*/ 1456 w 2331"/>
                <a:gd name="connsiteY79" fmla="*/ 388 h 1469"/>
                <a:gd name="connsiteX80" fmla="*/ 1465 w 2331"/>
                <a:gd name="connsiteY80" fmla="*/ 372 h 1469"/>
                <a:gd name="connsiteX81" fmla="*/ 1472 w 2331"/>
                <a:gd name="connsiteY81" fmla="*/ 354 h 1469"/>
                <a:gd name="connsiteX82" fmla="*/ 1479 w 2331"/>
                <a:gd name="connsiteY82" fmla="*/ 337 h 1469"/>
                <a:gd name="connsiteX83" fmla="*/ 1487 w 2331"/>
                <a:gd name="connsiteY83" fmla="*/ 471 h 1469"/>
                <a:gd name="connsiteX84" fmla="*/ 1595 w 2331"/>
                <a:gd name="connsiteY84" fmla="*/ 471 h 1469"/>
                <a:gd name="connsiteX85" fmla="*/ 1585 w 2331"/>
                <a:gd name="connsiteY85" fmla="*/ 273 h 1469"/>
                <a:gd name="connsiteX86" fmla="*/ 1584 w 2331"/>
                <a:gd name="connsiteY86" fmla="*/ 265 h 1469"/>
                <a:gd name="connsiteX87" fmla="*/ 1580 w 2331"/>
                <a:gd name="connsiteY87" fmla="*/ 257 h 1469"/>
                <a:gd name="connsiteX88" fmla="*/ 1576 w 2331"/>
                <a:gd name="connsiteY88" fmla="*/ 250 h 1469"/>
                <a:gd name="connsiteX89" fmla="*/ 1570 w 2331"/>
                <a:gd name="connsiteY89" fmla="*/ 243 h 1469"/>
                <a:gd name="connsiteX90" fmla="*/ 1563 w 2331"/>
                <a:gd name="connsiteY90" fmla="*/ 237 h 1469"/>
                <a:gd name="connsiteX91" fmla="*/ 1556 w 2331"/>
                <a:gd name="connsiteY91" fmla="*/ 234 h 1469"/>
                <a:gd name="connsiteX92" fmla="*/ 1546 w 2331"/>
                <a:gd name="connsiteY92" fmla="*/ 231 h 1469"/>
                <a:gd name="connsiteX93" fmla="*/ 1538 w 2331"/>
                <a:gd name="connsiteY93" fmla="*/ 230 h 1469"/>
                <a:gd name="connsiteX94" fmla="*/ 1517 w 2331"/>
                <a:gd name="connsiteY94" fmla="*/ 230 h 1469"/>
                <a:gd name="connsiteX95" fmla="*/ 1511 w 2331"/>
                <a:gd name="connsiteY95" fmla="*/ 230 h 1469"/>
                <a:gd name="connsiteX96" fmla="*/ 1505 w 2331"/>
                <a:gd name="connsiteY96" fmla="*/ 231 h 1469"/>
                <a:gd name="connsiteX97" fmla="*/ 1501 w 2331"/>
                <a:gd name="connsiteY97" fmla="*/ 234 h 1469"/>
                <a:gd name="connsiteX98" fmla="*/ 1495 w 2331"/>
                <a:gd name="connsiteY98" fmla="*/ 236 h 1469"/>
                <a:gd name="connsiteX99" fmla="*/ 1495 w 2331"/>
                <a:gd name="connsiteY99" fmla="*/ 236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5 w 2331"/>
                <a:gd name="connsiteY102" fmla="*/ 235 h 1469"/>
                <a:gd name="connsiteX103" fmla="*/ 1493 w 2331"/>
                <a:gd name="connsiteY103" fmla="*/ 212 h 1469"/>
                <a:gd name="connsiteX104" fmla="*/ 1488 w 2331"/>
                <a:gd name="connsiteY104" fmla="*/ 188 h 1469"/>
                <a:gd name="connsiteX105" fmla="*/ 1481 w 2331"/>
                <a:gd name="connsiteY105" fmla="*/ 166 h 1469"/>
                <a:gd name="connsiteX106" fmla="*/ 1473 w 2331"/>
                <a:gd name="connsiteY106" fmla="*/ 145 h 1469"/>
                <a:gd name="connsiteX107" fmla="*/ 1462 w 2331"/>
                <a:gd name="connsiteY107" fmla="*/ 124 h 1469"/>
                <a:gd name="connsiteX108" fmla="*/ 1449 w 2331"/>
                <a:gd name="connsiteY108" fmla="*/ 105 h 1469"/>
                <a:gd name="connsiteX109" fmla="*/ 1434 w 2331"/>
                <a:gd name="connsiteY109" fmla="*/ 86 h 1469"/>
                <a:gd name="connsiteX110" fmla="*/ 1418 w 2331"/>
                <a:gd name="connsiteY110" fmla="*/ 69 h 1469"/>
                <a:gd name="connsiteX111" fmla="*/ 1399 w 2331"/>
                <a:gd name="connsiteY111" fmla="*/ 54 h 1469"/>
                <a:gd name="connsiteX112" fmla="*/ 1379 w 2331"/>
                <a:gd name="connsiteY112" fmla="*/ 40 h 1469"/>
                <a:gd name="connsiteX113" fmla="*/ 1359 w 2331"/>
                <a:gd name="connsiteY113" fmla="*/ 28 h 1469"/>
                <a:gd name="connsiteX114" fmla="*/ 1338 w 2331"/>
                <a:gd name="connsiteY114" fmla="*/ 18 h 1469"/>
                <a:gd name="connsiteX115" fmla="*/ 1316 w 2331"/>
                <a:gd name="connsiteY115" fmla="*/ 11 h 1469"/>
                <a:gd name="connsiteX116" fmla="*/ 1294 w 2331"/>
                <a:gd name="connsiteY116" fmla="*/ 5 h 1469"/>
                <a:gd name="connsiteX117" fmla="*/ 1271 w 2331"/>
                <a:gd name="connsiteY117" fmla="*/ 1 h 1469"/>
                <a:gd name="connsiteX118" fmla="*/ 1247 w 2331"/>
                <a:gd name="connsiteY118" fmla="*/ 0 h 1469"/>
                <a:gd name="connsiteX119" fmla="*/ 1225 w 2331"/>
                <a:gd name="connsiteY119" fmla="*/ 1 h 1469"/>
                <a:gd name="connsiteX120" fmla="*/ 1204 w 2331"/>
                <a:gd name="connsiteY120" fmla="*/ 4 h 1469"/>
                <a:gd name="connsiteX121" fmla="*/ 1183 w 2331"/>
                <a:gd name="connsiteY121" fmla="*/ 9 h 1469"/>
                <a:gd name="connsiteX122" fmla="*/ 1163 w 2331"/>
                <a:gd name="connsiteY122" fmla="*/ 15 h 1469"/>
                <a:gd name="connsiteX123" fmla="*/ 1144 w 2331"/>
                <a:gd name="connsiteY123" fmla="*/ 25 h 1469"/>
                <a:gd name="connsiteX124" fmla="*/ 1127 w 2331"/>
                <a:gd name="connsiteY124" fmla="*/ 34 h 1469"/>
                <a:gd name="connsiteX125" fmla="*/ 1110 w 2331"/>
                <a:gd name="connsiteY125" fmla="*/ 46 h 1469"/>
                <a:gd name="connsiteX126" fmla="*/ 1095 w 2331"/>
                <a:gd name="connsiteY126" fmla="*/ 60 h 1469"/>
                <a:gd name="connsiteX127" fmla="*/ 1080 w 2331"/>
                <a:gd name="connsiteY127" fmla="*/ 74 h 1469"/>
                <a:gd name="connsiteX128" fmla="*/ 1068 w 2331"/>
                <a:gd name="connsiteY128" fmla="*/ 90 h 1469"/>
                <a:gd name="connsiteX129" fmla="*/ 1057 w 2331"/>
                <a:gd name="connsiteY129" fmla="*/ 106 h 1469"/>
                <a:gd name="connsiteX130" fmla="*/ 1047 w 2331"/>
                <a:gd name="connsiteY130" fmla="*/ 125 h 1469"/>
                <a:gd name="connsiteX131" fmla="*/ 1039 w 2331"/>
                <a:gd name="connsiteY131" fmla="*/ 144 h 1469"/>
                <a:gd name="connsiteX132" fmla="*/ 1033 w 2331"/>
                <a:gd name="connsiteY132" fmla="*/ 164 h 1469"/>
                <a:gd name="connsiteX133" fmla="*/ 1029 w 2331"/>
                <a:gd name="connsiteY133" fmla="*/ 185 h 1469"/>
                <a:gd name="connsiteX134" fmla="*/ 1026 w 2331"/>
                <a:gd name="connsiteY134" fmla="*/ 207 h 1469"/>
                <a:gd name="connsiteX135" fmla="*/ 1003 w 2331"/>
                <a:gd name="connsiteY135" fmla="*/ 227 h 1469"/>
                <a:gd name="connsiteX136" fmla="*/ 976 w 2331"/>
                <a:gd name="connsiteY136" fmla="*/ 251 h 1469"/>
                <a:gd name="connsiteX137" fmla="*/ 947 w 2331"/>
                <a:gd name="connsiteY137" fmla="*/ 279 h 1469"/>
                <a:gd name="connsiteX138" fmla="*/ 919 w 2331"/>
                <a:gd name="connsiteY138" fmla="*/ 309 h 1469"/>
                <a:gd name="connsiteX139" fmla="*/ 893 w 2331"/>
                <a:gd name="connsiteY139" fmla="*/ 338 h 1469"/>
                <a:gd name="connsiteX140" fmla="*/ 873 w 2331"/>
                <a:gd name="connsiteY140" fmla="*/ 366 h 1469"/>
                <a:gd name="connsiteX141" fmla="*/ 860 w 2331"/>
                <a:gd name="connsiteY141" fmla="*/ 391 h 1469"/>
                <a:gd name="connsiteX142" fmla="*/ 858 w 2331"/>
                <a:gd name="connsiteY142" fmla="*/ 414 h 1469"/>
                <a:gd name="connsiteX143" fmla="*/ 860 w 2331"/>
                <a:gd name="connsiteY143" fmla="*/ 422 h 1469"/>
                <a:gd name="connsiteX144" fmla="*/ 864 w 2331"/>
                <a:gd name="connsiteY144" fmla="*/ 429 h 1469"/>
                <a:gd name="connsiteX145" fmla="*/ 870 w 2331"/>
                <a:gd name="connsiteY145" fmla="*/ 435 h 1469"/>
                <a:gd name="connsiteX146" fmla="*/ 877 w 2331"/>
                <a:gd name="connsiteY146" fmla="*/ 439 h 1469"/>
                <a:gd name="connsiteX147" fmla="*/ 887 w 2331"/>
                <a:gd name="connsiteY147" fmla="*/ 444 h 1469"/>
                <a:gd name="connsiteX148" fmla="*/ 898 w 2331"/>
                <a:gd name="connsiteY148" fmla="*/ 449 h 1469"/>
                <a:gd name="connsiteX149" fmla="*/ 911 w 2331"/>
                <a:gd name="connsiteY149" fmla="*/ 452 h 1469"/>
                <a:gd name="connsiteX150" fmla="*/ 923 w 2331"/>
                <a:gd name="connsiteY150" fmla="*/ 456 h 1469"/>
                <a:gd name="connsiteX151" fmla="*/ 936 w 2331"/>
                <a:gd name="connsiteY151" fmla="*/ 459 h 1469"/>
                <a:gd name="connsiteX152" fmla="*/ 950 w 2331"/>
                <a:gd name="connsiteY152" fmla="*/ 462 h 1469"/>
                <a:gd name="connsiteX153" fmla="*/ 964 w 2331"/>
                <a:gd name="connsiteY153" fmla="*/ 465 h 1469"/>
                <a:gd name="connsiteX154" fmla="*/ 978 w 2331"/>
                <a:gd name="connsiteY154" fmla="*/ 466 h 1469"/>
                <a:gd name="connsiteX155" fmla="*/ 991 w 2331"/>
                <a:gd name="connsiteY155" fmla="*/ 469 h 1469"/>
                <a:gd name="connsiteX156" fmla="*/ 1005 w 2331"/>
                <a:gd name="connsiteY156" fmla="*/ 470 h 1469"/>
                <a:gd name="connsiteX157" fmla="*/ 1018 w 2331"/>
                <a:gd name="connsiteY157" fmla="*/ 472 h 1469"/>
                <a:gd name="connsiteX158" fmla="*/ 1030 w 2331"/>
                <a:gd name="connsiteY158" fmla="*/ 473 h 1469"/>
                <a:gd name="connsiteX159" fmla="*/ 1041 w 2331"/>
                <a:gd name="connsiteY159" fmla="*/ 473 h 1469"/>
                <a:gd name="connsiteX160" fmla="*/ 1052 w 2331"/>
                <a:gd name="connsiteY160" fmla="*/ 474 h 1469"/>
                <a:gd name="connsiteX161" fmla="*/ 1061 w 2331"/>
                <a:gd name="connsiteY161" fmla="*/ 476 h 1469"/>
                <a:gd name="connsiteX162" fmla="*/ 1069 w 2331"/>
                <a:gd name="connsiteY162" fmla="*/ 476 h 1469"/>
                <a:gd name="connsiteX163" fmla="*/ 1082 w 2331"/>
                <a:gd name="connsiteY163" fmla="*/ 589 h 1469"/>
                <a:gd name="connsiteX164" fmla="*/ 1082 w 2331"/>
                <a:gd name="connsiteY164" fmla="*/ 593 h 1469"/>
                <a:gd name="connsiteX165" fmla="*/ 1074 w 2331"/>
                <a:gd name="connsiteY165" fmla="*/ 590 h 1469"/>
                <a:gd name="connsiteX166" fmla="*/ 1067 w 2331"/>
                <a:gd name="connsiteY166" fmla="*/ 588 h 1469"/>
                <a:gd name="connsiteX167" fmla="*/ 1059 w 2331"/>
                <a:gd name="connsiteY167" fmla="*/ 588 h 1469"/>
                <a:gd name="connsiteX168" fmla="*/ 1051 w 2331"/>
                <a:gd name="connsiteY168" fmla="*/ 590 h 1469"/>
                <a:gd name="connsiteX169" fmla="*/ 1046 w 2331"/>
                <a:gd name="connsiteY169" fmla="*/ 591 h 1469"/>
                <a:gd name="connsiteX170" fmla="*/ 1043 w 2331"/>
                <a:gd name="connsiteY170" fmla="*/ 593 h 1469"/>
                <a:gd name="connsiteX171" fmla="*/ 1039 w 2331"/>
                <a:gd name="connsiteY171" fmla="*/ 594 h 1469"/>
                <a:gd name="connsiteX172" fmla="*/ 1037 w 2331"/>
                <a:gd name="connsiteY172" fmla="*/ 595 h 1469"/>
                <a:gd name="connsiteX173" fmla="*/ 969 w 2331"/>
                <a:gd name="connsiteY173" fmla="*/ 501 h 1469"/>
                <a:gd name="connsiteX174" fmla="*/ 968 w 2331"/>
                <a:gd name="connsiteY174" fmla="*/ 500 h 1469"/>
                <a:gd name="connsiteX175" fmla="*/ 963 w 2331"/>
                <a:gd name="connsiteY175" fmla="*/ 497 h 1469"/>
                <a:gd name="connsiteX176" fmla="*/ 957 w 2331"/>
                <a:gd name="connsiteY176" fmla="*/ 493 h 1469"/>
                <a:gd name="connsiteX177" fmla="*/ 951 w 2331"/>
                <a:gd name="connsiteY177" fmla="*/ 491 h 1469"/>
                <a:gd name="connsiteX178" fmla="*/ 943 w 2331"/>
                <a:gd name="connsiteY178" fmla="*/ 488 h 1469"/>
                <a:gd name="connsiteX179" fmla="*/ 936 w 2331"/>
                <a:gd name="connsiteY179" fmla="*/ 488 h 1469"/>
                <a:gd name="connsiteX180" fmla="*/ 928 w 2331"/>
                <a:gd name="connsiteY180" fmla="*/ 491 h 1469"/>
                <a:gd name="connsiteX181" fmla="*/ 920 w 2331"/>
                <a:gd name="connsiteY181" fmla="*/ 493 h 1469"/>
                <a:gd name="connsiteX182" fmla="*/ 912 w 2331"/>
                <a:gd name="connsiteY182" fmla="*/ 499 h 1469"/>
                <a:gd name="connsiteX183" fmla="*/ 900 w 2331"/>
                <a:gd name="connsiteY183" fmla="*/ 514 h 1469"/>
                <a:gd name="connsiteX184" fmla="*/ 897 w 2331"/>
                <a:gd name="connsiteY184" fmla="*/ 529 h 1469"/>
                <a:gd name="connsiteX185" fmla="*/ 899 w 2331"/>
                <a:gd name="connsiteY185" fmla="*/ 543 h 1469"/>
                <a:gd name="connsiteX186" fmla="*/ 904 w 2331"/>
                <a:gd name="connsiteY186" fmla="*/ 554 h 1469"/>
                <a:gd name="connsiteX187" fmla="*/ 906 w 2331"/>
                <a:gd name="connsiteY187" fmla="*/ 557 h 1469"/>
                <a:gd name="connsiteX188" fmla="*/ 912 w 2331"/>
                <a:gd name="connsiteY188" fmla="*/ 564 h 1469"/>
                <a:gd name="connsiteX189" fmla="*/ 920 w 2331"/>
                <a:gd name="connsiteY189" fmla="*/ 576 h 1469"/>
                <a:gd name="connsiteX190" fmla="*/ 930 w 2331"/>
                <a:gd name="connsiteY190" fmla="*/ 590 h 1469"/>
                <a:gd name="connsiteX191" fmla="*/ 941 w 2331"/>
                <a:gd name="connsiteY191" fmla="*/ 604 h 1469"/>
                <a:gd name="connsiteX192" fmla="*/ 953 w 2331"/>
                <a:gd name="connsiteY192" fmla="*/ 619 h 1469"/>
                <a:gd name="connsiteX193" fmla="*/ 962 w 2331"/>
                <a:gd name="connsiteY193" fmla="*/ 632 h 1469"/>
                <a:gd name="connsiteX194" fmla="*/ 970 w 2331"/>
                <a:gd name="connsiteY194" fmla="*/ 643 h 1469"/>
                <a:gd name="connsiteX195" fmla="*/ 944 w 2331"/>
                <a:gd name="connsiteY195" fmla="*/ 636 h 1469"/>
                <a:gd name="connsiteX196" fmla="*/ 922 w 2331"/>
                <a:gd name="connsiteY196" fmla="*/ 628 h 1469"/>
                <a:gd name="connsiteX197" fmla="*/ 902 w 2331"/>
                <a:gd name="connsiteY197" fmla="*/ 618 h 1469"/>
                <a:gd name="connsiteX198" fmla="*/ 886 w 2331"/>
                <a:gd name="connsiteY198" fmla="*/ 609 h 1469"/>
                <a:gd name="connsiteX199" fmla="*/ 873 w 2331"/>
                <a:gd name="connsiteY199" fmla="*/ 600 h 1469"/>
                <a:gd name="connsiteX200" fmla="*/ 863 w 2331"/>
                <a:gd name="connsiteY200" fmla="*/ 589 h 1469"/>
                <a:gd name="connsiteX201" fmla="*/ 857 w 2331"/>
                <a:gd name="connsiteY201" fmla="*/ 578 h 1469"/>
                <a:gd name="connsiteX202" fmla="*/ 854 w 2331"/>
                <a:gd name="connsiteY202" fmla="*/ 567 h 1469"/>
                <a:gd name="connsiteX203" fmla="*/ 853 w 2331"/>
                <a:gd name="connsiteY203" fmla="*/ 559 h 1469"/>
                <a:gd name="connsiteX204" fmla="*/ 853 w 2331"/>
                <a:gd name="connsiteY204" fmla="*/ 552 h 1469"/>
                <a:gd name="connsiteX205" fmla="*/ 853 w 2331"/>
                <a:gd name="connsiteY205" fmla="*/ 545 h 1469"/>
                <a:gd name="connsiteX206" fmla="*/ 854 w 2331"/>
                <a:gd name="connsiteY206" fmla="*/ 538 h 1469"/>
                <a:gd name="connsiteX207" fmla="*/ 856 w 2331"/>
                <a:gd name="connsiteY207" fmla="*/ 518 h 1469"/>
                <a:gd name="connsiteX208" fmla="*/ 837 w 2331"/>
                <a:gd name="connsiteY208" fmla="*/ 520 h 1469"/>
                <a:gd name="connsiteX209" fmla="*/ 802 w 2331"/>
                <a:gd name="connsiteY209" fmla="*/ 524 h 1469"/>
                <a:gd name="connsiteX210" fmla="*/ 767 w 2331"/>
                <a:gd name="connsiteY210" fmla="*/ 528 h 1469"/>
                <a:gd name="connsiteX211" fmla="*/ 732 w 2331"/>
                <a:gd name="connsiteY211" fmla="*/ 532 h 1469"/>
                <a:gd name="connsiteX212" fmla="*/ 698 w 2331"/>
                <a:gd name="connsiteY212" fmla="*/ 538 h 1469"/>
                <a:gd name="connsiteX213" fmla="*/ 664 w 2331"/>
                <a:gd name="connsiteY213" fmla="*/ 542 h 1469"/>
                <a:gd name="connsiteX214" fmla="*/ 631 w 2331"/>
                <a:gd name="connsiteY214" fmla="*/ 548 h 1469"/>
                <a:gd name="connsiteX215" fmla="*/ 600 w 2331"/>
                <a:gd name="connsiteY215" fmla="*/ 554 h 1469"/>
                <a:gd name="connsiteX216" fmla="*/ 567 w 2331"/>
                <a:gd name="connsiteY216" fmla="*/ 560 h 1469"/>
                <a:gd name="connsiteX217" fmla="*/ 537 w 2331"/>
                <a:gd name="connsiteY217" fmla="*/ 567 h 1469"/>
                <a:gd name="connsiteX218" fmla="*/ 506 w 2331"/>
                <a:gd name="connsiteY218" fmla="*/ 574 h 1469"/>
                <a:gd name="connsiteX219" fmla="*/ 476 w 2331"/>
                <a:gd name="connsiteY219" fmla="*/ 581 h 1469"/>
                <a:gd name="connsiteX220" fmla="*/ 447 w 2331"/>
                <a:gd name="connsiteY220" fmla="*/ 589 h 1469"/>
                <a:gd name="connsiteX221" fmla="*/ 417 w 2331"/>
                <a:gd name="connsiteY221" fmla="*/ 596 h 1469"/>
                <a:gd name="connsiteX222" fmla="*/ 390 w 2331"/>
                <a:gd name="connsiteY222" fmla="*/ 604 h 1469"/>
                <a:gd name="connsiteX223" fmla="*/ 362 w 2331"/>
                <a:gd name="connsiteY223" fmla="*/ 614 h 1469"/>
                <a:gd name="connsiteX224" fmla="*/ 337 w 2331"/>
                <a:gd name="connsiteY224" fmla="*/ 622 h 1469"/>
                <a:gd name="connsiteX225" fmla="*/ 311 w 2331"/>
                <a:gd name="connsiteY225" fmla="*/ 631 h 1469"/>
                <a:gd name="connsiteX226" fmla="*/ 285 w 2331"/>
                <a:gd name="connsiteY226" fmla="*/ 640 h 1469"/>
                <a:gd name="connsiteX227" fmla="*/ 262 w 2331"/>
                <a:gd name="connsiteY227" fmla="*/ 650 h 1469"/>
                <a:gd name="connsiteX228" fmla="*/ 238 w 2331"/>
                <a:gd name="connsiteY228" fmla="*/ 660 h 1469"/>
                <a:gd name="connsiteX229" fmla="*/ 215 w 2331"/>
                <a:gd name="connsiteY229" fmla="*/ 671 h 1469"/>
                <a:gd name="connsiteX230" fmla="*/ 194 w 2331"/>
                <a:gd name="connsiteY230" fmla="*/ 681 h 1469"/>
                <a:gd name="connsiteX231" fmla="*/ 173 w 2331"/>
                <a:gd name="connsiteY231" fmla="*/ 692 h 1469"/>
                <a:gd name="connsiteX232" fmla="*/ 153 w 2331"/>
                <a:gd name="connsiteY232" fmla="*/ 702 h 1469"/>
                <a:gd name="connsiteX233" fmla="*/ 134 w 2331"/>
                <a:gd name="connsiteY233" fmla="*/ 714 h 1469"/>
                <a:gd name="connsiteX234" fmla="*/ 116 w 2331"/>
                <a:gd name="connsiteY234" fmla="*/ 726 h 1469"/>
                <a:gd name="connsiteX235" fmla="*/ 98 w 2331"/>
                <a:gd name="connsiteY235" fmla="*/ 737 h 1469"/>
                <a:gd name="connsiteX236" fmla="*/ 82 w 2331"/>
                <a:gd name="connsiteY236" fmla="*/ 749 h 1469"/>
                <a:gd name="connsiteX237" fmla="*/ 67 w 2331"/>
                <a:gd name="connsiteY237" fmla="*/ 762 h 1469"/>
                <a:gd name="connsiteX238" fmla="*/ 53 w 2331"/>
                <a:gd name="connsiteY238" fmla="*/ 774 h 1469"/>
                <a:gd name="connsiteX239" fmla="*/ 40 w 2331"/>
                <a:gd name="connsiteY239" fmla="*/ 787 h 1469"/>
                <a:gd name="connsiteX240" fmla="*/ 27 w 2331"/>
                <a:gd name="connsiteY240" fmla="*/ 799 h 1469"/>
                <a:gd name="connsiteX241" fmla="*/ 8 w 2331"/>
                <a:gd name="connsiteY241" fmla="*/ 836 h 1469"/>
                <a:gd name="connsiteX242" fmla="*/ 0 w 2331"/>
                <a:gd name="connsiteY242" fmla="*/ 882 h 1469"/>
                <a:gd name="connsiteX243" fmla="*/ 0 w 2331"/>
                <a:gd name="connsiteY243" fmla="*/ 927 h 1469"/>
                <a:gd name="connsiteX244" fmla="*/ 1 w 2331"/>
                <a:gd name="connsiteY244" fmla="*/ 958 h 1469"/>
                <a:gd name="connsiteX245" fmla="*/ 4 w 2331"/>
                <a:gd name="connsiteY245" fmla="*/ 983 h 1469"/>
                <a:gd name="connsiteX246" fmla="*/ 8 w 2331"/>
                <a:gd name="connsiteY246" fmla="*/ 1009 h 1469"/>
                <a:gd name="connsiteX247" fmla="*/ 14 w 2331"/>
                <a:gd name="connsiteY247" fmla="*/ 1034 h 1469"/>
                <a:gd name="connsiteX248" fmla="*/ 21 w 2331"/>
                <a:gd name="connsiteY248" fmla="*/ 1059 h 1469"/>
                <a:gd name="connsiteX249" fmla="*/ 29 w 2331"/>
                <a:gd name="connsiteY249" fmla="*/ 1082 h 1469"/>
                <a:gd name="connsiteX250" fmla="*/ 40 w 2331"/>
                <a:gd name="connsiteY250" fmla="*/ 1103 h 1469"/>
                <a:gd name="connsiteX251" fmla="*/ 51 w 2331"/>
                <a:gd name="connsiteY251" fmla="*/ 1122 h 1469"/>
                <a:gd name="connsiteX252" fmla="*/ 64 w 2331"/>
                <a:gd name="connsiteY252" fmla="*/ 1136 h 1469"/>
                <a:gd name="connsiteX253" fmla="*/ 81 w 2331"/>
                <a:gd name="connsiteY253" fmla="*/ 1149 h 1469"/>
                <a:gd name="connsiteX254" fmla="*/ 98 w 2331"/>
                <a:gd name="connsiteY254" fmla="*/ 1162 h 1469"/>
                <a:gd name="connsiteX255" fmla="*/ 118 w 2331"/>
                <a:gd name="connsiteY255" fmla="*/ 1173 h 1469"/>
                <a:gd name="connsiteX256" fmla="*/ 138 w 2331"/>
                <a:gd name="connsiteY256" fmla="*/ 1184 h 1469"/>
                <a:gd name="connsiteX257" fmla="*/ 160 w 2331"/>
                <a:gd name="connsiteY257" fmla="*/ 1193 h 1469"/>
                <a:gd name="connsiteX258" fmla="*/ 184 w 2331"/>
                <a:gd name="connsiteY258" fmla="*/ 1203 h 1469"/>
                <a:gd name="connsiteX259" fmla="*/ 208 w 2331"/>
                <a:gd name="connsiteY259" fmla="*/ 1211 h 1469"/>
                <a:gd name="connsiteX260" fmla="*/ 234 w 2331"/>
                <a:gd name="connsiteY260" fmla="*/ 1218 h 1469"/>
                <a:gd name="connsiteX261" fmla="*/ 242 w 2331"/>
                <a:gd name="connsiteY261" fmla="*/ 1239 h 1469"/>
                <a:gd name="connsiteX262" fmla="*/ 250 w 2331"/>
                <a:gd name="connsiteY262" fmla="*/ 1259 h 1469"/>
                <a:gd name="connsiteX263" fmla="*/ 261 w 2331"/>
                <a:gd name="connsiteY263" fmla="*/ 1279 h 1469"/>
                <a:gd name="connsiteX264" fmla="*/ 272 w 2331"/>
                <a:gd name="connsiteY264" fmla="*/ 1298 h 1469"/>
                <a:gd name="connsiteX265" fmla="*/ 285 w 2331"/>
                <a:gd name="connsiteY265" fmla="*/ 1317 h 1469"/>
                <a:gd name="connsiteX266" fmla="*/ 298 w 2331"/>
                <a:gd name="connsiteY266" fmla="*/ 1335 h 1469"/>
                <a:gd name="connsiteX267" fmla="*/ 313 w 2331"/>
                <a:gd name="connsiteY267" fmla="*/ 1352 h 1469"/>
                <a:gd name="connsiteX268" fmla="*/ 330 w 2331"/>
                <a:gd name="connsiteY268" fmla="*/ 1368 h 1469"/>
                <a:gd name="connsiteX269" fmla="*/ 342 w 2331"/>
                <a:gd name="connsiteY269" fmla="*/ 1380 h 1469"/>
                <a:gd name="connsiteX270" fmla="*/ 357 w 2331"/>
                <a:gd name="connsiteY270" fmla="*/ 1392 h 1469"/>
                <a:gd name="connsiteX271" fmla="*/ 371 w 2331"/>
                <a:gd name="connsiteY271" fmla="*/ 1402 h 1469"/>
                <a:gd name="connsiteX272" fmla="*/ 385 w 2331"/>
                <a:gd name="connsiteY272" fmla="*/ 1412 h 1469"/>
                <a:gd name="connsiteX273" fmla="*/ 400 w 2331"/>
                <a:gd name="connsiteY273" fmla="*/ 1421 h 1469"/>
                <a:gd name="connsiteX274" fmla="*/ 415 w 2331"/>
                <a:gd name="connsiteY274" fmla="*/ 1429 h 1469"/>
                <a:gd name="connsiteX275" fmla="*/ 430 w 2331"/>
                <a:gd name="connsiteY275" fmla="*/ 1436 h 1469"/>
                <a:gd name="connsiteX276" fmla="*/ 447 w 2331"/>
                <a:gd name="connsiteY276" fmla="*/ 1443 h 1469"/>
                <a:gd name="connsiteX277" fmla="*/ 462 w 2331"/>
                <a:gd name="connsiteY277" fmla="*/ 1449 h 1469"/>
                <a:gd name="connsiteX278" fmla="*/ 478 w 2331"/>
                <a:gd name="connsiteY278" fmla="*/ 1455 h 1469"/>
                <a:gd name="connsiteX279" fmla="*/ 494 w 2331"/>
                <a:gd name="connsiteY279" fmla="*/ 1458 h 1469"/>
                <a:gd name="connsiteX280" fmla="*/ 512 w 2331"/>
                <a:gd name="connsiteY280" fmla="*/ 1462 h 1469"/>
                <a:gd name="connsiteX281" fmla="*/ 528 w 2331"/>
                <a:gd name="connsiteY281" fmla="*/ 1465 h 1469"/>
                <a:gd name="connsiteX282" fmla="*/ 546 w 2331"/>
                <a:gd name="connsiteY282" fmla="*/ 1468 h 1469"/>
                <a:gd name="connsiteX283" fmla="*/ 562 w 2331"/>
                <a:gd name="connsiteY283" fmla="*/ 1469 h 1469"/>
                <a:gd name="connsiteX284" fmla="*/ 580 w 2331"/>
                <a:gd name="connsiteY284" fmla="*/ 1469 h 1469"/>
                <a:gd name="connsiteX285" fmla="*/ 597 w 2331"/>
                <a:gd name="connsiteY285" fmla="*/ 1469 h 1469"/>
                <a:gd name="connsiteX286" fmla="*/ 614 w 2331"/>
                <a:gd name="connsiteY286" fmla="*/ 1468 h 1469"/>
                <a:gd name="connsiteX287" fmla="*/ 631 w 2331"/>
                <a:gd name="connsiteY287" fmla="*/ 1465 h 1469"/>
                <a:gd name="connsiteX288" fmla="*/ 648 w 2331"/>
                <a:gd name="connsiteY288" fmla="*/ 1462 h 1469"/>
                <a:gd name="connsiteX289" fmla="*/ 664 w 2331"/>
                <a:gd name="connsiteY289" fmla="*/ 1458 h 1469"/>
                <a:gd name="connsiteX290" fmla="*/ 679 w 2331"/>
                <a:gd name="connsiteY290" fmla="*/ 1455 h 1469"/>
                <a:gd name="connsiteX291" fmla="*/ 695 w 2331"/>
                <a:gd name="connsiteY291" fmla="*/ 1449 h 1469"/>
                <a:gd name="connsiteX292" fmla="*/ 711 w 2331"/>
                <a:gd name="connsiteY292" fmla="*/ 1443 h 1469"/>
                <a:gd name="connsiteX293" fmla="*/ 726 w 2331"/>
                <a:gd name="connsiteY293" fmla="*/ 1436 h 1469"/>
                <a:gd name="connsiteX294" fmla="*/ 740 w 2331"/>
                <a:gd name="connsiteY294" fmla="*/ 1429 h 1469"/>
                <a:gd name="connsiteX295" fmla="*/ 754 w 2331"/>
                <a:gd name="connsiteY295" fmla="*/ 1421 h 1469"/>
                <a:gd name="connsiteX296" fmla="*/ 768 w 2331"/>
                <a:gd name="connsiteY296" fmla="*/ 1412 h 1469"/>
                <a:gd name="connsiteX297" fmla="*/ 781 w 2331"/>
                <a:gd name="connsiteY297" fmla="*/ 1402 h 1469"/>
                <a:gd name="connsiteX298" fmla="*/ 794 w 2331"/>
                <a:gd name="connsiteY298" fmla="*/ 1392 h 1469"/>
                <a:gd name="connsiteX299" fmla="*/ 807 w 2331"/>
                <a:gd name="connsiteY299" fmla="*/ 1380 h 1469"/>
                <a:gd name="connsiteX300" fmla="*/ 818 w 2331"/>
                <a:gd name="connsiteY300" fmla="*/ 1368 h 1469"/>
                <a:gd name="connsiteX301" fmla="*/ 830 w 2331"/>
                <a:gd name="connsiteY301" fmla="*/ 1356 h 1469"/>
                <a:gd name="connsiteX302" fmla="*/ 842 w 2331"/>
                <a:gd name="connsiteY302" fmla="*/ 1342 h 1469"/>
                <a:gd name="connsiteX303" fmla="*/ 851 w 2331"/>
                <a:gd name="connsiteY303" fmla="*/ 1326 h 1469"/>
                <a:gd name="connsiteX304" fmla="*/ 861 w 2331"/>
                <a:gd name="connsiteY304" fmla="*/ 1311 h 1469"/>
                <a:gd name="connsiteX305" fmla="*/ 870 w 2331"/>
                <a:gd name="connsiteY305" fmla="*/ 1296 h 1469"/>
                <a:gd name="connsiteX306" fmla="*/ 877 w 2331"/>
                <a:gd name="connsiteY306" fmla="*/ 1281 h 1469"/>
                <a:gd name="connsiteX307" fmla="*/ 884 w 2331"/>
                <a:gd name="connsiteY307" fmla="*/ 1264 h 1469"/>
                <a:gd name="connsiteX308" fmla="*/ 889 w 2331"/>
                <a:gd name="connsiteY308" fmla="*/ 1248 h 1469"/>
                <a:gd name="connsiteX309" fmla="*/ 908 w 2331"/>
                <a:gd name="connsiteY309" fmla="*/ 1248 h 1469"/>
                <a:gd name="connsiteX310" fmla="*/ 927 w 2331"/>
                <a:gd name="connsiteY310" fmla="*/ 1247 h 1469"/>
                <a:gd name="connsiteX311" fmla="*/ 946 w 2331"/>
                <a:gd name="connsiteY311" fmla="*/ 1247 h 1469"/>
                <a:gd name="connsiteX312" fmla="*/ 964 w 2331"/>
                <a:gd name="connsiteY312" fmla="*/ 1247 h 1469"/>
                <a:gd name="connsiteX313" fmla="*/ 983 w 2331"/>
                <a:gd name="connsiteY313" fmla="*/ 1246 h 1469"/>
                <a:gd name="connsiteX314" fmla="*/ 1002 w 2331"/>
                <a:gd name="connsiteY314" fmla="*/ 1246 h 1469"/>
                <a:gd name="connsiteX315" fmla="*/ 1020 w 2331"/>
                <a:gd name="connsiteY315" fmla="*/ 1246 h 1469"/>
                <a:gd name="connsiteX316" fmla="*/ 1039 w 2331"/>
                <a:gd name="connsiteY316" fmla="*/ 1245 h 1469"/>
                <a:gd name="connsiteX317" fmla="*/ 1058 w 2331"/>
                <a:gd name="connsiteY317" fmla="*/ 1245 h 1469"/>
                <a:gd name="connsiteX318" fmla="*/ 1078 w 2331"/>
                <a:gd name="connsiteY318" fmla="*/ 1245 h 1469"/>
                <a:gd name="connsiteX319" fmla="*/ 1096 w 2331"/>
                <a:gd name="connsiteY319" fmla="*/ 1245 h 1469"/>
                <a:gd name="connsiteX320" fmla="*/ 1116 w 2331"/>
                <a:gd name="connsiteY320" fmla="*/ 1243 h 1469"/>
                <a:gd name="connsiteX321" fmla="*/ 1135 w 2331"/>
                <a:gd name="connsiteY321" fmla="*/ 1243 h 1469"/>
                <a:gd name="connsiteX322" fmla="*/ 1155 w 2331"/>
                <a:gd name="connsiteY322" fmla="*/ 1243 h 1469"/>
                <a:gd name="connsiteX323" fmla="*/ 1174 w 2331"/>
                <a:gd name="connsiteY323" fmla="*/ 1243 h 1469"/>
                <a:gd name="connsiteX324" fmla="*/ 1193 w 2331"/>
                <a:gd name="connsiteY324" fmla="*/ 1243 h 1469"/>
                <a:gd name="connsiteX325" fmla="*/ 1214 w 2331"/>
                <a:gd name="connsiteY325" fmla="*/ 1243 h 1469"/>
                <a:gd name="connsiteX326" fmla="*/ 1235 w 2331"/>
                <a:gd name="connsiteY326" fmla="*/ 1243 h 1469"/>
                <a:gd name="connsiteX327" fmla="*/ 1257 w 2331"/>
                <a:gd name="connsiteY327" fmla="*/ 1243 h 1469"/>
                <a:gd name="connsiteX328" fmla="*/ 1278 w 2331"/>
                <a:gd name="connsiteY328" fmla="*/ 1245 h 1469"/>
                <a:gd name="connsiteX329" fmla="*/ 1299 w 2331"/>
                <a:gd name="connsiteY329" fmla="*/ 1245 h 1469"/>
                <a:gd name="connsiteX330" fmla="*/ 1320 w 2331"/>
                <a:gd name="connsiteY330" fmla="*/ 1245 h 1469"/>
                <a:gd name="connsiteX331" fmla="*/ 1339 w 2331"/>
                <a:gd name="connsiteY331" fmla="*/ 1246 h 1469"/>
                <a:gd name="connsiteX332" fmla="*/ 1361 w 2331"/>
                <a:gd name="connsiteY332" fmla="*/ 1246 h 1469"/>
                <a:gd name="connsiteX333" fmla="*/ 1380 w 2331"/>
                <a:gd name="connsiteY333" fmla="*/ 1247 h 1469"/>
                <a:gd name="connsiteX334" fmla="*/ 1401 w 2331"/>
                <a:gd name="connsiteY334" fmla="*/ 1248 h 1469"/>
                <a:gd name="connsiteX335" fmla="*/ 1421 w 2331"/>
                <a:gd name="connsiteY335" fmla="*/ 1248 h 1469"/>
                <a:gd name="connsiteX336" fmla="*/ 1441 w 2331"/>
                <a:gd name="connsiteY336" fmla="*/ 1249 h 1469"/>
                <a:gd name="connsiteX337" fmla="*/ 1461 w 2331"/>
                <a:gd name="connsiteY337" fmla="*/ 1250 h 1469"/>
                <a:gd name="connsiteX338" fmla="*/ 1481 w 2331"/>
                <a:gd name="connsiteY338" fmla="*/ 1252 h 1469"/>
                <a:gd name="connsiteX339" fmla="*/ 1501 w 2331"/>
                <a:gd name="connsiteY339" fmla="*/ 1252 h 1469"/>
                <a:gd name="connsiteX340" fmla="*/ 1521 w 2331"/>
                <a:gd name="connsiteY340" fmla="*/ 1253 h 1469"/>
                <a:gd name="connsiteX341" fmla="*/ 1528 w 2331"/>
                <a:gd name="connsiteY341" fmla="*/ 1269 h 1469"/>
                <a:gd name="connsiteX342" fmla="*/ 1496 w 2331"/>
                <a:gd name="connsiteY342" fmla="*/ 1203 h 1469"/>
                <a:gd name="connsiteX343" fmla="*/ 1449 w 2331"/>
                <a:gd name="connsiteY343" fmla="*/ 1203 h 1469"/>
                <a:gd name="connsiteX344" fmla="*/ 1412 w 2331"/>
                <a:gd name="connsiteY344" fmla="*/ 1158 h 1469"/>
                <a:gd name="connsiteX345" fmla="*/ 1421 w 2331"/>
                <a:gd name="connsiteY345" fmla="*/ 1134 h 1469"/>
                <a:gd name="connsiteX346" fmla="*/ 1431 w 2331"/>
                <a:gd name="connsiteY346" fmla="*/ 1104 h 1469"/>
                <a:gd name="connsiteX347" fmla="*/ 1427 w 2331"/>
                <a:gd name="connsiteY347" fmla="*/ 1098 h 1469"/>
                <a:gd name="connsiteX348" fmla="*/ 1475 w 2331"/>
                <a:gd name="connsiteY348" fmla="*/ 1053 h 1469"/>
                <a:gd name="connsiteX349" fmla="*/ 1425 w 2331"/>
                <a:gd name="connsiteY349" fmla="*/ 1050 h 1469"/>
                <a:gd name="connsiteX350" fmla="*/ 1487 w 2331"/>
                <a:gd name="connsiteY350" fmla="*/ 891 h 1469"/>
                <a:gd name="connsiteX351" fmla="*/ 1538 w 2331"/>
                <a:gd name="connsiteY351" fmla="*/ 843 h 1469"/>
                <a:gd name="connsiteX352" fmla="*/ 1570 w 2331"/>
                <a:gd name="connsiteY352" fmla="*/ 795 h 1469"/>
                <a:gd name="connsiteX353" fmla="*/ 1629 w 2331"/>
                <a:gd name="connsiteY353" fmla="*/ 762 h 1469"/>
                <a:gd name="connsiteX354" fmla="*/ 1632 w 2331"/>
                <a:gd name="connsiteY354" fmla="*/ 804 h 1469"/>
                <a:gd name="connsiteX355" fmla="*/ 1643 w 2331"/>
                <a:gd name="connsiteY355" fmla="*/ 772 h 1469"/>
                <a:gd name="connsiteX356" fmla="*/ 1657 w 2331"/>
                <a:gd name="connsiteY356" fmla="*/ 782 h 1469"/>
                <a:gd name="connsiteX357" fmla="*/ 1673 w 2331"/>
                <a:gd name="connsiteY357" fmla="*/ 791 h 1469"/>
                <a:gd name="connsiteX358" fmla="*/ 1688 w 2331"/>
                <a:gd name="connsiteY358" fmla="*/ 754 h 1469"/>
                <a:gd name="connsiteX359" fmla="*/ 1703 w 2331"/>
                <a:gd name="connsiteY359" fmla="*/ 761 h 1469"/>
                <a:gd name="connsiteX360" fmla="*/ 1704 w 2331"/>
                <a:gd name="connsiteY360" fmla="*/ 720 h 1469"/>
                <a:gd name="connsiteX361" fmla="*/ 1701 w 2331"/>
                <a:gd name="connsiteY361" fmla="*/ 765 h 1469"/>
                <a:gd name="connsiteX362" fmla="*/ 1719 w 2331"/>
                <a:gd name="connsiteY362" fmla="*/ 723 h 1469"/>
                <a:gd name="connsiteX363" fmla="*/ 1735 w 2331"/>
                <a:gd name="connsiteY363" fmla="*/ 774 h 1469"/>
                <a:gd name="connsiteX364" fmla="*/ 1731 w 2331"/>
                <a:gd name="connsiteY364" fmla="*/ 726 h 1469"/>
                <a:gd name="connsiteX365" fmla="*/ 1731 w 2331"/>
                <a:gd name="connsiteY365" fmla="*/ 735 h 1469"/>
                <a:gd name="connsiteX366" fmla="*/ 1743 w 2331"/>
                <a:gd name="connsiteY366" fmla="*/ 738 h 1469"/>
                <a:gd name="connsiteX367" fmla="*/ 1755 w 2331"/>
                <a:gd name="connsiteY367" fmla="*/ 774 h 1469"/>
                <a:gd name="connsiteX368" fmla="*/ 1664 w 2331"/>
                <a:gd name="connsiteY368" fmla="*/ 732 h 1469"/>
                <a:gd name="connsiteX369" fmla="*/ 1659 w 2331"/>
                <a:gd name="connsiteY369" fmla="*/ 774 h 1469"/>
                <a:gd name="connsiteX370" fmla="*/ 1707 w 2331"/>
                <a:gd name="connsiteY370" fmla="*/ 738 h 1469"/>
                <a:gd name="connsiteX371" fmla="*/ 1743 w 2331"/>
                <a:gd name="connsiteY371" fmla="*/ 762 h 1469"/>
                <a:gd name="connsiteX372" fmla="*/ 1752 w 2331"/>
                <a:gd name="connsiteY372" fmla="*/ 729 h 1469"/>
                <a:gd name="connsiteX373" fmla="*/ 1836 w 2331"/>
                <a:gd name="connsiteY373" fmla="*/ 747 h 1469"/>
                <a:gd name="connsiteX374" fmla="*/ 1752 w 2331"/>
                <a:gd name="connsiteY374" fmla="*/ 786 h 1469"/>
                <a:gd name="connsiteX375" fmla="*/ 1902 w 2331"/>
                <a:gd name="connsiteY375" fmla="*/ 828 h 1469"/>
                <a:gd name="connsiteX376" fmla="*/ 1785 w 2331"/>
                <a:gd name="connsiteY376" fmla="*/ 1102 h 1469"/>
                <a:gd name="connsiteX377" fmla="*/ 1801 w 2331"/>
                <a:gd name="connsiteY377" fmla="*/ 1015 h 1469"/>
                <a:gd name="connsiteX378" fmla="*/ 1796 w 2331"/>
                <a:gd name="connsiteY378" fmla="*/ 1143 h 1469"/>
                <a:gd name="connsiteX379" fmla="*/ 1819 w 2331"/>
                <a:gd name="connsiteY379" fmla="*/ 1108 h 1469"/>
                <a:gd name="connsiteX380" fmla="*/ 1835 w 2331"/>
                <a:gd name="connsiteY380" fmla="*/ 1109 h 1469"/>
                <a:gd name="connsiteX381" fmla="*/ 1853 w 2331"/>
                <a:gd name="connsiteY381" fmla="*/ 1109 h 1469"/>
                <a:gd name="connsiteX382" fmla="*/ 1870 w 2331"/>
                <a:gd name="connsiteY382" fmla="*/ 1154 h 1469"/>
                <a:gd name="connsiteX383" fmla="*/ 1887 w 2331"/>
                <a:gd name="connsiteY383" fmla="*/ 1198 h 1469"/>
                <a:gd name="connsiteX384" fmla="*/ 1904 w 2331"/>
                <a:gd name="connsiteY384" fmla="*/ 1150 h 1469"/>
                <a:gd name="connsiteX385" fmla="*/ 1904 w 2331"/>
                <a:gd name="connsiteY385" fmla="*/ 1110 h 1469"/>
                <a:gd name="connsiteX386" fmla="*/ 1904 w 2331"/>
                <a:gd name="connsiteY386" fmla="*/ 1143 h 1469"/>
                <a:gd name="connsiteX387" fmla="*/ 1920 w 2331"/>
                <a:gd name="connsiteY387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165 w 2331"/>
                <a:gd name="connsiteY18" fmla="*/ 1243 h 1469"/>
                <a:gd name="connsiteX19" fmla="*/ 2171 w 2331"/>
                <a:gd name="connsiteY19" fmla="*/ 1224 h 1469"/>
                <a:gd name="connsiteX20" fmla="*/ 2183 w 2331"/>
                <a:gd name="connsiteY20" fmla="*/ 1219 h 1469"/>
                <a:gd name="connsiteX21" fmla="*/ 2195 w 2331"/>
                <a:gd name="connsiteY21" fmla="*/ 1213 h 1469"/>
                <a:gd name="connsiteX22" fmla="*/ 2207 w 2331"/>
                <a:gd name="connsiteY22" fmla="*/ 1208 h 1469"/>
                <a:gd name="connsiteX23" fmla="*/ 2218 w 2331"/>
                <a:gd name="connsiteY23" fmla="*/ 1203 h 1469"/>
                <a:gd name="connsiteX24" fmla="*/ 2230 w 2331"/>
                <a:gd name="connsiteY24" fmla="*/ 1197 h 1469"/>
                <a:gd name="connsiteX25" fmla="*/ 2241 w 2331"/>
                <a:gd name="connsiteY25" fmla="*/ 1191 h 1469"/>
                <a:gd name="connsiteX26" fmla="*/ 2251 w 2331"/>
                <a:gd name="connsiteY26" fmla="*/ 1185 h 1469"/>
                <a:gd name="connsiteX27" fmla="*/ 2261 w 2331"/>
                <a:gd name="connsiteY27" fmla="*/ 1178 h 1469"/>
                <a:gd name="connsiteX28" fmla="*/ 2279 w 2331"/>
                <a:gd name="connsiteY28" fmla="*/ 1160 h 1469"/>
                <a:gd name="connsiteX29" fmla="*/ 2294 w 2331"/>
                <a:gd name="connsiteY29" fmla="*/ 1138 h 1469"/>
                <a:gd name="connsiteX30" fmla="*/ 2307 w 2331"/>
                <a:gd name="connsiteY30" fmla="*/ 1111 h 1469"/>
                <a:gd name="connsiteX31" fmla="*/ 2317 w 2331"/>
                <a:gd name="connsiteY31" fmla="*/ 1082 h 1469"/>
                <a:gd name="connsiteX32" fmla="*/ 2324 w 2331"/>
                <a:gd name="connsiteY32" fmla="*/ 1051 h 1469"/>
                <a:gd name="connsiteX33" fmla="*/ 2328 w 2331"/>
                <a:gd name="connsiteY33" fmla="*/ 1018 h 1469"/>
                <a:gd name="connsiteX34" fmla="*/ 2331 w 2331"/>
                <a:gd name="connsiteY34" fmla="*/ 985 h 1469"/>
                <a:gd name="connsiteX35" fmla="*/ 2331 w 2331"/>
                <a:gd name="connsiteY35" fmla="*/ 954 h 1469"/>
                <a:gd name="connsiteX36" fmla="*/ 2329 w 2331"/>
                <a:gd name="connsiteY36" fmla="*/ 927 h 1469"/>
                <a:gd name="connsiteX37" fmla="*/ 2327 w 2331"/>
                <a:gd name="connsiteY37" fmla="*/ 899 h 1469"/>
                <a:gd name="connsiteX38" fmla="*/ 2322 w 2331"/>
                <a:gd name="connsiteY38" fmla="*/ 871 h 1469"/>
                <a:gd name="connsiteX39" fmla="*/ 2315 w 2331"/>
                <a:gd name="connsiteY39" fmla="*/ 844 h 1469"/>
                <a:gd name="connsiteX40" fmla="*/ 2307 w 2331"/>
                <a:gd name="connsiteY40" fmla="*/ 819 h 1469"/>
                <a:gd name="connsiteX41" fmla="*/ 2297 w 2331"/>
                <a:gd name="connsiteY41" fmla="*/ 796 h 1469"/>
                <a:gd name="connsiteX42" fmla="*/ 2284 w 2331"/>
                <a:gd name="connsiteY42" fmla="*/ 777 h 1469"/>
                <a:gd name="connsiteX43" fmla="*/ 2269 w 2331"/>
                <a:gd name="connsiteY43" fmla="*/ 762 h 1469"/>
                <a:gd name="connsiteX44" fmla="*/ 2242 w 2331"/>
                <a:gd name="connsiteY44" fmla="*/ 743 h 1469"/>
                <a:gd name="connsiteX45" fmla="*/ 2213 w 2331"/>
                <a:gd name="connsiteY45" fmla="*/ 725 h 1469"/>
                <a:gd name="connsiteX46" fmla="*/ 2181 w 2331"/>
                <a:gd name="connsiteY46" fmla="*/ 706 h 1469"/>
                <a:gd name="connsiteX47" fmla="*/ 2147 w 2331"/>
                <a:gd name="connsiteY47" fmla="*/ 688 h 1469"/>
                <a:gd name="connsiteX48" fmla="*/ 2112 w 2331"/>
                <a:gd name="connsiteY48" fmla="*/ 672 h 1469"/>
                <a:gd name="connsiteX49" fmla="*/ 2074 w 2331"/>
                <a:gd name="connsiteY49" fmla="*/ 656 h 1469"/>
                <a:gd name="connsiteX50" fmla="*/ 2034 w 2331"/>
                <a:gd name="connsiteY50" fmla="*/ 640 h 1469"/>
                <a:gd name="connsiteX51" fmla="*/ 1993 w 2331"/>
                <a:gd name="connsiteY51" fmla="*/ 625 h 1469"/>
                <a:gd name="connsiteX52" fmla="*/ 1950 w 2331"/>
                <a:gd name="connsiteY52" fmla="*/ 611 h 1469"/>
                <a:gd name="connsiteX53" fmla="*/ 1904 w 2331"/>
                <a:gd name="connsiteY53" fmla="*/ 598 h 1469"/>
                <a:gd name="connsiteX54" fmla="*/ 1857 w 2331"/>
                <a:gd name="connsiteY54" fmla="*/ 585 h 1469"/>
                <a:gd name="connsiteX55" fmla="*/ 1808 w 2331"/>
                <a:gd name="connsiteY55" fmla="*/ 574 h 1469"/>
                <a:gd name="connsiteX56" fmla="*/ 1758 w 2331"/>
                <a:gd name="connsiteY56" fmla="*/ 563 h 1469"/>
                <a:gd name="connsiteX57" fmla="*/ 1707 w 2331"/>
                <a:gd name="connsiteY57" fmla="*/ 553 h 1469"/>
                <a:gd name="connsiteX58" fmla="*/ 1654 w 2331"/>
                <a:gd name="connsiteY58" fmla="*/ 543 h 1469"/>
                <a:gd name="connsiteX59" fmla="*/ 1599 w 2331"/>
                <a:gd name="connsiteY59" fmla="*/ 535 h 1469"/>
                <a:gd name="connsiteX60" fmla="*/ 1599 w 2331"/>
                <a:gd name="connsiteY60" fmla="*/ 535 h 1469"/>
                <a:gd name="connsiteX61" fmla="*/ 1595 w 2331"/>
                <a:gd name="connsiteY61" fmla="*/ 471 h 1469"/>
                <a:gd name="connsiteX62" fmla="*/ 1487 w 2331"/>
                <a:gd name="connsiteY62" fmla="*/ 471 h 1469"/>
                <a:gd name="connsiteX63" fmla="*/ 1496 w 2331"/>
                <a:gd name="connsiteY63" fmla="*/ 637 h 1469"/>
                <a:gd name="connsiteX64" fmla="*/ 1491 w 2331"/>
                <a:gd name="connsiteY64" fmla="*/ 638 h 1469"/>
                <a:gd name="connsiteX65" fmla="*/ 1487 w 2331"/>
                <a:gd name="connsiteY65" fmla="*/ 639 h 1469"/>
                <a:gd name="connsiteX66" fmla="*/ 1482 w 2331"/>
                <a:gd name="connsiteY66" fmla="*/ 640 h 1469"/>
                <a:gd name="connsiteX67" fmla="*/ 1477 w 2331"/>
                <a:gd name="connsiteY67" fmla="*/ 642 h 1469"/>
                <a:gd name="connsiteX68" fmla="*/ 1473 w 2331"/>
                <a:gd name="connsiteY68" fmla="*/ 644 h 1469"/>
                <a:gd name="connsiteX69" fmla="*/ 1468 w 2331"/>
                <a:gd name="connsiteY69" fmla="*/ 645 h 1469"/>
                <a:gd name="connsiteX70" fmla="*/ 1462 w 2331"/>
                <a:gd name="connsiteY70" fmla="*/ 646 h 1469"/>
                <a:gd name="connsiteX71" fmla="*/ 1458 w 2331"/>
                <a:gd name="connsiteY71" fmla="*/ 647 h 1469"/>
                <a:gd name="connsiteX72" fmla="*/ 1467 w 2331"/>
                <a:gd name="connsiteY72" fmla="*/ 643 h 1469"/>
                <a:gd name="connsiteX73" fmla="*/ 1418 w 2331"/>
                <a:gd name="connsiteY73" fmla="*/ 561 h 1469"/>
                <a:gd name="connsiteX74" fmla="*/ 1405 w 2331"/>
                <a:gd name="connsiteY74" fmla="*/ 452 h 1469"/>
                <a:gd name="connsiteX75" fmla="*/ 1417 w 2331"/>
                <a:gd name="connsiteY75" fmla="*/ 442 h 1469"/>
                <a:gd name="connsiteX76" fmla="*/ 1427 w 2331"/>
                <a:gd name="connsiteY76" fmla="*/ 430 h 1469"/>
                <a:gd name="connsiteX77" fmla="*/ 1438 w 2331"/>
                <a:gd name="connsiteY77" fmla="*/ 417 h 1469"/>
                <a:gd name="connsiteX78" fmla="*/ 1447 w 2331"/>
                <a:gd name="connsiteY78" fmla="*/ 403 h 1469"/>
                <a:gd name="connsiteX79" fmla="*/ 1456 w 2331"/>
                <a:gd name="connsiteY79" fmla="*/ 388 h 1469"/>
                <a:gd name="connsiteX80" fmla="*/ 1465 w 2331"/>
                <a:gd name="connsiteY80" fmla="*/ 372 h 1469"/>
                <a:gd name="connsiteX81" fmla="*/ 1472 w 2331"/>
                <a:gd name="connsiteY81" fmla="*/ 354 h 1469"/>
                <a:gd name="connsiteX82" fmla="*/ 1479 w 2331"/>
                <a:gd name="connsiteY82" fmla="*/ 337 h 1469"/>
                <a:gd name="connsiteX83" fmla="*/ 1487 w 2331"/>
                <a:gd name="connsiteY83" fmla="*/ 471 h 1469"/>
                <a:gd name="connsiteX84" fmla="*/ 1595 w 2331"/>
                <a:gd name="connsiteY84" fmla="*/ 471 h 1469"/>
                <a:gd name="connsiteX85" fmla="*/ 1585 w 2331"/>
                <a:gd name="connsiteY85" fmla="*/ 273 h 1469"/>
                <a:gd name="connsiteX86" fmla="*/ 1584 w 2331"/>
                <a:gd name="connsiteY86" fmla="*/ 265 h 1469"/>
                <a:gd name="connsiteX87" fmla="*/ 1580 w 2331"/>
                <a:gd name="connsiteY87" fmla="*/ 257 h 1469"/>
                <a:gd name="connsiteX88" fmla="*/ 1576 w 2331"/>
                <a:gd name="connsiteY88" fmla="*/ 250 h 1469"/>
                <a:gd name="connsiteX89" fmla="*/ 1570 w 2331"/>
                <a:gd name="connsiteY89" fmla="*/ 243 h 1469"/>
                <a:gd name="connsiteX90" fmla="*/ 1563 w 2331"/>
                <a:gd name="connsiteY90" fmla="*/ 237 h 1469"/>
                <a:gd name="connsiteX91" fmla="*/ 1556 w 2331"/>
                <a:gd name="connsiteY91" fmla="*/ 234 h 1469"/>
                <a:gd name="connsiteX92" fmla="*/ 1546 w 2331"/>
                <a:gd name="connsiteY92" fmla="*/ 231 h 1469"/>
                <a:gd name="connsiteX93" fmla="*/ 1538 w 2331"/>
                <a:gd name="connsiteY93" fmla="*/ 230 h 1469"/>
                <a:gd name="connsiteX94" fmla="*/ 1517 w 2331"/>
                <a:gd name="connsiteY94" fmla="*/ 230 h 1469"/>
                <a:gd name="connsiteX95" fmla="*/ 1511 w 2331"/>
                <a:gd name="connsiteY95" fmla="*/ 230 h 1469"/>
                <a:gd name="connsiteX96" fmla="*/ 1505 w 2331"/>
                <a:gd name="connsiteY96" fmla="*/ 231 h 1469"/>
                <a:gd name="connsiteX97" fmla="*/ 1501 w 2331"/>
                <a:gd name="connsiteY97" fmla="*/ 234 h 1469"/>
                <a:gd name="connsiteX98" fmla="*/ 1495 w 2331"/>
                <a:gd name="connsiteY98" fmla="*/ 236 h 1469"/>
                <a:gd name="connsiteX99" fmla="*/ 1495 w 2331"/>
                <a:gd name="connsiteY99" fmla="*/ 236 h 1469"/>
                <a:gd name="connsiteX100" fmla="*/ 1495 w 2331"/>
                <a:gd name="connsiteY100" fmla="*/ 235 h 1469"/>
                <a:gd name="connsiteX101" fmla="*/ 1495 w 2331"/>
                <a:gd name="connsiteY101" fmla="*/ 235 h 1469"/>
                <a:gd name="connsiteX102" fmla="*/ 1495 w 2331"/>
                <a:gd name="connsiteY102" fmla="*/ 235 h 1469"/>
                <a:gd name="connsiteX103" fmla="*/ 1493 w 2331"/>
                <a:gd name="connsiteY103" fmla="*/ 212 h 1469"/>
                <a:gd name="connsiteX104" fmla="*/ 1488 w 2331"/>
                <a:gd name="connsiteY104" fmla="*/ 188 h 1469"/>
                <a:gd name="connsiteX105" fmla="*/ 1481 w 2331"/>
                <a:gd name="connsiteY105" fmla="*/ 166 h 1469"/>
                <a:gd name="connsiteX106" fmla="*/ 1473 w 2331"/>
                <a:gd name="connsiteY106" fmla="*/ 145 h 1469"/>
                <a:gd name="connsiteX107" fmla="*/ 1462 w 2331"/>
                <a:gd name="connsiteY107" fmla="*/ 124 h 1469"/>
                <a:gd name="connsiteX108" fmla="*/ 1449 w 2331"/>
                <a:gd name="connsiteY108" fmla="*/ 105 h 1469"/>
                <a:gd name="connsiteX109" fmla="*/ 1434 w 2331"/>
                <a:gd name="connsiteY109" fmla="*/ 86 h 1469"/>
                <a:gd name="connsiteX110" fmla="*/ 1418 w 2331"/>
                <a:gd name="connsiteY110" fmla="*/ 69 h 1469"/>
                <a:gd name="connsiteX111" fmla="*/ 1399 w 2331"/>
                <a:gd name="connsiteY111" fmla="*/ 54 h 1469"/>
                <a:gd name="connsiteX112" fmla="*/ 1379 w 2331"/>
                <a:gd name="connsiteY112" fmla="*/ 40 h 1469"/>
                <a:gd name="connsiteX113" fmla="*/ 1359 w 2331"/>
                <a:gd name="connsiteY113" fmla="*/ 28 h 1469"/>
                <a:gd name="connsiteX114" fmla="*/ 1338 w 2331"/>
                <a:gd name="connsiteY114" fmla="*/ 18 h 1469"/>
                <a:gd name="connsiteX115" fmla="*/ 1316 w 2331"/>
                <a:gd name="connsiteY115" fmla="*/ 11 h 1469"/>
                <a:gd name="connsiteX116" fmla="*/ 1294 w 2331"/>
                <a:gd name="connsiteY116" fmla="*/ 5 h 1469"/>
                <a:gd name="connsiteX117" fmla="*/ 1271 w 2331"/>
                <a:gd name="connsiteY117" fmla="*/ 1 h 1469"/>
                <a:gd name="connsiteX118" fmla="*/ 1247 w 2331"/>
                <a:gd name="connsiteY118" fmla="*/ 0 h 1469"/>
                <a:gd name="connsiteX119" fmla="*/ 1225 w 2331"/>
                <a:gd name="connsiteY119" fmla="*/ 1 h 1469"/>
                <a:gd name="connsiteX120" fmla="*/ 1204 w 2331"/>
                <a:gd name="connsiteY120" fmla="*/ 4 h 1469"/>
                <a:gd name="connsiteX121" fmla="*/ 1183 w 2331"/>
                <a:gd name="connsiteY121" fmla="*/ 9 h 1469"/>
                <a:gd name="connsiteX122" fmla="*/ 1163 w 2331"/>
                <a:gd name="connsiteY122" fmla="*/ 15 h 1469"/>
                <a:gd name="connsiteX123" fmla="*/ 1144 w 2331"/>
                <a:gd name="connsiteY123" fmla="*/ 25 h 1469"/>
                <a:gd name="connsiteX124" fmla="*/ 1127 w 2331"/>
                <a:gd name="connsiteY124" fmla="*/ 34 h 1469"/>
                <a:gd name="connsiteX125" fmla="*/ 1110 w 2331"/>
                <a:gd name="connsiteY125" fmla="*/ 46 h 1469"/>
                <a:gd name="connsiteX126" fmla="*/ 1095 w 2331"/>
                <a:gd name="connsiteY126" fmla="*/ 60 h 1469"/>
                <a:gd name="connsiteX127" fmla="*/ 1080 w 2331"/>
                <a:gd name="connsiteY127" fmla="*/ 74 h 1469"/>
                <a:gd name="connsiteX128" fmla="*/ 1068 w 2331"/>
                <a:gd name="connsiteY128" fmla="*/ 90 h 1469"/>
                <a:gd name="connsiteX129" fmla="*/ 1057 w 2331"/>
                <a:gd name="connsiteY129" fmla="*/ 106 h 1469"/>
                <a:gd name="connsiteX130" fmla="*/ 1047 w 2331"/>
                <a:gd name="connsiteY130" fmla="*/ 125 h 1469"/>
                <a:gd name="connsiteX131" fmla="*/ 1039 w 2331"/>
                <a:gd name="connsiteY131" fmla="*/ 144 h 1469"/>
                <a:gd name="connsiteX132" fmla="*/ 1033 w 2331"/>
                <a:gd name="connsiteY132" fmla="*/ 164 h 1469"/>
                <a:gd name="connsiteX133" fmla="*/ 1029 w 2331"/>
                <a:gd name="connsiteY133" fmla="*/ 185 h 1469"/>
                <a:gd name="connsiteX134" fmla="*/ 1026 w 2331"/>
                <a:gd name="connsiteY134" fmla="*/ 207 h 1469"/>
                <a:gd name="connsiteX135" fmla="*/ 1003 w 2331"/>
                <a:gd name="connsiteY135" fmla="*/ 227 h 1469"/>
                <a:gd name="connsiteX136" fmla="*/ 976 w 2331"/>
                <a:gd name="connsiteY136" fmla="*/ 251 h 1469"/>
                <a:gd name="connsiteX137" fmla="*/ 947 w 2331"/>
                <a:gd name="connsiteY137" fmla="*/ 279 h 1469"/>
                <a:gd name="connsiteX138" fmla="*/ 919 w 2331"/>
                <a:gd name="connsiteY138" fmla="*/ 309 h 1469"/>
                <a:gd name="connsiteX139" fmla="*/ 893 w 2331"/>
                <a:gd name="connsiteY139" fmla="*/ 338 h 1469"/>
                <a:gd name="connsiteX140" fmla="*/ 873 w 2331"/>
                <a:gd name="connsiteY140" fmla="*/ 366 h 1469"/>
                <a:gd name="connsiteX141" fmla="*/ 860 w 2331"/>
                <a:gd name="connsiteY141" fmla="*/ 391 h 1469"/>
                <a:gd name="connsiteX142" fmla="*/ 858 w 2331"/>
                <a:gd name="connsiteY142" fmla="*/ 414 h 1469"/>
                <a:gd name="connsiteX143" fmla="*/ 860 w 2331"/>
                <a:gd name="connsiteY143" fmla="*/ 422 h 1469"/>
                <a:gd name="connsiteX144" fmla="*/ 864 w 2331"/>
                <a:gd name="connsiteY144" fmla="*/ 429 h 1469"/>
                <a:gd name="connsiteX145" fmla="*/ 870 w 2331"/>
                <a:gd name="connsiteY145" fmla="*/ 435 h 1469"/>
                <a:gd name="connsiteX146" fmla="*/ 877 w 2331"/>
                <a:gd name="connsiteY146" fmla="*/ 439 h 1469"/>
                <a:gd name="connsiteX147" fmla="*/ 887 w 2331"/>
                <a:gd name="connsiteY147" fmla="*/ 444 h 1469"/>
                <a:gd name="connsiteX148" fmla="*/ 898 w 2331"/>
                <a:gd name="connsiteY148" fmla="*/ 449 h 1469"/>
                <a:gd name="connsiteX149" fmla="*/ 911 w 2331"/>
                <a:gd name="connsiteY149" fmla="*/ 452 h 1469"/>
                <a:gd name="connsiteX150" fmla="*/ 923 w 2331"/>
                <a:gd name="connsiteY150" fmla="*/ 456 h 1469"/>
                <a:gd name="connsiteX151" fmla="*/ 936 w 2331"/>
                <a:gd name="connsiteY151" fmla="*/ 459 h 1469"/>
                <a:gd name="connsiteX152" fmla="*/ 950 w 2331"/>
                <a:gd name="connsiteY152" fmla="*/ 462 h 1469"/>
                <a:gd name="connsiteX153" fmla="*/ 964 w 2331"/>
                <a:gd name="connsiteY153" fmla="*/ 465 h 1469"/>
                <a:gd name="connsiteX154" fmla="*/ 978 w 2331"/>
                <a:gd name="connsiteY154" fmla="*/ 466 h 1469"/>
                <a:gd name="connsiteX155" fmla="*/ 991 w 2331"/>
                <a:gd name="connsiteY155" fmla="*/ 469 h 1469"/>
                <a:gd name="connsiteX156" fmla="*/ 1005 w 2331"/>
                <a:gd name="connsiteY156" fmla="*/ 470 h 1469"/>
                <a:gd name="connsiteX157" fmla="*/ 1018 w 2331"/>
                <a:gd name="connsiteY157" fmla="*/ 472 h 1469"/>
                <a:gd name="connsiteX158" fmla="*/ 1030 w 2331"/>
                <a:gd name="connsiteY158" fmla="*/ 473 h 1469"/>
                <a:gd name="connsiteX159" fmla="*/ 1041 w 2331"/>
                <a:gd name="connsiteY159" fmla="*/ 473 h 1469"/>
                <a:gd name="connsiteX160" fmla="*/ 1052 w 2331"/>
                <a:gd name="connsiteY160" fmla="*/ 474 h 1469"/>
                <a:gd name="connsiteX161" fmla="*/ 1061 w 2331"/>
                <a:gd name="connsiteY161" fmla="*/ 476 h 1469"/>
                <a:gd name="connsiteX162" fmla="*/ 1069 w 2331"/>
                <a:gd name="connsiteY162" fmla="*/ 476 h 1469"/>
                <a:gd name="connsiteX163" fmla="*/ 1082 w 2331"/>
                <a:gd name="connsiteY163" fmla="*/ 589 h 1469"/>
                <a:gd name="connsiteX164" fmla="*/ 1082 w 2331"/>
                <a:gd name="connsiteY164" fmla="*/ 593 h 1469"/>
                <a:gd name="connsiteX165" fmla="*/ 1074 w 2331"/>
                <a:gd name="connsiteY165" fmla="*/ 590 h 1469"/>
                <a:gd name="connsiteX166" fmla="*/ 1067 w 2331"/>
                <a:gd name="connsiteY166" fmla="*/ 588 h 1469"/>
                <a:gd name="connsiteX167" fmla="*/ 1059 w 2331"/>
                <a:gd name="connsiteY167" fmla="*/ 588 h 1469"/>
                <a:gd name="connsiteX168" fmla="*/ 1051 w 2331"/>
                <a:gd name="connsiteY168" fmla="*/ 590 h 1469"/>
                <a:gd name="connsiteX169" fmla="*/ 1046 w 2331"/>
                <a:gd name="connsiteY169" fmla="*/ 591 h 1469"/>
                <a:gd name="connsiteX170" fmla="*/ 1043 w 2331"/>
                <a:gd name="connsiteY170" fmla="*/ 593 h 1469"/>
                <a:gd name="connsiteX171" fmla="*/ 1039 w 2331"/>
                <a:gd name="connsiteY171" fmla="*/ 594 h 1469"/>
                <a:gd name="connsiteX172" fmla="*/ 1037 w 2331"/>
                <a:gd name="connsiteY172" fmla="*/ 595 h 1469"/>
                <a:gd name="connsiteX173" fmla="*/ 969 w 2331"/>
                <a:gd name="connsiteY173" fmla="*/ 501 h 1469"/>
                <a:gd name="connsiteX174" fmla="*/ 968 w 2331"/>
                <a:gd name="connsiteY174" fmla="*/ 500 h 1469"/>
                <a:gd name="connsiteX175" fmla="*/ 963 w 2331"/>
                <a:gd name="connsiteY175" fmla="*/ 497 h 1469"/>
                <a:gd name="connsiteX176" fmla="*/ 957 w 2331"/>
                <a:gd name="connsiteY176" fmla="*/ 493 h 1469"/>
                <a:gd name="connsiteX177" fmla="*/ 951 w 2331"/>
                <a:gd name="connsiteY177" fmla="*/ 491 h 1469"/>
                <a:gd name="connsiteX178" fmla="*/ 943 w 2331"/>
                <a:gd name="connsiteY178" fmla="*/ 488 h 1469"/>
                <a:gd name="connsiteX179" fmla="*/ 936 w 2331"/>
                <a:gd name="connsiteY179" fmla="*/ 488 h 1469"/>
                <a:gd name="connsiteX180" fmla="*/ 928 w 2331"/>
                <a:gd name="connsiteY180" fmla="*/ 491 h 1469"/>
                <a:gd name="connsiteX181" fmla="*/ 920 w 2331"/>
                <a:gd name="connsiteY181" fmla="*/ 493 h 1469"/>
                <a:gd name="connsiteX182" fmla="*/ 912 w 2331"/>
                <a:gd name="connsiteY182" fmla="*/ 499 h 1469"/>
                <a:gd name="connsiteX183" fmla="*/ 900 w 2331"/>
                <a:gd name="connsiteY183" fmla="*/ 514 h 1469"/>
                <a:gd name="connsiteX184" fmla="*/ 897 w 2331"/>
                <a:gd name="connsiteY184" fmla="*/ 529 h 1469"/>
                <a:gd name="connsiteX185" fmla="*/ 899 w 2331"/>
                <a:gd name="connsiteY185" fmla="*/ 543 h 1469"/>
                <a:gd name="connsiteX186" fmla="*/ 904 w 2331"/>
                <a:gd name="connsiteY186" fmla="*/ 554 h 1469"/>
                <a:gd name="connsiteX187" fmla="*/ 906 w 2331"/>
                <a:gd name="connsiteY187" fmla="*/ 557 h 1469"/>
                <a:gd name="connsiteX188" fmla="*/ 912 w 2331"/>
                <a:gd name="connsiteY188" fmla="*/ 564 h 1469"/>
                <a:gd name="connsiteX189" fmla="*/ 920 w 2331"/>
                <a:gd name="connsiteY189" fmla="*/ 576 h 1469"/>
                <a:gd name="connsiteX190" fmla="*/ 930 w 2331"/>
                <a:gd name="connsiteY190" fmla="*/ 590 h 1469"/>
                <a:gd name="connsiteX191" fmla="*/ 941 w 2331"/>
                <a:gd name="connsiteY191" fmla="*/ 604 h 1469"/>
                <a:gd name="connsiteX192" fmla="*/ 953 w 2331"/>
                <a:gd name="connsiteY192" fmla="*/ 619 h 1469"/>
                <a:gd name="connsiteX193" fmla="*/ 962 w 2331"/>
                <a:gd name="connsiteY193" fmla="*/ 632 h 1469"/>
                <a:gd name="connsiteX194" fmla="*/ 970 w 2331"/>
                <a:gd name="connsiteY194" fmla="*/ 643 h 1469"/>
                <a:gd name="connsiteX195" fmla="*/ 944 w 2331"/>
                <a:gd name="connsiteY195" fmla="*/ 636 h 1469"/>
                <a:gd name="connsiteX196" fmla="*/ 922 w 2331"/>
                <a:gd name="connsiteY196" fmla="*/ 628 h 1469"/>
                <a:gd name="connsiteX197" fmla="*/ 902 w 2331"/>
                <a:gd name="connsiteY197" fmla="*/ 618 h 1469"/>
                <a:gd name="connsiteX198" fmla="*/ 886 w 2331"/>
                <a:gd name="connsiteY198" fmla="*/ 609 h 1469"/>
                <a:gd name="connsiteX199" fmla="*/ 873 w 2331"/>
                <a:gd name="connsiteY199" fmla="*/ 600 h 1469"/>
                <a:gd name="connsiteX200" fmla="*/ 863 w 2331"/>
                <a:gd name="connsiteY200" fmla="*/ 589 h 1469"/>
                <a:gd name="connsiteX201" fmla="*/ 857 w 2331"/>
                <a:gd name="connsiteY201" fmla="*/ 578 h 1469"/>
                <a:gd name="connsiteX202" fmla="*/ 854 w 2331"/>
                <a:gd name="connsiteY202" fmla="*/ 567 h 1469"/>
                <a:gd name="connsiteX203" fmla="*/ 853 w 2331"/>
                <a:gd name="connsiteY203" fmla="*/ 559 h 1469"/>
                <a:gd name="connsiteX204" fmla="*/ 853 w 2331"/>
                <a:gd name="connsiteY204" fmla="*/ 552 h 1469"/>
                <a:gd name="connsiteX205" fmla="*/ 853 w 2331"/>
                <a:gd name="connsiteY205" fmla="*/ 545 h 1469"/>
                <a:gd name="connsiteX206" fmla="*/ 854 w 2331"/>
                <a:gd name="connsiteY206" fmla="*/ 538 h 1469"/>
                <a:gd name="connsiteX207" fmla="*/ 856 w 2331"/>
                <a:gd name="connsiteY207" fmla="*/ 518 h 1469"/>
                <a:gd name="connsiteX208" fmla="*/ 837 w 2331"/>
                <a:gd name="connsiteY208" fmla="*/ 520 h 1469"/>
                <a:gd name="connsiteX209" fmla="*/ 802 w 2331"/>
                <a:gd name="connsiteY209" fmla="*/ 524 h 1469"/>
                <a:gd name="connsiteX210" fmla="*/ 767 w 2331"/>
                <a:gd name="connsiteY210" fmla="*/ 528 h 1469"/>
                <a:gd name="connsiteX211" fmla="*/ 732 w 2331"/>
                <a:gd name="connsiteY211" fmla="*/ 532 h 1469"/>
                <a:gd name="connsiteX212" fmla="*/ 698 w 2331"/>
                <a:gd name="connsiteY212" fmla="*/ 538 h 1469"/>
                <a:gd name="connsiteX213" fmla="*/ 664 w 2331"/>
                <a:gd name="connsiteY213" fmla="*/ 542 h 1469"/>
                <a:gd name="connsiteX214" fmla="*/ 631 w 2331"/>
                <a:gd name="connsiteY214" fmla="*/ 548 h 1469"/>
                <a:gd name="connsiteX215" fmla="*/ 600 w 2331"/>
                <a:gd name="connsiteY215" fmla="*/ 554 h 1469"/>
                <a:gd name="connsiteX216" fmla="*/ 567 w 2331"/>
                <a:gd name="connsiteY216" fmla="*/ 560 h 1469"/>
                <a:gd name="connsiteX217" fmla="*/ 537 w 2331"/>
                <a:gd name="connsiteY217" fmla="*/ 567 h 1469"/>
                <a:gd name="connsiteX218" fmla="*/ 506 w 2331"/>
                <a:gd name="connsiteY218" fmla="*/ 574 h 1469"/>
                <a:gd name="connsiteX219" fmla="*/ 476 w 2331"/>
                <a:gd name="connsiteY219" fmla="*/ 581 h 1469"/>
                <a:gd name="connsiteX220" fmla="*/ 447 w 2331"/>
                <a:gd name="connsiteY220" fmla="*/ 589 h 1469"/>
                <a:gd name="connsiteX221" fmla="*/ 417 w 2331"/>
                <a:gd name="connsiteY221" fmla="*/ 596 h 1469"/>
                <a:gd name="connsiteX222" fmla="*/ 390 w 2331"/>
                <a:gd name="connsiteY222" fmla="*/ 604 h 1469"/>
                <a:gd name="connsiteX223" fmla="*/ 362 w 2331"/>
                <a:gd name="connsiteY223" fmla="*/ 614 h 1469"/>
                <a:gd name="connsiteX224" fmla="*/ 337 w 2331"/>
                <a:gd name="connsiteY224" fmla="*/ 622 h 1469"/>
                <a:gd name="connsiteX225" fmla="*/ 311 w 2331"/>
                <a:gd name="connsiteY225" fmla="*/ 631 h 1469"/>
                <a:gd name="connsiteX226" fmla="*/ 285 w 2331"/>
                <a:gd name="connsiteY226" fmla="*/ 640 h 1469"/>
                <a:gd name="connsiteX227" fmla="*/ 262 w 2331"/>
                <a:gd name="connsiteY227" fmla="*/ 650 h 1469"/>
                <a:gd name="connsiteX228" fmla="*/ 238 w 2331"/>
                <a:gd name="connsiteY228" fmla="*/ 660 h 1469"/>
                <a:gd name="connsiteX229" fmla="*/ 215 w 2331"/>
                <a:gd name="connsiteY229" fmla="*/ 671 h 1469"/>
                <a:gd name="connsiteX230" fmla="*/ 194 w 2331"/>
                <a:gd name="connsiteY230" fmla="*/ 681 h 1469"/>
                <a:gd name="connsiteX231" fmla="*/ 173 w 2331"/>
                <a:gd name="connsiteY231" fmla="*/ 692 h 1469"/>
                <a:gd name="connsiteX232" fmla="*/ 153 w 2331"/>
                <a:gd name="connsiteY232" fmla="*/ 702 h 1469"/>
                <a:gd name="connsiteX233" fmla="*/ 134 w 2331"/>
                <a:gd name="connsiteY233" fmla="*/ 714 h 1469"/>
                <a:gd name="connsiteX234" fmla="*/ 116 w 2331"/>
                <a:gd name="connsiteY234" fmla="*/ 726 h 1469"/>
                <a:gd name="connsiteX235" fmla="*/ 98 w 2331"/>
                <a:gd name="connsiteY235" fmla="*/ 737 h 1469"/>
                <a:gd name="connsiteX236" fmla="*/ 82 w 2331"/>
                <a:gd name="connsiteY236" fmla="*/ 749 h 1469"/>
                <a:gd name="connsiteX237" fmla="*/ 67 w 2331"/>
                <a:gd name="connsiteY237" fmla="*/ 762 h 1469"/>
                <a:gd name="connsiteX238" fmla="*/ 53 w 2331"/>
                <a:gd name="connsiteY238" fmla="*/ 774 h 1469"/>
                <a:gd name="connsiteX239" fmla="*/ 40 w 2331"/>
                <a:gd name="connsiteY239" fmla="*/ 787 h 1469"/>
                <a:gd name="connsiteX240" fmla="*/ 27 w 2331"/>
                <a:gd name="connsiteY240" fmla="*/ 799 h 1469"/>
                <a:gd name="connsiteX241" fmla="*/ 8 w 2331"/>
                <a:gd name="connsiteY241" fmla="*/ 836 h 1469"/>
                <a:gd name="connsiteX242" fmla="*/ 0 w 2331"/>
                <a:gd name="connsiteY242" fmla="*/ 882 h 1469"/>
                <a:gd name="connsiteX243" fmla="*/ 0 w 2331"/>
                <a:gd name="connsiteY243" fmla="*/ 927 h 1469"/>
                <a:gd name="connsiteX244" fmla="*/ 1 w 2331"/>
                <a:gd name="connsiteY244" fmla="*/ 958 h 1469"/>
                <a:gd name="connsiteX245" fmla="*/ 4 w 2331"/>
                <a:gd name="connsiteY245" fmla="*/ 983 h 1469"/>
                <a:gd name="connsiteX246" fmla="*/ 8 w 2331"/>
                <a:gd name="connsiteY246" fmla="*/ 1009 h 1469"/>
                <a:gd name="connsiteX247" fmla="*/ 14 w 2331"/>
                <a:gd name="connsiteY247" fmla="*/ 1034 h 1469"/>
                <a:gd name="connsiteX248" fmla="*/ 21 w 2331"/>
                <a:gd name="connsiteY248" fmla="*/ 1059 h 1469"/>
                <a:gd name="connsiteX249" fmla="*/ 29 w 2331"/>
                <a:gd name="connsiteY249" fmla="*/ 1082 h 1469"/>
                <a:gd name="connsiteX250" fmla="*/ 40 w 2331"/>
                <a:gd name="connsiteY250" fmla="*/ 1103 h 1469"/>
                <a:gd name="connsiteX251" fmla="*/ 51 w 2331"/>
                <a:gd name="connsiteY251" fmla="*/ 1122 h 1469"/>
                <a:gd name="connsiteX252" fmla="*/ 64 w 2331"/>
                <a:gd name="connsiteY252" fmla="*/ 1136 h 1469"/>
                <a:gd name="connsiteX253" fmla="*/ 81 w 2331"/>
                <a:gd name="connsiteY253" fmla="*/ 1149 h 1469"/>
                <a:gd name="connsiteX254" fmla="*/ 98 w 2331"/>
                <a:gd name="connsiteY254" fmla="*/ 1162 h 1469"/>
                <a:gd name="connsiteX255" fmla="*/ 118 w 2331"/>
                <a:gd name="connsiteY255" fmla="*/ 1173 h 1469"/>
                <a:gd name="connsiteX256" fmla="*/ 138 w 2331"/>
                <a:gd name="connsiteY256" fmla="*/ 1184 h 1469"/>
                <a:gd name="connsiteX257" fmla="*/ 160 w 2331"/>
                <a:gd name="connsiteY257" fmla="*/ 1193 h 1469"/>
                <a:gd name="connsiteX258" fmla="*/ 184 w 2331"/>
                <a:gd name="connsiteY258" fmla="*/ 1203 h 1469"/>
                <a:gd name="connsiteX259" fmla="*/ 208 w 2331"/>
                <a:gd name="connsiteY259" fmla="*/ 1211 h 1469"/>
                <a:gd name="connsiteX260" fmla="*/ 234 w 2331"/>
                <a:gd name="connsiteY260" fmla="*/ 1218 h 1469"/>
                <a:gd name="connsiteX261" fmla="*/ 242 w 2331"/>
                <a:gd name="connsiteY261" fmla="*/ 1239 h 1469"/>
                <a:gd name="connsiteX262" fmla="*/ 250 w 2331"/>
                <a:gd name="connsiteY262" fmla="*/ 1259 h 1469"/>
                <a:gd name="connsiteX263" fmla="*/ 261 w 2331"/>
                <a:gd name="connsiteY263" fmla="*/ 1279 h 1469"/>
                <a:gd name="connsiteX264" fmla="*/ 272 w 2331"/>
                <a:gd name="connsiteY264" fmla="*/ 1298 h 1469"/>
                <a:gd name="connsiteX265" fmla="*/ 285 w 2331"/>
                <a:gd name="connsiteY265" fmla="*/ 1317 h 1469"/>
                <a:gd name="connsiteX266" fmla="*/ 298 w 2331"/>
                <a:gd name="connsiteY266" fmla="*/ 1335 h 1469"/>
                <a:gd name="connsiteX267" fmla="*/ 313 w 2331"/>
                <a:gd name="connsiteY267" fmla="*/ 1352 h 1469"/>
                <a:gd name="connsiteX268" fmla="*/ 330 w 2331"/>
                <a:gd name="connsiteY268" fmla="*/ 1368 h 1469"/>
                <a:gd name="connsiteX269" fmla="*/ 342 w 2331"/>
                <a:gd name="connsiteY269" fmla="*/ 1380 h 1469"/>
                <a:gd name="connsiteX270" fmla="*/ 357 w 2331"/>
                <a:gd name="connsiteY270" fmla="*/ 1392 h 1469"/>
                <a:gd name="connsiteX271" fmla="*/ 371 w 2331"/>
                <a:gd name="connsiteY271" fmla="*/ 1402 h 1469"/>
                <a:gd name="connsiteX272" fmla="*/ 385 w 2331"/>
                <a:gd name="connsiteY272" fmla="*/ 1412 h 1469"/>
                <a:gd name="connsiteX273" fmla="*/ 400 w 2331"/>
                <a:gd name="connsiteY273" fmla="*/ 1421 h 1469"/>
                <a:gd name="connsiteX274" fmla="*/ 415 w 2331"/>
                <a:gd name="connsiteY274" fmla="*/ 1429 h 1469"/>
                <a:gd name="connsiteX275" fmla="*/ 430 w 2331"/>
                <a:gd name="connsiteY275" fmla="*/ 1436 h 1469"/>
                <a:gd name="connsiteX276" fmla="*/ 447 w 2331"/>
                <a:gd name="connsiteY276" fmla="*/ 1443 h 1469"/>
                <a:gd name="connsiteX277" fmla="*/ 462 w 2331"/>
                <a:gd name="connsiteY277" fmla="*/ 1449 h 1469"/>
                <a:gd name="connsiteX278" fmla="*/ 478 w 2331"/>
                <a:gd name="connsiteY278" fmla="*/ 1455 h 1469"/>
                <a:gd name="connsiteX279" fmla="*/ 494 w 2331"/>
                <a:gd name="connsiteY279" fmla="*/ 1458 h 1469"/>
                <a:gd name="connsiteX280" fmla="*/ 512 w 2331"/>
                <a:gd name="connsiteY280" fmla="*/ 1462 h 1469"/>
                <a:gd name="connsiteX281" fmla="*/ 528 w 2331"/>
                <a:gd name="connsiteY281" fmla="*/ 1465 h 1469"/>
                <a:gd name="connsiteX282" fmla="*/ 546 w 2331"/>
                <a:gd name="connsiteY282" fmla="*/ 1468 h 1469"/>
                <a:gd name="connsiteX283" fmla="*/ 562 w 2331"/>
                <a:gd name="connsiteY283" fmla="*/ 1469 h 1469"/>
                <a:gd name="connsiteX284" fmla="*/ 580 w 2331"/>
                <a:gd name="connsiteY284" fmla="*/ 1469 h 1469"/>
                <a:gd name="connsiteX285" fmla="*/ 597 w 2331"/>
                <a:gd name="connsiteY285" fmla="*/ 1469 h 1469"/>
                <a:gd name="connsiteX286" fmla="*/ 614 w 2331"/>
                <a:gd name="connsiteY286" fmla="*/ 1468 h 1469"/>
                <a:gd name="connsiteX287" fmla="*/ 631 w 2331"/>
                <a:gd name="connsiteY287" fmla="*/ 1465 h 1469"/>
                <a:gd name="connsiteX288" fmla="*/ 648 w 2331"/>
                <a:gd name="connsiteY288" fmla="*/ 1462 h 1469"/>
                <a:gd name="connsiteX289" fmla="*/ 664 w 2331"/>
                <a:gd name="connsiteY289" fmla="*/ 1458 h 1469"/>
                <a:gd name="connsiteX290" fmla="*/ 679 w 2331"/>
                <a:gd name="connsiteY290" fmla="*/ 1455 h 1469"/>
                <a:gd name="connsiteX291" fmla="*/ 695 w 2331"/>
                <a:gd name="connsiteY291" fmla="*/ 1449 h 1469"/>
                <a:gd name="connsiteX292" fmla="*/ 711 w 2331"/>
                <a:gd name="connsiteY292" fmla="*/ 1443 h 1469"/>
                <a:gd name="connsiteX293" fmla="*/ 726 w 2331"/>
                <a:gd name="connsiteY293" fmla="*/ 1436 h 1469"/>
                <a:gd name="connsiteX294" fmla="*/ 740 w 2331"/>
                <a:gd name="connsiteY294" fmla="*/ 1429 h 1469"/>
                <a:gd name="connsiteX295" fmla="*/ 754 w 2331"/>
                <a:gd name="connsiteY295" fmla="*/ 1421 h 1469"/>
                <a:gd name="connsiteX296" fmla="*/ 768 w 2331"/>
                <a:gd name="connsiteY296" fmla="*/ 1412 h 1469"/>
                <a:gd name="connsiteX297" fmla="*/ 781 w 2331"/>
                <a:gd name="connsiteY297" fmla="*/ 1402 h 1469"/>
                <a:gd name="connsiteX298" fmla="*/ 794 w 2331"/>
                <a:gd name="connsiteY298" fmla="*/ 1392 h 1469"/>
                <a:gd name="connsiteX299" fmla="*/ 807 w 2331"/>
                <a:gd name="connsiteY299" fmla="*/ 1380 h 1469"/>
                <a:gd name="connsiteX300" fmla="*/ 818 w 2331"/>
                <a:gd name="connsiteY300" fmla="*/ 1368 h 1469"/>
                <a:gd name="connsiteX301" fmla="*/ 830 w 2331"/>
                <a:gd name="connsiteY301" fmla="*/ 1356 h 1469"/>
                <a:gd name="connsiteX302" fmla="*/ 842 w 2331"/>
                <a:gd name="connsiteY302" fmla="*/ 1342 h 1469"/>
                <a:gd name="connsiteX303" fmla="*/ 851 w 2331"/>
                <a:gd name="connsiteY303" fmla="*/ 1326 h 1469"/>
                <a:gd name="connsiteX304" fmla="*/ 861 w 2331"/>
                <a:gd name="connsiteY304" fmla="*/ 1311 h 1469"/>
                <a:gd name="connsiteX305" fmla="*/ 870 w 2331"/>
                <a:gd name="connsiteY305" fmla="*/ 1296 h 1469"/>
                <a:gd name="connsiteX306" fmla="*/ 877 w 2331"/>
                <a:gd name="connsiteY306" fmla="*/ 1281 h 1469"/>
                <a:gd name="connsiteX307" fmla="*/ 884 w 2331"/>
                <a:gd name="connsiteY307" fmla="*/ 1264 h 1469"/>
                <a:gd name="connsiteX308" fmla="*/ 889 w 2331"/>
                <a:gd name="connsiteY308" fmla="*/ 1248 h 1469"/>
                <a:gd name="connsiteX309" fmla="*/ 908 w 2331"/>
                <a:gd name="connsiteY309" fmla="*/ 1248 h 1469"/>
                <a:gd name="connsiteX310" fmla="*/ 927 w 2331"/>
                <a:gd name="connsiteY310" fmla="*/ 1247 h 1469"/>
                <a:gd name="connsiteX311" fmla="*/ 946 w 2331"/>
                <a:gd name="connsiteY311" fmla="*/ 1247 h 1469"/>
                <a:gd name="connsiteX312" fmla="*/ 964 w 2331"/>
                <a:gd name="connsiteY312" fmla="*/ 1247 h 1469"/>
                <a:gd name="connsiteX313" fmla="*/ 983 w 2331"/>
                <a:gd name="connsiteY313" fmla="*/ 1246 h 1469"/>
                <a:gd name="connsiteX314" fmla="*/ 1002 w 2331"/>
                <a:gd name="connsiteY314" fmla="*/ 1246 h 1469"/>
                <a:gd name="connsiteX315" fmla="*/ 1020 w 2331"/>
                <a:gd name="connsiteY315" fmla="*/ 1246 h 1469"/>
                <a:gd name="connsiteX316" fmla="*/ 1039 w 2331"/>
                <a:gd name="connsiteY316" fmla="*/ 1245 h 1469"/>
                <a:gd name="connsiteX317" fmla="*/ 1058 w 2331"/>
                <a:gd name="connsiteY317" fmla="*/ 1245 h 1469"/>
                <a:gd name="connsiteX318" fmla="*/ 1078 w 2331"/>
                <a:gd name="connsiteY318" fmla="*/ 1245 h 1469"/>
                <a:gd name="connsiteX319" fmla="*/ 1096 w 2331"/>
                <a:gd name="connsiteY319" fmla="*/ 1245 h 1469"/>
                <a:gd name="connsiteX320" fmla="*/ 1116 w 2331"/>
                <a:gd name="connsiteY320" fmla="*/ 1243 h 1469"/>
                <a:gd name="connsiteX321" fmla="*/ 1135 w 2331"/>
                <a:gd name="connsiteY321" fmla="*/ 1243 h 1469"/>
                <a:gd name="connsiteX322" fmla="*/ 1155 w 2331"/>
                <a:gd name="connsiteY322" fmla="*/ 1243 h 1469"/>
                <a:gd name="connsiteX323" fmla="*/ 1174 w 2331"/>
                <a:gd name="connsiteY323" fmla="*/ 1243 h 1469"/>
                <a:gd name="connsiteX324" fmla="*/ 1193 w 2331"/>
                <a:gd name="connsiteY324" fmla="*/ 1243 h 1469"/>
                <a:gd name="connsiteX325" fmla="*/ 1214 w 2331"/>
                <a:gd name="connsiteY325" fmla="*/ 1243 h 1469"/>
                <a:gd name="connsiteX326" fmla="*/ 1235 w 2331"/>
                <a:gd name="connsiteY326" fmla="*/ 1243 h 1469"/>
                <a:gd name="connsiteX327" fmla="*/ 1257 w 2331"/>
                <a:gd name="connsiteY327" fmla="*/ 1243 h 1469"/>
                <a:gd name="connsiteX328" fmla="*/ 1278 w 2331"/>
                <a:gd name="connsiteY328" fmla="*/ 1245 h 1469"/>
                <a:gd name="connsiteX329" fmla="*/ 1299 w 2331"/>
                <a:gd name="connsiteY329" fmla="*/ 1245 h 1469"/>
                <a:gd name="connsiteX330" fmla="*/ 1320 w 2331"/>
                <a:gd name="connsiteY330" fmla="*/ 1245 h 1469"/>
                <a:gd name="connsiteX331" fmla="*/ 1339 w 2331"/>
                <a:gd name="connsiteY331" fmla="*/ 1246 h 1469"/>
                <a:gd name="connsiteX332" fmla="*/ 1361 w 2331"/>
                <a:gd name="connsiteY332" fmla="*/ 1246 h 1469"/>
                <a:gd name="connsiteX333" fmla="*/ 1380 w 2331"/>
                <a:gd name="connsiteY333" fmla="*/ 1247 h 1469"/>
                <a:gd name="connsiteX334" fmla="*/ 1401 w 2331"/>
                <a:gd name="connsiteY334" fmla="*/ 1248 h 1469"/>
                <a:gd name="connsiteX335" fmla="*/ 1421 w 2331"/>
                <a:gd name="connsiteY335" fmla="*/ 1248 h 1469"/>
                <a:gd name="connsiteX336" fmla="*/ 1441 w 2331"/>
                <a:gd name="connsiteY336" fmla="*/ 1249 h 1469"/>
                <a:gd name="connsiteX337" fmla="*/ 1461 w 2331"/>
                <a:gd name="connsiteY337" fmla="*/ 1250 h 1469"/>
                <a:gd name="connsiteX338" fmla="*/ 1481 w 2331"/>
                <a:gd name="connsiteY338" fmla="*/ 1252 h 1469"/>
                <a:gd name="connsiteX339" fmla="*/ 1501 w 2331"/>
                <a:gd name="connsiteY339" fmla="*/ 1252 h 1469"/>
                <a:gd name="connsiteX340" fmla="*/ 1521 w 2331"/>
                <a:gd name="connsiteY340" fmla="*/ 1253 h 1469"/>
                <a:gd name="connsiteX341" fmla="*/ 1528 w 2331"/>
                <a:gd name="connsiteY341" fmla="*/ 1269 h 1469"/>
                <a:gd name="connsiteX342" fmla="*/ 1496 w 2331"/>
                <a:gd name="connsiteY342" fmla="*/ 1203 h 1469"/>
                <a:gd name="connsiteX343" fmla="*/ 1449 w 2331"/>
                <a:gd name="connsiteY343" fmla="*/ 1203 h 1469"/>
                <a:gd name="connsiteX344" fmla="*/ 1412 w 2331"/>
                <a:gd name="connsiteY344" fmla="*/ 1158 h 1469"/>
                <a:gd name="connsiteX345" fmla="*/ 1421 w 2331"/>
                <a:gd name="connsiteY345" fmla="*/ 1134 h 1469"/>
                <a:gd name="connsiteX346" fmla="*/ 1431 w 2331"/>
                <a:gd name="connsiteY346" fmla="*/ 1104 h 1469"/>
                <a:gd name="connsiteX347" fmla="*/ 1427 w 2331"/>
                <a:gd name="connsiteY347" fmla="*/ 1098 h 1469"/>
                <a:gd name="connsiteX348" fmla="*/ 1475 w 2331"/>
                <a:gd name="connsiteY348" fmla="*/ 1053 h 1469"/>
                <a:gd name="connsiteX349" fmla="*/ 1425 w 2331"/>
                <a:gd name="connsiteY349" fmla="*/ 1050 h 1469"/>
                <a:gd name="connsiteX350" fmla="*/ 1487 w 2331"/>
                <a:gd name="connsiteY350" fmla="*/ 891 h 1469"/>
                <a:gd name="connsiteX351" fmla="*/ 1538 w 2331"/>
                <a:gd name="connsiteY351" fmla="*/ 843 h 1469"/>
                <a:gd name="connsiteX352" fmla="*/ 1570 w 2331"/>
                <a:gd name="connsiteY352" fmla="*/ 795 h 1469"/>
                <a:gd name="connsiteX353" fmla="*/ 1629 w 2331"/>
                <a:gd name="connsiteY353" fmla="*/ 762 h 1469"/>
                <a:gd name="connsiteX354" fmla="*/ 1632 w 2331"/>
                <a:gd name="connsiteY354" fmla="*/ 804 h 1469"/>
                <a:gd name="connsiteX355" fmla="*/ 1643 w 2331"/>
                <a:gd name="connsiteY355" fmla="*/ 772 h 1469"/>
                <a:gd name="connsiteX356" fmla="*/ 1657 w 2331"/>
                <a:gd name="connsiteY356" fmla="*/ 782 h 1469"/>
                <a:gd name="connsiteX357" fmla="*/ 1673 w 2331"/>
                <a:gd name="connsiteY357" fmla="*/ 791 h 1469"/>
                <a:gd name="connsiteX358" fmla="*/ 1688 w 2331"/>
                <a:gd name="connsiteY358" fmla="*/ 754 h 1469"/>
                <a:gd name="connsiteX359" fmla="*/ 1703 w 2331"/>
                <a:gd name="connsiteY359" fmla="*/ 761 h 1469"/>
                <a:gd name="connsiteX360" fmla="*/ 1704 w 2331"/>
                <a:gd name="connsiteY360" fmla="*/ 720 h 1469"/>
                <a:gd name="connsiteX361" fmla="*/ 1701 w 2331"/>
                <a:gd name="connsiteY361" fmla="*/ 765 h 1469"/>
                <a:gd name="connsiteX362" fmla="*/ 1719 w 2331"/>
                <a:gd name="connsiteY362" fmla="*/ 723 h 1469"/>
                <a:gd name="connsiteX363" fmla="*/ 1735 w 2331"/>
                <a:gd name="connsiteY363" fmla="*/ 774 h 1469"/>
                <a:gd name="connsiteX364" fmla="*/ 1731 w 2331"/>
                <a:gd name="connsiteY364" fmla="*/ 726 h 1469"/>
                <a:gd name="connsiteX365" fmla="*/ 1731 w 2331"/>
                <a:gd name="connsiteY365" fmla="*/ 735 h 1469"/>
                <a:gd name="connsiteX366" fmla="*/ 1743 w 2331"/>
                <a:gd name="connsiteY366" fmla="*/ 738 h 1469"/>
                <a:gd name="connsiteX367" fmla="*/ 1755 w 2331"/>
                <a:gd name="connsiteY367" fmla="*/ 774 h 1469"/>
                <a:gd name="connsiteX368" fmla="*/ 1664 w 2331"/>
                <a:gd name="connsiteY368" fmla="*/ 732 h 1469"/>
                <a:gd name="connsiteX369" fmla="*/ 1659 w 2331"/>
                <a:gd name="connsiteY369" fmla="*/ 774 h 1469"/>
                <a:gd name="connsiteX370" fmla="*/ 1707 w 2331"/>
                <a:gd name="connsiteY370" fmla="*/ 738 h 1469"/>
                <a:gd name="connsiteX371" fmla="*/ 1743 w 2331"/>
                <a:gd name="connsiteY371" fmla="*/ 762 h 1469"/>
                <a:gd name="connsiteX372" fmla="*/ 1752 w 2331"/>
                <a:gd name="connsiteY372" fmla="*/ 729 h 1469"/>
                <a:gd name="connsiteX373" fmla="*/ 1836 w 2331"/>
                <a:gd name="connsiteY373" fmla="*/ 747 h 1469"/>
                <a:gd name="connsiteX374" fmla="*/ 1752 w 2331"/>
                <a:gd name="connsiteY374" fmla="*/ 786 h 1469"/>
                <a:gd name="connsiteX375" fmla="*/ 1902 w 2331"/>
                <a:gd name="connsiteY375" fmla="*/ 828 h 1469"/>
                <a:gd name="connsiteX376" fmla="*/ 1785 w 2331"/>
                <a:gd name="connsiteY376" fmla="*/ 1102 h 1469"/>
                <a:gd name="connsiteX377" fmla="*/ 1801 w 2331"/>
                <a:gd name="connsiteY377" fmla="*/ 1015 h 1469"/>
                <a:gd name="connsiteX378" fmla="*/ 1796 w 2331"/>
                <a:gd name="connsiteY378" fmla="*/ 1143 h 1469"/>
                <a:gd name="connsiteX379" fmla="*/ 1819 w 2331"/>
                <a:gd name="connsiteY379" fmla="*/ 1108 h 1469"/>
                <a:gd name="connsiteX380" fmla="*/ 1835 w 2331"/>
                <a:gd name="connsiteY380" fmla="*/ 1109 h 1469"/>
                <a:gd name="connsiteX381" fmla="*/ 1853 w 2331"/>
                <a:gd name="connsiteY381" fmla="*/ 1109 h 1469"/>
                <a:gd name="connsiteX382" fmla="*/ 1870 w 2331"/>
                <a:gd name="connsiteY382" fmla="*/ 1154 h 1469"/>
                <a:gd name="connsiteX383" fmla="*/ 1887 w 2331"/>
                <a:gd name="connsiteY383" fmla="*/ 1198 h 1469"/>
                <a:gd name="connsiteX384" fmla="*/ 1904 w 2331"/>
                <a:gd name="connsiteY384" fmla="*/ 1150 h 1469"/>
                <a:gd name="connsiteX385" fmla="*/ 1904 w 2331"/>
                <a:gd name="connsiteY385" fmla="*/ 1110 h 1469"/>
                <a:gd name="connsiteX386" fmla="*/ 1904 w 2331"/>
                <a:gd name="connsiteY386" fmla="*/ 1143 h 1469"/>
                <a:gd name="connsiteX387" fmla="*/ 1920 w 2331"/>
                <a:gd name="connsiteY387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199 w 2331"/>
                <a:gd name="connsiteY18" fmla="*/ 1080 h 1469"/>
                <a:gd name="connsiteX19" fmla="*/ 2165 w 2331"/>
                <a:gd name="connsiteY19" fmla="*/ 1243 h 1469"/>
                <a:gd name="connsiteX20" fmla="*/ 2171 w 2331"/>
                <a:gd name="connsiteY20" fmla="*/ 1224 h 1469"/>
                <a:gd name="connsiteX21" fmla="*/ 2183 w 2331"/>
                <a:gd name="connsiteY21" fmla="*/ 1219 h 1469"/>
                <a:gd name="connsiteX22" fmla="*/ 2195 w 2331"/>
                <a:gd name="connsiteY22" fmla="*/ 1213 h 1469"/>
                <a:gd name="connsiteX23" fmla="*/ 2207 w 2331"/>
                <a:gd name="connsiteY23" fmla="*/ 1208 h 1469"/>
                <a:gd name="connsiteX24" fmla="*/ 2218 w 2331"/>
                <a:gd name="connsiteY24" fmla="*/ 1203 h 1469"/>
                <a:gd name="connsiteX25" fmla="*/ 2230 w 2331"/>
                <a:gd name="connsiteY25" fmla="*/ 1197 h 1469"/>
                <a:gd name="connsiteX26" fmla="*/ 2241 w 2331"/>
                <a:gd name="connsiteY26" fmla="*/ 1191 h 1469"/>
                <a:gd name="connsiteX27" fmla="*/ 2251 w 2331"/>
                <a:gd name="connsiteY27" fmla="*/ 1185 h 1469"/>
                <a:gd name="connsiteX28" fmla="*/ 2261 w 2331"/>
                <a:gd name="connsiteY28" fmla="*/ 1178 h 1469"/>
                <a:gd name="connsiteX29" fmla="*/ 2279 w 2331"/>
                <a:gd name="connsiteY29" fmla="*/ 1160 h 1469"/>
                <a:gd name="connsiteX30" fmla="*/ 2294 w 2331"/>
                <a:gd name="connsiteY30" fmla="*/ 1138 h 1469"/>
                <a:gd name="connsiteX31" fmla="*/ 2307 w 2331"/>
                <a:gd name="connsiteY31" fmla="*/ 1111 h 1469"/>
                <a:gd name="connsiteX32" fmla="*/ 2317 w 2331"/>
                <a:gd name="connsiteY32" fmla="*/ 1082 h 1469"/>
                <a:gd name="connsiteX33" fmla="*/ 2324 w 2331"/>
                <a:gd name="connsiteY33" fmla="*/ 1051 h 1469"/>
                <a:gd name="connsiteX34" fmla="*/ 2328 w 2331"/>
                <a:gd name="connsiteY34" fmla="*/ 1018 h 1469"/>
                <a:gd name="connsiteX35" fmla="*/ 2331 w 2331"/>
                <a:gd name="connsiteY35" fmla="*/ 985 h 1469"/>
                <a:gd name="connsiteX36" fmla="*/ 2331 w 2331"/>
                <a:gd name="connsiteY36" fmla="*/ 954 h 1469"/>
                <a:gd name="connsiteX37" fmla="*/ 2329 w 2331"/>
                <a:gd name="connsiteY37" fmla="*/ 927 h 1469"/>
                <a:gd name="connsiteX38" fmla="*/ 2327 w 2331"/>
                <a:gd name="connsiteY38" fmla="*/ 899 h 1469"/>
                <a:gd name="connsiteX39" fmla="*/ 2322 w 2331"/>
                <a:gd name="connsiteY39" fmla="*/ 871 h 1469"/>
                <a:gd name="connsiteX40" fmla="*/ 2315 w 2331"/>
                <a:gd name="connsiteY40" fmla="*/ 844 h 1469"/>
                <a:gd name="connsiteX41" fmla="*/ 2307 w 2331"/>
                <a:gd name="connsiteY41" fmla="*/ 819 h 1469"/>
                <a:gd name="connsiteX42" fmla="*/ 2297 w 2331"/>
                <a:gd name="connsiteY42" fmla="*/ 796 h 1469"/>
                <a:gd name="connsiteX43" fmla="*/ 2284 w 2331"/>
                <a:gd name="connsiteY43" fmla="*/ 777 h 1469"/>
                <a:gd name="connsiteX44" fmla="*/ 2269 w 2331"/>
                <a:gd name="connsiteY44" fmla="*/ 762 h 1469"/>
                <a:gd name="connsiteX45" fmla="*/ 2242 w 2331"/>
                <a:gd name="connsiteY45" fmla="*/ 743 h 1469"/>
                <a:gd name="connsiteX46" fmla="*/ 2213 w 2331"/>
                <a:gd name="connsiteY46" fmla="*/ 725 h 1469"/>
                <a:gd name="connsiteX47" fmla="*/ 2181 w 2331"/>
                <a:gd name="connsiteY47" fmla="*/ 706 h 1469"/>
                <a:gd name="connsiteX48" fmla="*/ 2147 w 2331"/>
                <a:gd name="connsiteY48" fmla="*/ 688 h 1469"/>
                <a:gd name="connsiteX49" fmla="*/ 2112 w 2331"/>
                <a:gd name="connsiteY49" fmla="*/ 672 h 1469"/>
                <a:gd name="connsiteX50" fmla="*/ 2074 w 2331"/>
                <a:gd name="connsiteY50" fmla="*/ 656 h 1469"/>
                <a:gd name="connsiteX51" fmla="*/ 2034 w 2331"/>
                <a:gd name="connsiteY51" fmla="*/ 640 h 1469"/>
                <a:gd name="connsiteX52" fmla="*/ 1993 w 2331"/>
                <a:gd name="connsiteY52" fmla="*/ 625 h 1469"/>
                <a:gd name="connsiteX53" fmla="*/ 1950 w 2331"/>
                <a:gd name="connsiteY53" fmla="*/ 611 h 1469"/>
                <a:gd name="connsiteX54" fmla="*/ 1904 w 2331"/>
                <a:gd name="connsiteY54" fmla="*/ 598 h 1469"/>
                <a:gd name="connsiteX55" fmla="*/ 1857 w 2331"/>
                <a:gd name="connsiteY55" fmla="*/ 585 h 1469"/>
                <a:gd name="connsiteX56" fmla="*/ 1808 w 2331"/>
                <a:gd name="connsiteY56" fmla="*/ 574 h 1469"/>
                <a:gd name="connsiteX57" fmla="*/ 1758 w 2331"/>
                <a:gd name="connsiteY57" fmla="*/ 563 h 1469"/>
                <a:gd name="connsiteX58" fmla="*/ 1707 w 2331"/>
                <a:gd name="connsiteY58" fmla="*/ 553 h 1469"/>
                <a:gd name="connsiteX59" fmla="*/ 1654 w 2331"/>
                <a:gd name="connsiteY59" fmla="*/ 543 h 1469"/>
                <a:gd name="connsiteX60" fmla="*/ 1599 w 2331"/>
                <a:gd name="connsiteY60" fmla="*/ 535 h 1469"/>
                <a:gd name="connsiteX61" fmla="*/ 1599 w 2331"/>
                <a:gd name="connsiteY61" fmla="*/ 535 h 1469"/>
                <a:gd name="connsiteX62" fmla="*/ 1595 w 2331"/>
                <a:gd name="connsiteY62" fmla="*/ 471 h 1469"/>
                <a:gd name="connsiteX63" fmla="*/ 1487 w 2331"/>
                <a:gd name="connsiteY63" fmla="*/ 471 h 1469"/>
                <a:gd name="connsiteX64" fmla="*/ 1496 w 2331"/>
                <a:gd name="connsiteY64" fmla="*/ 637 h 1469"/>
                <a:gd name="connsiteX65" fmla="*/ 1491 w 2331"/>
                <a:gd name="connsiteY65" fmla="*/ 638 h 1469"/>
                <a:gd name="connsiteX66" fmla="*/ 1487 w 2331"/>
                <a:gd name="connsiteY66" fmla="*/ 639 h 1469"/>
                <a:gd name="connsiteX67" fmla="*/ 1482 w 2331"/>
                <a:gd name="connsiteY67" fmla="*/ 640 h 1469"/>
                <a:gd name="connsiteX68" fmla="*/ 1477 w 2331"/>
                <a:gd name="connsiteY68" fmla="*/ 642 h 1469"/>
                <a:gd name="connsiteX69" fmla="*/ 1473 w 2331"/>
                <a:gd name="connsiteY69" fmla="*/ 644 h 1469"/>
                <a:gd name="connsiteX70" fmla="*/ 1468 w 2331"/>
                <a:gd name="connsiteY70" fmla="*/ 645 h 1469"/>
                <a:gd name="connsiteX71" fmla="*/ 1462 w 2331"/>
                <a:gd name="connsiteY71" fmla="*/ 646 h 1469"/>
                <a:gd name="connsiteX72" fmla="*/ 1458 w 2331"/>
                <a:gd name="connsiteY72" fmla="*/ 647 h 1469"/>
                <a:gd name="connsiteX73" fmla="*/ 1467 w 2331"/>
                <a:gd name="connsiteY73" fmla="*/ 643 h 1469"/>
                <a:gd name="connsiteX74" fmla="*/ 1418 w 2331"/>
                <a:gd name="connsiteY74" fmla="*/ 561 h 1469"/>
                <a:gd name="connsiteX75" fmla="*/ 1405 w 2331"/>
                <a:gd name="connsiteY75" fmla="*/ 452 h 1469"/>
                <a:gd name="connsiteX76" fmla="*/ 1417 w 2331"/>
                <a:gd name="connsiteY76" fmla="*/ 442 h 1469"/>
                <a:gd name="connsiteX77" fmla="*/ 1427 w 2331"/>
                <a:gd name="connsiteY77" fmla="*/ 430 h 1469"/>
                <a:gd name="connsiteX78" fmla="*/ 1438 w 2331"/>
                <a:gd name="connsiteY78" fmla="*/ 417 h 1469"/>
                <a:gd name="connsiteX79" fmla="*/ 1447 w 2331"/>
                <a:gd name="connsiteY79" fmla="*/ 403 h 1469"/>
                <a:gd name="connsiteX80" fmla="*/ 1456 w 2331"/>
                <a:gd name="connsiteY80" fmla="*/ 388 h 1469"/>
                <a:gd name="connsiteX81" fmla="*/ 1465 w 2331"/>
                <a:gd name="connsiteY81" fmla="*/ 372 h 1469"/>
                <a:gd name="connsiteX82" fmla="*/ 1472 w 2331"/>
                <a:gd name="connsiteY82" fmla="*/ 354 h 1469"/>
                <a:gd name="connsiteX83" fmla="*/ 1479 w 2331"/>
                <a:gd name="connsiteY83" fmla="*/ 337 h 1469"/>
                <a:gd name="connsiteX84" fmla="*/ 1487 w 2331"/>
                <a:gd name="connsiteY84" fmla="*/ 471 h 1469"/>
                <a:gd name="connsiteX85" fmla="*/ 1595 w 2331"/>
                <a:gd name="connsiteY85" fmla="*/ 471 h 1469"/>
                <a:gd name="connsiteX86" fmla="*/ 1585 w 2331"/>
                <a:gd name="connsiteY86" fmla="*/ 273 h 1469"/>
                <a:gd name="connsiteX87" fmla="*/ 1584 w 2331"/>
                <a:gd name="connsiteY87" fmla="*/ 265 h 1469"/>
                <a:gd name="connsiteX88" fmla="*/ 1580 w 2331"/>
                <a:gd name="connsiteY88" fmla="*/ 257 h 1469"/>
                <a:gd name="connsiteX89" fmla="*/ 1576 w 2331"/>
                <a:gd name="connsiteY89" fmla="*/ 250 h 1469"/>
                <a:gd name="connsiteX90" fmla="*/ 1570 w 2331"/>
                <a:gd name="connsiteY90" fmla="*/ 243 h 1469"/>
                <a:gd name="connsiteX91" fmla="*/ 1563 w 2331"/>
                <a:gd name="connsiteY91" fmla="*/ 237 h 1469"/>
                <a:gd name="connsiteX92" fmla="*/ 1556 w 2331"/>
                <a:gd name="connsiteY92" fmla="*/ 234 h 1469"/>
                <a:gd name="connsiteX93" fmla="*/ 1546 w 2331"/>
                <a:gd name="connsiteY93" fmla="*/ 231 h 1469"/>
                <a:gd name="connsiteX94" fmla="*/ 1538 w 2331"/>
                <a:gd name="connsiteY94" fmla="*/ 230 h 1469"/>
                <a:gd name="connsiteX95" fmla="*/ 1517 w 2331"/>
                <a:gd name="connsiteY95" fmla="*/ 230 h 1469"/>
                <a:gd name="connsiteX96" fmla="*/ 1511 w 2331"/>
                <a:gd name="connsiteY96" fmla="*/ 230 h 1469"/>
                <a:gd name="connsiteX97" fmla="*/ 1505 w 2331"/>
                <a:gd name="connsiteY97" fmla="*/ 231 h 1469"/>
                <a:gd name="connsiteX98" fmla="*/ 1501 w 2331"/>
                <a:gd name="connsiteY98" fmla="*/ 234 h 1469"/>
                <a:gd name="connsiteX99" fmla="*/ 1495 w 2331"/>
                <a:gd name="connsiteY99" fmla="*/ 236 h 1469"/>
                <a:gd name="connsiteX100" fmla="*/ 1495 w 2331"/>
                <a:gd name="connsiteY100" fmla="*/ 236 h 1469"/>
                <a:gd name="connsiteX101" fmla="*/ 1495 w 2331"/>
                <a:gd name="connsiteY101" fmla="*/ 235 h 1469"/>
                <a:gd name="connsiteX102" fmla="*/ 1495 w 2331"/>
                <a:gd name="connsiteY102" fmla="*/ 235 h 1469"/>
                <a:gd name="connsiteX103" fmla="*/ 1495 w 2331"/>
                <a:gd name="connsiteY103" fmla="*/ 235 h 1469"/>
                <a:gd name="connsiteX104" fmla="*/ 1493 w 2331"/>
                <a:gd name="connsiteY104" fmla="*/ 212 h 1469"/>
                <a:gd name="connsiteX105" fmla="*/ 1488 w 2331"/>
                <a:gd name="connsiteY105" fmla="*/ 188 h 1469"/>
                <a:gd name="connsiteX106" fmla="*/ 1481 w 2331"/>
                <a:gd name="connsiteY106" fmla="*/ 166 h 1469"/>
                <a:gd name="connsiteX107" fmla="*/ 1473 w 2331"/>
                <a:gd name="connsiteY107" fmla="*/ 145 h 1469"/>
                <a:gd name="connsiteX108" fmla="*/ 1462 w 2331"/>
                <a:gd name="connsiteY108" fmla="*/ 124 h 1469"/>
                <a:gd name="connsiteX109" fmla="*/ 1449 w 2331"/>
                <a:gd name="connsiteY109" fmla="*/ 105 h 1469"/>
                <a:gd name="connsiteX110" fmla="*/ 1434 w 2331"/>
                <a:gd name="connsiteY110" fmla="*/ 86 h 1469"/>
                <a:gd name="connsiteX111" fmla="*/ 1418 w 2331"/>
                <a:gd name="connsiteY111" fmla="*/ 69 h 1469"/>
                <a:gd name="connsiteX112" fmla="*/ 1399 w 2331"/>
                <a:gd name="connsiteY112" fmla="*/ 54 h 1469"/>
                <a:gd name="connsiteX113" fmla="*/ 1379 w 2331"/>
                <a:gd name="connsiteY113" fmla="*/ 40 h 1469"/>
                <a:gd name="connsiteX114" fmla="*/ 1359 w 2331"/>
                <a:gd name="connsiteY114" fmla="*/ 28 h 1469"/>
                <a:gd name="connsiteX115" fmla="*/ 1338 w 2331"/>
                <a:gd name="connsiteY115" fmla="*/ 18 h 1469"/>
                <a:gd name="connsiteX116" fmla="*/ 1316 w 2331"/>
                <a:gd name="connsiteY116" fmla="*/ 11 h 1469"/>
                <a:gd name="connsiteX117" fmla="*/ 1294 w 2331"/>
                <a:gd name="connsiteY117" fmla="*/ 5 h 1469"/>
                <a:gd name="connsiteX118" fmla="*/ 1271 w 2331"/>
                <a:gd name="connsiteY118" fmla="*/ 1 h 1469"/>
                <a:gd name="connsiteX119" fmla="*/ 1247 w 2331"/>
                <a:gd name="connsiteY119" fmla="*/ 0 h 1469"/>
                <a:gd name="connsiteX120" fmla="*/ 1225 w 2331"/>
                <a:gd name="connsiteY120" fmla="*/ 1 h 1469"/>
                <a:gd name="connsiteX121" fmla="*/ 1204 w 2331"/>
                <a:gd name="connsiteY121" fmla="*/ 4 h 1469"/>
                <a:gd name="connsiteX122" fmla="*/ 1183 w 2331"/>
                <a:gd name="connsiteY122" fmla="*/ 9 h 1469"/>
                <a:gd name="connsiteX123" fmla="*/ 1163 w 2331"/>
                <a:gd name="connsiteY123" fmla="*/ 15 h 1469"/>
                <a:gd name="connsiteX124" fmla="*/ 1144 w 2331"/>
                <a:gd name="connsiteY124" fmla="*/ 25 h 1469"/>
                <a:gd name="connsiteX125" fmla="*/ 1127 w 2331"/>
                <a:gd name="connsiteY125" fmla="*/ 34 h 1469"/>
                <a:gd name="connsiteX126" fmla="*/ 1110 w 2331"/>
                <a:gd name="connsiteY126" fmla="*/ 46 h 1469"/>
                <a:gd name="connsiteX127" fmla="*/ 1095 w 2331"/>
                <a:gd name="connsiteY127" fmla="*/ 60 h 1469"/>
                <a:gd name="connsiteX128" fmla="*/ 1080 w 2331"/>
                <a:gd name="connsiteY128" fmla="*/ 74 h 1469"/>
                <a:gd name="connsiteX129" fmla="*/ 1068 w 2331"/>
                <a:gd name="connsiteY129" fmla="*/ 90 h 1469"/>
                <a:gd name="connsiteX130" fmla="*/ 1057 w 2331"/>
                <a:gd name="connsiteY130" fmla="*/ 106 h 1469"/>
                <a:gd name="connsiteX131" fmla="*/ 1047 w 2331"/>
                <a:gd name="connsiteY131" fmla="*/ 125 h 1469"/>
                <a:gd name="connsiteX132" fmla="*/ 1039 w 2331"/>
                <a:gd name="connsiteY132" fmla="*/ 144 h 1469"/>
                <a:gd name="connsiteX133" fmla="*/ 1033 w 2331"/>
                <a:gd name="connsiteY133" fmla="*/ 164 h 1469"/>
                <a:gd name="connsiteX134" fmla="*/ 1029 w 2331"/>
                <a:gd name="connsiteY134" fmla="*/ 185 h 1469"/>
                <a:gd name="connsiteX135" fmla="*/ 1026 w 2331"/>
                <a:gd name="connsiteY135" fmla="*/ 207 h 1469"/>
                <a:gd name="connsiteX136" fmla="*/ 1003 w 2331"/>
                <a:gd name="connsiteY136" fmla="*/ 227 h 1469"/>
                <a:gd name="connsiteX137" fmla="*/ 976 w 2331"/>
                <a:gd name="connsiteY137" fmla="*/ 251 h 1469"/>
                <a:gd name="connsiteX138" fmla="*/ 947 w 2331"/>
                <a:gd name="connsiteY138" fmla="*/ 279 h 1469"/>
                <a:gd name="connsiteX139" fmla="*/ 919 w 2331"/>
                <a:gd name="connsiteY139" fmla="*/ 309 h 1469"/>
                <a:gd name="connsiteX140" fmla="*/ 893 w 2331"/>
                <a:gd name="connsiteY140" fmla="*/ 338 h 1469"/>
                <a:gd name="connsiteX141" fmla="*/ 873 w 2331"/>
                <a:gd name="connsiteY141" fmla="*/ 366 h 1469"/>
                <a:gd name="connsiteX142" fmla="*/ 860 w 2331"/>
                <a:gd name="connsiteY142" fmla="*/ 391 h 1469"/>
                <a:gd name="connsiteX143" fmla="*/ 858 w 2331"/>
                <a:gd name="connsiteY143" fmla="*/ 414 h 1469"/>
                <a:gd name="connsiteX144" fmla="*/ 860 w 2331"/>
                <a:gd name="connsiteY144" fmla="*/ 422 h 1469"/>
                <a:gd name="connsiteX145" fmla="*/ 864 w 2331"/>
                <a:gd name="connsiteY145" fmla="*/ 429 h 1469"/>
                <a:gd name="connsiteX146" fmla="*/ 870 w 2331"/>
                <a:gd name="connsiteY146" fmla="*/ 435 h 1469"/>
                <a:gd name="connsiteX147" fmla="*/ 877 w 2331"/>
                <a:gd name="connsiteY147" fmla="*/ 439 h 1469"/>
                <a:gd name="connsiteX148" fmla="*/ 887 w 2331"/>
                <a:gd name="connsiteY148" fmla="*/ 444 h 1469"/>
                <a:gd name="connsiteX149" fmla="*/ 898 w 2331"/>
                <a:gd name="connsiteY149" fmla="*/ 449 h 1469"/>
                <a:gd name="connsiteX150" fmla="*/ 911 w 2331"/>
                <a:gd name="connsiteY150" fmla="*/ 452 h 1469"/>
                <a:gd name="connsiteX151" fmla="*/ 923 w 2331"/>
                <a:gd name="connsiteY151" fmla="*/ 456 h 1469"/>
                <a:gd name="connsiteX152" fmla="*/ 936 w 2331"/>
                <a:gd name="connsiteY152" fmla="*/ 459 h 1469"/>
                <a:gd name="connsiteX153" fmla="*/ 950 w 2331"/>
                <a:gd name="connsiteY153" fmla="*/ 462 h 1469"/>
                <a:gd name="connsiteX154" fmla="*/ 964 w 2331"/>
                <a:gd name="connsiteY154" fmla="*/ 465 h 1469"/>
                <a:gd name="connsiteX155" fmla="*/ 978 w 2331"/>
                <a:gd name="connsiteY155" fmla="*/ 466 h 1469"/>
                <a:gd name="connsiteX156" fmla="*/ 991 w 2331"/>
                <a:gd name="connsiteY156" fmla="*/ 469 h 1469"/>
                <a:gd name="connsiteX157" fmla="*/ 1005 w 2331"/>
                <a:gd name="connsiteY157" fmla="*/ 470 h 1469"/>
                <a:gd name="connsiteX158" fmla="*/ 1018 w 2331"/>
                <a:gd name="connsiteY158" fmla="*/ 472 h 1469"/>
                <a:gd name="connsiteX159" fmla="*/ 1030 w 2331"/>
                <a:gd name="connsiteY159" fmla="*/ 473 h 1469"/>
                <a:gd name="connsiteX160" fmla="*/ 1041 w 2331"/>
                <a:gd name="connsiteY160" fmla="*/ 473 h 1469"/>
                <a:gd name="connsiteX161" fmla="*/ 1052 w 2331"/>
                <a:gd name="connsiteY161" fmla="*/ 474 h 1469"/>
                <a:gd name="connsiteX162" fmla="*/ 1061 w 2331"/>
                <a:gd name="connsiteY162" fmla="*/ 476 h 1469"/>
                <a:gd name="connsiteX163" fmla="*/ 1069 w 2331"/>
                <a:gd name="connsiteY163" fmla="*/ 476 h 1469"/>
                <a:gd name="connsiteX164" fmla="*/ 1082 w 2331"/>
                <a:gd name="connsiteY164" fmla="*/ 589 h 1469"/>
                <a:gd name="connsiteX165" fmla="*/ 1082 w 2331"/>
                <a:gd name="connsiteY165" fmla="*/ 593 h 1469"/>
                <a:gd name="connsiteX166" fmla="*/ 1074 w 2331"/>
                <a:gd name="connsiteY166" fmla="*/ 590 h 1469"/>
                <a:gd name="connsiteX167" fmla="*/ 1067 w 2331"/>
                <a:gd name="connsiteY167" fmla="*/ 588 h 1469"/>
                <a:gd name="connsiteX168" fmla="*/ 1059 w 2331"/>
                <a:gd name="connsiteY168" fmla="*/ 588 h 1469"/>
                <a:gd name="connsiteX169" fmla="*/ 1051 w 2331"/>
                <a:gd name="connsiteY169" fmla="*/ 590 h 1469"/>
                <a:gd name="connsiteX170" fmla="*/ 1046 w 2331"/>
                <a:gd name="connsiteY170" fmla="*/ 591 h 1469"/>
                <a:gd name="connsiteX171" fmla="*/ 1043 w 2331"/>
                <a:gd name="connsiteY171" fmla="*/ 593 h 1469"/>
                <a:gd name="connsiteX172" fmla="*/ 1039 w 2331"/>
                <a:gd name="connsiteY172" fmla="*/ 594 h 1469"/>
                <a:gd name="connsiteX173" fmla="*/ 1037 w 2331"/>
                <a:gd name="connsiteY173" fmla="*/ 595 h 1469"/>
                <a:gd name="connsiteX174" fmla="*/ 969 w 2331"/>
                <a:gd name="connsiteY174" fmla="*/ 501 h 1469"/>
                <a:gd name="connsiteX175" fmla="*/ 968 w 2331"/>
                <a:gd name="connsiteY175" fmla="*/ 500 h 1469"/>
                <a:gd name="connsiteX176" fmla="*/ 963 w 2331"/>
                <a:gd name="connsiteY176" fmla="*/ 497 h 1469"/>
                <a:gd name="connsiteX177" fmla="*/ 957 w 2331"/>
                <a:gd name="connsiteY177" fmla="*/ 493 h 1469"/>
                <a:gd name="connsiteX178" fmla="*/ 951 w 2331"/>
                <a:gd name="connsiteY178" fmla="*/ 491 h 1469"/>
                <a:gd name="connsiteX179" fmla="*/ 943 w 2331"/>
                <a:gd name="connsiteY179" fmla="*/ 488 h 1469"/>
                <a:gd name="connsiteX180" fmla="*/ 936 w 2331"/>
                <a:gd name="connsiteY180" fmla="*/ 488 h 1469"/>
                <a:gd name="connsiteX181" fmla="*/ 928 w 2331"/>
                <a:gd name="connsiteY181" fmla="*/ 491 h 1469"/>
                <a:gd name="connsiteX182" fmla="*/ 920 w 2331"/>
                <a:gd name="connsiteY182" fmla="*/ 493 h 1469"/>
                <a:gd name="connsiteX183" fmla="*/ 912 w 2331"/>
                <a:gd name="connsiteY183" fmla="*/ 499 h 1469"/>
                <a:gd name="connsiteX184" fmla="*/ 900 w 2331"/>
                <a:gd name="connsiteY184" fmla="*/ 514 h 1469"/>
                <a:gd name="connsiteX185" fmla="*/ 897 w 2331"/>
                <a:gd name="connsiteY185" fmla="*/ 529 h 1469"/>
                <a:gd name="connsiteX186" fmla="*/ 899 w 2331"/>
                <a:gd name="connsiteY186" fmla="*/ 543 h 1469"/>
                <a:gd name="connsiteX187" fmla="*/ 904 w 2331"/>
                <a:gd name="connsiteY187" fmla="*/ 554 h 1469"/>
                <a:gd name="connsiteX188" fmla="*/ 906 w 2331"/>
                <a:gd name="connsiteY188" fmla="*/ 557 h 1469"/>
                <a:gd name="connsiteX189" fmla="*/ 912 w 2331"/>
                <a:gd name="connsiteY189" fmla="*/ 564 h 1469"/>
                <a:gd name="connsiteX190" fmla="*/ 920 w 2331"/>
                <a:gd name="connsiteY190" fmla="*/ 576 h 1469"/>
                <a:gd name="connsiteX191" fmla="*/ 930 w 2331"/>
                <a:gd name="connsiteY191" fmla="*/ 590 h 1469"/>
                <a:gd name="connsiteX192" fmla="*/ 941 w 2331"/>
                <a:gd name="connsiteY192" fmla="*/ 604 h 1469"/>
                <a:gd name="connsiteX193" fmla="*/ 953 w 2331"/>
                <a:gd name="connsiteY193" fmla="*/ 619 h 1469"/>
                <a:gd name="connsiteX194" fmla="*/ 962 w 2331"/>
                <a:gd name="connsiteY194" fmla="*/ 632 h 1469"/>
                <a:gd name="connsiteX195" fmla="*/ 970 w 2331"/>
                <a:gd name="connsiteY195" fmla="*/ 643 h 1469"/>
                <a:gd name="connsiteX196" fmla="*/ 944 w 2331"/>
                <a:gd name="connsiteY196" fmla="*/ 636 h 1469"/>
                <a:gd name="connsiteX197" fmla="*/ 922 w 2331"/>
                <a:gd name="connsiteY197" fmla="*/ 628 h 1469"/>
                <a:gd name="connsiteX198" fmla="*/ 902 w 2331"/>
                <a:gd name="connsiteY198" fmla="*/ 618 h 1469"/>
                <a:gd name="connsiteX199" fmla="*/ 886 w 2331"/>
                <a:gd name="connsiteY199" fmla="*/ 609 h 1469"/>
                <a:gd name="connsiteX200" fmla="*/ 873 w 2331"/>
                <a:gd name="connsiteY200" fmla="*/ 600 h 1469"/>
                <a:gd name="connsiteX201" fmla="*/ 863 w 2331"/>
                <a:gd name="connsiteY201" fmla="*/ 589 h 1469"/>
                <a:gd name="connsiteX202" fmla="*/ 857 w 2331"/>
                <a:gd name="connsiteY202" fmla="*/ 578 h 1469"/>
                <a:gd name="connsiteX203" fmla="*/ 854 w 2331"/>
                <a:gd name="connsiteY203" fmla="*/ 567 h 1469"/>
                <a:gd name="connsiteX204" fmla="*/ 853 w 2331"/>
                <a:gd name="connsiteY204" fmla="*/ 559 h 1469"/>
                <a:gd name="connsiteX205" fmla="*/ 853 w 2331"/>
                <a:gd name="connsiteY205" fmla="*/ 552 h 1469"/>
                <a:gd name="connsiteX206" fmla="*/ 853 w 2331"/>
                <a:gd name="connsiteY206" fmla="*/ 545 h 1469"/>
                <a:gd name="connsiteX207" fmla="*/ 854 w 2331"/>
                <a:gd name="connsiteY207" fmla="*/ 538 h 1469"/>
                <a:gd name="connsiteX208" fmla="*/ 856 w 2331"/>
                <a:gd name="connsiteY208" fmla="*/ 518 h 1469"/>
                <a:gd name="connsiteX209" fmla="*/ 837 w 2331"/>
                <a:gd name="connsiteY209" fmla="*/ 520 h 1469"/>
                <a:gd name="connsiteX210" fmla="*/ 802 w 2331"/>
                <a:gd name="connsiteY210" fmla="*/ 524 h 1469"/>
                <a:gd name="connsiteX211" fmla="*/ 767 w 2331"/>
                <a:gd name="connsiteY211" fmla="*/ 528 h 1469"/>
                <a:gd name="connsiteX212" fmla="*/ 732 w 2331"/>
                <a:gd name="connsiteY212" fmla="*/ 532 h 1469"/>
                <a:gd name="connsiteX213" fmla="*/ 698 w 2331"/>
                <a:gd name="connsiteY213" fmla="*/ 538 h 1469"/>
                <a:gd name="connsiteX214" fmla="*/ 664 w 2331"/>
                <a:gd name="connsiteY214" fmla="*/ 542 h 1469"/>
                <a:gd name="connsiteX215" fmla="*/ 631 w 2331"/>
                <a:gd name="connsiteY215" fmla="*/ 548 h 1469"/>
                <a:gd name="connsiteX216" fmla="*/ 600 w 2331"/>
                <a:gd name="connsiteY216" fmla="*/ 554 h 1469"/>
                <a:gd name="connsiteX217" fmla="*/ 567 w 2331"/>
                <a:gd name="connsiteY217" fmla="*/ 560 h 1469"/>
                <a:gd name="connsiteX218" fmla="*/ 537 w 2331"/>
                <a:gd name="connsiteY218" fmla="*/ 567 h 1469"/>
                <a:gd name="connsiteX219" fmla="*/ 506 w 2331"/>
                <a:gd name="connsiteY219" fmla="*/ 574 h 1469"/>
                <a:gd name="connsiteX220" fmla="*/ 476 w 2331"/>
                <a:gd name="connsiteY220" fmla="*/ 581 h 1469"/>
                <a:gd name="connsiteX221" fmla="*/ 447 w 2331"/>
                <a:gd name="connsiteY221" fmla="*/ 589 h 1469"/>
                <a:gd name="connsiteX222" fmla="*/ 417 w 2331"/>
                <a:gd name="connsiteY222" fmla="*/ 596 h 1469"/>
                <a:gd name="connsiteX223" fmla="*/ 390 w 2331"/>
                <a:gd name="connsiteY223" fmla="*/ 604 h 1469"/>
                <a:gd name="connsiteX224" fmla="*/ 362 w 2331"/>
                <a:gd name="connsiteY224" fmla="*/ 614 h 1469"/>
                <a:gd name="connsiteX225" fmla="*/ 337 w 2331"/>
                <a:gd name="connsiteY225" fmla="*/ 622 h 1469"/>
                <a:gd name="connsiteX226" fmla="*/ 311 w 2331"/>
                <a:gd name="connsiteY226" fmla="*/ 631 h 1469"/>
                <a:gd name="connsiteX227" fmla="*/ 285 w 2331"/>
                <a:gd name="connsiteY227" fmla="*/ 640 h 1469"/>
                <a:gd name="connsiteX228" fmla="*/ 262 w 2331"/>
                <a:gd name="connsiteY228" fmla="*/ 650 h 1469"/>
                <a:gd name="connsiteX229" fmla="*/ 238 w 2331"/>
                <a:gd name="connsiteY229" fmla="*/ 660 h 1469"/>
                <a:gd name="connsiteX230" fmla="*/ 215 w 2331"/>
                <a:gd name="connsiteY230" fmla="*/ 671 h 1469"/>
                <a:gd name="connsiteX231" fmla="*/ 194 w 2331"/>
                <a:gd name="connsiteY231" fmla="*/ 681 h 1469"/>
                <a:gd name="connsiteX232" fmla="*/ 173 w 2331"/>
                <a:gd name="connsiteY232" fmla="*/ 692 h 1469"/>
                <a:gd name="connsiteX233" fmla="*/ 153 w 2331"/>
                <a:gd name="connsiteY233" fmla="*/ 702 h 1469"/>
                <a:gd name="connsiteX234" fmla="*/ 134 w 2331"/>
                <a:gd name="connsiteY234" fmla="*/ 714 h 1469"/>
                <a:gd name="connsiteX235" fmla="*/ 116 w 2331"/>
                <a:gd name="connsiteY235" fmla="*/ 726 h 1469"/>
                <a:gd name="connsiteX236" fmla="*/ 98 w 2331"/>
                <a:gd name="connsiteY236" fmla="*/ 737 h 1469"/>
                <a:gd name="connsiteX237" fmla="*/ 82 w 2331"/>
                <a:gd name="connsiteY237" fmla="*/ 749 h 1469"/>
                <a:gd name="connsiteX238" fmla="*/ 67 w 2331"/>
                <a:gd name="connsiteY238" fmla="*/ 762 h 1469"/>
                <a:gd name="connsiteX239" fmla="*/ 53 w 2331"/>
                <a:gd name="connsiteY239" fmla="*/ 774 h 1469"/>
                <a:gd name="connsiteX240" fmla="*/ 40 w 2331"/>
                <a:gd name="connsiteY240" fmla="*/ 787 h 1469"/>
                <a:gd name="connsiteX241" fmla="*/ 27 w 2331"/>
                <a:gd name="connsiteY241" fmla="*/ 799 h 1469"/>
                <a:gd name="connsiteX242" fmla="*/ 8 w 2331"/>
                <a:gd name="connsiteY242" fmla="*/ 836 h 1469"/>
                <a:gd name="connsiteX243" fmla="*/ 0 w 2331"/>
                <a:gd name="connsiteY243" fmla="*/ 882 h 1469"/>
                <a:gd name="connsiteX244" fmla="*/ 0 w 2331"/>
                <a:gd name="connsiteY244" fmla="*/ 927 h 1469"/>
                <a:gd name="connsiteX245" fmla="*/ 1 w 2331"/>
                <a:gd name="connsiteY245" fmla="*/ 958 h 1469"/>
                <a:gd name="connsiteX246" fmla="*/ 4 w 2331"/>
                <a:gd name="connsiteY246" fmla="*/ 983 h 1469"/>
                <a:gd name="connsiteX247" fmla="*/ 8 w 2331"/>
                <a:gd name="connsiteY247" fmla="*/ 1009 h 1469"/>
                <a:gd name="connsiteX248" fmla="*/ 14 w 2331"/>
                <a:gd name="connsiteY248" fmla="*/ 1034 h 1469"/>
                <a:gd name="connsiteX249" fmla="*/ 21 w 2331"/>
                <a:gd name="connsiteY249" fmla="*/ 1059 h 1469"/>
                <a:gd name="connsiteX250" fmla="*/ 29 w 2331"/>
                <a:gd name="connsiteY250" fmla="*/ 1082 h 1469"/>
                <a:gd name="connsiteX251" fmla="*/ 40 w 2331"/>
                <a:gd name="connsiteY251" fmla="*/ 1103 h 1469"/>
                <a:gd name="connsiteX252" fmla="*/ 51 w 2331"/>
                <a:gd name="connsiteY252" fmla="*/ 1122 h 1469"/>
                <a:gd name="connsiteX253" fmla="*/ 64 w 2331"/>
                <a:gd name="connsiteY253" fmla="*/ 1136 h 1469"/>
                <a:gd name="connsiteX254" fmla="*/ 81 w 2331"/>
                <a:gd name="connsiteY254" fmla="*/ 1149 h 1469"/>
                <a:gd name="connsiteX255" fmla="*/ 98 w 2331"/>
                <a:gd name="connsiteY255" fmla="*/ 1162 h 1469"/>
                <a:gd name="connsiteX256" fmla="*/ 118 w 2331"/>
                <a:gd name="connsiteY256" fmla="*/ 1173 h 1469"/>
                <a:gd name="connsiteX257" fmla="*/ 138 w 2331"/>
                <a:gd name="connsiteY257" fmla="*/ 1184 h 1469"/>
                <a:gd name="connsiteX258" fmla="*/ 160 w 2331"/>
                <a:gd name="connsiteY258" fmla="*/ 1193 h 1469"/>
                <a:gd name="connsiteX259" fmla="*/ 184 w 2331"/>
                <a:gd name="connsiteY259" fmla="*/ 1203 h 1469"/>
                <a:gd name="connsiteX260" fmla="*/ 208 w 2331"/>
                <a:gd name="connsiteY260" fmla="*/ 1211 h 1469"/>
                <a:gd name="connsiteX261" fmla="*/ 234 w 2331"/>
                <a:gd name="connsiteY261" fmla="*/ 1218 h 1469"/>
                <a:gd name="connsiteX262" fmla="*/ 242 w 2331"/>
                <a:gd name="connsiteY262" fmla="*/ 1239 h 1469"/>
                <a:gd name="connsiteX263" fmla="*/ 250 w 2331"/>
                <a:gd name="connsiteY263" fmla="*/ 1259 h 1469"/>
                <a:gd name="connsiteX264" fmla="*/ 261 w 2331"/>
                <a:gd name="connsiteY264" fmla="*/ 1279 h 1469"/>
                <a:gd name="connsiteX265" fmla="*/ 272 w 2331"/>
                <a:gd name="connsiteY265" fmla="*/ 1298 h 1469"/>
                <a:gd name="connsiteX266" fmla="*/ 285 w 2331"/>
                <a:gd name="connsiteY266" fmla="*/ 1317 h 1469"/>
                <a:gd name="connsiteX267" fmla="*/ 298 w 2331"/>
                <a:gd name="connsiteY267" fmla="*/ 1335 h 1469"/>
                <a:gd name="connsiteX268" fmla="*/ 313 w 2331"/>
                <a:gd name="connsiteY268" fmla="*/ 1352 h 1469"/>
                <a:gd name="connsiteX269" fmla="*/ 330 w 2331"/>
                <a:gd name="connsiteY269" fmla="*/ 1368 h 1469"/>
                <a:gd name="connsiteX270" fmla="*/ 342 w 2331"/>
                <a:gd name="connsiteY270" fmla="*/ 1380 h 1469"/>
                <a:gd name="connsiteX271" fmla="*/ 357 w 2331"/>
                <a:gd name="connsiteY271" fmla="*/ 1392 h 1469"/>
                <a:gd name="connsiteX272" fmla="*/ 371 w 2331"/>
                <a:gd name="connsiteY272" fmla="*/ 1402 h 1469"/>
                <a:gd name="connsiteX273" fmla="*/ 385 w 2331"/>
                <a:gd name="connsiteY273" fmla="*/ 1412 h 1469"/>
                <a:gd name="connsiteX274" fmla="*/ 400 w 2331"/>
                <a:gd name="connsiteY274" fmla="*/ 1421 h 1469"/>
                <a:gd name="connsiteX275" fmla="*/ 415 w 2331"/>
                <a:gd name="connsiteY275" fmla="*/ 1429 h 1469"/>
                <a:gd name="connsiteX276" fmla="*/ 430 w 2331"/>
                <a:gd name="connsiteY276" fmla="*/ 1436 h 1469"/>
                <a:gd name="connsiteX277" fmla="*/ 447 w 2331"/>
                <a:gd name="connsiteY277" fmla="*/ 1443 h 1469"/>
                <a:gd name="connsiteX278" fmla="*/ 462 w 2331"/>
                <a:gd name="connsiteY278" fmla="*/ 1449 h 1469"/>
                <a:gd name="connsiteX279" fmla="*/ 478 w 2331"/>
                <a:gd name="connsiteY279" fmla="*/ 1455 h 1469"/>
                <a:gd name="connsiteX280" fmla="*/ 494 w 2331"/>
                <a:gd name="connsiteY280" fmla="*/ 1458 h 1469"/>
                <a:gd name="connsiteX281" fmla="*/ 512 w 2331"/>
                <a:gd name="connsiteY281" fmla="*/ 1462 h 1469"/>
                <a:gd name="connsiteX282" fmla="*/ 528 w 2331"/>
                <a:gd name="connsiteY282" fmla="*/ 1465 h 1469"/>
                <a:gd name="connsiteX283" fmla="*/ 546 w 2331"/>
                <a:gd name="connsiteY283" fmla="*/ 1468 h 1469"/>
                <a:gd name="connsiteX284" fmla="*/ 562 w 2331"/>
                <a:gd name="connsiteY284" fmla="*/ 1469 h 1469"/>
                <a:gd name="connsiteX285" fmla="*/ 580 w 2331"/>
                <a:gd name="connsiteY285" fmla="*/ 1469 h 1469"/>
                <a:gd name="connsiteX286" fmla="*/ 597 w 2331"/>
                <a:gd name="connsiteY286" fmla="*/ 1469 h 1469"/>
                <a:gd name="connsiteX287" fmla="*/ 614 w 2331"/>
                <a:gd name="connsiteY287" fmla="*/ 1468 h 1469"/>
                <a:gd name="connsiteX288" fmla="*/ 631 w 2331"/>
                <a:gd name="connsiteY288" fmla="*/ 1465 h 1469"/>
                <a:gd name="connsiteX289" fmla="*/ 648 w 2331"/>
                <a:gd name="connsiteY289" fmla="*/ 1462 h 1469"/>
                <a:gd name="connsiteX290" fmla="*/ 664 w 2331"/>
                <a:gd name="connsiteY290" fmla="*/ 1458 h 1469"/>
                <a:gd name="connsiteX291" fmla="*/ 679 w 2331"/>
                <a:gd name="connsiteY291" fmla="*/ 1455 h 1469"/>
                <a:gd name="connsiteX292" fmla="*/ 695 w 2331"/>
                <a:gd name="connsiteY292" fmla="*/ 1449 h 1469"/>
                <a:gd name="connsiteX293" fmla="*/ 711 w 2331"/>
                <a:gd name="connsiteY293" fmla="*/ 1443 h 1469"/>
                <a:gd name="connsiteX294" fmla="*/ 726 w 2331"/>
                <a:gd name="connsiteY294" fmla="*/ 1436 h 1469"/>
                <a:gd name="connsiteX295" fmla="*/ 740 w 2331"/>
                <a:gd name="connsiteY295" fmla="*/ 1429 h 1469"/>
                <a:gd name="connsiteX296" fmla="*/ 754 w 2331"/>
                <a:gd name="connsiteY296" fmla="*/ 1421 h 1469"/>
                <a:gd name="connsiteX297" fmla="*/ 768 w 2331"/>
                <a:gd name="connsiteY297" fmla="*/ 1412 h 1469"/>
                <a:gd name="connsiteX298" fmla="*/ 781 w 2331"/>
                <a:gd name="connsiteY298" fmla="*/ 1402 h 1469"/>
                <a:gd name="connsiteX299" fmla="*/ 794 w 2331"/>
                <a:gd name="connsiteY299" fmla="*/ 1392 h 1469"/>
                <a:gd name="connsiteX300" fmla="*/ 807 w 2331"/>
                <a:gd name="connsiteY300" fmla="*/ 1380 h 1469"/>
                <a:gd name="connsiteX301" fmla="*/ 818 w 2331"/>
                <a:gd name="connsiteY301" fmla="*/ 1368 h 1469"/>
                <a:gd name="connsiteX302" fmla="*/ 830 w 2331"/>
                <a:gd name="connsiteY302" fmla="*/ 1356 h 1469"/>
                <a:gd name="connsiteX303" fmla="*/ 842 w 2331"/>
                <a:gd name="connsiteY303" fmla="*/ 1342 h 1469"/>
                <a:gd name="connsiteX304" fmla="*/ 851 w 2331"/>
                <a:gd name="connsiteY304" fmla="*/ 1326 h 1469"/>
                <a:gd name="connsiteX305" fmla="*/ 861 w 2331"/>
                <a:gd name="connsiteY305" fmla="*/ 1311 h 1469"/>
                <a:gd name="connsiteX306" fmla="*/ 870 w 2331"/>
                <a:gd name="connsiteY306" fmla="*/ 1296 h 1469"/>
                <a:gd name="connsiteX307" fmla="*/ 877 w 2331"/>
                <a:gd name="connsiteY307" fmla="*/ 1281 h 1469"/>
                <a:gd name="connsiteX308" fmla="*/ 884 w 2331"/>
                <a:gd name="connsiteY308" fmla="*/ 1264 h 1469"/>
                <a:gd name="connsiteX309" fmla="*/ 889 w 2331"/>
                <a:gd name="connsiteY309" fmla="*/ 1248 h 1469"/>
                <a:gd name="connsiteX310" fmla="*/ 908 w 2331"/>
                <a:gd name="connsiteY310" fmla="*/ 1248 h 1469"/>
                <a:gd name="connsiteX311" fmla="*/ 927 w 2331"/>
                <a:gd name="connsiteY311" fmla="*/ 1247 h 1469"/>
                <a:gd name="connsiteX312" fmla="*/ 946 w 2331"/>
                <a:gd name="connsiteY312" fmla="*/ 1247 h 1469"/>
                <a:gd name="connsiteX313" fmla="*/ 964 w 2331"/>
                <a:gd name="connsiteY313" fmla="*/ 1247 h 1469"/>
                <a:gd name="connsiteX314" fmla="*/ 983 w 2331"/>
                <a:gd name="connsiteY314" fmla="*/ 1246 h 1469"/>
                <a:gd name="connsiteX315" fmla="*/ 1002 w 2331"/>
                <a:gd name="connsiteY315" fmla="*/ 1246 h 1469"/>
                <a:gd name="connsiteX316" fmla="*/ 1020 w 2331"/>
                <a:gd name="connsiteY316" fmla="*/ 1246 h 1469"/>
                <a:gd name="connsiteX317" fmla="*/ 1039 w 2331"/>
                <a:gd name="connsiteY317" fmla="*/ 1245 h 1469"/>
                <a:gd name="connsiteX318" fmla="*/ 1058 w 2331"/>
                <a:gd name="connsiteY318" fmla="*/ 1245 h 1469"/>
                <a:gd name="connsiteX319" fmla="*/ 1078 w 2331"/>
                <a:gd name="connsiteY319" fmla="*/ 1245 h 1469"/>
                <a:gd name="connsiteX320" fmla="*/ 1096 w 2331"/>
                <a:gd name="connsiteY320" fmla="*/ 1245 h 1469"/>
                <a:gd name="connsiteX321" fmla="*/ 1116 w 2331"/>
                <a:gd name="connsiteY321" fmla="*/ 1243 h 1469"/>
                <a:gd name="connsiteX322" fmla="*/ 1135 w 2331"/>
                <a:gd name="connsiteY322" fmla="*/ 1243 h 1469"/>
                <a:gd name="connsiteX323" fmla="*/ 1155 w 2331"/>
                <a:gd name="connsiteY323" fmla="*/ 1243 h 1469"/>
                <a:gd name="connsiteX324" fmla="*/ 1174 w 2331"/>
                <a:gd name="connsiteY324" fmla="*/ 1243 h 1469"/>
                <a:gd name="connsiteX325" fmla="*/ 1193 w 2331"/>
                <a:gd name="connsiteY325" fmla="*/ 1243 h 1469"/>
                <a:gd name="connsiteX326" fmla="*/ 1214 w 2331"/>
                <a:gd name="connsiteY326" fmla="*/ 1243 h 1469"/>
                <a:gd name="connsiteX327" fmla="*/ 1235 w 2331"/>
                <a:gd name="connsiteY327" fmla="*/ 1243 h 1469"/>
                <a:gd name="connsiteX328" fmla="*/ 1257 w 2331"/>
                <a:gd name="connsiteY328" fmla="*/ 1243 h 1469"/>
                <a:gd name="connsiteX329" fmla="*/ 1278 w 2331"/>
                <a:gd name="connsiteY329" fmla="*/ 1245 h 1469"/>
                <a:gd name="connsiteX330" fmla="*/ 1299 w 2331"/>
                <a:gd name="connsiteY330" fmla="*/ 1245 h 1469"/>
                <a:gd name="connsiteX331" fmla="*/ 1320 w 2331"/>
                <a:gd name="connsiteY331" fmla="*/ 1245 h 1469"/>
                <a:gd name="connsiteX332" fmla="*/ 1339 w 2331"/>
                <a:gd name="connsiteY332" fmla="*/ 1246 h 1469"/>
                <a:gd name="connsiteX333" fmla="*/ 1361 w 2331"/>
                <a:gd name="connsiteY333" fmla="*/ 1246 h 1469"/>
                <a:gd name="connsiteX334" fmla="*/ 1380 w 2331"/>
                <a:gd name="connsiteY334" fmla="*/ 1247 h 1469"/>
                <a:gd name="connsiteX335" fmla="*/ 1401 w 2331"/>
                <a:gd name="connsiteY335" fmla="*/ 1248 h 1469"/>
                <a:gd name="connsiteX336" fmla="*/ 1421 w 2331"/>
                <a:gd name="connsiteY336" fmla="*/ 1248 h 1469"/>
                <a:gd name="connsiteX337" fmla="*/ 1441 w 2331"/>
                <a:gd name="connsiteY337" fmla="*/ 1249 h 1469"/>
                <a:gd name="connsiteX338" fmla="*/ 1461 w 2331"/>
                <a:gd name="connsiteY338" fmla="*/ 1250 h 1469"/>
                <a:gd name="connsiteX339" fmla="*/ 1481 w 2331"/>
                <a:gd name="connsiteY339" fmla="*/ 1252 h 1469"/>
                <a:gd name="connsiteX340" fmla="*/ 1501 w 2331"/>
                <a:gd name="connsiteY340" fmla="*/ 1252 h 1469"/>
                <a:gd name="connsiteX341" fmla="*/ 1521 w 2331"/>
                <a:gd name="connsiteY341" fmla="*/ 1253 h 1469"/>
                <a:gd name="connsiteX342" fmla="*/ 1528 w 2331"/>
                <a:gd name="connsiteY342" fmla="*/ 1269 h 1469"/>
                <a:gd name="connsiteX343" fmla="*/ 1496 w 2331"/>
                <a:gd name="connsiteY343" fmla="*/ 1203 h 1469"/>
                <a:gd name="connsiteX344" fmla="*/ 1449 w 2331"/>
                <a:gd name="connsiteY344" fmla="*/ 1203 h 1469"/>
                <a:gd name="connsiteX345" fmla="*/ 1412 w 2331"/>
                <a:gd name="connsiteY345" fmla="*/ 1158 h 1469"/>
                <a:gd name="connsiteX346" fmla="*/ 1421 w 2331"/>
                <a:gd name="connsiteY346" fmla="*/ 1134 h 1469"/>
                <a:gd name="connsiteX347" fmla="*/ 1431 w 2331"/>
                <a:gd name="connsiteY347" fmla="*/ 1104 h 1469"/>
                <a:gd name="connsiteX348" fmla="*/ 1427 w 2331"/>
                <a:gd name="connsiteY348" fmla="*/ 1098 h 1469"/>
                <a:gd name="connsiteX349" fmla="*/ 1475 w 2331"/>
                <a:gd name="connsiteY349" fmla="*/ 1053 h 1469"/>
                <a:gd name="connsiteX350" fmla="*/ 1425 w 2331"/>
                <a:gd name="connsiteY350" fmla="*/ 1050 h 1469"/>
                <a:gd name="connsiteX351" fmla="*/ 1487 w 2331"/>
                <a:gd name="connsiteY351" fmla="*/ 891 h 1469"/>
                <a:gd name="connsiteX352" fmla="*/ 1538 w 2331"/>
                <a:gd name="connsiteY352" fmla="*/ 843 h 1469"/>
                <a:gd name="connsiteX353" fmla="*/ 1570 w 2331"/>
                <a:gd name="connsiteY353" fmla="*/ 795 h 1469"/>
                <a:gd name="connsiteX354" fmla="*/ 1629 w 2331"/>
                <a:gd name="connsiteY354" fmla="*/ 762 h 1469"/>
                <a:gd name="connsiteX355" fmla="*/ 1632 w 2331"/>
                <a:gd name="connsiteY355" fmla="*/ 804 h 1469"/>
                <a:gd name="connsiteX356" fmla="*/ 1643 w 2331"/>
                <a:gd name="connsiteY356" fmla="*/ 772 h 1469"/>
                <a:gd name="connsiteX357" fmla="*/ 1657 w 2331"/>
                <a:gd name="connsiteY357" fmla="*/ 782 h 1469"/>
                <a:gd name="connsiteX358" fmla="*/ 1673 w 2331"/>
                <a:gd name="connsiteY358" fmla="*/ 791 h 1469"/>
                <a:gd name="connsiteX359" fmla="*/ 1688 w 2331"/>
                <a:gd name="connsiteY359" fmla="*/ 754 h 1469"/>
                <a:gd name="connsiteX360" fmla="*/ 1703 w 2331"/>
                <a:gd name="connsiteY360" fmla="*/ 761 h 1469"/>
                <a:gd name="connsiteX361" fmla="*/ 1704 w 2331"/>
                <a:gd name="connsiteY361" fmla="*/ 720 h 1469"/>
                <a:gd name="connsiteX362" fmla="*/ 1701 w 2331"/>
                <a:gd name="connsiteY362" fmla="*/ 765 h 1469"/>
                <a:gd name="connsiteX363" fmla="*/ 1719 w 2331"/>
                <a:gd name="connsiteY363" fmla="*/ 723 h 1469"/>
                <a:gd name="connsiteX364" fmla="*/ 1735 w 2331"/>
                <a:gd name="connsiteY364" fmla="*/ 774 h 1469"/>
                <a:gd name="connsiteX365" fmla="*/ 1731 w 2331"/>
                <a:gd name="connsiteY365" fmla="*/ 726 h 1469"/>
                <a:gd name="connsiteX366" fmla="*/ 1731 w 2331"/>
                <a:gd name="connsiteY366" fmla="*/ 735 h 1469"/>
                <a:gd name="connsiteX367" fmla="*/ 1743 w 2331"/>
                <a:gd name="connsiteY367" fmla="*/ 738 h 1469"/>
                <a:gd name="connsiteX368" fmla="*/ 1755 w 2331"/>
                <a:gd name="connsiteY368" fmla="*/ 774 h 1469"/>
                <a:gd name="connsiteX369" fmla="*/ 1664 w 2331"/>
                <a:gd name="connsiteY369" fmla="*/ 732 h 1469"/>
                <a:gd name="connsiteX370" fmla="*/ 1659 w 2331"/>
                <a:gd name="connsiteY370" fmla="*/ 774 h 1469"/>
                <a:gd name="connsiteX371" fmla="*/ 1707 w 2331"/>
                <a:gd name="connsiteY371" fmla="*/ 738 h 1469"/>
                <a:gd name="connsiteX372" fmla="*/ 1743 w 2331"/>
                <a:gd name="connsiteY372" fmla="*/ 762 h 1469"/>
                <a:gd name="connsiteX373" fmla="*/ 1752 w 2331"/>
                <a:gd name="connsiteY373" fmla="*/ 729 h 1469"/>
                <a:gd name="connsiteX374" fmla="*/ 1836 w 2331"/>
                <a:gd name="connsiteY374" fmla="*/ 747 h 1469"/>
                <a:gd name="connsiteX375" fmla="*/ 1752 w 2331"/>
                <a:gd name="connsiteY375" fmla="*/ 786 h 1469"/>
                <a:gd name="connsiteX376" fmla="*/ 1902 w 2331"/>
                <a:gd name="connsiteY376" fmla="*/ 828 h 1469"/>
                <a:gd name="connsiteX377" fmla="*/ 1785 w 2331"/>
                <a:gd name="connsiteY377" fmla="*/ 1102 h 1469"/>
                <a:gd name="connsiteX378" fmla="*/ 1801 w 2331"/>
                <a:gd name="connsiteY378" fmla="*/ 1015 h 1469"/>
                <a:gd name="connsiteX379" fmla="*/ 1796 w 2331"/>
                <a:gd name="connsiteY379" fmla="*/ 1143 h 1469"/>
                <a:gd name="connsiteX380" fmla="*/ 1819 w 2331"/>
                <a:gd name="connsiteY380" fmla="*/ 1108 h 1469"/>
                <a:gd name="connsiteX381" fmla="*/ 1835 w 2331"/>
                <a:gd name="connsiteY381" fmla="*/ 1109 h 1469"/>
                <a:gd name="connsiteX382" fmla="*/ 1853 w 2331"/>
                <a:gd name="connsiteY382" fmla="*/ 1109 h 1469"/>
                <a:gd name="connsiteX383" fmla="*/ 1870 w 2331"/>
                <a:gd name="connsiteY383" fmla="*/ 1154 h 1469"/>
                <a:gd name="connsiteX384" fmla="*/ 1887 w 2331"/>
                <a:gd name="connsiteY384" fmla="*/ 1198 h 1469"/>
                <a:gd name="connsiteX385" fmla="*/ 1904 w 2331"/>
                <a:gd name="connsiteY385" fmla="*/ 1150 h 1469"/>
                <a:gd name="connsiteX386" fmla="*/ 1904 w 2331"/>
                <a:gd name="connsiteY386" fmla="*/ 1110 h 1469"/>
                <a:gd name="connsiteX387" fmla="*/ 1904 w 2331"/>
                <a:gd name="connsiteY387" fmla="*/ 1143 h 1469"/>
                <a:gd name="connsiteX388" fmla="*/ 1920 w 2331"/>
                <a:gd name="connsiteY388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5 w 2331"/>
                <a:gd name="connsiteY18" fmla="*/ 1080 h 1469"/>
                <a:gd name="connsiteX19" fmla="*/ 2199 w 2331"/>
                <a:gd name="connsiteY19" fmla="*/ 1080 h 1469"/>
                <a:gd name="connsiteX20" fmla="*/ 2165 w 2331"/>
                <a:gd name="connsiteY20" fmla="*/ 1243 h 1469"/>
                <a:gd name="connsiteX21" fmla="*/ 2171 w 2331"/>
                <a:gd name="connsiteY21" fmla="*/ 1224 h 1469"/>
                <a:gd name="connsiteX22" fmla="*/ 2183 w 2331"/>
                <a:gd name="connsiteY22" fmla="*/ 1219 h 1469"/>
                <a:gd name="connsiteX23" fmla="*/ 2195 w 2331"/>
                <a:gd name="connsiteY23" fmla="*/ 1213 h 1469"/>
                <a:gd name="connsiteX24" fmla="*/ 2207 w 2331"/>
                <a:gd name="connsiteY24" fmla="*/ 1208 h 1469"/>
                <a:gd name="connsiteX25" fmla="*/ 2218 w 2331"/>
                <a:gd name="connsiteY25" fmla="*/ 1203 h 1469"/>
                <a:gd name="connsiteX26" fmla="*/ 2230 w 2331"/>
                <a:gd name="connsiteY26" fmla="*/ 1197 h 1469"/>
                <a:gd name="connsiteX27" fmla="*/ 2241 w 2331"/>
                <a:gd name="connsiteY27" fmla="*/ 1191 h 1469"/>
                <a:gd name="connsiteX28" fmla="*/ 2251 w 2331"/>
                <a:gd name="connsiteY28" fmla="*/ 1185 h 1469"/>
                <a:gd name="connsiteX29" fmla="*/ 2261 w 2331"/>
                <a:gd name="connsiteY29" fmla="*/ 1178 h 1469"/>
                <a:gd name="connsiteX30" fmla="*/ 2279 w 2331"/>
                <a:gd name="connsiteY30" fmla="*/ 1160 h 1469"/>
                <a:gd name="connsiteX31" fmla="*/ 2294 w 2331"/>
                <a:gd name="connsiteY31" fmla="*/ 1138 h 1469"/>
                <a:gd name="connsiteX32" fmla="*/ 2307 w 2331"/>
                <a:gd name="connsiteY32" fmla="*/ 1111 h 1469"/>
                <a:gd name="connsiteX33" fmla="*/ 2317 w 2331"/>
                <a:gd name="connsiteY33" fmla="*/ 1082 h 1469"/>
                <a:gd name="connsiteX34" fmla="*/ 2324 w 2331"/>
                <a:gd name="connsiteY34" fmla="*/ 1051 h 1469"/>
                <a:gd name="connsiteX35" fmla="*/ 2328 w 2331"/>
                <a:gd name="connsiteY35" fmla="*/ 1018 h 1469"/>
                <a:gd name="connsiteX36" fmla="*/ 2331 w 2331"/>
                <a:gd name="connsiteY36" fmla="*/ 985 h 1469"/>
                <a:gd name="connsiteX37" fmla="*/ 2331 w 2331"/>
                <a:gd name="connsiteY37" fmla="*/ 954 h 1469"/>
                <a:gd name="connsiteX38" fmla="*/ 2329 w 2331"/>
                <a:gd name="connsiteY38" fmla="*/ 927 h 1469"/>
                <a:gd name="connsiteX39" fmla="*/ 2327 w 2331"/>
                <a:gd name="connsiteY39" fmla="*/ 899 h 1469"/>
                <a:gd name="connsiteX40" fmla="*/ 2322 w 2331"/>
                <a:gd name="connsiteY40" fmla="*/ 871 h 1469"/>
                <a:gd name="connsiteX41" fmla="*/ 2315 w 2331"/>
                <a:gd name="connsiteY41" fmla="*/ 844 h 1469"/>
                <a:gd name="connsiteX42" fmla="*/ 2307 w 2331"/>
                <a:gd name="connsiteY42" fmla="*/ 819 h 1469"/>
                <a:gd name="connsiteX43" fmla="*/ 2297 w 2331"/>
                <a:gd name="connsiteY43" fmla="*/ 796 h 1469"/>
                <a:gd name="connsiteX44" fmla="*/ 2284 w 2331"/>
                <a:gd name="connsiteY44" fmla="*/ 777 h 1469"/>
                <a:gd name="connsiteX45" fmla="*/ 2269 w 2331"/>
                <a:gd name="connsiteY45" fmla="*/ 762 h 1469"/>
                <a:gd name="connsiteX46" fmla="*/ 2242 w 2331"/>
                <a:gd name="connsiteY46" fmla="*/ 743 h 1469"/>
                <a:gd name="connsiteX47" fmla="*/ 2213 w 2331"/>
                <a:gd name="connsiteY47" fmla="*/ 725 h 1469"/>
                <a:gd name="connsiteX48" fmla="*/ 2181 w 2331"/>
                <a:gd name="connsiteY48" fmla="*/ 706 h 1469"/>
                <a:gd name="connsiteX49" fmla="*/ 2147 w 2331"/>
                <a:gd name="connsiteY49" fmla="*/ 688 h 1469"/>
                <a:gd name="connsiteX50" fmla="*/ 2112 w 2331"/>
                <a:gd name="connsiteY50" fmla="*/ 672 h 1469"/>
                <a:gd name="connsiteX51" fmla="*/ 2074 w 2331"/>
                <a:gd name="connsiteY51" fmla="*/ 656 h 1469"/>
                <a:gd name="connsiteX52" fmla="*/ 2034 w 2331"/>
                <a:gd name="connsiteY52" fmla="*/ 640 h 1469"/>
                <a:gd name="connsiteX53" fmla="*/ 1993 w 2331"/>
                <a:gd name="connsiteY53" fmla="*/ 625 h 1469"/>
                <a:gd name="connsiteX54" fmla="*/ 1950 w 2331"/>
                <a:gd name="connsiteY54" fmla="*/ 611 h 1469"/>
                <a:gd name="connsiteX55" fmla="*/ 1904 w 2331"/>
                <a:gd name="connsiteY55" fmla="*/ 598 h 1469"/>
                <a:gd name="connsiteX56" fmla="*/ 1857 w 2331"/>
                <a:gd name="connsiteY56" fmla="*/ 585 h 1469"/>
                <a:gd name="connsiteX57" fmla="*/ 1808 w 2331"/>
                <a:gd name="connsiteY57" fmla="*/ 574 h 1469"/>
                <a:gd name="connsiteX58" fmla="*/ 1758 w 2331"/>
                <a:gd name="connsiteY58" fmla="*/ 563 h 1469"/>
                <a:gd name="connsiteX59" fmla="*/ 1707 w 2331"/>
                <a:gd name="connsiteY59" fmla="*/ 553 h 1469"/>
                <a:gd name="connsiteX60" fmla="*/ 1654 w 2331"/>
                <a:gd name="connsiteY60" fmla="*/ 543 h 1469"/>
                <a:gd name="connsiteX61" fmla="*/ 1599 w 2331"/>
                <a:gd name="connsiteY61" fmla="*/ 535 h 1469"/>
                <a:gd name="connsiteX62" fmla="*/ 1599 w 2331"/>
                <a:gd name="connsiteY62" fmla="*/ 535 h 1469"/>
                <a:gd name="connsiteX63" fmla="*/ 1595 w 2331"/>
                <a:gd name="connsiteY63" fmla="*/ 471 h 1469"/>
                <a:gd name="connsiteX64" fmla="*/ 1487 w 2331"/>
                <a:gd name="connsiteY64" fmla="*/ 471 h 1469"/>
                <a:gd name="connsiteX65" fmla="*/ 1496 w 2331"/>
                <a:gd name="connsiteY65" fmla="*/ 637 h 1469"/>
                <a:gd name="connsiteX66" fmla="*/ 1491 w 2331"/>
                <a:gd name="connsiteY66" fmla="*/ 638 h 1469"/>
                <a:gd name="connsiteX67" fmla="*/ 1487 w 2331"/>
                <a:gd name="connsiteY67" fmla="*/ 639 h 1469"/>
                <a:gd name="connsiteX68" fmla="*/ 1482 w 2331"/>
                <a:gd name="connsiteY68" fmla="*/ 640 h 1469"/>
                <a:gd name="connsiteX69" fmla="*/ 1477 w 2331"/>
                <a:gd name="connsiteY69" fmla="*/ 642 h 1469"/>
                <a:gd name="connsiteX70" fmla="*/ 1473 w 2331"/>
                <a:gd name="connsiteY70" fmla="*/ 644 h 1469"/>
                <a:gd name="connsiteX71" fmla="*/ 1468 w 2331"/>
                <a:gd name="connsiteY71" fmla="*/ 645 h 1469"/>
                <a:gd name="connsiteX72" fmla="*/ 1462 w 2331"/>
                <a:gd name="connsiteY72" fmla="*/ 646 h 1469"/>
                <a:gd name="connsiteX73" fmla="*/ 1458 w 2331"/>
                <a:gd name="connsiteY73" fmla="*/ 647 h 1469"/>
                <a:gd name="connsiteX74" fmla="*/ 1467 w 2331"/>
                <a:gd name="connsiteY74" fmla="*/ 643 h 1469"/>
                <a:gd name="connsiteX75" fmla="*/ 1418 w 2331"/>
                <a:gd name="connsiteY75" fmla="*/ 561 h 1469"/>
                <a:gd name="connsiteX76" fmla="*/ 1405 w 2331"/>
                <a:gd name="connsiteY76" fmla="*/ 452 h 1469"/>
                <a:gd name="connsiteX77" fmla="*/ 1417 w 2331"/>
                <a:gd name="connsiteY77" fmla="*/ 442 h 1469"/>
                <a:gd name="connsiteX78" fmla="*/ 1427 w 2331"/>
                <a:gd name="connsiteY78" fmla="*/ 430 h 1469"/>
                <a:gd name="connsiteX79" fmla="*/ 1438 w 2331"/>
                <a:gd name="connsiteY79" fmla="*/ 417 h 1469"/>
                <a:gd name="connsiteX80" fmla="*/ 1447 w 2331"/>
                <a:gd name="connsiteY80" fmla="*/ 403 h 1469"/>
                <a:gd name="connsiteX81" fmla="*/ 1456 w 2331"/>
                <a:gd name="connsiteY81" fmla="*/ 388 h 1469"/>
                <a:gd name="connsiteX82" fmla="*/ 1465 w 2331"/>
                <a:gd name="connsiteY82" fmla="*/ 372 h 1469"/>
                <a:gd name="connsiteX83" fmla="*/ 1472 w 2331"/>
                <a:gd name="connsiteY83" fmla="*/ 354 h 1469"/>
                <a:gd name="connsiteX84" fmla="*/ 1479 w 2331"/>
                <a:gd name="connsiteY84" fmla="*/ 337 h 1469"/>
                <a:gd name="connsiteX85" fmla="*/ 1487 w 2331"/>
                <a:gd name="connsiteY85" fmla="*/ 471 h 1469"/>
                <a:gd name="connsiteX86" fmla="*/ 1595 w 2331"/>
                <a:gd name="connsiteY86" fmla="*/ 471 h 1469"/>
                <a:gd name="connsiteX87" fmla="*/ 1585 w 2331"/>
                <a:gd name="connsiteY87" fmla="*/ 273 h 1469"/>
                <a:gd name="connsiteX88" fmla="*/ 1584 w 2331"/>
                <a:gd name="connsiteY88" fmla="*/ 265 h 1469"/>
                <a:gd name="connsiteX89" fmla="*/ 1580 w 2331"/>
                <a:gd name="connsiteY89" fmla="*/ 257 h 1469"/>
                <a:gd name="connsiteX90" fmla="*/ 1576 w 2331"/>
                <a:gd name="connsiteY90" fmla="*/ 250 h 1469"/>
                <a:gd name="connsiteX91" fmla="*/ 1570 w 2331"/>
                <a:gd name="connsiteY91" fmla="*/ 243 h 1469"/>
                <a:gd name="connsiteX92" fmla="*/ 1563 w 2331"/>
                <a:gd name="connsiteY92" fmla="*/ 237 h 1469"/>
                <a:gd name="connsiteX93" fmla="*/ 1556 w 2331"/>
                <a:gd name="connsiteY93" fmla="*/ 234 h 1469"/>
                <a:gd name="connsiteX94" fmla="*/ 1546 w 2331"/>
                <a:gd name="connsiteY94" fmla="*/ 231 h 1469"/>
                <a:gd name="connsiteX95" fmla="*/ 1538 w 2331"/>
                <a:gd name="connsiteY95" fmla="*/ 230 h 1469"/>
                <a:gd name="connsiteX96" fmla="*/ 1517 w 2331"/>
                <a:gd name="connsiteY96" fmla="*/ 230 h 1469"/>
                <a:gd name="connsiteX97" fmla="*/ 1511 w 2331"/>
                <a:gd name="connsiteY97" fmla="*/ 230 h 1469"/>
                <a:gd name="connsiteX98" fmla="*/ 1505 w 2331"/>
                <a:gd name="connsiteY98" fmla="*/ 231 h 1469"/>
                <a:gd name="connsiteX99" fmla="*/ 1501 w 2331"/>
                <a:gd name="connsiteY99" fmla="*/ 234 h 1469"/>
                <a:gd name="connsiteX100" fmla="*/ 1495 w 2331"/>
                <a:gd name="connsiteY100" fmla="*/ 236 h 1469"/>
                <a:gd name="connsiteX101" fmla="*/ 1495 w 2331"/>
                <a:gd name="connsiteY101" fmla="*/ 236 h 1469"/>
                <a:gd name="connsiteX102" fmla="*/ 1495 w 2331"/>
                <a:gd name="connsiteY102" fmla="*/ 235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3 w 2331"/>
                <a:gd name="connsiteY105" fmla="*/ 212 h 1469"/>
                <a:gd name="connsiteX106" fmla="*/ 1488 w 2331"/>
                <a:gd name="connsiteY106" fmla="*/ 188 h 1469"/>
                <a:gd name="connsiteX107" fmla="*/ 1481 w 2331"/>
                <a:gd name="connsiteY107" fmla="*/ 166 h 1469"/>
                <a:gd name="connsiteX108" fmla="*/ 1473 w 2331"/>
                <a:gd name="connsiteY108" fmla="*/ 145 h 1469"/>
                <a:gd name="connsiteX109" fmla="*/ 1462 w 2331"/>
                <a:gd name="connsiteY109" fmla="*/ 124 h 1469"/>
                <a:gd name="connsiteX110" fmla="*/ 1449 w 2331"/>
                <a:gd name="connsiteY110" fmla="*/ 105 h 1469"/>
                <a:gd name="connsiteX111" fmla="*/ 1434 w 2331"/>
                <a:gd name="connsiteY111" fmla="*/ 86 h 1469"/>
                <a:gd name="connsiteX112" fmla="*/ 1418 w 2331"/>
                <a:gd name="connsiteY112" fmla="*/ 69 h 1469"/>
                <a:gd name="connsiteX113" fmla="*/ 1399 w 2331"/>
                <a:gd name="connsiteY113" fmla="*/ 54 h 1469"/>
                <a:gd name="connsiteX114" fmla="*/ 1379 w 2331"/>
                <a:gd name="connsiteY114" fmla="*/ 40 h 1469"/>
                <a:gd name="connsiteX115" fmla="*/ 1359 w 2331"/>
                <a:gd name="connsiteY115" fmla="*/ 28 h 1469"/>
                <a:gd name="connsiteX116" fmla="*/ 1338 w 2331"/>
                <a:gd name="connsiteY116" fmla="*/ 18 h 1469"/>
                <a:gd name="connsiteX117" fmla="*/ 1316 w 2331"/>
                <a:gd name="connsiteY117" fmla="*/ 11 h 1469"/>
                <a:gd name="connsiteX118" fmla="*/ 1294 w 2331"/>
                <a:gd name="connsiteY118" fmla="*/ 5 h 1469"/>
                <a:gd name="connsiteX119" fmla="*/ 1271 w 2331"/>
                <a:gd name="connsiteY119" fmla="*/ 1 h 1469"/>
                <a:gd name="connsiteX120" fmla="*/ 1247 w 2331"/>
                <a:gd name="connsiteY120" fmla="*/ 0 h 1469"/>
                <a:gd name="connsiteX121" fmla="*/ 1225 w 2331"/>
                <a:gd name="connsiteY121" fmla="*/ 1 h 1469"/>
                <a:gd name="connsiteX122" fmla="*/ 1204 w 2331"/>
                <a:gd name="connsiteY122" fmla="*/ 4 h 1469"/>
                <a:gd name="connsiteX123" fmla="*/ 1183 w 2331"/>
                <a:gd name="connsiteY123" fmla="*/ 9 h 1469"/>
                <a:gd name="connsiteX124" fmla="*/ 1163 w 2331"/>
                <a:gd name="connsiteY124" fmla="*/ 15 h 1469"/>
                <a:gd name="connsiteX125" fmla="*/ 1144 w 2331"/>
                <a:gd name="connsiteY125" fmla="*/ 25 h 1469"/>
                <a:gd name="connsiteX126" fmla="*/ 1127 w 2331"/>
                <a:gd name="connsiteY126" fmla="*/ 34 h 1469"/>
                <a:gd name="connsiteX127" fmla="*/ 1110 w 2331"/>
                <a:gd name="connsiteY127" fmla="*/ 46 h 1469"/>
                <a:gd name="connsiteX128" fmla="*/ 1095 w 2331"/>
                <a:gd name="connsiteY128" fmla="*/ 60 h 1469"/>
                <a:gd name="connsiteX129" fmla="*/ 1080 w 2331"/>
                <a:gd name="connsiteY129" fmla="*/ 74 h 1469"/>
                <a:gd name="connsiteX130" fmla="*/ 1068 w 2331"/>
                <a:gd name="connsiteY130" fmla="*/ 90 h 1469"/>
                <a:gd name="connsiteX131" fmla="*/ 1057 w 2331"/>
                <a:gd name="connsiteY131" fmla="*/ 106 h 1469"/>
                <a:gd name="connsiteX132" fmla="*/ 1047 w 2331"/>
                <a:gd name="connsiteY132" fmla="*/ 125 h 1469"/>
                <a:gd name="connsiteX133" fmla="*/ 1039 w 2331"/>
                <a:gd name="connsiteY133" fmla="*/ 144 h 1469"/>
                <a:gd name="connsiteX134" fmla="*/ 1033 w 2331"/>
                <a:gd name="connsiteY134" fmla="*/ 164 h 1469"/>
                <a:gd name="connsiteX135" fmla="*/ 1029 w 2331"/>
                <a:gd name="connsiteY135" fmla="*/ 185 h 1469"/>
                <a:gd name="connsiteX136" fmla="*/ 1026 w 2331"/>
                <a:gd name="connsiteY136" fmla="*/ 207 h 1469"/>
                <a:gd name="connsiteX137" fmla="*/ 1003 w 2331"/>
                <a:gd name="connsiteY137" fmla="*/ 227 h 1469"/>
                <a:gd name="connsiteX138" fmla="*/ 976 w 2331"/>
                <a:gd name="connsiteY138" fmla="*/ 251 h 1469"/>
                <a:gd name="connsiteX139" fmla="*/ 947 w 2331"/>
                <a:gd name="connsiteY139" fmla="*/ 279 h 1469"/>
                <a:gd name="connsiteX140" fmla="*/ 919 w 2331"/>
                <a:gd name="connsiteY140" fmla="*/ 309 h 1469"/>
                <a:gd name="connsiteX141" fmla="*/ 893 w 2331"/>
                <a:gd name="connsiteY141" fmla="*/ 338 h 1469"/>
                <a:gd name="connsiteX142" fmla="*/ 873 w 2331"/>
                <a:gd name="connsiteY142" fmla="*/ 366 h 1469"/>
                <a:gd name="connsiteX143" fmla="*/ 860 w 2331"/>
                <a:gd name="connsiteY143" fmla="*/ 391 h 1469"/>
                <a:gd name="connsiteX144" fmla="*/ 858 w 2331"/>
                <a:gd name="connsiteY144" fmla="*/ 414 h 1469"/>
                <a:gd name="connsiteX145" fmla="*/ 860 w 2331"/>
                <a:gd name="connsiteY145" fmla="*/ 422 h 1469"/>
                <a:gd name="connsiteX146" fmla="*/ 864 w 2331"/>
                <a:gd name="connsiteY146" fmla="*/ 429 h 1469"/>
                <a:gd name="connsiteX147" fmla="*/ 870 w 2331"/>
                <a:gd name="connsiteY147" fmla="*/ 435 h 1469"/>
                <a:gd name="connsiteX148" fmla="*/ 877 w 2331"/>
                <a:gd name="connsiteY148" fmla="*/ 439 h 1469"/>
                <a:gd name="connsiteX149" fmla="*/ 887 w 2331"/>
                <a:gd name="connsiteY149" fmla="*/ 444 h 1469"/>
                <a:gd name="connsiteX150" fmla="*/ 898 w 2331"/>
                <a:gd name="connsiteY150" fmla="*/ 449 h 1469"/>
                <a:gd name="connsiteX151" fmla="*/ 911 w 2331"/>
                <a:gd name="connsiteY151" fmla="*/ 452 h 1469"/>
                <a:gd name="connsiteX152" fmla="*/ 923 w 2331"/>
                <a:gd name="connsiteY152" fmla="*/ 456 h 1469"/>
                <a:gd name="connsiteX153" fmla="*/ 936 w 2331"/>
                <a:gd name="connsiteY153" fmla="*/ 459 h 1469"/>
                <a:gd name="connsiteX154" fmla="*/ 950 w 2331"/>
                <a:gd name="connsiteY154" fmla="*/ 462 h 1469"/>
                <a:gd name="connsiteX155" fmla="*/ 964 w 2331"/>
                <a:gd name="connsiteY155" fmla="*/ 465 h 1469"/>
                <a:gd name="connsiteX156" fmla="*/ 978 w 2331"/>
                <a:gd name="connsiteY156" fmla="*/ 466 h 1469"/>
                <a:gd name="connsiteX157" fmla="*/ 991 w 2331"/>
                <a:gd name="connsiteY157" fmla="*/ 469 h 1469"/>
                <a:gd name="connsiteX158" fmla="*/ 1005 w 2331"/>
                <a:gd name="connsiteY158" fmla="*/ 470 h 1469"/>
                <a:gd name="connsiteX159" fmla="*/ 1018 w 2331"/>
                <a:gd name="connsiteY159" fmla="*/ 472 h 1469"/>
                <a:gd name="connsiteX160" fmla="*/ 1030 w 2331"/>
                <a:gd name="connsiteY160" fmla="*/ 473 h 1469"/>
                <a:gd name="connsiteX161" fmla="*/ 1041 w 2331"/>
                <a:gd name="connsiteY161" fmla="*/ 473 h 1469"/>
                <a:gd name="connsiteX162" fmla="*/ 1052 w 2331"/>
                <a:gd name="connsiteY162" fmla="*/ 474 h 1469"/>
                <a:gd name="connsiteX163" fmla="*/ 1061 w 2331"/>
                <a:gd name="connsiteY163" fmla="*/ 476 h 1469"/>
                <a:gd name="connsiteX164" fmla="*/ 1069 w 2331"/>
                <a:gd name="connsiteY164" fmla="*/ 476 h 1469"/>
                <a:gd name="connsiteX165" fmla="*/ 1082 w 2331"/>
                <a:gd name="connsiteY165" fmla="*/ 589 h 1469"/>
                <a:gd name="connsiteX166" fmla="*/ 1082 w 2331"/>
                <a:gd name="connsiteY166" fmla="*/ 593 h 1469"/>
                <a:gd name="connsiteX167" fmla="*/ 1074 w 2331"/>
                <a:gd name="connsiteY167" fmla="*/ 590 h 1469"/>
                <a:gd name="connsiteX168" fmla="*/ 1067 w 2331"/>
                <a:gd name="connsiteY168" fmla="*/ 588 h 1469"/>
                <a:gd name="connsiteX169" fmla="*/ 1059 w 2331"/>
                <a:gd name="connsiteY169" fmla="*/ 588 h 1469"/>
                <a:gd name="connsiteX170" fmla="*/ 1051 w 2331"/>
                <a:gd name="connsiteY170" fmla="*/ 590 h 1469"/>
                <a:gd name="connsiteX171" fmla="*/ 1046 w 2331"/>
                <a:gd name="connsiteY171" fmla="*/ 591 h 1469"/>
                <a:gd name="connsiteX172" fmla="*/ 1043 w 2331"/>
                <a:gd name="connsiteY172" fmla="*/ 593 h 1469"/>
                <a:gd name="connsiteX173" fmla="*/ 1039 w 2331"/>
                <a:gd name="connsiteY173" fmla="*/ 594 h 1469"/>
                <a:gd name="connsiteX174" fmla="*/ 1037 w 2331"/>
                <a:gd name="connsiteY174" fmla="*/ 595 h 1469"/>
                <a:gd name="connsiteX175" fmla="*/ 969 w 2331"/>
                <a:gd name="connsiteY175" fmla="*/ 501 h 1469"/>
                <a:gd name="connsiteX176" fmla="*/ 968 w 2331"/>
                <a:gd name="connsiteY176" fmla="*/ 500 h 1469"/>
                <a:gd name="connsiteX177" fmla="*/ 963 w 2331"/>
                <a:gd name="connsiteY177" fmla="*/ 497 h 1469"/>
                <a:gd name="connsiteX178" fmla="*/ 957 w 2331"/>
                <a:gd name="connsiteY178" fmla="*/ 493 h 1469"/>
                <a:gd name="connsiteX179" fmla="*/ 951 w 2331"/>
                <a:gd name="connsiteY179" fmla="*/ 491 h 1469"/>
                <a:gd name="connsiteX180" fmla="*/ 943 w 2331"/>
                <a:gd name="connsiteY180" fmla="*/ 488 h 1469"/>
                <a:gd name="connsiteX181" fmla="*/ 936 w 2331"/>
                <a:gd name="connsiteY181" fmla="*/ 488 h 1469"/>
                <a:gd name="connsiteX182" fmla="*/ 928 w 2331"/>
                <a:gd name="connsiteY182" fmla="*/ 491 h 1469"/>
                <a:gd name="connsiteX183" fmla="*/ 920 w 2331"/>
                <a:gd name="connsiteY183" fmla="*/ 493 h 1469"/>
                <a:gd name="connsiteX184" fmla="*/ 912 w 2331"/>
                <a:gd name="connsiteY184" fmla="*/ 499 h 1469"/>
                <a:gd name="connsiteX185" fmla="*/ 900 w 2331"/>
                <a:gd name="connsiteY185" fmla="*/ 514 h 1469"/>
                <a:gd name="connsiteX186" fmla="*/ 897 w 2331"/>
                <a:gd name="connsiteY186" fmla="*/ 529 h 1469"/>
                <a:gd name="connsiteX187" fmla="*/ 899 w 2331"/>
                <a:gd name="connsiteY187" fmla="*/ 543 h 1469"/>
                <a:gd name="connsiteX188" fmla="*/ 904 w 2331"/>
                <a:gd name="connsiteY188" fmla="*/ 554 h 1469"/>
                <a:gd name="connsiteX189" fmla="*/ 906 w 2331"/>
                <a:gd name="connsiteY189" fmla="*/ 557 h 1469"/>
                <a:gd name="connsiteX190" fmla="*/ 912 w 2331"/>
                <a:gd name="connsiteY190" fmla="*/ 564 h 1469"/>
                <a:gd name="connsiteX191" fmla="*/ 920 w 2331"/>
                <a:gd name="connsiteY191" fmla="*/ 576 h 1469"/>
                <a:gd name="connsiteX192" fmla="*/ 930 w 2331"/>
                <a:gd name="connsiteY192" fmla="*/ 590 h 1469"/>
                <a:gd name="connsiteX193" fmla="*/ 941 w 2331"/>
                <a:gd name="connsiteY193" fmla="*/ 604 h 1469"/>
                <a:gd name="connsiteX194" fmla="*/ 953 w 2331"/>
                <a:gd name="connsiteY194" fmla="*/ 619 h 1469"/>
                <a:gd name="connsiteX195" fmla="*/ 962 w 2331"/>
                <a:gd name="connsiteY195" fmla="*/ 632 h 1469"/>
                <a:gd name="connsiteX196" fmla="*/ 970 w 2331"/>
                <a:gd name="connsiteY196" fmla="*/ 643 h 1469"/>
                <a:gd name="connsiteX197" fmla="*/ 944 w 2331"/>
                <a:gd name="connsiteY197" fmla="*/ 636 h 1469"/>
                <a:gd name="connsiteX198" fmla="*/ 922 w 2331"/>
                <a:gd name="connsiteY198" fmla="*/ 628 h 1469"/>
                <a:gd name="connsiteX199" fmla="*/ 902 w 2331"/>
                <a:gd name="connsiteY199" fmla="*/ 618 h 1469"/>
                <a:gd name="connsiteX200" fmla="*/ 886 w 2331"/>
                <a:gd name="connsiteY200" fmla="*/ 609 h 1469"/>
                <a:gd name="connsiteX201" fmla="*/ 873 w 2331"/>
                <a:gd name="connsiteY201" fmla="*/ 600 h 1469"/>
                <a:gd name="connsiteX202" fmla="*/ 863 w 2331"/>
                <a:gd name="connsiteY202" fmla="*/ 589 h 1469"/>
                <a:gd name="connsiteX203" fmla="*/ 857 w 2331"/>
                <a:gd name="connsiteY203" fmla="*/ 578 h 1469"/>
                <a:gd name="connsiteX204" fmla="*/ 854 w 2331"/>
                <a:gd name="connsiteY204" fmla="*/ 567 h 1469"/>
                <a:gd name="connsiteX205" fmla="*/ 853 w 2331"/>
                <a:gd name="connsiteY205" fmla="*/ 559 h 1469"/>
                <a:gd name="connsiteX206" fmla="*/ 853 w 2331"/>
                <a:gd name="connsiteY206" fmla="*/ 552 h 1469"/>
                <a:gd name="connsiteX207" fmla="*/ 853 w 2331"/>
                <a:gd name="connsiteY207" fmla="*/ 545 h 1469"/>
                <a:gd name="connsiteX208" fmla="*/ 854 w 2331"/>
                <a:gd name="connsiteY208" fmla="*/ 538 h 1469"/>
                <a:gd name="connsiteX209" fmla="*/ 856 w 2331"/>
                <a:gd name="connsiteY209" fmla="*/ 518 h 1469"/>
                <a:gd name="connsiteX210" fmla="*/ 837 w 2331"/>
                <a:gd name="connsiteY210" fmla="*/ 520 h 1469"/>
                <a:gd name="connsiteX211" fmla="*/ 802 w 2331"/>
                <a:gd name="connsiteY211" fmla="*/ 524 h 1469"/>
                <a:gd name="connsiteX212" fmla="*/ 767 w 2331"/>
                <a:gd name="connsiteY212" fmla="*/ 528 h 1469"/>
                <a:gd name="connsiteX213" fmla="*/ 732 w 2331"/>
                <a:gd name="connsiteY213" fmla="*/ 532 h 1469"/>
                <a:gd name="connsiteX214" fmla="*/ 698 w 2331"/>
                <a:gd name="connsiteY214" fmla="*/ 538 h 1469"/>
                <a:gd name="connsiteX215" fmla="*/ 664 w 2331"/>
                <a:gd name="connsiteY215" fmla="*/ 542 h 1469"/>
                <a:gd name="connsiteX216" fmla="*/ 631 w 2331"/>
                <a:gd name="connsiteY216" fmla="*/ 548 h 1469"/>
                <a:gd name="connsiteX217" fmla="*/ 600 w 2331"/>
                <a:gd name="connsiteY217" fmla="*/ 554 h 1469"/>
                <a:gd name="connsiteX218" fmla="*/ 567 w 2331"/>
                <a:gd name="connsiteY218" fmla="*/ 560 h 1469"/>
                <a:gd name="connsiteX219" fmla="*/ 537 w 2331"/>
                <a:gd name="connsiteY219" fmla="*/ 567 h 1469"/>
                <a:gd name="connsiteX220" fmla="*/ 506 w 2331"/>
                <a:gd name="connsiteY220" fmla="*/ 574 h 1469"/>
                <a:gd name="connsiteX221" fmla="*/ 476 w 2331"/>
                <a:gd name="connsiteY221" fmla="*/ 581 h 1469"/>
                <a:gd name="connsiteX222" fmla="*/ 447 w 2331"/>
                <a:gd name="connsiteY222" fmla="*/ 589 h 1469"/>
                <a:gd name="connsiteX223" fmla="*/ 417 w 2331"/>
                <a:gd name="connsiteY223" fmla="*/ 596 h 1469"/>
                <a:gd name="connsiteX224" fmla="*/ 390 w 2331"/>
                <a:gd name="connsiteY224" fmla="*/ 604 h 1469"/>
                <a:gd name="connsiteX225" fmla="*/ 362 w 2331"/>
                <a:gd name="connsiteY225" fmla="*/ 614 h 1469"/>
                <a:gd name="connsiteX226" fmla="*/ 337 w 2331"/>
                <a:gd name="connsiteY226" fmla="*/ 622 h 1469"/>
                <a:gd name="connsiteX227" fmla="*/ 311 w 2331"/>
                <a:gd name="connsiteY227" fmla="*/ 631 h 1469"/>
                <a:gd name="connsiteX228" fmla="*/ 285 w 2331"/>
                <a:gd name="connsiteY228" fmla="*/ 640 h 1469"/>
                <a:gd name="connsiteX229" fmla="*/ 262 w 2331"/>
                <a:gd name="connsiteY229" fmla="*/ 650 h 1469"/>
                <a:gd name="connsiteX230" fmla="*/ 238 w 2331"/>
                <a:gd name="connsiteY230" fmla="*/ 660 h 1469"/>
                <a:gd name="connsiteX231" fmla="*/ 215 w 2331"/>
                <a:gd name="connsiteY231" fmla="*/ 671 h 1469"/>
                <a:gd name="connsiteX232" fmla="*/ 194 w 2331"/>
                <a:gd name="connsiteY232" fmla="*/ 681 h 1469"/>
                <a:gd name="connsiteX233" fmla="*/ 173 w 2331"/>
                <a:gd name="connsiteY233" fmla="*/ 692 h 1469"/>
                <a:gd name="connsiteX234" fmla="*/ 153 w 2331"/>
                <a:gd name="connsiteY234" fmla="*/ 702 h 1469"/>
                <a:gd name="connsiteX235" fmla="*/ 134 w 2331"/>
                <a:gd name="connsiteY235" fmla="*/ 714 h 1469"/>
                <a:gd name="connsiteX236" fmla="*/ 116 w 2331"/>
                <a:gd name="connsiteY236" fmla="*/ 726 h 1469"/>
                <a:gd name="connsiteX237" fmla="*/ 98 w 2331"/>
                <a:gd name="connsiteY237" fmla="*/ 737 h 1469"/>
                <a:gd name="connsiteX238" fmla="*/ 82 w 2331"/>
                <a:gd name="connsiteY238" fmla="*/ 749 h 1469"/>
                <a:gd name="connsiteX239" fmla="*/ 67 w 2331"/>
                <a:gd name="connsiteY239" fmla="*/ 762 h 1469"/>
                <a:gd name="connsiteX240" fmla="*/ 53 w 2331"/>
                <a:gd name="connsiteY240" fmla="*/ 774 h 1469"/>
                <a:gd name="connsiteX241" fmla="*/ 40 w 2331"/>
                <a:gd name="connsiteY241" fmla="*/ 787 h 1469"/>
                <a:gd name="connsiteX242" fmla="*/ 27 w 2331"/>
                <a:gd name="connsiteY242" fmla="*/ 799 h 1469"/>
                <a:gd name="connsiteX243" fmla="*/ 8 w 2331"/>
                <a:gd name="connsiteY243" fmla="*/ 836 h 1469"/>
                <a:gd name="connsiteX244" fmla="*/ 0 w 2331"/>
                <a:gd name="connsiteY244" fmla="*/ 882 h 1469"/>
                <a:gd name="connsiteX245" fmla="*/ 0 w 2331"/>
                <a:gd name="connsiteY245" fmla="*/ 927 h 1469"/>
                <a:gd name="connsiteX246" fmla="*/ 1 w 2331"/>
                <a:gd name="connsiteY246" fmla="*/ 958 h 1469"/>
                <a:gd name="connsiteX247" fmla="*/ 4 w 2331"/>
                <a:gd name="connsiteY247" fmla="*/ 983 h 1469"/>
                <a:gd name="connsiteX248" fmla="*/ 8 w 2331"/>
                <a:gd name="connsiteY248" fmla="*/ 1009 h 1469"/>
                <a:gd name="connsiteX249" fmla="*/ 14 w 2331"/>
                <a:gd name="connsiteY249" fmla="*/ 1034 h 1469"/>
                <a:gd name="connsiteX250" fmla="*/ 21 w 2331"/>
                <a:gd name="connsiteY250" fmla="*/ 1059 h 1469"/>
                <a:gd name="connsiteX251" fmla="*/ 29 w 2331"/>
                <a:gd name="connsiteY251" fmla="*/ 1082 h 1469"/>
                <a:gd name="connsiteX252" fmla="*/ 40 w 2331"/>
                <a:gd name="connsiteY252" fmla="*/ 1103 h 1469"/>
                <a:gd name="connsiteX253" fmla="*/ 51 w 2331"/>
                <a:gd name="connsiteY253" fmla="*/ 1122 h 1469"/>
                <a:gd name="connsiteX254" fmla="*/ 64 w 2331"/>
                <a:gd name="connsiteY254" fmla="*/ 1136 h 1469"/>
                <a:gd name="connsiteX255" fmla="*/ 81 w 2331"/>
                <a:gd name="connsiteY255" fmla="*/ 1149 h 1469"/>
                <a:gd name="connsiteX256" fmla="*/ 98 w 2331"/>
                <a:gd name="connsiteY256" fmla="*/ 1162 h 1469"/>
                <a:gd name="connsiteX257" fmla="*/ 118 w 2331"/>
                <a:gd name="connsiteY257" fmla="*/ 1173 h 1469"/>
                <a:gd name="connsiteX258" fmla="*/ 138 w 2331"/>
                <a:gd name="connsiteY258" fmla="*/ 1184 h 1469"/>
                <a:gd name="connsiteX259" fmla="*/ 160 w 2331"/>
                <a:gd name="connsiteY259" fmla="*/ 1193 h 1469"/>
                <a:gd name="connsiteX260" fmla="*/ 184 w 2331"/>
                <a:gd name="connsiteY260" fmla="*/ 1203 h 1469"/>
                <a:gd name="connsiteX261" fmla="*/ 208 w 2331"/>
                <a:gd name="connsiteY261" fmla="*/ 1211 h 1469"/>
                <a:gd name="connsiteX262" fmla="*/ 234 w 2331"/>
                <a:gd name="connsiteY262" fmla="*/ 1218 h 1469"/>
                <a:gd name="connsiteX263" fmla="*/ 242 w 2331"/>
                <a:gd name="connsiteY263" fmla="*/ 1239 h 1469"/>
                <a:gd name="connsiteX264" fmla="*/ 250 w 2331"/>
                <a:gd name="connsiteY264" fmla="*/ 1259 h 1469"/>
                <a:gd name="connsiteX265" fmla="*/ 261 w 2331"/>
                <a:gd name="connsiteY265" fmla="*/ 1279 h 1469"/>
                <a:gd name="connsiteX266" fmla="*/ 272 w 2331"/>
                <a:gd name="connsiteY266" fmla="*/ 1298 h 1469"/>
                <a:gd name="connsiteX267" fmla="*/ 285 w 2331"/>
                <a:gd name="connsiteY267" fmla="*/ 1317 h 1469"/>
                <a:gd name="connsiteX268" fmla="*/ 298 w 2331"/>
                <a:gd name="connsiteY268" fmla="*/ 1335 h 1469"/>
                <a:gd name="connsiteX269" fmla="*/ 313 w 2331"/>
                <a:gd name="connsiteY269" fmla="*/ 1352 h 1469"/>
                <a:gd name="connsiteX270" fmla="*/ 330 w 2331"/>
                <a:gd name="connsiteY270" fmla="*/ 1368 h 1469"/>
                <a:gd name="connsiteX271" fmla="*/ 342 w 2331"/>
                <a:gd name="connsiteY271" fmla="*/ 1380 h 1469"/>
                <a:gd name="connsiteX272" fmla="*/ 357 w 2331"/>
                <a:gd name="connsiteY272" fmla="*/ 1392 h 1469"/>
                <a:gd name="connsiteX273" fmla="*/ 371 w 2331"/>
                <a:gd name="connsiteY273" fmla="*/ 1402 h 1469"/>
                <a:gd name="connsiteX274" fmla="*/ 385 w 2331"/>
                <a:gd name="connsiteY274" fmla="*/ 1412 h 1469"/>
                <a:gd name="connsiteX275" fmla="*/ 400 w 2331"/>
                <a:gd name="connsiteY275" fmla="*/ 1421 h 1469"/>
                <a:gd name="connsiteX276" fmla="*/ 415 w 2331"/>
                <a:gd name="connsiteY276" fmla="*/ 1429 h 1469"/>
                <a:gd name="connsiteX277" fmla="*/ 430 w 2331"/>
                <a:gd name="connsiteY277" fmla="*/ 1436 h 1469"/>
                <a:gd name="connsiteX278" fmla="*/ 447 w 2331"/>
                <a:gd name="connsiteY278" fmla="*/ 1443 h 1469"/>
                <a:gd name="connsiteX279" fmla="*/ 462 w 2331"/>
                <a:gd name="connsiteY279" fmla="*/ 1449 h 1469"/>
                <a:gd name="connsiteX280" fmla="*/ 478 w 2331"/>
                <a:gd name="connsiteY280" fmla="*/ 1455 h 1469"/>
                <a:gd name="connsiteX281" fmla="*/ 494 w 2331"/>
                <a:gd name="connsiteY281" fmla="*/ 1458 h 1469"/>
                <a:gd name="connsiteX282" fmla="*/ 512 w 2331"/>
                <a:gd name="connsiteY282" fmla="*/ 1462 h 1469"/>
                <a:gd name="connsiteX283" fmla="*/ 528 w 2331"/>
                <a:gd name="connsiteY283" fmla="*/ 1465 h 1469"/>
                <a:gd name="connsiteX284" fmla="*/ 546 w 2331"/>
                <a:gd name="connsiteY284" fmla="*/ 1468 h 1469"/>
                <a:gd name="connsiteX285" fmla="*/ 562 w 2331"/>
                <a:gd name="connsiteY285" fmla="*/ 1469 h 1469"/>
                <a:gd name="connsiteX286" fmla="*/ 580 w 2331"/>
                <a:gd name="connsiteY286" fmla="*/ 1469 h 1469"/>
                <a:gd name="connsiteX287" fmla="*/ 597 w 2331"/>
                <a:gd name="connsiteY287" fmla="*/ 1469 h 1469"/>
                <a:gd name="connsiteX288" fmla="*/ 614 w 2331"/>
                <a:gd name="connsiteY288" fmla="*/ 1468 h 1469"/>
                <a:gd name="connsiteX289" fmla="*/ 631 w 2331"/>
                <a:gd name="connsiteY289" fmla="*/ 1465 h 1469"/>
                <a:gd name="connsiteX290" fmla="*/ 648 w 2331"/>
                <a:gd name="connsiteY290" fmla="*/ 1462 h 1469"/>
                <a:gd name="connsiteX291" fmla="*/ 664 w 2331"/>
                <a:gd name="connsiteY291" fmla="*/ 1458 h 1469"/>
                <a:gd name="connsiteX292" fmla="*/ 679 w 2331"/>
                <a:gd name="connsiteY292" fmla="*/ 1455 h 1469"/>
                <a:gd name="connsiteX293" fmla="*/ 695 w 2331"/>
                <a:gd name="connsiteY293" fmla="*/ 1449 h 1469"/>
                <a:gd name="connsiteX294" fmla="*/ 711 w 2331"/>
                <a:gd name="connsiteY294" fmla="*/ 1443 h 1469"/>
                <a:gd name="connsiteX295" fmla="*/ 726 w 2331"/>
                <a:gd name="connsiteY295" fmla="*/ 1436 h 1469"/>
                <a:gd name="connsiteX296" fmla="*/ 740 w 2331"/>
                <a:gd name="connsiteY296" fmla="*/ 1429 h 1469"/>
                <a:gd name="connsiteX297" fmla="*/ 754 w 2331"/>
                <a:gd name="connsiteY297" fmla="*/ 1421 h 1469"/>
                <a:gd name="connsiteX298" fmla="*/ 768 w 2331"/>
                <a:gd name="connsiteY298" fmla="*/ 1412 h 1469"/>
                <a:gd name="connsiteX299" fmla="*/ 781 w 2331"/>
                <a:gd name="connsiteY299" fmla="*/ 1402 h 1469"/>
                <a:gd name="connsiteX300" fmla="*/ 794 w 2331"/>
                <a:gd name="connsiteY300" fmla="*/ 1392 h 1469"/>
                <a:gd name="connsiteX301" fmla="*/ 807 w 2331"/>
                <a:gd name="connsiteY301" fmla="*/ 1380 h 1469"/>
                <a:gd name="connsiteX302" fmla="*/ 818 w 2331"/>
                <a:gd name="connsiteY302" fmla="*/ 1368 h 1469"/>
                <a:gd name="connsiteX303" fmla="*/ 830 w 2331"/>
                <a:gd name="connsiteY303" fmla="*/ 1356 h 1469"/>
                <a:gd name="connsiteX304" fmla="*/ 842 w 2331"/>
                <a:gd name="connsiteY304" fmla="*/ 1342 h 1469"/>
                <a:gd name="connsiteX305" fmla="*/ 851 w 2331"/>
                <a:gd name="connsiteY305" fmla="*/ 1326 h 1469"/>
                <a:gd name="connsiteX306" fmla="*/ 861 w 2331"/>
                <a:gd name="connsiteY306" fmla="*/ 1311 h 1469"/>
                <a:gd name="connsiteX307" fmla="*/ 870 w 2331"/>
                <a:gd name="connsiteY307" fmla="*/ 1296 h 1469"/>
                <a:gd name="connsiteX308" fmla="*/ 877 w 2331"/>
                <a:gd name="connsiteY308" fmla="*/ 1281 h 1469"/>
                <a:gd name="connsiteX309" fmla="*/ 884 w 2331"/>
                <a:gd name="connsiteY309" fmla="*/ 1264 h 1469"/>
                <a:gd name="connsiteX310" fmla="*/ 889 w 2331"/>
                <a:gd name="connsiteY310" fmla="*/ 1248 h 1469"/>
                <a:gd name="connsiteX311" fmla="*/ 908 w 2331"/>
                <a:gd name="connsiteY311" fmla="*/ 1248 h 1469"/>
                <a:gd name="connsiteX312" fmla="*/ 927 w 2331"/>
                <a:gd name="connsiteY312" fmla="*/ 1247 h 1469"/>
                <a:gd name="connsiteX313" fmla="*/ 946 w 2331"/>
                <a:gd name="connsiteY313" fmla="*/ 1247 h 1469"/>
                <a:gd name="connsiteX314" fmla="*/ 964 w 2331"/>
                <a:gd name="connsiteY314" fmla="*/ 1247 h 1469"/>
                <a:gd name="connsiteX315" fmla="*/ 983 w 2331"/>
                <a:gd name="connsiteY315" fmla="*/ 1246 h 1469"/>
                <a:gd name="connsiteX316" fmla="*/ 1002 w 2331"/>
                <a:gd name="connsiteY316" fmla="*/ 1246 h 1469"/>
                <a:gd name="connsiteX317" fmla="*/ 1020 w 2331"/>
                <a:gd name="connsiteY317" fmla="*/ 1246 h 1469"/>
                <a:gd name="connsiteX318" fmla="*/ 1039 w 2331"/>
                <a:gd name="connsiteY318" fmla="*/ 1245 h 1469"/>
                <a:gd name="connsiteX319" fmla="*/ 1058 w 2331"/>
                <a:gd name="connsiteY319" fmla="*/ 1245 h 1469"/>
                <a:gd name="connsiteX320" fmla="*/ 1078 w 2331"/>
                <a:gd name="connsiteY320" fmla="*/ 1245 h 1469"/>
                <a:gd name="connsiteX321" fmla="*/ 1096 w 2331"/>
                <a:gd name="connsiteY321" fmla="*/ 1245 h 1469"/>
                <a:gd name="connsiteX322" fmla="*/ 1116 w 2331"/>
                <a:gd name="connsiteY322" fmla="*/ 1243 h 1469"/>
                <a:gd name="connsiteX323" fmla="*/ 1135 w 2331"/>
                <a:gd name="connsiteY323" fmla="*/ 1243 h 1469"/>
                <a:gd name="connsiteX324" fmla="*/ 1155 w 2331"/>
                <a:gd name="connsiteY324" fmla="*/ 1243 h 1469"/>
                <a:gd name="connsiteX325" fmla="*/ 1174 w 2331"/>
                <a:gd name="connsiteY325" fmla="*/ 1243 h 1469"/>
                <a:gd name="connsiteX326" fmla="*/ 1193 w 2331"/>
                <a:gd name="connsiteY326" fmla="*/ 1243 h 1469"/>
                <a:gd name="connsiteX327" fmla="*/ 1214 w 2331"/>
                <a:gd name="connsiteY327" fmla="*/ 1243 h 1469"/>
                <a:gd name="connsiteX328" fmla="*/ 1235 w 2331"/>
                <a:gd name="connsiteY328" fmla="*/ 1243 h 1469"/>
                <a:gd name="connsiteX329" fmla="*/ 1257 w 2331"/>
                <a:gd name="connsiteY329" fmla="*/ 1243 h 1469"/>
                <a:gd name="connsiteX330" fmla="*/ 1278 w 2331"/>
                <a:gd name="connsiteY330" fmla="*/ 1245 h 1469"/>
                <a:gd name="connsiteX331" fmla="*/ 1299 w 2331"/>
                <a:gd name="connsiteY331" fmla="*/ 1245 h 1469"/>
                <a:gd name="connsiteX332" fmla="*/ 1320 w 2331"/>
                <a:gd name="connsiteY332" fmla="*/ 1245 h 1469"/>
                <a:gd name="connsiteX333" fmla="*/ 1339 w 2331"/>
                <a:gd name="connsiteY333" fmla="*/ 1246 h 1469"/>
                <a:gd name="connsiteX334" fmla="*/ 1361 w 2331"/>
                <a:gd name="connsiteY334" fmla="*/ 1246 h 1469"/>
                <a:gd name="connsiteX335" fmla="*/ 1380 w 2331"/>
                <a:gd name="connsiteY335" fmla="*/ 1247 h 1469"/>
                <a:gd name="connsiteX336" fmla="*/ 1401 w 2331"/>
                <a:gd name="connsiteY336" fmla="*/ 1248 h 1469"/>
                <a:gd name="connsiteX337" fmla="*/ 1421 w 2331"/>
                <a:gd name="connsiteY337" fmla="*/ 1248 h 1469"/>
                <a:gd name="connsiteX338" fmla="*/ 1441 w 2331"/>
                <a:gd name="connsiteY338" fmla="*/ 1249 h 1469"/>
                <a:gd name="connsiteX339" fmla="*/ 1461 w 2331"/>
                <a:gd name="connsiteY339" fmla="*/ 1250 h 1469"/>
                <a:gd name="connsiteX340" fmla="*/ 1481 w 2331"/>
                <a:gd name="connsiteY340" fmla="*/ 1252 h 1469"/>
                <a:gd name="connsiteX341" fmla="*/ 1501 w 2331"/>
                <a:gd name="connsiteY341" fmla="*/ 1252 h 1469"/>
                <a:gd name="connsiteX342" fmla="*/ 1521 w 2331"/>
                <a:gd name="connsiteY342" fmla="*/ 1253 h 1469"/>
                <a:gd name="connsiteX343" fmla="*/ 1528 w 2331"/>
                <a:gd name="connsiteY343" fmla="*/ 1269 h 1469"/>
                <a:gd name="connsiteX344" fmla="*/ 1496 w 2331"/>
                <a:gd name="connsiteY344" fmla="*/ 1203 h 1469"/>
                <a:gd name="connsiteX345" fmla="*/ 1449 w 2331"/>
                <a:gd name="connsiteY345" fmla="*/ 1203 h 1469"/>
                <a:gd name="connsiteX346" fmla="*/ 1412 w 2331"/>
                <a:gd name="connsiteY346" fmla="*/ 1158 h 1469"/>
                <a:gd name="connsiteX347" fmla="*/ 1421 w 2331"/>
                <a:gd name="connsiteY347" fmla="*/ 1134 h 1469"/>
                <a:gd name="connsiteX348" fmla="*/ 1431 w 2331"/>
                <a:gd name="connsiteY348" fmla="*/ 1104 h 1469"/>
                <a:gd name="connsiteX349" fmla="*/ 1427 w 2331"/>
                <a:gd name="connsiteY349" fmla="*/ 1098 h 1469"/>
                <a:gd name="connsiteX350" fmla="*/ 1475 w 2331"/>
                <a:gd name="connsiteY350" fmla="*/ 1053 h 1469"/>
                <a:gd name="connsiteX351" fmla="*/ 1425 w 2331"/>
                <a:gd name="connsiteY351" fmla="*/ 1050 h 1469"/>
                <a:gd name="connsiteX352" fmla="*/ 1487 w 2331"/>
                <a:gd name="connsiteY352" fmla="*/ 891 h 1469"/>
                <a:gd name="connsiteX353" fmla="*/ 1538 w 2331"/>
                <a:gd name="connsiteY353" fmla="*/ 843 h 1469"/>
                <a:gd name="connsiteX354" fmla="*/ 1570 w 2331"/>
                <a:gd name="connsiteY354" fmla="*/ 795 h 1469"/>
                <a:gd name="connsiteX355" fmla="*/ 1629 w 2331"/>
                <a:gd name="connsiteY355" fmla="*/ 762 h 1469"/>
                <a:gd name="connsiteX356" fmla="*/ 1632 w 2331"/>
                <a:gd name="connsiteY356" fmla="*/ 804 h 1469"/>
                <a:gd name="connsiteX357" fmla="*/ 1643 w 2331"/>
                <a:gd name="connsiteY357" fmla="*/ 772 h 1469"/>
                <a:gd name="connsiteX358" fmla="*/ 1657 w 2331"/>
                <a:gd name="connsiteY358" fmla="*/ 782 h 1469"/>
                <a:gd name="connsiteX359" fmla="*/ 1673 w 2331"/>
                <a:gd name="connsiteY359" fmla="*/ 791 h 1469"/>
                <a:gd name="connsiteX360" fmla="*/ 1688 w 2331"/>
                <a:gd name="connsiteY360" fmla="*/ 754 h 1469"/>
                <a:gd name="connsiteX361" fmla="*/ 1703 w 2331"/>
                <a:gd name="connsiteY361" fmla="*/ 761 h 1469"/>
                <a:gd name="connsiteX362" fmla="*/ 1704 w 2331"/>
                <a:gd name="connsiteY362" fmla="*/ 720 h 1469"/>
                <a:gd name="connsiteX363" fmla="*/ 1701 w 2331"/>
                <a:gd name="connsiteY363" fmla="*/ 765 h 1469"/>
                <a:gd name="connsiteX364" fmla="*/ 1719 w 2331"/>
                <a:gd name="connsiteY364" fmla="*/ 723 h 1469"/>
                <a:gd name="connsiteX365" fmla="*/ 1735 w 2331"/>
                <a:gd name="connsiteY365" fmla="*/ 774 h 1469"/>
                <a:gd name="connsiteX366" fmla="*/ 1731 w 2331"/>
                <a:gd name="connsiteY366" fmla="*/ 726 h 1469"/>
                <a:gd name="connsiteX367" fmla="*/ 1731 w 2331"/>
                <a:gd name="connsiteY367" fmla="*/ 735 h 1469"/>
                <a:gd name="connsiteX368" fmla="*/ 1743 w 2331"/>
                <a:gd name="connsiteY368" fmla="*/ 738 h 1469"/>
                <a:gd name="connsiteX369" fmla="*/ 1755 w 2331"/>
                <a:gd name="connsiteY369" fmla="*/ 774 h 1469"/>
                <a:gd name="connsiteX370" fmla="*/ 1664 w 2331"/>
                <a:gd name="connsiteY370" fmla="*/ 732 h 1469"/>
                <a:gd name="connsiteX371" fmla="*/ 1659 w 2331"/>
                <a:gd name="connsiteY371" fmla="*/ 774 h 1469"/>
                <a:gd name="connsiteX372" fmla="*/ 1707 w 2331"/>
                <a:gd name="connsiteY372" fmla="*/ 738 h 1469"/>
                <a:gd name="connsiteX373" fmla="*/ 1743 w 2331"/>
                <a:gd name="connsiteY373" fmla="*/ 762 h 1469"/>
                <a:gd name="connsiteX374" fmla="*/ 1752 w 2331"/>
                <a:gd name="connsiteY374" fmla="*/ 729 h 1469"/>
                <a:gd name="connsiteX375" fmla="*/ 1836 w 2331"/>
                <a:gd name="connsiteY375" fmla="*/ 747 h 1469"/>
                <a:gd name="connsiteX376" fmla="*/ 1752 w 2331"/>
                <a:gd name="connsiteY376" fmla="*/ 786 h 1469"/>
                <a:gd name="connsiteX377" fmla="*/ 1902 w 2331"/>
                <a:gd name="connsiteY377" fmla="*/ 828 h 1469"/>
                <a:gd name="connsiteX378" fmla="*/ 1785 w 2331"/>
                <a:gd name="connsiteY378" fmla="*/ 1102 h 1469"/>
                <a:gd name="connsiteX379" fmla="*/ 1801 w 2331"/>
                <a:gd name="connsiteY379" fmla="*/ 1015 h 1469"/>
                <a:gd name="connsiteX380" fmla="*/ 1796 w 2331"/>
                <a:gd name="connsiteY380" fmla="*/ 1143 h 1469"/>
                <a:gd name="connsiteX381" fmla="*/ 1819 w 2331"/>
                <a:gd name="connsiteY381" fmla="*/ 1108 h 1469"/>
                <a:gd name="connsiteX382" fmla="*/ 1835 w 2331"/>
                <a:gd name="connsiteY382" fmla="*/ 1109 h 1469"/>
                <a:gd name="connsiteX383" fmla="*/ 1853 w 2331"/>
                <a:gd name="connsiteY383" fmla="*/ 1109 h 1469"/>
                <a:gd name="connsiteX384" fmla="*/ 1870 w 2331"/>
                <a:gd name="connsiteY384" fmla="*/ 1154 h 1469"/>
                <a:gd name="connsiteX385" fmla="*/ 1887 w 2331"/>
                <a:gd name="connsiteY385" fmla="*/ 1198 h 1469"/>
                <a:gd name="connsiteX386" fmla="*/ 1904 w 2331"/>
                <a:gd name="connsiteY386" fmla="*/ 1150 h 1469"/>
                <a:gd name="connsiteX387" fmla="*/ 1904 w 2331"/>
                <a:gd name="connsiteY387" fmla="*/ 1110 h 1469"/>
                <a:gd name="connsiteX388" fmla="*/ 1904 w 2331"/>
                <a:gd name="connsiteY388" fmla="*/ 1143 h 1469"/>
                <a:gd name="connsiteX389" fmla="*/ 1920 w 2331"/>
                <a:gd name="connsiteY389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785 w 2331"/>
                <a:gd name="connsiteY379" fmla="*/ 1102 h 1469"/>
                <a:gd name="connsiteX380" fmla="*/ 1801 w 2331"/>
                <a:gd name="connsiteY380" fmla="*/ 1015 h 1469"/>
                <a:gd name="connsiteX381" fmla="*/ 1796 w 2331"/>
                <a:gd name="connsiteY381" fmla="*/ 1143 h 1469"/>
                <a:gd name="connsiteX382" fmla="*/ 1819 w 2331"/>
                <a:gd name="connsiteY382" fmla="*/ 1108 h 1469"/>
                <a:gd name="connsiteX383" fmla="*/ 1835 w 2331"/>
                <a:gd name="connsiteY383" fmla="*/ 1109 h 1469"/>
                <a:gd name="connsiteX384" fmla="*/ 1853 w 2331"/>
                <a:gd name="connsiteY384" fmla="*/ 1109 h 1469"/>
                <a:gd name="connsiteX385" fmla="*/ 1870 w 2331"/>
                <a:gd name="connsiteY385" fmla="*/ 1154 h 1469"/>
                <a:gd name="connsiteX386" fmla="*/ 1887 w 2331"/>
                <a:gd name="connsiteY386" fmla="*/ 1198 h 1469"/>
                <a:gd name="connsiteX387" fmla="*/ 1904 w 2331"/>
                <a:gd name="connsiteY387" fmla="*/ 1150 h 1469"/>
                <a:gd name="connsiteX388" fmla="*/ 1904 w 2331"/>
                <a:gd name="connsiteY388" fmla="*/ 1110 h 1469"/>
                <a:gd name="connsiteX389" fmla="*/ 1904 w 2331"/>
                <a:gd name="connsiteY389" fmla="*/ 1143 h 1469"/>
                <a:gd name="connsiteX390" fmla="*/ 1920 w 2331"/>
                <a:gd name="connsiteY390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785 w 2331"/>
                <a:gd name="connsiteY379" fmla="*/ 1102 h 1469"/>
                <a:gd name="connsiteX380" fmla="*/ 1743 w 2331"/>
                <a:gd name="connsiteY380" fmla="*/ 1095 h 1469"/>
                <a:gd name="connsiteX381" fmla="*/ 1801 w 2331"/>
                <a:gd name="connsiteY381" fmla="*/ 1015 h 1469"/>
                <a:gd name="connsiteX382" fmla="*/ 1796 w 2331"/>
                <a:gd name="connsiteY382" fmla="*/ 1143 h 1469"/>
                <a:gd name="connsiteX383" fmla="*/ 1819 w 2331"/>
                <a:gd name="connsiteY383" fmla="*/ 1108 h 1469"/>
                <a:gd name="connsiteX384" fmla="*/ 1835 w 2331"/>
                <a:gd name="connsiteY384" fmla="*/ 1109 h 1469"/>
                <a:gd name="connsiteX385" fmla="*/ 1853 w 2331"/>
                <a:gd name="connsiteY385" fmla="*/ 1109 h 1469"/>
                <a:gd name="connsiteX386" fmla="*/ 1870 w 2331"/>
                <a:gd name="connsiteY386" fmla="*/ 1154 h 1469"/>
                <a:gd name="connsiteX387" fmla="*/ 1887 w 2331"/>
                <a:gd name="connsiteY387" fmla="*/ 1198 h 1469"/>
                <a:gd name="connsiteX388" fmla="*/ 1904 w 2331"/>
                <a:gd name="connsiteY388" fmla="*/ 1150 h 1469"/>
                <a:gd name="connsiteX389" fmla="*/ 1904 w 2331"/>
                <a:gd name="connsiteY389" fmla="*/ 1110 h 1469"/>
                <a:gd name="connsiteX390" fmla="*/ 1904 w 2331"/>
                <a:gd name="connsiteY390" fmla="*/ 1143 h 1469"/>
                <a:gd name="connsiteX391" fmla="*/ 1920 w 2331"/>
                <a:gd name="connsiteY391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785 w 2331"/>
                <a:gd name="connsiteY379" fmla="*/ 1102 h 1469"/>
                <a:gd name="connsiteX380" fmla="*/ 1743 w 2331"/>
                <a:gd name="connsiteY380" fmla="*/ 1095 h 1469"/>
                <a:gd name="connsiteX381" fmla="*/ 1796 w 2331"/>
                <a:gd name="connsiteY381" fmla="*/ 1143 h 1469"/>
                <a:gd name="connsiteX382" fmla="*/ 1819 w 2331"/>
                <a:gd name="connsiteY382" fmla="*/ 1108 h 1469"/>
                <a:gd name="connsiteX383" fmla="*/ 1835 w 2331"/>
                <a:gd name="connsiteY383" fmla="*/ 1109 h 1469"/>
                <a:gd name="connsiteX384" fmla="*/ 1853 w 2331"/>
                <a:gd name="connsiteY384" fmla="*/ 1109 h 1469"/>
                <a:gd name="connsiteX385" fmla="*/ 1870 w 2331"/>
                <a:gd name="connsiteY385" fmla="*/ 1154 h 1469"/>
                <a:gd name="connsiteX386" fmla="*/ 1887 w 2331"/>
                <a:gd name="connsiteY386" fmla="*/ 1198 h 1469"/>
                <a:gd name="connsiteX387" fmla="*/ 1904 w 2331"/>
                <a:gd name="connsiteY387" fmla="*/ 1150 h 1469"/>
                <a:gd name="connsiteX388" fmla="*/ 1904 w 2331"/>
                <a:gd name="connsiteY388" fmla="*/ 1110 h 1469"/>
                <a:gd name="connsiteX389" fmla="*/ 1904 w 2331"/>
                <a:gd name="connsiteY389" fmla="*/ 1143 h 1469"/>
                <a:gd name="connsiteX390" fmla="*/ 1920 w 2331"/>
                <a:gd name="connsiteY390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785 w 2331"/>
                <a:gd name="connsiteY379" fmla="*/ 1102 h 1469"/>
                <a:gd name="connsiteX380" fmla="*/ 1743 w 2331"/>
                <a:gd name="connsiteY380" fmla="*/ 1095 h 1469"/>
                <a:gd name="connsiteX381" fmla="*/ 1830 w 2331"/>
                <a:gd name="connsiteY381" fmla="*/ 741 h 1469"/>
                <a:gd name="connsiteX382" fmla="*/ 1796 w 2331"/>
                <a:gd name="connsiteY382" fmla="*/ 1143 h 1469"/>
                <a:gd name="connsiteX383" fmla="*/ 1819 w 2331"/>
                <a:gd name="connsiteY383" fmla="*/ 1108 h 1469"/>
                <a:gd name="connsiteX384" fmla="*/ 1835 w 2331"/>
                <a:gd name="connsiteY384" fmla="*/ 1109 h 1469"/>
                <a:gd name="connsiteX385" fmla="*/ 1853 w 2331"/>
                <a:gd name="connsiteY385" fmla="*/ 1109 h 1469"/>
                <a:gd name="connsiteX386" fmla="*/ 1870 w 2331"/>
                <a:gd name="connsiteY386" fmla="*/ 1154 h 1469"/>
                <a:gd name="connsiteX387" fmla="*/ 1887 w 2331"/>
                <a:gd name="connsiteY387" fmla="*/ 1198 h 1469"/>
                <a:gd name="connsiteX388" fmla="*/ 1904 w 2331"/>
                <a:gd name="connsiteY388" fmla="*/ 1150 h 1469"/>
                <a:gd name="connsiteX389" fmla="*/ 1904 w 2331"/>
                <a:gd name="connsiteY389" fmla="*/ 1110 h 1469"/>
                <a:gd name="connsiteX390" fmla="*/ 1904 w 2331"/>
                <a:gd name="connsiteY390" fmla="*/ 1143 h 1469"/>
                <a:gd name="connsiteX391" fmla="*/ 1920 w 2331"/>
                <a:gd name="connsiteY391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785 w 2331"/>
                <a:gd name="connsiteY379" fmla="*/ 1102 h 1469"/>
                <a:gd name="connsiteX380" fmla="*/ 1743 w 2331"/>
                <a:gd name="connsiteY380" fmla="*/ 1095 h 1469"/>
                <a:gd name="connsiteX381" fmla="*/ 1920 w 2331"/>
                <a:gd name="connsiteY381" fmla="*/ 774 h 1469"/>
                <a:gd name="connsiteX382" fmla="*/ 1830 w 2331"/>
                <a:gd name="connsiteY382" fmla="*/ 741 h 1469"/>
                <a:gd name="connsiteX383" fmla="*/ 1796 w 2331"/>
                <a:gd name="connsiteY383" fmla="*/ 1143 h 1469"/>
                <a:gd name="connsiteX384" fmla="*/ 1819 w 2331"/>
                <a:gd name="connsiteY384" fmla="*/ 1108 h 1469"/>
                <a:gd name="connsiteX385" fmla="*/ 1835 w 2331"/>
                <a:gd name="connsiteY385" fmla="*/ 1109 h 1469"/>
                <a:gd name="connsiteX386" fmla="*/ 1853 w 2331"/>
                <a:gd name="connsiteY386" fmla="*/ 1109 h 1469"/>
                <a:gd name="connsiteX387" fmla="*/ 1870 w 2331"/>
                <a:gd name="connsiteY387" fmla="*/ 1154 h 1469"/>
                <a:gd name="connsiteX388" fmla="*/ 1887 w 2331"/>
                <a:gd name="connsiteY388" fmla="*/ 1198 h 1469"/>
                <a:gd name="connsiteX389" fmla="*/ 1904 w 2331"/>
                <a:gd name="connsiteY389" fmla="*/ 1150 h 1469"/>
                <a:gd name="connsiteX390" fmla="*/ 1904 w 2331"/>
                <a:gd name="connsiteY390" fmla="*/ 1110 h 1469"/>
                <a:gd name="connsiteX391" fmla="*/ 1904 w 2331"/>
                <a:gd name="connsiteY391" fmla="*/ 1143 h 1469"/>
                <a:gd name="connsiteX392" fmla="*/ 1920 w 2331"/>
                <a:gd name="connsiteY392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785 w 2331"/>
                <a:gd name="connsiteY379" fmla="*/ 1102 h 1469"/>
                <a:gd name="connsiteX380" fmla="*/ 2013 w 2331"/>
                <a:gd name="connsiteY380" fmla="*/ 780 h 1469"/>
                <a:gd name="connsiteX381" fmla="*/ 1920 w 2331"/>
                <a:gd name="connsiteY381" fmla="*/ 774 h 1469"/>
                <a:gd name="connsiteX382" fmla="*/ 1830 w 2331"/>
                <a:gd name="connsiteY382" fmla="*/ 741 h 1469"/>
                <a:gd name="connsiteX383" fmla="*/ 1796 w 2331"/>
                <a:gd name="connsiteY383" fmla="*/ 1143 h 1469"/>
                <a:gd name="connsiteX384" fmla="*/ 1819 w 2331"/>
                <a:gd name="connsiteY384" fmla="*/ 1108 h 1469"/>
                <a:gd name="connsiteX385" fmla="*/ 1835 w 2331"/>
                <a:gd name="connsiteY385" fmla="*/ 1109 h 1469"/>
                <a:gd name="connsiteX386" fmla="*/ 1853 w 2331"/>
                <a:gd name="connsiteY386" fmla="*/ 1109 h 1469"/>
                <a:gd name="connsiteX387" fmla="*/ 1870 w 2331"/>
                <a:gd name="connsiteY387" fmla="*/ 1154 h 1469"/>
                <a:gd name="connsiteX388" fmla="*/ 1887 w 2331"/>
                <a:gd name="connsiteY388" fmla="*/ 1198 h 1469"/>
                <a:gd name="connsiteX389" fmla="*/ 1904 w 2331"/>
                <a:gd name="connsiteY389" fmla="*/ 1150 h 1469"/>
                <a:gd name="connsiteX390" fmla="*/ 1904 w 2331"/>
                <a:gd name="connsiteY390" fmla="*/ 1110 h 1469"/>
                <a:gd name="connsiteX391" fmla="*/ 1904 w 2331"/>
                <a:gd name="connsiteY391" fmla="*/ 1143 h 1469"/>
                <a:gd name="connsiteX392" fmla="*/ 1920 w 2331"/>
                <a:gd name="connsiteY392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30 w 2331"/>
                <a:gd name="connsiteY379" fmla="*/ 697 h 1469"/>
                <a:gd name="connsiteX380" fmla="*/ 2013 w 2331"/>
                <a:gd name="connsiteY380" fmla="*/ 780 h 1469"/>
                <a:gd name="connsiteX381" fmla="*/ 1920 w 2331"/>
                <a:gd name="connsiteY381" fmla="*/ 774 h 1469"/>
                <a:gd name="connsiteX382" fmla="*/ 1830 w 2331"/>
                <a:gd name="connsiteY382" fmla="*/ 741 h 1469"/>
                <a:gd name="connsiteX383" fmla="*/ 1796 w 2331"/>
                <a:gd name="connsiteY383" fmla="*/ 1143 h 1469"/>
                <a:gd name="connsiteX384" fmla="*/ 1819 w 2331"/>
                <a:gd name="connsiteY384" fmla="*/ 1108 h 1469"/>
                <a:gd name="connsiteX385" fmla="*/ 1835 w 2331"/>
                <a:gd name="connsiteY385" fmla="*/ 1109 h 1469"/>
                <a:gd name="connsiteX386" fmla="*/ 1853 w 2331"/>
                <a:gd name="connsiteY386" fmla="*/ 1109 h 1469"/>
                <a:gd name="connsiteX387" fmla="*/ 1870 w 2331"/>
                <a:gd name="connsiteY387" fmla="*/ 1154 h 1469"/>
                <a:gd name="connsiteX388" fmla="*/ 1887 w 2331"/>
                <a:gd name="connsiteY388" fmla="*/ 1198 h 1469"/>
                <a:gd name="connsiteX389" fmla="*/ 1904 w 2331"/>
                <a:gd name="connsiteY389" fmla="*/ 1150 h 1469"/>
                <a:gd name="connsiteX390" fmla="*/ 1904 w 2331"/>
                <a:gd name="connsiteY390" fmla="*/ 1110 h 1469"/>
                <a:gd name="connsiteX391" fmla="*/ 1904 w 2331"/>
                <a:gd name="connsiteY391" fmla="*/ 1143 h 1469"/>
                <a:gd name="connsiteX392" fmla="*/ 1920 w 2331"/>
                <a:gd name="connsiteY392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1143 h 1469"/>
                <a:gd name="connsiteX385" fmla="*/ 1819 w 2331"/>
                <a:gd name="connsiteY385" fmla="*/ 1108 h 1469"/>
                <a:gd name="connsiteX386" fmla="*/ 1835 w 2331"/>
                <a:gd name="connsiteY386" fmla="*/ 1109 h 1469"/>
                <a:gd name="connsiteX387" fmla="*/ 1853 w 2331"/>
                <a:gd name="connsiteY387" fmla="*/ 1109 h 1469"/>
                <a:gd name="connsiteX388" fmla="*/ 1870 w 2331"/>
                <a:gd name="connsiteY388" fmla="*/ 1154 h 1469"/>
                <a:gd name="connsiteX389" fmla="*/ 1887 w 2331"/>
                <a:gd name="connsiteY389" fmla="*/ 1198 h 1469"/>
                <a:gd name="connsiteX390" fmla="*/ 1904 w 2331"/>
                <a:gd name="connsiteY390" fmla="*/ 1150 h 1469"/>
                <a:gd name="connsiteX391" fmla="*/ 1904 w 2331"/>
                <a:gd name="connsiteY391" fmla="*/ 1110 h 1469"/>
                <a:gd name="connsiteX392" fmla="*/ 1904 w 2331"/>
                <a:gd name="connsiteY392" fmla="*/ 1143 h 1469"/>
                <a:gd name="connsiteX393" fmla="*/ 1920 w 2331"/>
                <a:gd name="connsiteY393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1143 h 1469"/>
                <a:gd name="connsiteX385" fmla="*/ 1797 w 2331"/>
                <a:gd name="connsiteY385" fmla="*/ 738 h 1469"/>
                <a:gd name="connsiteX386" fmla="*/ 1819 w 2331"/>
                <a:gd name="connsiteY386" fmla="*/ 1108 h 1469"/>
                <a:gd name="connsiteX387" fmla="*/ 1835 w 2331"/>
                <a:gd name="connsiteY387" fmla="*/ 1109 h 1469"/>
                <a:gd name="connsiteX388" fmla="*/ 1853 w 2331"/>
                <a:gd name="connsiteY388" fmla="*/ 1109 h 1469"/>
                <a:gd name="connsiteX389" fmla="*/ 1870 w 2331"/>
                <a:gd name="connsiteY389" fmla="*/ 1154 h 1469"/>
                <a:gd name="connsiteX390" fmla="*/ 1887 w 2331"/>
                <a:gd name="connsiteY390" fmla="*/ 1198 h 1469"/>
                <a:gd name="connsiteX391" fmla="*/ 1904 w 2331"/>
                <a:gd name="connsiteY391" fmla="*/ 1150 h 1469"/>
                <a:gd name="connsiteX392" fmla="*/ 1904 w 2331"/>
                <a:gd name="connsiteY392" fmla="*/ 1110 h 1469"/>
                <a:gd name="connsiteX393" fmla="*/ 1904 w 2331"/>
                <a:gd name="connsiteY393" fmla="*/ 1143 h 1469"/>
                <a:gd name="connsiteX394" fmla="*/ 1920 w 2331"/>
                <a:gd name="connsiteY39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819 w 2331"/>
                <a:gd name="connsiteY386" fmla="*/ 1108 h 1469"/>
                <a:gd name="connsiteX387" fmla="*/ 1835 w 2331"/>
                <a:gd name="connsiteY387" fmla="*/ 1109 h 1469"/>
                <a:gd name="connsiteX388" fmla="*/ 1853 w 2331"/>
                <a:gd name="connsiteY388" fmla="*/ 1109 h 1469"/>
                <a:gd name="connsiteX389" fmla="*/ 1870 w 2331"/>
                <a:gd name="connsiteY389" fmla="*/ 1154 h 1469"/>
                <a:gd name="connsiteX390" fmla="*/ 1887 w 2331"/>
                <a:gd name="connsiteY390" fmla="*/ 1198 h 1469"/>
                <a:gd name="connsiteX391" fmla="*/ 1904 w 2331"/>
                <a:gd name="connsiteY391" fmla="*/ 1150 h 1469"/>
                <a:gd name="connsiteX392" fmla="*/ 1904 w 2331"/>
                <a:gd name="connsiteY392" fmla="*/ 1110 h 1469"/>
                <a:gd name="connsiteX393" fmla="*/ 1904 w 2331"/>
                <a:gd name="connsiteY393" fmla="*/ 1143 h 1469"/>
                <a:gd name="connsiteX394" fmla="*/ 1920 w 2331"/>
                <a:gd name="connsiteY39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819 w 2331"/>
                <a:gd name="connsiteY386" fmla="*/ 1108 h 1469"/>
                <a:gd name="connsiteX387" fmla="*/ 1835 w 2331"/>
                <a:gd name="connsiteY387" fmla="*/ 1109 h 1469"/>
                <a:gd name="connsiteX388" fmla="*/ 1791 w 2331"/>
                <a:gd name="connsiteY388" fmla="*/ 708 h 1469"/>
                <a:gd name="connsiteX389" fmla="*/ 1853 w 2331"/>
                <a:gd name="connsiteY389" fmla="*/ 1109 h 1469"/>
                <a:gd name="connsiteX390" fmla="*/ 1870 w 2331"/>
                <a:gd name="connsiteY390" fmla="*/ 1154 h 1469"/>
                <a:gd name="connsiteX391" fmla="*/ 1887 w 2331"/>
                <a:gd name="connsiteY391" fmla="*/ 1198 h 1469"/>
                <a:gd name="connsiteX392" fmla="*/ 1904 w 2331"/>
                <a:gd name="connsiteY392" fmla="*/ 1150 h 1469"/>
                <a:gd name="connsiteX393" fmla="*/ 1904 w 2331"/>
                <a:gd name="connsiteY393" fmla="*/ 1110 h 1469"/>
                <a:gd name="connsiteX394" fmla="*/ 1904 w 2331"/>
                <a:gd name="connsiteY394" fmla="*/ 1143 h 1469"/>
                <a:gd name="connsiteX395" fmla="*/ 1920 w 2331"/>
                <a:gd name="connsiteY39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835 w 2331"/>
                <a:gd name="connsiteY387" fmla="*/ 1109 h 1469"/>
                <a:gd name="connsiteX388" fmla="*/ 1791 w 2331"/>
                <a:gd name="connsiteY388" fmla="*/ 708 h 1469"/>
                <a:gd name="connsiteX389" fmla="*/ 1853 w 2331"/>
                <a:gd name="connsiteY389" fmla="*/ 1109 h 1469"/>
                <a:gd name="connsiteX390" fmla="*/ 1870 w 2331"/>
                <a:gd name="connsiteY390" fmla="*/ 1154 h 1469"/>
                <a:gd name="connsiteX391" fmla="*/ 1887 w 2331"/>
                <a:gd name="connsiteY391" fmla="*/ 1198 h 1469"/>
                <a:gd name="connsiteX392" fmla="*/ 1904 w 2331"/>
                <a:gd name="connsiteY392" fmla="*/ 1150 h 1469"/>
                <a:gd name="connsiteX393" fmla="*/ 1904 w 2331"/>
                <a:gd name="connsiteY393" fmla="*/ 1110 h 1469"/>
                <a:gd name="connsiteX394" fmla="*/ 1904 w 2331"/>
                <a:gd name="connsiteY394" fmla="*/ 1143 h 1469"/>
                <a:gd name="connsiteX395" fmla="*/ 1920 w 2331"/>
                <a:gd name="connsiteY39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835 w 2331"/>
                <a:gd name="connsiteY387" fmla="*/ 1109 h 1469"/>
                <a:gd name="connsiteX388" fmla="*/ 1791 w 2331"/>
                <a:gd name="connsiteY388" fmla="*/ 708 h 1469"/>
                <a:gd name="connsiteX389" fmla="*/ 1583 w 2331"/>
                <a:gd name="connsiteY389" fmla="*/ 794 h 1469"/>
                <a:gd name="connsiteX390" fmla="*/ 1870 w 2331"/>
                <a:gd name="connsiteY390" fmla="*/ 1154 h 1469"/>
                <a:gd name="connsiteX391" fmla="*/ 1887 w 2331"/>
                <a:gd name="connsiteY391" fmla="*/ 1198 h 1469"/>
                <a:gd name="connsiteX392" fmla="*/ 1904 w 2331"/>
                <a:gd name="connsiteY392" fmla="*/ 1150 h 1469"/>
                <a:gd name="connsiteX393" fmla="*/ 1904 w 2331"/>
                <a:gd name="connsiteY393" fmla="*/ 1110 h 1469"/>
                <a:gd name="connsiteX394" fmla="*/ 1904 w 2331"/>
                <a:gd name="connsiteY394" fmla="*/ 1143 h 1469"/>
                <a:gd name="connsiteX395" fmla="*/ 1920 w 2331"/>
                <a:gd name="connsiteY395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870 w 2331"/>
                <a:gd name="connsiteY389" fmla="*/ 1154 h 1469"/>
                <a:gd name="connsiteX390" fmla="*/ 1887 w 2331"/>
                <a:gd name="connsiteY390" fmla="*/ 1198 h 1469"/>
                <a:gd name="connsiteX391" fmla="*/ 1904 w 2331"/>
                <a:gd name="connsiteY391" fmla="*/ 1150 h 1469"/>
                <a:gd name="connsiteX392" fmla="*/ 1904 w 2331"/>
                <a:gd name="connsiteY392" fmla="*/ 1110 h 1469"/>
                <a:gd name="connsiteX393" fmla="*/ 1904 w 2331"/>
                <a:gd name="connsiteY393" fmla="*/ 1143 h 1469"/>
                <a:gd name="connsiteX394" fmla="*/ 1920 w 2331"/>
                <a:gd name="connsiteY39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887 w 2331"/>
                <a:gd name="connsiteY390" fmla="*/ 1198 h 1469"/>
                <a:gd name="connsiteX391" fmla="*/ 1904 w 2331"/>
                <a:gd name="connsiteY391" fmla="*/ 1150 h 1469"/>
                <a:gd name="connsiteX392" fmla="*/ 1904 w 2331"/>
                <a:gd name="connsiteY392" fmla="*/ 1110 h 1469"/>
                <a:gd name="connsiteX393" fmla="*/ 1904 w 2331"/>
                <a:gd name="connsiteY393" fmla="*/ 1143 h 1469"/>
                <a:gd name="connsiteX394" fmla="*/ 1920 w 2331"/>
                <a:gd name="connsiteY39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904 w 2331"/>
                <a:gd name="connsiteY392" fmla="*/ 1110 h 1469"/>
                <a:gd name="connsiteX393" fmla="*/ 1904 w 2331"/>
                <a:gd name="connsiteY393" fmla="*/ 1143 h 1469"/>
                <a:gd name="connsiteX394" fmla="*/ 1920 w 2331"/>
                <a:gd name="connsiteY394" fmla="*/ 114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904 w 2331"/>
                <a:gd name="connsiteY392" fmla="*/ 1110 h 1469"/>
                <a:gd name="connsiteX393" fmla="*/ 1904 w 2331"/>
                <a:gd name="connsiteY393" fmla="*/ 1143 h 1469"/>
                <a:gd name="connsiteX394" fmla="*/ 1380 w 2331"/>
                <a:gd name="connsiteY394" fmla="*/ 96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904 w 2331"/>
                <a:gd name="connsiteY392" fmla="*/ 1110 h 1469"/>
                <a:gd name="connsiteX393" fmla="*/ 1454 w 2331"/>
                <a:gd name="connsiteY393" fmla="*/ 918 h 1469"/>
                <a:gd name="connsiteX394" fmla="*/ 1380 w 2331"/>
                <a:gd name="connsiteY394" fmla="*/ 96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454 w 2331"/>
                <a:gd name="connsiteY392" fmla="*/ 840 h 1469"/>
                <a:gd name="connsiteX393" fmla="*/ 1454 w 2331"/>
                <a:gd name="connsiteY393" fmla="*/ 918 h 1469"/>
                <a:gd name="connsiteX394" fmla="*/ 1380 w 2331"/>
                <a:gd name="connsiteY394" fmla="*/ 96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401 w 2331"/>
                <a:gd name="connsiteY392" fmla="*/ 837 h 1469"/>
                <a:gd name="connsiteX393" fmla="*/ 1454 w 2331"/>
                <a:gd name="connsiteY393" fmla="*/ 840 h 1469"/>
                <a:gd name="connsiteX394" fmla="*/ 1454 w 2331"/>
                <a:gd name="connsiteY394" fmla="*/ 918 h 1469"/>
                <a:gd name="connsiteX395" fmla="*/ 1380 w 2331"/>
                <a:gd name="connsiteY395" fmla="*/ 96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416 w 2331"/>
                <a:gd name="connsiteY392" fmla="*/ 879 h 1469"/>
                <a:gd name="connsiteX393" fmla="*/ 1401 w 2331"/>
                <a:gd name="connsiteY393" fmla="*/ 837 h 1469"/>
                <a:gd name="connsiteX394" fmla="*/ 1454 w 2331"/>
                <a:gd name="connsiteY394" fmla="*/ 840 h 1469"/>
                <a:gd name="connsiteX395" fmla="*/ 1454 w 2331"/>
                <a:gd name="connsiteY395" fmla="*/ 918 h 1469"/>
                <a:gd name="connsiteX396" fmla="*/ 1380 w 2331"/>
                <a:gd name="connsiteY396" fmla="*/ 96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494 w 2331"/>
                <a:gd name="connsiteY392" fmla="*/ 1011 h 1469"/>
                <a:gd name="connsiteX393" fmla="*/ 1416 w 2331"/>
                <a:gd name="connsiteY393" fmla="*/ 879 h 1469"/>
                <a:gd name="connsiteX394" fmla="*/ 1401 w 2331"/>
                <a:gd name="connsiteY394" fmla="*/ 837 h 1469"/>
                <a:gd name="connsiteX395" fmla="*/ 1454 w 2331"/>
                <a:gd name="connsiteY395" fmla="*/ 840 h 1469"/>
                <a:gd name="connsiteX396" fmla="*/ 1454 w 2331"/>
                <a:gd name="connsiteY396" fmla="*/ 918 h 1469"/>
                <a:gd name="connsiteX397" fmla="*/ 1380 w 2331"/>
                <a:gd name="connsiteY397" fmla="*/ 96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410 w 2331"/>
                <a:gd name="connsiteY392" fmla="*/ 840 h 1469"/>
                <a:gd name="connsiteX393" fmla="*/ 1494 w 2331"/>
                <a:gd name="connsiteY393" fmla="*/ 1011 h 1469"/>
                <a:gd name="connsiteX394" fmla="*/ 1416 w 2331"/>
                <a:gd name="connsiteY394" fmla="*/ 879 h 1469"/>
                <a:gd name="connsiteX395" fmla="*/ 1401 w 2331"/>
                <a:gd name="connsiteY395" fmla="*/ 837 h 1469"/>
                <a:gd name="connsiteX396" fmla="*/ 1454 w 2331"/>
                <a:gd name="connsiteY396" fmla="*/ 840 h 1469"/>
                <a:gd name="connsiteX397" fmla="*/ 1454 w 2331"/>
                <a:gd name="connsiteY397" fmla="*/ 918 h 1469"/>
                <a:gd name="connsiteX398" fmla="*/ 1380 w 2331"/>
                <a:gd name="connsiteY398" fmla="*/ 96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904 w 2331"/>
                <a:gd name="connsiteY391" fmla="*/ 1150 h 1469"/>
                <a:gd name="connsiteX392" fmla="*/ 1542 w 2331"/>
                <a:gd name="connsiteY392" fmla="*/ 915 h 1469"/>
                <a:gd name="connsiteX393" fmla="*/ 1410 w 2331"/>
                <a:gd name="connsiteY393" fmla="*/ 840 h 1469"/>
                <a:gd name="connsiteX394" fmla="*/ 1494 w 2331"/>
                <a:gd name="connsiteY394" fmla="*/ 1011 h 1469"/>
                <a:gd name="connsiteX395" fmla="*/ 1416 w 2331"/>
                <a:gd name="connsiteY395" fmla="*/ 879 h 1469"/>
                <a:gd name="connsiteX396" fmla="*/ 1401 w 2331"/>
                <a:gd name="connsiteY396" fmla="*/ 837 h 1469"/>
                <a:gd name="connsiteX397" fmla="*/ 1454 w 2331"/>
                <a:gd name="connsiteY397" fmla="*/ 840 h 1469"/>
                <a:gd name="connsiteX398" fmla="*/ 1454 w 2331"/>
                <a:gd name="connsiteY398" fmla="*/ 918 h 1469"/>
                <a:gd name="connsiteX399" fmla="*/ 1380 w 2331"/>
                <a:gd name="connsiteY399" fmla="*/ 967 h 1469"/>
                <a:gd name="connsiteX0" fmla="*/ 1886 w 2331"/>
                <a:gd name="connsiteY0" fmla="*/ 1005 h 1469"/>
                <a:gd name="connsiteX1" fmla="*/ 1889 w 2331"/>
                <a:gd name="connsiteY1" fmla="*/ 999 h 1469"/>
                <a:gd name="connsiteX2" fmla="*/ 1895 w 2331"/>
                <a:gd name="connsiteY2" fmla="*/ 963 h 1469"/>
                <a:gd name="connsiteX3" fmla="*/ 2010 w 2331"/>
                <a:gd name="connsiteY3" fmla="*/ 786 h 1469"/>
                <a:gd name="connsiteX4" fmla="*/ 1932 w 2331"/>
                <a:gd name="connsiteY4" fmla="*/ 1023 h 1469"/>
                <a:gd name="connsiteX5" fmla="*/ 1934 w 2331"/>
                <a:gd name="connsiteY5" fmla="*/ 963 h 1469"/>
                <a:gd name="connsiteX6" fmla="*/ 1934 w 2331"/>
                <a:gd name="connsiteY6" fmla="*/ 960 h 1469"/>
                <a:gd name="connsiteX7" fmla="*/ 1934 w 2331"/>
                <a:gd name="connsiteY7" fmla="*/ 954 h 1469"/>
                <a:gd name="connsiteX8" fmla="*/ 1953 w 2331"/>
                <a:gd name="connsiteY8" fmla="*/ 1005 h 1469"/>
                <a:gd name="connsiteX9" fmla="*/ 1968 w 2331"/>
                <a:gd name="connsiteY9" fmla="*/ 1134 h 1469"/>
                <a:gd name="connsiteX10" fmla="*/ 1984 w 2331"/>
                <a:gd name="connsiteY10" fmla="*/ 1083 h 1469"/>
                <a:gd name="connsiteX11" fmla="*/ 1999 w 2331"/>
                <a:gd name="connsiteY11" fmla="*/ 1031 h 1469"/>
                <a:gd name="connsiteX12" fmla="*/ 2028 w 2331"/>
                <a:gd name="connsiteY12" fmla="*/ 926 h 1469"/>
                <a:gd name="connsiteX13" fmla="*/ 2055 w 2331"/>
                <a:gd name="connsiteY13" fmla="*/ 1087 h 1469"/>
                <a:gd name="connsiteX14" fmla="*/ 2091 w 2331"/>
                <a:gd name="connsiteY14" fmla="*/ 918 h 1469"/>
                <a:gd name="connsiteX15" fmla="*/ 2118 w 2331"/>
                <a:gd name="connsiteY15" fmla="*/ 1003 h 1469"/>
                <a:gd name="connsiteX16" fmla="*/ 2194 w 2331"/>
                <a:gd name="connsiteY16" fmla="*/ 1057 h 1469"/>
                <a:gd name="connsiteX17" fmla="*/ 2158 w 2331"/>
                <a:gd name="connsiteY17" fmla="*/ 1263 h 1469"/>
                <a:gd name="connsiteX18" fmla="*/ 2208 w 2331"/>
                <a:gd name="connsiteY18" fmla="*/ 1083 h 1469"/>
                <a:gd name="connsiteX19" fmla="*/ 2205 w 2331"/>
                <a:gd name="connsiteY19" fmla="*/ 1080 h 1469"/>
                <a:gd name="connsiteX20" fmla="*/ 2199 w 2331"/>
                <a:gd name="connsiteY20" fmla="*/ 1080 h 1469"/>
                <a:gd name="connsiteX21" fmla="*/ 2165 w 2331"/>
                <a:gd name="connsiteY21" fmla="*/ 1243 h 1469"/>
                <a:gd name="connsiteX22" fmla="*/ 2171 w 2331"/>
                <a:gd name="connsiteY22" fmla="*/ 1224 h 1469"/>
                <a:gd name="connsiteX23" fmla="*/ 2183 w 2331"/>
                <a:gd name="connsiteY23" fmla="*/ 1219 h 1469"/>
                <a:gd name="connsiteX24" fmla="*/ 2195 w 2331"/>
                <a:gd name="connsiteY24" fmla="*/ 1213 h 1469"/>
                <a:gd name="connsiteX25" fmla="*/ 2207 w 2331"/>
                <a:gd name="connsiteY25" fmla="*/ 1208 h 1469"/>
                <a:gd name="connsiteX26" fmla="*/ 2218 w 2331"/>
                <a:gd name="connsiteY26" fmla="*/ 1203 h 1469"/>
                <a:gd name="connsiteX27" fmla="*/ 2230 w 2331"/>
                <a:gd name="connsiteY27" fmla="*/ 1197 h 1469"/>
                <a:gd name="connsiteX28" fmla="*/ 2241 w 2331"/>
                <a:gd name="connsiteY28" fmla="*/ 1191 h 1469"/>
                <a:gd name="connsiteX29" fmla="*/ 2251 w 2331"/>
                <a:gd name="connsiteY29" fmla="*/ 1185 h 1469"/>
                <a:gd name="connsiteX30" fmla="*/ 2261 w 2331"/>
                <a:gd name="connsiteY30" fmla="*/ 1178 h 1469"/>
                <a:gd name="connsiteX31" fmla="*/ 2279 w 2331"/>
                <a:gd name="connsiteY31" fmla="*/ 1160 h 1469"/>
                <a:gd name="connsiteX32" fmla="*/ 2294 w 2331"/>
                <a:gd name="connsiteY32" fmla="*/ 1138 h 1469"/>
                <a:gd name="connsiteX33" fmla="*/ 2307 w 2331"/>
                <a:gd name="connsiteY33" fmla="*/ 1111 h 1469"/>
                <a:gd name="connsiteX34" fmla="*/ 2317 w 2331"/>
                <a:gd name="connsiteY34" fmla="*/ 1082 h 1469"/>
                <a:gd name="connsiteX35" fmla="*/ 2324 w 2331"/>
                <a:gd name="connsiteY35" fmla="*/ 1051 h 1469"/>
                <a:gd name="connsiteX36" fmla="*/ 2328 w 2331"/>
                <a:gd name="connsiteY36" fmla="*/ 1018 h 1469"/>
                <a:gd name="connsiteX37" fmla="*/ 2331 w 2331"/>
                <a:gd name="connsiteY37" fmla="*/ 985 h 1469"/>
                <a:gd name="connsiteX38" fmla="*/ 2331 w 2331"/>
                <a:gd name="connsiteY38" fmla="*/ 954 h 1469"/>
                <a:gd name="connsiteX39" fmla="*/ 2329 w 2331"/>
                <a:gd name="connsiteY39" fmla="*/ 927 h 1469"/>
                <a:gd name="connsiteX40" fmla="*/ 2327 w 2331"/>
                <a:gd name="connsiteY40" fmla="*/ 899 h 1469"/>
                <a:gd name="connsiteX41" fmla="*/ 2322 w 2331"/>
                <a:gd name="connsiteY41" fmla="*/ 871 h 1469"/>
                <a:gd name="connsiteX42" fmla="*/ 2315 w 2331"/>
                <a:gd name="connsiteY42" fmla="*/ 844 h 1469"/>
                <a:gd name="connsiteX43" fmla="*/ 2307 w 2331"/>
                <a:gd name="connsiteY43" fmla="*/ 819 h 1469"/>
                <a:gd name="connsiteX44" fmla="*/ 2297 w 2331"/>
                <a:gd name="connsiteY44" fmla="*/ 796 h 1469"/>
                <a:gd name="connsiteX45" fmla="*/ 2284 w 2331"/>
                <a:gd name="connsiteY45" fmla="*/ 777 h 1469"/>
                <a:gd name="connsiteX46" fmla="*/ 2269 w 2331"/>
                <a:gd name="connsiteY46" fmla="*/ 762 h 1469"/>
                <a:gd name="connsiteX47" fmla="*/ 2242 w 2331"/>
                <a:gd name="connsiteY47" fmla="*/ 743 h 1469"/>
                <a:gd name="connsiteX48" fmla="*/ 2213 w 2331"/>
                <a:gd name="connsiteY48" fmla="*/ 725 h 1469"/>
                <a:gd name="connsiteX49" fmla="*/ 2181 w 2331"/>
                <a:gd name="connsiteY49" fmla="*/ 706 h 1469"/>
                <a:gd name="connsiteX50" fmla="*/ 2147 w 2331"/>
                <a:gd name="connsiteY50" fmla="*/ 688 h 1469"/>
                <a:gd name="connsiteX51" fmla="*/ 2112 w 2331"/>
                <a:gd name="connsiteY51" fmla="*/ 672 h 1469"/>
                <a:gd name="connsiteX52" fmla="*/ 2074 w 2331"/>
                <a:gd name="connsiteY52" fmla="*/ 656 h 1469"/>
                <a:gd name="connsiteX53" fmla="*/ 2034 w 2331"/>
                <a:gd name="connsiteY53" fmla="*/ 640 h 1469"/>
                <a:gd name="connsiteX54" fmla="*/ 1993 w 2331"/>
                <a:gd name="connsiteY54" fmla="*/ 625 h 1469"/>
                <a:gd name="connsiteX55" fmla="*/ 1950 w 2331"/>
                <a:gd name="connsiteY55" fmla="*/ 611 h 1469"/>
                <a:gd name="connsiteX56" fmla="*/ 1904 w 2331"/>
                <a:gd name="connsiteY56" fmla="*/ 598 h 1469"/>
                <a:gd name="connsiteX57" fmla="*/ 1857 w 2331"/>
                <a:gd name="connsiteY57" fmla="*/ 585 h 1469"/>
                <a:gd name="connsiteX58" fmla="*/ 1808 w 2331"/>
                <a:gd name="connsiteY58" fmla="*/ 574 h 1469"/>
                <a:gd name="connsiteX59" fmla="*/ 1758 w 2331"/>
                <a:gd name="connsiteY59" fmla="*/ 563 h 1469"/>
                <a:gd name="connsiteX60" fmla="*/ 1707 w 2331"/>
                <a:gd name="connsiteY60" fmla="*/ 553 h 1469"/>
                <a:gd name="connsiteX61" fmla="*/ 1654 w 2331"/>
                <a:gd name="connsiteY61" fmla="*/ 543 h 1469"/>
                <a:gd name="connsiteX62" fmla="*/ 1599 w 2331"/>
                <a:gd name="connsiteY62" fmla="*/ 535 h 1469"/>
                <a:gd name="connsiteX63" fmla="*/ 1599 w 2331"/>
                <a:gd name="connsiteY63" fmla="*/ 535 h 1469"/>
                <a:gd name="connsiteX64" fmla="*/ 1595 w 2331"/>
                <a:gd name="connsiteY64" fmla="*/ 471 h 1469"/>
                <a:gd name="connsiteX65" fmla="*/ 1487 w 2331"/>
                <a:gd name="connsiteY65" fmla="*/ 471 h 1469"/>
                <a:gd name="connsiteX66" fmla="*/ 1496 w 2331"/>
                <a:gd name="connsiteY66" fmla="*/ 637 h 1469"/>
                <a:gd name="connsiteX67" fmla="*/ 1491 w 2331"/>
                <a:gd name="connsiteY67" fmla="*/ 638 h 1469"/>
                <a:gd name="connsiteX68" fmla="*/ 1487 w 2331"/>
                <a:gd name="connsiteY68" fmla="*/ 639 h 1469"/>
                <a:gd name="connsiteX69" fmla="*/ 1482 w 2331"/>
                <a:gd name="connsiteY69" fmla="*/ 640 h 1469"/>
                <a:gd name="connsiteX70" fmla="*/ 1477 w 2331"/>
                <a:gd name="connsiteY70" fmla="*/ 642 h 1469"/>
                <a:gd name="connsiteX71" fmla="*/ 1473 w 2331"/>
                <a:gd name="connsiteY71" fmla="*/ 644 h 1469"/>
                <a:gd name="connsiteX72" fmla="*/ 1468 w 2331"/>
                <a:gd name="connsiteY72" fmla="*/ 645 h 1469"/>
                <a:gd name="connsiteX73" fmla="*/ 1462 w 2331"/>
                <a:gd name="connsiteY73" fmla="*/ 646 h 1469"/>
                <a:gd name="connsiteX74" fmla="*/ 1458 w 2331"/>
                <a:gd name="connsiteY74" fmla="*/ 647 h 1469"/>
                <a:gd name="connsiteX75" fmla="*/ 1467 w 2331"/>
                <a:gd name="connsiteY75" fmla="*/ 643 h 1469"/>
                <a:gd name="connsiteX76" fmla="*/ 1418 w 2331"/>
                <a:gd name="connsiteY76" fmla="*/ 561 h 1469"/>
                <a:gd name="connsiteX77" fmla="*/ 1405 w 2331"/>
                <a:gd name="connsiteY77" fmla="*/ 452 h 1469"/>
                <a:gd name="connsiteX78" fmla="*/ 1417 w 2331"/>
                <a:gd name="connsiteY78" fmla="*/ 442 h 1469"/>
                <a:gd name="connsiteX79" fmla="*/ 1427 w 2331"/>
                <a:gd name="connsiteY79" fmla="*/ 430 h 1469"/>
                <a:gd name="connsiteX80" fmla="*/ 1438 w 2331"/>
                <a:gd name="connsiteY80" fmla="*/ 417 h 1469"/>
                <a:gd name="connsiteX81" fmla="*/ 1447 w 2331"/>
                <a:gd name="connsiteY81" fmla="*/ 403 h 1469"/>
                <a:gd name="connsiteX82" fmla="*/ 1456 w 2331"/>
                <a:gd name="connsiteY82" fmla="*/ 388 h 1469"/>
                <a:gd name="connsiteX83" fmla="*/ 1465 w 2331"/>
                <a:gd name="connsiteY83" fmla="*/ 372 h 1469"/>
                <a:gd name="connsiteX84" fmla="*/ 1472 w 2331"/>
                <a:gd name="connsiteY84" fmla="*/ 354 h 1469"/>
                <a:gd name="connsiteX85" fmla="*/ 1479 w 2331"/>
                <a:gd name="connsiteY85" fmla="*/ 337 h 1469"/>
                <a:gd name="connsiteX86" fmla="*/ 1487 w 2331"/>
                <a:gd name="connsiteY86" fmla="*/ 471 h 1469"/>
                <a:gd name="connsiteX87" fmla="*/ 1595 w 2331"/>
                <a:gd name="connsiteY87" fmla="*/ 471 h 1469"/>
                <a:gd name="connsiteX88" fmla="*/ 1585 w 2331"/>
                <a:gd name="connsiteY88" fmla="*/ 273 h 1469"/>
                <a:gd name="connsiteX89" fmla="*/ 1584 w 2331"/>
                <a:gd name="connsiteY89" fmla="*/ 265 h 1469"/>
                <a:gd name="connsiteX90" fmla="*/ 1580 w 2331"/>
                <a:gd name="connsiteY90" fmla="*/ 257 h 1469"/>
                <a:gd name="connsiteX91" fmla="*/ 1576 w 2331"/>
                <a:gd name="connsiteY91" fmla="*/ 250 h 1469"/>
                <a:gd name="connsiteX92" fmla="*/ 1570 w 2331"/>
                <a:gd name="connsiteY92" fmla="*/ 243 h 1469"/>
                <a:gd name="connsiteX93" fmla="*/ 1563 w 2331"/>
                <a:gd name="connsiteY93" fmla="*/ 237 h 1469"/>
                <a:gd name="connsiteX94" fmla="*/ 1556 w 2331"/>
                <a:gd name="connsiteY94" fmla="*/ 234 h 1469"/>
                <a:gd name="connsiteX95" fmla="*/ 1546 w 2331"/>
                <a:gd name="connsiteY95" fmla="*/ 231 h 1469"/>
                <a:gd name="connsiteX96" fmla="*/ 1538 w 2331"/>
                <a:gd name="connsiteY96" fmla="*/ 230 h 1469"/>
                <a:gd name="connsiteX97" fmla="*/ 1517 w 2331"/>
                <a:gd name="connsiteY97" fmla="*/ 230 h 1469"/>
                <a:gd name="connsiteX98" fmla="*/ 1511 w 2331"/>
                <a:gd name="connsiteY98" fmla="*/ 230 h 1469"/>
                <a:gd name="connsiteX99" fmla="*/ 1505 w 2331"/>
                <a:gd name="connsiteY99" fmla="*/ 231 h 1469"/>
                <a:gd name="connsiteX100" fmla="*/ 1501 w 2331"/>
                <a:gd name="connsiteY100" fmla="*/ 234 h 1469"/>
                <a:gd name="connsiteX101" fmla="*/ 1495 w 2331"/>
                <a:gd name="connsiteY101" fmla="*/ 236 h 1469"/>
                <a:gd name="connsiteX102" fmla="*/ 1495 w 2331"/>
                <a:gd name="connsiteY102" fmla="*/ 236 h 1469"/>
                <a:gd name="connsiteX103" fmla="*/ 1495 w 2331"/>
                <a:gd name="connsiteY103" fmla="*/ 235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3 w 2331"/>
                <a:gd name="connsiteY106" fmla="*/ 212 h 1469"/>
                <a:gd name="connsiteX107" fmla="*/ 1488 w 2331"/>
                <a:gd name="connsiteY107" fmla="*/ 188 h 1469"/>
                <a:gd name="connsiteX108" fmla="*/ 1481 w 2331"/>
                <a:gd name="connsiteY108" fmla="*/ 166 h 1469"/>
                <a:gd name="connsiteX109" fmla="*/ 1473 w 2331"/>
                <a:gd name="connsiteY109" fmla="*/ 145 h 1469"/>
                <a:gd name="connsiteX110" fmla="*/ 1462 w 2331"/>
                <a:gd name="connsiteY110" fmla="*/ 124 h 1469"/>
                <a:gd name="connsiteX111" fmla="*/ 1449 w 2331"/>
                <a:gd name="connsiteY111" fmla="*/ 105 h 1469"/>
                <a:gd name="connsiteX112" fmla="*/ 1434 w 2331"/>
                <a:gd name="connsiteY112" fmla="*/ 86 h 1469"/>
                <a:gd name="connsiteX113" fmla="*/ 1418 w 2331"/>
                <a:gd name="connsiteY113" fmla="*/ 69 h 1469"/>
                <a:gd name="connsiteX114" fmla="*/ 1399 w 2331"/>
                <a:gd name="connsiteY114" fmla="*/ 54 h 1469"/>
                <a:gd name="connsiteX115" fmla="*/ 1379 w 2331"/>
                <a:gd name="connsiteY115" fmla="*/ 40 h 1469"/>
                <a:gd name="connsiteX116" fmla="*/ 1359 w 2331"/>
                <a:gd name="connsiteY116" fmla="*/ 28 h 1469"/>
                <a:gd name="connsiteX117" fmla="*/ 1338 w 2331"/>
                <a:gd name="connsiteY117" fmla="*/ 18 h 1469"/>
                <a:gd name="connsiteX118" fmla="*/ 1316 w 2331"/>
                <a:gd name="connsiteY118" fmla="*/ 11 h 1469"/>
                <a:gd name="connsiteX119" fmla="*/ 1294 w 2331"/>
                <a:gd name="connsiteY119" fmla="*/ 5 h 1469"/>
                <a:gd name="connsiteX120" fmla="*/ 1271 w 2331"/>
                <a:gd name="connsiteY120" fmla="*/ 1 h 1469"/>
                <a:gd name="connsiteX121" fmla="*/ 1247 w 2331"/>
                <a:gd name="connsiteY121" fmla="*/ 0 h 1469"/>
                <a:gd name="connsiteX122" fmla="*/ 1225 w 2331"/>
                <a:gd name="connsiteY122" fmla="*/ 1 h 1469"/>
                <a:gd name="connsiteX123" fmla="*/ 1204 w 2331"/>
                <a:gd name="connsiteY123" fmla="*/ 4 h 1469"/>
                <a:gd name="connsiteX124" fmla="*/ 1183 w 2331"/>
                <a:gd name="connsiteY124" fmla="*/ 9 h 1469"/>
                <a:gd name="connsiteX125" fmla="*/ 1163 w 2331"/>
                <a:gd name="connsiteY125" fmla="*/ 15 h 1469"/>
                <a:gd name="connsiteX126" fmla="*/ 1144 w 2331"/>
                <a:gd name="connsiteY126" fmla="*/ 25 h 1469"/>
                <a:gd name="connsiteX127" fmla="*/ 1127 w 2331"/>
                <a:gd name="connsiteY127" fmla="*/ 34 h 1469"/>
                <a:gd name="connsiteX128" fmla="*/ 1110 w 2331"/>
                <a:gd name="connsiteY128" fmla="*/ 46 h 1469"/>
                <a:gd name="connsiteX129" fmla="*/ 1095 w 2331"/>
                <a:gd name="connsiteY129" fmla="*/ 60 h 1469"/>
                <a:gd name="connsiteX130" fmla="*/ 1080 w 2331"/>
                <a:gd name="connsiteY130" fmla="*/ 74 h 1469"/>
                <a:gd name="connsiteX131" fmla="*/ 1068 w 2331"/>
                <a:gd name="connsiteY131" fmla="*/ 90 h 1469"/>
                <a:gd name="connsiteX132" fmla="*/ 1057 w 2331"/>
                <a:gd name="connsiteY132" fmla="*/ 106 h 1469"/>
                <a:gd name="connsiteX133" fmla="*/ 1047 w 2331"/>
                <a:gd name="connsiteY133" fmla="*/ 125 h 1469"/>
                <a:gd name="connsiteX134" fmla="*/ 1039 w 2331"/>
                <a:gd name="connsiteY134" fmla="*/ 144 h 1469"/>
                <a:gd name="connsiteX135" fmla="*/ 1033 w 2331"/>
                <a:gd name="connsiteY135" fmla="*/ 164 h 1469"/>
                <a:gd name="connsiteX136" fmla="*/ 1029 w 2331"/>
                <a:gd name="connsiteY136" fmla="*/ 185 h 1469"/>
                <a:gd name="connsiteX137" fmla="*/ 1026 w 2331"/>
                <a:gd name="connsiteY137" fmla="*/ 207 h 1469"/>
                <a:gd name="connsiteX138" fmla="*/ 1003 w 2331"/>
                <a:gd name="connsiteY138" fmla="*/ 227 h 1469"/>
                <a:gd name="connsiteX139" fmla="*/ 976 w 2331"/>
                <a:gd name="connsiteY139" fmla="*/ 251 h 1469"/>
                <a:gd name="connsiteX140" fmla="*/ 947 w 2331"/>
                <a:gd name="connsiteY140" fmla="*/ 279 h 1469"/>
                <a:gd name="connsiteX141" fmla="*/ 919 w 2331"/>
                <a:gd name="connsiteY141" fmla="*/ 309 h 1469"/>
                <a:gd name="connsiteX142" fmla="*/ 893 w 2331"/>
                <a:gd name="connsiteY142" fmla="*/ 338 h 1469"/>
                <a:gd name="connsiteX143" fmla="*/ 873 w 2331"/>
                <a:gd name="connsiteY143" fmla="*/ 366 h 1469"/>
                <a:gd name="connsiteX144" fmla="*/ 860 w 2331"/>
                <a:gd name="connsiteY144" fmla="*/ 391 h 1469"/>
                <a:gd name="connsiteX145" fmla="*/ 858 w 2331"/>
                <a:gd name="connsiteY145" fmla="*/ 414 h 1469"/>
                <a:gd name="connsiteX146" fmla="*/ 860 w 2331"/>
                <a:gd name="connsiteY146" fmla="*/ 422 h 1469"/>
                <a:gd name="connsiteX147" fmla="*/ 864 w 2331"/>
                <a:gd name="connsiteY147" fmla="*/ 429 h 1469"/>
                <a:gd name="connsiteX148" fmla="*/ 870 w 2331"/>
                <a:gd name="connsiteY148" fmla="*/ 435 h 1469"/>
                <a:gd name="connsiteX149" fmla="*/ 877 w 2331"/>
                <a:gd name="connsiteY149" fmla="*/ 439 h 1469"/>
                <a:gd name="connsiteX150" fmla="*/ 887 w 2331"/>
                <a:gd name="connsiteY150" fmla="*/ 444 h 1469"/>
                <a:gd name="connsiteX151" fmla="*/ 898 w 2331"/>
                <a:gd name="connsiteY151" fmla="*/ 449 h 1469"/>
                <a:gd name="connsiteX152" fmla="*/ 911 w 2331"/>
                <a:gd name="connsiteY152" fmla="*/ 452 h 1469"/>
                <a:gd name="connsiteX153" fmla="*/ 923 w 2331"/>
                <a:gd name="connsiteY153" fmla="*/ 456 h 1469"/>
                <a:gd name="connsiteX154" fmla="*/ 936 w 2331"/>
                <a:gd name="connsiteY154" fmla="*/ 459 h 1469"/>
                <a:gd name="connsiteX155" fmla="*/ 950 w 2331"/>
                <a:gd name="connsiteY155" fmla="*/ 462 h 1469"/>
                <a:gd name="connsiteX156" fmla="*/ 964 w 2331"/>
                <a:gd name="connsiteY156" fmla="*/ 465 h 1469"/>
                <a:gd name="connsiteX157" fmla="*/ 978 w 2331"/>
                <a:gd name="connsiteY157" fmla="*/ 466 h 1469"/>
                <a:gd name="connsiteX158" fmla="*/ 991 w 2331"/>
                <a:gd name="connsiteY158" fmla="*/ 469 h 1469"/>
                <a:gd name="connsiteX159" fmla="*/ 1005 w 2331"/>
                <a:gd name="connsiteY159" fmla="*/ 470 h 1469"/>
                <a:gd name="connsiteX160" fmla="*/ 1018 w 2331"/>
                <a:gd name="connsiteY160" fmla="*/ 472 h 1469"/>
                <a:gd name="connsiteX161" fmla="*/ 1030 w 2331"/>
                <a:gd name="connsiteY161" fmla="*/ 473 h 1469"/>
                <a:gd name="connsiteX162" fmla="*/ 1041 w 2331"/>
                <a:gd name="connsiteY162" fmla="*/ 473 h 1469"/>
                <a:gd name="connsiteX163" fmla="*/ 1052 w 2331"/>
                <a:gd name="connsiteY163" fmla="*/ 474 h 1469"/>
                <a:gd name="connsiteX164" fmla="*/ 1061 w 2331"/>
                <a:gd name="connsiteY164" fmla="*/ 476 h 1469"/>
                <a:gd name="connsiteX165" fmla="*/ 1069 w 2331"/>
                <a:gd name="connsiteY165" fmla="*/ 476 h 1469"/>
                <a:gd name="connsiteX166" fmla="*/ 1082 w 2331"/>
                <a:gd name="connsiteY166" fmla="*/ 589 h 1469"/>
                <a:gd name="connsiteX167" fmla="*/ 1082 w 2331"/>
                <a:gd name="connsiteY167" fmla="*/ 593 h 1469"/>
                <a:gd name="connsiteX168" fmla="*/ 1074 w 2331"/>
                <a:gd name="connsiteY168" fmla="*/ 590 h 1469"/>
                <a:gd name="connsiteX169" fmla="*/ 1067 w 2331"/>
                <a:gd name="connsiteY169" fmla="*/ 588 h 1469"/>
                <a:gd name="connsiteX170" fmla="*/ 1059 w 2331"/>
                <a:gd name="connsiteY170" fmla="*/ 588 h 1469"/>
                <a:gd name="connsiteX171" fmla="*/ 1051 w 2331"/>
                <a:gd name="connsiteY171" fmla="*/ 590 h 1469"/>
                <a:gd name="connsiteX172" fmla="*/ 1046 w 2331"/>
                <a:gd name="connsiteY172" fmla="*/ 591 h 1469"/>
                <a:gd name="connsiteX173" fmla="*/ 1043 w 2331"/>
                <a:gd name="connsiteY173" fmla="*/ 593 h 1469"/>
                <a:gd name="connsiteX174" fmla="*/ 1039 w 2331"/>
                <a:gd name="connsiteY174" fmla="*/ 594 h 1469"/>
                <a:gd name="connsiteX175" fmla="*/ 1037 w 2331"/>
                <a:gd name="connsiteY175" fmla="*/ 595 h 1469"/>
                <a:gd name="connsiteX176" fmla="*/ 969 w 2331"/>
                <a:gd name="connsiteY176" fmla="*/ 501 h 1469"/>
                <a:gd name="connsiteX177" fmla="*/ 968 w 2331"/>
                <a:gd name="connsiteY177" fmla="*/ 500 h 1469"/>
                <a:gd name="connsiteX178" fmla="*/ 963 w 2331"/>
                <a:gd name="connsiteY178" fmla="*/ 497 h 1469"/>
                <a:gd name="connsiteX179" fmla="*/ 957 w 2331"/>
                <a:gd name="connsiteY179" fmla="*/ 493 h 1469"/>
                <a:gd name="connsiteX180" fmla="*/ 951 w 2331"/>
                <a:gd name="connsiteY180" fmla="*/ 491 h 1469"/>
                <a:gd name="connsiteX181" fmla="*/ 943 w 2331"/>
                <a:gd name="connsiteY181" fmla="*/ 488 h 1469"/>
                <a:gd name="connsiteX182" fmla="*/ 936 w 2331"/>
                <a:gd name="connsiteY182" fmla="*/ 488 h 1469"/>
                <a:gd name="connsiteX183" fmla="*/ 928 w 2331"/>
                <a:gd name="connsiteY183" fmla="*/ 491 h 1469"/>
                <a:gd name="connsiteX184" fmla="*/ 920 w 2331"/>
                <a:gd name="connsiteY184" fmla="*/ 493 h 1469"/>
                <a:gd name="connsiteX185" fmla="*/ 912 w 2331"/>
                <a:gd name="connsiteY185" fmla="*/ 499 h 1469"/>
                <a:gd name="connsiteX186" fmla="*/ 900 w 2331"/>
                <a:gd name="connsiteY186" fmla="*/ 514 h 1469"/>
                <a:gd name="connsiteX187" fmla="*/ 897 w 2331"/>
                <a:gd name="connsiteY187" fmla="*/ 529 h 1469"/>
                <a:gd name="connsiteX188" fmla="*/ 899 w 2331"/>
                <a:gd name="connsiteY188" fmla="*/ 543 h 1469"/>
                <a:gd name="connsiteX189" fmla="*/ 904 w 2331"/>
                <a:gd name="connsiteY189" fmla="*/ 554 h 1469"/>
                <a:gd name="connsiteX190" fmla="*/ 906 w 2331"/>
                <a:gd name="connsiteY190" fmla="*/ 557 h 1469"/>
                <a:gd name="connsiteX191" fmla="*/ 912 w 2331"/>
                <a:gd name="connsiteY191" fmla="*/ 564 h 1469"/>
                <a:gd name="connsiteX192" fmla="*/ 920 w 2331"/>
                <a:gd name="connsiteY192" fmla="*/ 576 h 1469"/>
                <a:gd name="connsiteX193" fmla="*/ 930 w 2331"/>
                <a:gd name="connsiteY193" fmla="*/ 590 h 1469"/>
                <a:gd name="connsiteX194" fmla="*/ 941 w 2331"/>
                <a:gd name="connsiteY194" fmla="*/ 604 h 1469"/>
                <a:gd name="connsiteX195" fmla="*/ 953 w 2331"/>
                <a:gd name="connsiteY195" fmla="*/ 619 h 1469"/>
                <a:gd name="connsiteX196" fmla="*/ 962 w 2331"/>
                <a:gd name="connsiteY196" fmla="*/ 632 h 1469"/>
                <a:gd name="connsiteX197" fmla="*/ 970 w 2331"/>
                <a:gd name="connsiteY197" fmla="*/ 643 h 1469"/>
                <a:gd name="connsiteX198" fmla="*/ 944 w 2331"/>
                <a:gd name="connsiteY198" fmla="*/ 636 h 1469"/>
                <a:gd name="connsiteX199" fmla="*/ 922 w 2331"/>
                <a:gd name="connsiteY199" fmla="*/ 628 h 1469"/>
                <a:gd name="connsiteX200" fmla="*/ 902 w 2331"/>
                <a:gd name="connsiteY200" fmla="*/ 618 h 1469"/>
                <a:gd name="connsiteX201" fmla="*/ 886 w 2331"/>
                <a:gd name="connsiteY201" fmla="*/ 609 h 1469"/>
                <a:gd name="connsiteX202" fmla="*/ 873 w 2331"/>
                <a:gd name="connsiteY202" fmla="*/ 600 h 1469"/>
                <a:gd name="connsiteX203" fmla="*/ 863 w 2331"/>
                <a:gd name="connsiteY203" fmla="*/ 589 h 1469"/>
                <a:gd name="connsiteX204" fmla="*/ 857 w 2331"/>
                <a:gd name="connsiteY204" fmla="*/ 578 h 1469"/>
                <a:gd name="connsiteX205" fmla="*/ 854 w 2331"/>
                <a:gd name="connsiteY205" fmla="*/ 567 h 1469"/>
                <a:gd name="connsiteX206" fmla="*/ 853 w 2331"/>
                <a:gd name="connsiteY206" fmla="*/ 559 h 1469"/>
                <a:gd name="connsiteX207" fmla="*/ 853 w 2331"/>
                <a:gd name="connsiteY207" fmla="*/ 552 h 1469"/>
                <a:gd name="connsiteX208" fmla="*/ 853 w 2331"/>
                <a:gd name="connsiteY208" fmla="*/ 545 h 1469"/>
                <a:gd name="connsiteX209" fmla="*/ 854 w 2331"/>
                <a:gd name="connsiteY209" fmla="*/ 538 h 1469"/>
                <a:gd name="connsiteX210" fmla="*/ 856 w 2331"/>
                <a:gd name="connsiteY210" fmla="*/ 518 h 1469"/>
                <a:gd name="connsiteX211" fmla="*/ 837 w 2331"/>
                <a:gd name="connsiteY211" fmla="*/ 520 h 1469"/>
                <a:gd name="connsiteX212" fmla="*/ 802 w 2331"/>
                <a:gd name="connsiteY212" fmla="*/ 524 h 1469"/>
                <a:gd name="connsiteX213" fmla="*/ 767 w 2331"/>
                <a:gd name="connsiteY213" fmla="*/ 528 h 1469"/>
                <a:gd name="connsiteX214" fmla="*/ 732 w 2331"/>
                <a:gd name="connsiteY214" fmla="*/ 532 h 1469"/>
                <a:gd name="connsiteX215" fmla="*/ 698 w 2331"/>
                <a:gd name="connsiteY215" fmla="*/ 538 h 1469"/>
                <a:gd name="connsiteX216" fmla="*/ 664 w 2331"/>
                <a:gd name="connsiteY216" fmla="*/ 542 h 1469"/>
                <a:gd name="connsiteX217" fmla="*/ 631 w 2331"/>
                <a:gd name="connsiteY217" fmla="*/ 548 h 1469"/>
                <a:gd name="connsiteX218" fmla="*/ 600 w 2331"/>
                <a:gd name="connsiteY218" fmla="*/ 554 h 1469"/>
                <a:gd name="connsiteX219" fmla="*/ 567 w 2331"/>
                <a:gd name="connsiteY219" fmla="*/ 560 h 1469"/>
                <a:gd name="connsiteX220" fmla="*/ 537 w 2331"/>
                <a:gd name="connsiteY220" fmla="*/ 567 h 1469"/>
                <a:gd name="connsiteX221" fmla="*/ 506 w 2331"/>
                <a:gd name="connsiteY221" fmla="*/ 574 h 1469"/>
                <a:gd name="connsiteX222" fmla="*/ 476 w 2331"/>
                <a:gd name="connsiteY222" fmla="*/ 581 h 1469"/>
                <a:gd name="connsiteX223" fmla="*/ 447 w 2331"/>
                <a:gd name="connsiteY223" fmla="*/ 589 h 1469"/>
                <a:gd name="connsiteX224" fmla="*/ 417 w 2331"/>
                <a:gd name="connsiteY224" fmla="*/ 596 h 1469"/>
                <a:gd name="connsiteX225" fmla="*/ 390 w 2331"/>
                <a:gd name="connsiteY225" fmla="*/ 604 h 1469"/>
                <a:gd name="connsiteX226" fmla="*/ 362 w 2331"/>
                <a:gd name="connsiteY226" fmla="*/ 614 h 1469"/>
                <a:gd name="connsiteX227" fmla="*/ 337 w 2331"/>
                <a:gd name="connsiteY227" fmla="*/ 622 h 1469"/>
                <a:gd name="connsiteX228" fmla="*/ 311 w 2331"/>
                <a:gd name="connsiteY228" fmla="*/ 631 h 1469"/>
                <a:gd name="connsiteX229" fmla="*/ 285 w 2331"/>
                <a:gd name="connsiteY229" fmla="*/ 640 h 1469"/>
                <a:gd name="connsiteX230" fmla="*/ 262 w 2331"/>
                <a:gd name="connsiteY230" fmla="*/ 650 h 1469"/>
                <a:gd name="connsiteX231" fmla="*/ 238 w 2331"/>
                <a:gd name="connsiteY231" fmla="*/ 660 h 1469"/>
                <a:gd name="connsiteX232" fmla="*/ 215 w 2331"/>
                <a:gd name="connsiteY232" fmla="*/ 671 h 1469"/>
                <a:gd name="connsiteX233" fmla="*/ 194 w 2331"/>
                <a:gd name="connsiteY233" fmla="*/ 681 h 1469"/>
                <a:gd name="connsiteX234" fmla="*/ 173 w 2331"/>
                <a:gd name="connsiteY234" fmla="*/ 692 h 1469"/>
                <a:gd name="connsiteX235" fmla="*/ 153 w 2331"/>
                <a:gd name="connsiteY235" fmla="*/ 702 h 1469"/>
                <a:gd name="connsiteX236" fmla="*/ 134 w 2331"/>
                <a:gd name="connsiteY236" fmla="*/ 714 h 1469"/>
                <a:gd name="connsiteX237" fmla="*/ 116 w 2331"/>
                <a:gd name="connsiteY237" fmla="*/ 726 h 1469"/>
                <a:gd name="connsiteX238" fmla="*/ 98 w 2331"/>
                <a:gd name="connsiteY238" fmla="*/ 737 h 1469"/>
                <a:gd name="connsiteX239" fmla="*/ 82 w 2331"/>
                <a:gd name="connsiteY239" fmla="*/ 749 h 1469"/>
                <a:gd name="connsiteX240" fmla="*/ 67 w 2331"/>
                <a:gd name="connsiteY240" fmla="*/ 762 h 1469"/>
                <a:gd name="connsiteX241" fmla="*/ 53 w 2331"/>
                <a:gd name="connsiteY241" fmla="*/ 774 h 1469"/>
                <a:gd name="connsiteX242" fmla="*/ 40 w 2331"/>
                <a:gd name="connsiteY242" fmla="*/ 787 h 1469"/>
                <a:gd name="connsiteX243" fmla="*/ 27 w 2331"/>
                <a:gd name="connsiteY243" fmla="*/ 799 h 1469"/>
                <a:gd name="connsiteX244" fmla="*/ 8 w 2331"/>
                <a:gd name="connsiteY244" fmla="*/ 836 h 1469"/>
                <a:gd name="connsiteX245" fmla="*/ 0 w 2331"/>
                <a:gd name="connsiteY245" fmla="*/ 882 h 1469"/>
                <a:gd name="connsiteX246" fmla="*/ 0 w 2331"/>
                <a:gd name="connsiteY246" fmla="*/ 927 h 1469"/>
                <a:gd name="connsiteX247" fmla="*/ 1 w 2331"/>
                <a:gd name="connsiteY247" fmla="*/ 958 h 1469"/>
                <a:gd name="connsiteX248" fmla="*/ 4 w 2331"/>
                <a:gd name="connsiteY248" fmla="*/ 983 h 1469"/>
                <a:gd name="connsiteX249" fmla="*/ 8 w 2331"/>
                <a:gd name="connsiteY249" fmla="*/ 1009 h 1469"/>
                <a:gd name="connsiteX250" fmla="*/ 14 w 2331"/>
                <a:gd name="connsiteY250" fmla="*/ 1034 h 1469"/>
                <a:gd name="connsiteX251" fmla="*/ 21 w 2331"/>
                <a:gd name="connsiteY251" fmla="*/ 1059 h 1469"/>
                <a:gd name="connsiteX252" fmla="*/ 29 w 2331"/>
                <a:gd name="connsiteY252" fmla="*/ 1082 h 1469"/>
                <a:gd name="connsiteX253" fmla="*/ 40 w 2331"/>
                <a:gd name="connsiteY253" fmla="*/ 1103 h 1469"/>
                <a:gd name="connsiteX254" fmla="*/ 51 w 2331"/>
                <a:gd name="connsiteY254" fmla="*/ 1122 h 1469"/>
                <a:gd name="connsiteX255" fmla="*/ 64 w 2331"/>
                <a:gd name="connsiteY255" fmla="*/ 1136 h 1469"/>
                <a:gd name="connsiteX256" fmla="*/ 81 w 2331"/>
                <a:gd name="connsiteY256" fmla="*/ 1149 h 1469"/>
                <a:gd name="connsiteX257" fmla="*/ 98 w 2331"/>
                <a:gd name="connsiteY257" fmla="*/ 1162 h 1469"/>
                <a:gd name="connsiteX258" fmla="*/ 118 w 2331"/>
                <a:gd name="connsiteY258" fmla="*/ 1173 h 1469"/>
                <a:gd name="connsiteX259" fmla="*/ 138 w 2331"/>
                <a:gd name="connsiteY259" fmla="*/ 1184 h 1469"/>
                <a:gd name="connsiteX260" fmla="*/ 160 w 2331"/>
                <a:gd name="connsiteY260" fmla="*/ 1193 h 1469"/>
                <a:gd name="connsiteX261" fmla="*/ 184 w 2331"/>
                <a:gd name="connsiteY261" fmla="*/ 1203 h 1469"/>
                <a:gd name="connsiteX262" fmla="*/ 208 w 2331"/>
                <a:gd name="connsiteY262" fmla="*/ 1211 h 1469"/>
                <a:gd name="connsiteX263" fmla="*/ 234 w 2331"/>
                <a:gd name="connsiteY263" fmla="*/ 1218 h 1469"/>
                <a:gd name="connsiteX264" fmla="*/ 242 w 2331"/>
                <a:gd name="connsiteY264" fmla="*/ 1239 h 1469"/>
                <a:gd name="connsiteX265" fmla="*/ 250 w 2331"/>
                <a:gd name="connsiteY265" fmla="*/ 1259 h 1469"/>
                <a:gd name="connsiteX266" fmla="*/ 261 w 2331"/>
                <a:gd name="connsiteY266" fmla="*/ 1279 h 1469"/>
                <a:gd name="connsiteX267" fmla="*/ 272 w 2331"/>
                <a:gd name="connsiteY267" fmla="*/ 1298 h 1469"/>
                <a:gd name="connsiteX268" fmla="*/ 285 w 2331"/>
                <a:gd name="connsiteY268" fmla="*/ 1317 h 1469"/>
                <a:gd name="connsiteX269" fmla="*/ 298 w 2331"/>
                <a:gd name="connsiteY269" fmla="*/ 1335 h 1469"/>
                <a:gd name="connsiteX270" fmla="*/ 313 w 2331"/>
                <a:gd name="connsiteY270" fmla="*/ 1352 h 1469"/>
                <a:gd name="connsiteX271" fmla="*/ 330 w 2331"/>
                <a:gd name="connsiteY271" fmla="*/ 1368 h 1469"/>
                <a:gd name="connsiteX272" fmla="*/ 342 w 2331"/>
                <a:gd name="connsiteY272" fmla="*/ 1380 h 1469"/>
                <a:gd name="connsiteX273" fmla="*/ 357 w 2331"/>
                <a:gd name="connsiteY273" fmla="*/ 1392 h 1469"/>
                <a:gd name="connsiteX274" fmla="*/ 371 w 2331"/>
                <a:gd name="connsiteY274" fmla="*/ 1402 h 1469"/>
                <a:gd name="connsiteX275" fmla="*/ 385 w 2331"/>
                <a:gd name="connsiteY275" fmla="*/ 1412 h 1469"/>
                <a:gd name="connsiteX276" fmla="*/ 400 w 2331"/>
                <a:gd name="connsiteY276" fmla="*/ 1421 h 1469"/>
                <a:gd name="connsiteX277" fmla="*/ 415 w 2331"/>
                <a:gd name="connsiteY277" fmla="*/ 1429 h 1469"/>
                <a:gd name="connsiteX278" fmla="*/ 430 w 2331"/>
                <a:gd name="connsiteY278" fmla="*/ 1436 h 1469"/>
                <a:gd name="connsiteX279" fmla="*/ 447 w 2331"/>
                <a:gd name="connsiteY279" fmla="*/ 1443 h 1469"/>
                <a:gd name="connsiteX280" fmla="*/ 462 w 2331"/>
                <a:gd name="connsiteY280" fmla="*/ 1449 h 1469"/>
                <a:gd name="connsiteX281" fmla="*/ 478 w 2331"/>
                <a:gd name="connsiteY281" fmla="*/ 1455 h 1469"/>
                <a:gd name="connsiteX282" fmla="*/ 494 w 2331"/>
                <a:gd name="connsiteY282" fmla="*/ 1458 h 1469"/>
                <a:gd name="connsiteX283" fmla="*/ 512 w 2331"/>
                <a:gd name="connsiteY283" fmla="*/ 1462 h 1469"/>
                <a:gd name="connsiteX284" fmla="*/ 528 w 2331"/>
                <a:gd name="connsiteY284" fmla="*/ 1465 h 1469"/>
                <a:gd name="connsiteX285" fmla="*/ 546 w 2331"/>
                <a:gd name="connsiteY285" fmla="*/ 1468 h 1469"/>
                <a:gd name="connsiteX286" fmla="*/ 562 w 2331"/>
                <a:gd name="connsiteY286" fmla="*/ 1469 h 1469"/>
                <a:gd name="connsiteX287" fmla="*/ 580 w 2331"/>
                <a:gd name="connsiteY287" fmla="*/ 1469 h 1469"/>
                <a:gd name="connsiteX288" fmla="*/ 597 w 2331"/>
                <a:gd name="connsiteY288" fmla="*/ 1469 h 1469"/>
                <a:gd name="connsiteX289" fmla="*/ 614 w 2331"/>
                <a:gd name="connsiteY289" fmla="*/ 1468 h 1469"/>
                <a:gd name="connsiteX290" fmla="*/ 631 w 2331"/>
                <a:gd name="connsiteY290" fmla="*/ 1465 h 1469"/>
                <a:gd name="connsiteX291" fmla="*/ 648 w 2331"/>
                <a:gd name="connsiteY291" fmla="*/ 1462 h 1469"/>
                <a:gd name="connsiteX292" fmla="*/ 664 w 2331"/>
                <a:gd name="connsiteY292" fmla="*/ 1458 h 1469"/>
                <a:gd name="connsiteX293" fmla="*/ 679 w 2331"/>
                <a:gd name="connsiteY293" fmla="*/ 1455 h 1469"/>
                <a:gd name="connsiteX294" fmla="*/ 695 w 2331"/>
                <a:gd name="connsiteY294" fmla="*/ 1449 h 1469"/>
                <a:gd name="connsiteX295" fmla="*/ 711 w 2331"/>
                <a:gd name="connsiteY295" fmla="*/ 1443 h 1469"/>
                <a:gd name="connsiteX296" fmla="*/ 726 w 2331"/>
                <a:gd name="connsiteY296" fmla="*/ 1436 h 1469"/>
                <a:gd name="connsiteX297" fmla="*/ 740 w 2331"/>
                <a:gd name="connsiteY297" fmla="*/ 1429 h 1469"/>
                <a:gd name="connsiteX298" fmla="*/ 754 w 2331"/>
                <a:gd name="connsiteY298" fmla="*/ 1421 h 1469"/>
                <a:gd name="connsiteX299" fmla="*/ 768 w 2331"/>
                <a:gd name="connsiteY299" fmla="*/ 1412 h 1469"/>
                <a:gd name="connsiteX300" fmla="*/ 781 w 2331"/>
                <a:gd name="connsiteY300" fmla="*/ 1402 h 1469"/>
                <a:gd name="connsiteX301" fmla="*/ 794 w 2331"/>
                <a:gd name="connsiteY301" fmla="*/ 1392 h 1469"/>
                <a:gd name="connsiteX302" fmla="*/ 807 w 2331"/>
                <a:gd name="connsiteY302" fmla="*/ 1380 h 1469"/>
                <a:gd name="connsiteX303" fmla="*/ 818 w 2331"/>
                <a:gd name="connsiteY303" fmla="*/ 1368 h 1469"/>
                <a:gd name="connsiteX304" fmla="*/ 830 w 2331"/>
                <a:gd name="connsiteY304" fmla="*/ 1356 h 1469"/>
                <a:gd name="connsiteX305" fmla="*/ 842 w 2331"/>
                <a:gd name="connsiteY305" fmla="*/ 1342 h 1469"/>
                <a:gd name="connsiteX306" fmla="*/ 851 w 2331"/>
                <a:gd name="connsiteY306" fmla="*/ 1326 h 1469"/>
                <a:gd name="connsiteX307" fmla="*/ 861 w 2331"/>
                <a:gd name="connsiteY307" fmla="*/ 1311 h 1469"/>
                <a:gd name="connsiteX308" fmla="*/ 870 w 2331"/>
                <a:gd name="connsiteY308" fmla="*/ 1296 h 1469"/>
                <a:gd name="connsiteX309" fmla="*/ 877 w 2331"/>
                <a:gd name="connsiteY309" fmla="*/ 1281 h 1469"/>
                <a:gd name="connsiteX310" fmla="*/ 884 w 2331"/>
                <a:gd name="connsiteY310" fmla="*/ 1264 h 1469"/>
                <a:gd name="connsiteX311" fmla="*/ 889 w 2331"/>
                <a:gd name="connsiteY311" fmla="*/ 1248 h 1469"/>
                <a:gd name="connsiteX312" fmla="*/ 908 w 2331"/>
                <a:gd name="connsiteY312" fmla="*/ 1248 h 1469"/>
                <a:gd name="connsiteX313" fmla="*/ 927 w 2331"/>
                <a:gd name="connsiteY313" fmla="*/ 1247 h 1469"/>
                <a:gd name="connsiteX314" fmla="*/ 946 w 2331"/>
                <a:gd name="connsiteY314" fmla="*/ 1247 h 1469"/>
                <a:gd name="connsiteX315" fmla="*/ 964 w 2331"/>
                <a:gd name="connsiteY315" fmla="*/ 1247 h 1469"/>
                <a:gd name="connsiteX316" fmla="*/ 983 w 2331"/>
                <a:gd name="connsiteY316" fmla="*/ 1246 h 1469"/>
                <a:gd name="connsiteX317" fmla="*/ 1002 w 2331"/>
                <a:gd name="connsiteY317" fmla="*/ 1246 h 1469"/>
                <a:gd name="connsiteX318" fmla="*/ 1020 w 2331"/>
                <a:gd name="connsiteY318" fmla="*/ 1246 h 1469"/>
                <a:gd name="connsiteX319" fmla="*/ 1039 w 2331"/>
                <a:gd name="connsiteY319" fmla="*/ 1245 h 1469"/>
                <a:gd name="connsiteX320" fmla="*/ 1058 w 2331"/>
                <a:gd name="connsiteY320" fmla="*/ 1245 h 1469"/>
                <a:gd name="connsiteX321" fmla="*/ 1078 w 2331"/>
                <a:gd name="connsiteY321" fmla="*/ 1245 h 1469"/>
                <a:gd name="connsiteX322" fmla="*/ 1096 w 2331"/>
                <a:gd name="connsiteY322" fmla="*/ 1245 h 1469"/>
                <a:gd name="connsiteX323" fmla="*/ 1116 w 2331"/>
                <a:gd name="connsiteY323" fmla="*/ 1243 h 1469"/>
                <a:gd name="connsiteX324" fmla="*/ 1135 w 2331"/>
                <a:gd name="connsiteY324" fmla="*/ 1243 h 1469"/>
                <a:gd name="connsiteX325" fmla="*/ 1155 w 2331"/>
                <a:gd name="connsiteY325" fmla="*/ 1243 h 1469"/>
                <a:gd name="connsiteX326" fmla="*/ 1174 w 2331"/>
                <a:gd name="connsiteY326" fmla="*/ 1243 h 1469"/>
                <a:gd name="connsiteX327" fmla="*/ 1193 w 2331"/>
                <a:gd name="connsiteY327" fmla="*/ 1243 h 1469"/>
                <a:gd name="connsiteX328" fmla="*/ 1214 w 2331"/>
                <a:gd name="connsiteY328" fmla="*/ 1243 h 1469"/>
                <a:gd name="connsiteX329" fmla="*/ 1235 w 2331"/>
                <a:gd name="connsiteY329" fmla="*/ 1243 h 1469"/>
                <a:gd name="connsiteX330" fmla="*/ 1257 w 2331"/>
                <a:gd name="connsiteY330" fmla="*/ 1243 h 1469"/>
                <a:gd name="connsiteX331" fmla="*/ 1278 w 2331"/>
                <a:gd name="connsiteY331" fmla="*/ 1245 h 1469"/>
                <a:gd name="connsiteX332" fmla="*/ 1299 w 2331"/>
                <a:gd name="connsiteY332" fmla="*/ 1245 h 1469"/>
                <a:gd name="connsiteX333" fmla="*/ 1320 w 2331"/>
                <a:gd name="connsiteY333" fmla="*/ 1245 h 1469"/>
                <a:gd name="connsiteX334" fmla="*/ 1339 w 2331"/>
                <a:gd name="connsiteY334" fmla="*/ 1246 h 1469"/>
                <a:gd name="connsiteX335" fmla="*/ 1361 w 2331"/>
                <a:gd name="connsiteY335" fmla="*/ 1246 h 1469"/>
                <a:gd name="connsiteX336" fmla="*/ 1380 w 2331"/>
                <a:gd name="connsiteY336" fmla="*/ 1247 h 1469"/>
                <a:gd name="connsiteX337" fmla="*/ 1401 w 2331"/>
                <a:gd name="connsiteY337" fmla="*/ 1248 h 1469"/>
                <a:gd name="connsiteX338" fmla="*/ 1421 w 2331"/>
                <a:gd name="connsiteY338" fmla="*/ 1248 h 1469"/>
                <a:gd name="connsiteX339" fmla="*/ 1441 w 2331"/>
                <a:gd name="connsiteY339" fmla="*/ 1249 h 1469"/>
                <a:gd name="connsiteX340" fmla="*/ 1461 w 2331"/>
                <a:gd name="connsiteY340" fmla="*/ 1250 h 1469"/>
                <a:gd name="connsiteX341" fmla="*/ 1481 w 2331"/>
                <a:gd name="connsiteY341" fmla="*/ 1252 h 1469"/>
                <a:gd name="connsiteX342" fmla="*/ 1501 w 2331"/>
                <a:gd name="connsiteY342" fmla="*/ 1252 h 1469"/>
                <a:gd name="connsiteX343" fmla="*/ 1521 w 2331"/>
                <a:gd name="connsiteY343" fmla="*/ 1253 h 1469"/>
                <a:gd name="connsiteX344" fmla="*/ 1528 w 2331"/>
                <a:gd name="connsiteY344" fmla="*/ 1269 h 1469"/>
                <a:gd name="connsiteX345" fmla="*/ 1496 w 2331"/>
                <a:gd name="connsiteY345" fmla="*/ 1203 h 1469"/>
                <a:gd name="connsiteX346" fmla="*/ 1449 w 2331"/>
                <a:gd name="connsiteY346" fmla="*/ 1203 h 1469"/>
                <a:gd name="connsiteX347" fmla="*/ 1412 w 2331"/>
                <a:gd name="connsiteY347" fmla="*/ 1158 h 1469"/>
                <a:gd name="connsiteX348" fmla="*/ 1421 w 2331"/>
                <a:gd name="connsiteY348" fmla="*/ 1134 h 1469"/>
                <a:gd name="connsiteX349" fmla="*/ 1431 w 2331"/>
                <a:gd name="connsiteY349" fmla="*/ 1104 h 1469"/>
                <a:gd name="connsiteX350" fmla="*/ 1427 w 2331"/>
                <a:gd name="connsiteY350" fmla="*/ 1098 h 1469"/>
                <a:gd name="connsiteX351" fmla="*/ 1475 w 2331"/>
                <a:gd name="connsiteY351" fmla="*/ 1053 h 1469"/>
                <a:gd name="connsiteX352" fmla="*/ 1425 w 2331"/>
                <a:gd name="connsiteY352" fmla="*/ 1050 h 1469"/>
                <a:gd name="connsiteX353" fmla="*/ 1487 w 2331"/>
                <a:gd name="connsiteY353" fmla="*/ 891 h 1469"/>
                <a:gd name="connsiteX354" fmla="*/ 1538 w 2331"/>
                <a:gd name="connsiteY354" fmla="*/ 843 h 1469"/>
                <a:gd name="connsiteX355" fmla="*/ 1570 w 2331"/>
                <a:gd name="connsiteY355" fmla="*/ 795 h 1469"/>
                <a:gd name="connsiteX356" fmla="*/ 1629 w 2331"/>
                <a:gd name="connsiteY356" fmla="*/ 762 h 1469"/>
                <a:gd name="connsiteX357" fmla="*/ 1632 w 2331"/>
                <a:gd name="connsiteY357" fmla="*/ 804 h 1469"/>
                <a:gd name="connsiteX358" fmla="*/ 1643 w 2331"/>
                <a:gd name="connsiteY358" fmla="*/ 772 h 1469"/>
                <a:gd name="connsiteX359" fmla="*/ 1657 w 2331"/>
                <a:gd name="connsiteY359" fmla="*/ 782 h 1469"/>
                <a:gd name="connsiteX360" fmla="*/ 1673 w 2331"/>
                <a:gd name="connsiteY360" fmla="*/ 791 h 1469"/>
                <a:gd name="connsiteX361" fmla="*/ 1688 w 2331"/>
                <a:gd name="connsiteY361" fmla="*/ 754 h 1469"/>
                <a:gd name="connsiteX362" fmla="*/ 1703 w 2331"/>
                <a:gd name="connsiteY362" fmla="*/ 761 h 1469"/>
                <a:gd name="connsiteX363" fmla="*/ 1704 w 2331"/>
                <a:gd name="connsiteY363" fmla="*/ 720 h 1469"/>
                <a:gd name="connsiteX364" fmla="*/ 1701 w 2331"/>
                <a:gd name="connsiteY364" fmla="*/ 765 h 1469"/>
                <a:gd name="connsiteX365" fmla="*/ 1719 w 2331"/>
                <a:gd name="connsiteY365" fmla="*/ 723 h 1469"/>
                <a:gd name="connsiteX366" fmla="*/ 1735 w 2331"/>
                <a:gd name="connsiteY366" fmla="*/ 774 h 1469"/>
                <a:gd name="connsiteX367" fmla="*/ 1731 w 2331"/>
                <a:gd name="connsiteY367" fmla="*/ 726 h 1469"/>
                <a:gd name="connsiteX368" fmla="*/ 1731 w 2331"/>
                <a:gd name="connsiteY368" fmla="*/ 735 h 1469"/>
                <a:gd name="connsiteX369" fmla="*/ 1743 w 2331"/>
                <a:gd name="connsiteY369" fmla="*/ 738 h 1469"/>
                <a:gd name="connsiteX370" fmla="*/ 1755 w 2331"/>
                <a:gd name="connsiteY370" fmla="*/ 774 h 1469"/>
                <a:gd name="connsiteX371" fmla="*/ 1664 w 2331"/>
                <a:gd name="connsiteY371" fmla="*/ 732 h 1469"/>
                <a:gd name="connsiteX372" fmla="*/ 1659 w 2331"/>
                <a:gd name="connsiteY372" fmla="*/ 774 h 1469"/>
                <a:gd name="connsiteX373" fmla="*/ 1707 w 2331"/>
                <a:gd name="connsiteY373" fmla="*/ 738 h 1469"/>
                <a:gd name="connsiteX374" fmla="*/ 1743 w 2331"/>
                <a:gd name="connsiteY374" fmla="*/ 762 h 1469"/>
                <a:gd name="connsiteX375" fmla="*/ 1752 w 2331"/>
                <a:gd name="connsiteY375" fmla="*/ 729 h 1469"/>
                <a:gd name="connsiteX376" fmla="*/ 1836 w 2331"/>
                <a:gd name="connsiteY376" fmla="*/ 747 h 1469"/>
                <a:gd name="connsiteX377" fmla="*/ 1752 w 2331"/>
                <a:gd name="connsiteY377" fmla="*/ 786 h 1469"/>
                <a:gd name="connsiteX378" fmla="*/ 1902 w 2331"/>
                <a:gd name="connsiteY378" fmla="*/ 828 h 1469"/>
                <a:gd name="connsiteX379" fmla="*/ 1857 w 2331"/>
                <a:gd name="connsiteY379" fmla="*/ 735 h 1469"/>
                <a:gd name="connsiteX380" fmla="*/ 1830 w 2331"/>
                <a:gd name="connsiteY380" fmla="*/ 697 h 1469"/>
                <a:gd name="connsiteX381" fmla="*/ 2013 w 2331"/>
                <a:gd name="connsiteY381" fmla="*/ 780 h 1469"/>
                <a:gd name="connsiteX382" fmla="*/ 1920 w 2331"/>
                <a:gd name="connsiteY382" fmla="*/ 774 h 1469"/>
                <a:gd name="connsiteX383" fmla="*/ 1830 w 2331"/>
                <a:gd name="connsiteY383" fmla="*/ 741 h 1469"/>
                <a:gd name="connsiteX384" fmla="*/ 1796 w 2331"/>
                <a:gd name="connsiteY384" fmla="*/ 738 h 1469"/>
                <a:gd name="connsiteX385" fmla="*/ 1797 w 2331"/>
                <a:gd name="connsiteY385" fmla="*/ 738 h 1469"/>
                <a:gd name="connsiteX386" fmla="*/ 1729 w 2331"/>
                <a:gd name="connsiteY386" fmla="*/ 703 h 1469"/>
                <a:gd name="connsiteX387" fmla="*/ 1791 w 2331"/>
                <a:gd name="connsiteY387" fmla="*/ 708 h 1469"/>
                <a:gd name="connsiteX388" fmla="*/ 1583 w 2331"/>
                <a:gd name="connsiteY388" fmla="*/ 794 h 1469"/>
                <a:gd name="connsiteX389" fmla="*/ 1735 w 2331"/>
                <a:gd name="connsiteY389" fmla="*/ 749 h 1469"/>
                <a:gd name="connsiteX390" fmla="*/ 1392 w 2331"/>
                <a:gd name="connsiteY390" fmla="*/ 973 h 1469"/>
                <a:gd name="connsiteX391" fmla="*/ 1454 w 2331"/>
                <a:gd name="connsiteY391" fmla="*/ 925 h 1469"/>
                <a:gd name="connsiteX392" fmla="*/ 1542 w 2331"/>
                <a:gd name="connsiteY392" fmla="*/ 915 h 1469"/>
                <a:gd name="connsiteX393" fmla="*/ 1410 w 2331"/>
                <a:gd name="connsiteY393" fmla="*/ 840 h 1469"/>
                <a:gd name="connsiteX394" fmla="*/ 1494 w 2331"/>
                <a:gd name="connsiteY394" fmla="*/ 1011 h 1469"/>
                <a:gd name="connsiteX395" fmla="*/ 1416 w 2331"/>
                <a:gd name="connsiteY395" fmla="*/ 879 h 1469"/>
                <a:gd name="connsiteX396" fmla="*/ 1401 w 2331"/>
                <a:gd name="connsiteY396" fmla="*/ 837 h 1469"/>
                <a:gd name="connsiteX397" fmla="*/ 1454 w 2331"/>
                <a:gd name="connsiteY397" fmla="*/ 840 h 1469"/>
                <a:gd name="connsiteX398" fmla="*/ 1454 w 2331"/>
                <a:gd name="connsiteY398" fmla="*/ 918 h 1469"/>
                <a:gd name="connsiteX399" fmla="*/ 1380 w 2331"/>
                <a:gd name="connsiteY399" fmla="*/ 967 h 1469"/>
                <a:gd name="connsiteX0" fmla="*/ 1886 w 2331"/>
                <a:gd name="connsiteY0" fmla="*/ 1005 h 1469"/>
                <a:gd name="connsiteX1" fmla="*/ 1578 w 2331"/>
                <a:gd name="connsiteY1" fmla="*/ 750 h 1469"/>
                <a:gd name="connsiteX2" fmla="*/ 1889 w 2331"/>
                <a:gd name="connsiteY2" fmla="*/ 999 h 1469"/>
                <a:gd name="connsiteX3" fmla="*/ 1895 w 2331"/>
                <a:gd name="connsiteY3" fmla="*/ 963 h 1469"/>
                <a:gd name="connsiteX4" fmla="*/ 2010 w 2331"/>
                <a:gd name="connsiteY4" fmla="*/ 786 h 1469"/>
                <a:gd name="connsiteX5" fmla="*/ 1932 w 2331"/>
                <a:gd name="connsiteY5" fmla="*/ 1023 h 1469"/>
                <a:gd name="connsiteX6" fmla="*/ 1934 w 2331"/>
                <a:gd name="connsiteY6" fmla="*/ 963 h 1469"/>
                <a:gd name="connsiteX7" fmla="*/ 1934 w 2331"/>
                <a:gd name="connsiteY7" fmla="*/ 960 h 1469"/>
                <a:gd name="connsiteX8" fmla="*/ 1934 w 2331"/>
                <a:gd name="connsiteY8" fmla="*/ 954 h 1469"/>
                <a:gd name="connsiteX9" fmla="*/ 1953 w 2331"/>
                <a:gd name="connsiteY9" fmla="*/ 1005 h 1469"/>
                <a:gd name="connsiteX10" fmla="*/ 1968 w 2331"/>
                <a:gd name="connsiteY10" fmla="*/ 1134 h 1469"/>
                <a:gd name="connsiteX11" fmla="*/ 1984 w 2331"/>
                <a:gd name="connsiteY11" fmla="*/ 1083 h 1469"/>
                <a:gd name="connsiteX12" fmla="*/ 1999 w 2331"/>
                <a:gd name="connsiteY12" fmla="*/ 1031 h 1469"/>
                <a:gd name="connsiteX13" fmla="*/ 2028 w 2331"/>
                <a:gd name="connsiteY13" fmla="*/ 926 h 1469"/>
                <a:gd name="connsiteX14" fmla="*/ 2055 w 2331"/>
                <a:gd name="connsiteY14" fmla="*/ 1087 h 1469"/>
                <a:gd name="connsiteX15" fmla="*/ 2091 w 2331"/>
                <a:gd name="connsiteY15" fmla="*/ 918 h 1469"/>
                <a:gd name="connsiteX16" fmla="*/ 2118 w 2331"/>
                <a:gd name="connsiteY16" fmla="*/ 1003 h 1469"/>
                <a:gd name="connsiteX17" fmla="*/ 2194 w 2331"/>
                <a:gd name="connsiteY17" fmla="*/ 1057 h 1469"/>
                <a:gd name="connsiteX18" fmla="*/ 2158 w 2331"/>
                <a:gd name="connsiteY18" fmla="*/ 1263 h 1469"/>
                <a:gd name="connsiteX19" fmla="*/ 2208 w 2331"/>
                <a:gd name="connsiteY19" fmla="*/ 1083 h 1469"/>
                <a:gd name="connsiteX20" fmla="*/ 2205 w 2331"/>
                <a:gd name="connsiteY20" fmla="*/ 1080 h 1469"/>
                <a:gd name="connsiteX21" fmla="*/ 2199 w 2331"/>
                <a:gd name="connsiteY21" fmla="*/ 1080 h 1469"/>
                <a:gd name="connsiteX22" fmla="*/ 2165 w 2331"/>
                <a:gd name="connsiteY22" fmla="*/ 1243 h 1469"/>
                <a:gd name="connsiteX23" fmla="*/ 2171 w 2331"/>
                <a:gd name="connsiteY23" fmla="*/ 1224 h 1469"/>
                <a:gd name="connsiteX24" fmla="*/ 2183 w 2331"/>
                <a:gd name="connsiteY24" fmla="*/ 1219 h 1469"/>
                <a:gd name="connsiteX25" fmla="*/ 2195 w 2331"/>
                <a:gd name="connsiteY25" fmla="*/ 1213 h 1469"/>
                <a:gd name="connsiteX26" fmla="*/ 2207 w 2331"/>
                <a:gd name="connsiteY26" fmla="*/ 1208 h 1469"/>
                <a:gd name="connsiteX27" fmla="*/ 2218 w 2331"/>
                <a:gd name="connsiteY27" fmla="*/ 1203 h 1469"/>
                <a:gd name="connsiteX28" fmla="*/ 2230 w 2331"/>
                <a:gd name="connsiteY28" fmla="*/ 1197 h 1469"/>
                <a:gd name="connsiteX29" fmla="*/ 2241 w 2331"/>
                <a:gd name="connsiteY29" fmla="*/ 1191 h 1469"/>
                <a:gd name="connsiteX30" fmla="*/ 2251 w 2331"/>
                <a:gd name="connsiteY30" fmla="*/ 1185 h 1469"/>
                <a:gd name="connsiteX31" fmla="*/ 2261 w 2331"/>
                <a:gd name="connsiteY31" fmla="*/ 1178 h 1469"/>
                <a:gd name="connsiteX32" fmla="*/ 2279 w 2331"/>
                <a:gd name="connsiteY32" fmla="*/ 1160 h 1469"/>
                <a:gd name="connsiteX33" fmla="*/ 2294 w 2331"/>
                <a:gd name="connsiteY33" fmla="*/ 1138 h 1469"/>
                <a:gd name="connsiteX34" fmla="*/ 2307 w 2331"/>
                <a:gd name="connsiteY34" fmla="*/ 1111 h 1469"/>
                <a:gd name="connsiteX35" fmla="*/ 2317 w 2331"/>
                <a:gd name="connsiteY35" fmla="*/ 1082 h 1469"/>
                <a:gd name="connsiteX36" fmla="*/ 2324 w 2331"/>
                <a:gd name="connsiteY36" fmla="*/ 1051 h 1469"/>
                <a:gd name="connsiteX37" fmla="*/ 2328 w 2331"/>
                <a:gd name="connsiteY37" fmla="*/ 1018 h 1469"/>
                <a:gd name="connsiteX38" fmla="*/ 2331 w 2331"/>
                <a:gd name="connsiteY38" fmla="*/ 985 h 1469"/>
                <a:gd name="connsiteX39" fmla="*/ 2331 w 2331"/>
                <a:gd name="connsiteY39" fmla="*/ 954 h 1469"/>
                <a:gd name="connsiteX40" fmla="*/ 2329 w 2331"/>
                <a:gd name="connsiteY40" fmla="*/ 927 h 1469"/>
                <a:gd name="connsiteX41" fmla="*/ 2327 w 2331"/>
                <a:gd name="connsiteY41" fmla="*/ 899 h 1469"/>
                <a:gd name="connsiteX42" fmla="*/ 2322 w 2331"/>
                <a:gd name="connsiteY42" fmla="*/ 871 h 1469"/>
                <a:gd name="connsiteX43" fmla="*/ 2315 w 2331"/>
                <a:gd name="connsiteY43" fmla="*/ 844 h 1469"/>
                <a:gd name="connsiteX44" fmla="*/ 2307 w 2331"/>
                <a:gd name="connsiteY44" fmla="*/ 819 h 1469"/>
                <a:gd name="connsiteX45" fmla="*/ 2297 w 2331"/>
                <a:gd name="connsiteY45" fmla="*/ 796 h 1469"/>
                <a:gd name="connsiteX46" fmla="*/ 2284 w 2331"/>
                <a:gd name="connsiteY46" fmla="*/ 777 h 1469"/>
                <a:gd name="connsiteX47" fmla="*/ 2269 w 2331"/>
                <a:gd name="connsiteY47" fmla="*/ 762 h 1469"/>
                <a:gd name="connsiteX48" fmla="*/ 2242 w 2331"/>
                <a:gd name="connsiteY48" fmla="*/ 743 h 1469"/>
                <a:gd name="connsiteX49" fmla="*/ 2213 w 2331"/>
                <a:gd name="connsiteY49" fmla="*/ 725 h 1469"/>
                <a:gd name="connsiteX50" fmla="*/ 2181 w 2331"/>
                <a:gd name="connsiteY50" fmla="*/ 706 h 1469"/>
                <a:gd name="connsiteX51" fmla="*/ 2147 w 2331"/>
                <a:gd name="connsiteY51" fmla="*/ 688 h 1469"/>
                <a:gd name="connsiteX52" fmla="*/ 2112 w 2331"/>
                <a:gd name="connsiteY52" fmla="*/ 672 h 1469"/>
                <a:gd name="connsiteX53" fmla="*/ 2074 w 2331"/>
                <a:gd name="connsiteY53" fmla="*/ 656 h 1469"/>
                <a:gd name="connsiteX54" fmla="*/ 2034 w 2331"/>
                <a:gd name="connsiteY54" fmla="*/ 640 h 1469"/>
                <a:gd name="connsiteX55" fmla="*/ 1993 w 2331"/>
                <a:gd name="connsiteY55" fmla="*/ 625 h 1469"/>
                <a:gd name="connsiteX56" fmla="*/ 1950 w 2331"/>
                <a:gd name="connsiteY56" fmla="*/ 611 h 1469"/>
                <a:gd name="connsiteX57" fmla="*/ 1904 w 2331"/>
                <a:gd name="connsiteY57" fmla="*/ 598 h 1469"/>
                <a:gd name="connsiteX58" fmla="*/ 1857 w 2331"/>
                <a:gd name="connsiteY58" fmla="*/ 585 h 1469"/>
                <a:gd name="connsiteX59" fmla="*/ 1808 w 2331"/>
                <a:gd name="connsiteY59" fmla="*/ 574 h 1469"/>
                <a:gd name="connsiteX60" fmla="*/ 1758 w 2331"/>
                <a:gd name="connsiteY60" fmla="*/ 563 h 1469"/>
                <a:gd name="connsiteX61" fmla="*/ 1707 w 2331"/>
                <a:gd name="connsiteY61" fmla="*/ 553 h 1469"/>
                <a:gd name="connsiteX62" fmla="*/ 1654 w 2331"/>
                <a:gd name="connsiteY62" fmla="*/ 543 h 1469"/>
                <a:gd name="connsiteX63" fmla="*/ 1599 w 2331"/>
                <a:gd name="connsiteY63" fmla="*/ 535 h 1469"/>
                <a:gd name="connsiteX64" fmla="*/ 1599 w 2331"/>
                <a:gd name="connsiteY64" fmla="*/ 535 h 1469"/>
                <a:gd name="connsiteX65" fmla="*/ 1595 w 2331"/>
                <a:gd name="connsiteY65" fmla="*/ 471 h 1469"/>
                <a:gd name="connsiteX66" fmla="*/ 1487 w 2331"/>
                <a:gd name="connsiteY66" fmla="*/ 471 h 1469"/>
                <a:gd name="connsiteX67" fmla="*/ 1496 w 2331"/>
                <a:gd name="connsiteY67" fmla="*/ 637 h 1469"/>
                <a:gd name="connsiteX68" fmla="*/ 1491 w 2331"/>
                <a:gd name="connsiteY68" fmla="*/ 638 h 1469"/>
                <a:gd name="connsiteX69" fmla="*/ 1487 w 2331"/>
                <a:gd name="connsiteY69" fmla="*/ 639 h 1469"/>
                <a:gd name="connsiteX70" fmla="*/ 1482 w 2331"/>
                <a:gd name="connsiteY70" fmla="*/ 640 h 1469"/>
                <a:gd name="connsiteX71" fmla="*/ 1477 w 2331"/>
                <a:gd name="connsiteY71" fmla="*/ 642 h 1469"/>
                <a:gd name="connsiteX72" fmla="*/ 1473 w 2331"/>
                <a:gd name="connsiteY72" fmla="*/ 644 h 1469"/>
                <a:gd name="connsiteX73" fmla="*/ 1468 w 2331"/>
                <a:gd name="connsiteY73" fmla="*/ 645 h 1469"/>
                <a:gd name="connsiteX74" fmla="*/ 1462 w 2331"/>
                <a:gd name="connsiteY74" fmla="*/ 646 h 1469"/>
                <a:gd name="connsiteX75" fmla="*/ 1458 w 2331"/>
                <a:gd name="connsiteY75" fmla="*/ 647 h 1469"/>
                <a:gd name="connsiteX76" fmla="*/ 1467 w 2331"/>
                <a:gd name="connsiteY76" fmla="*/ 643 h 1469"/>
                <a:gd name="connsiteX77" fmla="*/ 1418 w 2331"/>
                <a:gd name="connsiteY77" fmla="*/ 561 h 1469"/>
                <a:gd name="connsiteX78" fmla="*/ 1405 w 2331"/>
                <a:gd name="connsiteY78" fmla="*/ 452 h 1469"/>
                <a:gd name="connsiteX79" fmla="*/ 1417 w 2331"/>
                <a:gd name="connsiteY79" fmla="*/ 442 h 1469"/>
                <a:gd name="connsiteX80" fmla="*/ 1427 w 2331"/>
                <a:gd name="connsiteY80" fmla="*/ 430 h 1469"/>
                <a:gd name="connsiteX81" fmla="*/ 1438 w 2331"/>
                <a:gd name="connsiteY81" fmla="*/ 417 h 1469"/>
                <a:gd name="connsiteX82" fmla="*/ 1447 w 2331"/>
                <a:gd name="connsiteY82" fmla="*/ 403 h 1469"/>
                <a:gd name="connsiteX83" fmla="*/ 1456 w 2331"/>
                <a:gd name="connsiteY83" fmla="*/ 388 h 1469"/>
                <a:gd name="connsiteX84" fmla="*/ 1465 w 2331"/>
                <a:gd name="connsiteY84" fmla="*/ 372 h 1469"/>
                <a:gd name="connsiteX85" fmla="*/ 1472 w 2331"/>
                <a:gd name="connsiteY85" fmla="*/ 354 h 1469"/>
                <a:gd name="connsiteX86" fmla="*/ 1479 w 2331"/>
                <a:gd name="connsiteY86" fmla="*/ 337 h 1469"/>
                <a:gd name="connsiteX87" fmla="*/ 1487 w 2331"/>
                <a:gd name="connsiteY87" fmla="*/ 471 h 1469"/>
                <a:gd name="connsiteX88" fmla="*/ 1595 w 2331"/>
                <a:gd name="connsiteY88" fmla="*/ 471 h 1469"/>
                <a:gd name="connsiteX89" fmla="*/ 1585 w 2331"/>
                <a:gd name="connsiteY89" fmla="*/ 273 h 1469"/>
                <a:gd name="connsiteX90" fmla="*/ 1584 w 2331"/>
                <a:gd name="connsiteY90" fmla="*/ 265 h 1469"/>
                <a:gd name="connsiteX91" fmla="*/ 1580 w 2331"/>
                <a:gd name="connsiteY91" fmla="*/ 257 h 1469"/>
                <a:gd name="connsiteX92" fmla="*/ 1576 w 2331"/>
                <a:gd name="connsiteY92" fmla="*/ 250 h 1469"/>
                <a:gd name="connsiteX93" fmla="*/ 1570 w 2331"/>
                <a:gd name="connsiteY93" fmla="*/ 243 h 1469"/>
                <a:gd name="connsiteX94" fmla="*/ 1563 w 2331"/>
                <a:gd name="connsiteY94" fmla="*/ 237 h 1469"/>
                <a:gd name="connsiteX95" fmla="*/ 1556 w 2331"/>
                <a:gd name="connsiteY95" fmla="*/ 234 h 1469"/>
                <a:gd name="connsiteX96" fmla="*/ 1546 w 2331"/>
                <a:gd name="connsiteY96" fmla="*/ 231 h 1469"/>
                <a:gd name="connsiteX97" fmla="*/ 1538 w 2331"/>
                <a:gd name="connsiteY97" fmla="*/ 230 h 1469"/>
                <a:gd name="connsiteX98" fmla="*/ 1517 w 2331"/>
                <a:gd name="connsiteY98" fmla="*/ 230 h 1469"/>
                <a:gd name="connsiteX99" fmla="*/ 1511 w 2331"/>
                <a:gd name="connsiteY99" fmla="*/ 230 h 1469"/>
                <a:gd name="connsiteX100" fmla="*/ 1505 w 2331"/>
                <a:gd name="connsiteY100" fmla="*/ 231 h 1469"/>
                <a:gd name="connsiteX101" fmla="*/ 1501 w 2331"/>
                <a:gd name="connsiteY101" fmla="*/ 234 h 1469"/>
                <a:gd name="connsiteX102" fmla="*/ 1495 w 2331"/>
                <a:gd name="connsiteY102" fmla="*/ 236 h 1469"/>
                <a:gd name="connsiteX103" fmla="*/ 1495 w 2331"/>
                <a:gd name="connsiteY103" fmla="*/ 236 h 1469"/>
                <a:gd name="connsiteX104" fmla="*/ 1495 w 2331"/>
                <a:gd name="connsiteY104" fmla="*/ 235 h 1469"/>
                <a:gd name="connsiteX105" fmla="*/ 1495 w 2331"/>
                <a:gd name="connsiteY105" fmla="*/ 235 h 1469"/>
                <a:gd name="connsiteX106" fmla="*/ 1495 w 2331"/>
                <a:gd name="connsiteY106" fmla="*/ 235 h 1469"/>
                <a:gd name="connsiteX107" fmla="*/ 1493 w 2331"/>
                <a:gd name="connsiteY107" fmla="*/ 212 h 1469"/>
                <a:gd name="connsiteX108" fmla="*/ 1488 w 2331"/>
                <a:gd name="connsiteY108" fmla="*/ 188 h 1469"/>
                <a:gd name="connsiteX109" fmla="*/ 1481 w 2331"/>
                <a:gd name="connsiteY109" fmla="*/ 166 h 1469"/>
                <a:gd name="connsiteX110" fmla="*/ 1473 w 2331"/>
                <a:gd name="connsiteY110" fmla="*/ 145 h 1469"/>
                <a:gd name="connsiteX111" fmla="*/ 1462 w 2331"/>
                <a:gd name="connsiteY111" fmla="*/ 124 h 1469"/>
                <a:gd name="connsiteX112" fmla="*/ 1449 w 2331"/>
                <a:gd name="connsiteY112" fmla="*/ 105 h 1469"/>
                <a:gd name="connsiteX113" fmla="*/ 1434 w 2331"/>
                <a:gd name="connsiteY113" fmla="*/ 86 h 1469"/>
                <a:gd name="connsiteX114" fmla="*/ 1418 w 2331"/>
                <a:gd name="connsiteY114" fmla="*/ 69 h 1469"/>
                <a:gd name="connsiteX115" fmla="*/ 1399 w 2331"/>
                <a:gd name="connsiteY115" fmla="*/ 54 h 1469"/>
                <a:gd name="connsiteX116" fmla="*/ 1379 w 2331"/>
                <a:gd name="connsiteY116" fmla="*/ 40 h 1469"/>
                <a:gd name="connsiteX117" fmla="*/ 1359 w 2331"/>
                <a:gd name="connsiteY117" fmla="*/ 28 h 1469"/>
                <a:gd name="connsiteX118" fmla="*/ 1338 w 2331"/>
                <a:gd name="connsiteY118" fmla="*/ 18 h 1469"/>
                <a:gd name="connsiteX119" fmla="*/ 1316 w 2331"/>
                <a:gd name="connsiteY119" fmla="*/ 11 h 1469"/>
                <a:gd name="connsiteX120" fmla="*/ 1294 w 2331"/>
                <a:gd name="connsiteY120" fmla="*/ 5 h 1469"/>
                <a:gd name="connsiteX121" fmla="*/ 1271 w 2331"/>
                <a:gd name="connsiteY121" fmla="*/ 1 h 1469"/>
                <a:gd name="connsiteX122" fmla="*/ 1247 w 2331"/>
                <a:gd name="connsiteY122" fmla="*/ 0 h 1469"/>
                <a:gd name="connsiteX123" fmla="*/ 1225 w 2331"/>
                <a:gd name="connsiteY123" fmla="*/ 1 h 1469"/>
                <a:gd name="connsiteX124" fmla="*/ 1204 w 2331"/>
                <a:gd name="connsiteY124" fmla="*/ 4 h 1469"/>
                <a:gd name="connsiteX125" fmla="*/ 1183 w 2331"/>
                <a:gd name="connsiteY125" fmla="*/ 9 h 1469"/>
                <a:gd name="connsiteX126" fmla="*/ 1163 w 2331"/>
                <a:gd name="connsiteY126" fmla="*/ 15 h 1469"/>
                <a:gd name="connsiteX127" fmla="*/ 1144 w 2331"/>
                <a:gd name="connsiteY127" fmla="*/ 25 h 1469"/>
                <a:gd name="connsiteX128" fmla="*/ 1127 w 2331"/>
                <a:gd name="connsiteY128" fmla="*/ 34 h 1469"/>
                <a:gd name="connsiteX129" fmla="*/ 1110 w 2331"/>
                <a:gd name="connsiteY129" fmla="*/ 46 h 1469"/>
                <a:gd name="connsiteX130" fmla="*/ 1095 w 2331"/>
                <a:gd name="connsiteY130" fmla="*/ 60 h 1469"/>
                <a:gd name="connsiteX131" fmla="*/ 1080 w 2331"/>
                <a:gd name="connsiteY131" fmla="*/ 74 h 1469"/>
                <a:gd name="connsiteX132" fmla="*/ 1068 w 2331"/>
                <a:gd name="connsiteY132" fmla="*/ 90 h 1469"/>
                <a:gd name="connsiteX133" fmla="*/ 1057 w 2331"/>
                <a:gd name="connsiteY133" fmla="*/ 106 h 1469"/>
                <a:gd name="connsiteX134" fmla="*/ 1047 w 2331"/>
                <a:gd name="connsiteY134" fmla="*/ 125 h 1469"/>
                <a:gd name="connsiteX135" fmla="*/ 1039 w 2331"/>
                <a:gd name="connsiteY135" fmla="*/ 144 h 1469"/>
                <a:gd name="connsiteX136" fmla="*/ 1033 w 2331"/>
                <a:gd name="connsiteY136" fmla="*/ 164 h 1469"/>
                <a:gd name="connsiteX137" fmla="*/ 1029 w 2331"/>
                <a:gd name="connsiteY137" fmla="*/ 185 h 1469"/>
                <a:gd name="connsiteX138" fmla="*/ 1026 w 2331"/>
                <a:gd name="connsiteY138" fmla="*/ 207 h 1469"/>
                <a:gd name="connsiteX139" fmla="*/ 1003 w 2331"/>
                <a:gd name="connsiteY139" fmla="*/ 227 h 1469"/>
                <a:gd name="connsiteX140" fmla="*/ 976 w 2331"/>
                <a:gd name="connsiteY140" fmla="*/ 251 h 1469"/>
                <a:gd name="connsiteX141" fmla="*/ 947 w 2331"/>
                <a:gd name="connsiteY141" fmla="*/ 279 h 1469"/>
                <a:gd name="connsiteX142" fmla="*/ 919 w 2331"/>
                <a:gd name="connsiteY142" fmla="*/ 309 h 1469"/>
                <a:gd name="connsiteX143" fmla="*/ 893 w 2331"/>
                <a:gd name="connsiteY143" fmla="*/ 338 h 1469"/>
                <a:gd name="connsiteX144" fmla="*/ 873 w 2331"/>
                <a:gd name="connsiteY144" fmla="*/ 366 h 1469"/>
                <a:gd name="connsiteX145" fmla="*/ 860 w 2331"/>
                <a:gd name="connsiteY145" fmla="*/ 391 h 1469"/>
                <a:gd name="connsiteX146" fmla="*/ 858 w 2331"/>
                <a:gd name="connsiteY146" fmla="*/ 414 h 1469"/>
                <a:gd name="connsiteX147" fmla="*/ 860 w 2331"/>
                <a:gd name="connsiteY147" fmla="*/ 422 h 1469"/>
                <a:gd name="connsiteX148" fmla="*/ 864 w 2331"/>
                <a:gd name="connsiteY148" fmla="*/ 429 h 1469"/>
                <a:gd name="connsiteX149" fmla="*/ 870 w 2331"/>
                <a:gd name="connsiteY149" fmla="*/ 435 h 1469"/>
                <a:gd name="connsiteX150" fmla="*/ 877 w 2331"/>
                <a:gd name="connsiteY150" fmla="*/ 439 h 1469"/>
                <a:gd name="connsiteX151" fmla="*/ 887 w 2331"/>
                <a:gd name="connsiteY151" fmla="*/ 444 h 1469"/>
                <a:gd name="connsiteX152" fmla="*/ 898 w 2331"/>
                <a:gd name="connsiteY152" fmla="*/ 449 h 1469"/>
                <a:gd name="connsiteX153" fmla="*/ 911 w 2331"/>
                <a:gd name="connsiteY153" fmla="*/ 452 h 1469"/>
                <a:gd name="connsiteX154" fmla="*/ 923 w 2331"/>
                <a:gd name="connsiteY154" fmla="*/ 456 h 1469"/>
                <a:gd name="connsiteX155" fmla="*/ 936 w 2331"/>
                <a:gd name="connsiteY155" fmla="*/ 459 h 1469"/>
                <a:gd name="connsiteX156" fmla="*/ 950 w 2331"/>
                <a:gd name="connsiteY156" fmla="*/ 462 h 1469"/>
                <a:gd name="connsiteX157" fmla="*/ 964 w 2331"/>
                <a:gd name="connsiteY157" fmla="*/ 465 h 1469"/>
                <a:gd name="connsiteX158" fmla="*/ 978 w 2331"/>
                <a:gd name="connsiteY158" fmla="*/ 466 h 1469"/>
                <a:gd name="connsiteX159" fmla="*/ 991 w 2331"/>
                <a:gd name="connsiteY159" fmla="*/ 469 h 1469"/>
                <a:gd name="connsiteX160" fmla="*/ 1005 w 2331"/>
                <a:gd name="connsiteY160" fmla="*/ 470 h 1469"/>
                <a:gd name="connsiteX161" fmla="*/ 1018 w 2331"/>
                <a:gd name="connsiteY161" fmla="*/ 472 h 1469"/>
                <a:gd name="connsiteX162" fmla="*/ 1030 w 2331"/>
                <a:gd name="connsiteY162" fmla="*/ 473 h 1469"/>
                <a:gd name="connsiteX163" fmla="*/ 1041 w 2331"/>
                <a:gd name="connsiteY163" fmla="*/ 473 h 1469"/>
                <a:gd name="connsiteX164" fmla="*/ 1052 w 2331"/>
                <a:gd name="connsiteY164" fmla="*/ 474 h 1469"/>
                <a:gd name="connsiteX165" fmla="*/ 1061 w 2331"/>
                <a:gd name="connsiteY165" fmla="*/ 476 h 1469"/>
                <a:gd name="connsiteX166" fmla="*/ 1069 w 2331"/>
                <a:gd name="connsiteY166" fmla="*/ 476 h 1469"/>
                <a:gd name="connsiteX167" fmla="*/ 1082 w 2331"/>
                <a:gd name="connsiteY167" fmla="*/ 589 h 1469"/>
                <a:gd name="connsiteX168" fmla="*/ 1082 w 2331"/>
                <a:gd name="connsiteY168" fmla="*/ 593 h 1469"/>
                <a:gd name="connsiteX169" fmla="*/ 1074 w 2331"/>
                <a:gd name="connsiteY169" fmla="*/ 590 h 1469"/>
                <a:gd name="connsiteX170" fmla="*/ 1067 w 2331"/>
                <a:gd name="connsiteY170" fmla="*/ 588 h 1469"/>
                <a:gd name="connsiteX171" fmla="*/ 1059 w 2331"/>
                <a:gd name="connsiteY171" fmla="*/ 588 h 1469"/>
                <a:gd name="connsiteX172" fmla="*/ 1051 w 2331"/>
                <a:gd name="connsiteY172" fmla="*/ 590 h 1469"/>
                <a:gd name="connsiteX173" fmla="*/ 1046 w 2331"/>
                <a:gd name="connsiteY173" fmla="*/ 591 h 1469"/>
                <a:gd name="connsiteX174" fmla="*/ 1043 w 2331"/>
                <a:gd name="connsiteY174" fmla="*/ 593 h 1469"/>
                <a:gd name="connsiteX175" fmla="*/ 1039 w 2331"/>
                <a:gd name="connsiteY175" fmla="*/ 594 h 1469"/>
                <a:gd name="connsiteX176" fmla="*/ 1037 w 2331"/>
                <a:gd name="connsiteY176" fmla="*/ 595 h 1469"/>
                <a:gd name="connsiteX177" fmla="*/ 969 w 2331"/>
                <a:gd name="connsiteY177" fmla="*/ 501 h 1469"/>
                <a:gd name="connsiteX178" fmla="*/ 968 w 2331"/>
                <a:gd name="connsiteY178" fmla="*/ 500 h 1469"/>
                <a:gd name="connsiteX179" fmla="*/ 963 w 2331"/>
                <a:gd name="connsiteY179" fmla="*/ 497 h 1469"/>
                <a:gd name="connsiteX180" fmla="*/ 957 w 2331"/>
                <a:gd name="connsiteY180" fmla="*/ 493 h 1469"/>
                <a:gd name="connsiteX181" fmla="*/ 951 w 2331"/>
                <a:gd name="connsiteY181" fmla="*/ 491 h 1469"/>
                <a:gd name="connsiteX182" fmla="*/ 943 w 2331"/>
                <a:gd name="connsiteY182" fmla="*/ 488 h 1469"/>
                <a:gd name="connsiteX183" fmla="*/ 936 w 2331"/>
                <a:gd name="connsiteY183" fmla="*/ 488 h 1469"/>
                <a:gd name="connsiteX184" fmla="*/ 928 w 2331"/>
                <a:gd name="connsiteY184" fmla="*/ 491 h 1469"/>
                <a:gd name="connsiteX185" fmla="*/ 920 w 2331"/>
                <a:gd name="connsiteY185" fmla="*/ 493 h 1469"/>
                <a:gd name="connsiteX186" fmla="*/ 912 w 2331"/>
                <a:gd name="connsiteY186" fmla="*/ 499 h 1469"/>
                <a:gd name="connsiteX187" fmla="*/ 900 w 2331"/>
                <a:gd name="connsiteY187" fmla="*/ 514 h 1469"/>
                <a:gd name="connsiteX188" fmla="*/ 897 w 2331"/>
                <a:gd name="connsiteY188" fmla="*/ 529 h 1469"/>
                <a:gd name="connsiteX189" fmla="*/ 899 w 2331"/>
                <a:gd name="connsiteY189" fmla="*/ 543 h 1469"/>
                <a:gd name="connsiteX190" fmla="*/ 904 w 2331"/>
                <a:gd name="connsiteY190" fmla="*/ 554 h 1469"/>
                <a:gd name="connsiteX191" fmla="*/ 906 w 2331"/>
                <a:gd name="connsiteY191" fmla="*/ 557 h 1469"/>
                <a:gd name="connsiteX192" fmla="*/ 912 w 2331"/>
                <a:gd name="connsiteY192" fmla="*/ 564 h 1469"/>
                <a:gd name="connsiteX193" fmla="*/ 920 w 2331"/>
                <a:gd name="connsiteY193" fmla="*/ 576 h 1469"/>
                <a:gd name="connsiteX194" fmla="*/ 930 w 2331"/>
                <a:gd name="connsiteY194" fmla="*/ 590 h 1469"/>
                <a:gd name="connsiteX195" fmla="*/ 941 w 2331"/>
                <a:gd name="connsiteY195" fmla="*/ 604 h 1469"/>
                <a:gd name="connsiteX196" fmla="*/ 953 w 2331"/>
                <a:gd name="connsiteY196" fmla="*/ 619 h 1469"/>
                <a:gd name="connsiteX197" fmla="*/ 962 w 2331"/>
                <a:gd name="connsiteY197" fmla="*/ 632 h 1469"/>
                <a:gd name="connsiteX198" fmla="*/ 970 w 2331"/>
                <a:gd name="connsiteY198" fmla="*/ 643 h 1469"/>
                <a:gd name="connsiteX199" fmla="*/ 944 w 2331"/>
                <a:gd name="connsiteY199" fmla="*/ 636 h 1469"/>
                <a:gd name="connsiteX200" fmla="*/ 922 w 2331"/>
                <a:gd name="connsiteY200" fmla="*/ 628 h 1469"/>
                <a:gd name="connsiteX201" fmla="*/ 902 w 2331"/>
                <a:gd name="connsiteY201" fmla="*/ 618 h 1469"/>
                <a:gd name="connsiteX202" fmla="*/ 886 w 2331"/>
                <a:gd name="connsiteY202" fmla="*/ 609 h 1469"/>
                <a:gd name="connsiteX203" fmla="*/ 873 w 2331"/>
                <a:gd name="connsiteY203" fmla="*/ 600 h 1469"/>
                <a:gd name="connsiteX204" fmla="*/ 863 w 2331"/>
                <a:gd name="connsiteY204" fmla="*/ 589 h 1469"/>
                <a:gd name="connsiteX205" fmla="*/ 857 w 2331"/>
                <a:gd name="connsiteY205" fmla="*/ 578 h 1469"/>
                <a:gd name="connsiteX206" fmla="*/ 854 w 2331"/>
                <a:gd name="connsiteY206" fmla="*/ 567 h 1469"/>
                <a:gd name="connsiteX207" fmla="*/ 853 w 2331"/>
                <a:gd name="connsiteY207" fmla="*/ 559 h 1469"/>
                <a:gd name="connsiteX208" fmla="*/ 853 w 2331"/>
                <a:gd name="connsiteY208" fmla="*/ 552 h 1469"/>
                <a:gd name="connsiteX209" fmla="*/ 853 w 2331"/>
                <a:gd name="connsiteY209" fmla="*/ 545 h 1469"/>
                <a:gd name="connsiteX210" fmla="*/ 854 w 2331"/>
                <a:gd name="connsiteY210" fmla="*/ 538 h 1469"/>
                <a:gd name="connsiteX211" fmla="*/ 856 w 2331"/>
                <a:gd name="connsiteY211" fmla="*/ 518 h 1469"/>
                <a:gd name="connsiteX212" fmla="*/ 837 w 2331"/>
                <a:gd name="connsiteY212" fmla="*/ 520 h 1469"/>
                <a:gd name="connsiteX213" fmla="*/ 802 w 2331"/>
                <a:gd name="connsiteY213" fmla="*/ 524 h 1469"/>
                <a:gd name="connsiteX214" fmla="*/ 767 w 2331"/>
                <a:gd name="connsiteY214" fmla="*/ 528 h 1469"/>
                <a:gd name="connsiteX215" fmla="*/ 732 w 2331"/>
                <a:gd name="connsiteY215" fmla="*/ 532 h 1469"/>
                <a:gd name="connsiteX216" fmla="*/ 698 w 2331"/>
                <a:gd name="connsiteY216" fmla="*/ 538 h 1469"/>
                <a:gd name="connsiteX217" fmla="*/ 664 w 2331"/>
                <a:gd name="connsiteY217" fmla="*/ 542 h 1469"/>
                <a:gd name="connsiteX218" fmla="*/ 631 w 2331"/>
                <a:gd name="connsiteY218" fmla="*/ 548 h 1469"/>
                <a:gd name="connsiteX219" fmla="*/ 600 w 2331"/>
                <a:gd name="connsiteY219" fmla="*/ 554 h 1469"/>
                <a:gd name="connsiteX220" fmla="*/ 567 w 2331"/>
                <a:gd name="connsiteY220" fmla="*/ 560 h 1469"/>
                <a:gd name="connsiteX221" fmla="*/ 537 w 2331"/>
                <a:gd name="connsiteY221" fmla="*/ 567 h 1469"/>
                <a:gd name="connsiteX222" fmla="*/ 506 w 2331"/>
                <a:gd name="connsiteY222" fmla="*/ 574 h 1469"/>
                <a:gd name="connsiteX223" fmla="*/ 476 w 2331"/>
                <a:gd name="connsiteY223" fmla="*/ 581 h 1469"/>
                <a:gd name="connsiteX224" fmla="*/ 447 w 2331"/>
                <a:gd name="connsiteY224" fmla="*/ 589 h 1469"/>
                <a:gd name="connsiteX225" fmla="*/ 417 w 2331"/>
                <a:gd name="connsiteY225" fmla="*/ 596 h 1469"/>
                <a:gd name="connsiteX226" fmla="*/ 390 w 2331"/>
                <a:gd name="connsiteY226" fmla="*/ 604 h 1469"/>
                <a:gd name="connsiteX227" fmla="*/ 362 w 2331"/>
                <a:gd name="connsiteY227" fmla="*/ 614 h 1469"/>
                <a:gd name="connsiteX228" fmla="*/ 337 w 2331"/>
                <a:gd name="connsiteY228" fmla="*/ 622 h 1469"/>
                <a:gd name="connsiteX229" fmla="*/ 311 w 2331"/>
                <a:gd name="connsiteY229" fmla="*/ 631 h 1469"/>
                <a:gd name="connsiteX230" fmla="*/ 285 w 2331"/>
                <a:gd name="connsiteY230" fmla="*/ 640 h 1469"/>
                <a:gd name="connsiteX231" fmla="*/ 262 w 2331"/>
                <a:gd name="connsiteY231" fmla="*/ 650 h 1469"/>
                <a:gd name="connsiteX232" fmla="*/ 238 w 2331"/>
                <a:gd name="connsiteY232" fmla="*/ 660 h 1469"/>
                <a:gd name="connsiteX233" fmla="*/ 215 w 2331"/>
                <a:gd name="connsiteY233" fmla="*/ 671 h 1469"/>
                <a:gd name="connsiteX234" fmla="*/ 194 w 2331"/>
                <a:gd name="connsiteY234" fmla="*/ 681 h 1469"/>
                <a:gd name="connsiteX235" fmla="*/ 173 w 2331"/>
                <a:gd name="connsiteY235" fmla="*/ 692 h 1469"/>
                <a:gd name="connsiteX236" fmla="*/ 153 w 2331"/>
                <a:gd name="connsiteY236" fmla="*/ 702 h 1469"/>
                <a:gd name="connsiteX237" fmla="*/ 134 w 2331"/>
                <a:gd name="connsiteY237" fmla="*/ 714 h 1469"/>
                <a:gd name="connsiteX238" fmla="*/ 116 w 2331"/>
                <a:gd name="connsiteY238" fmla="*/ 726 h 1469"/>
                <a:gd name="connsiteX239" fmla="*/ 98 w 2331"/>
                <a:gd name="connsiteY239" fmla="*/ 737 h 1469"/>
                <a:gd name="connsiteX240" fmla="*/ 82 w 2331"/>
                <a:gd name="connsiteY240" fmla="*/ 749 h 1469"/>
                <a:gd name="connsiteX241" fmla="*/ 67 w 2331"/>
                <a:gd name="connsiteY241" fmla="*/ 762 h 1469"/>
                <a:gd name="connsiteX242" fmla="*/ 53 w 2331"/>
                <a:gd name="connsiteY242" fmla="*/ 774 h 1469"/>
                <a:gd name="connsiteX243" fmla="*/ 40 w 2331"/>
                <a:gd name="connsiteY243" fmla="*/ 787 h 1469"/>
                <a:gd name="connsiteX244" fmla="*/ 27 w 2331"/>
                <a:gd name="connsiteY244" fmla="*/ 799 h 1469"/>
                <a:gd name="connsiteX245" fmla="*/ 8 w 2331"/>
                <a:gd name="connsiteY245" fmla="*/ 836 h 1469"/>
                <a:gd name="connsiteX246" fmla="*/ 0 w 2331"/>
                <a:gd name="connsiteY246" fmla="*/ 882 h 1469"/>
                <a:gd name="connsiteX247" fmla="*/ 0 w 2331"/>
                <a:gd name="connsiteY247" fmla="*/ 927 h 1469"/>
                <a:gd name="connsiteX248" fmla="*/ 1 w 2331"/>
                <a:gd name="connsiteY248" fmla="*/ 958 h 1469"/>
                <a:gd name="connsiteX249" fmla="*/ 4 w 2331"/>
                <a:gd name="connsiteY249" fmla="*/ 983 h 1469"/>
                <a:gd name="connsiteX250" fmla="*/ 8 w 2331"/>
                <a:gd name="connsiteY250" fmla="*/ 1009 h 1469"/>
                <a:gd name="connsiteX251" fmla="*/ 14 w 2331"/>
                <a:gd name="connsiteY251" fmla="*/ 1034 h 1469"/>
                <a:gd name="connsiteX252" fmla="*/ 21 w 2331"/>
                <a:gd name="connsiteY252" fmla="*/ 1059 h 1469"/>
                <a:gd name="connsiteX253" fmla="*/ 29 w 2331"/>
                <a:gd name="connsiteY253" fmla="*/ 1082 h 1469"/>
                <a:gd name="connsiteX254" fmla="*/ 40 w 2331"/>
                <a:gd name="connsiteY254" fmla="*/ 1103 h 1469"/>
                <a:gd name="connsiteX255" fmla="*/ 51 w 2331"/>
                <a:gd name="connsiteY255" fmla="*/ 1122 h 1469"/>
                <a:gd name="connsiteX256" fmla="*/ 64 w 2331"/>
                <a:gd name="connsiteY256" fmla="*/ 1136 h 1469"/>
                <a:gd name="connsiteX257" fmla="*/ 81 w 2331"/>
                <a:gd name="connsiteY257" fmla="*/ 1149 h 1469"/>
                <a:gd name="connsiteX258" fmla="*/ 98 w 2331"/>
                <a:gd name="connsiteY258" fmla="*/ 1162 h 1469"/>
                <a:gd name="connsiteX259" fmla="*/ 118 w 2331"/>
                <a:gd name="connsiteY259" fmla="*/ 1173 h 1469"/>
                <a:gd name="connsiteX260" fmla="*/ 138 w 2331"/>
                <a:gd name="connsiteY260" fmla="*/ 1184 h 1469"/>
                <a:gd name="connsiteX261" fmla="*/ 160 w 2331"/>
                <a:gd name="connsiteY261" fmla="*/ 1193 h 1469"/>
                <a:gd name="connsiteX262" fmla="*/ 184 w 2331"/>
                <a:gd name="connsiteY262" fmla="*/ 1203 h 1469"/>
                <a:gd name="connsiteX263" fmla="*/ 208 w 2331"/>
                <a:gd name="connsiteY263" fmla="*/ 1211 h 1469"/>
                <a:gd name="connsiteX264" fmla="*/ 234 w 2331"/>
                <a:gd name="connsiteY264" fmla="*/ 1218 h 1469"/>
                <a:gd name="connsiteX265" fmla="*/ 242 w 2331"/>
                <a:gd name="connsiteY265" fmla="*/ 1239 h 1469"/>
                <a:gd name="connsiteX266" fmla="*/ 250 w 2331"/>
                <a:gd name="connsiteY266" fmla="*/ 1259 h 1469"/>
                <a:gd name="connsiteX267" fmla="*/ 261 w 2331"/>
                <a:gd name="connsiteY267" fmla="*/ 1279 h 1469"/>
                <a:gd name="connsiteX268" fmla="*/ 272 w 2331"/>
                <a:gd name="connsiteY268" fmla="*/ 1298 h 1469"/>
                <a:gd name="connsiteX269" fmla="*/ 285 w 2331"/>
                <a:gd name="connsiteY269" fmla="*/ 1317 h 1469"/>
                <a:gd name="connsiteX270" fmla="*/ 298 w 2331"/>
                <a:gd name="connsiteY270" fmla="*/ 1335 h 1469"/>
                <a:gd name="connsiteX271" fmla="*/ 313 w 2331"/>
                <a:gd name="connsiteY271" fmla="*/ 1352 h 1469"/>
                <a:gd name="connsiteX272" fmla="*/ 330 w 2331"/>
                <a:gd name="connsiteY272" fmla="*/ 1368 h 1469"/>
                <a:gd name="connsiteX273" fmla="*/ 342 w 2331"/>
                <a:gd name="connsiteY273" fmla="*/ 1380 h 1469"/>
                <a:gd name="connsiteX274" fmla="*/ 357 w 2331"/>
                <a:gd name="connsiteY274" fmla="*/ 1392 h 1469"/>
                <a:gd name="connsiteX275" fmla="*/ 371 w 2331"/>
                <a:gd name="connsiteY275" fmla="*/ 1402 h 1469"/>
                <a:gd name="connsiteX276" fmla="*/ 385 w 2331"/>
                <a:gd name="connsiteY276" fmla="*/ 1412 h 1469"/>
                <a:gd name="connsiteX277" fmla="*/ 400 w 2331"/>
                <a:gd name="connsiteY277" fmla="*/ 1421 h 1469"/>
                <a:gd name="connsiteX278" fmla="*/ 415 w 2331"/>
                <a:gd name="connsiteY278" fmla="*/ 1429 h 1469"/>
                <a:gd name="connsiteX279" fmla="*/ 430 w 2331"/>
                <a:gd name="connsiteY279" fmla="*/ 1436 h 1469"/>
                <a:gd name="connsiteX280" fmla="*/ 447 w 2331"/>
                <a:gd name="connsiteY280" fmla="*/ 1443 h 1469"/>
                <a:gd name="connsiteX281" fmla="*/ 462 w 2331"/>
                <a:gd name="connsiteY281" fmla="*/ 1449 h 1469"/>
                <a:gd name="connsiteX282" fmla="*/ 478 w 2331"/>
                <a:gd name="connsiteY282" fmla="*/ 1455 h 1469"/>
                <a:gd name="connsiteX283" fmla="*/ 494 w 2331"/>
                <a:gd name="connsiteY283" fmla="*/ 1458 h 1469"/>
                <a:gd name="connsiteX284" fmla="*/ 512 w 2331"/>
                <a:gd name="connsiteY284" fmla="*/ 1462 h 1469"/>
                <a:gd name="connsiteX285" fmla="*/ 528 w 2331"/>
                <a:gd name="connsiteY285" fmla="*/ 1465 h 1469"/>
                <a:gd name="connsiteX286" fmla="*/ 546 w 2331"/>
                <a:gd name="connsiteY286" fmla="*/ 1468 h 1469"/>
                <a:gd name="connsiteX287" fmla="*/ 562 w 2331"/>
                <a:gd name="connsiteY287" fmla="*/ 1469 h 1469"/>
                <a:gd name="connsiteX288" fmla="*/ 580 w 2331"/>
                <a:gd name="connsiteY288" fmla="*/ 1469 h 1469"/>
                <a:gd name="connsiteX289" fmla="*/ 597 w 2331"/>
                <a:gd name="connsiteY289" fmla="*/ 1469 h 1469"/>
                <a:gd name="connsiteX290" fmla="*/ 614 w 2331"/>
                <a:gd name="connsiteY290" fmla="*/ 1468 h 1469"/>
                <a:gd name="connsiteX291" fmla="*/ 631 w 2331"/>
                <a:gd name="connsiteY291" fmla="*/ 1465 h 1469"/>
                <a:gd name="connsiteX292" fmla="*/ 648 w 2331"/>
                <a:gd name="connsiteY292" fmla="*/ 1462 h 1469"/>
                <a:gd name="connsiteX293" fmla="*/ 664 w 2331"/>
                <a:gd name="connsiteY293" fmla="*/ 1458 h 1469"/>
                <a:gd name="connsiteX294" fmla="*/ 679 w 2331"/>
                <a:gd name="connsiteY294" fmla="*/ 1455 h 1469"/>
                <a:gd name="connsiteX295" fmla="*/ 695 w 2331"/>
                <a:gd name="connsiteY295" fmla="*/ 1449 h 1469"/>
                <a:gd name="connsiteX296" fmla="*/ 711 w 2331"/>
                <a:gd name="connsiteY296" fmla="*/ 1443 h 1469"/>
                <a:gd name="connsiteX297" fmla="*/ 726 w 2331"/>
                <a:gd name="connsiteY297" fmla="*/ 1436 h 1469"/>
                <a:gd name="connsiteX298" fmla="*/ 740 w 2331"/>
                <a:gd name="connsiteY298" fmla="*/ 1429 h 1469"/>
                <a:gd name="connsiteX299" fmla="*/ 754 w 2331"/>
                <a:gd name="connsiteY299" fmla="*/ 1421 h 1469"/>
                <a:gd name="connsiteX300" fmla="*/ 768 w 2331"/>
                <a:gd name="connsiteY300" fmla="*/ 1412 h 1469"/>
                <a:gd name="connsiteX301" fmla="*/ 781 w 2331"/>
                <a:gd name="connsiteY301" fmla="*/ 1402 h 1469"/>
                <a:gd name="connsiteX302" fmla="*/ 794 w 2331"/>
                <a:gd name="connsiteY302" fmla="*/ 1392 h 1469"/>
                <a:gd name="connsiteX303" fmla="*/ 807 w 2331"/>
                <a:gd name="connsiteY303" fmla="*/ 1380 h 1469"/>
                <a:gd name="connsiteX304" fmla="*/ 818 w 2331"/>
                <a:gd name="connsiteY304" fmla="*/ 1368 h 1469"/>
                <a:gd name="connsiteX305" fmla="*/ 830 w 2331"/>
                <a:gd name="connsiteY305" fmla="*/ 1356 h 1469"/>
                <a:gd name="connsiteX306" fmla="*/ 842 w 2331"/>
                <a:gd name="connsiteY306" fmla="*/ 1342 h 1469"/>
                <a:gd name="connsiteX307" fmla="*/ 851 w 2331"/>
                <a:gd name="connsiteY307" fmla="*/ 1326 h 1469"/>
                <a:gd name="connsiteX308" fmla="*/ 861 w 2331"/>
                <a:gd name="connsiteY308" fmla="*/ 1311 h 1469"/>
                <a:gd name="connsiteX309" fmla="*/ 870 w 2331"/>
                <a:gd name="connsiteY309" fmla="*/ 1296 h 1469"/>
                <a:gd name="connsiteX310" fmla="*/ 877 w 2331"/>
                <a:gd name="connsiteY310" fmla="*/ 1281 h 1469"/>
                <a:gd name="connsiteX311" fmla="*/ 884 w 2331"/>
                <a:gd name="connsiteY311" fmla="*/ 1264 h 1469"/>
                <a:gd name="connsiteX312" fmla="*/ 889 w 2331"/>
                <a:gd name="connsiteY312" fmla="*/ 1248 h 1469"/>
                <a:gd name="connsiteX313" fmla="*/ 908 w 2331"/>
                <a:gd name="connsiteY313" fmla="*/ 1248 h 1469"/>
                <a:gd name="connsiteX314" fmla="*/ 927 w 2331"/>
                <a:gd name="connsiteY314" fmla="*/ 1247 h 1469"/>
                <a:gd name="connsiteX315" fmla="*/ 946 w 2331"/>
                <a:gd name="connsiteY315" fmla="*/ 1247 h 1469"/>
                <a:gd name="connsiteX316" fmla="*/ 964 w 2331"/>
                <a:gd name="connsiteY316" fmla="*/ 1247 h 1469"/>
                <a:gd name="connsiteX317" fmla="*/ 983 w 2331"/>
                <a:gd name="connsiteY317" fmla="*/ 1246 h 1469"/>
                <a:gd name="connsiteX318" fmla="*/ 1002 w 2331"/>
                <a:gd name="connsiteY318" fmla="*/ 1246 h 1469"/>
                <a:gd name="connsiteX319" fmla="*/ 1020 w 2331"/>
                <a:gd name="connsiteY319" fmla="*/ 1246 h 1469"/>
                <a:gd name="connsiteX320" fmla="*/ 1039 w 2331"/>
                <a:gd name="connsiteY320" fmla="*/ 1245 h 1469"/>
                <a:gd name="connsiteX321" fmla="*/ 1058 w 2331"/>
                <a:gd name="connsiteY321" fmla="*/ 1245 h 1469"/>
                <a:gd name="connsiteX322" fmla="*/ 1078 w 2331"/>
                <a:gd name="connsiteY322" fmla="*/ 1245 h 1469"/>
                <a:gd name="connsiteX323" fmla="*/ 1096 w 2331"/>
                <a:gd name="connsiteY323" fmla="*/ 1245 h 1469"/>
                <a:gd name="connsiteX324" fmla="*/ 1116 w 2331"/>
                <a:gd name="connsiteY324" fmla="*/ 1243 h 1469"/>
                <a:gd name="connsiteX325" fmla="*/ 1135 w 2331"/>
                <a:gd name="connsiteY325" fmla="*/ 1243 h 1469"/>
                <a:gd name="connsiteX326" fmla="*/ 1155 w 2331"/>
                <a:gd name="connsiteY326" fmla="*/ 1243 h 1469"/>
                <a:gd name="connsiteX327" fmla="*/ 1174 w 2331"/>
                <a:gd name="connsiteY327" fmla="*/ 1243 h 1469"/>
                <a:gd name="connsiteX328" fmla="*/ 1193 w 2331"/>
                <a:gd name="connsiteY328" fmla="*/ 1243 h 1469"/>
                <a:gd name="connsiteX329" fmla="*/ 1214 w 2331"/>
                <a:gd name="connsiteY329" fmla="*/ 1243 h 1469"/>
                <a:gd name="connsiteX330" fmla="*/ 1235 w 2331"/>
                <a:gd name="connsiteY330" fmla="*/ 1243 h 1469"/>
                <a:gd name="connsiteX331" fmla="*/ 1257 w 2331"/>
                <a:gd name="connsiteY331" fmla="*/ 1243 h 1469"/>
                <a:gd name="connsiteX332" fmla="*/ 1278 w 2331"/>
                <a:gd name="connsiteY332" fmla="*/ 1245 h 1469"/>
                <a:gd name="connsiteX333" fmla="*/ 1299 w 2331"/>
                <a:gd name="connsiteY333" fmla="*/ 1245 h 1469"/>
                <a:gd name="connsiteX334" fmla="*/ 1320 w 2331"/>
                <a:gd name="connsiteY334" fmla="*/ 1245 h 1469"/>
                <a:gd name="connsiteX335" fmla="*/ 1339 w 2331"/>
                <a:gd name="connsiteY335" fmla="*/ 1246 h 1469"/>
                <a:gd name="connsiteX336" fmla="*/ 1361 w 2331"/>
                <a:gd name="connsiteY336" fmla="*/ 1246 h 1469"/>
                <a:gd name="connsiteX337" fmla="*/ 1380 w 2331"/>
                <a:gd name="connsiteY337" fmla="*/ 1247 h 1469"/>
                <a:gd name="connsiteX338" fmla="*/ 1401 w 2331"/>
                <a:gd name="connsiteY338" fmla="*/ 1248 h 1469"/>
                <a:gd name="connsiteX339" fmla="*/ 1421 w 2331"/>
                <a:gd name="connsiteY339" fmla="*/ 1248 h 1469"/>
                <a:gd name="connsiteX340" fmla="*/ 1441 w 2331"/>
                <a:gd name="connsiteY340" fmla="*/ 1249 h 1469"/>
                <a:gd name="connsiteX341" fmla="*/ 1461 w 2331"/>
                <a:gd name="connsiteY341" fmla="*/ 1250 h 1469"/>
                <a:gd name="connsiteX342" fmla="*/ 1481 w 2331"/>
                <a:gd name="connsiteY342" fmla="*/ 1252 h 1469"/>
                <a:gd name="connsiteX343" fmla="*/ 1501 w 2331"/>
                <a:gd name="connsiteY343" fmla="*/ 1252 h 1469"/>
                <a:gd name="connsiteX344" fmla="*/ 1521 w 2331"/>
                <a:gd name="connsiteY344" fmla="*/ 1253 h 1469"/>
                <a:gd name="connsiteX345" fmla="*/ 1528 w 2331"/>
                <a:gd name="connsiteY345" fmla="*/ 1269 h 1469"/>
                <a:gd name="connsiteX346" fmla="*/ 1496 w 2331"/>
                <a:gd name="connsiteY346" fmla="*/ 1203 h 1469"/>
                <a:gd name="connsiteX347" fmla="*/ 1449 w 2331"/>
                <a:gd name="connsiteY347" fmla="*/ 1203 h 1469"/>
                <a:gd name="connsiteX348" fmla="*/ 1412 w 2331"/>
                <a:gd name="connsiteY348" fmla="*/ 1158 h 1469"/>
                <a:gd name="connsiteX349" fmla="*/ 1421 w 2331"/>
                <a:gd name="connsiteY349" fmla="*/ 1134 h 1469"/>
                <a:gd name="connsiteX350" fmla="*/ 1431 w 2331"/>
                <a:gd name="connsiteY350" fmla="*/ 1104 h 1469"/>
                <a:gd name="connsiteX351" fmla="*/ 1427 w 2331"/>
                <a:gd name="connsiteY351" fmla="*/ 1098 h 1469"/>
                <a:gd name="connsiteX352" fmla="*/ 1475 w 2331"/>
                <a:gd name="connsiteY352" fmla="*/ 1053 h 1469"/>
                <a:gd name="connsiteX353" fmla="*/ 1425 w 2331"/>
                <a:gd name="connsiteY353" fmla="*/ 1050 h 1469"/>
                <a:gd name="connsiteX354" fmla="*/ 1487 w 2331"/>
                <a:gd name="connsiteY354" fmla="*/ 891 h 1469"/>
                <a:gd name="connsiteX355" fmla="*/ 1538 w 2331"/>
                <a:gd name="connsiteY355" fmla="*/ 843 h 1469"/>
                <a:gd name="connsiteX356" fmla="*/ 1570 w 2331"/>
                <a:gd name="connsiteY356" fmla="*/ 795 h 1469"/>
                <a:gd name="connsiteX357" fmla="*/ 1629 w 2331"/>
                <a:gd name="connsiteY357" fmla="*/ 762 h 1469"/>
                <a:gd name="connsiteX358" fmla="*/ 1632 w 2331"/>
                <a:gd name="connsiteY358" fmla="*/ 804 h 1469"/>
                <a:gd name="connsiteX359" fmla="*/ 1643 w 2331"/>
                <a:gd name="connsiteY359" fmla="*/ 772 h 1469"/>
                <a:gd name="connsiteX360" fmla="*/ 1657 w 2331"/>
                <a:gd name="connsiteY360" fmla="*/ 782 h 1469"/>
                <a:gd name="connsiteX361" fmla="*/ 1673 w 2331"/>
                <a:gd name="connsiteY361" fmla="*/ 791 h 1469"/>
                <a:gd name="connsiteX362" fmla="*/ 1688 w 2331"/>
                <a:gd name="connsiteY362" fmla="*/ 754 h 1469"/>
                <a:gd name="connsiteX363" fmla="*/ 1703 w 2331"/>
                <a:gd name="connsiteY363" fmla="*/ 761 h 1469"/>
                <a:gd name="connsiteX364" fmla="*/ 1704 w 2331"/>
                <a:gd name="connsiteY364" fmla="*/ 720 h 1469"/>
                <a:gd name="connsiteX365" fmla="*/ 1701 w 2331"/>
                <a:gd name="connsiteY365" fmla="*/ 765 h 1469"/>
                <a:gd name="connsiteX366" fmla="*/ 1719 w 2331"/>
                <a:gd name="connsiteY366" fmla="*/ 723 h 1469"/>
                <a:gd name="connsiteX367" fmla="*/ 1735 w 2331"/>
                <a:gd name="connsiteY367" fmla="*/ 774 h 1469"/>
                <a:gd name="connsiteX368" fmla="*/ 1731 w 2331"/>
                <a:gd name="connsiteY368" fmla="*/ 726 h 1469"/>
                <a:gd name="connsiteX369" fmla="*/ 1731 w 2331"/>
                <a:gd name="connsiteY369" fmla="*/ 735 h 1469"/>
                <a:gd name="connsiteX370" fmla="*/ 1743 w 2331"/>
                <a:gd name="connsiteY370" fmla="*/ 738 h 1469"/>
                <a:gd name="connsiteX371" fmla="*/ 1755 w 2331"/>
                <a:gd name="connsiteY371" fmla="*/ 774 h 1469"/>
                <a:gd name="connsiteX372" fmla="*/ 1664 w 2331"/>
                <a:gd name="connsiteY372" fmla="*/ 732 h 1469"/>
                <a:gd name="connsiteX373" fmla="*/ 1659 w 2331"/>
                <a:gd name="connsiteY373" fmla="*/ 774 h 1469"/>
                <a:gd name="connsiteX374" fmla="*/ 1707 w 2331"/>
                <a:gd name="connsiteY374" fmla="*/ 738 h 1469"/>
                <a:gd name="connsiteX375" fmla="*/ 1743 w 2331"/>
                <a:gd name="connsiteY375" fmla="*/ 762 h 1469"/>
                <a:gd name="connsiteX376" fmla="*/ 1752 w 2331"/>
                <a:gd name="connsiteY376" fmla="*/ 729 h 1469"/>
                <a:gd name="connsiteX377" fmla="*/ 1836 w 2331"/>
                <a:gd name="connsiteY377" fmla="*/ 747 h 1469"/>
                <a:gd name="connsiteX378" fmla="*/ 1752 w 2331"/>
                <a:gd name="connsiteY378" fmla="*/ 786 h 1469"/>
                <a:gd name="connsiteX379" fmla="*/ 1902 w 2331"/>
                <a:gd name="connsiteY379" fmla="*/ 828 h 1469"/>
                <a:gd name="connsiteX380" fmla="*/ 1857 w 2331"/>
                <a:gd name="connsiteY380" fmla="*/ 735 h 1469"/>
                <a:gd name="connsiteX381" fmla="*/ 1830 w 2331"/>
                <a:gd name="connsiteY381" fmla="*/ 697 h 1469"/>
                <a:gd name="connsiteX382" fmla="*/ 2013 w 2331"/>
                <a:gd name="connsiteY382" fmla="*/ 780 h 1469"/>
                <a:gd name="connsiteX383" fmla="*/ 1920 w 2331"/>
                <a:gd name="connsiteY383" fmla="*/ 774 h 1469"/>
                <a:gd name="connsiteX384" fmla="*/ 1830 w 2331"/>
                <a:gd name="connsiteY384" fmla="*/ 741 h 1469"/>
                <a:gd name="connsiteX385" fmla="*/ 1796 w 2331"/>
                <a:gd name="connsiteY385" fmla="*/ 738 h 1469"/>
                <a:gd name="connsiteX386" fmla="*/ 1797 w 2331"/>
                <a:gd name="connsiteY386" fmla="*/ 738 h 1469"/>
                <a:gd name="connsiteX387" fmla="*/ 1729 w 2331"/>
                <a:gd name="connsiteY387" fmla="*/ 703 h 1469"/>
                <a:gd name="connsiteX388" fmla="*/ 1791 w 2331"/>
                <a:gd name="connsiteY388" fmla="*/ 708 h 1469"/>
                <a:gd name="connsiteX389" fmla="*/ 1583 w 2331"/>
                <a:gd name="connsiteY389" fmla="*/ 794 h 1469"/>
                <a:gd name="connsiteX390" fmla="*/ 1735 w 2331"/>
                <a:gd name="connsiteY390" fmla="*/ 749 h 1469"/>
                <a:gd name="connsiteX391" fmla="*/ 1392 w 2331"/>
                <a:gd name="connsiteY391" fmla="*/ 973 h 1469"/>
                <a:gd name="connsiteX392" fmla="*/ 1454 w 2331"/>
                <a:gd name="connsiteY392" fmla="*/ 925 h 1469"/>
                <a:gd name="connsiteX393" fmla="*/ 1542 w 2331"/>
                <a:gd name="connsiteY393" fmla="*/ 915 h 1469"/>
                <a:gd name="connsiteX394" fmla="*/ 1410 w 2331"/>
                <a:gd name="connsiteY394" fmla="*/ 840 h 1469"/>
                <a:gd name="connsiteX395" fmla="*/ 1494 w 2331"/>
                <a:gd name="connsiteY395" fmla="*/ 1011 h 1469"/>
                <a:gd name="connsiteX396" fmla="*/ 1416 w 2331"/>
                <a:gd name="connsiteY396" fmla="*/ 879 h 1469"/>
                <a:gd name="connsiteX397" fmla="*/ 1401 w 2331"/>
                <a:gd name="connsiteY397" fmla="*/ 837 h 1469"/>
                <a:gd name="connsiteX398" fmla="*/ 1454 w 2331"/>
                <a:gd name="connsiteY398" fmla="*/ 840 h 1469"/>
                <a:gd name="connsiteX399" fmla="*/ 1454 w 2331"/>
                <a:gd name="connsiteY399" fmla="*/ 918 h 1469"/>
                <a:gd name="connsiteX400" fmla="*/ 1380 w 2331"/>
                <a:gd name="connsiteY400" fmla="*/ 967 h 1469"/>
                <a:gd name="connsiteX0" fmla="*/ 1886 w 2331"/>
                <a:gd name="connsiteY0" fmla="*/ 1005 h 1469"/>
                <a:gd name="connsiteX1" fmla="*/ 1578 w 2331"/>
                <a:gd name="connsiteY1" fmla="*/ 750 h 1469"/>
                <a:gd name="connsiteX2" fmla="*/ 1889 w 2331"/>
                <a:gd name="connsiteY2" fmla="*/ 999 h 1469"/>
                <a:gd name="connsiteX3" fmla="*/ 1572 w 2331"/>
                <a:gd name="connsiteY3" fmla="*/ 819 h 1469"/>
                <a:gd name="connsiteX4" fmla="*/ 1895 w 2331"/>
                <a:gd name="connsiteY4" fmla="*/ 963 h 1469"/>
                <a:gd name="connsiteX5" fmla="*/ 2010 w 2331"/>
                <a:gd name="connsiteY5" fmla="*/ 786 h 1469"/>
                <a:gd name="connsiteX6" fmla="*/ 1932 w 2331"/>
                <a:gd name="connsiteY6" fmla="*/ 1023 h 1469"/>
                <a:gd name="connsiteX7" fmla="*/ 1934 w 2331"/>
                <a:gd name="connsiteY7" fmla="*/ 963 h 1469"/>
                <a:gd name="connsiteX8" fmla="*/ 1934 w 2331"/>
                <a:gd name="connsiteY8" fmla="*/ 960 h 1469"/>
                <a:gd name="connsiteX9" fmla="*/ 1934 w 2331"/>
                <a:gd name="connsiteY9" fmla="*/ 954 h 1469"/>
                <a:gd name="connsiteX10" fmla="*/ 1953 w 2331"/>
                <a:gd name="connsiteY10" fmla="*/ 1005 h 1469"/>
                <a:gd name="connsiteX11" fmla="*/ 1968 w 2331"/>
                <a:gd name="connsiteY11" fmla="*/ 1134 h 1469"/>
                <a:gd name="connsiteX12" fmla="*/ 1984 w 2331"/>
                <a:gd name="connsiteY12" fmla="*/ 1083 h 1469"/>
                <a:gd name="connsiteX13" fmla="*/ 1999 w 2331"/>
                <a:gd name="connsiteY13" fmla="*/ 1031 h 1469"/>
                <a:gd name="connsiteX14" fmla="*/ 2028 w 2331"/>
                <a:gd name="connsiteY14" fmla="*/ 926 h 1469"/>
                <a:gd name="connsiteX15" fmla="*/ 2055 w 2331"/>
                <a:gd name="connsiteY15" fmla="*/ 1087 h 1469"/>
                <a:gd name="connsiteX16" fmla="*/ 2091 w 2331"/>
                <a:gd name="connsiteY16" fmla="*/ 918 h 1469"/>
                <a:gd name="connsiteX17" fmla="*/ 2118 w 2331"/>
                <a:gd name="connsiteY17" fmla="*/ 1003 h 1469"/>
                <a:gd name="connsiteX18" fmla="*/ 2194 w 2331"/>
                <a:gd name="connsiteY18" fmla="*/ 1057 h 1469"/>
                <a:gd name="connsiteX19" fmla="*/ 2158 w 2331"/>
                <a:gd name="connsiteY19" fmla="*/ 1263 h 1469"/>
                <a:gd name="connsiteX20" fmla="*/ 2208 w 2331"/>
                <a:gd name="connsiteY20" fmla="*/ 1083 h 1469"/>
                <a:gd name="connsiteX21" fmla="*/ 2205 w 2331"/>
                <a:gd name="connsiteY21" fmla="*/ 1080 h 1469"/>
                <a:gd name="connsiteX22" fmla="*/ 2199 w 2331"/>
                <a:gd name="connsiteY22" fmla="*/ 1080 h 1469"/>
                <a:gd name="connsiteX23" fmla="*/ 2165 w 2331"/>
                <a:gd name="connsiteY23" fmla="*/ 1243 h 1469"/>
                <a:gd name="connsiteX24" fmla="*/ 2171 w 2331"/>
                <a:gd name="connsiteY24" fmla="*/ 1224 h 1469"/>
                <a:gd name="connsiteX25" fmla="*/ 2183 w 2331"/>
                <a:gd name="connsiteY25" fmla="*/ 1219 h 1469"/>
                <a:gd name="connsiteX26" fmla="*/ 2195 w 2331"/>
                <a:gd name="connsiteY26" fmla="*/ 1213 h 1469"/>
                <a:gd name="connsiteX27" fmla="*/ 2207 w 2331"/>
                <a:gd name="connsiteY27" fmla="*/ 1208 h 1469"/>
                <a:gd name="connsiteX28" fmla="*/ 2218 w 2331"/>
                <a:gd name="connsiteY28" fmla="*/ 1203 h 1469"/>
                <a:gd name="connsiteX29" fmla="*/ 2230 w 2331"/>
                <a:gd name="connsiteY29" fmla="*/ 1197 h 1469"/>
                <a:gd name="connsiteX30" fmla="*/ 2241 w 2331"/>
                <a:gd name="connsiteY30" fmla="*/ 1191 h 1469"/>
                <a:gd name="connsiteX31" fmla="*/ 2251 w 2331"/>
                <a:gd name="connsiteY31" fmla="*/ 1185 h 1469"/>
                <a:gd name="connsiteX32" fmla="*/ 2261 w 2331"/>
                <a:gd name="connsiteY32" fmla="*/ 1178 h 1469"/>
                <a:gd name="connsiteX33" fmla="*/ 2279 w 2331"/>
                <a:gd name="connsiteY33" fmla="*/ 1160 h 1469"/>
                <a:gd name="connsiteX34" fmla="*/ 2294 w 2331"/>
                <a:gd name="connsiteY34" fmla="*/ 1138 h 1469"/>
                <a:gd name="connsiteX35" fmla="*/ 2307 w 2331"/>
                <a:gd name="connsiteY35" fmla="*/ 1111 h 1469"/>
                <a:gd name="connsiteX36" fmla="*/ 2317 w 2331"/>
                <a:gd name="connsiteY36" fmla="*/ 1082 h 1469"/>
                <a:gd name="connsiteX37" fmla="*/ 2324 w 2331"/>
                <a:gd name="connsiteY37" fmla="*/ 1051 h 1469"/>
                <a:gd name="connsiteX38" fmla="*/ 2328 w 2331"/>
                <a:gd name="connsiteY38" fmla="*/ 1018 h 1469"/>
                <a:gd name="connsiteX39" fmla="*/ 2331 w 2331"/>
                <a:gd name="connsiteY39" fmla="*/ 985 h 1469"/>
                <a:gd name="connsiteX40" fmla="*/ 2331 w 2331"/>
                <a:gd name="connsiteY40" fmla="*/ 954 h 1469"/>
                <a:gd name="connsiteX41" fmla="*/ 2329 w 2331"/>
                <a:gd name="connsiteY41" fmla="*/ 927 h 1469"/>
                <a:gd name="connsiteX42" fmla="*/ 2327 w 2331"/>
                <a:gd name="connsiteY42" fmla="*/ 899 h 1469"/>
                <a:gd name="connsiteX43" fmla="*/ 2322 w 2331"/>
                <a:gd name="connsiteY43" fmla="*/ 871 h 1469"/>
                <a:gd name="connsiteX44" fmla="*/ 2315 w 2331"/>
                <a:gd name="connsiteY44" fmla="*/ 844 h 1469"/>
                <a:gd name="connsiteX45" fmla="*/ 2307 w 2331"/>
                <a:gd name="connsiteY45" fmla="*/ 819 h 1469"/>
                <a:gd name="connsiteX46" fmla="*/ 2297 w 2331"/>
                <a:gd name="connsiteY46" fmla="*/ 796 h 1469"/>
                <a:gd name="connsiteX47" fmla="*/ 2284 w 2331"/>
                <a:gd name="connsiteY47" fmla="*/ 777 h 1469"/>
                <a:gd name="connsiteX48" fmla="*/ 2269 w 2331"/>
                <a:gd name="connsiteY48" fmla="*/ 762 h 1469"/>
                <a:gd name="connsiteX49" fmla="*/ 2242 w 2331"/>
                <a:gd name="connsiteY49" fmla="*/ 743 h 1469"/>
                <a:gd name="connsiteX50" fmla="*/ 2213 w 2331"/>
                <a:gd name="connsiteY50" fmla="*/ 725 h 1469"/>
                <a:gd name="connsiteX51" fmla="*/ 2181 w 2331"/>
                <a:gd name="connsiteY51" fmla="*/ 706 h 1469"/>
                <a:gd name="connsiteX52" fmla="*/ 2147 w 2331"/>
                <a:gd name="connsiteY52" fmla="*/ 688 h 1469"/>
                <a:gd name="connsiteX53" fmla="*/ 2112 w 2331"/>
                <a:gd name="connsiteY53" fmla="*/ 672 h 1469"/>
                <a:gd name="connsiteX54" fmla="*/ 2074 w 2331"/>
                <a:gd name="connsiteY54" fmla="*/ 656 h 1469"/>
                <a:gd name="connsiteX55" fmla="*/ 2034 w 2331"/>
                <a:gd name="connsiteY55" fmla="*/ 640 h 1469"/>
                <a:gd name="connsiteX56" fmla="*/ 1993 w 2331"/>
                <a:gd name="connsiteY56" fmla="*/ 625 h 1469"/>
                <a:gd name="connsiteX57" fmla="*/ 1950 w 2331"/>
                <a:gd name="connsiteY57" fmla="*/ 611 h 1469"/>
                <a:gd name="connsiteX58" fmla="*/ 1904 w 2331"/>
                <a:gd name="connsiteY58" fmla="*/ 598 h 1469"/>
                <a:gd name="connsiteX59" fmla="*/ 1857 w 2331"/>
                <a:gd name="connsiteY59" fmla="*/ 585 h 1469"/>
                <a:gd name="connsiteX60" fmla="*/ 1808 w 2331"/>
                <a:gd name="connsiteY60" fmla="*/ 574 h 1469"/>
                <a:gd name="connsiteX61" fmla="*/ 1758 w 2331"/>
                <a:gd name="connsiteY61" fmla="*/ 563 h 1469"/>
                <a:gd name="connsiteX62" fmla="*/ 1707 w 2331"/>
                <a:gd name="connsiteY62" fmla="*/ 553 h 1469"/>
                <a:gd name="connsiteX63" fmla="*/ 1654 w 2331"/>
                <a:gd name="connsiteY63" fmla="*/ 543 h 1469"/>
                <a:gd name="connsiteX64" fmla="*/ 1599 w 2331"/>
                <a:gd name="connsiteY64" fmla="*/ 535 h 1469"/>
                <a:gd name="connsiteX65" fmla="*/ 1599 w 2331"/>
                <a:gd name="connsiteY65" fmla="*/ 535 h 1469"/>
                <a:gd name="connsiteX66" fmla="*/ 1595 w 2331"/>
                <a:gd name="connsiteY66" fmla="*/ 471 h 1469"/>
                <a:gd name="connsiteX67" fmla="*/ 1487 w 2331"/>
                <a:gd name="connsiteY67" fmla="*/ 471 h 1469"/>
                <a:gd name="connsiteX68" fmla="*/ 1496 w 2331"/>
                <a:gd name="connsiteY68" fmla="*/ 637 h 1469"/>
                <a:gd name="connsiteX69" fmla="*/ 1491 w 2331"/>
                <a:gd name="connsiteY69" fmla="*/ 638 h 1469"/>
                <a:gd name="connsiteX70" fmla="*/ 1487 w 2331"/>
                <a:gd name="connsiteY70" fmla="*/ 639 h 1469"/>
                <a:gd name="connsiteX71" fmla="*/ 1482 w 2331"/>
                <a:gd name="connsiteY71" fmla="*/ 640 h 1469"/>
                <a:gd name="connsiteX72" fmla="*/ 1477 w 2331"/>
                <a:gd name="connsiteY72" fmla="*/ 642 h 1469"/>
                <a:gd name="connsiteX73" fmla="*/ 1473 w 2331"/>
                <a:gd name="connsiteY73" fmla="*/ 644 h 1469"/>
                <a:gd name="connsiteX74" fmla="*/ 1468 w 2331"/>
                <a:gd name="connsiteY74" fmla="*/ 645 h 1469"/>
                <a:gd name="connsiteX75" fmla="*/ 1462 w 2331"/>
                <a:gd name="connsiteY75" fmla="*/ 646 h 1469"/>
                <a:gd name="connsiteX76" fmla="*/ 1458 w 2331"/>
                <a:gd name="connsiteY76" fmla="*/ 647 h 1469"/>
                <a:gd name="connsiteX77" fmla="*/ 1467 w 2331"/>
                <a:gd name="connsiteY77" fmla="*/ 643 h 1469"/>
                <a:gd name="connsiteX78" fmla="*/ 1418 w 2331"/>
                <a:gd name="connsiteY78" fmla="*/ 561 h 1469"/>
                <a:gd name="connsiteX79" fmla="*/ 1405 w 2331"/>
                <a:gd name="connsiteY79" fmla="*/ 452 h 1469"/>
                <a:gd name="connsiteX80" fmla="*/ 1417 w 2331"/>
                <a:gd name="connsiteY80" fmla="*/ 442 h 1469"/>
                <a:gd name="connsiteX81" fmla="*/ 1427 w 2331"/>
                <a:gd name="connsiteY81" fmla="*/ 430 h 1469"/>
                <a:gd name="connsiteX82" fmla="*/ 1438 w 2331"/>
                <a:gd name="connsiteY82" fmla="*/ 417 h 1469"/>
                <a:gd name="connsiteX83" fmla="*/ 1447 w 2331"/>
                <a:gd name="connsiteY83" fmla="*/ 403 h 1469"/>
                <a:gd name="connsiteX84" fmla="*/ 1456 w 2331"/>
                <a:gd name="connsiteY84" fmla="*/ 388 h 1469"/>
                <a:gd name="connsiteX85" fmla="*/ 1465 w 2331"/>
                <a:gd name="connsiteY85" fmla="*/ 372 h 1469"/>
                <a:gd name="connsiteX86" fmla="*/ 1472 w 2331"/>
                <a:gd name="connsiteY86" fmla="*/ 354 h 1469"/>
                <a:gd name="connsiteX87" fmla="*/ 1479 w 2331"/>
                <a:gd name="connsiteY87" fmla="*/ 337 h 1469"/>
                <a:gd name="connsiteX88" fmla="*/ 1487 w 2331"/>
                <a:gd name="connsiteY88" fmla="*/ 471 h 1469"/>
                <a:gd name="connsiteX89" fmla="*/ 1595 w 2331"/>
                <a:gd name="connsiteY89" fmla="*/ 471 h 1469"/>
                <a:gd name="connsiteX90" fmla="*/ 1585 w 2331"/>
                <a:gd name="connsiteY90" fmla="*/ 273 h 1469"/>
                <a:gd name="connsiteX91" fmla="*/ 1584 w 2331"/>
                <a:gd name="connsiteY91" fmla="*/ 265 h 1469"/>
                <a:gd name="connsiteX92" fmla="*/ 1580 w 2331"/>
                <a:gd name="connsiteY92" fmla="*/ 257 h 1469"/>
                <a:gd name="connsiteX93" fmla="*/ 1576 w 2331"/>
                <a:gd name="connsiteY93" fmla="*/ 250 h 1469"/>
                <a:gd name="connsiteX94" fmla="*/ 1570 w 2331"/>
                <a:gd name="connsiteY94" fmla="*/ 243 h 1469"/>
                <a:gd name="connsiteX95" fmla="*/ 1563 w 2331"/>
                <a:gd name="connsiteY95" fmla="*/ 237 h 1469"/>
                <a:gd name="connsiteX96" fmla="*/ 1556 w 2331"/>
                <a:gd name="connsiteY96" fmla="*/ 234 h 1469"/>
                <a:gd name="connsiteX97" fmla="*/ 1546 w 2331"/>
                <a:gd name="connsiteY97" fmla="*/ 231 h 1469"/>
                <a:gd name="connsiteX98" fmla="*/ 1538 w 2331"/>
                <a:gd name="connsiteY98" fmla="*/ 230 h 1469"/>
                <a:gd name="connsiteX99" fmla="*/ 1517 w 2331"/>
                <a:gd name="connsiteY99" fmla="*/ 230 h 1469"/>
                <a:gd name="connsiteX100" fmla="*/ 1511 w 2331"/>
                <a:gd name="connsiteY100" fmla="*/ 230 h 1469"/>
                <a:gd name="connsiteX101" fmla="*/ 1505 w 2331"/>
                <a:gd name="connsiteY101" fmla="*/ 231 h 1469"/>
                <a:gd name="connsiteX102" fmla="*/ 1501 w 2331"/>
                <a:gd name="connsiteY102" fmla="*/ 234 h 1469"/>
                <a:gd name="connsiteX103" fmla="*/ 1495 w 2331"/>
                <a:gd name="connsiteY103" fmla="*/ 236 h 1469"/>
                <a:gd name="connsiteX104" fmla="*/ 1495 w 2331"/>
                <a:gd name="connsiteY104" fmla="*/ 236 h 1469"/>
                <a:gd name="connsiteX105" fmla="*/ 1495 w 2331"/>
                <a:gd name="connsiteY105" fmla="*/ 235 h 1469"/>
                <a:gd name="connsiteX106" fmla="*/ 1495 w 2331"/>
                <a:gd name="connsiteY106" fmla="*/ 235 h 1469"/>
                <a:gd name="connsiteX107" fmla="*/ 1495 w 2331"/>
                <a:gd name="connsiteY107" fmla="*/ 235 h 1469"/>
                <a:gd name="connsiteX108" fmla="*/ 1493 w 2331"/>
                <a:gd name="connsiteY108" fmla="*/ 212 h 1469"/>
                <a:gd name="connsiteX109" fmla="*/ 1488 w 2331"/>
                <a:gd name="connsiteY109" fmla="*/ 188 h 1469"/>
                <a:gd name="connsiteX110" fmla="*/ 1481 w 2331"/>
                <a:gd name="connsiteY110" fmla="*/ 166 h 1469"/>
                <a:gd name="connsiteX111" fmla="*/ 1473 w 2331"/>
                <a:gd name="connsiteY111" fmla="*/ 145 h 1469"/>
                <a:gd name="connsiteX112" fmla="*/ 1462 w 2331"/>
                <a:gd name="connsiteY112" fmla="*/ 124 h 1469"/>
                <a:gd name="connsiteX113" fmla="*/ 1449 w 2331"/>
                <a:gd name="connsiteY113" fmla="*/ 105 h 1469"/>
                <a:gd name="connsiteX114" fmla="*/ 1434 w 2331"/>
                <a:gd name="connsiteY114" fmla="*/ 86 h 1469"/>
                <a:gd name="connsiteX115" fmla="*/ 1418 w 2331"/>
                <a:gd name="connsiteY115" fmla="*/ 69 h 1469"/>
                <a:gd name="connsiteX116" fmla="*/ 1399 w 2331"/>
                <a:gd name="connsiteY116" fmla="*/ 54 h 1469"/>
                <a:gd name="connsiteX117" fmla="*/ 1379 w 2331"/>
                <a:gd name="connsiteY117" fmla="*/ 40 h 1469"/>
                <a:gd name="connsiteX118" fmla="*/ 1359 w 2331"/>
                <a:gd name="connsiteY118" fmla="*/ 28 h 1469"/>
                <a:gd name="connsiteX119" fmla="*/ 1338 w 2331"/>
                <a:gd name="connsiteY119" fmla="*/ 18 h 1469"/>
                <a:gd name="connsiteX120" fmla="*/ 1316 w 2331"/>
                <a:gd name="connsiteY120" fmla="*/ 11 h 1469"/>
                <a:gd name="connsiteX121" fmla="*/ 1294 w 2331"/>
                <a:gd name="connsiteY121" fmla="*/ 5 h 1469"/>
                <a:gd name="connsiteX122" fmla="*/ 1271 w 2331"/>
                <a:gd name="connsiteY122" fmla="*/ 1 h 1469"/>
                <a:gd name="connsiteX123" fmla="*/ 1247 w 2331"/>
                <a:gd name="connsiteY123" fmla="*/ 0 h 1469"/>
                <a:gd name="connsiteX124" fmla="*/ 1225 w 2331"/>
                <a:gd name="connsiteY124" fmla="*/ 1 h 1469"/>
                <a:gd name="connsiteX125" fmla="*/ 1204 w 2331"/>
                <a:gd name="connsiteY125" fmla="*/ 4 h 1469"/>
                <a:gd name="connsiteX126" fmla="*/ 1183 w 2331"/>
                <a:gd name="connsiteY126" fmla="*/ 9 h 1469"/>
                <a:gd name="connsiteX127" fmla="*/ 1163 w 2331"/>
                <a:gd name="connsiteY127" fmla="*/ 15 h 1469"/>
                <a:gd name="connsiteX128" fmla="*/ 1144 w 2331"/>
                <a:gd name="connsiteY128" fmla="*/ 25 h 1469"/>
                <a:gd name="connsiteX129" fmla="*/ 1127 w 2331"/>
                <a:gd name="connsiteY129" fmla="*/ 34 h 1469"/>
                <a:gd name="connsiteX130" fmla="*/ 1110 w 2331"/>
                <a:gd name="connsiteY130" fmla="*/ 46 h 1469"/>
                <a:gd name="connsiteX131" fmla="*/ 1095 w 2331"/>
                <a:gd name="connsiteY131" fmla="*/ 60 h 1469"/>
                <a:gd name="connsiteX132" fmla="*/ 1080 w 2331"/>
                <a:gd name="connsiteY132" fmla="*/ 74 h 1469"/>
                <a:gd name="connsiteX133" fmla="*/ 1068 w 2331"/>
                <a:gd name="connsiteY133" fmla="*/ 90 h 1469"/>
                <a:gd name="connsiteX134" fmla="*/ 1057 w 2331"/>
                <a:gd name="connsiteY134" fmla="*/ 106 h 1469"/>
                <a:gd name="connsiteX135" fmla="*/ 1047 w 2331"/>
                <a:gd name="connsiteY135" fmla="*/ 125 h 1469"/>
                <a:gd name="connsiteX136" fmla="*/ 1039 w 2331"/>
                <a:gd name="connsiteY136" fmla="*/ 144 h 1469"/>
                <a:gd name="connsiteX137" fmla="*/ 1033 w 2331"/>
                <a:gd name="connsiteY137" fmla="*/ 164 h 1469"/>
                <a:gd name="connsiteX138" fmla="*/ 1029 w 2331"/>
                <a:gd name="connsiteY138" fmla="*/ 185 h 1469"/>
                <a:gd name="connsiteX139" fmla="*/ 1026 w 2331"/>
                <a:gd name="connsiteY139" fmla="*/ 207 h 1469"/>
                <a:gd name="connsiteX140" fmla="*/ 1003 w 2331"/>
                <a:gd name="connsiteY140" fmla="*/ 227 h 1469"/>
                <a:gd name="connsiteX141" fmla="*/ 976 w 2331"/>
                <a:gd name="connsiteY141" fmla="*/ 251 h 1469"/>
                <a:gd name="connsiteX142" fmla="*/ 947 w 2331"/>
                <a:gd name="connsiteY142" fmla="*/ 279 h 1469"/>
                <a:gd name="connsiteX143" fmla="*/ 919 w 2331"/>
                <a:gd name="connsiteY143" fmla="*/ 309 h 1469"/>
                <a:gd name="connsiteX144" fmla="*/ 893 w 2331"/>
                <a:gd name="connsiteY144" fmla="*/ 338 h 1469"/>
                <a:gd name="connsiteX145" fmla="*/ 873 w 2331"/>
                <a:gd name="connsiteY145" fmla="*/ 366 h 1469"/>
                <a:gd name="connsiteX146" fmla="*/ 860 w 2331"/>
                <a:gd name="connsiteY146" fmla="*/ 391 h 1469"/>
                <a:gd name="connsiteX147" fmla="*/ 858 w 2331"/>
                <a:gd name="connsiteY147" fmla="*/ 414 h 1469"/>
                <a:gd name="connsiteX148" fmla="*/ 860 w 2331"/>
                <a:gd name="connsiteY148" fmla="*/ 422 h 1469"/>
                <a:gd name="connsiteX149" fmla="*/ 864 w 2331"/>
                <a:gd name="connsiteY149" fmla="*/ 429 h 1469"/>
                <a:gd name="connsiteX150" fmla="*/ 870 w 2331"/>
                <a:gd name="connsiteY150" fmla="*/ 435 h 1469"/>
                <a:gd name="connsiteX151" fmla="*/ 877 w 2331"/>
                <a:gd name="connsiteY151" fmla="*/ 439 h 1469"/>
                <a:gd name="connsiteX152" fmla="*/ 887 w 2331"/>
                <a:gd name="connsiteY152" fmla="*/ 444 h 1469"/>
                <a:gd name="connsiteX153" fmla="*/ 898 w 2331"/>
                <a:gd name="connsiteY153" fmla="*/ 449 h 1469"/>
                <a:gd name="connsiteX154" fmla="*/ 911 w 2331"/>
                <a:gd name="connsiteY154" fmla="*/ 452 h 1469"/>
                <a:gd name="connsiteX155" fmla="*/ 923 w 2331"/>
                <a:gd name="connsiteY155" fmla="*/ 456 h 1469"/>
                <a:gd name="connsiteX156" fmla="*/ 936 w 2331"/>
                <a:gd name="connsiteY156" fmla="*/ 459 h 1469"/>
                <a:gd name="connsiteX157" fmla="*/ 950 w 2331"/>
                <a:gd name="connsiteY157" fmla="*/ 462 h 1469"/>
                <a:gd name="connsiteX158" fmla="*/ 964 w 2331"/>
                <a:gd name="connsiteY158" fmla="*/ 465 h 1469"/>
                <a:gd name="connsiteX159" fmla="*/ 978 w 2331"/>
                <a:gd name="connsiteY159" fmla="*/ 466 h 1469"/>
                <a:gd name="connsiteX160" fmla="*/ 991 w 2331"/>
                <a:gd name="connsiteY160" fmla="*/ 469 h 1469"/>
                <a:gd name="connsiteX161" fmla="*/ 1005 w 2331"/>
                <a:gd name="connsiteY161" fmla="*/ 470 h 1469"/>
                <a:gd name="connsiteX162" fmla="*/ 1018 w 2331"/>
                <a:gd name="connsiteY162" fmla="*/ 472 h 1469"/>
                <a:gd name="connsiteX163" fmla="*/ 1030 w 2331"/>
                <a:gd name="connsiteY163" fmla="*/ 473 h 1469"/>
                <a:gd name="connsiteX164" fmla="*/ 1041 w 2331"/>
                <a:gd name="connsiteY164" fmla="*/ 473 h 1469"/>
                <a:gd name="connsiteX165" fmla="*/ 1052 w 2331"/>
                <a:gd name="connsiteY165" fmla="*/ 474 h 1469"/>
                <a:gd name="connsiteX166" fmla="*/ 1061 w 2331"/>
                <a:gd name="connsiteY166" fmla="*/ 476 h 1469"/>
                <a:gd name="connsiteX167" fmla="*/ 1069 w 2331"/>
                <a:gd name="connsiteY167" fmla="*/ 476 h 1469"/>
                <a:gd name="connsiteX168" fmla="*/ 1082 w 2331"/>
                <a:gd name="connsiteY168" fmla="*/ 589 h 1469"/>
                <a:gd name="connsiteX169" fmla="*/ 1082 w 2331"/>
                <a:gd name="connsiteY169" fmla="*/ 593 h 1469"/>
                <a:gd name="connsiteX170" fmla="*/ 1074 w 2331"/>
                <a:gd name="connsiteY170" fmla="*/ 590 h 1469"/>
                <a:gd name="connsiteX171" fmla="*/ 1067 w 2331"/>
                <a:gd name="connsiteY171" fmla="*/ 588 h 1469"/>
                <a:gd name="connsiteX172" fmla="*/ 1059 w 2331"/>
                <a:gd name="connsiteY172" fmla="*/ 588 h 1469"/>
                <a:gd name="connsiteX173" fmla="*/ 1051 w 2331"/>
                <a:gd name="connsiteY173" fmla="*/ 590 h 1469"/>
                <a:gd name="connsiteX174" fmla="*/ 1046 w 2331"/>
                <a:gd name="connsiteY174" fmla="*/ 591 h 1469"/>
                <a:gd name="connsiteX175" fmla="*/ 1043 w 2331"/>
                <a:gd name="connsiteY175" fmla="*/ 593 h 1469"/>
                <a:gd name="connsiteX176" fmla="*/ 1039 w 2331"/>
                <a:gd name="connsiteY176" fmla="*/ 594 h 1469"/>
                <a:gd name="connsiteX177" fmla="*/ 1037 w 2331"/>
                <a:gd name="connsiteY177" fmla="*/ 595 h 1469"/>
                <a:gd name="connsiteX178" fmla="*/ 969 w 2331"/>
                <a:gd name="connsiteY178" fmla="*/ 501 h 1469"/>
                <a:gd name="connsiteX179" fmla="*/ 968 w 2331"/>
                <a:gd name="connsiteY179" fmla="*/ 500 h 1469"/>
                <a:gd name="connsiteX180" fmla="*/ 963 w 2331"/>
                <a:gd name="connsiteY180" fmla="*/ 497 h 1469"/>
                <a:gd name="connsiteX181" fmla="*/ 957 w 2331"/>
                <a:gd name="connsiteY181" fmla="*/ 493 h 1469"/>
                <a:gd name="connsiteX182" fmla="*/ 951 w 2331"/>
                <a:gd name="connsiteY182" fmla="*/ 491 h 1469"/>
                <a:gd name="connsiteX183" fmla="*/ 943 w 2331"/>
                <a:gd name="connsiteY183" fmla="*/ 488 h 1469"/>
                <a:gd name="connsiteX184" fmla="*/ 936 w 2331"/>
                <a:gd name="connsiteY184" fmla="*/ 488 h 1469"/>
                <a:gd name="connsiteX185" fmla="*/ 928 w 2331"/>
                <a:gd name="connsiteY185" fmla="*/ 491 h 1469"/>
                <a:gd name="connsiteX186" fmla="*/ 920 w 2331"/>
                <a:gd name="connsiteY186" fmla="*/ 493 h 1469"/>
                <a:gd name="connsiteX187" fmla="*/ 912 w 2331"/>
                <a:gd name="connsiteY187" fmla="*/ 499 h 1469"/>
                <a:gd name="connsiteX188" fmla="*/ 900 w 2331"/>
                <a:gd name="connsiteY188" fmla="*/ 514 h 1469"/>
                <a:gd name="connsiteX189" fmla="*/ 897 w 2331"/>
                <a:gd name="connsiteY189" fmla="*/ 529 h 1469"/>
                <a:gd name="connsiteX190" fmla="*/ 899 w 2331"/>
                <a:gd name="connsiteY190" fmla="*/ 543 h 1469"/>
                <a:gd name="connsiteX191" fmla="*/ 904 w 2331"/>
                <a:gd name="connsiteY191" fmla="*/ 554 h 1469"/>
                <a:gd name="connsiteX192" fmla="*/ 906 w 2331"/>
                <a:gd name="connsiteY192" fmla="*/ 557 h 1469"/>
                <a:gd name="connsiteX193" fmla="*/ 912 w 2331"/>
                <a:gd name="connsiteY193" fmla="*/ 564 h 1469"/>
                <a:gd name="connsiteX194" fmla="*/ 920 w 2331"/>
                <a:gd name="connsiteY194" fmla="*/ 576 h 1469"/>
                <a:gd name="connsiteX195" fmla="*/ 930 w 2331"/>
                <a:gd name="connsiteY195" fmla="*/ 590 h 1469"/>
                <a:gd name="connsiteX196" fmla="*/ 941 w 2331"/>
                <a:gd name="connsiteY196" fmla="*/ 604 h 1469"/>
                <a:gd name="connsiteX197" fmla="*/ 953 w 2331"/>
                <a:gd name="connsiteY197" fmla="*/ 619 h 1469"/>
                <a:gd name="connsiteX198" fmla="*/ 962 w 2331"/>
                <a:gd name="connsiteY198" fmla="*/ 632 h 1469"/>
                <a:gd name="connsiteX199" fmla="*/ 970 w 2331"/>
                <a:gd name="connsiteY199" fmla="*/ 643 h 1469"/>
                <a:gd name="connsiteX200" fmla="*/ 944 w 2331"/>
                <a:gd name="connsiteY200" fmla="*/ 636 h 1469"/>
                <a:gd name="connsiteX201" fmla="*/ 922 w 2331"/>
                <a:gd name="connsiteY201" fmla="*/ 628 h 1469"/>
                <a:gd name="connsiteX202" fmla="*/ 902 w 2331"/>
                <a:gd name="connsiteY202" fmla="*/ 618 h 1469"/>
                <a:gd name="connsiteX203" fmla="*/ 886 w 2331"/>
                <a:gd name="connsiteY203" fmla="*/ 609 h 1469"/>
                <a:gd name="connsiteX204" fmla="*/ 873 w 2331"/>
                <a:gd name="connsiteY204" fmla="*/ 600 h 1469"/>
                <a:gd name="connsiteX205" fmla="*/ 863 w 2331"/>
                <a:gd name="connsiteY205" fmla="*/ 589 h 1469"/>
                <a:gd name="connsiteX206" fmla="*/ 857 w 2331"/>
                <a:gd name="connsiteY206" fmla="*/ 578 h 1469"/>
                <a:gd name="connsiteX207" fmla="*/ 854 w 2331"/>
                <a:gd name="connsiteY207" fmla="*/ 567 h 1469"/>
                <a:gd name="connsiteX208" fmla="*/ 853 w 2331"/>
                <a:gd name="connsiteY208" fmla="*/ 559 h 1469"/>
                <a:gd name="connsiteX209" fmla="*/ 853 w 2331"/>
                <a:gd name="connsiteY209" fmla="*/ 552 h 1469"/>
                <a:gd name="connsiteX210" fmla="*/ 853 w 2331"/>
                <a:gd name="connsiteY210" fmla="*/ 545 h 1469"/>
                <a:gd name="connsiteX211" fmla="*/ 854 w 2331"/>
                <a:gd name="connsiteY211" fmla="*/ 538 h 1469"/>
                <a:gd name="connsiteX212" fmla="*/ 856 w 2331"/>
                <a:gd name="connsiteY212" fmla="*/ 518 h 1469"/>
                <a:gd name="connsiteX213" fmla="*/ 837 w 2331"/>
                <a:gd name="connsiteY213" fmla="*/ 520 h 1469"/>
                <a:gd name="connsiteX214" fmla="*/ 802 w 2331"/>
                <a:gd name="connsiteY214" fmla="*/ 524 h 1469"/>
                <a:gd name="connsiteX215" fmla="*/ 767 w 2331"/>
                <a:gd name="connsiteY215" fmla="*/ 528 h 1469"/>
                <a:gd name="connsiteX216" fmla="*/ 732 w 2331"/>
                <a:gd name="connsiteY216" fmla="*/ 532 h 1469"/>
                <a:gd name="connsiteX217" fmla="*/ 698 w 2331"/>
                <a:gd name="connsiteY217" fmla="*/ 538 h 1469"/>
                <a:gd name="connsiteX218" fmla="*/ 664 w 2331"/>
                <a:gd name="connsiteY218" fmla="*/ 542 h 1469"/>
                <a:gd name="connsiteX219" fmla="*/ 631 w 2331"/>
                <a:gd name="connsiteY219" fmla="*/ 548 h 1469"/>
                <a:gd name="connsiteX220" fmla="*/ 600 w 2331"/>
                <a:gd name="connsiteY220" fmla="*/ 554 h 1469"/>
                <a:gd name="connsiteX221" fmla="*/ 567 w 2331"/>
                <a:gd name="connsiteY221" fmla="*/ 560 h 1469"/>
                <a:gd name="connsiteX222" fmla="*/ 537 w 2331"/>
                <a:gd name="connsiteY222" fmla="*/ 567 h 1469"/>
                <a:gd name="connsiteX223" fmla="*/ 506 w 2331"/>
                <a:gd name="connsiteY223" fmla="*/ 574 h 1469"/>
                <a:gd name="connsiteX224" fmla="*/ 476 w 2331"/>
                <a:gd name="connsiteY224" fmla="*/ 581 h 1469"/>
                <a:gd name="connsiteX225" fmla="*/ 447 w 2331"/>
                <a:gd name="connsiteY225" fmla="*/ 589 h 1469"/>
                <a:gd name="connsiteX226" fmla="*/ 417 w 2331"/>
                <a:gd name="connsiteY226" fmla="*/ 596 h 1469"/>
                <a:gd name="connsiteX227" fmla="*/ 390 w 2331"/>
                <a:gd name="connsiteY227" fmla="*/ 604 h 1469"/>
                <a:gd name="connsiteX228" fmla="*/ 362 w 2331"/>
                <a:gd name="connsiteY228" fmla="*/ 614 h 1469"/>
                <a:gd name="connsiteX229" fmla="*/ 337 w 2331"/>
                <a:gd name="connsiteY229" fmla="*/ 622 h 1469"/>
                <a:gd name="connsiteX230" fmla="*/ 311 w 2331"/>
                <a:gd name="connsiteY230" fmla="*/ 631 h 1469"/>
                <a:gd name="connsiteX231" fmla="*/ 285 w 2331"/>
                <a:gd name="connsiteY231" fmla="*/ 640 h 1469"/>
                <a:gd name="connsiteX232" fmla="*/ 262 w 2331"/>
                <a:gd name="connsiteY232" fmla="*/ 650 h 1469"/>
                <a:gd name="connsiteX233" fmla="*/ 238 w 2331"/>
                <a:gd name="connsiteY233" fmla="*/ 660 h 1469"/>
                <a:gd name="connsiteX234" fmla="*/ 215 w 2331"/>
                <a:gd name="connsiteY234" fmla="*/ 671 h 1469"/>
                <a:gd name="connsiteX235" fmla="*/ 194 w 2331"/>
                <a:gd name="connsiteY235" fmla="*/ 681 h 1469"/>
                <a:gd name="connsiteX236" fmla="*/ 173 w 2331"/>
                <a:gd name="connsiteY236" fmla="*/ 692 h 1469"/>
                <a:gd name="connsiteX237" fmla="*/ 153 w 2331"/>
                <a:gd name="connsiteY237" fmla="*/ 702 h 1469"/>
                <a:gd name="connsiteX238" fmla="*/ 134 w 2331"/>
                <a:gd name="connsiteY238" fmla="*/ 714 h 1469"/>
                <a:gd name="connsiteX239" fmla="*/ 116 w 2331"/>
                <a:gd name="connsiteY239" fmla="*/ 726 h 1469"/>
                <a:gd name="connsiteX240" fmla="*/ 98 w 2331"/>
                <a:gd name="connsiteY240" fmla="*/ 737 h 1469"/>
                <a:gd name="connsiteX241" fmla="*/ 82 w 2331"/>
                <a:gd name="connsiteY241" fmla="*/ 749 h 1469"/>
                <a:gd name="connsiteX242" fmla="*/ 67 w 2331"/>
                <a:gd name="connsiteY242" fmla="*/ 762 h 1469"/>
                <a:gd name="connsiteX243" fmla="*/ 53 w 2331"/>
                <a:gd name="connsiteY243" fmla="*/ 774 h 1469"/>
                <a:gd name="connsiteX244" fmla="*/ 40 w 2331"/>
                <a:gd name="connsiteY244" fmla="*/ 787 h 1469"/>
                <a:gd name="connsiteX245" fmla="*/ 27 w 2331"/>
                <a:gd name="connsiteY245" fmla="*/ 799 h 1469"/>
                <a:gd name="connsiteX246" fmla="*/ 8 w 2331"/>
                <a:gd name="connsiteY246" fmla="*/ 836 h 1469"/>
                <a:gd name="connsiteX247" fmla="*/ 0 w 2331"/>
                <a:gd name="connsiteY247" fmla="*/ 882 h 1469"/>
                <a:gd name="connsiteX248" fmla="*/ 0 w 2331"/>
                <a:gd name="connsiteY248" fmla="*/ 927 h 1469"/>
                <a:gd name="connsiteX249" fmla="*/ 1 w 2331"/>
                <a:gd name="connsiteY249" fmla="*/ 958 h 1469"/>
                <a:gd name="connsiteX250" fmla="*/ 4 w 2331"/>
                <a:gd name="connsiteY250" fmla="*/ 983 h 1469"/>
                <a:gd name="connsiteX251" fmla="*/ 8 w 2331"/>
                <a:gd name="connsiteY251" fmla="*/ 1009 h 1469"/>
                <a:gd name="connsiteX252" fmla="*/ 14 w 2331"/>
                <a:gd name="connsiteY252" fmla="*/ 1034 h 1469"/>
                <a:gd name="connsiteX253" fmla="*/ 21 w 2331"/>
                <a:gd name="connsiteY253" fmla="*/ 1059 h 1469"/>
                <a:gd name="connsiteX254" fmla="*/ 29 w 2331"/>
                <a:gd name="connsiteY254" fmla="*/ 1082 h 1469"/>
                <a:gd name="connsiteX255" fmla="*/ 40 w 2331"/>
                <a:gd name="connsiteY255" fmla="*/ 1103 h 1469"/>
                <a:gd name="connsiteX256" fmla="*/ 51 w 2331"/>
                <a:gd name="connsiteY256" fmla="*/ 1122 h 1469"/>
                <a:gd name="connsiteX257" fmla="*/ 64 w 2331"/>
                <a:gd name="connsiteY257" fmla="*/ 1136 h 1469"/>
                <a:gd name="connsiteX258" fmla="*/ 81 w 2331"/>
                <a:gd name="connsiteY258" fmla="*/ 1149 h 1469"/>
                <a:gd name="connsiteX259" fmla="*/ 98 w 2331"/>
                <a:gd name="connsiteY259" fmla="*/ 1162 h 1469"/>
                <a:gd name="connsiteX260" fmla="*/ 118 w 2331"/>
                <a:gd name="connsiteY260" fmla="*/ 1173 h 1469"/>
                <a:gd name="connsiteX261" fmla="*/ 138 w 2331"/>
                <a:gd name="connsiteY261" fmla="*/ 1184 h 1469"/>
                <a:gd name="connsiteX262" fmla="*/ 160 w 2331"/>
                <a:gd name="connsiteY262" fmla="*/ 1193 h 1469"/>
                <a:gd name="connsiteX263" fmla="*/ 184 w 2331"/>
                <a:gd name="connsiteY263" fmla="*/ 1203 h 1469"/>
                <a:gd name="connsiteX264" fmla="*/ 208 w 2331"/>
                <a:gd name="connsiteY264" fmla="*/ 1211 h 1469"/>
                <a:gd name="connsiteX265" fmla="*/ 234 w 2331"/>
                <a:gd name="connsiteY265" fmla="*/ 1218 h 1469"/>
                <a:gd name="connsiteX266" fmla="*/ 242 w 2331"/>
                <a:gd name="connsiteY266" fmla="*/ 1239 h 1469"/>
                <a:gd name="connsiteX267" fmla="*/ 250 w 2331"/>
                <a:gd name="connsiteY267" fmla="*/ 1259 h 1469"/>
                <a:gd name="connsiteX268" fmla="*/ 261 w 2331"/>
                <a:gd name="connsiteY268" fmla="*/ 1279 h 1469"/>
                <a:gd name="connsiteX269" fmla="*/ 272 w 2331"/>
                <a:gd name="connsiteY269" fmla="*/ 1298 h 1469"/>
                <a:gd name="connsiteX270" fmla="*/ 285 w 2331"/>
                <a:gd name="connsiteY270" fmla="*/ 1317 h 1469"/>
                <a:gd name="connsiteX271" fmla="*/ 298 w 2331"/>
                <a:gd name="connsiteY271" fmla="*/ 1335 h 1469"/>
                <a:gd name="connsiteX272" fmla="*/ 313 w 2331"/>
                <a:gd name="connsiteY272" fmla="*/ 1352 h 1469"/>
                <a:gd name="connsiteX273" fmla="*/ 330 w 2331"/>
                <a:gd name="connsiteY273" fmla="*/ 1368 h 1469"/>
                <a:gd name="connsiteX274" fmla="*/ 342 w 2331"/>
                <a:gd name="connsiteY274" fmla="*/ 1380 h 1469"/>
                <a:gd name="connsiteX275" fmla="*/ 357 w 2331"/>
                <a:gd name="connsiteY275" fmla="*/ 1392 h 1469"/>
                <a:gd name="connsiteX276" fmla="*/ 371 w 2331"/>
                <a:gd name="connsiteY276" fmla="*/ 1402 h 1469"/>
                <a:gd name="connsiteX277" fmla="*/ 385 w 2331"/>
                <a:gd name="connsiteY277" fmla="*/ 1412 h 1469"/>
                <a:gd name="connsiteX278" fmla="*/ 400 w 2331"/>
                <a:gd name="connsiteY278" fmla="*/ 1421 h 1469"/>
                <a:gd name="connsiteX279" fmla="*/ 415 w 2331"/>
                <a:gd name="connsiteY279" fmla="*/ 1429 h 1469"/>
                <a:gd name="connsiteX280" fmla="*/ 430 w 2331"/>
                <a:gd name="connsiteY280" fmla="*/ 1436 h 1469"/>
                <a:gd name="connsiteX281" fmla="*/ 447 w 2331"/>
                <a:gd name="connsiteY281" fmla="*/ 1443 h 1469"/>
                <a:gd name="connsiteX282" fmla="*/ 462 w 2331"/>
                <a:gd name="connsiteY282" fmla="*/ 1449 h 1469"/>
                <a:gd name="connsiteX283" fmla="*/ 478 w 2331"/>
                <a:gd name="connsiteY283" fmla="*/ 1455 h 1469"/>
                <a:gd name="connsiteX284" fmla="*/ 494 w 2331"/>
                <a:gd name="connsiteY284" fmla="*/ 1458 h 1469"/>
                <a:gd name="connsiteX285" fmla="*/ 512 w 2331"/>
                <a:gd name="connsiteY285" fmla="*/ 1462 h 1469"/>
                <a:gd name="connsiteX286" fmla="*/ 528 w 2331"/>
                <a:gd name="connsiteY286" fmla="*/ 1465 h 1469"/>
                <a:gd name="connsiteX287" fmla="*/ 546 w 2331"/>
                <a:gd name="connsiteY287" fmla="*/ 1468 h 1469"/>
                <a:gd name="connsiteX288" fmla="*/ 562 w 2331"/>
                <a:gd name="connsiteY288" fmla="*/ 1469 h 1469"/>
                <a:gd name="connsiteX289" fmla="*/ 580 w 2331"/>
                <a:gd name="connsiteY289" fmla="*/ 1469 h 1469"/>
                <a:gd name="connsiteX290" fmla="*/ 597 w 2331"/>
                <a:gd name="connsiteY290" fmla="*/ 1469 h 1469"/>
                <a:gd name="connsiteX291" fmla="*/ 614 w 2331"/>
                <a:gd name="connsiteY291" fmla="*/ 1468 h 1469"/>
                <a:gd name="connsiteX292" fmla="*/ 631 w 2331"/>
                <a:gd name="connsiteY292" fmla="*/ 1465 h 1469"/>
                <a:gd name="connsiteX293" fmla="*/ 648 w 2331"/>
                <a:gd name="connsiteY293" fmla="*/ 1462 h 1469"/>
                <a:gd name="connsiteX294" fmla="*/ 664 w 2331"/>
                <a:gd name="connsiteY294" fmla="*/ 1458 h 1469"/>
                <a:gd name="connsiteX295" fmla="*/ 679 w 2331"/>
                <a:gd name="connsiteY295" fmla="*/ 1455 h 1469"/>
                <a:gd name="connsiteX296" fmla="*/ 695 w 2331"/>
                <a:gd name="connsiteY296" fmla="*/ 1449 h 1469"/>
                <a:gd name="connsiteX297" fmla="*/ 711 w 2331"/>
                <a:gd name="connsiteY297" fmla="*/ 1443 h 1469"/>
                <a:gd name="connsiteX298" fmla="*/ 726 w 2331"/>
                <a:gd name="connsiteY298" fmla="*/ 1436 h 1469"/>
                <a:gd name="connsiteX299" fmla="*/ 740 w 2331"/>
                <a:gd name="connsiteY299" fmla="*/ 1429 h 1469"/>
                <a:gd name="connsiteX300" fmla="*/ 754 w 2331"/>
                <a:gd name="connsiteY300" fmla="*/ 1421 h 1469"/>
                <a:gd name="connsiteX301" fmla="*/ 768 w 2331"/>
                <a:gd name="connsiteY301" fmla="*/ 1412 h 1469"/>
                <a:gd name="connsiteX302" fmla="*/ 781 w 2331"/>
                <a:gd name="connsiteY302" fmla="*/ 1402 h 1469"/>
                <a:gd name="connsiteX303" fmla="*/ 794 w 2331"/>
                <a:gd name="connsiteY303" fmla="*/ 1392 h 1469"/>
                <a:gd name="connsiteX304" fmla="*/ 807 w 2331"/>
                <a:gd name="connsiteY304" fmla="*/ 1380 h 1469"/>
                <a:gd name="connsiteX305" fmla="*/ 818 w 2331"/>
                <a:gd name="connsiteY305" fmla="*/ 1368 h 1469"/>
                <a:gd name="connsiteX306" fmla="*/ 830 w 2331"/>
                <a:gd name="connsiteY306" fmla="*/ 1356 h 1469"/>
                <a:gd name="connsiteX307" fmla="*/ 842 w 2331"/>
                <a:gd name="connsiteY307" fmla="*/ 1342 h 1469"/>
                <a:gd name="connsiteX308" fmla="*/ 851 w 2331"/>
                <a:gd name="connsiteY308" fmla="*/ 1326 h 1469"/>
                <a:gd name="connsiteX309" fmla="*/ 861 w 2331"/>
                <a:gd name="connsiteY309" fmla="*/ 1311 h 1469"/>
                <a:gd name="connsiteX310" fmla="*/ 870 w 2331"/>
                <a:gd name="connsiteY310" fmla="*/ 1296 h 1469"/>
                <a:gd name="connsiteX311" fmla="*/ 877 w 2331"/>
                <a:gd name="connsiteY311" fmla="*/ 1281 h 1469"/>
                <a:gd name="connsiteX312" fmla="*/ 884 w 2331"/>
                <a:gd name="connsiteY312" fmla="*/ 1264 h 1469"/>
                <a:gd name="connsiteX313" fmla="*/ 889 w 2331"/>
                <a:gd name="connsiteY313" fmla="*/ 1248 h 1469"/>
                <a:gd name="connsiteX314" fmla="*/ 908 w 2331"/>
                <a:gd name="connsiteY314" fmla="*/ 1248 h 1469"/>
                <a:gd name="connsiteX315" fmla="*/ 927 w 2331"/>
                <a:gd name="connsiteY315" fmla="*/ 1247 h 1469"/>
                <a:gd name="connsiteX316" fmla="*/ 946 w 2331"/>
                <a:gd name="connsiteY316" fmla="*/ 1247 h 1469"/>
                <a:gd name="connsiteX317" fmla="*/ 964 w 2331"/>
                <a:gd name="connsiteY317" fmla="*/ 1247 h 1469"/>
                <a:gd name="connsiteX318" fmla="*/ 983 w 2331"/>
                <a:gd name="connsiteY318" fmla="*/ 1246 h 1469"/>
                <a:gd name="connsiteX319" fmla="*/ 1002 w 2331"/>
                <a:gd name="connsiteY319" fmla="*/ 1246 h 1469"/>
                <a:gd name="connsiteX320" fmla="*/ 1020 w 2331"/>
                <a:gd name="connsiteY320" fmla="*/ 1246 h 1469"/>
                <a:gd name="connsiteX321" fmla="*/ 1039 w 2331"/>
                <a:gd name="connsiteY321" fmla="*/ 1245 h 1469"/>
                <a:gd name="connsiteX322" fmla="*/ 1058 w 2331"/>
                <a:gd name="connsiteY322" fmla="*/ 1245 h 1469"/>
                <a:gd name="connsiteX323" fmla="*/ 1078 w 2331"/>
                <a:gd name="connsiteY323" fmla="*/ 1245 h 1469"/>
                <a:gd name="connsiteX324" fmla="*/ 1096 w 2331"/>
                <a:gd name="connsiteY324" fmla="*/ 1245 h 1469"/>
                <a:gd name="connsiteX325" fmla="*/ 1116 w 2331"/>
                <a:gd name="connsiteY325" fmla="*/ 1243 h 1469"/>
                <a:gd name="connsiteX326" fmla="*/ 1135 w 2331"/>
                <a:gd name="connsiteY326" fmla="*/ 1243 h 1469"/>
                <a:gd name="connsiteX327" fmla="*/ 1155 w 2331"/>
                <a:gd name="connsiteY327" fmla="*/ 1243 h 1469"/>
                <a:gd name="connsiteX328" fmla="*/ 1174 w 2331"/>
                <a:gd name="connsiteY328" fmla="*/ 1243 h 1469"/>
                <a:gd name="connsiteX329" fmla="*/ 1193 w 2331"/>
                <a:gd name="connsiteY329" fmla="*/ 1243 h 1469"/>
                <a:gd name="connsiteX330" fmla="*/ 1214 w 2331"/>
                <a:gd name="connsiteY330" fmla="*/ 1243 h 1469"/>
                <a:gd name="connsiteX331" fmla="*/ 1235 w 2331"/>
                <a:gd name="connsiteY331" fmla="*/ 1243 h 1469"/>
                <a:gd name="connsiteX332" fmla="*/ 1257 w 2331"/>
                <a:gd name="connsiteY332" fmla="*/ 1243 h 1469"/>
                <a:gd name="connsiteX333" fmla="*/ 1278 w 2331"/>
                <a:gd name="connsiteY333" fmla="*/ 1245 h 1469"/>
                <a:gd name="connsiteX334" fmla="*/ 1299 w 2331"/>
                <a:gd name="connsiteY334" fmla="*/ 1245 h 1469"/>
                <a:gd name="connsiteX335" fmla="*/ 1320 w 2331"/>
                <a:gd name="connsiteY335" fmla="*/ 1245 h 1469"/>
                <a:gd name="connsiteX336" fmla="*/ 1339 w 2331"/>
                <a:gd name="connsiteY336" fmla="*/ 1246 h 1469"/>
                <a:gd name="connsiteX337" fmla="*/ 1361 w 2331"/>
                <a:gd name="connsiteY337" fmla="*/ 1246 h 1469"/>
                <a:gd name="connsiteX338" fmla="*/ 1380 w 2331"/>
                <a:gd name="connsiteY338" fmla="*/ 1247 h 1469"/>
                <a:gd name="connsiteX339" fmla="*/ 1401 w 2331"/>
                <a:gd name="connsiteY339" fmla="*/ 1248 h 1469"/>
                <a:gd name="connsiteX340" fmla="*/ 1421 w 2331"/>
                <a:gd name="connsiteY340" fmla="*/ 1248 h 1469"/>
                <a:gd name="connsiteX341" fmla="*/ 1441 w 2331"/>
                <a:gd name="connsiteY341" fmla="*/ 1249 h 1469"/>
                <a:gd name="connsiteX342" fmla="*/ 1461 w 2331"/>
                <a:gd name="connsiteY342" fmla="*/ 1250 h 1469"/>
                <a:gd name="connsiteX343" fmla="*/ 1481 w 2331"/>
                <a:gd name="connsiteY343" fmla="*/ 1252 h 1469"/>
                <a:gd name="connsiteX344" fmla="*/ 1501 w 2331"/>
                <a:gd name="connsiteY344" fmla="*/ 1252 h 1469"/>
                <a:gd name="connsiteX345" fmla="*/ 1521 w 2331"/>
                <a:gd name="connsiteY345" fmla="*/ 1253 h 1469"/>
                <a:gd name="connsiteX346" fmla="*/ 1528 w 2331"/>
                <a:gd name="connsiteY346" fmla="*/ 1269 h 1469"/>
                <a:gd name="connsiteX347" fmla="*/ 1496 w 2331"/>
                <a:gd name="connsiteY347" fmla="*/ 1203 h 1469"/>
                <a:gd name="connsiteX348" fmla="*/ 1449 w 2331"/>
                <a:gd name="connsiteY348" fmla="*/ 1203 h 1469"/>
                <a:gd name="connsiteX349" fmla="*/ 1412 w 2331"/>
                <a:gd name="connsiteY349" fmla="*/ 1158 h 1469"/>
                <a:gd name="connsiteX350" fmla="*/ 1421 w 2331"/>
                <a:gd name="connsiteY350" fmla="*/ 1134 h 1469"/>
                <a:gd name="connsiteX351" fmla="*/ 1431 w 2331"/>
                <a:gd name="connsiteY351" fmla="*/ 1104 h 1469"/>
                <a:gd name="connsiteX352" fmla="*/ 1427 w 2331"/>
                <a:gd name="connsiteY352" fmla="*/ 1098 h 1469"/>
                <a:gd name="connsiteX353" fmla="*/ 1475 w 2331"/>
                <a:gd name="connsiteY353" fmla="*/ 1053 h 1469"/>
                <a:gd name="connsiteX354" fmla="*/ 1425 w 2331"/>
                <a:gd name="connsiteY354" fmla="*/ 1050 h 1469"/>
                <a:gd name="connsiteX355" fmla="*/ 1487 w 2331"/>
                <a:gd name="connsiteY355" fmla="*/ 891 h 1469"/>
                <a:gd name="connsiteX356" fmla="*/ 1538 w 2331"/>
                <a:gd name="connsiteY356" fmla="*/ 843 h 1469"/>
                <a:gd name="connsiteX357" fmla="*/ 1570 w 2331"/>
                <a:gd name="connsiteY357" fmla="*/ 795 h 1469"/>
                <a:gd name="connsiteX358" fmla="*/ 1629 w 2331"/>
                <a:gd name="connsiteY358" fmla="*/ 762 h 1469"/>
                <a:gd name="connsiteX359" fmla="*/ 1632 w 2331"/>
                <a:gd name="connsiteY359" fmla="*/ 804 h 1469"/>
                <a:gd name="connsiteX360" fmla="*/ 1643 w 2331"/>
                <a:gd name="connsiteY360" fmla="*/ 772 h 1469"/>
                <a:gd name="connsiteX361" fmla="*/ 1657 w 2331"/>
                <a:gd name="connsiteY361" fmla="*/ 782 h 1469"/>
                <a:gd name="connsiteX362" fmla="*/ 1673 w 2331"/>
                <a:gd name="connsiteY362" fmla="*/ 791 h 1469"/>
                <a:gd name="connsiteX363" fmla="*/ 1688 w 2331"/>
                <a:gd name="connsiteY363" fmla="*/ 754 h 1469"/>
                <a:gd name="connsiteX364" fmla="*/ 1703 w 2331"/>
                <a:gd name="connsiteY364" fmla="*/ 761 h 1469"/>
                <a:gd name="connsiteX365" fmla="*/ 1704 w 2331"/>
                <a:gd name="connsiteY365" fmla="*/ 720 h 1469"/>
                <a:gd name="connsiteX366" fmla="*/ 1701 w 2331"/>
                <a:gd name="connsiteY366" fmla="*/ 765 h 1469"/>
                <a:gd name="connsiteX367" fmla="*/ 1719 w 2331"/>
                <a:gd name="connsiteY367" fmla="*/ 723 h 1469"/>
                <a:gd name="connsiteX368" fmla="*/ 1735 w 2331"/>
                <a:gd name="connsiteY368" fmla="*/ 774 h 1469"/>
                <a:gd name="connsiteX369" fmla="*/ 1731 w 2331"/>
                <a:gd name="connsiteY369" fmla="*/ 726 h 1469"/>
                <a:gd name="connsiteX370" fmla="*/ 1731 w 2331"/>
                <a:gd name="connsiteY370" fmla="*/ 735 h 1469"/>
                <a:gd name="connsiteX371" fmla="*/ 1743 w 2331"/>
                <a:gd name="connsiteY371" fmla="*/ 738 h 1469"/>
                <a:gd name="connsiteX372" fmla="*/ 1755 w 2331"/>
                <a:gd name="connsiteY372" fmla="*/ 774 h 1469"/>
                <a:gd name="connsiteX373" fmla="*/ 1664 w 2331"/>
                <a:gd name="connsiteY373" fmla="*/ 732 h 1469"/>
                <a:gd name="connsiteX374" fmla="*/ 1659 w 2331"/>
                <a:gd name="connsiteY374" fmla="*/ 774 h 1469"/>
                <a:gd name="connsiteX375" fmla="*/ 1707 w 2331"/>
                <a:gd name="connsiteY375" fmla="*/ 738 h 1469"/>
                <a:gd name="connsiteX376" fmla="*/ 1743 w 2331"/>
                <a:gd name="connsiteY376" fmla="*/ 762 h 1469"/>
                <a:gd name="connsiteX377" fmla="*/ 1752 w 2331"/>
                <a:gd name="connsiteY377" fmla="*/ 729 h 1469"/>
                <a:gd name="connsiteX378" fmla="*/ 1836 w 2331"/>
                <a:gd name="connsiteY378" fmla="*/ 747 h 1469"/>
                <a:gd name="connsiteX379" fmla="*/ 1752 w 2331"/>
                <a:gd name="connsiteY379" fmla="*/ 786 h 1469"/>
                <a:gd name="connsiteX380" fmla="*/ 1902 w 2331"/>
                <a:gd name="connsiteY380" fmla="*/ 828 h 1469"/>
                <a:gd name="connsiteX381" fmla="*/ 1857 w 2331"/>
                <a:gd name="connsiteY381" fmla="*/ 735 h 1469"/>
                <a:gd name="connsiteX382" fmla="*/ 1830 w 2331"/>
                <a:gd name="connsiteY382" fmla="*/ 697 h 1469"/>
                <a:gd name="connsiteX383" fmla="*/ 2013 w 2331"/>
                <a:gd name="connsiteY383" fmla="*/ 780 h 1469"/>
                <a:gd name="connsiteX384" fmla="*/ 1920 w 2331"/>
                <a:gd name="connsiteY384" fmla="*/ 774 h 1469"/>
                <a:gd name="connsiteX385" fmla="*/ 1830 w 2331"/>
                <a:gd name="connsiteY385" fmla="*/ 741 h 1469"/>
                <a:gd name="connsiteX386" fmla="*/ 1796 w 2331"/>
                <a:gd name="connsiteY386" fmla="*/ 738 h 1469"/>
                <a:gd name="connsiteX387" fmla="*/ 1797 w 2331"/>
                <a:gd name="connsiteY387" fmla="*/ 738 h 1469"/>
                <a:gd name="connsiteX388" fmla="*/ 1729 w 2331"/>
                <a:gd name="connsiteY388" fmla="*/ 703 h 1469"/>
                <a:gd name="connsiteX389" fmla="*/ 1791 w 2331"/>
                <a:gd name="connsiteY389" fmla="*/ 708 h 1469"/>
                <a:gd name="connsiteX390" fmla="*/ 1583 w 2331"/>
                <a:gd name="connsiteY390" fmla="*/ 794 h 1469"/>
                <a:gd name="connsiteX391" fmla="*/ 1735 w 2331"/>
                <a:gd name="connsiteY391" fmla="*/ 749 h 1469"/>
                <a:gd name="connsiteX392" fmla="*/ 1392 w 2331"/>
                <a:gd name="connsiteY392" fmla="*/ 973 h 1469"/>
                <a:gd name="connsiteX393" fmla="*/ 1454 w 2331"/>
                <a:gd name="connsiteY393" fmla="*/ 925 h 1469"/>
                <a:gd name="connsiteX394" fmla="*/ 1542 w 2331"/>
                <a:gd name="connsiteY394" fmla="*/ 915 h 1469"/>
                <a:gd name="connsiteX395" fmla="*/ 1410 w 2331"/>
                <a:gd name="connsiteY395" fmla="*/ 840 h 1469"/>
                <a:gd name="connsiteX396" fmla="*/ 1494 w 2331"/>
                <a:gd name="connsiteY396" fmla="*/ 1011 h 1469"/>
                <a:gd name="connsiteX397" fmla="*/ 1416 w 2331"/>
                <a:gd name="connsiteY397" fmla="*/ 879 h 1469"/>
                <a:gd name="connsiteX398" fmla="*/ 1401 w 2331"/>
                <a:gd name="connsiteY398" fmla="*/ 837 h 1469"/>
                <a:gd name="connsiteX399" fmla="*/ 1454 w 2331"/>
                <a:gd name="connsiteY399" fmla="*/ 840 h 1469"/>
                <a:gd name="connsiteX400" fmla="*/ 1454 w 2331"/>
                <a:gd name="connsiteY400" fmla="*/ 918 h 1469"/>
                <a:gd name="connsiteX401" fmla="*/ 1380 w 2331"/>
                <a:gd name="connsiteY401" fmla="*/ 967 h 1469"/>
                <a:gd name="connsiteX0" fmla="*/ 1886 w 2331"/>
                <a:gd name="connsiteY0" fmla="*/ 1005 h 1469"/>
                <a:gd name="connsiteX1" fmla="*/ 1578 w 2331"/>
                <a:gd name="connsiteY1" fmla="*/ 750 h 1469"/>
                <a:gd name="connsiteX2" fmla="*/ 1889 w 2331"/>
                <a:gd name="connsiteY2" fmla="*/ 999 h 1469"/>
                <a:gd name="connsiteX3" fmla="*/ 1569 w 2331"/>
                <a:gd name="connsiteY3" fmla="*/ 819 h 1469"/>
                <a:gd name="connsiteX4" fmla="*/ 1572 w 2331"/>
                <a:gd name="connsiteY4" fmla="*/ 819 h 1469"/>
                <a:gd name="connsiteX5" fmla="*/ 1895 w 2331"/>
                <a:gd name="connsiteY5" fmla="*/ 963 h 1469"/>
                <a:gd name="connsiteX6" fmla="*/ 2010 w 2331"/>
                <a:gd name="connsiteY6" fmla="*/ 786 h 1469"/>
                <a:gd name="connsiteX7" fmla="*/ 1932 w 2331"/>
                <a:gd name="connsiteY7" fmla="*/ 1023 h 1469"/>
                <a:gd name="connsiteX8" fmla="*/ 1934 w 2331"/>
                <a:gd name="connsiteY8" fmla="*/ 963 h 1469"/>
                <a:gd name="connsiteX9" fmla="*/ 1934 w 2331"/>
                <a:gd name="connsiteY9" fmla="*/ 960 h 1469"/>
                <a:gd name="connsiteX10" fmla="*/ 1934 w 2331"/>
                <a:gd name="connsiteY10" fmla="*/ 954 h 1469"/>
                <a:gd name="connsiteX11" fmla="*/ 1953 w 2331"/>
                <a:gd name="connsiteY11" fmla="*/ 1005 h 1469"/>
                <a:gd name="connsiteX12" fmla="*/ 1968 w 2331"/>
                <a:gd name="connsiteY12" fmla="*/ 1134 h 1469"/>
                <a:gd name="connsiteX13" fmla="*/ 1984 w 2331"/>
                <a:gd name="connsiteY13" fmla="*/ 1083 h 1469"/>
                <a:gd name="connsiteX14" fmla="*/ 1999 w 2331"/>
                <a:gd name="connsiteY14" fmla="*/ 1031 h 1469"/>
                <a:gd name="connsiteX15" fmla="*/ 2028 w 2331"/>
                <a:gd name="connsiteY15" fmla="*/ 926 h 1469"/>
                <a:gd name="connsiteX16" fmla="*/ 2055 w 2331"/>
                <a:gd name="connsiteY16" fmla="*/ 1087 h 1469"/>
                <a:gd name="connsiteX17" fmla="*/ 2091 w 2331"/>
                <a:gd name="connsiteY17" fmla="*/ 918 h 1469"/>
                <a:gd name="connsiteX18" fmla="*/ 2118 w 2331"/>
                <a:gd name="connsiteY18" fmla="*/ 1003 h 1469"/>
                <a:gd name="connsiteX19" fmla="*/ 2194 w 2331"/>
                <a:gd name="connsiteY19" fmla="*/ 1057 h 1469"/>
                <a:gd name="connsiteX20" fmla="*/ 2158 w 2331"/>
                <a:gd name="connsiteY20" fmla="*/ 1263 h 1469"/>
                <a:gd name="connsiteX21" fmla="*/ 2208 w 2331"/>
                <a:gd name="connsiteY21" fmla="*/ 1083 h 1469"/>
                <a:gd name="connsiteX22" fmla="*/ 2205 w 2331"/>
                <a:gd name="connsiteY22" fmla="*/ 1080 h 1469"/>
                <a:gd name="connsiteX23" fmla="*/ 2199 w 2331"/>
                <a:gd name="connsiteY23" fmla="*/ 1080 h 1469"/>
                <a:gd name="connsiteX24" fmla="*/ 2165 w 2331"/>
                <a:gd name="connsiteY24" fmla="*/ 1243 h 1469"/>
                <a:gd name="connsiteX25" fmla="*/ 2171 w 2331"/>
                <a:gd name="connsiteY25" fmla="*/ 1224 h 1469"/>
                <a:gd name="connsiteX26" fmla="*/ 2183 w 2331"/>
                <a:gd name="connsiteY26" fmla="*/ 1219 h 1469"/>
                <a:gd name="connsiteX27" fmla="*/ 2195 w 2331"/>
                <a:gd name="connsiteY27" fmla="*/ 1213 h 1469"/>
                <a:gd name="connsiteX28" fmla="*/ 2207 w 2331"/>
                <a:gd name="connsiteY28" fmla="*/ 1208 h 1469"/>
                <a:gd name="connsiteX29" fmla="*/ 2218 w 2331"/>
                <a:gd name="connsiteY29" fmla="*/ 1203 h 1469"/>
                <a:gd name="connsiteX30" fmla="*/ 2230 w 2331"/>
                <a:gd name="connsiteY30" fmla="*/ 1197 h 1469"/>
                <a:gd name="connsiteX31" fmla="*/ 2241 w 2331"/>
                <a:gd name="connsiteY31" fmla="*/ 1191 h 1469"/>
                <a:gd name="connsiteX32" fmla="*/ 2251 w 2331"/>
                <a:gd name="connsiteY32" fmla="*/ 1185 h 1469"/>
                <a:gd name="connsiteX33" fmla="*/ 2261 w 2331"/>
                <a:gd name="connsiteY33" fmla="*/ 1178 h 1469"/>
                <a:gd name="connsiteX34" fmla="*/ 2279 w 2331"/>
                <a:gd name="connsiteY34" fmla="*/ 1160 h 1469"/>
                <a:gd name="connsiteX35" fmla="*/ 2294 w 2331"/>
                <a:gd name="connsiteY35" fmla="*/ 1138 h 1469"/>
                <a:gd name="connsiteX36" fmla="*/ 2307 w 2331"/>
                <a:gd name="connsiteY36" fmla="*/ 1111 h 1469"/>
                <a:gd name="connsiteX37" fmla="*/ 2317 w 2331"/>
                <a:gd name="connsiteY37" fmla="*/ 1082 h 1469"/>
                <a:gd name="connsiteX38" fmla="*/ 2324 w 2331"/>
                <a:gd name="connsiteY38" fmla="*/ 1051 h 1469"/>
                <a:gd name="connsiteX39" fmla="*/ 2328 w 2331"/>
                <a:gd name="connsiteY39" fmla="*/ 1018 h 1469"/>
                <a:gd name="connsiteX40" fmla="*/ 2331 w 2331"/>
                <a:gd name="connsiteY40" fmla="*/ 985 h 1469"/>
                <a:gd name="connsiteX41" fmla="*/ 2331 w 2331"/>
                <a:gd name="connsiteY41" fmla="*/ 954 h 1469"/>
                <a:gd name="connsiteX42" fmla="*/ 2329 w 2331"/>
                <a:gd name="connsiteY42" fmla="*/ 927 h 1469"/>
                <a:gd name="connsiteX43" fmla="*/ 2327 w 2331"/>
                <a:gd name="connsiteY43" fmla="*/ 899 h 1469"/>
                <a:gd name="connsiteX44" fmla="*/ 2322 w 2331"/>
                <a:gd name="connsiteY44" fmla="*/ 871 h 1469"/>
                <a:gd name="connsiteX45" fmla="*/ 2315 w 2331"/>
                <a:gd name="connsiteY45" fmla="*/ 844 h 1469"/>
                <a:gd name="connsiteX46" fmla="*/ 2307 w 2331"/>
                <a:gd name="connsiteY46" fmla="*/ 819 h 1469"/>
                <a:gd name="connsiteX47" fmla="*/ 2297 w 2331"/>
                <a:gd name="connsiteY47" fmla="*/ 796 h 1469"/>
                <a:gd name="connsiteX48" fmla="*/ 2284 w 2331"/>
                <a:gd name="connsiteY48" fmla="*/ 777 h 1469"/>
                <a:gd name="connsiteX49" fmla="*/ 2269 w 2331"/>
                <a:gd name="connsiteY49" fmla="*/ 762 h 1469"/>
                <a:gd name="connsiteX50" fmla="*/ 2242 w 2331"/>
                <a:gd name="connsiteY50" fmla="*/ 743 h 1469"/>
                <a:gd name="connsiteX51" fmla="*/ 2213 w 2331"/>
                <a:gd name="connsiteY51" fmla="*/ 725 h 1469"/>
                <a:gd name="connsiteX52" fmla="*/ 2181 w 2331"/>
                <a:gd name="connsiteY52" fmla="*/ 706 h 1469"/>
                <a:gd name="connsiteX53" fmla="*/ 2147 w 2331"/>
                <a:gd name="connsiteY53" fmla="*/ 688 h 1469"/>
                <a:gd name="connsiteX54" fmla="*/ 2112 w 2331"/>
                <a:gd name="connsiteY54" fmla="*/ 672 h 1469"/>
                <a:gd name="connsiteX55" fmla="*/ 2074 w 2331"/>
                <a:gd name="connsiteY55" fmla="*/ 656 h 1469"/>
                <a:gd name="connsiteX56" fmla="*/ 2034 w 2331"/>
                <a:gd name="connsiteY56" fmla="*/ 640 h 1469"/>
                <a:gd name="connsiteX57" fmla="*/ 1993 w 2331"/>
                <a:gd name="connsiteY57" fmla="*/ 625 h 1469"/>
                <a:gd name="connsiteX58" fmla="*/ 1950 w 2331"/>
                <a:gd name="connsiteY58" fmla="*/ 611 h 1469"/>
                <a:gd name="connsiteX59" fmla="*/ 1904 w 2331"/>
                <a:gd name="connsiteY59" fmla="*/ 598 h 1469"/>
                <a:gd name="connsiteX60" fmla="*/ 1857 w 2331"/>
                <a:gd name="connsiteY60" fmla="*/ 585 h 1469"/>
                <a:gd name="connsiteX61" fmla="*/ 1808 w 2331"/>
                <a:gd name="connsiteY61" fmla="*/ 574 h 1469"/>
                <a:gd name="connsiteX62" fmla="*/ 1758 w 2331"/>
                <a:gd name="connsiteY62" fmla="*/ 563 h 1469"/>
                <a:gd name="connsiteX63" fmla="*/ 1707 w 2331"/>
                <a:gd name="connsiteY63" fmla="*/ 553 h 1469"/>
                <a:gd name="connsiteX64" fmla="*/ 1654 w 2331"/>
                <a:gd name="connsiteY64" fmla="*/ 543 h 1469"/>
                <a:gd name="connsiteX65" fmla="*/ 1599 w 2331"/>
                <a:gd name="connsiteY65" fmla="*/ 535 h 1469"/>
                <a:gd name="connsiteX66" fmla="*/ 1599 w 2331"/>
                <a:gd name="connsiteY66" fmla="*/ 535 h 1469"/>
                <a:gd name="connsiteX67" fmla="*/ 1595 w 2331"/>
                <a:gd name="connsiteY67" fmla="*/ 471 h 1469"/>
                <a:gd name="connsiteX68" fmla="*/ 1487 w 2331"/>
                <a:gd name="connsiteY68" fmla="*/ 471 h 1469"/>
                <a:gd name="connsiteX69" fmla="*/ 1496 w 2331"/>
                <a:gd name="connsiteY69" fmla="*/ 637 h 1469"/>
                <a:gd name="connsiteX70" fmla="*/ 1491 w 2331"/>
                <a:gd name="connsiteY70" fmla="*/ 638 h 1469"/>
                <a:gd name="connsiteX71" fmla="*/ 1487 w 2331"/>
                <a:gd name="connsiteY71" fmla="*/ 639 h 1469"/>
                <a:gd name="connsiteX72" fmla="*/ 1482 w 2331"/>
                <a:gd name="connsiteY72" fmla="*/ 640 h 1469"/>
                <a:gd name="connsiteX73" fmla="*/ 1477 w 2331"/>
                <a:gd name="connsiteY73" fmla="*/ 642 h 1469"/>
                <a:gd name="connsiteX74" fmla="*/ 1473 w 2331"/>
                <a:gd name="connsiteY74" fmla="*/ 644 h 1469"/>
                <a:gd name="connsiteX75" fmla="*/ 1468 w 2331"/>
                <a:gd name="connsiteY75" fmla="*/ 645 h 1469"/>
                <a:gd name="connsiteX76" fmla="*/ 1462 w 2331"/>
                <a:gd name="connsiteY76" fmla="*/ 646 h 1469"/>
                <a:gd name="connsiteX77" fmla="*/ 1458 w 2331"/>
                <a:gd name="connsiteY77" fmla="*/ 647 h 1469"/>
                <a:gd name="connsiteX78" fmla="*/ 1467 w 2331"/>
                <a:gd name="connsiteY78" fmla="*/ 643 h 1469"/>
                <a:gd name="connsiteX79" fmla="*/ 1418 w 2331"/>
                <a:gd name="connsiteY79" fmla="*/ 561 h 1469"/>
                <a:gd name="connsiteX80" fmla="*/ 1405 w 2331"/>
                <a:gd name="connsiteY80" fmla="*/ 452 h 1469"/>
                <a:gd name="connsiteX81" fmla="*/ 1417 w 2331"/>
                <a:gd name="connsiteY81" fmla="*/ 442 h 1469"/>
                <a:gd name="connsiteX82" fmla="*/ 1427 w 2331"/>
                <a:gd name="connsiteY82" fmla="*/ 430 h 1469"/>
                <a:gd name="connsiteX83" fmla="*/ 1438 w 2331"/>
                <a:gd name="connsiteY83" fmla="*/ 417 h 1469"/>
                <a:gd name="connsiteX84" fmla="*/ 1447 w 2331"/>
                <a:gd name="connsiteY84" fmla="*/ 403 h 1469"/>
                <a:gd name="connsiteX85" fmla="*/ 1456 w 2331"/>
                <a:gd name="connsiteY85" fmla="*/ 388 h 1469"/>
                <a:gd name="connsiteX86" fmla="*/ 1465 w 2331"/>
                <a:gd name="connsiteY86" fmla="*/ 372 h 1469"/>
                <a:gd name="connsiteX87" fmla="*/ 1472 w 2331"/>
                <a:gd name="connsiteY87" fmla="*/ 354 h 1469"/>
                <a:gd name="connsiteX88" fmla="*/ 1479 w 2331"/>
                <a:gd name="connsiteY88" fmla="*/ 337 h 1469"/>
                <a:gd name="connsiteX89" fmla="*/ 1487 w 2331"/>
                <a:gd name="connsiteY89" fmla="*/ 471 h 1469"/>
                <a:gd name="connsiteX90" fmla="*/ 1595 w 2331"/>
                <a:gd name="connsiteY90" fmla="*/ 471 h 1469"/>
                <a:gd name="connsiteX91" fmla="*/ 1585 w 2331"/>
                <a:gd name="connsiteY91" fmla="*/ 273 h 1469"/>
                <a:gd name="connsiteX92" fmla="*/ 1584 w 2331"/>
                <a:gd name="connsiteY92" fmla="*/ 265 h 1469"/>
                <a:gd name="connsiteX93" fmla="*/ 1580 w 2331"/>
                <a:gd name="connsiteY93" fmla="*/ 257 h 1469"/>
                <a:gd name="connsiteX94" fmla="*/ 1576 w 2331"/>
                <a:gd name="connsiteY94" fmla="*/ 250 h 1469"/>
                <a:gd name="connsiteX95" fmla="*/ 1570 w 2331"/>
                <a:gd name="connsiteY95" fmla="*/ 243 h 1469"/>
                <a:gd name="connsiteX96" fmla="*/ 1563 w 2331"/>
                <a:gd name="connsiteY96" fmla="*/ 237 h 1469"/>
                <a:gd name="connsiteX97" fmla="*/ 1556 w 2331"/>
                <a:gd name="connsiteY97" fmla="*/ 234 h 1469"/>
                <a:gd name="connsiteX98" fmla="*/ 1546 w 2331"/>
                <a:gd name="connsiteY98" fmla="*/ 231 h 1469"/>
                <a:gd name="connsiteX99" fmla="*/ 1538 w 2331"/>
                <a:gd name="connsiteY99" fmla="*/ 230 h 1469"/>
                <a:gd name="connsiteX100" fmla="*/ 1517 w 2331"/>
                <a:gd name="connsiteY100" fmla="*/ 230 h 1469"/>
                <a:gd name="connsiteX101" fmla="*/ 1511 w 2331"/>
                <a:gd name="connsiteY101" fmla="*/ 230 h 1469"/>
                <a:gd name="connsiteX102" fmla="*/ 1505 w 2331"/>
                <a:gd name="connsiteY102" fmla="*/ 231 h 1469"/>
                <a:gd name="connsiteX103" fmla="*/ 1501 w 2331"/>
                <a:gd name="connsiteY103" fmla="*/ 234 h 1469"/>
                <a:gd name="connsiteX104" fmla="*/ 1495 w 2331"/>
                <a:gd name="connsiteY104" fmla="*/ 236 h 1469"/>
                <a:gd name="connsiteX105" fmla="*/ 1495 w 2331"/>
                <a:gd name="connsiteY105" fmla="*/ 236 h 1469"/>
                <a:gd name="connsiteX106" fmla="*/ 1495 w 2331"/>
                <a:gd name="connsiteY106" fmla="*/ 235 h 1469"/>
                <a:gd name="connsiteX107" fmla="*/ 1495 w 2331"/>
                <a:gd name="connsiteY107" fmla="*/ 235 h 1469"/>
                <a:gd name="connsiteX108" fmla="*/ 1495 w 2331"/>
                <a:gd name="connsiteY108" fmla="*/ 235 h 1469"/>
                <a:gd name="connsiteX109" fmla="*/ 1493 w 2331"/>
                <a:gd name="connsiteY109" fmla="*/ 212 h 1469"/>
                <a:gd name="connsiteX110" fmla="*/ 1488 w 2331"/>
                <a:gd name="connsiteY110" fmla="*/ 188 h 1469"/>
                <a:gd name="connsiteX111" fmla="*/ 1481 w 2331"/>
                <a:gd name="connsiteY111" fmla="*/ 166 h 1469"/>
                <a:gd name="connsiteX112" fmla="*/ 1473 w 2331"/>
                <a:gd name="connsiteY112" fmla="*/ 145 h 1469"/>
                <a:gd name="connsiteX113" fmla="*/ 1462 w 2331"/>
                <a:gd name="connsiteY113" fmla="*/ 124 h 1469"/>
                <a:gd name="connsiteX114" fmla="*/ 1449 w 2331"/>
                <a:gd name="connsiteY114" fmla="*/ 105 h 1469"/>
                <a:gd name="connsiteX115" fmla="*/ 1434 w 2331"/>
                <a:gd name="connsiteY115" fmla="*/ 86 h 1469"/>
                <a:gd name="connsiteX116" fmla="*/ 1418 w 2331"/>
                <a:gd name="connsiteY116" fmla="*/ 69 h 1469"/>
                <a:gd name="connsiteX117" fmla="*/ 1399 w 2331"/>
                <a:gd name="connsiteY117" fmla="*/ 54 h 1469"/>
                <a:gd name="connsiteX118" fmla="*/ 1379 w 2331"/>
                <a:gd name="connsiteY118" fmla="*/ 40 h 1469"/>
                <a:gd name="connsiteX119" fmla="*/ 1359 w 2331"/>
                <a:gd name="connsiteY119" fmla="*/ 28 h 1469"/>
                <a:gd name="connsiteX120" fmla="*/ 1338 w 2331"/>
                <a:gd name="connsiteY120" fmla="*/ 18 h 1469"/>
                <a:gd name="connsiteX121" fmla="*/ 1316 w 2331"/>
                <a:gd name="connsiteY121" fmla="*/ 11 h 1469"/>
                <a:gd name="connsiteX122" fmla="*/ 1294 w 2331"/>
                <a:gd name="connsiteY122" fmla="*/ 5 h 1469"/>
                <a:gd name="connsiteX123" fmla="*/ 1271 w 2331"/>
                <a:gd name="connsiteY123" fmla="*/ 1 h 1469"/>
                <a:gd name="connsiteX124" fmla="*/ 1247 w 2331"/>
                <a:gd name="connsiteY124" fmla="*/ 0 h 1469"/>
                <a:gd name="connsiteX125" fmla="*/ 1225 w 2331"/>
                <a:gd name="connsiteY125" fmla="*/ 1 h 1469"/>
                <a:gd name="connsiteX126" fmla="*/ 1204 w 2331"/>
                <a:gd name="connsiteY126" fmla="*/ 4 h 1469"/>
                <a:gd name="connsiteX127" fmla="*/ 1183 w 2331"/>
                <a:gd name="connsiteY127" fmla="*/ 9 h 1469"/>
                <a:gd name="connsiteX128" fmla="*/ 1163 w 2331"/>
                <a:gd name="connsiteY128" fmla="*/ 15 h 1469"/>
                <a:gd name="connsiteX129" fmla="*/ 1144 w 2331"/>
                <a:gd name="connsiteY129" fmla="*/ 25 h 1469"/>
                <a:gd name="connsiteX130" fmla="*/ 1127 w 2331"/>
                <a:gd name="connsiteY130" fmla="*/ 34 h 1469"/>
                <a:gd name="connsiteX131" fmla="*/ 1110 w 2331"/>
                <a:gd name="connsiteY131" fmla="*/ 46 h 1469"/>
                <a:gd name="connsiteX132" fmla="*/ 1095 w 2331"/>
                <a:gd name="connsiteY132" fmla="*/ 60 h 1469"/>
                <a:gd name="connsiteX133" fmla="*/ 1080 w 2331"/>
                <a:gd name="connsiteY133" fmla="*/ 74 h 1469"/>
                <a:gd name="connsiteX134" fmla="*/ 1068 w 2331"/>
                <a:gd name="connsiteY134" fmla="*/ 90 h 1469"/>
                <a:gd name="connsiteX135" fmla="*/ 1057 w 2331"/>
                <a:gd name="connsiteY135" fmla="*/ 106 h 1469"/>
                <a:gd name="connsiteX136" fmla="*/ 1047 w 2331"/>
                <a:gd name="connsiteY136" fmla="*/ 125 h 1469"/>
                <a:gd name="connsiteX137" fmla="*/ 1039 w 2331"/>
                <a:gd name="connsiteY137" fmla="*/ 144 h 1469"/>
                <a:gd name="connsiteX138" fmla="*/ 1033 w 2331"/>
                <a:gd name="connsiteY138" fmla="*/ 164 h 1469"/>
                <a:gd name="connsiteX139" fmla="*/ 1029 w 2331"/>
                <a:gd name="connsiteY139" fmla="*/ 185 h 1469"/>
                <a:gd name="connsiteX140" fmla="*/ 1026 w 2331"/>
                <a:gd name="connsiteY140" fmla="*/ 207 h 1469"/>
                <a:gd name="connsiteX141" fmla="*/ 1003 w 2331"/>
                <a:gd name="connsiteY141" fmla="*/ 227 h 1469"/>
                <a:gd name="connsiteX142" fmla="*/ 976 w 2331"/>
                <a:gd name="connsiteY142" fmla="*/ 251 h 1469"/>
                <a:gd name="connsiteX143" fmla="*/ 947 w 2331"/>
                <a:gd name="connsiteY143" fmla="*/ 279 h 1469"/>
                <a:gd name="connsiteX144" fmla="*/ 919 w 2331"/>
                <a:gd name="connsiteY144" fmla="*/ 309 h 1469"/>
                <a:gd name="connsiteX145" fmla="*/ 893 w 2331"/>
                <a:gd name="connsiteY145" fmla="*/ 338 h 1469"/>
                <a:gd name="connsiteX146" fmla="*/ 873 w 2331"/>
                <a:gd name="connsiteY146" fmla="*/ 366 h 1469"/>
                <a:gd name="connsiteX147" fmla="*/ 860 w 2331"/>
                <a:gd name="connsiteY147" fmla="*/ 391 h 1469"/>
                <a:gd name="connsiteX148" fmla="*/ 858 w 2331"/>
                <a:gd name="connsiteY148" fmla="*/ 414 h 1469"/>
                <a:gd name="connsiteX149" fmla="*/ 860 w 2331"/>
                <a:gd name="connsiteY149" fmla="*/ 422 h 1469"/>
                <a:gd name="connsiteX150" fmla="*/ 864 w 2331"/>
                <a:gd name="connsiteY150" fmla="*/ 429 h 1469"/>
                <a:gd name="connsiteX151" fmla="*/ 870 w 2331"/>
                <a:gd name="connsiteY151" fmla="*/ 435 h 1469"/>
                <a:gd name="connsiteX152" fmla="*/ 877 w 2331"/>
                <a:gd name="connsiteY152" fmla="*/ 439 h 1469"/>
                <a:gd name="connsiteX153" fmla="*/ 887 w 2331"/>
                <a:gd name="connsiteY153" fmla="*/ 444 h 1469"/>
                <a:gd name="connsiteX154" fmla="*/ 898 w 2331"/>
                <a:gd name="connsiteY154" fmla="*/ 449 h 1469"/>
                <a:gd name="connsiteX155" fmla="*/ 911 w 2331"/>
                <a:gd name="connsiteY155" fmla="*/ 452 h 1469"/>
                <a:gd name="connsiteX156" fmla="*/ 923 w 2331"/>
                <a:gd name="connsiteY156" fmla="*/ 456 h 1469"/>
                <a:gd name="connsiteX157" fmla="*/ 936 w 2331"/>
                <a:gd name="connsiteY157" fmla="*/ 459 h 1469"/>
                <a:gd name="connsiteX158" fmla="*/ 950 w 2331"/>
                <a:gd name="connsiteY158" fmla="*/ 462 h 1469"/>
                <a:gd name="connsiteX159" fmla="*/ 964 w 2331"/>
                <a:gd name="connsiteY159" fmla="*/ 465 h 1469"/>
                <a:gd name="connsiteX160" fmla="*/ 978 w 2331"/>
                <a:gd name="connsiteY160" fmla="*/ 466 h 1469"/>
                <a:gd name="connsiteX161" fmla="*/ 991 w 2331"/>
                <a:gd name="connsiteY161" fmla="*/ 469 h 1469"/>
                <a:gd name="connsiteX162" fmla="*/ 1005 w 2331"/>
                <a:gd name="connsiteY162" fmla="*/ 470 h 1469"/>
                <a:gd name="connsiteX163" fmla="*/ 1018 w 2331"/>
                <a:gd name="connsiteY163" fmla="*/ 472 h 1469"/>
                <a:gd name="connsiteX164" fmla="*/ 1030 w 2331"/>
                <a:gd name="connsiteY164" fmla="*/ 473 h 1469"/>
                <a:gd name="connsiteX165" fmla="*/ 1041 w 2331"/>
                <a:gd name="connsiteY165" fmla="*/ 473 h 1469"/>
                <a:gd name="connsiteX166" fmla="*/ 1052 w 2331"/>
                <a:gd name="connsiteY166" fmla="*/ 474 h 1469"/>
                <a:gd name="connsiteX167" fmla="*/ 1061 w 2331"/>
                <a:gd name="connsiteY167" fmla="*/ 476 h 1469"/>
                <a:gd name="connsiteX168" fmla="*/ 1069 w 2331"/>
                <a:gd name="connsiteY168" fmla="*/ 476 h 1469"/>
                <a:gd name="connsiteX169" fmla="*/ 1082 w 2331"/>
                <a:gd name="connsiteY169" fmla="*/ 589 h 1469"/>
                <a:gd name="connsiteX170" fmla="*/ 1082 w 2331"/>
                <a:gd name="connsiteY170" fmla="*/ 593 h 1469"/>
                <a:gd name="connsiteX171" fmla="*/ 1074 w 2331"/>
                <a:gd name="connsiteY171" fmla="*/ 590 h 1469"/>
                <a:gd name="connsiteX172" fmla="*/ 1067 w 2331"/>
                <a:gd name="connsiteY172" fmla="*/ 588 h 1469"/>
                <a:gd name="connsiteX173" fmla="*/ 1059 w 2331"/>
                <a:gd name="connsiteY173" fmla="*/ 588 h 1469"/>
                <a:gd name="connsiteX174" fmla="*/ 1051 w 2331"/>
                <a:gd name="connsiteY174" fmla="*/ 590 h 1469"/>
                <a:gd name="connsiteX175" fmla="*/ 1046 w 2331"/>
                <a:gd name="connsiteY175" fmla="*/ 591 h 1469"/>
                <a:gd name="connsiteX176" fmla="*/ 1043 w 2331"/>
                <a:gd name="connsiteY176" fmla="*/ 593 h 1469"/>
                <a:gd name="connsiteX177" fmla="*/ 1039 w 2331"/>
                <a:gd name="connsiteY177" fmla="*/ 594 h 1469"/>
                <a:gd name="connsiteX178" fmla="*/ 1037 w 2331"/>
                <a:gd name="connsiteY178" fmla="*/ 595 h 1469"/>
                <a:gd name="connsiteX179" fmla="*/ 969 w 2331"/>
                <a:gd name="connsiteY179" fmla="*/ 501 h 1469"/>
                <a:gd name="connsiteX180" fmla="*/ 968 w 2331"/>
                <a:gd name="connsiteY180" fmla="*/ 500 h 1469"/>
                <a:gd name="connsiteX181" fmla="*/ 963 w 2331"/>
                <a:gd name="connsiteY181" fmla="*/ 497 h 1469"/>
                <a:gd name="connsiteX182" fmla="*/ 957 w 2331"/>
                <a:gd name="connsiteY182" fmla="*/ 493 h 1469"/>
                <a:gd name="connsiteX183" fmla="*/ 951 w 2331"/>
                <a:gd name="connsiteY183" fmla="*/ 491 h 1469"/>
                <a:gd name="connsiteX184" fmla="*/ 943 w 2331"/>
                <a:gd name="connsiteY184" fmla="*/ 488 h 1469"/>
                <a:gd name="connsiteX185" fmla="*/ 936 w 2331"/>
                <a:gd name="connsiteY185" fmla="*/ 488 h 1469"/>
                <a:gd name="connsiteX186" fmla="*/ 928 w 2331"/>
                <a:gd name="connsiteY186" fmla="*/ 491 h 1469"/>
                <a:gd name="connsiteX187" fmla="*/ 920 w 2331"/>
                <a:gd name="connsiteY187" fmla="*/ 493 h 1469"/>
                <a:gd name="connsiteX188" fmla="*/ 912 w 2331"/>
                <a:gd name="connsiteY188" fmla="*/ 499 h 1469"/>
                <a:gd name="connsiteX189" fmla="*/ 900 w 2331"/>
                <a:gd name="connsiteY189" fmla="*/ 514 h 1469"/>
                <a:gd name="connsiteX190" fmla="*/ 897 w 2331"/>
                <a:gd name="connsiteY190" fmla="*/ 529 h 1469"/>
                <a:gd name="connsiteX191" fmla="*/ 899 w 2331"/>
                <a:gd name="connsiteY191" fmla="*/ 543 h 1469"/>
                <a:gd name="connsiteX192" fmla="*/ 904 w 2331"/>
                <a:gd name="connsiteY192" fmla="*/ 554 h 1469"/>
                <a:gd name="connsiteX193" fmla="*/ 906 w 2331"/>
                <a:gd name="connsiteY193" fmla="*/ 557 h 1469"/>
                <a:gd name="connsiteX194" fmla="*/ 912 w 2331"/>
                <a:gd name="connsiteY194" fmla="*/ 564 h 1469"/>
                <a:gd name="connsiteX195" fmla="*/ 920 w 2331"/>
                <a:gd name="connsiteY195" fmla="*/ 576 h 1469"/>
                <a:gd name="connsiteX196" fmla="*/ 930 w 2331"/>
                <a:gd name="connsiteY196" fmla="*/ 590 h 1469"/>
                <a:gd name="connsiteX197" fmla="*/ 941 w 2331"/>
                <a:gd name="connsiteY197" fmla="*/ 604 h 1469"/>
                <a:gd name="connsiteX198" fmla="*/ 953 w 2331"/>
                <a:gd name="connsiteY198" fmla="*/ 619 h 1469"/>
                <a:gd name="connsiteX199" fmla="*/ 962 w 2331"/>
                <a:gd name="connsiteY199" fmla="*/ 632 h 1469"/>
                <a:gd name="connsiteX200" fmla="*/ 970 w 2331"/>
                <a:gd name="connsiteY200" fmla="*/ 643 h 1469"/>
                <a:gd name="connsiteX201" fmla="*/ 944 w 2331"/>
                <a:gd name="connsiteY201" fmla="*/ 636 h 1469"/>
                <a:gd name="connsiteX202" fmla="*/ 922 w 2331"/>
                <a:gd name="connsiteY202" fmla="*/ 628 h 1469"/>
                <a:gd name="connsiteX203" fmla="*/ 902 w 2331"/>
                <a:gd name="connsiteY203" fmla="*/ 618 h 1469"/>
                <a:gd name="connsiteX204" fmla="*/ 886 w 2331"/>
                <a:gd name="connsiteY204" fmla="*/ 609 h 1469"/>
                <a:gd name="connsiteX205" fmla="*/ 873 w 2331"/>
                <a:gd name="connsiteY205" fmla="*/ 600 h 1469"/>
                <a:gd name="connsiteX206" fmla="*/ 863 w 2331"/>
                <a:gd name="connsiteY206" fmla="*/ 589 h 1469"/>
                <a:gd name="connsiteX207" fmla="*/ 857 w 2331"/>
                <a:gd name="connsiteY207" fmla="*/ 578 h 1469"/>
                <a:gd name="connsiteX208" fmla="*/ 854 w 2331"/>
                <a:gd name="connsiteY208" fmla="*/ 567 h 1469"/>
                <a:gd name="connsiteX209" fmla="*/ 853 w 2331"/>
                <a:gd name="connsiteY209" fmla="*/ 559 h 1469"/>
                <a:gd name="connsiteX210" fmla="*/ 853 w 2331"/>
                <a:gd name="connsiteY210" fmla="*/ 552 h 1469"/>
                <a:gd name="connsiteX211" fmla="*/ 853 w 2331"/>
                <a:gd name="connsiteY211" fmla="*/ 545 h 1469"/>
                <a:gd name="connsiteX212" fmla="*/ 854 w 2331"/>
                <a:gd name="connsiteY212" fmla="*/ 538 h 1469"/>
                <a:gd name="connsiteX213" fmla="*/ 856 w 2331"/>
                <a:gd name="connsiteY213" fmla="*/ 518 h 1469"/>
                <a:gd name="connsiteX214" fmla="*/ 837 w 2331"/>
                <a:gd name="connsiteY214" fmla="*/ 520 h 1469"/>
                <a:gd name="connsiteX215" fmla="*/ 802 w 2331"/>
                <a:gd name="connsiteY215" fmla="*/ 524 h 1469"/>
                <a:gd name="connsiteX216" fmla="*/ 767 w 2331"/>
                <a:gd name="connsiteY216" fmla="*/ 528 h 1469"/>
                <a:gd name="connsiteX217" fmla="*/ 732 w 2331"/>
                <a:gd name="connsiteY217" fmla="*/ 532 h 1469"/>
                <a:gd name="connsiteX218" fmla="*/ 698 w 2331"/>
                <a:gd name="connsiteY218" fmla="*/ 538 h 1469"/>
                <a:gd name="connsiteX219" fmla="*/ 664 w 2331"/>
                <a:gd name="connsiteY219" fmla="*/ 542 h 1469"/>
                <a:gd name="connsiteX220" fmla="*/ 631 w 2331"/>
                <a:gd name="connsiteY220" fmla="*/ 548 h 1469"/>
                <a:gd name="connsiteX221" fmla="*/ 600 w 2331"/>
                <a:gd name="connsiteY221" fmla="*/ 554 h 1469"/>
                <a:gd name="connsiteX222" fmla="*/ 567 w 2331"/>
                <a:gd name="connsiteY222" fmla="*/ 560 h 1469"/>
                <a:gd name="connsiteX223" fmla="*/ 537 w 2331"/>
                <a:gd name="connsiteY223" fmla="*/ 567 h 1469"/>
                <a:gd name="connsiteX224" fmla="*/ 506 w 2331"/>
                <a:gd name="connsiteY224" fmla="*/ 574 h 1469"/>
                <a:gd name="connsiteX225" fmla="*/ 476 w 2331"/>
                <a:gd name="connsiteY225" fmla="*/ 581 h 1469"/>
                <a:gd name="connsiteX226" fmla="*/ 447 w 2331"/>
                <a:gd name="connsiteY226" fmla="*/ 589 h 1469"/>
                <a:gd name="connsiteX227" fmla="*/ 417 w 2331"/>
                <a:gd name="connsiteY227" fmla="*/ 596 h 1469"/>
                <a:gd name="connsiteX228" fmla="*/ 390 w 2331"/>
                <a:gd name="connsiteY228" fmla="*/ 604 h 1469"/>
                <a:gd name="connsiteX229" fmla="*/ 362 w 2331"/>
                <a:gd name="connsiteY229" fmla="*/ 614 h 1469"/>
                <a:gd name="connsiteX230" fmla="*/ 337 w 2331"/>
                <a:gd name="connsiteY230" fmla="*/ 622 h 1469"/>
                <a:gd name="connsiteX231" fmla="*/ 311 w 2331"/>
                <a:gd name="connsiteY231" fmla="*/ 631 h 1469"/>
                <a:gd name="connsiteX232" fmla="*/ 285 w 2331"/>
                <a:gd name="connsiteY232" fmla="*/ 640 h 1469"/>
                <a:gd name="connsiteX233" fmla="*/ 262 w 2331"/>
                <a:gd name="connsiteY233" fmla="*/ 650 h 1469"/>
                <a:gd name="connsiteX234" fmla="*/ 238 w 2331"/>
                <a:gd name="connsiteY234" fmla="*/ 660 h 1469"/>
                <a:gd name="connsiteX235" fmla="*/ 215 w 2331"/>
                <a:gd name="connsiteY235" fmla="*/ 671 h 1469"/>
                <a:gd name="connsiteX236" fmla="*/ 194 w 2331"/>
                <a:gd name="connsiteY236" fmla="*/ 681 h 1469"/>
                <a:gd name="connsiteX237" fmla="*/ 173 w 2331"/>
                <a:gd name="connsiteY237" fmla="*/ 692 h 1469"/>
                <a:gd name="connsiteX238" fmla="*/ 153 w 2331"/>
                <a:gd name="connsiteY238" fmla="*/ 702 h 1469"/>
                <a:gd name="connsiteX239" fmla="*/ 134 w 2331"/>
                <a:gd name="connsiteY239" fmla="*/ 714 h 1469"/>
                <a:gd name="connsiteX240" fmla="*/ 116 w 2331"/>
                <a:gd name="connsiteY240" fmla="*/ 726 h 1469"/>
                <a:gd name="connsiteX241" fmla="*/ 98 w 2331"/>
                <a:gd name="connsiteY241" fmla="*/ 737 h 1469"/>
                <a:gd name="connsiteX242" fmla="*/ 82 w 2331"/>
                <a:gd name="connsiteY242" fmla="*/ 749 h 1469"/>
                <a:gd name="connsiteX243" fmla="*/ 67 w 2331"/>
                <a:gd name="connsiteY243" fmla="*/ 762 h 1469"/>
                <a:gd name="connsiteX244" fmla="*/ 53 w 2331"/>
                <a:gd name="connsiteY244" fmla="*/ 774 h 1469"/>
                <a:gd name="connsiteX245" fmla="*/ 40 w 2331"/>
                <a:gd name="connsiteY245" fmla="*/ 787 h 1469"/>
                <a:gd name="connsiteX246" fmla="*/ 27 w 2331"/>
                <a:gd name="connsiteY246" fmla="*/ 799 h 1469"/>
                <a:gd name="connsiteX247" fmla="*/ 8 w 2331"/>
                <a:gd name="connsiteY247" fmla="*/ 836 h 1469"/>
                <a:gd name="connsiteX248" fmla="*/ 0 w 2331"/>
                <a:gd name="connsiteY248" fmla="*/ 882 h 1469"/>
                <a:gd name="connsiteX249" fmla="*/ 0 w 2331"/>
                <a:gd name="connsiteY249" fmla="*/ 927 h 1469"/>
                <a:gd name="connsiteX250" fmla="*/ 1 w 2331"/>
                <a:gd name="connsiteY250" fmla="*/ 958 h 1469"/>
                <a:gd name="connsiteX251" fmla="*/ 4 w 2331"/>
                <a:gd name="connsiteY251" fmla="*/ 983 h 1469"/>
                <a:gd name="connsiteX252" fmla="*/ 8 w 2331"/>
                <a:gd name="connsiteY252" fmla="*/ 1009 h 1469"/>
                <a:gd name="connsiteX253" fmla="*/ 14 w 2331"/>
                <a:gd name="connsiteY253" fmla="*/ 1034 h 1469"/>
                <a:gd name="connsiteX254" fmla="*/ 21 w 2331"/>
                <a:gd name="connsiteY254" fmla="*/ 1059 h 1469"/>
                <a:gd name="connsiteX255" fmla="*/ 29 w 2331"/>
                <a:gd name="connsiteY255" fmla="*/ 1082 h 1469"/>
                <a:gd name="connsiteX256" fmla="*/ 40 w 2331"/>
                <a:gd name="connsiteY256" fmla="*/ 1103 h 1469"/>
                <a:gd name="connsiteX257" fmla="*/ 51 w 2331"/>
                <a:gd name="connsiteY257" fmla="*/ 1122 h 1469"/>
                <a:gd name="connsiteX258" fmla="*/ 64 w 2331"/>
                <a:gd name="connsiteY258" fmla="*/ 1136 h 1469"/>
                <a:gd name="connsiteX259" fmla="*/ 81 w 2331"/>
                <a:gd name="connsiteY259" fmla="*/ 1149 h 1469"/>
                <a:gd name="connsiteX260" fmla="*/ 98 w 2331"/>
                <a:gd name="connsiteY260" fmla="*/ 1162 h 1469"/>
                <a:gd name="connsiteX261" fmla="*/ 118 w 2331"/>
                <a:gd name="connsiteY261" fmla="*/ 1173 h 1469"/>
                <a:gd name="connsiteX262" fmla="*/ 138 w 2331"/>
                <a:gd name="connsiteY262" fmla="*/ 1184 h 1469"/>
                <a:gd name="connsiteX263" fmla="*/ 160 w 2331"/>
                <a:gd name="connsiteY263" fmla="*/ 1193 h 1469"/>
                <a:gd name="connsiteX264" fmla="*/ 184 w 2331"/>
                <a:gd name="connsiteY264" fmla="*/ 1203 h 1469"/>
                <a:gd name="connsiteX265" fmla="*/ 208 w 2331"/>
                <a:gd name="connsiteY265" fmla="*/ 1211 h 1469"/>
                <a:gd name="connsiteX266" fmla="*/ 234 w 2331"/>
                <a:gd name="connsiteY266" fmla="*/ 1218 h 1469"/>
                <a:gd name="connsiteX267" fmla="*/ 242 w 2331"/>
                <a:gd name="connsiteY267" fmla="*/ 1239 h 1469"/>
                <a:gd name="connsiteX268" fmla="*/ 250 w 2331"/>
                <a:gd name="connsiteY268" fmla="*/ 1259 h 1469"/>
                <a:gd name="connsiteX269" fmla="*/ 261 w 2331"/>
                <a:gd name="connsiteY269" fmla="*/ 1279 h 1469"/>
                <a:gd name="connsiteX270" fmla="*/ 272 w 2331"/>
                <a:gd name="connsiteY270" fmla="*/ 1298 h 1469"/>
                <a:gd name="connsiteX271" fmla="*/ 285 w 2331"/>
                <a:gd name="connsiteY271" fmla="*/ 1317 h 1469"/>
                <a:gd name="connsiteX272" fmla="*/ 298 w 2331"/>
                <a:gd name="connsiteY272" fmla="*/ 1335 h 1469"/>
                <a:gd name="connsiteX273" fmla="*/ 313 w 2331"/>
                <a:gd name="connsiteY273" fmla="*/ 1352 h 1469"/>
                <a:gd name="connsiteX274" fmla="*/ 330 w 2331"/>
                <a:gd name="connsiteY274" fmla="*/ 1368 h 1469"/>
                <a:gd name="connsiteX275" fmla="*/ 342 w 2331"/>
                <a:gd name="connsiteY275" fmla="*/ 1380 h 1469"/>
                <a:gd name="connsiteX276" fmla="*/ 357 w 2331"/>
                <a:gd name="connsiteY276" fmla="*/ 1392 h 1469"/>
                <a:gd name="connsiteX277" fmla="*/ 371 w 2331"/>
                <a:gd name="connsiteY277" fmla="*/ 1402 h 1469"/>
                <a:gd name="connsiteX278" fmla="*/ 385 w 2331"/>
                <a:gd name="connsiteY278" fmla="*/ 1412 h 1469"/>
                <a:gd name="connsiteX279" fmla="*/ 400 w 2331"/>
                <a:gd name="connsiteY279" fmla="*/ 1421 h 1469"/>
                <a:gd name="connsiteX280" fmla="*/ 415 w 2331"/>
                <a:gd name="connsiteY280" fmla="*/ 1429 h 1469"/>
                <a:gd name="connsiteX281" fmla="*/ 430 w 2331"/>
                <a:gd name="connsiteY281" fmla="*/ 1436 h 1469"/>
                <a:gd name="connsiteX282" fmla="*/ 447 w 2331"/>
                <a:gd name="connsiteY282" fmla="*/ 1443 h 1469"/>
                <a:gd name="connsiteX283" fmla="*/ 462 w 2331"/>
                <a:gd name="connsiteY283" fmla="*/ 1449 h 1469"/>
                <a:gd name="connsiteX284" fmla="*/ 478 w 2331"/>
                <a:gd name="connsiteY284" fmla="*/ 1455 h 1469"/>
                <a:gd name="connsiteX285" fmla="*/ 494 w 2331"/>
                <a:gd name="connsiteY285" fmla="*/ 1458 h 1469"/>
                <a:gd name="connsiteX286" fmla="*/ 512 w 2331"/>
                <a:gd name="connsiteY286" fmla="*/ 1462 h 1469"/>
                <a:gd name="connsiteX287" fmla="*/ 528 w 2331"/>
                <a:gd name="connsiteY287" fmla="*/ 1465 h 1469"/>
                <a:gd name="connsiteX288" fmla="*/ 546 w 2331"/>
                <a:gd name="connsiteY288" fmla="*/ 1468 h 1469"/>
                <a:gd name="connsiteX289" fmla="*/ 562 w 2331"/>
                <a:gd name="connsiteY289" fmla="*/ 1469 h 1469"/>
                <a:gd name="connsiteX290" fmla="*/ 580 w 2331"/>
                <a:gd name="connsiteY290" fmla="*/ 1469 h 1469"/>
                <a:gd name="connsiteX291" fmla="*/ 597 w 2331"/>
                <a:gd name="connsiteY291" fmla="*/ 1469 h 1469"/>
                <a:gd name="connsiteX292" fmla="*/ 614 w 2331"/>
                <a:gd name="connsiteY292" fmla="*/ 1468 h 1469"/>
                <a:gd name="connsiteX293" fmla="*/ 631 w 2331"/>
                <a:gd name="connsiteY293" fmla="*/ 1465 h 1469"/>
                <a:gd name="connsiteX294" fmla="*/ 648 w 2331"/>
                <a:gd name="connsiteY294" fmla="*/ 1462 h 1469"/>
                <a:gd name="connsiteX295" fmla="*/ 664 w 2331"/>
                <a:gd name="connsiteY295" fmla="*/ 1458 h 1469"/>
                <a:gd name="connsiteX296" fmla="*/ 679 w 2331"/>
                <a:gd name="connsiteY296" fmla="*/ 1455 h 1469"/>
                <a:gd name="connsiteX297" fmla="*/ 695 w 2331"/>
                <a:gd name="connsiteY297" fmla="*/ 1449 h 1469"/>
                <a:gd name="connsiteX298" fmla="*/ 711 w 2331"/>
                <a:gd name="connsiteY298" fmla="*/ 1443 h 1469"/>
                <a:gd name="connsiteX299" fmla="*/ 726 w 2331"/>
                <a:gd name="connsiteY299" fmla="*/ 1436 h 1469"/>
                <a:gd name="connsiteX300" fmla="*/ 740 w 2331"/>
                <a:gd name="connsiteY300" fmla="*/ 1429 h 1469"/>
                <a:gd name="connsiteX301" fmla="*/ 754 w 2331"/>
                <a:gd name="connsiteY301" fmla="*/ 1421 h 1469"/>
                <a:gd name="connsiteX302" fmla="*/ 768 w 2331"/>
                <a:gd name="connsiteY302" fmla="*/ 1412 h 1469"/>
                <a:gd name="connsiteX303" fmla="*/ 781 w 2331"/>
                <a:gd name="connsiteY303" fmla="*/ 1402 h 1469"/>
                <a:gd name="connsiteX304" fmla="*/ 794 w 2331"/>
                <a:gd name="connsiteY304" fmla="*/ 1392 h 1469"/>
                <a:gd name="connsiteX305" fmla="*/ 807 w 2331"/>
                <a:gd name="connsiteY305" fmla="*/ 1380 h 1469"/>
                <a:gd name="connsiteX306" fmla="*/ 818 w 2331"/>
                <a:gd name="connsiteY306" fmla="*/ 1368 h 1469"/>
                <a:gd name="connsiteX307" fmla="*/ 830 w 2331"/>
                <a:gd name="connsiteY307" fmla="*/ 1356 h 1469"/>
                <a:gd name="connsiteX308" fmla="*/ 842 w 2331"/>
                <a:gd name="connsiteY308" fmla="*/ 1342 h 1469"/>
                <a:gd name="connsiteX309" fmla="*/ 851 w 2331"/>
                <a:gd name="connsiteY309" fmla="*/ 1326 h 1469"/>
                <a:gd name="connsiteX310" fmla="*/ 861 w 2331"/>
                <a:gd name="connsiteY310" fmla="*/ 1311 h 1469"/>
                <a:gd name="connsiteX311" fmla="*/ 870 w 2331"/>
                <a:gd name="connsiteY311" fmla="*/ 1296 h 1469"/>
                <a:gd name="connsiteX312" fmla="*/ 877 w 2331"/>
                <a:gd name="connsiteY312" fmla="*/ 1281 h 1469"/>
                <a:gd name="connsiteX313" fmla="*/ 884 w 2331"/>
                <a:gd name="connsiteY313" fmla="*/ 1264 h 1469"/>
                <a:gd name="connsiteX314" fmla="*/ 889 w 2331"/>
                <a:gd name="connsiteY314" fmla="*/ 1248 h 1469"/>
                <a:gd name="connsiteX315" fmla="*/ 908 w 2331"/>
                <a:gd name="connsiteY315" fmla="*/ 1248 h 1469"/>
                <a:gd name="connsiteX316" fmla="*/ 927 w 2331"/>
                <a:gd name="connsiteY316" fmla="*/ 1247 h 1469"/>
                <a:gd name="connsiteX317" fmla="*/ 946 w 2331"/>
                <a:gd name="connsiteY317" fmla="*/ 1247 h 1469"/>
                <a:gd name="connsiteX318" fmla="*/ 964 w 2331"/>
                <a:gd name="connsiteY318" fmla="*/ 1247 h 1469"/>
                <a:gd name="connsiteX319" fmla="*/ 983 w 2331"/>
                <a:gd name="connsiteY319" fmla="*/ 1246 h 1469"/>
                <a:gd name="connsiteX320" fmla="*/ 1002 w 2331"/>
                <a:gd name="connsiteY320" fmla="*/ 1246 h 1469"/>
                <a:gd name="connsiteX321" fmla="*/ 1020 w 2331"/>
                <a:gd name="connsiteY321" fmla="*/ 1246 h 1469"/>
                <a:gd name="connsiteX322" fmla="*/ 1039 w 2331"/>
                <a:gd name="connsiteY322" fmla="*/ 1245 h 1469"/>
                <a:gd name="connsiteX323" fmla="*/ 1058 w 2331"/>
                <a:gd name="connsiteY323" fmla="*/ 1245 h 1469"/>
                <a:gd name="connsiteX324" fmla="*/ 1078 w 2331"/>
                <a:gd name="connsiteY324" fmla="*/ 1245 h 1469"/>
                <a:gd name="connsiteX325" fmla="*/ 1096 w 2331"/>
                <a:gd name="connsiteY325" fmla="*/ 1245 h 1469"/>
                <a:gd name="connsiteX326" fmla="*/ 1116 w 2331"/>
                <a:gd name="connsiteY326" fmla="*/ 1243 h 1469"/>
                <a:gd name="connsiteX327" fmla="*/ 1135 w 2331"/>
                <a:gd name="connsiteY327" fmla="*/ 1243 h 1469"/>
                <a:gd name="connsiteX328" fmla="*/ 1155 w 2331"/>
                <a:gd name="connsiteY328" fmla="*/ 1243 h 1469"/>
                <a:gd name="connsiteX329" fmla="*/ 1174 w 2331"/>
                <a:gd name="connsiteY329" fmla="*/ 1243 h 1469"/>
                <a:gd name="connsiteX330" fmla="*/ 1193 w 2331"/>
                <a:gd name="connsiteY330" fmla="*/ 1243 h 1469"/>
                <a:gd name="connsiteX331" fmla="*/ 1214 w 2331"/>
                <a:gd name="connsiteY331" fmla="*/ 1243 h 1469"/>
                <a:gd name="connsiteX332" fmla="*/ 1235 w 2331"/>
                <a:gd name="connsiteY332" fmla="*/ 1243 h 1469"/>
                <a:gd name="connsiteX333" fmla="*/ 1257 w 2331"/>
                <a:gd name="connsiteY333" fmla="*/ 1243 h 1469"/>
                <a:gd name="connsiteX334" fmla="*/ 1278 w 2331"/>
                <a:gd name="connsiteY334" fmla="*/ 1245 h 1469"/>
                <a:gd name="connsiteX335" fmla="*/ 1299 w 2331"/>
                <a:gd name="connsiteY335" fmla="*/ 1245 h 1469"/>
                <a:gd name="connsiteX336" fmla="*/ 1320 w 2331"/>
                <a:gd name="connsiteY336" fmla="*/ 1245 h 1469"/>
                <a:gd name="connsiteX337" fmla="*/ 1339 w 2331"/>
                <a:gd name="connsiteY337" fmla="*/ 1246 h 1469"/>
                <a:gd name="connsiteX338" fmla="*/ 1361 w 2331"/>
                <a:gd name="connsiteY338" fmla="*/ 1246 h 1469"/>
                <a:gd name="connsiteX339" fmla="*/ 1380 w 2331"/>
                <a:gd name="connsiteY339" fmla="*/ 1247 h 1469"/>
                <a:gd name="connsiteX340" fmla="*/ 1401 w 2331"/>
                <a:gd name="connsiteY340" fmla="*/ 1248 h 1469"/>
                <a:gd name="connsiteX341" fmla="*/ 1421 w 2331"/>
                <a:gd name="connsiteY341" fmla="*/ 1248 h 1469"/>
                <a:gd name="connsiteX342" fmla="*/ 1441 w 2331"/>
                <a:gd name="connsiteY342" fmla="*/ 1249 h 1469"/>
                <a:gd name="connsiteX343" fmla="*/ 1461 w 2331"/>
                <a:gd name="connsiteY343" fmla="*/ 1250 h 1469"/>
                <a:gd name="connsiteX344" fmla="*/ 1481 w 2331"/>
                <a:gd name="connsiteY344" fmla="*/ 1252 h 1469"/>
                <a:gd name="connsiteX345" fmla="*/ 1501 w 2331"/>
                <a:gd name="connsiteY345" fmla="*/ 1252 h 1469"/>
                <a:gd name="connsiteX346" fmla="*/ 1521 w 2331"/>
                <a:gd name="connsiteY346" fmla="*/ 1253 h 1469"/>
                <a:gd name="connsiteX347" fmla="*/ 1528 w 2331"/>
                <a:gd name="connsiteY347" fmla="*/ 1269 h 1469"/>
                <a:gd name="connsiteX348" fmla="*/ 1496 w 2331"/>
                <a:gd name="connsiteY348" fmla="*/ 1203 h 1469"/>
                <a:gd name="connsiteX349" fmla="*/ 1449 w 2331"/>
                <a:gd name="connsiteY349" fmla="*/ 1203 h 1469"/>
                <a:gd name="connsiteX350" fmla="*/ 1412 w 2331"/>
                <a:gd name="connsiteY350" fmla="*/ 1158 h 1469"/>
                <a:gd name="connsiteX351" fmla="*/ 1421 w 2331"/>
                <a:gd name="connsiteY351" fmla="*/ 1134 h 1469"/>
                <a:gd name="connsiteX352" fmla="*/ 1431 w 2331"/>
                <a:gd name="connsiteY352" fmla="*/ 1104 h 1469"/>
                <a:gd name="connsiteX353" fmla="*/ 1427 w 2331"/>
                <a:gd name="connsiteY353" fmla="*/ 1098 h 1469"/>
                <a:gd name="connsiteX354" fmla="*/ 1475 w 2331"/>
                <a:gd name="connsiteY354" fmla="*/ 1053 h 1469"/>
                <a:gd name="connsiteX355" fmla="*/ 1425 w 2331"/>
                <a:gd name="connsiteY355" fmla="*/ 1050 h 1469"/>
                <a:gd name="connsiteX356" fmla="*/ 1487 w 2331"/>
                <a:gd name="connsiteY356" fmla="*/ 891 h 1469"/>
                <a:gd name="connsiteX357" fmla="*/ 1538 w 2331"/>
                <a:gd name="connsiteY357" fmla="*/ 843 h 1469"/>
                <a:gd name="connsiteX358" fmla="*/ 1570 w 2331"/>
                <a:gd name="connsiteY358" fmla="*/ 795 h 1469"/>
                <a:gd name="connsiteX359" fmla="*/ 1629 w 2331"/>
                <a:gd name="connsiteY359" fmla="*/ 762 h 1469"/>
                <a:gd name="connsiteX360" fmla="*/ 1632 w 2331"/>
                <a:gd name="connsiteY360" fmla="*/ 804 h 1469"/>
                <a:gd name="connsiteX361" fmla="*/ 1643 w 2331"/>
                <a:gd name="connsiteY361" fmla="*/ 772 h 1469"/>
                <a:gd name="connsiteX362" fmla="*/ 1657 w 2331"/>
                <a:gd name="connsiteY362" fmla="*/ 782 h 1469"/>
                <a:gd name="connsiteX363" fmla="*/ 1673 w 2331"/>
                <a:gd name="connsiteY363" fmla="*/ 791 h 1469"/>
                <a:gd name="connsiteX364" fmla="*/ 1688 w 2331"/>
                <a:gd name="connsiteY364" fmla="*/ 754 h 1469"/>
                <a:gd name="connsiteX365" fmla="*/ 1703 w 2331"/>
                <a:gd name="connsiteY365" fmla="*/ 761 h 1469"/>
                <a:gd name="connsiteX366" fmla="*/ 1704 w 2331"/>
                <a:gd name="connsiteY366" fmla="*/ 720 h 1469"/>
                <a:gd name="connsiteX367" fmla="*/ 1701 w 2331"/>
                <a:gd name="connsiteY367" fmla="*/ 765 h 1469"/>
                <a:gd name="connsiteX368" fmla="*/ 1719 w 2331"/>
                <a:gd name="connsiteY368" fmla="*/ 723 h 1469"/>
                <a:gd name="connsiteX369" fmla="*/ 1735 w 2331"/>
                <a:gd name="connsiteY369" fmla="*/ 774 h 1469"/>
                <a:gd name="connsiteX370" fmla="*/ 1731 w 2331"/>
                <a:gd name="connsiteY370" fmla="*/ 726 h 1469"/>
                <a:gd name="connsiteX371" fmla="*/ 1731 w 2331"/>
                <a:gd name="connsiteY371" fmla="*/ 735 h 1469"/>
                <a:gd name="connsiteX372" fmla="*/ 1743 w 2331"/>
                <a:gd name="connsiteY372" fmla="*/ 738 h 1469"/>
                <a:gd name="connsiteX373" fmla="*/ 1755 w 2331"/>
                <a:gd name="connsiteY373" fmla="*/ 774 h 1469"/>
                <a:gd name="connsiteX374" fmla="*/ 1664 w 2331"/>
                <a:gd name="connsiteY374" fmla="*/ 732 h 1469"/>
                <a:gd name="connsiteX375" fmla="*/ 1659 w 2331"/>
                <a:gd name="connsiteY375" fmla="*/ 774 h 1469"/>
                <a:gd name="connsiteX376" fmla="*/ 1707 w 2331"/>
                <a:gd name="connsiteY376" fmla="*/ 738 h 1469"/>
                <a:gd name="connsiteX377" fmla="*/ 1743 w 2331"/>
                <a:gd name="connsiteY377" fmla="*/ 762 h 1469"/>
                <a:gd name="connsiteX378" fmla="*/ 1752 w 2331"/>
                <a:gd name="connsiteY378" fmla="*/ 729 h 1469"/>
                <a:gd name="connsiteX379" fmla="*/ 1836 w 2331"/>
                <a:gd name="connsiteY379" fmla="*/ 747 h 1469"/>
                <a:gd name="connsiteX380" fmla="*/ 1752 w 2331"/>
                <a:gd name="connsiteY380" fmla="*/ 786 h 1469"/>
                <a:gd name="connsiteX381" fmla="*/ 1902 w 2331"/>
                <a:gd name="connsiteY381" fmla="*/ 828 h 1469"/>
                <a:gd name="connsiteX382" fmla="*/ 1857 w 2331"/>
                <a:gd name="connsiteY382" fmla="*/ 735 h 1469"/>
                <a:gd name="connsiteX383" fmla="*/ 1830 w 2331"/>
                <a:gd name="connsiteY383" fmla="*/ 697 h 1469"/>
                <a:gd name="connsiteX384" fmla="*/ 2013 w 2331"/>
                <a:gd name="connsiteY384" fmla="*/ 780 h 1469"/>
                <a:gd name="connsiteX385" fmla="*/ 1920 w 2331"/>
                <a:gd name="connsiteY385" fmla="*/ 774 h 1469"/>
                <a:gd name="connsiteX386" fmla="*/ 1830 w 2331"/>
                <a:gd name="connsiteY386" fmla="*/ 741 h 1469"/>
                <a:gd name="connsiteX387" fmla="*/ 1796 w 2331"/>
                <a:gd name="connsiteY387" fmla="*/ 738 h 1469"/>
                <a:gd name="connsiteX388" fmla="*/ 1797 w 2331"/>
                <a:gd name="connsiteY388" fmla="*/ 738 h 1469"/>
                <a:gd name="connsiteX389" fmla="*/ 1729 w 2331"/>
                <a:gd name="connsiteY389" fmla="*/ 703 h 1469"/>
                <a:gd name="connsiteX390" fmla="*/ 1791 w 2331"/>
                <a:gd name="connsiteY390" fmla="*/ 708 h 1469"/>
                <a:gd name="connsiteX391" fmla="*/ 1583 w 2331"/>
                <a:gd name="connsiteY391" fmla="*/ 794 h 1469"/>
                <a:gd name="connsiteX392" fmla="*/ 1735 w 2331"/>
                <a:gd name="connsiteY392" fmla="*/ 749 h 1469"/>
                <a:gd name="connsiteX393" fmla="*/ 1392 w 2331"/>
                <a:gd name="connsiteY393" fmla="*/ 973 h 1469"/>
                <a:gd name="connsiteX394" fmla="*/ 1454 w 2331"/>
                <a:gd name="connsiteY394" fmla="*/ 925 h 1469"/>
                <a:gd name="connsiteX395" fmla="*/ 1542 w 2331"/>
                <a:gd name="connsiteY395" fmla="*/ 915 h 1469"/>
                <a:gd name="connsiteX396" fmla="*/ 1410 w 2331"/>
                <a:gd name="connsiteY396" fmla="*/ 840 h 1469"/>
                <a:gd name="connsiteX397" fmla="*/ 1494 w 2331"/>
                <a:gd name="connsiteY397" fmla="*/ 1011 h 1469"/>
                <a:gd name="connsiteX398" fmla="*/ 1416 w 2331"/>
                <a:gd name="connsiteY398" fmla="*/ 879 h 1469"/>
                <a:gd name="connsiteX399" fmla="*/ 1401 w 2331"/>
                <a:gd name="connsiteY399" fmla="*/ 837 h 1469"/>
                <a:gd name="connsiteX400" fmla="*/ 1454 w 2331"/>
                <a:gd name="connsiteY400" fmla="*/ 840 h 1469"/>
                <a:gd name="connsiteX401" fmla="*/ 1454 w 2331"/>
                <a:gd name="connsiteY401" fmla="*/ 918 h 1469"/>
                <a:gd name="connsiteX402" fmla="*/ 1380 w 2331"/>
                <a:gd name="connsiteY402" fmla="*/ 967 h 1469"/>
                <a:gd name="connsiteX0" fmla="*/ 1886 w 2331"/>
                <a:gd name="connsiteY0" fmla="*/ 1005 h 1469"/>
                <a:gd name="connsiteX1" fmla="*/ 1578 w 2331"/>
                <a:gd name="connsiteY1" fmla="*/ 750 h 1469"/>
                <a:gd name="connsiteX2" fmla="*/ 1889 w 2331"/>
                <a:gd name="connsiteY2" fmla="*/ 999 h 1469"/>
                <a:gd name="connsiteX3" fmla="*/ 1482 w 2331"/>
                <a:gd name="connsiteY3" fmla="*/ 912 h 1469"/>
                <a:gd name="connsiteX4" fmla="*/ 1569 w 2331"/>
                <a:gd name="connsiteY4" fmla="*/ 819 h 1469"/>
                <a:gd name="connsiteX5" fmla="*/ 1572 w 2331"/>
                <a:gd name="connsiteY5" fmla="*/ 819 h 1469"/>
                <a:gd name="connsiteX6" fmla="*/ 1895 w 2331"/>
                <a:gd name="connsiteY6" fmla="*/ 963 h 1469"/>
                <a:gd name="connsiteX7" fmla="*/ 2010 w 2331"/>
                <a:gd name="connsiteY7" fmla="*/ 786 h 1469"/>
                <a:gd name="connsiteX8" fmla="*/ 1932 w 2331"/>
                <a:gd name="connsiteY8" fmla="*/ 1023 h 1469"/>
                <a:gd name="connsiteX9" fmla="*/ 1934 w 2331"/>
                <a:gd name="connsiteY9" fmla="*/ 963 h 1469"/>
                <a:gd name="connsiteX10" fmla="*/ 1934 w 2331"/>
                <a:gd name="connsiteY10" fmla="*/ 960 h 1469"/>
                <a:gd name="connsiteX11" fmla="*/ 1934 w 2331"/>
                <a:gd name="connsiteY11" fmla="*/ 954 h 1469"/>
                <a:gd name="connsiteX12" fmla="*/ 1953 w 2331"/>
                <a:gd name="connsiteY12" fmla="*/ 1005 h 1469"/>
                <a:gd name="connsiteX13" fmla="*/ 1968 w 2331"/>
                <a:gd name="connsiteY13" fmla="*/ 1134 h 1469"/>
                <a:gd name="connsiteX14" fmla="*/ 1984 w 2331"/>
                <a:gd name="connsiteY14" fmla="*/ 1083 h 1469"/>
                <a:gd name="connsiteX15" fmla="*/ 1999 w 2331"/>
                <a:gd name="connsiteY15" fmla="*/ 1031 h 1469"/>
                <a:gd name="connsiteX16" fmla="*/ 2028 w 2331"/>
                <a:gd name="connsiteY16" fmla="*/ 926 h 1469"/>
                <a:gd name="connsiteX17" fmla="*/ 2055 w 2331"/>
                <a:gd name="connsiteY17" fmla="*/ 1087 h 1469"/>
                <a:gd name="connsiteX18" fmla="*/ 2091 w 2331"/>
                <a:gd name="connsiteY18" fmla="*/ 918 h 1469"/>
                <a:gd name="connsiteX19" fmla="*/ 2118 w 2331"/>
                <a:gd name="connsiteY19" fmla="*/ 1003 h 1469"/>
                <a:gd name="connsiteX20" fmla="*/ 2194 w 2331"/>
                <a:gd name="connsiteY20" fmla="*/ 1057 h 1469"/>
                <a:gd name="connsiteX21" fmla="*/ 2158 w 2331"/>
                <a:gd name="connsiteY21" fmla="*/ 1263 h 1469"/>
                <a:gd name="connsiteX22" fmla="*/ 2208 w 2331"/>
                <a:gd name="connsiteY22" fmla="*/ 1083 h 1469"/>
                <a:gd name="connsiteX23" fmla="*/ 2205 w 2331"/>
                <a:gd name="connsiteY23" fmla="*/ 1080 h 1469"/>
                <a:gd name="connsiteX24" fmla="*/ 2199 w 2331"/>
                <a:gd name="connsiteY24" fmla="*/ 1080 h 1469"/>
                <a:gd name="connsiteX25" fmla="*/ 2165 w 2331"/>
                <a:gd name="connsiteY25" fmla="*/ 1243 h 1469"/>
                <a:gd name="connsiteX26" fmla="*/ 2171 w 2331"/>
                <a:gd name="connsiteY26" fmla="*/ 1224 h 1469"/>
                <a:gd name="connsiteX27" fmla="*/ 2183 w 2331"/>
                <a:gd name="connsiteY27" fmla="*/ 1219 h 1469"/>
                <a:gd name="connsiteX28" fmla="*/ 2195 w 2331"/>
                <a:gd name="connsiteY28" fmla="*/ 1213 h 1469"/>
                <a:gd name="connsiteX29" fmla="*/ 2207 w 2331"/>
                <a:gd name="connsiteY29" fmla="*/ 1208 h 1469"/>
                <a:gd name="connsiteX30" fmla="*/ 2218 w 2331"/>
                <a:gd name="connsiteY30" fmla="*/ 1203 h 1469"/>
                <a:gd name="connsiteX31" fmla="*/ 2230 w 2331"/>
                <a:gd name="connsiteY31" fmla="*/ 1197 h 1469"/>
                <a:gd name="connsiteX32" fmla="*/ 2241 w 2331"/>
                <a:gd name="connsiteY32" fmla="*/ 1191 h 1469"/>
                <a:gd name="connsiteX33" fmla="*/ 2251 w 2331"/>
                <a:gd name="connsiteY33" fmla="*/ 1185 h 1469"/>
                <a:gd name="connsiteX34" fmla="*/ 2261 w 2331"/>
                <a:gd name="connsiteY34" fmla="*/ 1178 h 1469"/>
                <a:gd name="connsiteX35" fmla="*/ 2279 w 2331"/>
                <a:gd name="connsiteY35" fmla="*/ 1160 h 1469"/>
                <a:gd name="connsiteX36" fmla="*/ 2294 w 2331"/>
                <a:gd name="connsiteY36" fmla="*/ 1138 h 1469"/>
                <a:gd name="connsiteX37" fmla="*/ 2307 w 2331"/>
                <a:gd name="connsiteY37" fmla="*/ 1111 h 1469"/>
                <a:gd name="connsiteX38" fmla="*/ 2317 w 2331"/>
                <a:gd name="connsiteY38" fmla="*/ 1082 h 1469"/>
                <a:gd name="connsiteX39" fmla="*/ 2324 w 2331"/>
                <a:gd name="connsiteY39" fmla="*/ 1051 h 1469"/>
                <a:gd name="connsiteX40" fmla="*/ 2328 w 2331"/>
                <a:gd name="connsiteY40" fmla="*/ 1018 h 1469"/>
                <a:gd name="connsiteX41" fmla="*/ 2331 w 2331"/>
                <a:gd name="connsiteY41" fmla="*/ 985 h 1469"/>
                <a:gd name="connsiteX42" fmla="*/ 2331 w 2331"/>
                <a:gd name="connsiteY42" fmla="*/ 954 h 1469"/>
                <a:gd name="connsiteX43" fmla="*/ 2329 w 2331"/>
                <a:gd name="connsiteY43" fmla="*/ 927 h 1469"/>
                <a:gd name="connsiteX44" fmla="*/ 2327 w 2331"/>
                <a:gd name="connsiteY44" fmla="*/ 899 h 1469"/>
                <a:gd name="connsiteX45" fmla="*/ 2322 w 2331"/>
                <a:gd name="connsiteY45" fmla="*/ 871 h 1469"/>
                <a:gd name="connsiteX46" fmla="*/ 2315 w 2331"/>
                <a:gd name="connsiteY46" fmla="*/ 844 h 1469"/>
                <a:gd name="connsiteX47" fmla="*/ 2307 w 2331"/>
                <a:gd name="connsiteY47" fmla="*/ 819 h 1469"/>
                <a:gd name="connsiteX48" fmla="*/ 2297 w 2331"/>
                <a:gd name="connsiteY48" fmla="*/ 796 h 1469"/>
                <a:gd name="connsiteX49" fmla="*/ 2284 w 2331"/>
                <a:gd name="connsiteY49" fmla="*/ 777 h 1469"/>
                <a:gd name="connsiteX50" fmla="*/ 2269 w 2331"/>
                <a:gd name="connsiteY50" fmla="*/ 762 h 1469"/>
                <a:gd name="connsiteX51" fmla="*/ 2242 w 2331"/>
                <a:gd name="connsiteY51" fmla="*/ 743 h 1469"/>
                <a:gd name="connsiteX52" fmla="*/ 2213 w 2331"/>
                <a:gd name="connsiteY52" fmla="*/ 725 h 1469"/>
                <a:gd name="connsiteX53" fmla="*/ 2181 w 2331"/>
                <a:gd name="connsiteY53" fmla="*/ 706 h 1469"/>
                <a:gd name="connsiteX54" fmla="*/ 2147 w 2331"/>
                <a:gd name="connsiteY54" fmla="*/ 688 h 1469"/>
                <a:gd name="connsiteX55" fmla="*/ 2112 w 2331"/>
                <a:gd name="connsiteY55" fmla="*/ 672 h 1469"/>
                <a:gd name="connsiteX56" fmla="*/ 2074 w 2331"/>
                <a:gd name="connsiteY56" fmla="*/ 656 h 1469"/>
                <a:gd name="connsiteX57" fmla="*/ 2034 w 2331"/>
                <a:gd name="connsiteY57" fmla="*/ 640 h 1469"/>
                <a:gd name="connsiteX58" fmla="*/ 1993 w 2331"/>
                <a:gd name="connsiteY58" fmla="*/ 625 h 1469"/>
                <a:gd name="connsiteX59" fmla="*/ 1950 w 2331"/>
                <a:gd name="connsiteY59" fmla="*/ 611 h 1469"/>
                <a:gd name="connsiteX60" fmla="*/ 1904 w 2331"/>
                <a:gd name="connsiteY60" fmla="*/ 598 h 1469"/>
                <a:gd name="connsiteX61" fmla="*/ 1857 w 2331"/>
                <a:gd name="connsiteY61" fmla="*/ 585 h 1469"/>
                <a:gd name="connsiteX62" fmla="*/ 1808 w 2331"/>
                <a:gd name="connsiteY62" fmla="*/ 574 h 1469"/>
                <a:gd name="connsiteX63" fmla="*/ 1758 w 2331"/>
                <a:gd name="connsiteY63" fmla="*/ 563 h 1469"/>
                <a:gd name="connsiteX64" fmla="*/ 1707 w 2331"/>
                <a:gd name="connsiteY64" fmla="*/ 553 h 1469"/>
                <a:gd name="connsiteX65" fmla="*/ 1654 w 2331"/>
                <a:gd name="connsiteY65" fmla="*/ 543 h 1469"/>
                <a:gd name="connsiteX66" fmla="*/ 1599 w 2331"/>
                <a:gd name="connsiteY66" fmla="*/ 535 h 1469"/>
                <a:gd name="connsiteX67" fmla="*/ 1599 w 2331"/>
                <a:gd name="connsiteY67" fmla="*/ 535 h 1469"/>
                <a:gd name="connsiteX68" fmla="*/ 1595 w 2331"/>
                <a:gd name="connsiteY68" fmla="*/ 471 h 1469"/>
                <a:gd name="connsiteX69" fmla="*/ 1487 w 2331"/>
                <a:gd name="connsiteY69" fmla="*/ 471 h 1469"/>
                <a:gd name="connsiteX70" fmla="*/ 1496 w 2331"/>
                <a:gd name="connsiteY70" fmla="*/ 637 h 1469"/>
                <a:gd name="connsiteX71" fmla="*/ 1491 w 2331"/>
                <a:gd name="connsiteY71" fmla="*/ 638 h 1469"/>
                <a:gd name="connsiteX72" fmla="*/ 1487 w 2331"/>
                <a:gd name="connsiteY72" fmla="*/ 639 h 1469"/>
                <a:gd name="connsiteX73" fmla="*/ 1482 w 2331"/>
                <a:gd name="connsiteY73" fmla="*/ 640 h 1469"/>
                <a:gd name="connsiteX74" fmla="*/ 1477 w 2331"/>
                <a:gd name="connsiteY74" fmla="*/ 642 h 1469"/>
                <a:gd name="connsiteX75" fmla="*/ 1473 w 2331"/>
                <a:gd name="connsiteY75" fmla="*/ 644 h 1469"/>
                <a:gd name="connsiteX76" fmla="*/ 1468 w 2331"/>
                <a:gd name="connsiteY76" fmla="*/ 645 h 1469"/>
                <a:gd name="connsiteX77" fmla="*/ 1462 w 2331"/>
                <a:gd name="connsiteY77" fmla="*/ 646 h 1469"/>
                <a:gd name="connsiteX78" fmla="*/ 1458 w 2331"/>
                <a:gd name="connsiteY78" fmla="*/ 647 h 1469"/>
                <a:gd name="connsiteX79" fmla="*/ 1467 w 2331"/>
                <a:gd name="connsiteY79" fmla="*/ 643 h 1469"/>
                <a:gd name="connsiteX80" fmla="*/ 1418 w 2331"/>
                <a:gd name="connsiteY80" fmla="*/ 561 h 1469"/>
                <a:gd name="connsiteX81" fmla="*/ 1405 w 2331"/>
                <a:gd name="connsiteY81" fmla="*/ 452 h 1469"/>
                <a:gd name="connsiteX82" fmla="*/ 1417 w 2331"/>
                <a:gd name="connsiteY82" fmla="*/ 442 h 1469"/>
                <a:gd name="connsiteX83" fmla="*/ 1427 w 2331"/>
                <a:gd name="connsiteY83" fmla="*/ 430 h 1469"/>
                <a:gd name="connsiteX84" fmla="*/ 1438 w 2331"/>
                <a:gd name="connsiteY84" fmla="*/ 417 h 1469"/>
                <a:gd name="connsiteX85" fmla="*/ 1447 w 2331"/>
                <a:gd name="connsiteY85" fmla="*/ 403 h 1469"/>
                <a:gd name="connsiteX86" fmla="*/ 1456 w 2331"/>
                <a:gd name="connsiteY86" fmla="*/ 388 h 1469"/>
                <a:gd name="connsiteX87" fmla="*/ 1465 w 2331"/>
                <a:gd name="connsiteY87" fmla="*/ 372 h 1469"/>
                <a:gd name="connsiteX88" fmla="*/ 1472 w 2331"/>
                <a:gd name="connsiteY88" fmla="*/ 354 h 1469"/>
                <a:gd name="connsiteX89" fmla="*/ 1479 w 2331"/>
                <a:gd name="connsiteY89" fmla="*/ 337 h 1469"/>
                <a:gd name="connsiteX90" fmla="*/ 1487 w 2331"/>
                <a:gd name="connsiteY90" fmla="*/ 471 h 1469"/>
                <a:gd name="connsiteX91" fmla="*/ 1595 w 2331"/>
                <a:gd name="connsiteY91" fmla="*/ 471 h 1469"/>
                <a:gd name="connsiteX92" fmla="*/ 1585 w 2331"/>
                <a:gd name="connsiteY92" fmla="*/ 273 h 1469"/>
                <a:gd name="connsiteX93" fmla="*/ 1584 w 2331"/>
                <a:gd name="connsiteY93" fmla="*/ 265 h 1469"/>
                <a:gd name="connsiteX94" fmla="*/ 1580 w 2331"/>
                <a:gd name="connsiteY94" fmla="*/ 257 h 1469"/>
                <a:gd name="connsiteX95" fmla="*/ 1576 w 2331"/>
                <a:gd name="connsiteY95" fmla="*/ 250 h 1469"/>
                <a:gd name="connsiteX96" fmla="*/ 1570 w 2331"/>
                <a:gd name="connsiteY96" fmla="*/ 243 h 1469"/>
                <a:gd name="connsiteX97" fmla="*/ 1563 w 2331"/>
                <a:gd name="connsiteY97" fmla="*/ 237 h 1469"/>
                <a:gd name="connsiteX98" fmla="*/ 1556 w 2331"/>
                <a:gd name="connsiteY98" fmla="*/ 234 h 1469"/>
                <a:gd name="connsiteX99" fmla="*/ 1546 w 2331"/>
                <a:gd name="connsiteY99" fmla="*/ 231 h 1469"/>
                <a:gd name="connsiteX100" fmla="*/ 1538 w 2331"/>
                <a:gd name="connsiteY100" fmla="*/ 230 h 1469"/>
                <a:gd name="connsiteX101" fmla="*/ 1517 w 2331"/>
                <a:gd name="connsiteY101" fmla="*/ 230 h 1469"/>
                <a:gd name="connsiteX102" fmla="*/ 1511 w 2331"/>
                <a:gd name="connsiteY102" fmla="*/ 230 h 1469"/>
                <a:gd name="connsiteX103" fmla="*/ 1505 w 2331"/>
                <a:gd name="connsiteY103" fmla="*/ 231 h 1469"/>
                <a:gd name="connsiteX104" fmla="*/ 1501 w 2331"/>
                <a:gd name="connsiteY104" fmla="*/ 234 h 1469"/>
                <a:gd name="connsiteX105" fmla="*/ 1495 w 2331"/>
                <a:gd name="connsiteY105" fmla="*/ 236 h 1469"/>
                <a:gd name="connsiteX106" fmla="*/ 1495 w 2331"/>
                <a:gd name="connsiteY106" fmla="*/ 236 h 1469"/>
                <a:gd name="connsiteX107" fmla="*/ 1495 w 2331"/>
                <a:gd name="connsiteY107" fmla="*/ 235 h 1469"/>
                <a:gd name="connsiteX108" fmla="*/ 1495 w 2331"/>
                <a:gd name="connsiteY108" fmla="*/ 235 h 1469"/>
                <a:gd name="connsiteX109" fmla="*/ 1495 w 2331"/>
                <a:gd name="connsiteY109" fmla="*/ 235 h 1469"/>
                <a:gd name="connsiteX110" fmla="*/ 1493 w 2331"/>
                <a:gd name="connsiteY110" fmla="*/ 212 h 1469"/>
                <a:gd name="connsiteX111" fmla="*/ 1488 w 2331"/>
                <a:gd name="connsiteY111" fmla="*/ 188 h 1469"/>
                <a:gd name="connsiteX112" fmla="*/ 1481 w 2331"/>
                <a:gd name="connsiteY112" fmla="*/ 166 h 1469"/>
                <a:gd name="connsiteX113" fmla="*/ 1473 w 2331"/>
                <a:gd name="connsiteY113" fmla="*/ 145 h 1469"/>
                <a:gd name="connsiteX114" fmla="*/ 1462 w 2331"/>
                <a:gd name="connsiteY114" fmla="*/ 124 h 1469"/>
                <a:gd name="connsiteX115" fmla="*/ 1449 w 2331"/>
                <a:gd name="connsiteY115" fmla="*/ 105 h 1469"/>
                <a:gd name="connsiteX116" fmla="*/ 1434 w 2331"/>
                <a:gd name="connsiteY116" fmla="*/ 86 h 1469"/>
                <a:gd name="connsiteX117" fmla="*/ 1418 w 2331"/>
                <a:gd name="connsiteY117" fmla="*/ 69 h 1469"/>
                <a:gd name="connsiteX118" fmla="*/ 1399 w 2331"/>
                <a:gd name="connsiteY118" fmla="*/ 54 h 1469"/>
                <a:gd name="connsiteX119" fmla="*/ 1379 w 2331"/>
                <a:gd name="connsiteY119" fmla="*/ 40 h 1469"/>
                <a:gd name="connsiteX120" fmla="*/ 1359 w 2331"/>
                <a:gd name="connsiteY120" fmla="*/ 28 h 1469"/>
                <a:gd name="connsiteX121" fmla="*/ 1338 w 2331"/>
                <a:gd name="connsiteY121" fmla="*/ 18 h 1469"/>
                <a:gd name="connsiteX122" fmla="*/ 1316 w 2331"/>
                <a:gd name="connsiteY122" fmla="*/ 11 h 1469"/>
                <a:gd name="connsiteX123" fmla="*/ 1294 w 2331"/>
                <a:gd name="connsiteY123" fmla="*/ 5 h 1469"/>
                <a:gd name="connsiteX124" fmla="*/ 1271 w 2331"/>
                <a:gd name="connsiteY124" fmla="*/ 1 h 1469"/>
                <a:gd name="connsiteX125" fmla="*/ 1247 w 2331"/>
                <a:gd name="connsiteY125" fmla="*/ 0 h 1469"/>
                <a:gd name="connsiteX126" fmla="*/ 1225 w 2331"/>
                <a:gd name="connsiteY126" fmla="*/ 1 h 1469"/>
                <a:gd name="connsiteX127" fmla="*/ 1204 w 2331"/>
                <a:gd name="connsiteY127" fmla="*/ 4 h 1469"/>
                <a:gd name="connsiteX128" fmla="*/ 1183 w 2331"/>
                <a:gd name="connsiteY128" fmla="*/ 9 h 1469"/>
                <a:gd name="connsiteX129" fmla="*/ 1163 w 2331"/>
                <a:gd name="connsiteY129" fmla="*/ 15 h 1469"/>
                <a:gd name="connsiteX130" fmla="*/ 1144 w 2331"/>
                <a:gd name="connsiteY130" fmla="*/ 25 h 1469"/>
                <a:gd name="connsiteX131" fmla="*/ 1127 w 2331"/>
                <a:gd name="connsiteY131" fmla="*/ 34 h 1469"/>
                <a:gd name="connsiteX132" fmla="*/ 1110 w 2331"/>
                <a:gd name="connsiteY132" fmla="*/ 46 h 1469"/>
                <a:gd name="connsiteX133" fmla="*/ 1095 w 2331"/>
                <a:gd name="connsiteY133" fmla="*/ 60 h 1469"/>
                <a:gd name="connsiteX134" fmla="*/ 1080 w 2331"/>
                <a:gd name="connsiteY134" fmla="*/ 74 h 1469"/>
                <a:gd name="connsiteX135" fmla="*/ 1068 w 2331"/>
                <a:gd name="connsiteY135" fmla="*/ 90 h 1469"/>
                <a:gd name="connsiteX136" fmla="*/ 1057 w 2331"/>
                <a:gd name="connsiteY136" fmla="*/ 106 h 1469"/>
                <a:gd name="connsiteX137" fmla="*/ 1047 w 2331"/>
                <a:gd name="connsiteY137" fmla="*/ 125 h 1469"/>
                <a:gd name="connsiteX138" fmla="*/ 1039 w 2331"/>
                <a:gd name="connsiteY138" fmla="*/ 144 h 1469"/>
                <a:gd name="connsiteX139" fmla="*/ 1033 w 2331"/>
                <a:gd name="connsiteY139" fmla="*/ 164 h 1469"/>
                <a:gd name="connsiteX140" fmla="*/ 1029 w 2331"/>
                <a:gd name="connsiteY140" fmla="*/ 185 h 1469"/>
                <a:gd name="connsiteX141" fmla="*/ 1026 w 2331"/>
                <a:gd name="connsiteY141" fmla="*/ 207 h 1469"/>
                <a:gd name="connsiteX142" fmla="*/ 1003 w 2331"/>
                <a:gd name="connsiteY142" fmla="*/ 227 h 1469"/>
                <a:gd name="connsiteX143" fmla="*/ 976 w 2331"/>
                <a:gd name="connsiteY143" fmla="*/ 251 h 1469"/>
                <a:gd name="connsiteX144" fmla="*/ 947 w 2331"/>
                <a:gd name="connsiteY144" fmla="*/ 279 h 1469"/>
                <a:gd name="connsiteX145" fmla="*/ 919 w 2331"/>
                <a:gd name="connsiteY145" fmla="*/ 309 h 1469"/>
                <a:gd name="connsiteX146" fmla="*/ 893 w 2331"/>
                <a:gd name="connsiteY146" fmla="*/ 338 h 1469"/>
                <a:gd name="connsiteX147" fmla="*/ 873 w 2331"/>
                <a:gd name="connsiteY147" fmla="*/ 366 h 1469"/>
                <a:gd name="connsiteX148" fmla="*/ 860 w 2331"/>
                <a:gd name="connsiteY148" fmla="*/ 391 h 1469"/>
                <a:gd name="connsiteX149" fmla="*/ 858 w 2331"/>
                <a:gd name="connsiteY149" fmla="*/ 414 h 1469"/>
                <a:gd name="connsiteX150" fmla="*/ 860 w 2331"/>
                <a:gd name="connsiteY150" fmla="*/ 422 h 1469"/>
                <a:gd name="connsiteX151" fmla="*/ 864 w 2331"/>
                <a:gd name="connsiteY151" fmla="*/ 429 h 1469"/>
                <a:gd name="connsiteX152" fmla="*/ 870 w 2331"/>
                <a:gd name="connsiteY152" fmla="*/ 435 h 1469"/>
                <a:gd name="connsiteX153" fmla="*/ 877 w 2331"/>
                <a:gd name="connsiteY153" fmla="*/ 439 h 1469"/>
                <a:gd name="connsiteX154" fmla="*/ 887 w 2331"/>
                <a:gd name="connsiteY154" fmla="*/ 444 h 1469"/>
                <a:gd name="connsiteX155" fmla="*/ 898 w 2331"/>
                <a:gd name="connsiteY155" fmla="*/ 449 h 1469"/>
                <a:gd name="connsiteX156" fmla="*/ 911 w 2331"/>
                <a:gd name="connsiteY156" fmla="*/ 452 h 1469"/>
                <a:gd name="connsiteX157" fmla="*/ 923 w 2331"/>
                <a:gd name="connsiteY157" fmla="*/ 456 h 1469"/>
                <a:gd name="connsiteX158" fmla="*/ 936 w 2331"/>
                <a:gd name="connsiteY158" fmla="*/ 459 h 1469"/>
                <a:gd name="connsiteX159" fmla="*/ 950 w 2331"/>
                <a:gd name="connsiteY159" fmla="*/ 462 h 1469"/>
                <a:gd name="connsiteX160" fmla="*/ 964 w 2331"/>
                <a:gd name="connsiteY160" fmla="*/ 465 h 1469"/>
                <a:gd name="connsiteX161" fmla="*/ 978 w 2331"/>
                <a:gd name="connsiteY161" fmla="*/ 466 h 1469"/>
                <a:gd name="connsiteX162" fmla="*/ 991 w 2331"/>
                <a:gd name="connsiteY162" fmla="*/ 469 h 1469"/>
                <a:gd name="connsiteX163" fmla="*/ 1005 w 2331"/>
                <a:gd name="connsiteY163" fmla="*/ 470 h 1469"/>
                <a:gd name="connsiteX164" fmla="*/ 1018 w 2331"/>
                <a:gd name="connsiteY164" fmla="*/ 472 h 1469"/>
                <a:gd name="connsiteX165" fmla="*/ 1030 w 2331"/>
                <a:gd name="connsiteY165" fmla="*/ 473 h 1469"/>
                <a:gd name="connsiteX166" fmla="*/ 1041 w 2331"/>
                <a:gd name="connsiteY166" fmla="*/ 473 h 1469"/>
                <a:gd name="connsiteX167" fmla="*/ 1052 w 2331"/>
                <a:gd name="connsiteY167" fmla="*/ 474 h 1469"/>
                <a:gd name="connsiteX168" fmla="*/ 1061 w 2331"/>
                <a:gd name="connsiteY168" fmla="*/ 476 h 1469"/>
                <a:gd name="connsiteX169" fmla="*/ 1069 w 2331"/>
                <a:gd name="connsiteY169" fmla="*/ 476 h 1469"/>
                <a:gd name="connsiteX170" fmla="*/ 1082 w 2331"/>
                <a:gd name="connsiteY170" fmla="*/ 589 h 1469"/>
                <a:gd name="connsiteX171" fmla="*/ 1082 w 2331"/>
                <a:gd name="connsiteY171" fmla="*/ 593 h 1469"/>
                <a:gd name="connsiteX172" fmla="*/ 1074 w 2331"/>
                <a:gd name="connsiteY172" fmla="*/ 590 h 1469"/>
                <a:gd name="connsiteX173" fmla="*/ 1067 w 2331"/>
                <a:gd name="connsiteY173" fmla="*/ 588 h 1469"/>
                <a:gd name="connsiteX174" fmla="*/ 1059 w 2331"/>
                <a:gd name="connsiteY174" fmla="*/ 588 h 1469"/>
                <a:gd name="connsiteX175" fmla="*/ 1051 w 2331"/>
                <a:gd name="connsiteY175" fmla="*/ 590 h 1469"/>
                <a:gd name="connsiteX176" fmla="*/ 1046 w 2331"/>
                <a:gd name="connsiteY176" fmla="*/ 591 h 1469"/>
                <a:gd name="connsiteX177" fmla="*/ 1043 w 2331"/>
                <a:gd name="connsiteY177" fmla="*/ 593 h 1469"/>
                <a:gd name="connsiteX178" fmla="*/ 1039 w 2331"/>
                <a:gd name="connsiteY178" fmla="*/ 594 h 1469"/>
                <a:gd name="connsiteX179" fmla="*/ 1037 w 2331"/>
                <a:gd name="connsiteY179" fmla="*/ 595 h 1469"/>
                <a:gd name="connsiteX180" fmla="*/ 969 w 2331"/>
                <a:gd name="connsiteY180" fmla="*/ 501 h 1469"/>
                <a:gd name="connsiteX181" fmla="*/ 968 w 2331"/>
                <a:gd name="connsiteY181" fmla="*/ 500 h 1469"/>
                <a:gd name="connsiteX182" fmla="*/ 963 w 2331"/>
                <a:gd name="connsiteY182" fmla="*/ 497 h 1469"/>
                <a:gd name="connsiteX183" fmla="*/ 957 w 2331"/>
                <a:gd name="connsiteY183" fmla="*/ 493 h 1469"/>
                <a:gd name="connsiteX184" fmla="*/ 951 w 2331"/>
                <a:gd name="connsiteY184" fmla="*/ 491 h 1469"/>
                <a:gd name="connsiteX185" fmla="*/ 943 w 2331"/>
                <a:gd name="connsiteY185" fmla="*/ 488 h 1469"/>
                <a:gd name="connsiteX186" fmla="*/ 936 w 2331"/>
                <a:gd name="connsiteY186" fmla="*/ 488 h 1469"/>
                <a:gd name="connsiteX187" fmla="*/ 928 w 2331"/>
                <a:gd name="connsiteY187" fmla="*/ 491 h 1469"/>
                <a:gd name="connsiteX188" fmla="*/ 920 w 2331"/>
                <a:gd name="connsiteY188" fmla="*/ 493 h 1469"/>
                <a:gd name="connsiteX189" fmla="*/ 912 w 2331"/>
                <a:gd name="connsiteY189" fmla="*/ 499 h 1469"/>
                <a:gd name="connsiteX190" fmla="*/ 900 w 2331"/>
                <a:gd name="connsiteY190" fmla="*/ 514 h 1469"/>
                <a:gd name="connsiteX191" fmla="*/ 897 w 2331"/>
                <a:gd name="connsiteY191" fmla="*/ 529 h 1469"/>
                <a:gd name="connsiteX192" fmla="*/ 899 w 2331"/>
                <a:gd name="connsiteY192" fmla="*/ 543 h 1469"/>
                <a:gd name="connsiteX193" fmla="*/ 904 w 2331"/>
                <a:gd name="connsiteY193" fmla="*/ 554 h 1469"/>
                <a:gd name="connsiteX194" fmla="*/ 906 w 2331"/>
                <a:gd name="connsiteY194" fmla="*/ 557 h 1469"/>
                <a:gd name="connsiteX195" fmla="*/ 912 w 2331"/>
                <a:gd name="connsiteY195" fmla="*/ 564 h 1469"/>
                <a:gd name="connsiteX196" fmla="*/ 920 w 2331"/>
                <a:gd name="connsiteY196" fmla="*/ 576 h 1469"/>
                <a:gd name="connsiteX197" fmla="*/ 930 w 2331"/>
                <a:gd name="connsiteY197" fmla="*/ 590 h 1469"/>
                <a:gd name="connsiteX198" fmla="*/ 941 w 2331"/>
                <a:gd name="connsiteY198" fmla="*/ 604 h 1469"/>
                <a:gd name="connsiteX199" fmla="*/ 953 w 2331"/>
                <a:gd name="connsiteY199" fmla="*/ 619 h 1469"/>
                <a:gd name="connsiteX200" fmla="*/ 962 w 2331"/>
                <a:gd name="connsiteY200" fmla="*/ 632 h 1469"/>
                <a:gd name="connsiteX201" fmla="*/ 970 w 2331"/>
                <a:gd name="connsiteY201" fmla="*/ 643 h 1469"/>
                <a:gd name="connsiteX202" fmla="*/ 944 w 2331"/>
                <a:gd name="connsiteY202" fmla="*/ 636 h 1469"/>
                <a:gd name="connsiteX203" fmla="*/ 922 w 2331"/>
                <a:gd name="connsiteY203" fmla="*/ 628 h 1469"/>
                <a:gd name="connsiteX204" fmla="*/ 902 w 2331"/>
                <a:gd name="connsiteY204" fmla="*/ 618 h 1469"/>
                <a:gd name="connsiteX205" fmla="*/ 886 w 2331"/>
                <a:gd name="connsiteY205" fmla="*/ 609 h 1469"/>
                <a:gd name="connsiteX206" fmla="*/ 873 w 2331"/>
                <a:gd name="connsiteY206" fmla="*/ 600 h 1469"/>
                <a:gd name="connsiteX207" fmla="*/ 863 w 2331"/>
                <a:gd name="connsiteY207" fmla="*/ 589 h 1469"/>
                <a:gd name="connsiteX208" fmla="*/ 857 w 2331"/>
                <a:gd name="connsiteY208" fmla="*/ 578 h 1469"/>
                <a:gd name="connsiteX209" fmla="*/ 854 w 2331"/>
                <a:gd name="connsiteY209" fmla="*/ 567 h 1469"/>
                <a:gd name="connsiteX210" fmla="*/ 853 w 2331"/>
                <a:gd name="connsiteY210" fmla="*/ 559 h 1469"/>
                <a:gd name="connsiteX211" fmla="*/ 853 w 2331"/>
                <a:gd name="connsiteY211" fmla="*/ 552 h 1469"/>
                <a:gd name="connsiteX212" fmla="*/ 853 w 2331"/>
                <a:gd name="connsiteY212" fmla="*/ 545 h 1469"/>
                <a:gd name="connsiteX213" fmla="*/ 854 w 2331"/>
                <a:gd name="connsiteY213" fmla="*/ 538 h 1469"/>
                <a:gd name="connsiteX214" fmla="*/ 856 w 2331"/>
                <a:gd name="connsiteY214" fmla="*/ 518 h 1469"/>
                <a:gd name="connsiteX215" fmla="*/ 837 w 2331"/>
                <a:gd name="connsiteY215" fmla="*/ 520 h 1469"/>
                <a:gd name="connsiteX216" fmla="*/ 802 w 2331"/>
                <a:gd name="connsiteY216" fmla="*/ 524 h 1469"/>
                <a:gd name="connsiteX217" fmla="*/ 767 w 2331"/>
                <a:gd name="connsiteY217" fmla="*/ 528 h 1469"/>
                <a:gd name="connsiteX218" fmla="*/ 732 w 2331"/>
                <a:gd name="connsiteY218" fmla="*/ 532 h 1469"/>
                <a:gd name="connsiteX219" fmla="*/ 698 w 2331"/>
                <a:gd name="connsiteY219" fmla="*/ 538 h 1469"/>
                <a:gd name="connsiteX220" fmla="*/ 664 w 2331"/>
                <a:gd name="connsiteY220" fmla="*/ 542 h 1469"/>
                <a:gd name="connsiteX221" fmla="*/ 631 w 2331"/>
                <a:gd name="connsiteY221" fmla="*/ 548 h 1469"/>
                <a:gd name="connsiteX222" fmla="*/ 600 w 2331"/>
                <a:gd name="connsiteY222" fmla="*/ 554 h 1469"/>
                <a:gd name="connsiteX223" fmla="*/ 567 w 2331"/>
                <a:gd name="connsiteY223" fmla="*/ 560 h 1469"/>
                <a:gd name="connsiteX224" fmla="*/ 537 w 2331"/>
                <a:gd name="connsiteY224" fmla="*/ 567 h 1469"/>
                <a:gd name="connsiteX225" fmla="*/ 506 w 2331"/>
                <a:gd name="connsiteY225" fmla="*/ 574 h 1469"/>
                <a:gd name="connsiteX226" fmla="*/ 476 w 2331"/>
                <a:gd name="connsiteY226" fmla="*/ 581 h 1469"/>
                <a:gd name="connsiteX227" fmla="*/ 447 w 2331"/>
                <a:gd name="connsiteY227" fmla="*/ 589 h 1469"/>
                <a:gd name="connsiteX228" fmla="*/ 417 w 2331"/>
                <a:gd name="connsiteY228" fmla="*/ 596 h 1469"/>
                <a:gd name="connsiteX229" fmla="*/ 390 w 2331"/>
                <a:gd name="connsiteY229" fmla="*/ 604 h 1469"/>
                <a:gd name="connsiteX230" fmla="*/ 362 w 2331"/>
                <a:gd name="connsiteY230" fmla="*/ 614 h 1469"/>
                <a:gd name="connsiteX231" fmla="*/ 337 w 2331"/>
                <a:gd name="connsiteY231" fmla="*/ 622 h 1469"/>
                <a:gd name="connsiteX232" fmla="*/ 311 w 2331"/>
                <a:gd name="connsiteY232" fmla="*/ 631 h 1469"/>
                <a:gd name="connsiteX233" fmla="*/ 285 w 2331"/>
                <a:gd name="connsiteY233" fmla="*/ 640 h 1469"/>
                <a:gd name="connsiteX234" fmla="*/ 262 w 2331"/>
                <a:gd name="connsiteY234" fmla="*/ 650 h 1469"/>
                <a:gd name="connsiteX235" fmla="*/ 238 w 2331"/>
                <a:gd name="connsiteY235" fmla="*/ 660 h 1469"/>
                <a:gd name="connsiteX236" fmla="*/ 215 w 2331"/>
                <a:gd name="connsiteY236" fmla="*/ 671 h 1469"/>
                <a:gd name="connsiteX237" fmla="*/ 194 w 2331"/>
                <a:gd name="connsiteY237" fmla="*/ 681 h 1469"/>
                <a:gd name="connsiteX238" fmla="*/ 173 w 2331"/>
                <a:gd name="connsiteY238" fmla="*/ 692 h 1469"/>
                <a:gd name="connsiteX239" fmla="*/ 153 w 2331"/>
                <a:gd name="connsiteY239" fmla="*/ 702 h 1469"/>
                <a:gd name="connsiteX240" fmla="*/ 134 w 2331"/>
                <a:gd name="connsiteY240" fmla="*/ 714 h 1469"/>
                <a:gd name="connsiteX241" fmla="*/ 116 w 2331"/>
                <a:gd name="connsiteY241" fmla="*/ 726 h 1469"/>
                <a:gd name="connsiteX242" fmla="*/ 98 w 2331"/>
                <a:gd name="connsiteY242" fmla="*/ 737 h 1469"/>
                <a:gd name="connsiteX243" fmla="*/ 82 w 2331"/>
                <a:gd name="connsiteY243" fmla="*/ 749 h 1469"/>
                <a:gd name="connsiteX244" fmla="*/ 67 w 2331"/>
                <a:gd name="connsiteY244" fmla="*/ 762 h 1469"/>
                <a:gd name="connsiteX245" fmla="*/ 53 w 2331"/>
                <a:gd name="connsiteY245" fmla="*/ 774 h 1469"/>
                <a:gd name="connsiteX246" fmla="*/ 40 w 2331"/>
                <a:gd name="connsiteY246" fmla="*/ 787 h 1469"/>
                <a:gd name="connsiteX247" fmla="*/ 27 w 2331"/>
                <a:gd name="connsiteY247" fmla="*/ 799 h 1469"/>
                <a:gd name="connsiteX248" fmla="*/ 8 w 2331"/>
                <a:gd name="connsiteY248" fmla="*/ 836 h 1469"/>
                <a:gd name="connsiteX249" fmla="*/ 0 w 2331"/>
                <a:gd name="connsiteY249" fmla="*/ 882 h 1469"/>
                <a:gd name="connsiteX250" fmla="*/ 0 w 2331"/>
                <a:gd name="connsiteY250" fmla="*/ 927 h 1469"/>
                <a:gd name="connsiteX251" fmla="*/ 1 w 2331"/>
                <a:gd name="connsiteY251" fmla="*/ 958 h 1469"/>
                <a:gd name="connsiteX252" fmla="*/ 4 w 2331"/>
                <a:gd name="connsiteY252" fmla="*/ 983 h 1469"/>
                <a:gd name="connsiteX253" fmla="*/ 8 w 2331"/>
                <a:gd name="connsiteY253" fmla="*/ 1009 h 1469"/>
                <a:gd name="connsiteX254" fmla="*/ 14 w 2331"/>
                <a:gd name="connsiteY254" fmla="*/ 1034 h 1469"/>
                <a:gd name="connsiteX255" fmla="*/ 21 w 2331"/>
                <a:gd name="connsiteY255" fmla="*/ 1059 h 1469"/>
                <a:gd name="connsiteX256" fmla="*/ 29 w 2331"/>
                <a:gd name="connsiteY256" fmla="*/ 1082 h 1469"/>
                <a:gd name="connsiteX257" fmla="*/ 40 w 2331"/>
                <a:gd name="connsiteY257" fmla="*/ 1103 h 1469"/>
                <a:gd name="connsiteX258" fmla="*/ 51 w 2331"/>
                <a:gd name="connsiteY258" fmla="*/ 1122 h 1469"/>
                <a:gd name="connsiteX259" fmla="*/ 64 w 2331"/>
                <a:gd name="connsiteY259" fmla="*/ 1136 h 1469"/>
                <a:gd name="connsiteX260" fmla="*/ 81 w 2331"/>
                <a:gd name="connsiteY260" fmla="*/ 1149 h 1469"/>
                <a:gd name="connsiteX261" fmla="*/ 98 w 2331"/>
                <a:gd name="connsiteY261" fmla="*/ 1162 h 1469"/>
                <a:gd name="connsiteX262" fmla="*/ 118 w 2331"/>
                <a:gd name="connsiteY262" fmla="*/ 1173 h 1469"/>
                <a:gd name="connsiteX263" fmla="*/ 138 w 2331"/>
                <a:gd name="connsiteY263" fmla="*/ 1184 h 1469"/>
                <a:gd name="connsiteX264" fmla="*/ 160 w 2331"/>
                <a:gd name="connsiteY264" fmla="*/ 1193 h 1469"/>
                <a:gd name="connsiteX265" fmla="*/ 184 w 2331"/>
                <a:gd name="connsiteY265" fmla="*/ 1203 h 1469"/>
                <a:gd name="connsiteX266" fmla="*/ 208 w 2331"/>
                <a:gd name="connsiteY266" fmla="*/ 1211 h 1469"/>
                <a:gd name="connsiteX267" fmla="*/ 234 w 2331"/>
                <a:gd name="connsiteY267" fmla="*/ 1218 h 1469"/>
                <a:gd name="connsiteX268" fmla="*/ 242 w 2331"/>
                <a:gd name="connsiteY268" fmla="*/ 1239 h 1469"/>
                <a:gd name="connsiteX269" fmla="*/ 250 w 2331"/>
                <a:gd name="connsiteY269" fmla="*/ 1259 h 1469"/>
                <a:gd name="connsiteX270" fmla="*/ 261 w 2331"/>
                <a:gd name="connsiteY270" fmla="*/ 1279 h 1469"/>
                <a:gd name="connsiteX271" fmla="*/ 272 w 2331"/>
                <a:gd name="connsiteY271" fmla="*/ 1298 h 1469"/>
                <a:gd name="connsiteX272" fmla="*/ 285 w 2331"/>
                <a:gd name="connsiteY272" fmla="*/ 1317 h 1469"/>
                <a:gd name="connsiteX273" fmla="*/ 298 w 2331"/>
                <a:gd name="connsiteY273" fmla="*/ 1335 h 1469"/>
                <a:gd name="connsiteX274" fmla="*/ 313 w 2331"/>
                <a:gd name="connsiteY274" fmla="*/ 1352 h 1469"/>
                <a:gd name="connsiteX275" fmla="*/ 330 w 2331"/>
                <a:gd name="connsiteY275" fmla="*/ 1368 h 1469"/>
                <a:gd name="connsiteX276" fmla="*/ 342 w 2331"/>
                <a:gd name="connsiteY276" fmla="*/ 1380 h 1469"/>
                <a:gd name="connsiteX277" fmla="*/ 357 w 2331"/>
                <a:gd name="connsiteY277" fmla="*/ 1392 h 1469"/>
                <a:gd name="connsiteX278" fmla="*/ 371 w 2331"/>
                <a:gd name="connsiteY278" fmla="*/ 1402 h 1469"/>
                <a:gd name="connsiteX279" fmla="*/ 385 w 2331"/>
                <a:gd name="connsiteY279" fmla="*/ 1412 h 1469"/>
                <a:gd name="connsiteX280" fmla="*/ 400 w 2331"/>
                <a:gd name="connsiteY280" fmla="*/ 1421 h 1469"/>
                <a:gd name="connsiteX281" fmla="*/ 415 w 2331"/>
                <a:gd name="connsiteY281" fmla="*/ 1429 h 1469"/>
                <a:gd name="connsiteX282" fmla="*/ 430 w 2331"/>
                <a:gd name="connsiteY282" fmla="*/ 1436 h 1469"/>
                <a:gd name="connsiteX283" fmla="*/ 447 w 2331"/>
                <a:gd name="connsiteY283" fmla="*/ 1443 h 1469"/>
                <a:gd name="connsiteX284" fmla="*/ 462 w 2331"/>
                <a:gd name="connsiteY284" fmla="*/ 1449 h 1469"/>
                <a:gd name="connsiteX285" fmla="*/ 478 w 2331"/>
                <a:gd name="connsiteY285" fmla="*/ 1455 h 1469"/>
                <a:gd name="connsiteX286" fmla="*/ 494 w 2331"/>
                <a:gd name="connsiteY286" fmla="*/ 1458 h 1469"/>
                <a:gd name="connsiteX287" fmla="*/ 512 w 2331"/>
                <a:gd name="connsiteY287" fmla="*/ 1462 h 1469"/>
                <a:gd name="connsiteX288" fmla="*/ 528 w 2331"/>
                <a:gd name="connsiteY288" fmla="*/ 1465 h 1469"/>
                <a:gd name="connsiteX289" fmla="*/ 546 w 2331"/>
                <a:gd name="connsiteY289" fmla="*/ 1468 h 1469"/>
                <a:gd name="connsiteX290" fmla="*/ 562 w 2331"/>
                <a:gd name="connsiteY290" fmla="*/ 1469 h 1469"/>
                <a:gd name="connsiteX291" fmla="*/ 580 w 2331"/>
                <a:gd name="connsiteY291" fmla="*/ 1469 h 1469"/>
                <a:gd name="connsiteX292" fmla="*/ 597 w 2331"/>
                <a:gd name="connsiteY292" fmla="*/ 1469 h 1469"/>
                <a:gd name="connsiteX293" fmla="*/ 614 w 2331"/>
                <a:gd name="connsiteY293" fmla="*/ 1468 h 1469"/>
                <a:gd name="connsiteX294" fmla="*/ 631 w 2331"/>
                <a:gd name="connsiteY294" fmla="*/ 1465 h 1469"/>
                <a:gd name="connsiteX295" fmla="*/ 648 w 2331"/>
                <a:gd name="connsiteY295" fmla="*/ 1462 h 1469"/>
                <a:gd name="connsiteX296" fmla="*/ 664 w 2331"/>
                <a:gd name="connsiteY296" fmla="*/ 1458 h 1469"/>
                <a:gd name="connsiteX297" fmla="*/ 679 w 2331"/>
                <a:gd name="connsiteY297" fmla="*/ 1455 h 1469"/>
                <a:gd name="connsiteX298" fmla="*/ 695 w 2331"/>
                <a:gd name="connsiteY298" fmla="*/ 1449 h 1469"/>
                <a:gd name="connsiteX299" fmla="*/ 711 w 2331"/>
                <a:gd name="connsiteY299" fmla="*/ 1443 h 1469"/>
                <a:gd name="connsiteX300" fmla="*/ 726 w 2331"/>
                <a:gd name="connsiteY300" fmla="*/ 1436 h 1469"/>
                <a:gd name="connsiteX301" fmla="*/ 740 w 2331"/>
                <a:gd name="connsiteY301" fmla="*/ 1429 h 1469"/>
                <a:gd name="connsiteX302" fmla="*/ 754 w 2331"/>
                <a:gd name="connsiteY302" fmla="*/ 1421 h 1469"/>
                <a:gd name="connsiteX303" fmla="*/ 768 w 2331"/>
                <a:gd name="connsiteY303" fmla="*/ 1412 h 1469"/>
                <a:gd name="connsiteX304" fmla="*/ 781 w 2331"/>
                <a:gd name="connsiteY304" fmla="*/ 1402 h 1469"/>
                <a:gd name="connsiteX305" fmla="*/ 794 w 2331"/>
                <a:gd name="connsiteY305" fmla="*/ 1392 h 1469"/>
                <a:gd name="connsiteX306" fmla="*/ 807 w 2331"/>
                <a:gd name="connsiteY306" fmla="*/ 1380 h 1469"/>
                <a:gd name="connsiteX307" fmla="*/ 818 w 2331"/>
                <a:gd name="connsiteY307" fmla="*/ 1368 h 1469"/>
                <a:gd name="connsiteX308" fmla="*/ 830 w 2331"/>
                <a:gd name="connsiteY308" fmla="*/ 1356 h 1469"/>
                <a:gd name="connsiteX309" fmla="*/ 842 w 2331"/>
                <a:gd name="connsiteY309" fmla="*/ 1342 h 1469"/>
                <a:gd name="connsiteX310" fmla="*/ 851 w 2331"/>
                <a:gd name="connsiteY310" fmla="*/ 1326 h 1469"/>
                <a:gd name="connsiteX311" fmla="*/ 861 w 2331"/>
                <a:gd name="connsiteY311" fmla="*/ 1311 h 1469"/>
                <a:gd name="connsiteX312" fmla="*/ 870 w 2331"/>
                <a:gd name="connsiteY312" fmla="*/ 1296 h 1469"/>
                <a:gd name="connsiteX313" fmla="*/ 877 w 2331"/>
                <a:gd name="connsiteY313" fmla="*/ 1281 h 1469"/>
                <a:gd name="connsiteX314" fmla="*/ 884 w 2331"/>
                <a:gd name="connsiteY314" fmla="*/ 1264 h 1469"/>
                <a:gd name="connsiteX315" fmla="*/ 889 w 2331"/>
                <a:gd name="connsiteY315" fmla="*/ 1248 h 1469"/>
                <a:gd name="connsiteX316" fmla="*/ 908 w 2331"/>
                <a:gd name="connsiteY316" fmla="*/ 1248 h 1469"/>
                <a:gd name="connsiteX317" fmla="*/ 927 w 2331"/>
                <a:gd name="connsiteY317" fmla="*/ 1247 h 1469"/>
                <a:gd name="connsiteX318" fmla="*/ 946 w 2331"/>
                <a:gd name="connsiteY318" fmla="*/ 1247 h 1469"/>
                <a:gd name="connsiteX319" fmla="*/ 964 w 2331"/>
                <a:gd name="connsiteY319" fmla="*/ 1247 h 1469"/>
                <a:gd name="connsiteX320" fmla="*/ 983 w 2331"/>
                <a:gd name="connsiteY320" fmla="*/ 1246 h 1469"/>
                <a:gd name="connsiteX321" fmla="*/ 1002 w 2331"/>
                <a:gd name="connsiteY321" fmla="*/ 1246 h 1469"/>
                <a:gd name="connsiteX322" fmla="*/ 1020 w 2331"/>
                <a:gd name="connsiteY322" fmla="*/ 1246 h 1469"/>
                <a:gd name="connsiteX323" fmla="*/ 1039 w 2331"/>
                <a:gd name="connsiteY323" fmla="*/ 1245 h 1469"/>
                <a:gd name="connsiteX324" fmla="*/ 1058 w 2331"/>
                <a:gd name="connsiteY324" fmla="*/ 1245 h 1469"/>
                <a:gd name="connsiteX325" fmla="*/ 1078 w 2331"/>
                <a:gd name="connsiteY325" fmla="*/ 1245 h 1469"/>
                <a:gd name="connsiteX326" fmla="*/ 1096 w 2331"/>
                <a:gd name="connsiteY326" fmla="*/ 1245 h 1469"/>
                <a:gd name="connsiteX327" fmla="*/ 1116 w 2331"/>
                <a:gd name="connsiteY327" fmla="*/ 1243 h 1469"/>
                <a:gd name="connsiteX328" fmla="*/ 1135 w 2331"/>
                <a:gd name="connsiteY328" fmla="*/ 1243 h 1469"/>
                <a:gd name="connsiteX329" fmla="*/ 1155 w 2331"/>
                <a:gd name="connsiteY329" fmla="*/ 1243 h 1469"/>
                <a:gd name="connsiteX330" fmla="*/ 1174 w 2331"/>
                <a:gd name="connsiteY330" fmla="*/ 1243 h 1469"/>
                <a:gd name="connsiteX331" fmla="*/ 1193 w 2331"/>
                <a:gd name="connsiteY331" fmla="*/ 1243 h 1469"/>
                <a:gd name="connsiteX332" fmla="*/ 1214 w 2331"/>
                <a:gd name="connsiteY332" fmla="*/ 1243 h 1469"/>
                <a:gd name="connsiteX333" fmla="*/ 1235 w 2331"/>
                <a:gd name="connsiteY333" fmla="*/ 1243 h 1469"/>
                <a:gd name="connsiteX334" fmla="*/ 1257 w 2331"/>
                <a:gd name="connsiteY334" fmla="*/ 1243 h 1469"/>
                <a:gd name="connsiteX335" fmla="*/ 1278 w 2331"/>
                <a:gd name="connsiteY335" fmla="*/ 1245 h 1469"/>
                <a:gd name="connsiteX336" fmla="*/ 1299 w 2331"/>
                <a:gd name="connsiteY336" fmla="*/ 1245 h 1469"/>
                <a:gd name="connsiteX337" fmla="*/ 1320 w 2331"/>
                <a:gd name="connsiteY337" fmla="*/ 1245 h 1469"/>
                <a:gd name="connsiteX338" fmla="*/ 1339 w 2331"/>
                <a:gd name="connsiteY338" fmla="*/ 1246 h 1469"/>
                <a:gd name="connsiteX339" fmla="*/ 1361 w 2331"/>
                <a:gd name="connsiteY339" fmla="*/ 1246 h 1469"/>
                <a:gd name="connsiteX340" fmla="*/ 1380 w 2331"/>
                <a:gd name="connsiteY340" fmla="*/ 1247 h 1469"/>
                <a:gd name="connsiteX341" fmla="*/ 1401 w 2331"/>
                <a:gd name="connsiteY341" fmla="*/ 1248 h 1469"/>
                <a:gd name="connsiteX342" fmla="*/ 1421 w 2331"/>
                <a:gd name="connsiteY342" fmla="*/ 1248 h 1469"/>
                <a:gd name="connsiteX343" fmla="*/ 1441 w 2331"/>
                <a:gd name="connsiteY343" fmla="*/ 1249 h 1469"/>
                <a:gd name="connsiteX344" fmla="*/ 1461 w 2331"/>
                <a:gd name="connsiteY344" fmla="*/ 1250 h 1469"/>
                <a:gd name="connsiteX345" fmla="*/ 1481 w 2331"/>
                <a:gd name="connsiteY345" fmla="*/ 1252 h 1469"/>
                <a:gd name="connsiteX346" fmla="*/ 1501 w 2331"/>
                <a:gd name="connsiteY346" fmla="*/ 1252 h 1469"/>
                <a:gd name="connsiteX347" fmla="*/ 1521 w 2331"/>
                <a:gd name="connsiteY347" fmla="*/ 1253 h 1469"/>
                <a:gd name="connsiteX348" fmla="*/ 1528 w 2331"/>
                <a:gd name="connsiteY348" fmla="*/ 1269 h 1469"/>
                <a:gd name="connsiteX349" fmla="*/ 1496 w 2331"/>
                <a:gd name="connsiteY349" fmla="*/ 1203 h 1469"/>
                <a:gd name="connsiteX350" fmla="*/ 1449 w 2331"/>
                <a:gd name="connsiteY350" fmla="*/ 1203 h 1469"/>
                <a:gd name="connsiteX351" fmla="*/ 1412 w 2331"/>
                <a:gd name="connsiteY351" fmla="*/ 1158 h 1469"/>
                <a:gd name="connsiteX352" fmla="*/ 1421 w 2331"/>
                <a:gd name="connsiteY352" fmla="*/ 1134 h 1469"/>
                <a:gd name="connsiteX353" fmla="*/ 1431 w 2331"/>
                <a:gd name="connsiteY353" fmla="*/ 1104 h 1469"/>
                <a:gd name="connsiteX354" fmla="*/ 1427 w 2331"/>
                <a:gd name="connsiteY354" fmla="*/ 1098 h 1469"/>
                <a:gd name="connsiteX355" fmla="*/ 1475 w 2331"/>
                <a:gd name="connsiteY355" fmla="*/ 1053 h 1469"/>
                <a:gd name="connsiteX356" fmla="*/ 1425 w 2331"/>
                <a:gd name="connsiteY356" fmla="*/ 1050 h 1469"/>
                <a:gd name="connsiteX357" fmla="*/ 1487 w 2331"/>
                <a:gd name="connsiteY357" fmla="*/ 891 h 1469"/>
                <a:gd name="connsiteX358" fmla="*/ 1538 w 2331"/>
                <a:gd name="connsiteY358" fmla="*/ 843 h 1469"/>
                <a:gd name="connsiteX359" fmla="*/ 1570 w 2331"/>
                <a:gd name="connsiteY359" fmla="*/ 795 h 1469"/>
                <a:gd name="connsiteX360" fmla="*/ 1629 w 2331"/>
                <a:gd name="connsiteY360" fmla="*/ 762 h 1469"/>
                <a:gd name="connsiteX361" fmla="*/ 1632 w 2331"/>
                <a:gd name="connsiteY361" fmla="*/ 804 h 1469"/>
                <a:gd name="connsiteX362" fmla="*/ 1643 w 2331"/>
                <a:gd name="connsiteY362" fmla="*/ 772 h 1469"/>
                <a:gd name="connsiteX363" fmla="*/ 1657 w 2331"/>
                <a:gd name="connsiteY363" fmla="*/ 782 h 1469"/>
                <a:gd name="connsiteX364" fmla="*/ 1673 w 2331"/>
                <a:gd name="connsiteY364" fmla="*/ 791 h 1469"/>
                <a:gd name="connsiteX365" fmla="*/ 1688 w 2331"/>
                <a:gd name="connsiteY365" fmla="*/ 754 h 1469"/>
                <a:gd name="connsiteX366" fmla="*/ 1703 w 2331"/>
                <a:gd name="connsiteY366" fmla="*/ 761 h 1469"/>
                <a:gd name="connsiteX367" fmla="*/ 1704 w 2331"/>
                <a:gd name="connsiteY367" fmla="*/ 720 h 1469"/>
                <a:gd name="connsiteX368" fmla="*/ 1701 w 2331"/>
                <a:gd name="connsiteY368" fmla="*/ 765 h 1469"/>
                <a:gd name="connsiteX369" fmla="*/ 1719 w 2331"/>
                <a:gd name="connsiteY369" fmla="*/ 723 h 1469"/>
                <a:gd name="connsiteX370" fmla="*/ 1735 w 2331"/>
                <a:gd name="connsiteY370" fmla="*/ 774 h 1469"/>
                <a:gd name="connsiteX371" fmla="*/ 1731 w 2331"/>
                <a:gd name="connsiteY371" fmla="*/ 726 h 1469"/>
                <a:gd name="connsiteX372" fmla="*/ 1731 w 2331"/>
                <a:gd name="connsiteY372" fmla="*/ 735 h 1469"/>
                <a:gd name="connsiteX373" fmla="*/ 1743 w 2331"/>
                <a:gd name="connsiteY373" fmla="*/ 738 h 1469"/>
                <a:gd name="connsiteX374" fmla="*/ 1755 w 2331"/>
                <a:gd name="connsiteY374" fmla="*/ 774 h 1469"/>
                <a:gd name="connsiteX375" fmla="*/ 1664 w 2331"/>
                <a:gd name="connsiteY375" fmla="*/ 732 h 1469"/>
                <a:gd name="connsiteX376" fmla="*/ 1659 w 2331"/>
                <a:gd name="connsiteY376" fmla="*/ 774 h 1469"/>
                <a:gd name="connsiteX377" fmla="*/ 1707 w 2331"/>
                <a:gd name="connsiteY377" fmla="*/ 738 h 1469"/>
                <a:gd name="connsiteX378" fmla="*/ 1743 w 2331"/>
                <a:gd name="connsiteY378" fmla="*/ 762 h 1469"/>
                <a:gd name="connsiteX379" fmla="*/ 1752 w 2331"/>
                <a:gd name="connsiteY379" fmla="*/ 729 h 1469"/>
                <a:gd name="connsiteX380" fmla="*/ 1836 w 2331"/>
                <a:gd name="connsiteY380" fmla="*/ 747 h 1469"/>
                <a:gd name="connsiteX381" fmla="*/ 1752 w 2331"/>
                <a:gd name="connsiteY381" fmla="*/ 786 h 1469"/>
                <a:gd name="connsiteX382" fmla="*/ 1902 w 2331"/>
                <a:gd name="connsiteY382" fmla="*/ 828 h 1469"/>
                <a:gd name="connsiteX383" fmla="*/ 1857 w 2331"/>
                <a:gd name="connsiteY383" fmla="*/ 735 h 1469"/>
                <a:gd name="connsiteX384" fmla="*/ 1830 w 2331"/>
                <a:gd name="connsiteY384" fmla="*/ 697 h 1469"/>
                <a:gd name="connsiteX385" fmla="*/ 2013 w 2331"/>
                <a:gd name="connsiteY385" fmla="*/ 780 h 1469"/>
                <a:gd name="connsiteX386" fmla="*/ 1920 w 2331"/>
                <a:gd name="connsiteY386" fmla="*/ 774 h 1469"/>
                <a:gd name="connsiteX387" fmla="*/ 1830 w 2331"/>
                <a:gd name="connsiteY387" fmla="*/ 741 h 1469"/>
                <a:gd name="connsiteX388" fmla="*/ 1796 w 2331"/>
                <a:gd name="connsiteY388" fmla="*/ 738 h 1469"/>
                <a:gd name="connsiteX389" fmla="*/ 1797 w 2331"/>
                <a:gd name="connsiteY389" fmla="*/ 738 h 1469"/>
                <a:gd name="connsiteX390" fmla="*/ 1729 w 2331"/>
                <a:gd name="connsiteY390" fmla="*/ 703 h 1469"/>
                <a:gd name="connsiteX391" fmla="*/ 1791 w 2331"/>
                <a:gd name="connsiteY391" fmla="*/ 708 h 1469"/>
                <a:gd name="connsiteX392" fmla="*/ 1583 w 2331"/>
                <a:gd name="connsiteY392" fmla="*/ 794 h 1469"/>
                <a:gd name="connsiteX393" fmla="*/ 1735 w 2331"/>
                <a:gd name="connsiteY393" fmla="*/ 749 h 1469"/>
                <a:gd name="connsiteX394" fmla="*/ 1392 w 2331"/>
                <a:gd name="connsiteY394" fmla="*/ 973 h 1469"/>
                <a:gd name="connsiteX395" fmla="*/ 1454 w 2331"/>
                <a:gd name="connsiteY395" fmla="*/ 925 h 1469"/>
                <a:gd name="connsiteX396" fmla="*/ 1542 w 2331"/>
                <a:gd name="connsiteY396" fmla="*/ 915 h 1469"/>
                <a:gd name="connsiteX397" fmla="*/ 1410 w 2331"/>
                <a:gd name="connsiteY397" fmla="*/ 840 h 1469"/>
                <a:gd name="connsiteX398" fmla="*/ 1494 w 2331"/>
                <a:gd name="connsiteY398" fmla="*/ 1011 h 1469"/>
                <a:gd name="connsiteX399" fmla="*/ 1416 w 2331"/>
                <a:gd name="connsiteY399" fmla="*/ 879 h 1469"/>
                <a:gd name="connsiteX400" fmla="*/ 1401 w 2331"/>
                <a:gd name="connsiteY400" fmla="*/ 837 h 1469"/>
                <a:gd name="connsiteX401" fmla="*/ 1454 w 2331"/>
                <a:gd name="connsiteY401" fmla="*/ 840 h 1469"/>
                <a:gd name="connsiteX402" fmla="*/ 1454 w 2331"/>
                <a:gd name="connsiteY402" fmla="*/ 918 h 1469"/>
                <a:gd name="connsiteX403" fmla="*/ 1380 w 2331"/>
                <a:gd name="connsiteY403" fmla="*/ 967 h 1469"/>
                <a:gd name="connsiteX0" fmla="*/ 1886 w 2331"/>
                <a:gd name="connsiteY0" fmla="*/ 1005 h 1469"/>
                <a:gd name="connsiteX1" fmla="*/ 1578 w 2331"/>
                <a:gd name="connsiteY1" fmla="*/ 750 h 1469"/>
                <a:gd name="connsiteX2" fmla="*/ 1484 w 2331"/>
                <a:gd name="connsiteY2" fmla="*/ 909 h 1469"/>
                <a:gd name="connsiteX3" fmla="*/ 1482 w 2331"/>
                <a:gd name="connsiteY3" fmla="*/ 912 h 1469"/>
                <a:gd name="connsiteX4" fmla="*/ 1569 w 2331"/>
                <a:gd name="connsiteY4" fmla="*/ 819 h 1469"/>
                <a:gd name="connsiteX5" fmla="*/ 1572 w 2331"/>
                <a:gd name="connsiteY5" fmla="*/ 819 h 1469"/>
                <a:gd name="connsiteX6" fmla="*/ 1895 w 2331"/>
                <a:gd name="connsiteY6" fmla="*/ 963 h 1469"/>
                <a:gd name="connsiteX7" fmla="*/ 2010 w 2331"/>
                <a:gd name="connsiteY7" fmla="*/ 786 h 1469"/>
                <a:gd name="connsiteX8" fmla="*/ 1932 w 2331"/>
                <a:gd name="connsiteY8" fmla="*/ 1023 h 1469"/>
                <a:gd name="connsiteX9" fmla="*/ 1934 w 2331"/>
                <a:gd name="connsiteY9" fmla="*/ 963 h 1469"/>
                <a:gd name="connsiteX10" fmla="*/ 1934 w 2331"/>
                <a:gd name="connsiteY10" fmla="*/ 960 h 1469"/>
                <a:gd name="connsiteX11" fmla="*/ 1934 w 2331"/>
                <a:gd name="connsiteY11" fmla="*/ 954 h 1469"/>
                <a:gd name="connsiteX12" fmla="*/ 1953 w 2331"/>
                <a:gd name="connsiteY12" fmla="*/ 1005 h 1469"/>
                <a:gd name="connsiteX13" fmla="*/ 1968 w 2331"/>
                <a:gd name="connsiteY13" fmla="*/ 1134 h 1469"/>
                <a:gd name="connsiteX14" fmla="*/ 1984 w 2331"/>
                <a:gd name="connsiteY14" fmla="*/ 1083 h 1469"/>
                <a:gd name="connsiteX15" fmla="*/ 1999 w 2331"/>
                <a:gd name="connsiteY15" fmla="*/ 1031 h 1469"/>
                <a:gd name="connsiteX16" fmla="*/ 2028 w 2331"/>
                <a:gd name="connsiteY16" fmla="*/ 926 h 1469"/>
                <a:gd name="connsiteX17" fmla="*/ 2055 w 2331"/>
                <a:gd name="connsiteY17" fmla="*/ 1087 h 1469"/>
                <a:gd name="connsiteX18" fmla="*/ 2091 w 2331"/>
                <a:gd name="connsiteY18" fmla="*/ 918 h 1469"/>
                <a:gd name="connsiteX19" fmla="*/ 2118 w 2331"/>
                <a:gd name="connsiteY19" fmla="*/ 1003 h 1469"/>
                <a:gd name="connsiteX20" fmla="*/ 2194 w 2331"/>
                <a:gd name="connsiteY20" fmla="*/ 1057 h 1469"/>
                <a:gd name="connsiteX21" fmla="*/ 2158 w 2331"/>
                <a:gd name="connsiteY21" fmla="*/ 1263 h 1469"/>
                <a:gd name="connsiteX22" fmla="*/ 2208 w 2331"/>
                <a:gd name="connsiteY22" fmla="*/ 1083 h 1469"/>
                <a:gd name="connsiteX23" fmla="*/ 2205 w 2331"/>
                <a:gd name="connsiteY23" fmla="*/ 1080 h 1469"/>
                <a:gd name="connsiteX24" fmla="*/ 2199 w 2331"/>
                <a:gd name="connsiteY24" fmla="*/ 1080 h 1469"/>
                <a:gd name="connsiteX25" fmla="*/ 2165 w 2331"/>
                <a:gd name="connsiteY25" fmla="*/ 1243 h 1469"/>
                <a:gd name="connsiteX26" fmla="*/ 2171 w 2331"/>
                <a:gd name="connsiteY26" fmla="*/ 1224 h 1469"/>
                <a:gd name="connsiteX27" fmla="*/ 2183 w 2331"/>
                <a:gd name="connsiteY27" fmla="*/ 1219 h 1469"/>
                <a:gd name="connsiteX28" fmla="*/ 2195 w 2331"/>
                <a:gd name="connsiteY28" fmla="*/ 1213 h 1469"/>
                <a:gd name="connsiteX29" fmla="*/ 2207 w 2331"/>
                <a:gd name="connsiteY29" fmla="*/ 1208 h 1469"/>
                <a:gd name="connsiteX30" fmla="*/ 2218 w 2331"/>
                <a:gd name="connsiteY30" fmla="*/ 1203 h 1469"/>
                <a:gd name="connsiteX31" fmla="*/ 2230 w 2331"/>
                <a:gd name="connsiteY31" fmla="*/ 1197 h 1469"/>
                <a:gd name="connsiteX32" fmla="*/ 2241 w 2331"/>
                <a:gd name="connsiteY32" fmla="*/ 1191 h 1469"/>
                <a:gd name="connsiteX33" fmla="*/ 2251 w 2331"/>
                <a:gd name="connsiteY33" fmla="*/ 1185 h 1469"/>
                <a:gd name="connsiteX34" fmla="*/ 2261 w 2331"/>
                <a:gd name="connsiteY34" fmla="*/ 1178 h 1469"/>
                <a:gd name="connsiteX35" fmla="*/ 2279 w 2331"/>
                <a:gd name="connsiteY35" fmla="*/ 1160 h 1469"/>
                <a:gd name="connsiteX36" fmla="*/ 2294 w 2331"/>
                <a:gd name="connsiteY36" fmla="*/ 1138 h 1469"/>
                <a:gd name="connsiteX37" fmla="*/ 2307 w 2331"/>
                <a:gd name="connsiteY37" fmla="*/ 1111 h 1469"/>
                <a:gd name="connsiteX38" fmla="*/ 2317 w 2331"/>
                <a:gd name="connsiteY38" fmla="*/ 1082 h 1469"/>
                <a:gd name="connsiteX39" fmla="*/ 2324 w 2331"/>
                <a:gd name="connsiteY39" fmla="*/ 1051 h 1469"/>
                <a:gd name="connsiteX40" fmla="*/ 2328 w 2331"/>
                <a:gd name="connsiteY40" fmla="*/ 1018 h 1469"/>
                <a:gd name="connsiteX41" fmla="*/ 2331 w 2331"/>
                <a:gd name="connsiteY41" fmla="*/ 985 h 1469"/>
                <a:gd name="connsiteX42" fmla="*/ 2331 w 2331"/>
                <a:gd name="connsiteY42" fmla="*/ 954 h 1469"/>
                <a:gd name="connsiteX43" fmla="*/ 2329 w 2331"/>
                <a:gd name="connsiteY43" fmla="*/ 927 h 1469"/>
                <a:gd name="connsiteX44" fmla="*/ 2327 w 2331"/>
                <a:gd name="connsiteY44" fmla="*/ 899 h 1469"/>
                <a:gd name="connsiteX45" fmla="*/ 2322 w 2331"/>
                <a:gd name="connsiteY45" fmla="*/ 871 h 1469"/>
                <a:gd name="connsiteX46" fmla="*/ 2315 w 2331"/>
                <a:gd name="connsiteY46" fmla="*/ 844 h 1469"/>
                <a:gd name="connsiteX47" fmla="*/ 2307 w 2331"/>
                <a:gd name="connsiteY47" fmla="*/ 819 h 1469"/>
                <a:gd name="connsiteX48" fmla="*/ 2297 w 2331"/>
                <a:gd name="connsiteY48" fmla="*/ 796 h 1469"/>
                <a:gd name="connsiteX49" fmla="*/ 2284 w 2331"/>
                <a:gd name="connsiteY49" fmla="*/ 777 h 1469"/>
                <a:gd name="connsiteX50" fmla="*/ 2269 w 2331"/>
                <a:gd name="connsiteY50" fmla="*/ 762 h 1469"/>
                <a:gd name="connsiteX51" fmla="*/ 2242 w 2331"/>
                <a:gd name="connsiteY51" fmla="*/ 743 h 1469"/>
                <a:gd name="connsiteX52" fmla="*/ 2213 w 2331"/>
                <a:gd name="connsiteY52" fmla="*/ 725 h 1469"/>
                <a:gd name="connsiteX53" fmla="*/ 2181 w 2331"/>
                <a:gd name="connsiteY53" fmla="*/ 706 h 1469"/>
                <a:gd name="connsiteX54" fmla="*/ 2147 w 2331"/>
                <a:gd name="connsiteY54" fmla="*/ 688 h 1469"/>
                <a:gd name="connsiteX55" fmla="*/ 2112 w 2331"/>
                <a:gd name="connsiteY55" fmla="*/ 672 h 1469"/>
                <a:gd name="connsiteX56" fmla="*/ 2074 w 2331"/>
                <a:gd name="connsiteY56" fmla="*/ 656 h 1469"/>
                <a:gd name="connsiteX57" fmla="*/ 2034 w 2331"/>
                <a:gd name="connsiteY57" fmla="*/ 640 h 1469"/>
                <a:gd name="connsiteX58" fmla="*/ 1993 w 2331"/>
                <a:gd name="connsiteY58" fmla="*/ 625 h 1469"/>
                <a:gd name="connsiteX59" fmla="*/ 1950 w 2331"/>
                <a:gd name="connsiteY59" fmla="*/ 611 h 1469"/>
                <a:gd name="connsiteX60" fmla="*/ 1904 w 2331"/>
                <a:gd name="connsiteY60" fmla="*/ 598 h 1469"/>
                <a:gd name="connsiteX61" fmla="*/ 1857 w 2331"/>
                <a:gd name="connsiteY61" fmla="*/ 585 h 1469"/>
                <a:gd name="connsiteX62" fmla="*/ 1808 w 2331"/>
                <a:gd name="connsiteY62" fmla="*/ 574 h 1469"/>
                <a:gd name="connsiteX63" fmla="*/ 1758 w 2331"/>
                <a:gd name="connsiteY63" fmla="*/ 563 h 1469"/>
                <a:gd name="connsiteX64" fmla="*/ 1707 w 2331"/>
                <a:gd name="connsiteY64" fmla="*/ 553 h 1469"/>
                <a:gd name="connsiteX65" fmla="*/ 1654 w 2331"/>
                <a:gd name="connsiteY65" fmla="*/ 543 h 1469"/>
                <a:gd name="connsiteX66" fmla="*/ 1599 w 2331"/>
                <a:gd name="connsiteY66" fmla="*/ 535 h 1469"/>
                <a:gd name="connsiteX67" fmla="*/ 1599 w 2331"/>
                <a:gd name="connsiteY67" fmla="*/ 535 h 1469"/>
                <a:gd name="connsiteX68" fmla="*/ 1595 w 2331"/>
                <a:gd name="connsiteY68" fmla="*/ 471 h 1469"/>
                <a:gd name="connsiteX69" fmla="*/ 1487 w 2331"/>
                <a:gd name="connsiteY69" fmla="*/ 471 h 1469"/>
                <a:gd name="connsiteX70" fmla="*/ 1496 w 2331"/>
                <a:gd name="connsiteY70" fmla="*/ 637 h 1469"/>
                <a:gd name="connsiteX71" fmla="*/ 1491 w 2331"/>
                <a:gd name="connsiteY71" fmla="*/ 638 h 1469"/>
                <a:gd name="connsiteX72" fmla="*/ 1487 w 2331"/>
                <a:gd name="connsiteY72" fmla="*/ 639 h 1469"/>
                <a:gd name="connsiteX73" fmla="*/ 1482 w 2331"/>
                <a:gd name="connsiteY73" fmla="*/ 640 h 1469"/>
                <a:gd name="connsiteX74" fmla="*/ 1477 w 2331"/>
                <a:gd name="connsiteY74" fmla="*/ 642 h 1469"/>
                <a:gd name="connsiteX75" fmla="*/ 1473 w 2331"/>
                <a:gd name="connsiteY75" fmla="*/ 644 h 1469"/>
                <a:gd name="connsiteX76" fmla="*/ 1468 w 2331"/>
                <a:gd name="connsiteY76" fmla="*/ 645 h 1469"/>
                <a:gd name="connsiteX77" fmla="*/ 1462 w 2331"/>
                <a:gd name="connsiteY77" fmla="*/ 646 h 1469"/>
                <a:gd name="connsiteX78" fmla="*/ 1458 w 2331"/>
                <a:gd name="connsiteY78" fmla="*/ 647 h 1469"/>
                <a:gd name="connsiteX79" fmla="*/ 1467 w 2331"/>
                <a:gd name="connsiteY79" fmla="*/ 643 h 1469"/>
                <a:gd name="connsiteX80" fmla="*/ 1418 w 2331"/>
                <a:gd name="connsiteY80" fmla="*/ 561 h 1469"/>
                <a:gd name="connsiteX81" fmla="*/ 1405 w 2331"/>
                <a:gd name="connsiteY81" fmla="*/ 452 h 1469"/>
                <a:gd name="connsiteX82" fmla="*/ 1417 w 2331"/>
                <a:gd name="connsiteY82" fmla="*/ 442 h 1469"/>
                <a:gd name="connsiteX83" fmla="*/ 1427 w 2331"/>
                <a:gd name="connsiteY83" fmla="*/ 430 h 1469"/>
                <a:gd name="connsiteX84" fmla="*/ 1438 w 2331"/>
                <a:gd name="connsiteY84" fmla="*/ 417 h 1469"/>
                <a:gd name="connsiteX85" fmla="*/ 1447 w 2331"/>
                <a:gd name="connsiteY85" fmla="*/ 403 h 1469"/>
                <a:gd name="connsiteX86" fmla="*/ 1456 w 2331"/>
                <a:gd name="connsiteY86" fmla="*/ 388 h 1469"/>
                <a:gd name="connsiteX87" fmla="*/ 1465 w 2331"/>
                <a:gd name="connsiteY87" fmla="*/ 372 h 1469"/>
                <a:gd name="connsiteX88" fmla="*/ 1472 w 2331"/>
                <a:gd name="connsiteY88" fmla="*/ 354 h 1469"/>
                <a:gd name="connsiteX89" fmla="*/ 1479 w 2331"/>
                <a:gd name="connsiteY89" fmla="*/ 337 h 1469"/>
                <a:gd name="connsiteX90" fmla="*/ 1487 w 2331"/>
                <a:gd name="connsiteY90" fmla="*/ 471 h 1469"/>
                <a:gd name="connsiteX91" fmla="*/ 1595 w 2331"/>
                <a:gd name="connsiteY91" fmla="*/ 471 h 1469"/>
                <a:gd name="connsiteX92" fmla="*/ 1585 w 2331"/>
                <a:gd name="connsiteY92" fmla="*/ 273 h 1469"/>
                <a:gd name="connsiteX93" fmla="*/ 1584 w 2331"/>
                <a:gd name="connsiteY93" fmla="*/ 265 h 1469"/>
                <a:gd name="connsiteX94" fmla="*/ 1580 w 2331"/>
                <a:gd name="connsiteY94" fmla="*/ 257 h 1469"/>
                <a:gd name="connsiteX95" fmla="*/ 1576 w 2331"/>
                <a:gd name="connsiteY95" fmla="*/ 250 h 1469"/>
                <a:gd name="connsiteX96" fmla="*/ 1570 w 2331"/>
                <a:gd name="connsiteY96" fmla="*/ 243 h 1469"/>
                <a:gd name="connsiteX97" fmla="*/ 1563 w 2331"/>
                <a:gd name="connsiteY97" fmla="*/ 237 h 1469"/>
                <a:gd name="connsiteX98" fmla="*/ 1556 w 2331"/>
                <a:gd name="connsiteY98" fmla="*/ 234 h 1469"/>
                <a:gd name="connsiteX99" fmla="*/ 1546 w 2331"/>
                <a:gd name="connsiteY99" fmla="*/ 231 h 1469"/>
                <a:gd name="connsiteX100" fmla="*/ 1538 w 2331"/>
                <a:gd name="connsiteY100" fmla="*/ 230 h 1469"/>
                <a:gd name="connsiteX101" fmla="*/ 1517 w 2331"/>
                <a:gd name="connsiteY101" fmla="*/ 230 h 1469"/>
                <a:gd name="connsiteX102" fmla="*/ 1511 w 2331"/>
                <a:gd name="connsiteY102" fmla="*/ 230 h 1469"/>
                <a:gd name="connsiteX103" fmla="*/ 1505 w 2331"/>
                <a:gd name="connsiteY103" fmla="*/ 231 h 1469"/>
                <a:gd name="connsiteX104" fmla="*/ 1501 w 2331"/>
                <a:gd name="connsiteY104" fmla="*/ 234 h 1469"/>
                <a:gd name="connsiteX105" fmla="*/ 1495 w 2331"/>
                <a:gd name="connsiteY105" fmla="*/ 236 h 1469"/>
                <a:gd name="connsiteX106" fmla="*/ 1495 w 2331"/>
                <a:gd name="connsiteY106" fmla="*/ 236 h 1469"/>
                <a:gd name="connsiteX107" fmla="*/ 1495 w 2331"/>
                <a:gd name="connsiteY107" fmla="*/ 235 h 1469"/>
                <a:gd name="connsiteX108" fmla="*/ 1495 w 2331"/>
                <a:gd name="connsiteY108" fmla="*/ 235 h 1469"/>
                <a:gd name="connsiteX109" fmla="*/ 1495 w 2331"/>
                <a:gd name="connsiteY109" fmla="*/ 235 h 1469"/>
                <a:gd name="connsiteX110" fmla="*/ 1493 w 2331"/>
                <a:gd name="connsiteY110" fmla="*/ 212 h 1469"/>
                <a:gd name="connsiteX111" fmla="*/ 1488 w 2331"/>
                <a:gd name="connsiteY111" fmla="*/ 188 h 1469"/>
                <a:gd name="connsiteX112" fmla="*/ 1481 w 2331"/>
                <a:gd name="connsiteY112" fmla="*/ 166 h 1469"/>
                <a:gd name="connsiteX113" fmla="*/ 1473 w 2331"/>
                <a:gd name="connsiteY113" fmla="*/ 145 h 1469"/>
                <a:gd name="connsiteX114" fmla="*/ 1462 w 2331"/>
                <a:gd name="connsiteY114" fmla="*/ 124 h 1469"/>
                <a:gd name="connsiteX115" fmla="*/ 1449 w 2331"/>
                <a:gd name="connsiteY115" fmla="*/ 105 h 1469"/>
                <a:gd name="connsiteX116" fmla="*/ 1434 w 2331"/>
                <a:gd name="connsiteY116" fmla="*/ 86 h 1469"/>
                <a:gd name="connsiteX117" fmla="*/ 1418 w 2331"/>
                <a:gd name="connsiteY117" fmla="*/ 69 h 1469"/>
                <a:gd name="connsiteX118" fmla="*/ 1399 w 2331"/>
                <a:gd name="connsiteY118" fmla="*/ 54 h 1469"/>
                <a:gd name="connsiteX119" fmla="*/ 1379 w 2331"/>
                <a:gd name="connsiteY119" fmla="*/ 40 h 1469"/>
                <a:gd name="connsiteX120" fmla="*/ 1359 w 2331"/>
                <a:gd name="connsiteY120" fmla="*/ 28 h 1469"/>
                <a:gd name="connsiteX121" fmla="*/ 1338 w 2331"/>
                <a:gd name="connsiteY121" fmla="*/ 18 h 1469"/>
                <a:gd name="connsiteX122" fmla="*/ 1316 w 2331"/>
                <a:gd name="connsiteY122" fmla="*/ 11 h 1469"/>
                <a:gd name="connsiteX123" fmla="*/ 1294 w 2331"/>
                <a:gd name="connsiteY123" fmla="*/ 5 h 1469"/>
                <a:gd name="connsiteX124" fmla="*/ 1271 w 2331"/>
                <a:gd name="connsiteY124" fmla="*/ 1 h 1469"/>
                <a:gd name="connsiteX125" fmla="*/ 1247 w 2331"/>
                <a:gd name="connsiteY125" fmla="*/ 0 h 1469"/>
                <a:gd name="connsiteX126" fmla="*/ 1225 w 2331"/>
                <a:gd name="connsiteY126" fmla="*/ 1 h 1469"/>
                <a:gd name="connsiteX127" fmla="*/ 1204 w 2331"/>
                <a:gd name="connsiteY127" fmla="*/ 4 h 1469"/>
                <a:gd name="connsiteX128" fmla="*/ 1183 w 2331"/>
                <a:gd name="connsiteY128" fmla="*/ 9 h 1469"/>
                <a:gd name="connsiteX129" fmla="*/ 1163 w 2331"/>
                <a:gd name="connsiteY129" fmla="*/ 15 h 1469"/>
                <a:gd name="connsiteX130" fmla="*/ 1144 w 2331"/>
                <a:gd name="connsiteY130" fmla="*/ 25 h 1469"/>
                <a:gd name="connsiteX131" fmla="*/ 1127 w 2331"/>
                <a:gd name="connsiteY131" fmla="*/ 34 h 1469"/>
                <a:gd name="connsiteX132" fmla="*/ 1110 w 2331"/>
                <a:gd name="connsiteY132" fmla="*/ 46 h 1469"/>
                <a:gd name="connsiteX133" fmla="*/ 1095 w 2331"/>
                <a:gd name="connsiteY133" fmla="*/ 60 h 1469"/>
                <a:gd name="connsiteX134" fmla="*/ 1080 w 2331"/>
                <a:gd name="connsiteY134" fmla="*/ 74 h 1469"/>
                <a:gd name="connsiteX135" fmla="*/ 1068 w 2331"/>
                <a:gd name="connsiteY135" fmla="*/ 90 h 1469"/>
                <a:gd name="connsiteX136" fmla="*/ 1057 w 2331"/>
                <a:gd name="connsiteY136" fmla="*/ 106 h 1469"/>
                <a:gd name="connsiteX137" fmla="*/ 1047 w 2331"/>
                <a:gd name="connsiteY137" fmla="*/ 125 h 1469"/>
                <a:gd name="connsiteX138" fmla="*/ 1039 w 2331"/>
                <a:gd name="connsiteY138" fmla="*/ 144 h 1469"/>
                <a:gd name="connsiteX139" fmla="*/ 1033 w 2331"/>
                <a:gd name="connsiteY139" fmla="*/ 164 h 1469"/>
                <a:gd name="connsiteX140" fmla="*/ 1029 w 2331"/>
                <a:gd name="connsiteY140" fmla="*/ 185 h 1469"/>
                <a:gd name="connsiteX141" fmla="*/ 1026 w 2331"/>
                <a:gd name="connsiteY141" fmla="*/ 207 h 1469"/>
                <a:gd name="connsiteX142" fmla="*/ 1003 w 2331"/>
                <a:gd name="connsiteY142" fmla="*/ 227 h 1469"/>
                <a:gd name="connsiteX143" fmla="*/ 976 w 2331"/>
                <a:gd name="connsiteY143" fmla="*/ 251 h 1469"/>
                <a:gd name="connsiteX144" fmla="*/ 947 w 2331"/>
                <a:gd name="connsiteY144" fmla="*/ 279 h 1469"/>
                <a:gd name="connsiteX145" fmla="*/ 919 w 2331"/>
                <a:gd name="connsiteY145" fmla="*/ 309 h 1469"/>
                <a:gd name="connsiteX146" fmla="*/ 893 w 2331"/>
                <a:gd name="connsiteY146" fmla="*/ 338 h 1469"/>
                <a:gd name="connsiteX147" fmla="*/ 873 w 2331"/>
                <a:gd name="connsiteY147" fmla="*/ 366 h 1469"/>
                <a:gd name="connsiteX148" fmla="*/ 860 w 2331"/>
                <a:gd name="connsiteY148" fmla="*/ 391 h 1469"/>
                <a:gd name="connsiteX149" fmla="*/ 858 w 2331"/>
                <a:gd name="connsiteY149" fmla="*/ 414 h 1469"/>
                <a:gd name="connsiteX150" fmla="*/ 860 w 2331"/>
                <a:gd name="connsiteY150" fmla="*/ 422 h 1469"/>
                <a:gd name="connsiteX151" fmla="*/ 864 w 2331"/>
                <a:gd name="connsiteY151" fmla="*/ 429 h 1469"/>
                <a:gd name="connsiteX152" fmla="*/ 870 w 2331"/>
                <a:gd name="connsiteY152" fmla="*/ 435 h 1469"/>
                <a:gd name="connsiteX153" fmla="*/ 877 w 2331"/>
                <a:gd name="connsiteY153" fmla="*/ 439 h 1469"/>
                <a:gd name="connsiteX154" fmla="*/ 887 w 2331"/>
                <a:gd name="connsiteY154" fmla="*/ 444 h 1469"/>
                <a:gd name="connsiteX155" fmla="*/ 898 w 2331"/>
                <a:gd name="connsiteY155" fmla="*/ 449 h 1469"/>
                <a:gd name="connsiteX156" fmla="*/ 911 w 2331"/>
                <a:gd name="connsiteY156" fmla="*/ 452 h 1469"/>
                <a:gd name="connsiteX157" fmla="*/ 923 w 2331"/>
                <a:gd name="connsiteY157" fmla="*/ 456 h 1469"/>
                <a:gd name="connsiteX158" fmla="*/ 936 w 2331"/>
                <a:gd name="connsiteY158" fmla="*/ 459 h 1469"/>
                <a:gd name="connsiteX159" fmla="*/ 950 w 2331"/>
                <a:gd name="connsiteY159" fmla="*/ 462 h 1469"/>
                <a:gd name="connsiteX160" fmla="*/ 964 w 2331"/>
                <a:gd name="connsiteY160" fmla="*/ 465 h 1469"/>
                <a:gd name="connsiteX161" fmla="*/ 978 w 2331"/>
                <a:gd name="connsiteY161" fmla="*/ 466 h 1469"/>
                <a:gd name="connsiteX162" fmla="*/ 991 w 2331"/>
                <a:gd name="connsiteY162" fmla="*/ 469 h 1469"/>
                <a:gd name="connsiteX163" fmla="*/ 1005 w 2331"/>
                <a:gd name="connsiteY163" fmla="*/ 470 h 1469"/>
                <a:gd name="connsiteX164" fmla="*/ 1018 w 2331"/>
                <a:gd name="connsiteY164" fmla="*/ 472 h 1469"/>
                <a:gd name="connsiteX165" fmla="*/ 1030 w 2331"/>
                <a:gd name="connsiteY165" fmla="*/ 473 h 1469"/>
                <a:gd name="connsiteX166" fmla="*/ 1041 w 2331"/>
                <a:gd name="connsiteY166" fmla="*/ 473 h 1469"/>
                <a:gd name="connsiteX167" fmla="*/ 1052 w 2331"/>
                <a:gd name="connsiteY167" fmla="*/ 474 h 1469"/>
                <a:gd name="connsiteX168" fmla="*/ 1061 w 2331"/>
                <a:gd name="connsiteY168" fmla="*/ 476 h 1469"/>
                <a:gd name="connsiteX169" fmla="*/ 1069 w 2331"/>
                <a:gd name="connsiteY169" fmla="*/ 476 h 1469"/>
                <a:gd name="connsiteX170" fmla="*/ 1082 w 2331"/>
                <a:gd name="connsiteY170" fmla="*/ 589 h 1469"/>
                <a:gd name="connsiteX171" fmla="*/ 1082 w 2331"/>
                <a:gd name="connsiteY171" fmla="*/ 593 h 1469"/>
                <a:gd name="connsiteX172" fmla="*/ 1074 w 2331"/>
                <a:gd name="connsiteY172" fmla="*/ 590 h 1469"/>
                <a:gd name="connsiteX173" fmla="*/ 1067 w 2331"/>
                <a:gd name="connsiteY173" fmla="*/ 588 h 1469"/>
                <a:gd name="connsiteX174" fmla="*/ 1059 w 2331"/>
                <a:gd name="connsiteY174" fmla="*/ 588 h 1469"/>
                <a:gd name="connsiteX175" fmla="*/ 1051 w 2331"/>
                <a:gd name="connsiteY175" fmla="*/ 590 h 1469"/>
                <a:gd name="connsiteX176" fmla="*/ 1046 w 2331"/>
                <a:gd name="connsiteY176" fmla="*/ 591 h 1469"/>
                <a:gd name="connsiteX177" fmla="*/ 1043 w 2331"/>
                <a:gd name="connsiteY177" fmla="*/ 593 h 1469"/>
                <a:gd name="connsiteX178" fmla="*/ 1039 w 2331"/>
                <a:gd name="connsiteY178" fmla="*/ 594 h 1469"/>
                <a:gd name="connsiteX179" fmla="*/ 1037 w 2331"/>
                <a:gd name="connsiteY179" fmla="*/ 595 h 1469"/>
                <a:gd name="connsiteX180" fmla="*/ 969 w 2331"/>
                <a:gd name="connsiteY180" fmla="*/ 501 h 1469"/>
                <a:gd name="connsiteX181" fmla="*/ 968 w 2331"/>
                <a:gd name="connsiteY181" fmla="*/ 500 h 1469"/>
                <a:gd name="connsiteX182" fmla="*/ 963 w 2331"/>
                <a:gd name="connsiteY182" fmla="*/ 497 h 1469"/>
                <a:gd name="connsiteX183" fmla="*/ 957 w 2331"/>
                <a:gd name="connsiteY183" fmla="*/ 493 h 1469"/>
                <a:gd name="connsiteX184" fmla="*/ 951 w 2331"/>
                <a:gd name="connsiteY184" fmla="*/ 491 h 1469"/>
                <a:gd name="connsiteX185" fmla="*/ 943 w 2331"/>
                <a:gd name="connsiteY185" fmla="*/ 488 h 1469"/>
                <a:gd name="connsiteX186" fmla="*/ 936 w 2331"/>
                <a:gd name="connsiteY186" fmla="*/ 488 h 1469"/>
                <a:gd name="connsiteX187" fmla="*/ 928 w 2331"/>
                <a:gd name="connsiteY187" fmla="*/ 491 h 1469"/>
                <a:gd name="connsiteX188" fmla="*/ 920 w 2331"/>
                <a:gd name="connsiteY188" fmla="*/ 493 h 1469"/>
                <a:gd name="connsiteX189" fmla="*/ 912 w 2331"/>
                <a:gd name="connsiteY189" fmla="*/ 499 h 1469"/>
                <a:gd name="connsiteX190" fmla="*/ 900 w 2331"/>
                <a:gd name="connsiteY190" fmla="*/ 514 h 1469"/>
                <a:gd name="connsiteX191" fmla="*/ 897 w 2331"/>
                <a:gd name="connsiteY191" fmla="*/ 529 h 1469"/>
                <a:gd name="connsiteX192" fmla="*/ 899 w 2331"/>
                <a:gd name="connsiteY192" fmla="*/ 543 h 1469"/>
                <a:gd name="connsiteX193" fmla="*/ 904 w 2331"/>
                <a:gd name="connsiteY193" fmla="*/ 554 h 1469"/>
                <a:gd name="connsiteX194" fmla="*/ 906 w 2331"/>
                <a:gd name="connsiteY194" fmla="*/ 557 h 1469"/>
                <a:gd name="connsiteX195" fmla="*/ 912 w 2331"/>
                <a:gd name="connsiteY195" fmla="*/ 564 h 1469"/>
                <a:gd name="connsiteX196" fmla="*/ 920 w 2331"/>
                <a:gd name="connsiteY196" fmla="*/ 576 h 1469"/>
                <a:gd name="connsiteX197" fmla="*/ 930 w 2331"/>
                <a:gd name="connsiteY197" fmla="*/ 590 h 1469"/>
                <a:gd name="connsiteX198" fmla="*/ 941 w 2331"/>
                <a:gd name="connsiteY198" fmla="*/ 604 h 1469"/>
                <a:gd name="connsiteX199" fmla="*/ 953 w 2331"/>
                <a:gd name="connsiteY199" fmla="*/ 619 h 1469"/>
                <a:gd name="connsiteX200" fmla="*/ 962 w 2331"/>
                <a:gd name="connsiteY200" fmla="*/ 632 h 1469"/>
                <a:gd name="connsiteX201" fmla="*/ 970 w 2331"/>
                <a:gd name="connsiteY201" fmla="*/ 643 h 1469"/>
                <a:gd name="connsiteX202" fmla="*/ 944 w 2331"/>
                <a:gd name="connsiteY202" fmla="*/ 636 h 1469"/>
                <a:gd name="connsiteX203" fmla="*/ 922 w 2331"/>
                <a:gd name="connsiteY203" fmla="*/ 628 h 1469"/>
                <a:gd name="connsiteX204" fmla="*/ 902 w 2331"/>
                <a:gd name="connsiteY204" fmla="*/ 618 h 1469"/>
                <a:gd name="connsiteX205" fmla="*/ 886 w 2331"/>
                <a:gd name="connsiteY205" fmla="*/ 609 h 1469"/>
                <a:gd name="connsiteX206" fmla="*/ 873 w 2331"/>
                <a:gd name="connsiteY206" fmla="*/ 600 h 1469"/>
                <a:gd name="connsiteX207" fmla="*/ 863 w 2331"/>
                <a:gd name="connsiteY207" fmla="*/ 589 h 1469"/>
                <a:gd name="connsiteX208" fmla="*/ 857 w 2331"/>
                <a:gd name="connsiteY208" fmla="*/ 578 h 1469"/>
                <a:gd name="connsiteX209" fmla="*/ 854 w 2331"/>
                <a:gd name="connsiteY209" fmla="*/ 567 h 1469"/>
                <a:gd name="connsiteX210" fmla="*/ 853 w 2331"/>
                <a:gd name="connsiteY210" fmla="*/ 559 h 1469"/>
                <a:gd name="connsiteX211" fmla="*/ 853 w 2331"/>
                <a:gd name="connsiteY211" fmla="*/ 552 h 1469"/>
                <a:gd name="connsiteX212" fmla="*/ 853 w 2331"/>
                <a:gd name="connsiteY212" fmla="*/ 545 h 1469"/>
                <a:gd name="connsiteX213" fmla="*/ 854 w 2331"/>
                <a:gd name="connsiteY213" fmla="*/ 538 h 1469"/>
                <a:gd name="connsiteX214" fmla="*/ 856 w 2331"/>
                <a:gd name="connsiteY214" fmla="*/ 518 h 1469"/>
                <a:gd name="connsiteX215" fmla="*/ 837 w 2331"/>
                <a:gd name="connsiteY215" fmla="*/ 520 h 1469"/>
                <a:gd name="connsiteX216" fmla="*/ 802 w 2331"/>
                <a:gd name="connsiteY216" fmla="*/ 524 h 1469"/>
                <a:gd name="connsiteX217" fmla="*/ 767 w 2331"/>
                <a:gd name="connsiteY217" fmla="*/ 528 h 1469"/>
                <a:gd name="connsiteX218" fmla="*/ 732 w 2331"/>
                <a:gd name="connsiteY218" fmla="*/ 532 h 1469"/>
                <a:gd name="connsiteX219" fmla="*/ 698 w 2331"/>
                <a:gd name="connsiteY219" fmla="*/ 538 h 1469"/>
                <a:gd name="connsiteX220" fmla="*/ 664 w 2331"/>
                <a:gd name="connsiteY220" fmla="*/ 542 h 1469"/>
                <a:gd name="connsiteX221" fmla="*/ 631 w 2331"/>
                <a:gd name="connsiteY221" fmla="*/ 548 h 1469"/>
                <a:gd name="connsiteX222" fmla="*/ 600 w 2331"/>
                <a:gd name="connsiteY222" fmla="*/ 554 h 1469"/>
                <a:gd name="connsiteX223" fmla="*/ 567 w 2331"/>
                <a:gd name="connsiteY223" fmla="*/ 560 h 1469"/>
                <a:gd name="connsiteX224" fmla="*/ 537 w 2331"/>
                <a:gd name="connsiteY224" fmla="*/ 567 h 1469"/>
                <a:gd name="connsiteX225" fmla="*/ 506 w 2331"/>
                <a:gd name="connsiteY225" fmla="*/ 574 h 1469"/>
                <a:gd name="connsiteX226" fmla="*/ 476 w 2331"/>
                <a:gd name="connsiteY226" fmla="*/ 581 h 1469"/>
                <a:gd name="connsiteX227" fmla="*/ 447 w 2331"/>
                <a:gd name="connsiteY227" fmla="*/ 589 h 1469"/>
                <a:gd name="connsiteX228" fmla="*/ 417 w 2331"/>
                <a:gd name="connsiteY228" fmla="*/ 596 h 1469"/>
                <a:gd name="connsiteX229" fmla="*/ 390 w 2331"/>
                <a:gd name="connsiteY229" fmla="*/ 604 h 1469"/>
                <a:gd name="connsiteX230" fmla="*/ 362 w 2331"/>
                <a:gd name="connsiteY230" fmla="*/ 614 h 1469"/>
                <a:gd name="connsiteX231" fmla="*/ 337 w 2331"/>
                <a:gd name="connsiteY231" fmla="*/ 622 h 1469"/>
                <a:gd name="connsiteX232" fmla="*/ 311 w 2331"/>
                <a:gd name="connsiteY232" fmla="*/ 631 h 1469"/>
                <a:gd name="connsiteX233" fmla="*/ 285 w 2331"/>
                <a:gd name="connsiteY233" fmla="*/ 640 h 1469"/>
                <a:gd name="connsiteX234" fmla="*/ 262 w 2331"/>
                <a:gd name="connsiteY234" fmla="*/ 650 h 1469"/>
                <a:gd name="connsiteX235" fmla="*/ 238 w 2331"/>
                <a:gd name="connsiteY235" fmla="*/ 660 h 1469"/>
                <a:gd name="connsiteX236" fmla="*/ 215 w 2331"/>
                <a:gd name="connsiteY236" fmla="*/ 671 h 1469"/>
                <a:gd name="connsiteX237" fmla="*/ 194 w 2331"/>
                <a:gd name="connsiteY237" fmla="*/ 681 h 1469"/>
                <a:gd name="connsiteX238" fmla="*/ 173 w 2331"/>
                <a:gd name="connsiteY238" fmla="*/ 692 h 1469"/>
                <a:gd name="connsiteX239" fmla="*/ 153 w 2331"/>
                <a:gd name="connsiteY239" fmla="*/ 702 h 1469"/>
                <a:gd name="connsiteX240" fmla="*/ 134 w 2331"/>
                <a:gd name="connsiteY240" fmla="*/ 714 h 1469"/>
                <a:gd name="connsiteX241" fmla="*/ 116 w 2331"/>
                <a:gd name="connsiteY241" fmla="*/ 726 h 1469"/>
                <a:gd name="connsiteX242" fmla="*/ 98 w 2331"/>
                <a:gd name="connsiteY242" fmla="*/ 737 h 1469"/>
                <a:gd name="connsiteX243" fmla="*/ 82 w 2331"/>
                <a:gd name="connsiteY243" fmla="*/ 749 h 1469"/>
                <a:gd name="connsiteX244" fmla="*/ 67 w 2331"/>
                <a:gd name="connsiteY244" fmla="*/ 762 h 1469"/>
                <a:gd name="connsiteX245" fmla="*/ 53 w 2331"/>
                <a:gd name="connsiteY245" fmla="*/ 774 h 1469"/>
                <a:gd name="connsiteX246" fmla="*/ 40 w 2331"/>
                <a:gd name="connsiteY246" fmla="*/ 787 h 1469"/>
                <a:gd name="connsiteX247" fmla="*/ 27 w 2331"/>
                <a:gd name="connsiteY247" fmla="*/ 799 h 1469"/>
                <a:gd name="connsiteX248" fmla="*/ 8 w 2331"/>
                <a:gd name="connsiteY248" fmla="*/ 836 h 1469"/>
                <a:gd name="connsiteX249" fmla="*/ 0 w 2331"/>
                <a:gd name="connsiteY249" fmla="*/ 882 h 1469"/>
                <a:gd name="connsiteX250" fmla="*/ 0 w 2331"/>
                <a:gd name="connsiteY250" fmla="*/ 927 h 1469"/>
                <a:gd name="connsiteX251" fmla="*/ 1 w 2331"/>
                <a:gd name="connsiteY251" fmla="*/ 958 h 1469"/>
                <a:gd name="connsiteX252" fmla="*/ 4 w 2331"/>
                <a:gd name="connsiteY252" fmla="*/ 983 h 1469"/>
                <a:gd name="connsiteX253" fmla="*/ 8 w 2331"/>
                <a:gd name="connsiteY253" fmla="*/ 1009 h 1469"/>
                <a:gd name="connsiteX254" fmla="*/ 14 w 2331"/>
                <a:gd name="connsiteY254" fmla="*/ 1034 h 1469"/>
                <a:gd name="connsiteX255" fmla="*/ 21 w 2331"/>
                <a:gd name="connsiteY255" fmla="*/ 1059 h 1469"/>
                <a:gd name="connsiteX256" fmla="*/ 29 w 2331"/>
                <a:gd name="connsiteY256" fmla="*/ 1082 h 1469"/>
                <a:gd name="connsiteX257" fmla="*/ 40 w 2331"/>
                <a:gd name="connsiteY257" fmla="*/ 1103 h 1469"/>
                <a:gd name="connsiteX258" fmla="*/ 51 w 2331"/>
                <a:gd name="connsiteY258" fmla="*/ 1122 h 1469"/>
                <a:gd name="connsiteX259" fmla="*/ 64 w 2331"/>
                <a:gd name="connsiteY259" fmla="*/ 1136 h 1469"/>
                <a:gd name="connsiteX260" fmla="*/ 81 w 2331"/>
                <a:gd name="connsiteY260" fmla="*/ 1149 h 1469"/>
                <a:gd name="connsiteX261" fmla="*/ 98 w 2331"/>
                <a:gd name="connsiteY261" fmla="*/ 1162 h 1469"/>
                <a:gd name="connsiteX262" fmla="*/ 118 w 2331"/>
                <a:gd name="connsiteY262" fmla="*/ 1173 h 1469"/>
                <a:gd name="connsiteX263" fmla="*/ 138 w 2331"/>
                <a:gd name="connsiteY263" fmla="*/ 1184 h 1469"/>
                <a:gd name="connsiteX264" fmla="*/ 160 w 2331"/>
                <a:gd name="connsiteY264" fmla="*/ 1193 h 1469"/>
                <a:gd name="connsiteX265" fmla="*/ 184 w 2331"/>
                <a:gd name="connsiteY265" fmla="*/ 1203 h 1469"/>
                <a:gd name="connsiteX266" fmla="*/ 208 w 2331"/>
                <a:gd name="connsiteY266" fmla="*/ 1211 h 1469"/>
                <a:gd name="connsiteX267" fmla="*/ 234 w 2331"/>
                <a:gd name="connsiteY267" fmla="*/ 1218 h 1469"/>
                <a:gd name="connsiteX268" fmla="*/ 242 w 2331"/>
                <a:gd name="connsiteY268" fmla="*/ 1239 h 1469"/>
                <a:gd name="connsiteX269" fmla="*/ 250 w 2331"/>
                <a:gd name="connsiteY269" fmla="*/ 1259 h 1469"/>
                <a:gd name="connsiteX270" fmla="*/ 261 w 2331"/>
                <a:gd name="connsiteY270" fmla="*/ 1279 h 1469"/>
                <a:gd name="connsiteX271" fmla="*/ 272 w 2331"/>
                <a:gd name="connsiteY271" fmla="*/ 1298 h 1469"/>
                <a:gd name="connsiteX272" fmla="*/ 285 w 2331"/>
                <a:gd name="connsiteY272" fmla="*/ 1317 h 1469"/>
                <a:gd name="connsiteX273" fmla="*/ 298 w 2331"/>
                <a:gd name="connsiteY273" fmla="*/ 1335 h 1469"/>
                <a:gd name="connsiteX274" fmla="*/ 313 w 2331"/>
                <a:gd name="connsiteY274" fmla="*/ 1352 h 1469"/>
                <a:gd name="connsiteX275" fmla="*/ 330 w 2331"/>
                <a:gd name="connsiteY275" fmla="*/ 1368 h 1469"/>
                <a:gd name="connsiteX276" fmla="*/ 342 w 2331"/>
                <a:gd name="connsiteY276" fmla="*/ 1380 h 1469"/>
                <a:gd name="connsiteX277" fmla="*/ 357 w 2331"/>
                <a:gd name="connsiteY277" fmla="*/ 1392 h 1469"/>
                <a:gd name="connsiteX278" fmla="*/ 371 w 2331"/>
                <a:gd name="connsiteY278" fmla="*/ 1402 h 1469"/>
                <a:gd name="connsiteX279" fmla="*/ 385 w 2331"/>
                <a:gd name="connsiteY279" fmla="*/ 1412 h 1469"/>
                <a:gd name="connsiteX280" fmla="*/ 400 w 2331"/>
                <a:gd name="connsiteY280" fmla="*/ 1421 h 1469"/>
                <a:gd name="connsiteX281" fmla="*/ 415 w 2331"/>
                <a:gd name="connsiteY281" fmla="*/ 1429 h 1469"/>
                <a:gd name="connsiteX282" fmla="*/ 430 w 2331"/>
                <a:gd name="connsiteY282" fmla="*/ 1436 h 1469"/>
                <a:gd name="connsiteX283" fmla="*/ 447 w 2331"/>
                <a:gd name="connsiteY283" fmla="*/ 1443 h 1469"/>
                <a:gd name="connsiteX284" fmla="*/ 462 w 2331"/>
                <a:gd name="connsiteY284" fmla="*/ 1449 h 1469"/>
                <a:gd name="connsiteX285" fmla="*/ 478 w 2331"/>
                <a:gd name="connsiteY285" fmla="*/ 1455 h 1469"/>
                <a:gd name="connsiteX286" fmla="*/ 494 w 2331"/>
                <a:gd name="connsiteY286" fmla="*/ 1458 h 1469"/>
                <a:gd name="connsiteX287" fmla="*/ 512 w 2331"/>
                <a:gd name="connsiteY287" fmla="*/ 1462 h 1469"/>
                <a:gd name="connsiteX288" fmla="*/ 528 w 2331"/>
                <a:gd name="connsiteY288" fmla="*/ 1465 h 1469"/>
                <a:gd name="connsiteX289" fmla="*/ 546 w 2331"/>
                <a:gd name="connsiteY289" fmla="*/ 1468 h 1469"/>
                <a:gd name="connsiteX290" fmla="*/ 562 w 2331"/>
                <a:gd name="connsiteY290" fmla="*/ 1469 h 1469"/>
                <a:gd name="connsiteX291" fmla="*/ 580 w 2331"/>
                <a:gd name="connsiteY291" fmla="*/ 1469 h 1469"/>
                <a:gd name="connsiteX292" fmla="*/ 597 w 2331"/>
                <a:gd name="connsiteY292" fmla="*/ 1469 h 1469"/>
                <a:gd name="connsiteX293" fmla="*/ 614 w 2331"/>
                <a:gd name="connsiteY293" fmla="*/ 1468 h 1469"/>
                <a:gd name="connsiteX294" fmla="*/ 631 w 2331"/>
                <a:gd name="connsiteY294" fmla="*/ 1465 h 1469"/>
                <a:gd name="connsiteX295" fmla="*/ 648 w 2331"/>
                <a:gd name="connsiteY295" fmla="*/ 1462 h 1469"/>
                <a:gd name="connsiteX296" fmla="*/ 664 w 2331"/>
                <a:gd name="connsiteY296" fmla="*/ 1458 h 1469"/>
                <a:gd name="connsiteX297" fmla="*/ 679 w 2331"/>
                <a:gd name="connsiteY297" fmla="*/ 1455 h 1469"/>
                <a:gd name="connsiteX298" fmla="*/ 695 w 2331"/>
                <a:gd name="connsiteY298" fmla="*/ 1449 h 1469"/>
                <a:gd name="connsiteX299" fmla="*/ 711 w 2331"/>
                <a:gd name="connsiteY299" fmla="*/ 1443 h 1469"/>
                <a:gd name="connsiteX300" fmla="*/ 726 w 2331"/>
                <a:gd name="connsiteY300" fmla="*/ 1436 h 1469"/>
                <a:gd name="connsiteX301" fmla="*/ 740 w 2331"/>
                <a:gd name="connsiteY301" fmla="*/ 1429 h 1469"/>
                <a:gd name="connsiteX302" fmla="*/ 754 w 2331"/>
                <a:gd name="connsiteY302" fmla="*/ 1421 h 1469"/>
                <a:gd name="connsiteX303" fmla="*/ 768 w 2331"/>
                <a:gd name="connsiteY303" fmla="*/ 1412 h 1469"/>
                <a:gd name="connsiteX304" fmla="*/ 781 w 2331"/>
                <a:gd name="connsiteY304" fmla="*/ 1402 h 1469"/>
                <a:gd name="connsiteX305" fmla="*/ 794 w 2331"/>
                <a:gd name="connsiteY305" fmla="*/ 1392 h 1469"/>
                <a:gd name="connsiteX306" fmla="*/ 807 w 2331"/>
                <a:gd name="connsiteY306" fmla="*/ 1380 h 1469"/>
                <a:gd name="connsiteX307" fmla="*/ 818 w 2331"/>
                <a:gd name="connsiteY307" fmla="*/ 1368 h 1469"/>
                <a:gd name="connsiteX308" fmla="*/ 830 w 2331"/>
                <a:gd name="connsiteY308" fmla="*/ 1356 h 1469"/>
                <a:gd name="connsiteX309" fmla="*/ 842 w 2331"/>
                <a:gd name="connsiteY309" fmla="*/ 1342 h 1469"/>
                <a:gd name="connsiteX310" fmla="*/ 851 w 2331"/>
                <a:gd name="connsiteY310" fmla="*/ 1326 h 1469"/>
                <a:gd name="connsiteX311" fmla="*/ 861 w 2331"/>
                <a:gd name="connsiteY311" fmla="*/ 1311 h 1469"/>
                <a:gd name="connsiteX312" fmla="*/ 870 w 2331"/>
                <a:gd name="connsiteY312" fmla="*/ 1296 h 1469"/>
                <a:gd name="connsiteX313" fmla="*/ 877 w 2331"/>
                <a:gd name="connsiteY313" fmla="*/ 1281 h 1469"/>
                <a:gd name="connsiteX314" fmla="*/ 884 w 2331"/>
                <a:gd name="connsiteY314" fmla="*/ 1264 h 1469"/>
                <a:gd name="connsiteX315" fmla="*/ 889 w 2331"/>
                <a:gd name="connsiteY315" fmla="*/ 1248 h 1469"/>
                <a:gd name="connsiteX316" fmla="*/ 908 w 2331"/>
                <a:gd name="connsiteY316" fmla="*/ 1248 h 1469"/>
                <a:gd name="connsiteX317" fmla="*/ 927 w 2331"/>
                <a:gd name="connsiteY317" fmla="*/ 1247 h 1469"/>
                <a:gd name="connsiteX318" fmla="*/ 946 w 2331"/>
                <a:gd name="connsiteY318" fmla="*/ 1247 h 1469"/>
                <a:gd name="connsiteX319" fmla="*/ 964 w 2331"/>
                <a:gd name="connsiteY319" fmla="*/ 1247 h 1469"/>
                <a:gd name="connsiteX320" fmla="*/ 983 w 2331"/>
                <a:gd name="connsiteY320" fmla="*/ 1246 h 1469"/>
                <a:gd name="connsiteX321" fmla="*/ 1002 w 2331"/>
                <a:gd name="connsiteY321" fmla="*/ 1246 h 1469"/>
                <a:gd name="connsiteX322" fmla="*/ 1020 w 2331"/>
                <a:gd name="connsiteY322" fmla="*/ 1246 h 1469"/>
                <a:gd name="connsiteX323" fmla="*/ 1039 w 2331"/>
                <a:gd name="connsiteY323" fmla="*/ 1245 h 1469"/>
                <a:gd name="connsiteX324" fmla="*/ 1058 w 2331"/>
                <a:gd name="connsiteY324" fmla="*/ 1245 h 1469"/>
                <a:gd name="connsiteX325" fmla="*/ 1078 w 2331"/>
                <a:gd name="connsiteY325" fmla="*/ 1245 h 1469"/>
                <a:gd name="connsiteX326" fmla="*/ 1096 w 2331"/>
                <a:gd name="connsiteY326" fmla="*/ 1245 h 1469"/>
                <a:gd name="connsiteX327" fmla="*/ 1116 w 2331"/>
                <a:gd name="connsiteY327" fmla="*/ 1243 h 1469"/>
                <a:gd name="connsiteX328" fmla="*/ 1135 w 2331"/>
                <a:gd name="connsiteY328" fmla="*/ 1243 h 1469"/>
                <a:gd name="connsiteX329" fmla="*/ 1155 w 2331"/>
                <a:gd name="connsiteY329" fmla="*/ 1243 h 1469"/>
                <a:gd name="connsiteX330" fmla="*/ 1174 w 2331"/>
                <a:gd name="connsiteY330" fmla="*/ 1243 h 1469"/>
                <a:gd name="connsiteX331" fmla="*/ 1193 w 2331"/>
                <a:gd name="connsiteY331" fmla="*/ 1243 h 1469"/>
                <a:gd name="connsiteX332" fmla="*/ 1214 w 2331"/>
                <a:gd name="connsiteY332" fmla="*/ 1243 h 1469"/>
                <a:gd name="connsiteX333" fmla="*/ 1235 w 2331"/>
                <a:gd name="connsiteY333" fmla="*/ 1243 h 1469"/>
                <a:gd name="connsiteX334" fmla="*/ 1257 w 2331"/>
                <a:gd name="connsiteY334" fmla="*/ 1243 h 1469"/>
                <a:gd name="connsiteX335" fmla="*/ 1278 w 2331"/>
                <a:gd name="connsiteY335" fmla="*/ 1245 h 1469"/>
                <a:gd name="connsiteX336" fmla="*/ 1299 w 2331"/>
                <a:gd name="connsiteY336" fmla="*/ 1245 h 1469"/>
                <a:gd name="connsiteX337" fmla="*/ 1320 w 2331"/>
                <a:gd name="connsiteY337" fmla="*/ 1245 h 1469"/>
                <a:gd name="connsiteX338" fmla="*/ 1339 w 2331"/>
                <a:gd name="connsiteY338" fmla="*/ 1246 h 1469"/>
                <a:gd name="connsiteX339" fmla="*/ 1361 w 2331"/>
                <a:gd name="connsiteY339" fmla="*/ 1246 h 1469"/>
                <a:gd name="connsiteX340" fmla="*/ 1380 w 2331"/>
                <a:gd name="connsiteY340" fmla="*/ 1247 h 1469"/>
                <a:gd name="connsiteX341" fmla="*/ 1401 w 2331"/>
                <a:gd name="connsiteY341" fmla="*/ 1248 h 1469"/>
                <a:gd name="connsiteX342" fmla="*/ 1421 w 2331"/>
                <a:gd name="connsiteY342" fmla="*/ 1248 h 1469"/>
                <a:gd name="connsiteX343" fmla="*/ 1441 w 2331"/>
                <a:gd name="connsiteY343" fmla="*/ 1249 h 1469"/>
                <a:gd name="connsiteX344" fmla="*/ 1461 w 2331"/>
                <a:gd name="connsiteY344" fmla="*/ 1250 h 1469"/>
                <a:gd name="connsiteX345" fmla="*/ 1481 w 2331"/>
                <a:gd name="connsiteY345" fmla="*/ 1252 h 1469"/>
                <a:gd name="connsiteX346" fmla="*/ 1501 w 2331"/>
                <a:gd name="connsiteY346" fmla="*/ 1252 h 1469"/>
                <a:gd name="connsiteX347" fmla="*/ 1521 w 2331"/>
                <a:gd name="connsiteY347" fmla="*/ 1253 h 1469"/>
                <a:gd name="connsiteX348" fmla="*/ 1528 w 2331"/>
                <a:gd name="connsiteY348" fmla="*/ 1269 h 1469"/>
                <a:gd name="connsiteX349" fmla="*/ 1496 w 2331"/>
                <a:gd name="connsiteY349" fmla="*/ 1203 h 1469"/>
                <a:gd name="connsiteX350" fmla="*/ 1449 w 2331"/>
                <a:gd name="connsiteY350" fmla="*/ 1203 h 1469"/>
                <a:gd name="connsiteX351" fmla="*/ 1412 w 2331"/>
                <a:gd name="connsiteY351" fmla="*/ 1158 h 1469"/>
                <a:gd name="connsiteX352" fmla="*/ 1421 w 2331"/>
                <a:gd name="connsiteY352" fmla="*/ 1134 h 1469"/>
                <a:gd name="connsiteX353" fmla="*/ 1431 w 2331"/>
                <a:gd name="connsiteY353" fmla="*/ 1104 h 1469"/>
                <a:gd name="connsiteX354" fmla="*/ 1427 w 2331"/>
                <a:gd name="connsiteY354" fmla="*/ 1098 h 1469"/>
                <a:gd name="connsiteX355" fmla="*/ 1475 w 2331"/>
                <a:gd name="connsiteY355" fmla="*/ 1053 h 1469"/>
                <a:gd name="connsiteX356" fmla="*/ 1425 w 2331"/>
                <a:gd name="connsiteY356" fmla="*/ 1050 h 1469"/>
                <a:gd name="connsiteX357" fmla="*/ 1487 w 2331"/>
                <a:gd name="connsiteY357" fmla="*/ 891 h 1469"/>
                <a:gd name="connsiteX358" fmla="*/ 1538 w 2331"/>
                <a:gd name="connsiteY358" fmla="*/ 843 h 1469"/>
                <a:gd name="connsiteX359" fmla="*/ 1570 w 2331"/>
                <a:gd name="connsiteY359" fmla="*/ 795 h 1469"/>
                <a:gd name="connsiteX360" fmla="*/ 1629 w 2331"/>
                <a:gd name="connsiteY360" fmla="*/ 762 h 1469"/>
                <a:gd name="connsiteX361" fmla="*/ 1632 w 2331"/>
                <a:gd name="connsiteY361" fmla="*/ 804 h 1469"/>
                <a:gd name="connsiteX362" fmla="*/ 1643 w 2331"/>
                <a:gd name="connsiteY362" fmla="*/ 772 h 1469"/>
                <a:gd name="connsiteX363" fmla="*/ 1657 w 2331"/>
                <a:gd name="connsiteY363" fmla="*/ 782 h 1469"/>
                <a:gd name="connsiteX364" fmla="*/ 1673 w 2331"/>
                <a:gd name="connsiteY364" fmla="*/ 791 h 1469"/>
                <a:gd name="connsiteX365" fmla="*/ 1688 w 2331"/>
                <a:gd name="connsiteY365" fmla="*/ 754 h 1469"/>
                <a:gd name="connsiteX366" fmla="*/ 1703 w 2331"/>
                <a:gd name="connsiteY366" fmla="*/ 761 h 1469"/>
                <a:gd name="connsiteX367" fmla="*/ 1704 w 2331"/>
                <a:gd name="connsiteY367" fmla="*/ 720 h 1469"/>
                <a:gd name="connsiteX368" fmla="*/ 1701 w 2331"/>
                <a:gd name="connsiteY368" fmla="*/ 765 h 1469"/>
                <a:gd name="connsiteX369" fmla="*/ 1719 w 2331"/>
                <a:gd name="connsiteY369" fmla="*/ 723 h 1469"/>
                <a:gd name="connsiteX370" fmla="*/ 1735 w 2331"/>
                <a:gd name="connsiteY370" fmla="*/ 774 h 1469"/>
                <a:gd name="connsiteX371" fmla="*/ 1731 w 2331"/>
                <a:gd name="connsiteY371" fmla="*/ 726 h 1469"/>
                <a:gd name="connsiteX372" fmla="*/ 1731 w 2331"/>
                <a:gd name="connsiteY372" fmla="*/ 735 h 1469"/>
                <a:gd name="connsiteX373" fmla="*/ 1743 w 2331"/>
                <a:gd name="connsiteY373" fmla="*/ 738 h 1469"/>
                <a:gd name="connsiteX374" fmla="*/ 1755 w 2331"/>
                <a:gd name="connsiteY374" fmla="*/ 774 h 1469"/>
                <a:gd name="connsiteX375" fmla="*/ 1664 w 2331"/>
                <a:gd name="connsiteY375" fmla="*/ 732 h 1469"/>
                <a:gd name="connsiteX376" fmla="*/ 1659 w 2331"/>
                <a:gd name="connsiteY376" fmla="*/ 774 h 1469"/>
                <a:gd name="connsiteX377" fmla="*/ 1707 w 2331"/>
                <a:gd name="connsiteY377" fmla="*/ 738 h 1469"/>
                <a:gd name="connsiteX378" fmla="*/ 1743 w 2331"/>
                <a:gd name="connsiteY378" fmla="*/ 762 h 1469"/>
                <a:gd name="connsiteX379" fmla="*/ 1752 w 2331"/>
                <a:gd name="connsiteY379" fmla="*/ 729 h 1469"/>
                <a:gd name="connsiteX380" fmla="*/ 1836 w 2331"/>
                <a:gd name="connsiteY380" fmla="*/ 747 h 1469"/>
                <a:gd name="connsiteX381" fmla="*/ 1752 w 2331"/>
                <a:gd name="connsiteY381" fmla="*/ 786 h 1469"/>
                <a:gd name="connsiteX382" fmla="*/ 1902 w 2331"/>
                <a:gd name="connsiteY382" fmla="*/ 828 h 1469"/>
                <a:gd name="connsiteX383" fmla="*/ 1857 w 2331"/>
                <a:gd name="connsiteY383" fmla="*/ 735 h 1469"/>
                <a:gd name="connsiteX384" fmla="*/ 1830 w 2331"/>
                <a:gd name="connsiteY384" fmla="*/ 697 h 1469"/>
                <a:gd name="connsiteX385" fmla="*/ 2013 w 2331"/>
                <a:gd name="connsiteY385" fmla="*/ 780 h 1469"/>
                <a:gd name="connsiteX386" fmla="*/ 1920 w 2331"/>
                <a:gd name="connsiteY386" fmla="*/ 774 h 1469"/>
                <a:gd name="connsiteX387" fmla="*/ 1830 w 2331"/>
                <a:gd name="connsiteY387" fmla="*/ 741 h 1469"/>
                <a:gd name="connsiteX388" fmla="*/ 1796 w 2331"/>
                <a:gd name="connsiteY388" fmla="*/ 738 h 1469"/>
                <a:gd name="connsiteX389" fmla="*/ 1797 w 2331"/>
                <a:gd name="connsiteY389" fmla="*/ 738 h 1469"/>
                <a:gd name="connsiteX390" fmla="*/ 1729 w 2331"/>
                <a:gd name="connsiteY390" fmla="*/ 703 h 1469"/>
                <a:gd name="connsiteX391" fmla="*/ 1791 w 2331"/>
                <a:gd name="connsiteY391" fmla="*/ 708 h 1469"/>
                <a:gd name="connsiteX392" fmla="*/ 1583 w 2331"/>
                <a:gd name="connsiteY392" fmla="*/ 794 h 1469"/>
                <a:gd name="connsiteX393" fmla="*/ 1735 w 2331"/>
                <a:gd name="connsiteY393" fmla="*/ 749 h 1469"/>
                <a:gd name="connsiteX394" fmla="*/ 1392 w 2331"/>
                <a:gd name="connsiteY394" fmla="*/ 973 h 1469"/>
                <a:gd name="connsiteX395" fmla="*/ 1454 w 2331"/>
                <a:gd name="connsiteY395" fmla="*/ 925 h 1469"/>
                <a:gd name="connsiteX396" fmla="*/ 1542 w 2331"/>
                <a:gd name="connsiteY396" fmla="*/ 915 h 1469"/>
                <a:gd name="connsiteX397" fmla="*/ 1410 w 2331"/>
                <a:gd name="connsiteY397" fmla="*/ 840 h 1469"/>
                <a:gd name="connsiteX398" fmla="*/ 1494 w 2331"/>
                <a:gd name="connsiteY398" fmla="*/ 1011 h 1469"/>
                <a:gd name="connsiteX399" fmla="*/ 1416 w 2331"/>
                <a:gd name="connsiteY399" fmla="*/ 879 h 1469"/>
                <a:gd name="connsiteX400" fmla="*/ 1401 w 2331"/>
                <a:gd name="connsiteY400" fmla="*/ 837 h 1469"/>
                <a:gd name="connsiteX401" fmla="*/ 1454 w 2331"/>
                <a:gd name="connsiteY401" fmla="*/ 840 h 1469"/>
                <a:gd name="connsiteX402" fmla="*/ 1454 w 2331"/>
                <a:gd name="connsiteY402" fmla="*/ 918 h 1469"/>
                <a:gd name="connsiteX403" fmla="*/ 1380 w 2331"/>
                <a:gd name="connsiteY403" fmla="*/ 967 h 1469"/>
                <a:gd name="connsiteX0" fmla="*/ 1886 w 2331"/>
                <a:gd name="connsiteY0" fmla="*/ 1005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895 w 2331"/>
                <a:gd name="connsiteY7" fmla="*/ 963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1934 w 2331"/>
                <a:gd name="connsiteY11" fmla="*/ 960 h 1469"/>
                <a:gd name="connsiteX12" fmla="*/ 1934 w 2331"/>
                <a:gd name="connsiteY12" fmla="*/ 954 h 1469"/>
                <a:gd name="connsiteX13" fmla="*/ 1953 w 2331"/>
                <a:gd name="connsiteY13" fmla="*/ 1005 h 1469"/>
                <a:gd name="connsiteX14" fmla="*/ 1968 w 2331"/>
                <a:gd name="connsiteY14" fmla="*/ 1134 h 1469"/>
                <a:gd name="connsiteX15" fmla="*/ 1984 w 2331"/>
                <a:gd name="connsiteY15" fmla="*/ 1083 h 1469"/>
                <a:gd name="connsiteX16" fmla="*/ 1999 w 2331"/>
                <a:gd name="connsiteY16" fmla="*/ 1031 h 1469"/>
                <a:gd name="connsiteX17" fmla="*/ 2028 w 2331"/>
                <a:gd name="connsiteY17" fmla="*/ 926 h 1469"/>
                <a:gd name="connsiteX18" fmla="*/ 2055 w 2331"/>
                <a:gd name="connsiteY18" fmla="*/ 1087 h 1469"/>
                <a:gd name="connsiteX19" fmla="*/ 2091 w 2331"/>
                <a:gd name="connsiteY19" fmla="*/ 918 h 1469"/>
                <a:gd name="connsiteX20" fmla="*/ 2118 w 2331"/>
                <a:gd name="connsiteY20" fmla="*/ 1003 h 1469"/>
                <a:gd name="connsiteX21" fmla="*/ 2194 w 2331"/>
                <a:gd name="connsiteY21" fmla="*/ 1057 h 1469"/>
                <a:gd name="connsiteX22" fmla="*/ 2158 w 2331"/>
                <a:gd name="connsiteY22" fmla="*/ 1263 h 1469"/>
                <a:gd name="connsiteX23" fmla="*/ 2208 w 2331"/>
                <a:gd name="connsiteY23" fmla="*/ 1083 h 1469"/>
                <a:gd name="connsiteX24" fmla="*/ 2205 w 2331"/>
                <a:gd name="connsiteY24" fmla="*/ 1080 h 1469"/>
                <a:gd name="connsiteX25" fmla="*/ 2199 w 2331"/>
                <a:gd name="connsiteY25" fmla="*/ 1080 h 1469"/>
                <a:gd name="connsiteX26" fmla="*/ 2165 w 2331"/>
                <a:gd name="connsiteY26" fmla="*/ 1243 h 1469"/>
                <a:gd name="connsiteX27" fmla="*/ 2171 w 2331"/>
                <a:gd name="connsiteY27" fmla="*/ 1224 h 1469"/>
                <a:gd name="connsiteX28" fmla="*/ 2183 w 2331"/>
                <a:gd name="connsiteY28" fmla="*/ 1219 h 1469"/>
                <a:gd name="connsiteX29" fmla="*/ 2195 w 2331"/>
                <a:gd name="connsiteY29" fmla="*/ 1213 h 1469"/>
                <a:gd name="connsiteX30" fmla="*/ 2207 w 2331"/>
                <a:gd name="connsiteY30" fmla="*/ 1208 h 1469"/>
                <a:gd name="connsiteX31" fmla="*/ 2218 w 2331"/>
                <a:gd name="connsiteY31" fmla="*/ 1203 h 1469"/>
                <a:gd name="connsiteX32" fmla="*/ 2230 w 2331"/>
                <a:gd name="connsiteY32" fmla="*/ 1197 h 1469"/>
                <a:gd name="connsiteX33" fmla="*/ 2241 w 2331"/>
                <a:gd name="connsiteY33" fmla="*/ 1191 h 1469"/>
                <a:gd name="connsiteX34" fmla="*/ 2251 w 2331"/>
                <a:gd name="connsiteY34" fmla="*/ 1185 h 1469"/>
                <a:gd name="connsiteX35" fmla="*/ 2261 w 2331"/>
                <a:gd name="connsiteY35" fmla="*/ 1178 h 1469"/>
                <a:gd name="connsiteX36" fmla="*/ 2279 w 2331"/>
                <a:gd name="connsiteY36" fmla="*/ 1160 h 1469"/>
                <a:gd name="connsiteX37" fmla="*/ 2294 w 2331"/>
                <a:gd name="connsiteY37" fmla="*/ 1138 h 1469"/>
                <a:gd name="connsiteX38" fmla="*/ 2307 w 2331"/>
                <a:gd name="connsiteY38" fmla="*/ 1111 h 1469"/>
                <a:gd name="connsiteX39" fmla="*/ 2317 w 2331"/>
                <a:gd name="connsiteY39" fmla="*/ 1082 h 1469"/>
                <a:gd name="connsiteX40" fmla="*/ 2324 w 2331"/>
                <a:gd name="connsiteY40" fmla="*/ 1051 h 1469"/>
                <a:gd name="connsiteX41" fmla="*/ 2328 w 2331"/>
                <a:gd name="connsiteY41" fmla="*/ 1018 h 1469"/>
                <a:gd name="connsiteX42" fmla="*/ 2331 w 2331"/>
                <a:gd name="connsiteY42" fmla="*/ 985 h 1469"/>
                <a:gd name="connsiteX43" fmla="*/ 2331 w 2331"/>
                <a:gd name="connsiteY43" fmla="*/ 954 h 1469"/>
                <a:gd name="connsiteX44" fmla="*/ 2329 w 2331"/>
                <a:gd name="connsiteY44" fmla="*/ 927 h 1469"/>
                <a:gd name="connsiteX45" fmla="*/ 2327 w 2331"/>
                <a:gd name="connsiteY45" fmla="*/ 899 h 1469"/>
                <a:gd name="connsiteX46" fmla="*/ 2322 w 2331"/>
                <a:gd name="connsiteY46" fmla="*/ 871 h 1469"/>
                <a:gd name="connsiteX47" fmla="*/ 2315 w 2331"/>
                <a:gd name="connsiteY47" fmla="*/ 844 h 1469"/>
                <a:gd name="connsiteX48" fmla="*/ 2307 w 2331"/>
                <a:gd name="connsiteY48" fmla="*/ 819 h 1469"/>
                <a:gd name="connsiteX49" fmla="*/ 2297 w 2331"/>
                <a:gd name="connsiteY49" fmla="*/ 796 h 1469"/>
                <a:gd name="connsiteX50" fmla="*/ 2284 w 2331"/>
                <a:gd name="connsiteY50" fmla="*/ 777 h 1469"/>
                <a:gd name="connsiteX51" fmla="*/ 2269 w 2331"/>
                <a:gd name="connsiteY51" fmla="*/ 762 h 1469"/>
                <a:gd name="connsiteX52" fmla="*/ 2242 w 2331"/>
                <a:gd name="connsiteY52" fmla="*/ 743 h 1469"/>
                <a:gd name="connsiteX53" fmla="*/ 2213 w 2331"/>
                <a:gd name="connsiteY53" fmla="*/ 725 h 1469"/>
                <a:gd name="connsiteX54" fmla="*/ 2181 w 2331"/>
                <a:gd name="connsiteY54" fmla="*/ 706 h 1469"/>
                <a:gd name="connsiteX55" fmla="*/ 2147 w 2331"/>
                <a:gd name="connsiteY55" fmla="*/ 688 h 1469"/>
                <a:gd name="connsiteX56" fmla="*/ 2112 w 2331"/>
                <a:gd name="connsiteY56" fmla="*/ 672 h 1469"/>
                <a:gd name="connsiteX57" fmla="*/ 2074 w 2331"/>
                <a:gd name="connsiteY57" fmla="*/ 656 h 1469"/>
                <a:gd name="connsiteX58" fmla="*/ 2034 w 2331"/>
                <a:gd name="connsiteY58" fmla="*/ 640 h 1469"/>
                <a:gd name="connsiteX59" fmla="*/ 1993 w 2331"/>
                <a:gd name="connsiteY59" fmla="*/ 625 h 1469"/>
                <a:gd name="connsiteX60" fmla="*/ 1950 w 2331"/>
                <a:gd name="connsiteY60" fmla="*/ 611 h 1469"/>
                <a:gd name="connsiteX61" fmla="*/ 1904 w 2331"/>
                <a:gd name="connsiteY61" fmla="*/ 598 h 1469"/>
                <a:gd name="connsiteX62" fmla="*/ 1857 w 2331"/>
                <a:gd name="connsiteY62" fmla="*/ 585 h 1469"/>
                <a:gd name="connsiteX63" fmla="*/ 1808 w 2331"/>
                <a:gd name="connsiteY63" fmla="*/ 574 h 1469"/>
                <a:gd name="connsiteX64" fmla="*/ 1758 w 2331"/>
                <a:gd name="connsiteY64" fmla="*/ 563 h 1469"/>
                <a:gd name="connsiteX65" fmla="*/ 1707 w 2331"/>
                <a:gd name="connsiteY65" fmla="*/ 553 h 1469"/>
                <a:gd name="connsiteX66" fmla="*/ 1654 w 2331"/>
                <a:gd name="connsiteY66" fmla="*/ 543 h 1469"/>
                <a:gd name="connsiteX67" fmla="*/ 1599 w 2331"/>
                <a:gd name="connsiteY67" fmla="*/ 535 h 1469"/>
                <a:gd name="connsiteX68" fmla="*/ 1599 w 2331"/>
                <a:gd name="connsiteY68" fmla="*/ 535 h 1469"/>
                <a:gd name="connsiteX69" fmla="*/ 1595 w 2331"/>
                <a:gd name="connsiteY69" fmla="*/ 471 h 1469"/>
                <a:gd name="connsiteX70" fmla="*/ 1487 w 2331"/>
                <a:gd name="connsiteY70" fmla="*/ 471 h 1469"/>
                <a:gd name="connsiteX71" fmla="*/ 1496 w 2331"/>
                <a:gd name="connsiteY71" fmla="*/ 637 h 1469"/>
                <a:gd name="connsiteX72" fmla="*/ 1491 w 2331"/>
                <a:gd name="connsiteY72" fmla="*/ 638 h 1469"/>
                <a:gd name="connsiteX73" fmla="*/ 1487 w 2331"/>
                <a:gd name="connsiteY73" fmla="*/ 639 h 1469"/>
                <a:gd name="connsiteX74" fmla="*/ 1482 w 2331"/>
                <a:gd name="connsiteY74" fmla="*/ 640 h 1469"/>
                <a:gd name="connsiteX75" fmla="*/ 1477 w 2331"/>
                <a:gd name="connsiteY75" fmla="*/ 642 h 1469"/>
                <a:gd name="connsiteX76" fmla="*/ 1473 w 2331"/>
                <a:gd name="connsiteY76" fmla="*/ 644 h 1469"/>
                <a:gd name="connsiteX77" fmla="*/ 1468 w 2331"/>
                <a:gd name="connsiteY77" fmla="*/ 645 h 1469"/>
                <a:gd name="connsiteX78" fmla="*/ 1462 w 2331"/>
                <a:gd name="connsiteY78" fmla="*/ 646 h 1469"/>
                <a:gd name="connsiteX79" fmla="*/ 1458 w 2331"/>
                <a:gd name="connsiteY79" fmla="*/ 647 h 1469"/>
                <a:gd name="connsiteX80" fmla="*/ 1467 w 2331"/>
                <a:gd name="connsiteY80" fmla="*/ 643 h 1469"/>
                <a:gd name="connsiteX81" fmla="*/ 1418 w 2331"/>
                <a:gd name="connsiteY81" fmla="*/ 561 h 1469"/>
                <a:gd name="connsiteX82" fmla="*/ 1405 w 2331"/>
                <a:gd name="connsiteY82" fmla="*/ 452 h 1469"/>
                <a:gd name="connsiteX83" fmla="*/ 1417 w 2331"/>
                <a:gd name="connsiteY83" fmla="*/ 442 h 1469"/>
                <a:gd name="connsiteX84" fmla="*/ 1427 w 2331"/>
                <a:gd name="connsiteY84" fmla="*/ 430 h 1469"/>
                <a:gd name="connsiteX85" fmla="*/ 1438 w 2331"/>
                <a:gd name="connsiteY85" fmla="*/ 417 h 1469"/>
                <a:gd name="connsiteX86" fmla="*/ 1447 w 2331"/>
                <a:gd name="connsiteY86" fmla="*/ 403 h 1469"/>
                <a:gd name="connsiteX87" fmla="*/ 1456 w 2331"/>
                <a:gd name="connsiteY87" fmla="*/ 388 h 1469"/>
                <a:gd name="connsiteX88" fmla="*/ 1465 w 2331"/>
                <a:gd name="connsiteY88" fmla="*/ 372 h 1469"/>
                <a:gd name="connsiteX89" fmla="*/ 1472 w 2331"/>
                <a:gd name="connsiteY89" fmla="*/ 354 h 1469"/>
                <a:gd name="connsiteX90" fmla="*/ 1479 w 2331"/>
                <a:gd name="connsiteY90" fmla="*/ 337 h 1469"/>
                <a:gd name="connsiteX91" fmla="*/ 1487 w 2331"/>
                <a:gd name="connsiteY91" fmla="*/ 471 h 1469"/>
                <a:gd name="connsiteX92" fmla="*/ 1595 w 2331"/>
                <a:gd name="connsiteY92" fmla="*/ 471 h 1469"/>
                <a:gd name="connsiteX93" fmla="*/ 1585 w 2331"/>
                <a:gd name="connsiteY93" fmla="*/ 273 h 1469"/>
                <a:gd name="connsiteX94" fmla="*/ 1584 w 2331"/>
                <a:gd name="connsiteY94" fmla="*/ 265 h 1469"/>
                <a:gd name="connsiteX95" fmla="*/ 1580 w 2331"/>
                <a:gd name="connsiteY95" fmla="*/ 257 h 1469"/>
                <a:gd name="connsiteX96" fmla="*/ 1576 w 2331"/>
                <a:gd name="connsiteY96" fmla="*/ 250 h 1469"/>
                <a:gd name="connsiteX97" fmla="*/ 1570 w 2331"/>
                <a:gd name="connsiteY97" fmla="*/ 243 h 1469"/>
                <a:gd name="connsiteX98" fmla="*/ 1563 w 2331"/>
                <a:gd name="connsiteY98" fmla="*/ 237 h 1469"/>
                <a:gd name="connsiteX99" fmla="*/ 1556 w 2331"/>
                <a:gd name="connsiteY99" fmla="*/ 234 h 1469"/>
                <a:gd name="connsiteX100" fmla="*/ 1546 w 2331"/>
                <a:gd name="connsiteY100" fmla="*/ 231 h 1469"/>
                <a:gd name="connsiteX101" fmla="*/ 1538 w 2331"/>
                <a:gd name="connsiteY101" fmla="*/ 230 h 1469"/>
                <a:gd name="connsiteX102" fmla="*/ 1517 w 2331"/>
                <a:gd name="connsiteY102" fmla="*/ 230 h 1469"/>
                <a:gd name="connsiteX103" fmla="*/ 1511 w 2331"/>
                <a:gd name="connsiteY103" fmla="*/ 230 h 1469"/>
                <a:gd name="connsiteX104" fmla="*/ 1505 w 2331"/>
                <a:gd name="connsiteY104" fmla="*/ 231 h 1469"/>
                <a:gd name="connsiteX105" fmla="*/ 1501 w 2331"/>
                <a:gd name="connsiteY105" fmla="*/ 234 h 1469"/>
                <a:gd name="connsiteX106" fmla="*/ 1495 w 2331"/>
                <a:gd name="connsiteY106" fmla="*/ 236 h 1469"/>
                <a:gd name="connsiteX107" fmla="*/ 1495 w 2331"/>
                <a:gd name="connsiteY107" fmla="*/ 236 h 1469"/>
                <a:gd name="connsiteX108" fmla="*/ 1495 w 2331"/>
                <a:gd name="connsiteY108" fmla="*/ 235 h 1469"/>
                <a:gd name="connsiteX109" fmla="*/ 1495 w 2331"/>
                <a:gd name="connsiteY109" fmla="*/ 235 h 1469"/>
                <a:gd name="connsiteX110" fmla="*/ 1495 w 2331"/>
                <a:gd name="connsiteY110" fmla="*/ 235 h 1469"/>
                <a:gd name="connsiteX111" fmla="*/ 1493 w 2331"/>
                <a:gd name="connsiteY111" fmla="*/ 212 h 1469"/>
                <a:gd name="connsiteX112" fmla="*/ 1488 w 2331"/>
                <a:gd name="connsiteY112" fmla="*/ 188 h 1469"/>
                <a:gd name="connsiteX113" fmla="*/ 1481 w 2331"/>
                <a:gd name="connsiteY113" fmla="*/ 166 h 1469"/>
                <a:gd name="connsiteX114" fmla="*/ 1473 w 2331"/>
                <a:gd name="connsiteY114" fmla="*/ 145 h 1469"/>
                <a:gd name="connsiteX115" fmla="*/ 1462 w 2331"/>
                <a:gd name="connsiteY115" fmla="*/ 124 h 1469"/>
                <a:gd name="connsiteX116" fmla="*/ 1449 w 2331"/>
                <a:gd name="connsiteY116" fmla="*/ 105 h 1469"/>
                <a:gd name="connsiteX117" fmla="*/ 1434 w 2331"/>
                <a:gd name="connsiteY117" fmla="*/ 86 h 1469"/>
                <a:gd name="connsiteX118" fmla="*/ 1418 w 2331"/>
                <a:gd name="connsiteY118" fmla="*/ 69 h 1469"/>
                <a:gd name="connsiteX119" fmla="*/ 1399 w 2331"/>
                <a:gd name="connsiteY119" fmla="*/ 54 h 1469"/>
                <a:gd name="connsiteX120" fmla="*/ 1379 w 2331"/>
                <a:gd name="connsiteY120" fmla="*/ 40 h 1469"/>
                <a:gd name="connsiteX121" fmla="*/ 1359 w 2331"/>
                <a:gd name="connsiteY121" fmla="*/ 28 h 1469"/>
                <a:gd name="connsiteX122" fmla="*/ 1338 w 2331"/>
                <a:gd name="connsiteY122" fmla="*/ 18 h 1469"/>
                <a:gd name="connsiteX123" fmla="*/ 1316 w 2331"/>
                <a:gd name="connsiteY123" fmla="*/ 11 h 1469"/>
                <a:gd name="connsiteX124" fmla="*/ 1294 w 2331"/>
                <a:gd name="connsiteY124" fmla="*/ 5 h 1469"/>
                <a:gd name="connsiteX125" fmla="*/ 1271 w 2331"/>
                <a:gd name="connsiteY125" fmla="*/ 1 h 1469"/>
                <a:gd name="connsiteX126" fmla="*/ 1247 w 2331"/>
                <a:gd name="connsiteY126" fmla="*/ 0 h 1469"/>
                <a:gd name="connsiteX127" fmla="*/ 1225 w 2331"/>
                <a:gd name="connsiteY127" fmla="*/ 1 h 1469"/>
                <a:gd name="connsiteX128" fmla="*/ 1204 w 2331"/>
                <a:gd name="connsiteY128" fmla="*/ 4 h 1469"/>
                <a:gd name="connsiteX129" fmla="*/ 1183 w 2331"/>
                <a:gd name="connsiteY129" fmla="*/ 9 h 1469"/>
                <a:gd name="connsiteX130" fmla="*/ 1163 w 2331"/>
                <a:gd name="connsiteY130" fmla="*/ 15 h 1469"/>
                <a:gd name="connsiteX131" fmla="*/ 1144 w 2331"/>
                <a:gd name="connsiteY131" fmla="*/ 25 h 1469"/>
                <a:gd name="connsiteX132" fmla="*/ 1127 w 2331"/>
                <a:gd name="connsiteY132" fmla="*/ 34 h 1469"/>
                <a:gd name="connsiteX133" fmla="*/ 1110 w 2331"/>
                <a:gd name="connsiteY133" fmla="*/ 46 h 1469"/>
                <a:gd name="connsiteX134" fmla="*/ 1095 w 2331"/>
                <a:gd name="connsiteY134" fmla="*/ 60 h 1469"/>
                <a:gd name="connsiteX135" fmla="*/ 1080 w 2331"/>
                <a:gd name="connsiteY135" fmla="*/ 74 h 1469"/>
                <a:gd name="connsiteX136" fmla="*/ 1068 w 2331"/>
                <a:gd name="connsiteY136" fmla="*/ 90 h 1469"/>
                <a:gd name="connsiteX137" fmla="*/ 1057 w 2331"/>
                <a:gd name="connsiteY137" fmla="*/ 106 h 1469"/>
                <a:gd name="connsiteX138" fmla="*/ 1047 w 2331"/>
                <a:gd name="connsiteY138" fmla="*/ 125 h 1469"/>
                <a:gd name="connsiteX139" fmla="*/ 1039 w 2331"/>
                <a:gd name="connsiteY139" fmla="*/ 144 h 1469"/>
                <a:gd name="connsiteX140" fmla="*/ 1033 w 2331"/>
                <a:gd name="connsiteY140" fmla="*/ 164 h 1469"/>
                <a:gd name="connsiteX141" fmla="*/ 1029 w 2331"/>
                <a:gd name="connsiteY141" fmla="*/ 185 h 1469"/>
                <a:gd name="connsiteX142" fmla="*/ 1026 w 2331"/>
                <a:gd name="connsiteY142" fmla="*/ 207 h 1469"/>
                <a:gd name="connsiteX143" fmla="*/ 1003 w 2331"/>
                <a:gd name="connsiteY143" fmla="*/ 227 h 1469"/>
                <a:gd name="connsiteX144" fmla="*/ 976 w 2331"/>
                <a:gd name="connsiteY144" fmla="*/ 251 h 1469"/>
                <a:gd name="connsiteX145" fmla="*/ 947 w 2331"/>
                <a:gd name="connsiteY145" fmla="*/ 279 h 1469"/>
                <a:gd name="connsiteX146" fmla="*/ 919 w 2331"/>
                <a:gd name="connsiteY146" fmla="*/ 309 h 1469"/>
                <a:gd name="connsiteX147" fmla="*/ 893 w 2331"/>
                <a:gd name="connsiteY147" fmla="*/ 338 h 1469"/>
                <a:gd name="connsiteX148" fmla="*/ 873 w 2331"/>
                <a:gd name="connsiteY148" fmla="*/ 366 h 1469"/>
                <a:gd name="connsiteX149" fmla="*/ 860 w 2331"/>
                <a:gd name="connsiteY149" fmla="*/ 391 h 1469"/>
                <a:gd name="connsiteX150" fmla="*/ 858 w 2331"/>
                <a:gd name="connsiteY150" fmla="*/ 414 h 1469"/>
                <a:gd name="connsiteX151" fmla="*/ 860 w 2331"/>
                <a:gd name="connsiteY151" fmla="*/ 422 h 1469"/>
                <a:gd name="connsiteX152" fmla="*/ 864 w 2331"/>
                <a:gd name="connsiteY152" fmla="*/ 429 h 1469"/>
                <a:gd name="connsiteX153" fmla="*/ 870 w 2331"/>
                <a:gd name="connsiteY153" fmla="*/ 435 h 1469"/>
                <a:gd name="connsiteX154" fmla="*/ 877 w 2331"/>
                <a:gd name="connsiteY154" fmla="*/ 439 h 1469"/>
                <a:gd name="connsiteX155" fmla="*/ 887 w 2331"/>
                <a:gd name="connsiteY155" fmla="*/ 444 h 1469"/>
                <a:gd name="connsiteX156" fmla="*/ 898 w 2331"/>
                <a:gd name="connsiteY156" fmla="*/ 449 h 1469"/>
                <a:gd name="connsiteX157" fmla="*/ 911 w 2331"/>
                <a:gd name="connsiteY157" fmla="*/ 452 h 1469"/>
                <a:gd name="connsiteX158" fmla="*/ 923 w 2331"/>
                <a:gd name="connsiteY158" fmla="*/ 456 h 1469"/>
                <a:gd name="connsiteX159" fmla="*/ 936 w 2331"/>
                <a:gd name="connsiteY159" fmla="*/ 459 h 1469"/>
                <a:gd name="connsiteX160" fmla="*/ 950 w 2331"/>
                <a:gd name="connsiteY160" fmla="*/ 462 h 1469"/>
                <a:gd name="connsiteX161" fmla="*/ 964 w 2331"/>
                <a:gd name="connsiteY161" fmla="*/ 465 h 1469"/>
                <a:gd name="connsiteX162" fmla="*/ 978 w 2331"/>
                <a:gd name="connsiteY162" fmla="*/ 466 h 1469"/>
                <a:gd name="connsiteX163" fmla="*/ 991 w 2331"/>
                <a:gd name="connsiteY163" fmla="*/ 469 h 1469"/>
                <a:gd name="connsiteX164" fmla="*/ 1005 w 2331"/>
                <a:gd name="connsiteY164" fmla="*/ 470 h 1469"/>
                <a:gd name="connsiteX165" fmla="*/ 1018 w 2331"/>
                <a:gd name="connsiteY165" fmla="*/ 472 h 1469"/>
                <a:gd name="connsiteX166" fmla="*/ 1030 w 2331"/>
                <a:gd name="connsiteY166" fmla="*/ 473 h 1469"/>
                <a:gd name="connsiteX167" fmla="*/ 1041 w 2331"/>
                <a:gd name="connsiteY167" fmla="*/ 473 h 1469"/>
                <a:gd name="connsiteX168" fmla="*/ 1052 w 2331"/>
                <a:gd name="connsiteY168" fmla="*/ 474 h 1469"/>
                <a:gd name="connsiteX169" fmla="*/ 1061 w 2331"/>
                <a:gd name="connsiteY169" fmla="*/ 476 h 1469"/>
                <a:gd name="connsiteX170" fmla="*/ 1069 w 2331"/>
                <a:gd name="connsiteY170" fmla="*/ 476 h 1469"/>
                <a:gd name="connsiteX171" fmla="*/ 1082 w 2331"/>
                <a:gd name="connsiteY171" fmla="*/ 589 h 1469"/>
                <a:gd name="connsiteX172" fmla="*/ 1082 w 2331"/>
                <a:gd name="connsiteY172" fmla="*/ 593 h 1469"/>
                <a:gd name="connsiteX173" fmla="*/ 1074 w 2331"/>
                <a:gd name="connsiteY173" fmla="*/ 590 h 1469"/>
                <a:gd name="connsiteX174" fmla="*/ 1067 w 2331"/>
                <a:gd name="connsiteY174" fmla="*/ 588 h 1469"/>
                <a:gd name="connsiteX175" fmla="*/ 1059 w 2331"/>
                <a:gd name="connsiteY175" fmla="*/ 588 h 1469"/>
                <a:gd name="connsiteX176" fmla="*/ 1051 w 2331"/>
                <a:gd name="connsiteY176" fmla="*/ 590 h 1469"/>
                <a:gd name="connsiteX177" fmla="*/ 1046 w 2331"/>
                <a:gd name="connsiteY177" fmla="*/ 591 h 1469"/>
                <a:gd name="connsiteX178" fmla="*/ 1043 w 2331"/>
                <a:gd name="connsiteY178" fmla="*/ 593 h 1469"/>
                <a:gd name="connsiteX179" fmla="*/ 1039 w 2331"/>
                <a:gd name="connsiteY179" fmla="*/ 594 h 1469"/>
                <a:gd name="connsiteX180" fmla="*/ 1037 w 2331"/>
                <a:gd name="connsiteY180" fmla="*/ 595 h 1469"/>
                <a:gd name="connsiteX181" fmla="*/ 969 w 2331"/>
                <a:gd name="connsiteY181" fmla="*/ 501 h 1469"/>
                <a:gd name="connsiteX182" fmla="*/ 968 w 2331"/>
                <a:gd name="connsiteY182" fmla="*/ 500 h 1469"/>
                <a:gd name="connsiteX183" fmla="*/ 963 w 2331"/>
                <a:gd name="connsiteY183" fmla="*/ 497 h 1469"/>
                <a:gd name="connsiteX184" fmla="*/ 957 w 2331"/>
                <a:gd name="connsiteY184" fmla="*/ 493 h 1469"/>
                <a:gd name="connsiteX185" fmla="*/ 951 w 2331"/>
                <a:gd name="connsiteY185" fmla="*/ 491 h 1469"/>
                <a:gd name="connsiteX186" fmla="*/ 943 w 2331"/>
                <a:gd name="connsiteY186" fmla="*/ 488 h 1469"/>
                <a:gd name="connsiteX187" fmla="*/ 936 w 2331"/>
                <a:gd name="connsiteY187" fmla="*/ 488 h 1469"/>
                <a:gd name="connsiteX188" fmla="*/ 928 w 2331"/>
                <a:gd name="connsiteY188" fmla="*/ 491 h 1469"/>
                <a:gd name="connsiteX189" fmla="*/ 920 w 2331"/>
                <a:gd name="connsiteY189" fmla="*/ 493 h 1469"/>
                <a:gd name="connsiteX190" fmla="*/ 912 w 2331"/>
                <a:gd name="connsiteY190" fmla="*/ 499 h 1469"/>
                <a:gd name="connsiteX191" fmla="*/ 900 w 2331"/>
                <a:gd name="connsiteY191" fmla="*/ 514 h 1469"/>
                <a:gd name="connsiteX192" fmla="*/ 897 w 2331"/>
                <a:gd name="connsiteY192" fmla="*/ 529 h 1469"/>
                <a:gd name="connsiteX193" fmla="*/ 899 w 2331"/>
                <a:gd name="connsiteY193" fmla="*/ 543 h 1469"/>
                <a:gd name="connsiteX194" fmla="*/ 904 w 2331"/>
                <a:gd name="connsiteY194" fmla="*/ 554 h 1469"/>
                <a:gd name="connsiteX195" fmla="*/ 906 w 2331"/>
                <a:gd name="connsiteY195" fmla="*/ 557 h 1469"/>
                <a:gd name="connsiteX196" fmla="*/ 912 w 2331"/>
                <a:gd name="connsiteY196" fmla="*/ 564 h 1469"/>
                <a:gd name="connsiteX197" fmla="*/ 920 w 2331"/>
                <a:gd name="connsiteY197" fmla="*/ 576 h 1469"/>
                <a:gd name="connsiteX198" fmla="*/ 930 w 2331"/>
                <a:gd name="connsiteY198" fmla="*/ 590 h 1469"/>
                <a:gd name="connsiteX199" fmla="*/ 941 w 2331"/>
                <a:gd name="connsiteY199" fmla="*/ 604 h 1469"/>
                <a:gd name="connsiteX200" fmla="*/ 953 w 2331"/>
                <a:gd name="connsiteY200" fmla="*/ 619 h 1469"/>
                <a:gd name="connsiteX201" fmla="*/ 962 w 2331"/>
                <a:gd name="connsiteY201" fmla="*/ 632 h 1469"/>
                <a:gd name="connsiteX202" fmla="*/ 970 w 2331"/>
                <a:gd name="connsiteY202" fmla="*/ 643 h 1469"/>
                <a:gd name="connsiteX203" fmla="*/ 944 w 2331"/>
                <a:gd name="connsiteY203" fmla="*/ 636 h 1469"/>
                <a:gd name="connsiteX204" fmla="*/ 922 w 2331"/>
                <a:gd name="connsiteY204" fmla="*/ 628 h 1469"/>
                <a:gd name="connsiteX205" fmla="*/ 902 w 2331"/>
                <a:gd name="connsiteY205" fmla="*/ 618 h 1469"/>
                <a:gd name="connsiteX206" fmla="*/ 886 w 2331"/>
                <a:gd name="connsiteY206" fmla="*/ 609 h 1469"/>
                <a:gd name="connsiteX207" fmla="*/ 873 w 2331"/>
                <a:gd name="connsiteY207" fmla="*/ 600 h 1469"/>
                <a:gd name="connsiteX208" fmla="*/ 863 w 2331"/>
                <a:gd name="connsiteY208" fmla="*/ 589 h 1469"/>
                <a:gd name="connsiteX209" fmla="*/ 857 w 2331"/>
                <a:gd name="connsiteY209" fmla="*/ 578 h 1469"/>
                <a:gd name="connsiteX210" fmla="*/ 854 w 2331"/>
                <a:gd name="connsiteY210" fmla="*/ 567 h 1469"/>
                <a:gd name="connsiteX211" fmla="*/ 853 w 2331"/>
                <a:gd name="connsiteY211" fmla="*/ 559 h 1469"/>
                <a:gd name="connsiteX212" fmla="*/ 853 w 2331"/>
                <a:gd name="connsiteY212" fmla="*/ 552 h 1469"/>
                <a:gd name="connsiteX213" fmla="*/ 853 w 2331"/>
                <a:gd name="connsiteY213" fmla="*/ 545 h 1469"/>
                <a:gd name="connsiteX214" fmla="*/ 854 w 2331"/>
                <a:gd name="connsiteY214" fmla="*/ 538 h 1469"/>
                <a:gd name="connsiteX215" fmla="*/ 856 w 2331"/>
                <a:gd name="connsiteY215" fmla="*/ 518 h 1469"/>
                <a:gd name="connsiteX216" fmla="*/ 837 w 2331"/>
                <a:gd name="connsiteY216" fmla="*/ 520 h 1469"/>
                <a:gd name="connsiteX217" fmla="*/ 802 w 2331"/>
                <a:gd name="connsiteY217" fmla="*/ 524 h 1469"/>
                <a:gd name="connsiteX218" fmla="*/ 767 w 2331"/>
                <a:gd name="connsiteY218" fmla="*/ 528 h 1469"/>
                <a:gd name="connsiteX219" fmla="*/ 732 w 2331"/>
                <a:gd name="connsiteY219" fmla="*/ 532 h 1469"/>
                <a:gd name="connsiteX220" fmla="*/ 698 w 2331"/>
                <a:gd name="connsiteY220" fmla="*/ 538 h 1469"/>
                <a:gd name="connsiteX221" fmla="*/ 664 w 2331"/>
                <a:gd name="connsiteY221" fmla="*/ 542 h 1469"/>
                <a:gd name="connsiteX222" fmla="*/ 631 w 2331"/>
                <a:gd name="connsiteY222" fmla="*/ 548 h 1469"/>
                <a:gd name="connsiteX223" fmla="*/ 600 w 2331"/>
                <a:gd name="connsiteY223" fmla="*/ 554 h 1469"/>
                <a:gd name="connsiteX224" fmla="*/ 567 w 2331"/>
                <a:gd name="connsiteY224" fmla="*/ 560 h 1469"/>
                <a:gd name="connsiteX225" fmla="*/ 537 w 2331"/>
                <a:gd name="connsiteY225" fmla="*/ 567 h 1469"/>
                <a:gd name="connsiteX226" fmla="*/ 506 w 2331"/>
                <a:gd name="connsiteY226" fmla="*/ 574 h 1469"/>
                <a:gd name="connsiteX227" fmla="*/ 476 w 2331"/>
                <a:gd name="connsiteY227" fmla="*/ 581 h 1469"/>
                <a:gd name="connsiteX228" fmla="*/ 447 w 2331"/>
                <a:gd name="connsiteY228" fmla="*/ 589 h 1469"/>
                <a:gd name="connsiteX229" fmla="*/ 417 w 2331"/>
                <a:gd name="connsiteY229" fmla="*/ 596 h 1469"/>
                <a:gd name="connsiteX230" fmla="*/ 390 w 2331"/>
                <a:gd name="connsiteY230" fmla="*/ 604 h 1469"/>
                <a:gd name="connsiteX231" fmla="*/ 362 w 2331"/>
                <a:gd name="connsiteY231" fmla="*/ 614 h 1469"/>
                <a:gd name="connsiteX232" fmla="*/ 337 w 2331"/>
                <a:gd name="connsiteY232" fmla="*/ 622 h 1469"/>
                <a:gd name="connsiteX233" fmla="*/ 311 w 2331"/>
                <a:gd name="connsiteY233" fmla="*/ 631 h 1469"/>
                <a:gd name="connsiteX234" fmla="*/ 285 w 2331"/>
                <a:gd name="connsiteY234" fmla="*/ 640 h 1469"/>
                <a:gd name="connsiteX235" fmla="*/ 262 w 2331"/>
                <a:gd name="connsiteY235" fmla="*/ 650 h 1469"/>
                <a:gd name="connsiteX236" fmla="*/ 238 w 2331"/>
                <a:gd name="connsiteY236" fmla="*/ 660 h 1469"/>
                <a:gd name="connsiteX237" fmla="*/ 215 w 2331"/>
                <a:gd name="connsiteY237" fmla="*/ 671 h 1469"/>
                <a:gd name="connsiteX238" fmla="*/ 194 w 2331"/>
                <a:gd name="connsiteY238" fmla="*/ 681 h 1469"/>
                <a:gd name="connsiteX239" fmla="*/ 173 w 2331"/>
                <a:gd name="connsiteY239" fmla="*/ 692 h 1469"/>
                <a:gd name="connsiteX240" fmla="*/ 153 w 2331"/>
                <a:gd name="connsiteY240" fmla="*/ 702 h 1469"/>
                <a:gd name="connsiteX241" fmla="*/ 134 w 2331"/>
                <a:gd name="connsiteY241" fmla="*/ 714 h 1469"/>
                <a:gd name="connsiteX242" fmla="*/ 116 w 2331"/>
                <a:gd name="connsiteY242" fmla="*/ 726 h 1469"/>
                <a:gd name="connsiteX243" fmla="*/ 98 w 2331"/>
                <a:gd name="connsiteY243" fmla="*/ 737 h 1469"/>
                <a:gd name="connsiteX244" fmla="*/ 82 w 2331"/>
                <a:gd name="connsiteY244" fmla="*/ 749 h 1469"/>
                <a:gd name="connsiteX245" fmla="*/ 67 w 2331"/>
                <a:gd name="connsiteY245" fmla="*/ 762 h 1469"/>
                <a:gd name="connsiteX246" fmla="*/ 53 w 2331"/>
                <a:gd name="connsiteY246" fmla="*/ 774 h 1469"/>
                <a:gd name="connsiteX247" fmla="*/ 40 w 2331"/>
                <a:gd name="connsiteY247" fmla="*/ 787 h 1469"/>
                <a:gd name="connsiteX248" fmla="*/ 27 w 2331"/>
                <a:gd name="connsiteY248" fmla="*/ 799 h 1469"/>
                <a:gd name="connsiteX249" fmla="*/ 8 w 2331"/>
                <a:gd name="connsiteY249" fmla="*/ 836 h 1469"/>
                <a:gd name="connsiteX250" fmla="*/ 0 w 2331"/>
                <a:gd name="connsiteY250" fmla="*/ 882 h 1469"/>
                <a:gd name="connsiteX251" fmla="*/ 0 w 2331"/>
                <a:gd name="connsiteY251" fmla="*/ 927 h 1469"/>
                <a:gd name="connsiteX252" fmla="*/ 1 w 2331"/>
                <a:gd name="connsiteY252" fmla="*/ 958 h 1469"/>
                <a:gd name="connsiteX253" fmla="*/ 4 w 2331"/>
                <a:gd name="connsiteY253" fmla="*/ 983 h 1469"/>
                <a:gd name="connsiteX254" fmla="*/ 8 w 2331"/>
                <a:gd name="connsiteY254" fmla="*/ 1009 h 1469"/>
                <a:gd name="connsiteX255" fmla="*/ 14 w 2331"/>
                <a:gd name="connsiteY255" fmla="*/ 1034 h 1469"/>
                <a:gd name="connsiteX256" fmla="*/ 21 w 2331"/>
                <a:gd name="connsiteY256" fmla="*/ 1059 h 1469"/>
                <a:gd name="connsiteX257" fmla="*/ 29 w 2331"/>
                <a:gd name="connsiteY257" fmla="*/ 1082 h 1469"/>
                <a:gd name="connsiteX258" fmla="*/ 40 w 2331"/>
                <a:gd name="connsiteY258" fmla="*/ 1103 h 1469"/>
                <a:gd name="connsiteX259" fmla="*/ 51 w 2331"/>
                <a:gd name="connsiteY259" fmla="*/ 1122 h 1469"/>
                <a:gd name="connsiteX260" fmla="*/ 64 w 2331"/>
                <a:gd name="connsiteY260" fmla="*/ 1136 h 1469"/>
                <a:gd name="connsiteX261" fmla="*/ 81 w 2331"/>
                <a:gd name="connsiteY261" fmla="*/ 1149 h 1469"/>
                <a:gd name="connsiteX262" fmla="*/ 98 w 2331"/>
                <a:gd name="connsiteY262" fmla="*/ 1162 h 1469"/>
                <a:gd name="connsiteX263" fmla="*/ 118 w 2331"/>
                <a:gd name="connsiteY263" fmla="*/ 1173 h 1469"/>
                <a:gd name="connsiteX264" fmla="*/ 138 w 2331"/>
                <a:gd name="connsiteY264" fmla="*/ 1184 h 1469"/>
                <a:gd name="connsiteX265" fmla="*/ 160 w 2331"/>
                <a:gd name="connsiteY265" fmla="*/ 1193 h 1469"/>
                <a:gd name="connsiteX266" fmla="*/ 184 w 2331"/>
                <a:gd name="connsiteY266" fmla="*/ 1203 h 1469"/>
                <a:gd name="connsiteX267" fmla="*/ 208 w 2331"/>
                <a:gd name="connsiteY267" fmla="*/ 1211 h 1469"/>
                <a:gd name="connsiteX268" fmla="*/ 234 w 2331"/>
                <a:gd name="connsiteY268" fmla="*/ 1218 h 1469"/>
                <a:gd name="connsiteX269" fmla="*/ 242 w 2331"/>
                <a:gd name="connsiteY269" fmla="*/ 1239 h 1469"/>
                <a:gd name="connsiteX270" fmla="*/ 250 w 2331"/>
                <a:gd name="connsiteY270" fmla="*/ 1259 h 1469"/>
                <a:gd name="connsiteX271" fmla="*/ 261 w 2331"/>
                <a:gd name="connsiteY271" fmla="*/ 1279 h 1469"/>
                <a:gd name="connsiteX272" fmla="*/ 272 w 2331"/>
                <a:gd name="connsiteY272" fmla="*/ 1298 h 1469"/>
                <a:gd name="connsiteX273" fmla="*/ 285 w 2331"/>
                <a:gd name="connsiteY273" fmla="*/ 1317 h 1469"/>
                <a:gd name="connsiteX274" fmla="*/ 298 w 2331"/>
                <a:gd name="connsiteY274" fmla="*/ 1335 h 1469"/>
                <a:gd name="connsiteX275" fmla="*/ 313 w 2331"/>
                <a:gd name="connsiteY275" fmla="*/ 1352 h 1469"/>
                <a:gd name="connsiteX276" fmla="*/ 330 w 2331"/>
                <a:gd name="connsiteY276" fmla="*/ 1368 h 1469"/>
                <a:gd name="connsiteX277" fmla="*/ 342 w 2331"/>
                <a:gd name="connsiteY277" fmla="*/ 1380 h 1469"/>
                <a:gd name="connsiteX278" fmla="*/ 357 w 2331"/>
                <a:gd name="connsiteY278" fmla="*/ 1392 h 1469"/>
                <a:gd name="connsiteX279" fmla="*/ 371 w 2331"/>
                <a:gd name="connsiteY279" fmla="*/ 1402 h 1469"/>
                <a:gd name="connsiteX280" fmla="*/ 385 w 2331"/>
                <a:gd name="connsiteY280" fmla="*/ 1412 h 1469"/>
                <a:gd name="connsiteX281" fmla="*/ 400 w 2331"/>
                <a:gd name="connsiteY281" fmla="*/ 1421 h 1469"/>
                <a:gd name="connsiteX282" fmla="*/ 415 w 2331"/>
                <a:gd name="connsiteY282" fmla="*/ 1429 h 1469"/>
                <a:gd name="connsiteX283" fmla="*/ 430 w 2331"/>
                <a:gd name="connsiteY283" fmla="*/ 1436 h 1469"/>
                <a:gd name="connsiteX284" fmla="*/ 447 w 2331"/>
                <a:gd name="connsiteY284" fmla="*/ 1443 h 1469"/>
                <a:gd name="connsiteX285" fmla="*/ 462 w 2331"/>
                <a:gd name="connsiteY285" fmla="*/ 1449 h 1469"/>
                <a:gd name="connsiteX286" fmla="*/ 478 w 2331"/>
                <a:gd name="connsiteY286" fmla="*/ 1455 h 1469"/>
                <a:gd name="connsiteX287" fmla="*/ 494 w 2331"/>
                <a:gd name="connsiteY287" fmla="*/ 1458 h 1469"/>
                <a:gd name="connsiteX288" fmla="*/ 512 w 2331"/>
                <a:gd name="connsiteY288" fmla="*/ 1462 h 1469"/>
                <a:gd name="connsiteX289" fmla="*/ 528 w 2331"/>
                <a:gd name="connsiteY289" fmla="*/ 1465 h 1469"/>
                <a:gd name="connsiteX290" fmla="*/ 546 w 2331"/>
                <a:gd name="connsiteY290" fmla="*/ 1468 h 1469"/>
                <a:gd name="connsiteX291" fmla="*/ 562 w 2331"/>
                <a:gd name="connsiteY291" fmla="*/ 1469 h 1469"/>
                <a:gd name="connsiteX292" fmla="*/ 580 w 2331"/>
                <a:gd name="connsiteY292" fmla="*/ 1469 h 1469"/>
                <a:gd name="connsiteX293" fmla="*/ 597 w 2331"/>
                <a:gd name="connsiteY293" fmla="*/ 1469 h 1469"/>
                <a:gd name="connsiteX294" fmla="*/ 614 w 2331"/>
                <a:gd name="connsiteY294" fmla="*/ 1468 h 1469"/>
                <a:gd name="connsiteX295" fmla="*/ 631 w 2331"/>
                <a:gd name="connsiteY295" fmla="*/ 1465 h 1469"/>
                <a:gd name="connsiteX296" fmla="*/ 648 w 2331"/>
                <a:gd name="connsiteY296" fmla="*/ 1462 h 1469"/>
                <a:gd name="connsiteX297" fmla="*/ 664 w 2331"/>
                <a:gd name="connsiteY297" fmla="*/ 1458 h 1469"/>
                <a:gd name="connsiteX298" fmla="*/ 679 w 2331"/>
                <a:gd name="connsiteY298" fmla="*/ 1455 h 1469"/>
                <a:gd name="connsiteX299" fmla="*/ 695 w 2331"/>
                <a:gd name="connsiteY299" fmla="*/ 1449 h 1469"/>
                <a:gd name="connsiteX300" fmla="*/ 711 w 2331"/>
                <a:gd name="connsiteY300" fmla="*/ 1443 h 1469"/>
                <a:gd name="connsiteX301" fmla="*/ 726 w 2331"/>
                <a:gd name="connsiteY301" fmla="*/ 1436 h 1469"/>
                <a:gd name="connsiteX302" fmla="*/ 740 w 2331"/>
                <a:gd name="connsiteY302" fmla="*/ 1429 h 1469"/>
                <a:gd name="connsiteX303" fmla="*/ 754 w 2331"/>
                <a:gd name="connsiteY303" fmla="*/ 1421 h 1469"/>
                <a:gd name="connsiteX304" fmla="*/ 768 w 2331"/>
                <a:gd name="connsiteY304" fmla="*/ 1412 h 1469"/>
                <a:gd name="connsiteX305" fmla="*/ 781 w 2331"/>
                <a:gd name="connsiteY305" fmla="*/ 1402 h 1469"/>
                <a:gd name="connsiteX306" fmla="*/ 794 w 2331"/>
                <a:gd name="connsiteY306" fmla="*/ 1392 h 1469"/>
                <a:gd name="connsiteX307" fmla="*/ 807 w 2331"/>
                <a:gd name="connsiteY307" fmla="*/ 1380 h 1469"/>
                <a:gd name="connsiteX308" fmla="*/ 818 w 2331"/>
                <a:gd name="connsiteY308" fmla="*/ 1368 h 1469"/>
                <a:gd name="connsiteX309" fmla="*/ 830 w 2331"/>
                <a:gd name="connsiteY309" fmla="*/ 1356 h 1469"/>
                <a:gd name="connsiteX310" fmla="*/ 842 w 2331"/>
                <a:gd name="connsiteY310" fmla="*/ 1342 h 1469"/>
                <a:gd name="connsiteX311" fmla="*/ 851 w 2331"/>
                <a:gd name="connsiteY311" fmla="*/ 1326 h 1469"/>
                <a:gd name="connsiteX312" fmla="*/ 861 w 2331"/>
                <a:gd name="connsiteY312" fmla="*/ 1311 h 1469"/>
                <a:gd name="connsiteX313" fmla="*/ 870 w 2331"/>
                <a:gd name="connsiteY313" fmla="*/ 1296 h 1469"/>
                <a:gd name="connsiteX314" fmla="*/ 877 w 2331"/>
                <a:gd name="connsiteY314" fmla="*/ 1281 h 1469"/>
                <a:gd name="connsiteX315" fmla="*/ 884 w 2331"/>
                <a:gd name="connsiteY315" fmla="*/ 1264 h 1469"/>
                <a:gd name="connsiteX316" fmla="*/ 889 w 2331"/>
                <a:gd name="connsiteY316" fmla="*/ 1248 h 1469"/>
                <a:gd name="connsiteX317" fmla="*/ 908 w 2331"/>
                <a:gd name="connsiteY317" fmla="*/ 1248 h 1469"/>
                <a:gd name="connsiteX318" fmla="*/ 927 w 2331"/>
                <a:gd name="connsiteY318" fmla="*/ 1247 h 1469"/>
                <a:gd name="connsiteX319" fmla="*/ 946 w 2331"/>
                <a:gd name="connsiteY319" fmla="*/ 1247 h 1469"/>
                <a:gd name="connsiteX320" fmla="*/ 964 w 2331"/>
                <a:gd name="connsiteY320" fmla="*/ 1247 h 1469"/>
                <a:gd name="connsiteX321" fmla="*/ 983 w 2331"/>
                <a:gd name="connsiteY321" fmla="*/ 1246 h 1469"/>
                <a:gd name="connsiteX322" fmla="*/ 1002 w 2331"/>
                <a:gd name="connsiteY322" fmla="*/ 1246 h 1469"/>
                <a:gd name="connsiteX323" fmla="*/ 1020 w 2331"/>
                <a:gd name="connsiteY323" fmla="*/ 1246 h 1469"/>
                <a:gd name="connsiteX324" fmla="*/ 1039 w 2331"/>
                <a:gd name="connsiteY324" fmla="*/ 1245 h 1469"/>
                <a:gd name="connsiteX325" fmla="*/ 1058 w 2331"/>
                <a:gd name="connsiteY325" fmla="*/ 1245 h 1469"/>
                <a:gd name="connsiteX326" fmla="*/ 1078 w 2331"/>
                <a:gd name="connsiteY326" fmla="*/ 1245 h 1469"/>
                <a:gd name="connsiteX327" fmla="*/ 1096 w 2331"/>
                <a:gd name="connsiteY327" fmla="*/ 1245 h 1469"/>
                <a:gd name="connsiteX328" fmla="*/ 1116 w 2331"/>
                <a:gd name="connsiteY328" fmla="*/ 1243 h 1469"/>
                <a:gd name="connsiteX329" fmla="*/ 1135 w 2331"/>
                <a:gd name="connsiteY329" fmla="*/ 1243 h 1469"/>
                <a:gd name="connsiteX330" fmla="*/ 1155 w 2331"/>
                <a:gd name="connsiteY330" fmla="*/ 1243 h 1469"/>
                <a:gd name="connsiteX331" fmla="*/ 1174 w 2331"/>
                <a:gd name="connsiteY331" fmla="*/ 1243 h 1469"/>
                <a:gd name="connsiteX332" fmla="*/ 1193 w 2331"/>
                <a:gd name="connsiteY332" fmla="*/ 1243 h 1469"/>
                <a:gd name="connsiteX333" fmla="*/ 1214 w 2331"/>
                <a:gd name="connsiteY333" fmla="*/ 1243 h 1469"/>
                <a:gd name="connsiteX334" fmla="*/ 1235 w 2331"/>
                <a:gd name="connsiteY334" fmla="*/ 1243 h 1469"/>
                <a:gd name="connsiteX335" fmla="*/ 1257 w 2331"/>
                <a:gd name="connsiteY335" fmla="*/ 1243 h 1469"/>
                <a:gd name="connsiteX336" fmla="*/ 1278 w 2331"/>
                <a:gd name="connsiteY336" fmla="*/ 1245 h 1469"/>
                <a:gd name="connsiteX337" fmla="*/ 1299 w 2331"/>
                <a:gd name="connsiteY337" fmla="*/ 1245 h 1469"/>
                <a:gd name="connsiteX338" fmla="*/ 1320 w 2331"/>
                <a:gd name="connsiteY338" fmla="*/ 1245 h 1469"/>
                <a:gd name="connsiteX339" fmla="*/ 1339 w 2331"/>
                <a:gd name="connsiteY339" fmla="*/ 1246 h 1469"/>
                <a:gd name="connsiteX340" fmla="*/ 1361 w 2331"/>
                <a:gd name="connsiteY340" fmla="*/ 1246 h 1469"/>
                <a:gd name="connsiteX341" fmla="*/ 1380 w 2331"/>
                <a:gd name="connsiteY341" fmla="*/ 1247 h 1469"/>
                <a:gd name="connsiteX342" fmla="*/ 1401 w 2331"/>
                <a:gd name="connsiteY342" fmla="*/ 1248 h 1469"/>
                <a:gd name="connsiteX343" fmla="*/ 1421 w 2331"/>
                <a:gd name="connsiteY343" fmla="*/ 1248 h 1469"/>
                <a:gd name="connsiteX344" fmla="*/ 1441 w 2331"/>
                <a:gd name="connsiteY344" fmla="*/ 1249 h 1469"/>
                <a:gd name="connsiteX345" fmla="*/ 1461 w 2331"/>
                <a:gd name="connsiteY345" fmla="*/ 1250 h 1469"/>
                <a:gd name="connsiteX346" fmla="*/ 1481 w 2331"/>
                <a:gd name="connsiteY346" fmla="*/ 1252 h 1469"/>
                <a:gd name="connsiteX347" fmla="*/ 1501 w 2331"/>
                <a:gd name="connsiteY347" fmla="*/ 1252 h 1469"/>
                <a:gd name="connsiteX348" fmla="*/ 1521 w 2331"/>
                <a:gd name="connsiteY348" fmla="*/ 1253 h 1469"/>
                <a:gd name="connsiteX349" fmla="*/ 1528 w 2331"/>
                <a:gd name="connsiteY349" fmla="*/ 1269 h 1469"/>
                <a:gd name="connsiteX350" fmla="*/ 1496 w 2331"/>
                <a:gd name="connsiteY350" fmla="*/ 1203 h 1469"/>
                <a:gd name="connsiteX351" fmla="*/ 1449 w 2331"/>
                <a:gd name="connsiteY351" fmla="*/ 1203 h 1469"/>
                <a:gd name="connsiteX352" fmla="*/ 1412 w 2331"/>
                <a:gd name="connsiteY352" fmla="*/ 1158 h 1469"/>
                <a:gd name="connsiteX353" fmla="*/ 1421 w 2331"/>
                <a:gd name="connsiteY353" fmla="*/ 1134 h 1469"/>
                <a:gd name="connsiteX354" fmla="*/ 1431 w 2331"/>
                <a:gd name="connsiteY354" fmla="*/ 1104 h 1469"/>
                <a:gd name="connsiteX355" fmla="*/ 1427 w 2331"/>
                <a:gd name="connsiteY355" fmla="*/ 1098 h 1469"/>
                <a:gd name="connsiteX356" fmla="*/ 1475 w 2331"/>
                <a:gd name="connsiteY356" fmla="*/ 1053 h 1469"/>
                <a:gd name="connsiteX357" fmla="*/ 1425 w 2331"/>
                <a:gd name="connsiteY357" fmla="*/ 1050 h 1469"/>
                <a:gd name="connsiteX358" fmla="*/ 1487 w 2331"/>
                <a:gd name="connsiteY358" fmla="*/ 891 h 1469"/>
                <a:gd name="connsiteX359" fmla="*/ 1538 w 2331"/>
                <a:gd name="connsiteY359" fmla="*/ 843 h 1469"/>
                <a:gd name="connsiteX360" fmla="*/ 1570 w 2331"/>
                <a:gd name="connsiteY360" fmla="*/ 795 h 1469"/>
                <a:gd name="connsiteX361" fmla="*/ 1629 w 2331"/>
                <a:gd name="connsiteY361" fmla="*/ 762 h 1469"/>
                <a:gd name="connsiteX362" fmla="*/ 1632 w 2331"/>
                <a:gd name="connsiteY362" fmla="*/ 804 h 1469"/>
                <a:gd name="connsiteX363" fmla="*/ 1643 w 2331"/>
                <a:gd name="connsiteY363" fmla="*/ 772 h 1469"/>
                <a:gd name="connsiteX364" fmla="*/ 1657 w 2331"/>
                <a:gd name="connsiteY364" fmla="*/ 782 h 1469"/>
                <a:gd name="connsiteX365" fmla="*/ 1673 w 2331"/>
                <a:gd name="connsiteY365" fmla="*/ 791 h 1469"/>
                <a:gd name="connsiteX366" fmla="*/ 1688 w 2331"/>
                <a:gd name="connsiteY366" fmla="*/ 754 h 1469"/>
                <a:gd name="connsiteX367" fmla="*/ 1703 w 2331"/>
                <a:gd name="connsiteY367" fmla="*/ 761 h 1469"/>
                <a:gd name="connsiteX368" fmla="*/ 1704 w 2331"/>
                <a:gd name="connsiteY368" fmla="*/ 720 h 1469"/>
                <a:gd name="connsiteX369" fmla="*/ 1701 w 2331"/>
                <a:gd name="connsiteY369" fmla="*/ 765 h 1469"/>
                <a:gd name="connsiteX370" fmla="*/ 1719 w 2331"/>
                <a:gd name="connsiteY370" fmla="*/ 723 h 1469"/>
                <a:gd name="connsiteX371" fmla="*/ 1735 w 2331"/>
                <a:gd name="connsiteY371" fmla="*/ 774 h 1469"/>
                <a:gd name="connsiteX372" fmla="*/ 1731 w 2331"/>
                <a:gd name="connsiteY372" fmla="*/ 726 h 1469"/>
                <a:gd name="connsiteX373" fmla="*/ 1731 w 2331"/>
                <a:gd name="connsiteY373" fmla="*/ 735 h 1469"/>
                <a:gd name="connsiteX374" fmla="*/ 1743 w 2331"/>
                <a:gd name="connsiteY374" fmla="*/ 738 h 1469"/>
                <a:gd name="connsiteX375" fmla="*/ 1755 w 2331"/>
                <a:gd name="connsiteY375" fmla="*/ 774 h 1469"/>
                <a:gd name="connsiteX376" fmla="*/ 1664 w 2331"/>
                <a:gd name="connsiteY376" fmla="*/ 732 h 1469"/>
                <a:gd name="connsiteX377" fmla="*/ 1659 w 2331"/>
                <a:gd name="connsiteY377" fmla="*/ 774 h 1469"/>
                <a:gd name="connsiteX378" fmla="*/ 1707 w 2331"/>
                <a:gd name="connsiteY378" fmla="*/ 738 h 1469"/>
                <a:gd name="connsiteX379" fmla="*/ 1743 w 2331"/>
                <a:gd name="connsiteY379" fmla="*/ 762 h 1469"/>
                <a:gd name="connsiteX380" fmla="*/ 1752 w 2331"/>
                <a:gd name="connsiteY380" fmla="*/ 729 h 1469"/>
                <a:gd name="connsiteX381" fmla="*/ 1836 w 2331"/>
                <a:gd name="connsiteY381" fmla="*/ 747 h 1469"/>
                <a:gd name="connsiteX382" fmla="*/ 1752 w 2331"/>
                <a:gd name="connsiteY382" fmla="*/ 786 h 1469"/>
                <a:gd name="connsiteX383" fmla="*/ 1902 w 2331"/>
                <a:gd name="connsiteY383" fmla="*/ 828 h 1469"/>
                <a:gd name="connsiteX384" fmla="*/ 1857 w 2331"/>
                <a:gd name="connsiteY384" fmla="*/ 735 h 1469"/>
                <a:gd name="connsiteX385" fmla="*/ 1830 w 2331"/>
                <a:gd name="connsiteY385" fmla="*/ 697 h 1469"/>
                <a:gd name="connsiteX386" fmla="*/ 2013 w 2331"/>
                <a:gd name="connsiteY386" fmla="*/ 780 h 1469"/>
                <a:gd name="connsiteX387" fmla="*/ 1920 w 2331"/>
                <a:gd name="connsiteY387" fmla="*/ 774 h 1469"/>
                <a:gd name="connsiteX388" fmla="*/ 1830 w 2331"/>
                <a:gd name="connsiteY388" fmla="*/ 741 h 1469"/>
                <a:gd name="connsiteX389" fmla="*/ 1796 w 2331"/>
                <a:gd name="connsiteY389" fmla="*/ 738 h 1469"/>
                <a:gd name="connsiteX390" fmla="*/ 1797 w 2331"/>
                <a:gd name="connsiteY390" fmla="*/ 738 h 1469"/>
                <a:gd name="connsiteX391" fmla="*/ 1729 w 2331"/>
                <a:gd name="connsiteY391" fmla="*/ 703 h 1469"/>
                <a:gd name="connsiteX392" fmla="*/ 1791 w 2331"/>
                <a:gd name="connsiteY392" fmla="*/ 708 h 1469"/>
                <a:gd name="connsiteX393" fmla="*/ 1583 w 2331"/>
                <a:gd name="connsiteY393" fmla="*/ 794 h 1469"/>
                <a:gd name="connsiteX394" fmla="*/ 1735 w 2331"/>
                <a:gd name="connsiteY394" fmla="*/ 749 h 1469"/>
                <a:gd name="connsiteX395" fmla="*/ 1392 w 2331"/>
                <a:gd name="connsiteY395" fmla="*/ 973 h 1469"/>
                <a:gd name="connsiteX396" fmla="*/ 1454 w 2331"/>
                <a:gd name="connsiteY396" fmla="*/ 925 h 1469"/>
                <a:gd name="connsiteX397" fmla="*/ 1542 w 2331"/>
                <a:gd name="connsiteY397" fmla="*/ 915 h 1469"/>
                <a:gd name="connsiteX398" fmla="*/ 1410 w 2331"/>
                <a:gd name="connsiteY398" fmla="*/ 840 h 1469"/>
                <a:gd name="connsiteX399" fmla="*/ 1494 w 2331"/>
                <a:gd name="connsiteY399" fmla="*/ 1011 h 1469"/>
                <a:gd name="connsiteX400" fmla="*/ 1416 w 2331"/>
                <a:gd name="connsiteY400" fmla="*/ 879 h 1469"/>
                <a:gd name="connsiteX401" fmla="*/ 1401 w 2331"/>
                <a:gd name="connsiteY401" fmla="*/ 837 h 1469"/>
                <a:gd name="connsiteX402" fmla="*/ 1454 w 2331"/>
                <a:gd name="connsiteY402" fmla="*/ 840 h 1469"/>
                <a:gd name="connsiteX403" fmla="*/ 1454 w 2331"/>
                <a:gd name="connsiteY403" fmla="*/ 918 h 1469"/>
                <a:gd name="connsiteX404" fmla="*/ 1380 w 2331"/>
                <a:gd name="connsiteY404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895 w 2331"/>
                <a:gd name="connsiteY7" fmla="*/ 963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1934 w 2331"/>
                <a:gd name="connsiteY11" fmla="*/ 960 h 1469"/>
                <a:gd name="connsiteX12" fmla="*/ 1934 w 2331"/>
                <a:gd name="connsiteY12" fmla="*/ 954 h 1469"/>
                <a:gd name="connsiteX13" fmla="*/ 1953 w 2331"/>
                <a:gd name="connsiteY13" fmla="*/ 1005 h 1469"/>
                <a:gd name="connsiteX14" fmla="*/ 1968 w 2331"/>
                <a:gd name="connsiteY14" fmla="*/ 1134 h 1469"/>
                <a:gd name="connsiteX15" fmla="*/ 1984 w 2331"/>
                <a:gd name="connsiteY15" fmla="*/ 1083 h 1469"/>
                <a:gd name="connsiteX16" fmla="*/ 1999 w 2331"/>
                <a:gd name="connsiteY16" fmla="*/ 1031 h 1469"/>
                <a:gd name="connsiteX17" fmla="*/ 2028 w 2331"/>
                <a:gd name="connsiteY17" fmla="*/ 926 h 1469"/>
                <a:gd name="connsiteX18" fmla="*/ 2055 w 2331"/>
                <a:gd name="connsiteY18" fmla="*/ 1087 h 1469"/>
                <a:gd name="connsiteX19" fmla="*/ 2091 w 2331"/>
                <a:gd name="connsiteY19" fmla="*/ 918 h 1469"/>
                <a:gd name="connsiteX20" fmla="*/ 2118 w 2331"/>
                <a:gd name="connsiteY20" fmla="*/ 1003 h 1469"/>
                <a:gd name="connsiteX21" fmla="*/ 2194 w 2331"/>
                <a:gd name="connsiteY21" fmla="*/ 1057 h 1469"/>
                <a:gd name="connsiteX22" fmla="*/ 2158 w 2331"/>
                <a:gd name="connsiteY22" fmla="*/ 1263 h 1469"/>
                <a:gd name="connsiteX23" fmla="*/ 2208 w 2331"/>
                <a:gd name="connsiteY23" fmla="*/ 1083 h 1469"/>
                <a:gd name="connsiteX24" fmla="*/ 2205 w 2331"/>
                <a:gd name="connsiteY24" fmla="*/ 1080 h 1469"/>
                <a:gd name="connsiteX25" fmla="*/ 2199 w 2331"/>
                <a:gd name="connsiteY25" fmla="*/ 1080 h 1469"/>
                <a:gd name="connsiteX26" fmla="*/ 2165 w 2331"/>
                <a:gd name="connsiteY26" fmla="*/ 1243 h 1469"/>
                <a:gd name="connsiteX27" fmla="*/ 2171 w 2331"/>
                <a:gd name="connsiteY27" fmla="*/ 1224 h 1469"/>
                <a:gd name="connsiteX28" fmla="*/ 2183 w 2331"/>
                <a:gd name="connsiteY28" fmla="*/ 1219 h 1469"/>
                <a:gd name="connsiteX29" fmla="*/ 2195 w 2331"/>
                <a:gd name="connsiteY29" fmla="*/ 1213 h 1469"/>
                <a:gd name="connsiteX30" fmla="*/ 2207 w 2331"/>
                <a:gd name="connsiteY30" fmla="*/ 1208 h 1469"/>
                <a:gd name="connsiteX31" fmla="*/ 2218 w 2331"/>
                <a:gd name="connsiteY31" fmla="*/ 1203 h 1469"/>
                <a:gd name="connsiteX32" fmla="*/ 2230 w 2331"/>
                <a:gd name="connsiteY32" fmla="*/ 1197 h 1469"/>
                <a:gd name="connsiteX33" fmla="*/ 2241 w 2331"/>
                <a:gd name="connsiteY33" fmla="*/ 1191 h 1469"/>
                <a:gd name="connsiteX34" fmla="*/ 2251 w 2331"/>
                <a:gd name="connsiteY34" fmla="*/ 1185 h 1469"/>
                <a:gd name="connsiteX35" fmla="*/ 2261 w 2331"/>
                <a:gd name="connsiteY35" fmla="*/ 1178 h 1469"/>
                <a:gd name="connsiteX36" fmla="*/ 2279 w 2331"/>
                <a:gd name="connsiteY36" fmla="*/ 1160 h 1469"/>
                <a:gd name="connsiteX37" fmla="*/ 2294 w 2331"/>
                <a:gd name="connsiteY37" fmla="*/ 1138 h 1469"/>
                <a:gd name="connsiteX38" fmla="*/ 2307 w 2331"/>
                <a:gd name="connsiteY38" fmla="*/ 1111 h 1469"/>
                <a:gd name="connsiteX39" fmla="*/ 2317 w 2331"/>
                <a:gd name="connsiteY39" fmla="*/ 1082 h 1469"/>
                <a:gd name="connsiteX40" fmla="*/ 2324 w 2331"/>
                <a:gd name="connsiteY40" fmla="*/ 1051 h 1469"/>
                <a:gd name="connsiteX41" fmla="*/ 2328 w 2331"/>
                <a:gd name="connsiteY41" fmla="*/ 1018 h 1469"/>
                <a:gd name="connsiteX42" fmla="*/ 2331 w 2331"/>
                <a:gd name="connsiteY42" fmla="*/ 985 h 1469"/>
                <a:gd name="connsiteX43" fmla="*/ 2331 w 2331"/>
                <a:gd name="connsiteY43" fmla="*/ 954 h 1469"/>
                <a:gd name="connsiteX44" fmla="*/ 2329 w 2331"/>
                <a:gd name="connsiteY44" fmla="*/ 927 h 1469"/>
                <a:gd name="connsiteX45" fmla="*/ 2327 w 2331"/>
                <a:gd name="connsiteY45" fmla="*/ 899 h 1469"/>
                <a:gd name="connsiteX46" fmla="*/ 2322 w 2331"/>
                <a:gd name="connsiteY46" fmla="*/ 871 h 1469"/>
                <a:gd name="connsiteX47" fmla="*/ 2315 w 2331"/>
                <a:gd name="connsiteY47" fmla="*/ 844 h 1469"/>
                <a:gd name="connsiteX48" fmla="*/ 2307 w 2331"/>
                <a:gd name="connsiteY48" fmla="*/ 819 h 1469"/>
                <a:gd name="connsiteX49" fmla="*/ 2297 w 2331"/>
                <a:gd name="connsiteY49" fmla="*/ 796 h 1469"/>
                <a:gd name="connsiteX50" fmla="*/ 2284 w 2331"/>
                <a:gd name="connsiteY50" fmla="*/ 777 h 1469"/>
                <a:gd name="connsiteX51" fmla="*/ 2269 w 2331"/>
                <a:gd name="connsiteY51" fmla="*/ 762 h 1469"/>
                <a:gd name="connsiteX52" fmla="*/ 2242 w 2331"/>
                <a:gd name="connsiteY52" fmla="*/ 743 h 1469"/>
                <a:gd name="connsiteX53" fmla="*/ 2213 w 2331"/>
                <a:gd name="connsiteY53" fmla="*/ 725 h 1469"/>
                <a:gd name="connsiteX54" fmla="*/ 2181 w 2331"/>
                <a:gd name="connsiteY54" fmla="*/ 706 h 1469"/>
                <a:gd name="connsiteX55" fmla="*/ 2147 w 2331"/>
                <a:gd name="connsiteY55" fmla="*/ 688 h 1469"/>
                <a:gd name="connsiteX56" fmla="*/ 2112 w 2331"/>
                <a:gd name="connsiteY56" fmla="*/ 672 h 1469"/>
                <a:gd name="connsiteX57" fmla="*/ 2074 w 2331"/>
                <a:gd name="connsiteY57" fmla="*/ 656 h 1469"/>
                <a:gd name="connsiteX58" fmla="*/ 2034 w 2331"/>
                <a:gd name="connsiteY58" fmla="*/ 640 h 1469"/>
                <a:gd name="connsiteX59" fmla="*/ 1993 w 2331"/>
                <a:gd name="connsiteY59" fmla="*/ 625 h 1469"/>
                <a:gd name="connsiteX60" fmla="*/ 1950 w 2331"/>
                <a:gd name="connsiteY60" fmla="*/ 611 h 1469"/>
                <a:gd name="connsiteX61" fmla="*/ 1904 w 2331"/>
                <a:gd name="connsiteY61" fmla="*/ 598 h 1469"/>
                <a:gd name="connsiteX62" fmla="*/ 1857 w 2331"/>
                <a:gd name="connsiteY62" fmla="*/ 585 h 1469"/>
                <a:gd name="connsiteX63" fmla="*/ 1808 w 2331"/>
                <a:gd name="connsiteY63" fmla="*/ 574 h 1469"/>
                <a:gd name="connsiteX64" fmla="*/ 1758 w 2331"/>
                <a:gd name="connsiteY64" fmla="*/ 563 h 1469"/>
                <a:gd name="connsiteX65" fmla="*/ 1707 w 2331"/>
                <a:gd name="connsiteY65" fmla="*/ 553 h 1469"/>
                <a:gd name="connsiteX66" fmla="*/ 1654 w 2331"/>
                <a:gd name="connsiteY66" fmla="*/ 543 h 1469"/>
                <a:gd name="connsiteX67" fmla="*/ 1599 w 2331"/>
                <a:gd name="connsiteY67" fmla="*/ 535 h 1469"/>
                <a:gd name="connsiteX68" fmla="*/ 1599 w 2331"/>
                <a:gd name="connsiteY68" fmla="*/ 535 h 1469"/>
                <a:gd name="connsiteX69" fmla="*/ 1595 w 2331"/>
                <a:gd name="connsiteY69" fmla="*/ 471 h 1469"/>
                <a:gd name="connsiteX70" fmla="*/ 1487 w 2331"/>
                <a:gd name="connsiteY70" fmla="*/ 471 h 1469"/>
                <a:gd name="connsiteX71" fmla="*/ 1496 w 2331"/>
                <a:gd name="connsiteY71" fmla="*/ 637 h 1469"/>
                <a:gd name="connsiteX72" fmla="*/ 1491 w 2331"/>
                <a:gd name="connsiteY72" fmla="*/ 638 h 1469"/>
                <a:gd name="connsiteX73" fmla="*/ 1487 w 2331"/>
                <a:gd name="connsiteY73" fmla="*/ 639 h 1469"/>
                <a:gd name="connsiteX74" fmla="*/ 1482 w 2331"/>
                <a:gd name="connsiteY74" fmla="*/ 640 h 1469"/>
                <a:gd name="connsiteX75" fmla="*/ 1477 w 2331"/>
                <a:gd name="connsiteY75" fmla="*/ 642 h 1469"/>
                <a:gd name="connsiteX76" fmla="*/ 1473 w 2331"/>
                <a:gd name="connsiteY76" fmla="*/ 644 h 1469"/>
                <a:gd name="connsiteX77" fmla="*/ 1468 w 2331"/>
                <a:gd name="connsiteY77" fmla="*/ 645 h 1469"/>
                <a:gd name="connsiteX78" fmla="*/ 1462 w 2331"/>
                <a:gd name="connsiteY78" fmla="*/ 646 h 1469"/>
                <a:gd name="connsiteX79" fmla="*/ 1458 w 2331"/>
                <a:gd name="connsiteY79" fmla="*/ 647 h 1469"/>
                <a:gd name="connsiteX80" fmla="*/ 1467 w 2331"/>
                <a:gd name="connsiteY80" fmla="*/ 643 h 1469"/>
                <a:gd name="connsiteX81" fmla="*/ 1418 w 2331"/>
                <a:gd name="connsiteY81" fmla="*/ 561 h 1469"/>
                <a:gd name="connsiteX82" fmla="*/ 1405 w 2331"/>
                <a:gd name="connsiteY82" fmla="*/ 452 h 1469"/>
                <a:gd name="connsiteX83" fmla="*/ 1417 w 2331"/>
                <a:gd name="connsiteY83" fmla="*/ 442 h 1469"/>
                <a:gd name="connsiteX84" fmla="*/ 1427 w 2331"/>
                <a:gd name="connsiteY84" fmla="*/ 430 h 1469"/>
                <a:gd name="connsiteX85" fmla="*/ 1438 w 2331"/>
                <a:gd name="connsiteY85" fmla="*/ 417 h 1469"/>
                <a:gd name="connsiteX86" fmla="*/ 1447 w 2331"/>
                <a:gd name="connsiteY86" fmla="*/ 403 h 1469"/>
                <a:gd name="connsiteX87" fmla="*/ 1456 w 2331"/>
                <a:gd name="connsiteY87" fmla="*/ 388 h 1469"/>
                <a:gd name="connsiteX88" fmla="*/ 1465 w 2331"/>
                <a:gd name="connsiteY88" fmla="*/ 372 h 1469"/>
                <a:gd name="connsiteX89" fmla="*/ 1472 w 2331"/>
                <a:gd name="connsiteY89" fmla="*/ 354 h 1469"/>
                <a:gd name="connsiteX90" fmla="*/ 1479 w 2331"/>
                <a:gd name="connsiteY90" fmla="*/ 337 h 1469"/>
                <a:gd name="connsiteX91" fmla="*/ 1487 w 2331"/>
                <a:gd name="connsiteY91" fmla="*/ 471 h 1469"/>
                <a:gd name="connsiteX92" fmla="*/ 1595 w 2331"/>
                <a:gd name="connsiteY92" fmla="*/ 471 h 1469"/>
                <a:gd name="connsiteX93" fmla="*/ 1585 w 2331"/>
                <a:gd name="connsiteY93" fmla="*/ 273 h 1469"/>
                <a:gd name="connsiteX94" fmla="*/ 1584 w 2331"/>
                <a:gd name="connsiteY94" fmla="*/ 265 h 1469"/>
                <a:gd name="connsiteX95" fmla="*/ 1580 w 2331"/>
                <a:gd name="connsiteY95" fmla="*/ 257 h 1469"/>
                <a:gd name="connsiteX96" fmla="*/ 1576 w 2331"/>
                <a:gd name="connsiteY96" fmla="*/ 250 h 1469"/>
                <a:gd name="connsiteX97" fmla="*/ 1570 w 2331"/>
                <a:gd name="connsiteY97" fmla="*/ 243 h 1469"/>
                <a:gd name="connsiteX98" fmla="*/ 1563 w 2331"/>
                <a:gd name="connsiteY98" fmla="*/ 237 h 1469"/>
                <a:gd name="connsiteX99" fmla="*/ 1556 w 2331"/>
                <a:gd name="connsiteY99" fmla="*/ 234 h 1469"/>
                <a:gd name="connsiteX100" fmla="*/ 1546 w 2331"/>
                <a:gd name="connsiteY100" fmla="*/ 231 h 1469"/>
                <a:gd name="connsiteX101" fmla="*/ 1538 w 2331"/>
                <a:gd name="connsiteY101" fmla="*/ 230 h 1469"/>
                <a:gd name="connsiteX102" fmla="*/ 1517 w 2331"/>
                <a:gd name="connsiteY102" fmla="*/ 230 h 1469"/>
                <a:gd name="connsiteX103" fmla="*/ 1511 w 2331"/>
                <a:gd name="connsiteY103" fmla="*/ 230 h 1469"/>
                <a:gd name="connsiteX104" fmla="*/ 1505 w 2331"/>
                <a:gd name="connsiteY104" fmla="*/ 231 h 1469"/>
                <a:gd name="connsiteX105" fmla="*/ 1501 w 2331"/>
                <a:gd name="connsiteY105" fmla="*/ 234 h 1469"/>
                <a:gd name="connsiteX106" fmla="*/ 1495 w 2331"/>
                <a:gd name="connsiteY106" fmla="*/ 236 h 1469"/>
                <a:gd name="connsiteX107" fmla="*/ 1495 w 2331"/>
                <a:gd name="connsiteY107" fmla="*/ 236 h 1469"/>
                <a:gd name="connsiteX108" fmla="*/ 1495 w 2331"/>
                <a:gd name="connsiteY108" fmla="*/ 235 h 1469"/>
                <a:gd name="connsiteX109" fmla="*/ 1495 w 2331"/>
                <a:gd name="connsiteY109" fmla="*/ 235 h 1469"/>
                <a:gd name="connsiteX110" fmla="*/ 1495 w 2331"/>
                <a:gd name="connsiteY110" fmla="*/ 235 h 1469"/>
                <a:gd name="connsiteX111" fmla="*/ 1493 w 2331"/>
                <a:gd name="connsiteY111" fmla="*/ 212 h 1469"/>
                <a:gd name="connsiteX112" fmla="*/ 1488 w 2331"/>
                <a:gd name="connsiteY112" fmla="*/ 188 h 1469"/>
                <a:gd name="connsiteX113" fmla="*/ 1481 w 2331"/>
                <a:gd name="connsiteY113" fmla="*/ 166 h 1469"/>
                <a:gd name="connsiteX114" fmla="*/ 1473 w 2331"/>
                <a:gd name="connsiteY114" fmla="*/ 145 h 1469"/>
                <a:gd name="connsiteX115" fmla="*/ 1462 w 2331"/>
                <a:gd name="connsiteY115" fmla="*/ 124 h 1469"/>
                <a:gd name="connsiteX116" fmla="*/ 1449 w 2331"/>
                <a:gd name="connsiteY116" fmla="*/ 105 h 1469"/>
                <a:gd name="connsiteX117" fmla="*/ 1434 w 2331"/>
                <a:gd name="connsiteY117" fmla="*/ 86 h 1469"/>
                <a:gd name="connsiteX118" fmla="*/ 1418 w 2331"/>
                <a:gd name="connsiteY118" fmla="*/ 69 h 1469"/>
                <a:gd name="connsiteX119" fmla="*/ 1399 w 2331"/>
                <a:gd name="connsiteY119" fmla="*/ 54 h 1469"/>
                <a:gd name="connsiteX120" fmla="*/ 1379 w 2331"/>
                <a:gd name="connsiteY120" fmla="*/ 40 h 1469"/>
                <a:gd name="connsiteX121" fmla="*/ 1359 w 2331"/>
                <a:gd name="connsiteY121" fmla="*/ 28 h 1469"/>
                <a:gd name="connsiteX122" fmla="*/ 1338 w 2331"/>
                <a:gd name="connsiteY122" fmla="*/ 18 h 1469"/>
                <a:gd name="connsiteX123" fmla="*/ 1316 w 2331"/>
                <a:gd name="connsiteY123" fmla="*/ 11 h 1469"/>
                <a:gd name="connsiteX124" fmla="*/ 1294 w 2331"/>
                <a:gd name="connsiteY124" fmla="*/ 5 h 1469"/>
                <a:gd name="connsiteX125" fmla="*/ 1271 w 2331"/>
                <a:gd name="connsiteY125" fmla="*/ 1 h 1469"/>
                <a:gd name="connsiteX126" fmla="*/ 1247 w 2331"/>
                <a:gd name="connsiteY126" fmla="*/ 0 h 1469"/>
                <a:gd name="connsiteX127" fmla="*/ 1225 w 2331"/>
                <a:gd name="connsiteY127" fmla="*/ 1 h 1469"/>
                <a:gd name="connsiteX128" fmla="*/ 1204 w 2331"/>
                <a:gd name="connsiteY128" fmla="*/ 4 h 1469"/>
                <a:gd name="connsiteX129" fmla="*/ 1183 w 2331"/>
                <a:gd name="connsiteY129" fmla="*/ 9 h 1469"/>
                <a:gd name="connsiteX130" fmla="*/ 1163 w 2331"/>
                <a:gd name="connsiteY130" fmla="*/ 15 h 1469"/>
                <a:gd name="connsiteX131" fmla="*/ 1144 w 2331"/>
                <a:gd name="connsiteY131" fmla="*/ 25 h 1469"/>
                <a:gd name="connsiteX132" fmla="*/ 1127 w 2331"/>
                <a:gd name="connsiteY132" fmla="*/ 34 h 1469"/>
                <a:gd name="connsiteX133" fmla="*/ 1110 w 2331"/>
                <a:gd name="connsiteY133" fmla="*/ 46 h 1469"/>
                <a:gd name="connsiteX134" fmla="*/ 1095 w 2331"/>
                <a:gd name="connsiteY134" fmla="*/ 60 h 1469"/>
                <a:gd name="connsiteX135" fmla="*/ 1080 w 2331"/>
                <a:gd name="connsiteY135" fmla="*/ 74 h 1469"/>
                <a:gd name="connsiteX136" fmla="*/ 1068 w 2331"/>
                <a:gd name="connsiteY136" fmla="*/ 90 h 1469"/>
                <a:gd name="connsiteX137" fmla="*/ 1057 w 2331"/>
                <a:gd name="connsiteY137" fmla="*/ 106 h 1469"/>
                <a:gd name="connsiteX138" fmla="*/ 1047 w 2331"/>
                <a:gd name="connsiteY138" fmla="*/ 125 h 1469"/>
                <a:gd name="connsiteX139" fmla="*/ 1039 w 2331"/>
                <a:gd name="connsiteY139" fmla="*/ 144 h 1469"/>
                <a:gd name="connsiteX140" fmla="*/ 1033 w 2331"/>
                <a:gd name="connsiteY140" fmla="*/ 164 h 1469"/>
                <a:gd name="connsiteX141" fmla="*/ 1029 w 2331"/>
                <a:gd name="connsiteY141" fmla="*/ 185 h 1469"/>
                <a:gd name="connsiteX142" fmla="*/ 1026 w 2331"/>
                <a:gd name="connsiteY142" fmla="*/ 207 h 1469"/>
                <a:gd name="connsiteX143" fmla="*/ 1003 w 2331"/>
                <a:gd name="connsiteY143" fmla="*/ 227 h 1469"/>
                <a:gd name="connsiteX144" fmla="*/ 976 w 2331"/>
                <a:gd name="connsiteY144" fmla="*/ 251 h 1469"/>
                <a:gd name="connsiteX145" fmla="*/ 947 w 2331"/>
                <a:gd name="connsiteY145" fmla="*/ 279 h 1469"/>
                <a:gd name="connsiteX146" fmla="*/ 919 w 2331"/>
                <a:gd name="connsiteY146" fmla="*/ 309 h 1469"/>
                <a:gd name="connsiteX147" fmla="*/ 893 w 2331"/>
                <a:gd name="connsiteY147" fmla="*/ 338 h 1469"/>
                <a:gd name="connsiteX148" fmla="*/ 873 w 2331"/>
                <a:gd name="connsiteY148" fmla="*/ 366 h 1469"/>
                <a:gd name="connsiteX149" fmla="*/ 860 w 2331"/>
                <a:gd name="connsiteY149" fmla="*/ 391 h 1469"/>
                <a:gd name="connsiteX150" fmla="*/ 858 w 2331"/>
                <a:gd name="connsiteY150" fmla="*/ 414 h 1469"/>
                <a:gd name="connsiteX151" fmla="*/ 860 w 2331"/>
                <a:gd name="connsiteY151" fmla="*/ 422 h 1469"/>
                <a:gd name="connsiteX152" fmla="*/ 864 w 2331"/>
                <a:gd name="connsiteY152" fmla="*/ 429 h 1469"/>
                <a:gd name="connsiteX153" fmla="*/ 870 w 2331"/>
                <a:gd name="connsiteY153" fmla="*/ 435 h 1469"/>
                <a:gd name="connsiteX154" fmla="*/ 877 w 2331"/>
                <a:gd name="connsiteY154" fmla="*/ 439 h 1469"/>
                <a:gd name="connsiteX155" fmla="*/ 887 w 2331"/>
                <a:gd name="connsiteY155" fmla="*/ 444 h 1469"/>
                <a:gd name="connsiteX156" fmla="*/ 898 w 2331"/>
                <a:gd name="connsiteY156" fmla="*/ 449 h 1469"/>
                <a:gd name="connsiteX157" fmla="*/ 911 w 2331"/>
                <a:gd name="connsiteY157" fmla="*/ 452 h 1469"/>
                <a:gd name="connsiteX158" fmla="*/ 923 w 2331"/>
                <a:gd name="connsiteY158" fmla="*/ 456 h 1469"/>
                <a:gd name="connsiteX159" fmla="*/ 936 w 2331"/>
                <a:gd name="connsiteY159" fmla="*/ 459 h 1469"/>
                <a:gd name="connsiteX160" fmla="*/ 950 w 2331"/>
                <a:gd name="connsiteY160" fmla="*/ 462 h 1469"/>
                <a:gd name="connsiteX161" fmla="*/ 964 w 2331"/>
                <a:gd name="connsiteY161" fmla="*/ 465 h 1469"/>
                <a:gd name="connsiteX162" fmla="*/ 978 w 2331"/>
                <a:gd name="connsiteY162" fmla="*/ 466 h 1469"/>
                <a:gd name="connsiteX163" fmla="*/ 991 w 2331"/>
                <a:gd name="connsiteY163" fmla="*/ 469 h 1469"/>
                <a:gd name="connsiteX164" fmla="*/ 1005 w 2331"/>
                <a:gd name="connsiteY164" fmla="*/ 470 h 1469"/>
                <a:gd name="connsiteX165" fmla="*/ 1018 w 2331"/>
                <a:gd name="connsiteY165" fmla="*/ 472 h 1469"/>
                <a:gd name="connsiteX166" fmla="*/ 1030 w 2331"/>
                <a:gd name="connsiteY166" fmla="*/ 473 h 1469"/>
                <a:gd name="connsiteX167" fmla="*/ 1041 w 2331"/>
                <a:gd name="connsiteY167" fmla="*/ 473 h 1469"/>
                <a:gd name="connsiteX168" fmla="*/ 1052 w 2331"/>
                <a:gd name="connsiteY168" fmla="*/ 474 h 1469"/>
                <a:gd name="connsiteX169" fmla="*/ 1061 w 2331"/>
                <a:gd name="connsiteY169" fmla="*/ 476 h 1469"/>
                <a:gd name="connsiteX170" fmla="*/ 1069 w 2331"/>
                <a:gd name="connsiteY170" fmla="*/ 476 h 1469"/>
                <a:gd name="connsiteX171" fmla="*/ 1082 w 2331"/>
                <a:gd name="connsiteY171" fmla="*/ 589 h 1469"/>
                <a:gd name="connsiteX172" fmla="*/ 1082 w 2331"/>
                <a:gd name="connsiteY172" fmla="*/ 593 h 1469"/>
                <a:gd name="connsiteX173" fmla="*/ 1074 w 2331"/>
                <a:gd name="connsiteY173" fmla="*/ 590 h 1469"/>
                <a:gd name="connsiteX174" fmla="*/ 1067 w 2331"/>
                <a:gd name="connsiteY174" fmla="*/ 588 h 1469"/>
                <a:gd name="connsiteX175" fmla="*/ 1059 w 2331"/>
                <a:gd name="connsiteY175" fmla="*/ 588 h 1469"/>
                <a:gd name="connsiteX176" fmla="*/ 1051 w 2331"/>
                <a:gd name="connsiteY176" fmla="*/ 590 h 1469"/>
                <a:gd name="connsiteX177" fmla="*/ 1046 w 2331"/>
                <a:gd name="connsiteY177" fmla="*/ 591 h 1469"/>
                <a:gd name="connsiteX178" fmla="*/ 1043 w 2331"/>
                <a:gd name="connsiteY178" fmla="*/ 593 h 1469"/>
                <a:gd name="connsiteX179" fmla="*/ 1039 w 2331"/>
                <a:gd name="connsiteY179" fmla="*/ 594 h 1469"/>
                <a:gd name="connsiteX180" fmla="*/ 1037 w 2331"/>
                <a:gd name="connsiteY180" fmla="*/ 595 h 1469"/>
                <a:gd name="connsiteX181" fmla="*/ 969 w 2331"/>
                <a:gd name="connsiteY181" fmla="*/ 501 h 1469"/>
                <a:gd name="connsiteX182" fmla="*/ 968 w 2331"/>
                <a:gd name="connsiteY182" fmla="*/ 500 h 1469"/>
                <a:gd name="connsiteX183" fmla="*/ 963 w 2331"/>
                <a:gd name="connsiteY183" fmla="*/ 497 h 1469"/>
                <a:gd name="connsiteX184" fmla="*/ 957 w 2331"/>
                <a:gd name="connsiteY184" fmla="*/ 493 h 1469"/>
                <a:gd name="connsiteX185" fmla="*/ 951 w 2331"/>
                <a:gd name="connsiteY185" fmla="*/ 491 h 1469"/>
                <a:gd name="connsiteX186" fmla="*/ 943 w 2331"/>
                <a:gd name="connsiteY186" fmla="*/ 488 h 1469"/>
                <a:gd name="connsiteX187" fmla="*/ 936 w 2331"/>
                <a:gd name="connsiteY187" fmla="*/ 488 h 1469"/>
                <a:gd name="connsiteX188" fmla="*/ 928 w 2331"/>
                <a:gd name="connsiteY188" fmla="*/ 491 h 1469"/>
                <a:gd name="connsiteX189" fmla="*/ 920 w 2331"/>
                <a:gd name="connsiteY189" fmla="*/ 493 h 1469"/>
                <a:gd name="connsiteX190" fmla="*/ 912 w 2331"/>
                <a:gd name="connsiteY190" fmla="*/ 499 h 1469"/>
                <a:gd name="connsiteX191" fmla="*/ 900 w 2331"/>
                <a:gd name="connsiteY191" fmla="*/ 514 h 1469"/>
                <a:gd name="connsiteX192" fmla="*/ 897 w 2331"/>
                <a:gd name="connsiteY192" fmla="*/ 529 h 1469"/>
                <a:gd name="connsiteX193" fmla="*/ 899 w 2331"/>
                <a:gd name="connsiteY193" fmla="*/ 543 h 1469"/>
                <a:gd name="connsiteX194" fmla="*/ 904 w 2331"/>
                <a:gd name="connsiteY194" fmla="*/ 554 h 1469"/>
                <a:gd name="connsiteX195" fmla="*/ 906 w 2331"/>
                <a:gd name="connsiteY195" fmla="*/ 557 h 1469"/>
                <a:gd name="connsiteX196" fmla="*/ 912 w 2331"/>
                <a:gd name="connsiteY196" fmla="*/ 564 h 1469"/>
                <a:gd name="connsiteX197" fmla="*/ 920 w 2331"/>
                <a:gd name="connsiteY197" fmla="*/ 576 h 1469"/>
                <a:gd name="connsiteX198" fmla="*/ 930 w 2331"/>
                <a:gd name="connsiteY198" fmla="*/ 590 h 1469"/>
                <a:gd name="connsiteX199" fmla="*/ 941 w 2331"/>
                <a:gd name="connsiteY199" fmla="*/ 604 h 1469"/>
                <a:gd name="connsiteX200" fmla="*/ 953 w 2331"/>
                <a:gd name="connsiteY200" fmla="*/ 619 h 1469"/>
                <a:gd name="connsiteX201" fmla="*/ 962 w 2331"/>
                <a:gd name="connsiteY201" fmla="*/ 632 h 1469"/>
                <a:gd name="connsiteX202" fmla="*/ 970 w 2331"/>
                <a:gd name="connsiteY202" fmla="*/ 643 h 1469"/>
                <a:gd name="connsiteX203" fmla="*/ 944 w 2331"/>
                <a:gd name="connsiteY203" fmla="*/ 636 h 1469"/>
                <a:gd name="connsiteX204" fmla="*/ 922 w 2331"/>
                <a:gd name="connsiteY204" fmla="*/ 628 h 1469"/>
                <a:gd name="connsiteX205" fmla="*/ 902 w 2331"/>
                <a:gd name="connsiteY205" fmla="*/ 618 h 1469"/>
                <a:gd name="connsiteX206" fmla="*/ 886 w 2331"/>
                <a:gd name="connsiteY206" fmla="*/ 609 h 1469"/>
                <a:gd name="connsiteX207" fmla="*/ 873 w 2331"/>
                <a:gd name="connsiteY207" fmla="*/ 600 h 1469"/>
                <a:gd name="connsiteX208" fmla="*/ 863 w 2331"/>
                <a:gd name="connsiteY208" fmla="*/ 589 h 1469"/>
                <a:gd name="connsiteX209" fmla="*/ 857 w 2331"/>
                <a:gd name="connsiteY209" fmla="*/ 578 h 1469"/>
                <a:gd name="connsiteX210" fmla="*/ 854 w 2331"/>
                <a:gd name="connsiteY210" fmla="*/ 567 h 1469"/>
                <a:gd name="connsiteX211" fmla="*/ 853 w 2331"/>
                <a:gd name="connsiteY211" fmla="*/ 559 h 1469"/>
                <a:gd name="connsiteX212" fmla="*/ 853 w 2331"/>
                <a:gd name="connsiteY212" fmla="*/ 552 h 1469"/>
                <a:gd name="connsiteX213" fmla="*/ 853 w 2331"/>
                <a:gd name="connsiteY213" fmla="*/ 545 h 1469"/>
                <a:gd name="connsiteX214" fmla="*/ 854 w 2331"/>
                <a:gd name="connsiteY214" fmla="*/ 538 h 1469"/>
                <a:gd name="connsiteX215" fmla="*/ 856 w 2331"/>
                <a:gd name="connsiteY215" fmla="*/ 518 h 1469"/>
                <a:gd name="connsiteX216" fmla="*/ 837 w 2331"/>
                <a:gd name="connsiteY216" fmla="*/ 520 h 1469"/>
                <a:gd name="connsiteX217" fmla="*/ 802 w 2331"/>
                <a:gd name="connsiteY217" fmla="*/ 524 h 1469"/>
                <a:gd name="connsiteX218" fmla="*/ 767 w 2331"/>
                <a:gd name="connsiteY218" fmla="*/ 528 h 1469"/>
                <a:gd name="connsiteX219" fmla="*/ 732 w 2331"/>
                <a:gd name="connsiteY219" fmla="*/ 532 h 1469"/>
                <a:gd name="connsiteX220" fmla="*/ 698 w 2331"/>
                <a:gd name="connsiteY220" fmla="*/ 538 h 1469"/>
                <a:gd name="connsiteX221" fmla="*/ 664 w 2331"/>
                <a:gd name="connsiteY221" fmla="*/ 542 h 1469"/>
                <a:gd name="connsiteX222" fmla="*/ 631 w 2331"/>
                <a:gd name="connsiteY222" fmla="*/ 548 h 1469"/>
                <a:gd name="connsiteX223" fmla="*/ 600 w 2331"/>
                <a:gd name="connsiteY223" fmla="*/ 554 h 1469"/>
                <a:gd name="connsiteX224" fmla="*/ 567 w 2331"/>
                <a:gd name="connsiteY224" fmla="*/ 560 h 1469"/>
                <a:gd name="connsiteX225" fmla="*/ 537 w 2331"/>
                <a:gd name="connsiteY225" fmla="*/ 567 h 1469"/>
                <a:gd name="connsiteX226" fmla="*/ 506 w 2331"/>
                <a:gd name="connsiteY226" fmla="*/ 574 h 1469"/>
                <a:gd name="connsiteX227" fmla="*/ 476 w 2331"/>
                <a:gd name="connsiteY227" fmla="*/ 581 h 1469"/>
                <a:gd name="connsiteX228" fmla="*/ 447 w 2331"/>
                <a:gd name="connsiteY228" fmla="*/ 589 h 1469"/>
                <a:gd name="connsiteX229" fmla="*/ 417 w 2331"/>
                <a:gd name="connsiteY229" fmla="*/ 596 h 1469"/>
                <a:gd name="connsiteX230" fmla="*/ 390 w 2331"/>
                <a:gd name="connsiteY230" fmla="*/ 604 h 1469"/>
                <a:gd name="connsiteX231" fmla="*/ 362 w 2331"/>
                <a:gd name="connsiteY231" fmla="*/ 614 h 1469"/>
                <a:gd name="connsiteX232" fmla="*/ 337 w 2331"/>
                <a:gd name="connsiteY232" fmla="*/ 622 h 1469"/>
                <a:gd name="connsiteX233" fmla="*/ 311 w 2331"/>
                <a:gd name="connsiteY233" fmla="*/ 631 h 1469"/>
                <a:gd name="connsiteX234" fmla="*/ 285 w 2331"/>
                <a:gd name="connsiteY234" fmla="*/ 640 h 1469"/>
                <a:gd name="connsiteX235" fmla="*/ 262 w 2331"/>
                <a:gd name="connsiteY235" fmla="*/ 650 h 1469"/>
                <a:gd name="connsiteX236" fmla="*/ 238 w 2331"/>
                <a:gd name="connsiteY236" fmla="*/ 660 h 1469"/>
                <a:gd name="connsiteX237" fmla="*/ 215 w 2331"/>
                <a:gd name="connsiteY237" fmla="*/ 671 h 1469"/>
                <a:gd name="connsiteX238" fmla="*/ 194 w 2331"/>
                <a:gd name="connsiteY238" fmla="*/ 681 h 1469"/>
                <a:gd name="connsiteX239" fmla="*/ 173 w 2331"/>
                <a:gd name="connsiteY239" fmla="*/ 692 h 1469"/>
                <a:gd name="connsiteX240" fmla="*/ 153 w 2331"/>
                <a:gd name="connsiteY240" fmla="*/ 702 h 1469"/>
                <a:gd name="connsiteX241" fmla="*/ 134 w 2331"/>
                <a:gd name="connsiteY241" fmla="*/ 714 h 1469"/>
                <a:gd name="connsiteX242" fmla="*/ 116 w 2331"/>
                <a:gd name="connsiteY242" fmla="*/ 726 h 1469"/>
                <a:gd name="connsiteX243" fmla="*/ 98 w 2331"/>
                <a:gd name="connsiteY243" fmla="*/ 737 h 1469"/>
                <a:gd name="connsiteX244" fmla="*/ 82 w 2331"/>
                <a:gd name="connsiteY244" fmla="*/ 749 h 1469"/>
                <a:gd name="connsiteX245" fmla="*/ 67 w 2331"/>
                <a:gd name="connsiteY245" fmla="*/ 762 h 1469"/>
                <a:gd name="connsiteX246" fmla="*/ 53 w 2331"/>
                <a:gd name="connsiteY246" fmla="*/ 774 h 1469"/>
                <a:gd name="connsiteX247" fmla="*/ 40 w 2331"/>
                <a:gd name="connsiteY247" fmla="*/ 787 h 1469"/>
                <a:gd name="connsiteX248" fmla="*/ 27 w 2331"/>
                <a:gd name="connsiteY248" fmla="*/ 799 h 1469"/>
                <a:gd name="connsiteX249" fmla="*/ 8 w 2331"/>
                <a:gd name="connsiteY249" fmla="*/ 836 h 1469"/>
                <a:gd name="connsiteX250" fmla="*/ 0 w 2331"/>
                <a:gd name="connsiteY250" fmla="*/ 882 h 1469"/>
                <a:gd name="connsiteX251" fmla="*/ 0 w 2331"/>
                <a:gd name="connsiteY251" fmla="*/ 927 h 1469"/>
                <a:gd name="connsiteX252" fmla="*/ 1 w 2331"/>
                <a:gd name="connsiteY252" fmla="*/ 958 h 1469"/>
                <a:gd name="connsiteX253" fmla="*/ 4 w 2331"/>
                <a:gd name="connsiteY253" fmla="*/ 983 h 1469"/>
                <a:gd name="connsiteX254" fmla="*/ 8 w 2331"/>
                <a:gd name="connsiteY254" fmla="*/ 1009 h 1469"/>
                <a:gd name="connsiteX255" fmla="*/ 14 w 2331"/>
                <a:gd name="connsiteY255" fmla="*/ 1034 h 1469"/>
                <a:gd name="connsiteX256" fmla="*/ 21 w 2331"/>
                <a:gd name="connsiteY256" fmla="*/ 1059 h 1469"/>
                <a:gd name="connsiteX257" fmla="*/ 29 w 2331"/>
                <a:gd name="connsiteY257" fmla="*/ 1082 h 1469"/>
                <a:gd name="connsiteX258" fmla="*/ 40 w 2331"/>
                <a:gd name="connsiteY258" fmla="*/ 1103 h 1469"/>
                <a:gd name="connsiteX259" fmla="*/ 51 w 2331"/>
                <a:gd name="connsiteY259" fmla="*/ 1122 h 1469"/>
                <a:gd name="connsiteX260" fmla="*/ 64 w 2331"/>
                <a:gd name="connsiteY260" fmla="*/ 1136 h 1469"/>
                <a:gd name="connsiteX261" fmla="*/ 81 w 2331"/>
                <a:gd name="connsiteY261" fmla="*/ 1149 h 1469"/>
                <a:gd name="connsiteX262" fmla="*/ 98 w 2331"/>
                <a:gd name="connsiteY262" fmla="*/ 1162 h 1469"/>
                <a:gd name="connsiteX263" fmla="*/ 118 w 2331"/>
                <a:gd name="connsiteY263" fmla="*/ 1173 h 1469"/>
                <a:gd name="connsiteX264" fmla="*/ 138 w 2331"/>
                <a:gd name="connsiteY264" fmla="*/ 1184 h 1469"/>
                <a:gd name="connsiteX265" fmla="*/ 160 w 2331"/>
                <a:gd name="connsiteY265" fmla="*/ 1193 h 1469"/>
                <a:gd name="connsiteX266" fmla="*/ 184 w 2331"/>
                <a:gd name="connsiteY266" fmla="*/ 1203 h 1469"/>
                <a:gd name="connsiteX267" fmla="*/ 208 w 2331"/>
                <a:gd name="connsiteY267" fmla="*/ 1211 h 1469"/>
                <a:gd name="connsiteX268" fmla="*/ 234 w 2331"/>
                <a:gd name="connsiteY268" fmla="*/ 1218 h 1469"/>
                <a:gd name="connsiteX269" fmla="*/ 242 w 2331"/>
                <a:gd name="connsiteY269" fmla="*/ 1239 h 1469"/>
                <a:gd name="connsiteX270" fmla="*/ 250 w 2331"/>
                <a:gd name="connsiteY270" fmla="*/ 1259 h 1469"/>
                <a:gd name="connsiteX271" fmla="*/ 261 w 2331"/>
                <a:gd name="connsiteY271" fmla="*/ 1279 h 1469"/>
                <a:gd name="connsiteX272" fmla="*/ 272 w 2331"/>
                <a:gd name="connsiteY272" fmla="*/ 1298 h 1469"/>
                <a:gd name="connsiteX273" fmla="*/ 285 w 2331"/>
                <a:gd name="connsiteY273" fmla="*/ 1317 h 1469"/>
                <a:gd name="connsiteX274" fmla="*/ 298 w 2331"/>
                <a:gd name="connsiteY274" fmla="*/ 1335 h 1469"/>
                <a:gd name="connsiteX275" fmla="*/ 313 w 2331"/>
                <a:gd name="connsiteY275" fmla="*/ 1352 h 1469"/>
                <a:gd name="connsiteX276" fmla="*/ 330 w 2331"/>
                <a:gd name="connsiteY276" fmla="*/ 1368 h 1469"/>
                <a:gd name="connsiteX277" fmla="*/ 342 w 2331"/>
                <a:gd name="connsiteY277" fmla="*/ 1380 h 1469"/>
                <a:gd name="connsiteX278" fmla="*/ 357 w 2331"/>
                <a:gd name="connsiteY278" fmla="*/ 1392 h 1469"/>
                <a:gd name="connsiteX279" fmla="*/ 371 w 2331"/>
                <a:gd name="connsiteY279" fmla="*/ 1402 h 1469"/>
                <a:gd name="connsiteX280" fmla="*/ 385 w 2331"/>
                <a:gd name="connsiteY280" fmla="*/ 1412 h 1469"/>
                <a:gd name="connsiteX281" fmla="*/ 400 w 2331"/>
                <a:gd name="connsiteY281" fmla="*/ 1421 h 1469"/>
                <a:gd name="connsiteX282" fmla="*/ 415 w 2331"/>
                <a:gd name="connsiteY282" fmla="*/ 1429 h 1469"/>
                <a:gd name="connsiteX283" fmla="*/ 430 w 2331"/>
                <a:gd name="connsiteY283" fmla="*/ 1436 h 1469"/>
                <a:gd name="connsiteX284" fmla="*/ 447 w 2331"/>
                <a:gd name="connsiteY284" fmla="*/ 1443 h 1469"/>
                <a:gd name="connsiteX285" fmla="*/ 462 w 2331"/>
                <a:gd name="connsiteY285" fmla="*/ 1449 h 1469"/>
                <a:gd name="connsiteX286" fmla="*/ 478 w 2331"/>
                <a:gd name="connsiteY286" fmla="*/ 1455 h 1469"/>
                <a:gd name="connsiteX287" fmla="*/ 494 w 2331"/>
                <a:gd name="connsiteY287" fmla="*/ 1458 h 1469"/>
                <a:gd name="connsiteX288" fmla="*/ 512 w 2331"/>
                <a:gd name="connsiteY288" fmla="*/ 1462 h 1469"/>
                <a:gd name="connsiteX289" fmla="*/ 528 w 2331"/>
                <a:gd name="connsiteY289" fmla="*/ 1465 h 1469"/>
                <a:gd name="connsiteX290" fmla="*/ 546 w 2331"/>
                <a:gd name="connsiteY290" fmla="*/ 1468 h 1469"/>
                <a:gd name="connsiteX291" fmla="*/ 562 w 2331"/>
                <a:gd name="connsiteY291" fmla="*/ 1469 h 1469"/>
                <a:gd name="connsiteX292" fmla="*/ 580 w 2331"/>
                <a:gd name="connsiteY292" fmla="*/ 1469 h 1469"/>
                <a:gd name="connsiteX293" fmla="*/ 597 w 2331"/>
                <a:gd name="connsiteY293" fmla="*/ 1469 h 1469"/>
                <a:gd name="connsiteX294" fmla="*/ 614 w 2331"/>
                <a:gd name="connsiteY294" fmla="*/ 1468 h 1469"/>
                <a:gd name="connsiteX295" fmla="*/ 631 w 2331"/>
                <a:gd name="connsiteY295" fmla="*/ 1465 h 1469"/>
                <a:gd name="connsiteX296" fmla="*/ 648 w 2331"/>
                <a:gd name="connsiteY296" fmla="*/ 1462 h 1469"/>
                <a:gd name="connsiteX297" fmla="*/ 664 w 2331"/>
                <a:gd name="connsiteY297" fmla="*/ 1458 h 1469"/>
                <a:gd name="connsiteX298" fmla="*/ 679 w 2331"/>
                <a:gd name="connsiteY298" fmla="*/ 1455 h 1469"/>
                <a:gd name="connsiteX299" fmla="*/ 695 w 2331"/>
                <a:gd name="connsiteY299" fmla="*/ 1449 h 1469"/>
                <a:gd name="connsiteX300" fmla="*/ 711 w 2331"/>
                <a:gd name="connsiteY300" fmla="*/ 1443 h 1469"/>
                <a:gd name="connsiteX301" fmla="*/ 726 w 2331"/>
                <a:gd name="connsiteY301" fmla="*/ 1436 h 1469"/>
                <a:gd name="connsiteX302" fmla="*/ 740 w 2331"/>
                <a:gd name="connsiteY302" fmla="*/ 1429 h 1469"/>
                <a:gd name="connsiteX303" fmla="*/ 754 w 2331"/>
                <a:gd name="connsiteY303" fmla="*/ 1421 h 1469"/>
                <a:gd name="connsiteX304" fmla="*/ 768 w 2331"/>
                <a:gd name="connsiteY304" fmla="*/ 1412 h 1469"/>
                <a:gd name="connsiteX305" fmla="*/ 781 w 2331"/>
                <a:gd name="connsiteY305" fmla="*/ 1402 h 1469"/>
                <a:gd name="connsiteX306" fmla="*/ 794 w 2331"/>
                <a:gd name="connsiteY306" fmla="*/ 1392 h 1469"/>
                <a:gd name="connsiteX307" fmla="*/ 807 w 2331"/>
                <a:gd name="connsiteY307" fmla="*/ 1380 h 1469"/>
                <a:gd name="connsiteX308" fmla="*/ 818 w 2331"/>
                <a:gd name="connsiteY308" fmla="*/ 1368 h 1469"/>
                <a:gd name="connsiteX309" fmla="*/ 830 w 2331"/>
                <a:gd name="connsiteY309" fmla="*/ 1356 h 1469"/>
                <a:gd name="connsiteX310" fmla="*/ 842 w 2331"/>
                <a:gd name="connsiteY310" fmla="*/ 1342 h 1469"/>
                <a:gd name="connsiteX311" fmla="*/ 851 w 2331"/>
                <a:gd name="connsiteY311" fmla="*/ 1326 h 1469"/>
                <a:gd name="connsiteX312" fmla="*/ 861 w 2331"/>
                <a:gd name="connsiteY312" fmla="*/ 1311 h 1469"/>
                <a:gd name="connsiteX313" fmla="*/ 870 w 2331"/>
                <a:gd name="connsiteY313" fmla="*/ 1296 h 1469"/>
                <a:gd name="connsiteX314" fmla="*/ 877 w 2331"/>
                <a:gd name="connsiteY314" fmla="*/ 1281 h 1469"/>
                <a:gd name="connsiteX315" fmla="*/ 884 w 2331"/>
                <a:gd name="connsiteY315" fmla="*/ 1264 h 1469"/>
                <a:gd name="connsiteX316" fmla="*/ 889 w 2331"/>
                <a:gd name="connsiteY316" fmla="*/ 1248 h 1469"/>
                <a:gd name="connsiteX317" fmla="*/ 908 w 2331"/>
                <a:gd name="connsiteY317" fmla="*/ 1248 h 1469"/>
                <a:gd name="connsiteX318" fmla="*/ 927 w 2331"/>
                <a:gd name="connsiteY318" fmla="*/ 1247 h 1469"/>
                <a:gd name="connsiteX319" fmla="*/ 946 w 2331"/>
                <a:gd name="connsiteY319" fmla="*/ 1247 h 1469"/>
                <a:gd name="connsiteX320" fmla="*/ 964 w 2331"/>
                <a:gd name="connsiteY320" fmla="*/ 1247 h 1469"/>
                <a:gd name="connsiteX321" fmla="*/ 983 w 2331"/>
                <a:gd name="connsiteY321" fmla="*/ 1246 h 1469"/>
                <a:gd name="connsiteX322" fmla="*/ 1002 w 2331"/>
                <a:gd name="connsiteY322" fmla="*/ 1246 h 1469"/>
                <a:gd name="connsiteX323" fmla="*/ 1020 w 2331"/>
                <a:gd name="connsiteY323" fmla="*/ 1246 h 1469"/>
                <a:gd name="connsiteX324" fmla="*/ 1039 w 2331"/>
                <a:gd name="connsiteY324" fmla="*/ 1245 h 1469"/>
                <a:gd name="connsiteX325" fmla="*/ 1058 w 2331"/>
                <a:gd name="connsiteY325" fmla="*/ 1245 h 1469"/>
                <a:gd name="connsiteX326" fmla="*/ 1078 w 2331"/>
                <a:gd name="connsiteY326" fmla="*/ 1245 h 1469"/>
                <a:gd name="connsiteX327" fmla="*/ 1096 w 2331"/>
                <a:gd name="connsiteY327" fmla="*/ 1245 h 1469"/>
                <a:gd name="connsiteX328" fmla="*/ 1116 w 2331"/>
                <a:gd name="connsiteY328" fmla="*/ 1243 h 1469"/>
                <a:gd name="connsiteX329" fmla="*/ 1135 w 2331"/>
                <a:gd name="connsiteY329" fmla="*/ 1243 h 1469"/>
                <a:gd name="connsiteX330" fmla="*/ 1155 w 2331"/>
                <a:gd name="connsiteY330" fmla="*/ 1243 h 1469"/>
                <a:gd name="connsiteX331" fmla="*/ 1174 w 2331"/>
                <a:gd name="connsiteY331" fmla="*/ 1243 h 1469"/>
                <a:gd name="connsiteX332" fmla="*/ 1193 w 2331"/>
                <a:gd name="connsiteY332" fmla="*/ 1243 h 1469"/>
                <a:gd name="connsiteX333" fmla="*/ 1214 w 2331"/>
                <a:gd name="connsiteY333" fmla="*/ 1243 h 1469"/>
                <a:gd name="connsiteX334" fmla="*/ 1235 w 2331"/>
                <a:gd name="connsiteY334" fmla="*/ 1243 h 1469"/>
                <a:gd name="connsiteX335" fmla="*/ 1257 w 2331"/>
                <a:gd name="connsiteY335" fmla="*/ 1243 h 1469"/>
                <a:gd name="connsiteX336" fmla="*/ 1278 w 2331"/>
                <a:gd name="connsiteY336" fmla="*/ 1245 h 1469"/>
                <a:gd name="connsiteX337" fmla="*/ 1299 w 2331"/>
                <a:gd name="connsiteY337" fmla="*/ 1245 h 1469"/>
                <a:gd name="connsiteX338" fmla="*/ 1320 w 2331"/>
                <a:gd name="connsiteY338" fmla="*/ 1245 h 1469"/>
                <a:gd name="connsiteX339" fmla="*/ 1339 w 2331"/>
                <a:gd name="connsiteY339" fmla="*/ 1246 h 1469"/>
                <a:gd name="connsiteX340" fmla="*/ 1361 w 2331"/>
                <a:gd name="connsiteY340" fmla="*/ 1246 h 1469"/>
                <a:gd name="connsiteX341" fmla="*/ 1380 w 2331"/>
                <a:gd name="connsiteY341" fmla="*/ 1247 h 1469"/>
                <a:gd name="connsiteX342" fmla="*/ 1401 w 2331"/>
                <a:gd name="connsiteY342" fmla="*/ 1248 h 1469"/>
                <a:gd name="connsiteX343" fmla="*/ 1421 w 2331"/>
                <a:gd name="connsiteY343" fmla="*/ 1248 h 1469"/>
                <a:gd name="connsiteX344" fmla="*/ 1441 w 2331"/>
                <a:gd name="connsiteY344" fmla="*/ 1249 h 1469"/>
                <a:gd name="connsiteX345" fmla="*/ 1461 w 2331"/>
                <a:gd name="connsiteY345" fmla="*/ 1250 h 1469"/>
                <a:gd name="connsiteX346" fmla="*/ 1481 w 2331"/>
                <a:gd name="connsiteY346" fmla="*/ 1252 h 1469"/>
                <a:gd name="connsiteX347" fmla="*/ 1501 w 2331"/>
                <a:gd name="connsiteY347" fmla="*/ 1252 h 1469"/>
                <a:gd name="connsiteX348" fmla="*/ 1521 w 2331"/>
                <a:gd name="connsiteY348" fmla="*/ 1253 h 1469"/>
                <a:gd name="connsiteX349" fmla="*/ 1528 w 2331"/>
                <a:gd name="connsiteY349" fmla="*/ 1269 h 1469"/>
                <a:gd name="connsiteX350" fmla="*/ 1496 w 2331"/>
                <a:gd name="connsiteY350" fmla="*/ 1203 h 1469"/>
                <a:gd name="connsiteX351" fmla="*/ 1449 w 2331"/>
                <a:gd name="connsiteY351" fmla="*/ 1203 h 1469"/>
                <a:gd name="connsiteX352" fmla="*/ 1412 w 2331"/>
                <a:gd name="connsiteY352" fmla="*/ 1158 h 1469"/>
                <a:gd name="connsiteX353" fmla="*/ 1421 w 2331"/>
                <a:gd name="connsiteY353" fmla="*/ 1134 h 1469"/>
                <a:gd name="connsiteX354" fmla="*/ 1431 w 2331"/>
                <a:gd name="connsiteY354" fmla="*/ 1104 h 1469"/>
                <a:gd name="connsiteX355" fmla="*/ 1427 w 2331"/>
                <a:gd name="connsiteY355" fmla="*/ 1098 h 1469"/>
                <a:gd name="connsiteX356" fmla="*/ 1475 w 2331"/>
                <a:gd name="connsiteY356" fmla="*/ 1053 h 1469"/>
                <a:gd name="connsiteX357" fmla="*/ 1425 w 2331"/>
                <a:gd name="connsiteY357" fmla="*/ 1050 h 1469"/>
                <a:gd name="connsiteX358" fmla="*/ 1487 w 2331"/>
                <a:gd name="connsiteY358" fmla="*/ 891 h 1469"/>
                <a:gd name="connsiteX359" fmla="*/ 1538 w 2331"/>
                <a:gd name="connsiteY359" fmla="*/ 843 h 1469"/>
                <a:gd name="connsiteX360" fmla="*/ 1570 w 2331"/>
                <a:gd name="connsiteY360" fmla="*/ 795 h 1469"/>
                <a:gd name="connsiteX361" fmla="*/ 1629 w 2331"/>
                <a:gd name="connsiteY361" fmla="*/ 762 h 1469"/>
                <a:gd name="connsiteX362" fmla="*/ 1632 w 2331"/>
                <a:gd name="connsiteY362" fmla="*/ 804 h 1469"/>
                <a:gd name="connsiteX363" fmla="*/ 1643 w 2331"/>
                <a:gd name="connsiteY363" fmla="*/ 772 h 1469"/>
                <a:gd name="connsiteX364" fmla="*/ 1657 w 2331"/>
                <a:gd name="connsiteY364" fmla="*/ 782 h 1469"/>
                <a:gd name="connsiteX365" fmla="*/ 1673 w 2331"/>
                <a:gd name="connsiteY365" fmla="*/ 791 h 1469"/>
                <a:gd name="connsiteX366" fmla="*/ 1688 w 2331"/>
                <a:gd name="connsiteY366" fmla="*/ 754 h 1469"/>
                <a:gd name="connsiteX367" fmla="*/ 1703 w 2331"/>
                <a:gd name="connsiteY367" fmla="*/ 761 h 1469"/>
                <a:gd name="connsiteX368" fmla="*/ 1704 w 2331"/>
                <a:gd name="connsiteY368" fmla="*/ 720 h 1469"/>
                <a:gd name="connsiteX369" fmla="*/ 1701 w 2331"/>
                <a:gd name="connsiteY369" fmla="*/ 765 h 1469"/>
                <a:gd name="connsiteX370" fmla="*/ 1719 w 2331"/>
                <a:gd name="connsiteY370" fmla="*/ 723 h 1469"/>
                <a:gd name="connsiteX371" fmla="*/ 1735 w 2331"/>
                <a:gd name="connsiteY371" fmla="*/ 774 h 1469"/>
                <a:gd name="connsiteX372" fmla="*/ 1731 w 2331"/>
                <a:gd name="connsiteY372" fmla="*/ 726 h 1469"/>
                <a:gd name="connsiteX373" fmla="*/ 1731 w 2331"/>
                <a:gd name="connsiteY373" fmla="*/ 735 h 1469"/>
                <a:gd name="connsiteX374" fmla="*/ 1743 w 2331"/>
                <a:gd name="connsiteY374" fmla="*/ 738 h 1469"/>
                <a:gd name="connsiteX375" fmla="*/ 1755 w 2331"/>
                <a:gd name="connsiteY375" fmla="*/ 774 h 1469"/>
                <a:gd name="connsiteX376" fmla="*/ 1664 w 2331"/>
                <a:gd name="connsiteY376" fmla="*/ 732 h 1469"/>
                <a:gd name="connsiteX377" fmla="*/ 1659 w 2331"/>
                <a:gd name="connsiteY377" fmla="*/ 774 h 1469"/>
                <a:gd name="connsiteX378" fmla="*/ 1707 w 2331"/>
                <a:gd name="connsiteY378" fmla="*/ 738 h 1469"/>
                <a:gd name="connsiteX379" fmla="*/ 1743 w 2331"/>
                <a:gd name="connsiteY379" fmla="*/ 762 h 1469"/>
                <a:gd name="connsiteX380" fmla="*/ 1752 w 2331"/>
                <a:gd name="connsiteY380" fmla="*/ 729 h 1469"/>
                <a:gd name="connsiteX381" fmla="*/ 1836 w 2331"/>
                <a:gd name="connsiteY381" fmla="*/ 747 h 1469"/>
                <a:gd name="connsiteX382" fmla="*/ 1752 w 2331"/>
                <a:gd name="connsiteY382" fmla="*/ 786 h 1469"/>
                <a:gd name="connsiteX383" fmla="*/ 1902 w 2331"/>
                <a:gd name="connsiteY383" fmla="*/ 828 h 1469"/>
                <a:gd name="connsiteX384" fmla="*/ 1857 w 2331"/>
                <a:gd name="connsiteY384" fmla="*/ 735 h 1469"/>
                <a:gd name="connsiteX385" fmla="*/ 1830 w 2331"/>
                <a:gd name="connsiteY385" fmla="*/ 697 h 1469"/>
                <a:gd name="connsiteX386" fmla="*/ 2013 w 2331"/>
                <a:gd name="connsiteY386" fmla="*/ 780 h 1469"/>
                <a:gd name="connsiteX387" fmla="*/ 1920 w 2331"/>
                <a:gd name="connsiteY387" fmla="*/ 774 h 1469"/>
                <a:gd name="connsiteX388" fmla="*/ 1830 w 2331"/>
                <a:gd name="connsiteY388" fmla="*/ 741 h 1469"/>
                <a:gd name="connsiteX389" fmla="*/ 1796 w 2331"/>
                <a:gd name="connsiteY389" fmla="*/ 738 h 1469"/>
                <a:gd name="connsiteX390" fmla="*/ 1797 w 2331"/>
                <a:gd name="connsiteY390" fmla="*/ 738 h 1469"/>
                <a:gd name="connsiteX391" fmla="*/ 1729 w 2331"/>
                <a:gd name="connsiteY391" fmla="*/ 703 h 1469"/>
                <a:gd name="connsiteX392" fmla="*/ 1791 w 2331"/>
                <a:gd name="connsiteY392" fmla="*/ 708 h 1469"/>
                <a:gd name="connsiteX393" fmla="*/ 1583 w 2331"/>
                <a:gd name="connsiteY393" fmla="*/ 794 h 1469"/>
                <a:gd name="connsiteX394" fmla="*/ 1735 w 2331"/>
                <a:gd name="connsiteY394" fmla="*/ 749 h 1469"/>
                <a:gd name="connsiteX395" fmla="*/ 1392 w 2331"/>
                <a:gd name="connsiteY395" fmla="*/ 973 h 1469"/>
                <a:gd name="connsiteX396" fmla="*/ 1454 w 2331"/>
                <a:gd name="connsiteY396" fmla="*/ 925 h 1469"/>
                <a:gd name="connsiteX397" fmla="*/ 1542 w 2331"/>
                <a:gd name="connsiteY397" fmla="*/ 915 h 1469"/>
                <a:gd name="connsiteX398" fmla="*/ 1410 w 2331"/>
                <a:gd name="connsiteY398" fmla="*/ 840 h 1469"/>
                <a:gd name="connsiteX399" fmla="*/ 1494 w 2331"/>
                <a:gd name="connsiteY399" fmla="*/ 1011 h 1469"/>
                <a:gd name="connsiteX400" fmla="*/ 1416 w 2331"/>
                <a:gd name="connsiteY400" fmla="*/ 879 h 1469"/>
                <a:gd name="connsiteX401" fmla="*/ 1401 w 2331"/>
                <a:gd name="connsiteY401" fmla="*/ 837 h 1469"/>
                <a:gd name="connsiteX402" fmla="*/ 1454 w 2331"/>
                <a:gd name="connsiteY402" fmla="*/ 840 h 1469"/>
                <a:gd name="connsiteX403" fmla="*/ 1454 w 2331"/>
                <a:gd name="connsiteY403" fmla="*/ 918 h 1469"/>
                <a:gd name="connsiteX404" fmla="*/ 1380 w 2331"/>
                <a:gd name="connsiteY404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1934 w 2331"/>
                <a:gd name="connsiteY11" fmla="*/ 960 h 1469"/>
                <a:gd name="connsiteX12" fmla="*/ 1934 w 2331"/>
                <a:gd name="connsiteY12" fmla="*/ 954 h 1469"/>
                <a:gd name="connsiteX13" fmla="*/ 1953 w 2331"/>
                <a:gd name="connsiteY13" fmla="*/ 1005 h 1469"/>
                <a:gd name="connsiteX14" fmla="*/ 1968 w 2331"/>
                <a:gd name="connsiteY14" fmla="*/ 1134 h 1469"/>
                <a:gd name="connsiteX15" fmla="*/ 1984 w 2331"/>
                <a:gd name="connsiteY15" fmla="*/ 1083 h 1469"/>
                <a:gd name="connsiteX16" fmla="*/ 1999 w 2331"/>
                <a:gd name="connsiteY16" fmla="*/ 1031 h 1469"/>
                <a:gd name="connsiteX17" fmla="*/ 2028 w 2331"/>
                <a:gd name="connsiteY17" fmla="*/ 926 h 1469"/>
                <a:gd name="connsiteX18" fmla="*/ 2055 w 2331"/>
                <a:gd name="connsiteY18" fmla="*/ 1087 h 1469"/>
                <a:gd name="connsiteX19" fmla="*/ 2091 w 2331"/>
                <a:gd name="connsiteY19" fmla="*/ 918 h 1469"/>
                <a:gd name="connsiteX20" fmla="*/ 2118 w 2331"/>
                <a:gd name="connsiteY20" fmla="*/ 1003 h 1469"/>
                <a:gd name="connsiteX21" fmla="*/ 2194 w 2331"/>
                <a:gd name="connsiteY21" fmla="*/ 1057 h 1469"/>
                <a:gd name="connsiteX22" fmla="*/ 2158 w 2331"/>
                <a:gd name="connsiteY22" fmla="*/ 1263 h 1469"/>
                <a:gd name="connsiteX23" fmla="*/ 2208 w 2331"/>
                <a:gd name="connsiteY23" fmla="*/ 1083 h 1469"/>
                <a:gd name="connsiteX24" fmla="*/ 2205 w 2331"/>
                <a:gd name="connsiteY24" fmla="*/ 1080 h 1469"/>
                <a:gd name="connsiteX25" fmla="*/ 2199 w 2331"/>
                <a:gd name="connsiteY25" fmla="*/ 1080 h 1469"/>
                <a:gd name="connsiteX26" fmla="*/ 2165 w 2331"/>
                <a:gd name="connsiteY26" fmla="*/ 1243 h 1469"/>
                <a:gd name="connsiteX27" fmla="*/ 2171 w 2331"/>
                <a:gd name="connsiteY27" fmla="*/ 1224 h 1469"/>
                <a:gd name="connsiteX28" fmla="*/ 2183 w 2331"/>
                <a:gd name="connsiteY28" fmla="*/ 1219 h 1469"/>
                <a:gd name="connsiteX29" fmla="*/ 2195 w 2331"/>
                <a:gd name="connsiteY29" fmla="*/ 1213 h 1469"/>
                <a:gd name="connsiteX30" fmla="*/ 2207 w 2331"/>
                <a:gd name="connsiteY30" fmla="*/ 1208 h 1469"/>
                <a:gd name="connsiteX31" fmla="*/ 2218 w 2331"/>
                <a:gd name="connsiteY31" fmla="*/ 1203 h 1469"/>
                <a:gd name="connsiteX32" fmla="*/ 2230 w 2331"/>
                <a:gd name="connsiteY32" fmla="*/ 1197 h 1469"/>
                <a:gd name="connsiteX33" fmla="*/ 2241 w 2331"/>
                <a:gd name="connsiteY33" fmla="*/ 1191 h 1469"/>
                <a:gd name="connsiteX34" fmla="*/ 2251 w 2331"/>
                <a:gd name="connsiteY34" fmla="*/ 1185 h 1469"/>
                <a:gd name="connsiteX35" fmla="*/ 2261 w 2331"/>
                <a:gd name="connsiteY35" fmla="*/ 1178 h 1469"/>
                <a:gd name="connsiteX36" fmla="*/ 2279 w 2331"/>
                <a:gd name="connsiteY36" fmla="*/ 1160 h 1469"/>
                <a:gd name="connsiteX37" fmla="*/ 2294 w 2331"/>
                <a:gd name="connsiteY37" fmla="*/ 1138 h 1469"/>
                <a:gd name="connsiteX38" fmla="*/ 2307 w 2331"/>
                <a:gd name="connsiteY38" fmla="*/ 1111 h 1469"/>
                <a:gd name="connsiteX39" fmla="*/ 2317 w 2331"/>
                <a:gd name="connsiteY39" fmla="*/ 1082 h 1469"/>
                <a:gd name="connsiteX40" fmla="*/ 2324 w 2331"/>
                <a:gd name="connsiteY40" fmla="*/ 1051 h 1469"/>
                <a:gd name="connsiteX41" fmla="*/ 2328 w 2331"/>
                <a:gd name="connsiteY41" fmla="*/ 1018 h 1469"/>
                <a:gd name="connsiteX42" fmla="*/ 2331 w 2331"/>
                <a:gd name="connsiteY42" fmla="*/ 985 h 1469"/>
                <a:gd name="connsiteX43" fmla="*/ 2331 w 2331"/>
                <a:gd name="connsiteY43" fmla="*/ 954 h 1469"/>
                <a:gd name="connsiteX44" fmla="*/ 2329 w 2331"/>
                <a:gd name="connsiteY44" fmla="*/ 927 h 1469"/>
                <a:gd name="connsiteX45" fmla="*/ 2327 w 2331"/>
                <a:gd name="connsiteY45" fmla="*/ 899 h 1469"/>
                <a:gd name="connsiteX46" fmla="*/ 2322 w 2331"/>
                <a:gd name="connsiteY46" fmla="*/ 871 h 1469"/>
                <a:gd name="connsiteX47" fmla="*/ 2315 w 2331"/>
                <a:gd name="connsiteY47" fmla="*/ 844 h 1469"/>
                <a:gd name="connsiteX48" fmla="*/ 2307 w 2331"/>
                <a:gd name="connsiteY48" fmla="*/ 819 h 1469"/>
                <a:gd name="connsiteX49" fmla="*/ 2297 w 2331"/>
                <a:gd name="connsiteY49" fmla="*/ 796 h 1469"/>
                <a:gd name="connsiteX50" fmla="*/ 2284 w 2331"/>
                <a:gd name="connsiteY50" fmla="*/ 777 h 1469"/>
                <a:gd name="connsiteX51" fmla="*/ 2269 w 2331"/>
                <a:gd name="connsiteY51" fmla="*/ 762 h 1469"/>
                <a:gd name="connsiteX52" fmla="*/ 2242 w 2331"/>
                <a:gd name="connsiteY52" fmla="*/ 743 h 1469"/>
                <a:gd name="connsiteX53" fmla="*/ 2213 w 2331"/>
                <a:gd name="connsiteY53" fmla="*/ 725 h 1469"/>
                <a:gd name="connsiteX54" fmla="*/ 2181 w 2331"/>
                <a:gd name="connsiteY54" fmla="*/ 706 h 1469"/>
                <a:gd name="connsiteX55" fmla="*/ 2147 w 2331"/>
                <a:gd name="connsiteY55" fmla="*/ 688 h 1469"/>
                <a:gd name="connsiteX56" fmla="*/ 2112 w 2331"/>
                <a:gd name="connsiteY56" fmla="*/ 672 h 1469"/>
                <a:gd name="connsiteX57" fmla="*/ 2074 w 2331"/>
                <a:gd name="connsiteY57" fmla="*/ 656 h 1469"/>
                <a:gd name="connsiteX58" fmla="*/ 2034 w 2331"/>
                <a:gd name="connsiteY58" fmla="*/ 640 h 1469"/>
                <a:gd name="connsiteX59" fmla="*/ 1993 w 2331"/>
                <a:gd name="connsiteY59" fmla="*/ 625 h 1469"/>
                <a:gd name="connsiteX60" fmla="*/ 1950 w 2331"/>
                <a:gd name="connsiteY60" fmla="*/ 611 h 1469"/>
                <a:gd name="connsiteX61" fmla="*/ 1904 w 2331"/>
                <a:gd name="connsiteY61" fmla="*/ 598 h 1469"/>
                <a:gd name="connsiteX62" fmla="*/ 1857 w 2331"/>
                <a:gd name="connsiteY62" fmla="*/ 585 h 1469"/>
                <a:gd name="connsiteX63" fmla="*/ 1808 w 2331"/>
                <a:gd name="connsiteY63" fmla="*/ 574 h 1469"/>
                <a:gd name="connsiteX64" fmla="*/ 1758 w 2331"/>
                <a:gd name="connsiteY64" fmla="*/ 563 h 1469"/>
                <a:gd name="connsiteX65" fmla="*/ 1707 w 2331"/>
                <a:gd name="connsiteY65" fmla="*/ 553 h 1469"/>
                <a:gd name="connsiteX66" fmla="*/ 1654 w 2331"/>
                <a:gd name="connsiteY66" fmla="*/ 543 h 1469"/>
                <a:gd name="connsiteX67" fmla="*/ 1599 w 2331"/>
                <a:gd name="connsiteY67" fmla="*/ 535 h 1469"/>
                <a:gd name="connsiteX68" fmla="*/ 1599 w 2331"/>
                <a:gd name="connsiteY68" fmla="*/ 535 h 1469"/>
                <a:gd name="connsiteX69" fmla="*/ 1595 w 2331"/>
                <a:gd name="connsiteY69" fmla="*/ 471 h 1469"/>
                <a:gd name="connsiteX70" fmla="*/ 1487 w 2331"/>
                <a:gd name="connsiteY70" fmla="*/ 471 h 1469"/>
                <a:gd name="connsiteX71" fmla="*/ 1496 w 2331"/>
                <a:gd name="connsiteY71" fmla="*/ 637 h 1469"/>
                <a:gd name="connsiteX72" fmla="*/ 1491 w 2331"/>
                <a:gd name="connsiteY72" fmla="*/ 638 h 1469"/>
                <a:gd name="connsiteX73" fmla="*/ 1487 w 2331"/>
                <a:gd name="connsiteY73" fmla="*/ 639 h 1469"/>
                <a:gd name="connsiteX74" fmla="*/ 1482 w 2331"/>
                <a:gd name="connsiteY74" fmla="*/ 640 h 1469"/>
                <a:gd name="connsiteX75" fmla="*/ 1477 w 2331"/>
                <a:gd name="connsiteY75" fmla="*/ 642 h 1469"/>
                <a:gd name="connsiteX76" fmla="*/ 1473 w 2331"/>
                <a:gd name="connsiteY76" fmla="*/ 644 h 1469"/>
                <a:gd name="connsiteX77" fmla="*/ 1468 w 2331"/>
                <a:gd name="connsiteY77" fmla="*/ 645 h 1469"/>
                <a:gd name="connsiteX78" fmla="*/ 1462 w 2331"/>
                <a:gd name="connsiteY78" fmla="*/ 646 h 1469"/>
                <a:gd name="connsiteX79" fmla="*/ 1458 w 2331"/>
                <a:gd name="connsiteY79" fmla="*/ 647 h 1469"/>
                <a:gd name="connsiteX80" fmla="*/ 1467 w 2331"/>
                <a:gd name="connsiteY80" fmla="*/ 643 h 1469"/>
                <a:gd name="connsiteX81" fmla="*/ 1418 w 2331"/>
                <a:gd name="connsiteY81" fmla="*/ 561 h 1469"/>
                <a:gd name="connsiteX82" fmla="*/ 1405 w 2331"/>
                <a:gd name="connsiteY82" fmla="*/ 452 h 1469"/>
                <a:gd name="connsiteX83" fmla="*/ 1417 w 2331"/>
                <a:gd name="connsiteY83" fmla="*/ 442 h 1469"/>
                <a:gd name="connsiteX84" fmla="*/ 1427 w 2331"/>
                <a:gd name="connsiteY84" fmla="*/ 430 h 1469"/>
                <a:gd name="connsiteX85" fmla="*/ 1438 w 2331"/>
                <a:gd name="connsiteY85" fmla="*/ 417 h 1469"/>
                <a:gd name="connsiteX86" fmla="*/ 1447 w 2331"/>
                <a:gd name="connsiteY86" fmla="*/ 403 h 1469"/>
                <a:gd name="connsiteX87" fmla="*/ 1456 w 2331"/>
                <a:gd name="connsiteY87" fmla="*/ 388 h 1469"/>
                <a:gd name="connsiteX88" fmla="*/ 1465 w 2331"/>
                <a:gd name="connsiteY88" fmla="*/ 372 h 1469"/>
                <a:gd name="connsiteX89" fmla="*/ 1472 w 2331"/>
                <a:gd name="connsiteY89" fmla="*/ 354 h 1469"/>
                <a:gd name="connsiteX90" fmla="*/ 1479 w 2331"/>
                <a:gd name="connsiteY90" fmla="*/ 337 h 1469"/>
                <a:gd name="connsiteX91" fmla="*/ 1487 w 2331"/>
                <a:gd name="connsiteY91" fmla="*/ 471 h 1469"/>
                <a:gd name="connsiteX92" fmla="*/ 1595 w 2331"/>
                <a:gd name="connsiteY92" fmla="*/ 471 h 1469"/>
                <a:gd name="connsiteX93" fmla="*/ 1585 w 2331"/>
                <a:gd name="connsiteY93" fmla="*/ 273 h 1469"/>
                <a:gd name="connsiteX94" fmla="*/ 1584 w 2331"/>
                <a:gd name="connsiteY94" fmla="*/ 265 h 1469"/>
                <a:gd name="connsiteX95" fmla="*/ 1580 w 2331"/>
                <a:gd name="connsiteY95" fmla="*/ 257 h 1469"/>
                <a:gd name="connsiteX96" fmla="*/ 1576 w 2331"/>
                <a:gd name="connsiteY96" fmla="*/ 250 h 1469"/>
                <a:gd name="connsiteX97" fmla="*/ 1570 w 2331"/>
                <a:gd name="connsiteY97" fmla="*/ 243 h 1469"/>
                <a:gd name="connsiteX98" fmla="*/ 1563 w 2331"/>
                <a:gd name="connsiteY98" fmla="*/ 237 h 1469"/>
                <a:gd name="connsiteX99" fmla="*/ 1556 w 2331"/>
                <a:gd name="connsiteY99" fmla="*/ 234 h 1469"/>
                <a:gd name="connsiteX100" fmla="*/ 1546 w 2331"/>
                <a:gd name="connsiteY100" fmla="*/ 231 h 1469"/>
                <a:gd name="connsiteX101" fmla="*/ 1538 w 2331"/>
                <a:gd name="connsiteY101" fmla="*/ 230 h 1469"/>
                <a:gd name="connsiteX102" fmla="*/ 1517 w 2331"/>
                <a:gd name="connsiteY102" fmla="*/ 230 h 1469"/>
                <a:gd name="connsiteX103" fmla="*/ 1511 w 2331"/>
                <a:gd name="connsiteY103" fmla="*/ 230 h 1469"/>
                <a:gd name="connsiteX104" fmla="*/ 1505 w 2331"/>
                <a:gd name="connsiteY104" fmla="*/ 231 h 1469"/>
                <a:gd name="connsiteX105" fmla="*/ 1501 w 2331"/>
                <a:gd name="connsiteY105" fmla="*/ 234 h 1469"/>
                <a:gd name="connsiteX106" fmla="*/ 1495 w 2331"/>
                <a:gd name="connsiteY106" fmla="*/ 236 h 1469"/>
                <a:gd name="connsiteX107" fmla="*/ 1495 w 2331"/>
                <a:gd name="connsiteY107" fmla="*/ 236 h 1469"/>
                <a:gd name="connsiteX108" fmla="*/ 1495 w 2331"/>
                <a:gd name="connsiteY108" fmla="*/ 235 h 1469"/>
                <a:gd name="connsiteX109" fmla="*/ 1495 w 2331"/>
                <a:gd name="connsiteY109" fmla="*/ 235 h 1469"/>
                <a:gd name="connsiteX110" fmla="*/ 1495 w 2331"/>
                <a:gd name="connsiteY110" fmla="*/ 235 h 1469"/>
                <a:gd name="connsiteX111" fmla="*/ 1493 w 2331"/>
                <a:gd name="connsiteY111" fmla="*/ 212 h 1469"/>
                <a:gd name="connsiteX112" fmla="*/ 1488 w 2331"/>
                <a:gd name="connsiteY112" fmla="*/ 188 h 1469"/>
                <a:gd name="connsiteX113" fmla="*/ 1481 w 2331"/>
                <a:gd name="connsiteY113" fmla="*/ 166 h 1469"/>
                <a:gd name="connsiteX114" fmla="*/ 1473 w 2331"/>
                <a:gd name="connsiteY114" fmla="*/ 145 h 1469"/>
                <a:gd name="connsiteX115" fmla="*/ 1462 w 2331"/>
                <a:gd name="connsiteY115" fmla="*/ 124 h 1469"/>
                <a:gd name="connsiteX116" fmla="*/ 1449 w 2331"/>
                <a:gd name="connsiteY116" fmla="*/ 105 h 1469"/>
                <a:gd name="connsiteX117" fmla="*/ 1434 w 2331"/>
                <a:gd name="connsiteY117" fmla="*/ 86 h 1469"/>
                <a:gd name="connsiteX118" fmla="*/ 1418 w 2331"/>
                <a:gd name="connsiteY118" fmla="*/ 69 h 1469"/>
                <a:gd name="connsiteX119" fmla="*/ 1399 w 2331"/>
                <a:gd name="connsiteY119" fmla="*/ 54 h 1469"/>
                <a:gd name="connsiteX120" fmla="*/ 1379 w 2331"/>
                <a:gd name="connsiteY120" fmla="*/ 40 h 1469"/>
                <a:gd name="connsiteX121" fmla="*/ 1359 w 2331"/>
                <a:gd name="connsiteY121" fmla="*/ 28 h 1469"/>
                <a:gd name="connsiteX122" fmla="*/ 1338 w 2331"/>
                <a:gd name="connsiteY122" fmla="*/ 18 h 1469"/>
                <a:gd name="connsiteX123" fmla="*/ 1316 w 2331"/>
                <a:gd name="connsiteY123" fmla="*/ 11 h 1469"/>
                <a:gd name="connsiteX124" fmla="*/ 1294 w 2331"/>
                <a:gd name="connsiteY124" fmla="*/ 5 h 1469"/>
                <a:gd name="connsiteX125" fmla="*/ 1271 w 2331"/>
                <a:gd name="connsiteY125" fmla="*/ 1 h 1469"/>
                <a:gd name="connsiteX126" fmla="*/ 1247 w 2331"/>
                <a:gd name="connsiteY126" fmla="*/ 0 h 1469"/>
                <a:gd name="connsiteX127" fmla="*/ 1225 w 2331"/>
                <a:gd name="connsiteY127" fmla="*/ 1 h 1469"/>
                <a:gd name="connsiteX128" fmla="*/ 1204 w 2331"/>
                <a:gd name="connsiteY128" fmla="*/ 4 h 1469"/>
                <a:gd name="connsiteX129" fmla="*/ 1183 w 2331"/>
                <a:gd name="connsiteY129" fmla="*/ 9 h 1469"/>
                <a:gd name="connsiteX130" fmla="*/ 1163 w 2331"/>
                <a:gd name="connsiteY130" fmla="*/ 15 h 1469"/>
                <a:gd name="connsiteX131" fmla="*/ 1144 w 2331"/>
                <a:gd name="connsiteY131" fmla="*/ 25 h 1469"/>
                <a:gd name="connsiteX132" fmla="*/ 1127 w 2331"/>
                <a:gd name="connsiteY132" fmla="*/ 34 h 1469"/>
                <a:gd name="connsiteX133" fmla="*/ 1110 w 2331"/>
                <a:gd name="connsiteY133" fmla="*/ 46 h 1469"/>
                <a:gd name="connsiteX134" fmla="*/ 1095 w 2331"/>
                <a:gd name="connsiteY134" fmla="*/ 60 h 1469"/>
                <a:gd name="connsiteX135" fmla="*/ 1080 w 2331"/>
                <a:gd name="connsiteY135" fmla="*/ 74 h 1469"/>
                <a:gd name="connsiteX136" fmla="*/ 1068 w 2331"/>
                <a:gd name="connsiteY136" fmla="*/ 90 h 1469"/>
                <a:gd name="connsiteX137" fmla="*/ 1057 w 2331"/>
                <a:gd name="connsiteY137" fmla="*/ 106 h 1469"/>
                <a:gd name="connsiteX138" fmla="*/ 1047 w 2331"/>
                <a:gd name="connsiteY138" fmla="*/ 125 h 1469"/>
                <a:gd name="connsiteX139" fmla="*/ 1039 w 2331"/>
                <a:gd name="connsiteY139" fmla="*/ 144 h 1469"/>
                <a:gd name="connsiteX140" fmla="*/ 1033 w 2331"/>
                <a:gd name="connsiteY140" fmla="*/ 164 h 1469"/>
                <a:gd name="connsiteX141" fmla="*/ 1029 w 2331"/>
                <a:gd name="connsiteY141" fmla="*/ 185 h 1469"/>
                <a:gd name="connsiteX142" fmla="*/ 1026 w 2331"/>
                <a:gd name="connsiteY142" fmla="*/ 207 h 1469"/>
                <a:gd name="connsiteX143" fmla="*/ 1003 w 2331"/>
                <a:gd name="connsiteY143" fmla="*/ 227 h 1469"/>
                <a:gd name="connsiteX144" fmla="*/ 976 w 2331"/>
                <a:gd name="connsiteY144" fmla="*/ 251 h 1469"/>
                <a:gd name="connsiteX145" fmla="*/ 947 w 2331"/>
                <a:gd name="connsiteY145" fmla="*/ 279 h 1469"/>
                <a:gd name="connsiteX146" fmla="*/ 919 w 2331"/>
                <a:gd name="connsiteY146" fmla="*/ 309 h 1469"/>
                <a:gd name="connsiteX147" fmla="*/ 893 w 2331"/>
                <a:gd name="connsiteY147" fmla="*/ 338 h 1469"/>
                <a:gd name="connsiteX148" fmla="*/ 873 w 2331"/>
                <a:gd name="connsiteY148" fmla="*/ 366 h 1469"/>
                <a:gd name="connsiteX149" fmla="*/ 860 w 2331"/>
                <a:gd name="connsiteY149" fmla="*/ 391 h 1469"/>
                <a:gd name="connsiteX150" fmla="*/ 858 w 2331"/>
                <a:gd name="connsiteY150" fmla="*/ 414 h 1469"/>
                <a:gd name="connsiteX151" fmla="*/ 860 w 2331"/>
                <a:gd name="connsiteY151" fmla="*/ 422 h 1469"/>
                <a:gd name="connsiteX152" fmla="*/ 864 w 2331"/>
                <a:gd name="connsiteY152" fmla="*/ 429 h 1469"/>
                <a:gd name="connsiteX153" fmla="*/ 870 w 2331"/>
                <a:gd name="connsiteY153" fmla="*/ 435 h 1469"/>
                <a:gd name="connsiteX154" fmla="*/ 877 w 2331"/>
                <a:gd name="connsiteY154" fmla="*/ 439 h 1469"/>
                <a:gd name="connsiteX155" fmla="*/ 887 w 2331"/>
                <a:gd name="connsiteY155" fmla="*/ 444 h 1469"/>
                <a:gd name="connsiteX156" fmla="*/ 898 w 2331"/>
                <a:gd name="connsiteY156" fmla="*/ 449 h 1469"/>
                <a:gd name="connsiteX157" fmla="*/ 911 w 2331"/>
                <a:gd name="connsiteY157" fmla="*/ 452 h 1469"/>
                <a:gd name="connsiteX158" fmla="*/ 923 w 2331"/>
                <a:gd name="connsiteY158" fmla="*/ 456 h 1469"/>
                <a:gd name="connsiteX159" fmla="*/ 936 w 2331"/>
                <a:gd name="connsiteY159" fmla="*/ 459 h 1469"/>
                <a:gd name="connsiteX160" fmla="*/ 950 w 2331"/>
                <a:gd name="connsiteY160" fmla="*/ 462 h 1469"/>
                <a:gd name="connsiteX161" fmla="*/ 964 w 2331"/>
                <a:gd name="connsiteY161" fmla="*/ 465 h 1469"/>
                <a:gd name="connsiteX162" fmla="*/ 978 w 2331"/>
                <a:gd name="connsiteY162" fmla="*/ 466 h 1469"/>
                <a:gd name="connsiteX163" fmla="*/ 991 w 2331"/>
                <a:gd name="connsiteY163" fmla="*/ 469 h 1469"/>
                <a:gd name="connsiteX164" fmla="*/ 1005 w 2331"/>
                <a:gd name="connsiteY164" fmla="*/ 470 h 1469"/>
                <a:gd name="connsiteX165" fmla="*/ 1018 w 2331"/>
                <a:gd name="connsiteY165" fmla="*/ 472 h 1469"/>
                <a:gd name="connsiteX166" fmla="*/ 1030 w 2331"/>
                <a:gd name="connsiteY166" fmla="*/ 473 h 1469"/>
                <a:gd name="connsiteX167" fmla="*/ 1041 w 2331"/>
                <a:gd name="connsiteY167" fmla="*/ 473 h 1469"/>
                <a:gd name="connsiteX168" fmla="*/ 1052 w 2331"/>
                <a:gd name="connsiteY168" fmla="*/ 474 h 1469"/>
                <a:gd name="connsiteX169" fmla="*/ 1061 w 2331"/>
                <a:gd name="connsiteY169" fmla="*/ 476 h 1469"/>
                <a:gd name="connsiteX170" fmla="*/ 1069 w 2331"/>
                <a:gd name="connsiteY170" fmla="*/ 476 h 1469"/>
                <a:gd name="connsiteX171" fmla="*/ 1082 w 2331"/>
                <a:gd name="connsiteY171" fmla="*/ 589 h 1469"/>
                <a:gd name="connsiteX172" fmla="*/ 1082 w 2331"/>
                <a:gd name="connsiteY172" fmla="*/ 593 h 1469"/>
                <a:gd name="connsiteX173" fmla="*/ 1074 w 2331"/>
                <a:gd name="connsiteY173" fmla="*/ 590 h 1469"/>
                <a:gd name="connsiteX174" fmla="*/ 1067 w 2331"/>
                <a:gd name="connsiteY174" fmla="*/ 588 h 1469"/>
                <a:gd name="connsiteX175" fmla="*/ 1059 w 2331"/>
                <a:gd name="connsiteY175" fmla="*/ 588 h 1469"/>
                <a:gd name="connsiteX176" fmla="*/ 1051 w 2331"/>
                <a:gd name="connsiteY176" fmla="*/ 590 h 1469"/>
                <a:gd name="connsiteX177" fmla="*/ 1046 w 2331"/>
                <a:gd name="connsiteY177" fmla="*/ 591 h 1469"/>
                <a:gd name="connsiteX178" fmla="*/ 1043 w 2331"/>
                <a:gd name="connsiteY178" fmla="*/ 593 h 1469"/>
                <a:gd name="connsiteX179" fmla="*/ 1039 w 2331"/>
                <a:gd name="connsiteY179" fmla="*/ 594 h 1469"/>
                <a:gd name="connsiteX180" fmla="*/ 1037 w 2331"/>
                <a:gd name="connsiteY180" fmla="*/ 595 h 1469"/>
                <a:gd name="connsiteX181" fmla="*/ 969 w 2331"/>
                <a:gd name="connsiteY181" fmla="*/ 501 h 1469"/>
                <a:gd name="connsiteX182" fmla="*/ 968 w 2331"/>
                <a:gd name="connsiteY182" fmla="*/ 500 h 1469"/>
                <a:gd name="connsiteX183" fmla="*/ 963 w 2331"/>
                <a:gd name="connsiteY183" fmla="*/ 497 h 1469"/>
                <a:gd name="connsiteX184" fmla="*/ 957 w 2331"/>
                <a:gd name="connsiteY184" fmla="*/ 493 h 1469"/>
                <a:gd name="connsiteX185" fmla="*/ 951 w 2331"/>
                <a:gd name="connsiteY185" fmla="*/ 491 h 1469"/>
                <a:gd name="connsiteX186" fmla="*/ 943 w 2331"/>
                <a:gd name="connsiteY186" fmla="*/ 488 h 1469"/>
                <a:gd name="connsiteX187" fmla="*/ 936 w 2331"/>
                <a:gd name="connsiteY187" fmla="*/ 488 h 1469"/>
                <a:gd name="connsiteX188" fmla="*/ 928 w 2331"/>
                <a:gd name="connsiteY188" fmla="*/ 491 h 1469"/>
                <a:gd name="connsiteX189" fmla="*/ 920 w 2331"/>
                <a:gd name="connsiteY189" fmla="*/ 493 h 1469"/>
                <a:gd name="connsiteX190" fmla="*/ 912 w 2331"/>
                <a:gd name="connsiteY190" fmla="*/ 499 h 1469"/>
                <a:gd name="connsiteX191" fmla="*/ 900 w 2331"/>
                <a:gd name="connsiteY191" fmla="*/ 514 h 1469"/>
                <a:gd name="connsiteX192" fmla="*/ 897 w 2331"/>
                <a:gd name="connsiteY192" fmla="*/ 529 h 1469"/>
                <a:gd name="connsiteX193" fmla="*/ 899 w 2331"/>
                <a:gd name="connsiteY193" fmla="*/ 543 h 1469"/>
                <a:gd name="connsiteX194" fmla="*/ 904 w 2331"/>
                <a:gd name="connsiteY194" fmla="*/ 554 h 1469"/>
                <a:gd name="connsiteX195" fmla="*/ 906 w 2331"/>
                <a:gd name="connsiteY195" fmla="*/ 557 h 1469"/>
                <a:gd name="connsiteX196" fmla="*/ 912 w 2331"/>
                <a:gd name="connsiteY196" fmla="*/ 564 h 1469"/>
                <a:gd name="connsiteX197" fmla="*/ 920 w 2331"/>
                <a:gd name="connsiteY197" fmla="*/ 576 h 1469"/>
                <a:gd name="connsiteX198" fmla="*/ 930 w 2331"/>
                <a:gd name="connsiteY198" fmla="*/ 590 h 1469"/>
                <a:gd name="connsiteX199" fmla="*/ 941 w 2331"/>
                <a:gd name="connsiteY199" fmla="*/ 604 h 1469"/>
                <a:gd name="connsiteX200" fmla="*/ 953 w 2331"/>
                <a:gd name="connsiteY200" fmla="*/ 619 h 1469"/>
                <a:gd name="connsiteX201" fmla="*/ 962 w 2331"/>
                <a:gd name="connsiteY201" fmla="*/ 632 h 1469"/>
                <a:gd name="connsiteX202" fmla="*/ 970 w 2331"/>
                <a:gd name="connsiteY202" fmla="*/ 643 h 1469"/>
                <a:gd name="connsiteX203" fmla="*/ 944 w 2331"/>
                <a:gd name="connsiteY203" fmla="*/ 636 h 1469"/>
                <a:gd name="connsiteX204" fmla="*/ 922 w 2331"/>
                <a:gd name="connsiteY204" fmla="*/ 628 h 1469"/>
                <a:gd name="connsiteX205" fmla="*/ 902 w 2331"/>
                <a:gd name="connsiteY205" fmla="*/ 618 h 1469"/>
                <a:gd name="connsiteX206" fmla="*/ 886 w 2331"/>
                <a:gd name="connsiteY206" fmla="*/ 609 h 1469"/>
                <a:gd name="connsiteX207" fmla="*/ 873 w 2331"/>
                <a:gd name="connsiteY207" fmla="*/ 600 h 1469"/>
                <a:gd name="connsiteX208" fmla="*/ 863 w 2331"/>
                <a:gd name="connsiteY208" fmla="*/ 589 h 1469"/>
                <a:gd name="connsiteX209" fmla="*/ 857 w 2331"/>
                <a:gd name="connsiteY209" fmla="*/ 578 h 1469"/>
                <a:gd name="connsiteX210" fmla="*/ 854 w 2331"/>
                <a:gd name="connsiteY210" fmla="*/ 567 h 1469"/>
                <a:gd name="connsiteX211" fmla="*/ 853 w 2331"/>
                <a:gd name="connsiteY211" fmla="*/ 559 h 1469"/>
                <a:gd name="connsiteX212" fmla="*/ 853 w 2331"/>
                <a:gd name="connsiteY212" fmla="*/ 552 h 1469"/>
                <a:gd name="connsiteX213" fmla="*/ 853 w 2331"/>
                <a:gd name="connsiteY213" fmla="*/ 545 h 1469"/>
                <a:gd name="connsiteX214" fmla="*/ 854 w 2331"/>
                <a:gd name="connsiteY214" fmla="*/ 538 h 1469"/>
                <a:gd name="connsiteX215" fmla="*/ 856 w 2331"/>
                <a:gd name="connsiteY215" fmla="*/ 518 h 1469"/>
                <a:gd name="connsiteX216" fmla="*/ 837 w 2331"/>
                <a:gd name="connsiteY216" fmla="*/ 520 h 1469"/>
                <a:gd name="connsiteX217" fmla="*/ 802 w 2331"/>
                <a:gd name="connsiteY217" fmla="*/ 524 h 1469"/>
                <a:gd name="connsiteX218" fmla="*/ 767 w 2331"/>
                <a:gd name="connsiteY218" fmla="*/ 528 h 1469"/>
                <a:gd name="connsiteX219" fmla="*/ 732 w 2331"/>
                <a:gd name="connsiteY219" fmla="*/ 532 h 1469"/>
                <a:gd name="connsiteX220" fmla="*/ 698 w 2331"/>
                <a:gd name="connsiteY220" fmla="*/ 538 h 1469"/>
                <a:gd name="connsiteX221" fmla="*/ 664 w 2331"/>
                <a:gd name="connsiteY221" fmla="*/ 542 h 1469"/>
                <a:gd name="connsiteX222" fmla="*/ 631 w 2331"/>
                <a:gd name="connsiteY222" fmla="*/ 548 h 1469"/>
                <a:gd name="connsiteX223" fmla="*/ 600 w 2331"/>
                <a:gd name="connsiteY223" fmla="*/ 554 h 1469"/>
                <a:gd name="connsiteX224" fmla="*/ 567 w 2331"/>
                <a:gd name="connsiteY224" fmla="*/ 560 h 1469"/>
                <a:gd name="connsiteX225" fmla="*/ 537 w 2331"/>
                <a:gd name="connsiteY225" fmla="*/ 567 h 1469"/>
                <a:gd name="connsiteX226" fmla="*/ 506 w 2331"/>
                <a:gd name="connsiteY226" fmla="*/ 574 h 1469"/>
                <a:gd name="connsiteX227" fmla="*/ 476 w 2331"/>
                <a:gd name="connsiteY227" fmla="*/ 581 h 1469"/>
                <a:gd name="connsiteX228" fmla="*/ 447 w 2331"/>
                <a:gd name="connsiteY228" fmla="*/ 589 h 1469"/>
                <a:gd name="connsiteX229" fmla="*/ 417 w 2331"/>
                <a:gd name="connsiteY229" fmla="*/ 596 h 1469"/>
                <a:gd name="connsiteX230" fmla="*/ 390 w 2331"/>
                <a:gd name="connsiteY230" fmla="*/ 604 h 1469"/>
                <a:gd name="connsiteX231" fmla="*/ 362 w 2331"/>
                <a:gd name="connsiteY231" fmla="*/ 614 h 1469"/>
                <a:gd name="connsiteX232" fmla="*/ 337 w 2331"/>
                <a:gd name="connsiteY232" fmla="*/ 622 h 1469"/>
                <a:gd name="connsiteX233" fmla="*/ 311 w 2331"/>
                <a:gd name="connsiteY233" fmla="*/ 631 h 1469"/>
                <a:gd name="connsiteX234" fmla="*/ 285 w 2331"/>
                <a:gd name="connsiteY234" fmla="*/ 640 h 1469"/>
                <a:gd name="connsiteX235" fmla="*/ 262 w 2331"/>
                <a:gd name="connsiteY235" fmla="*/ 650 h 1469"/>
                <a:gd name="connsiteX236" fmla="*/ 238 w 2331"/>
                <a:gd name="connsiteY236" fmla="*/ 660 h 1469"/>
                <a:gd name="connsiteX237" fmla="*/ 215 w 2331"/>
                <a:gd name="connsiteY237" fmla="*/ 671 h 1469"/>
                <a:gd name="connsiteX238" fmla="*/ 194 w 2331"/>
                <a:gd name="connsiteY238" fmla="*/ 681 h 1469"/>
                <a:gd name="connsiteX239" fmla="*/ 173 w 2331"/>
                <a:gd name="connsiteY239" fmla="*/ 692 h 1469"/>
                <a:gd name="connsiteX240" fmla="*/ 153 w 2331"/>
                <a:gd name="connsiteY240" fmla="*/ 702 h 1469"/>
                <a:gd name="connsiteX241" fmla="*/ 134 w 2331"/>
                <a:gd name="connsiteY241" fmla="*/ 714 h 1469"/>
                <a:gd name="connsiteX242" fmla="*/ 116 w 2331"/>
                <a:gd name="connsiteY242" fmla="*/ 726 h 1469"/>
                <a:gd name="connsiteX243" fmla="*/ 98 w 2331"/>
                <a:gd name="connsiteY243" fmla="*/ 737 h 1469"/>
                <a:gd name="connsiteX244" fmla="*/ 82 w 2331"/>
                <a:gd name="connsiteY244" fmla="*/ 749 h 1469"/>
                <a:gd name="connsiteX245" fmla="*/ 67 w 2331"/>
                <a:gd name="connsiteY245" fmla="*/ 762 h 1469"/>
                <a:gd name="connsiteX246" fmla="*/ 53 w 2331"/>
                <a:gd name="connsiteY246" fmla="*/ 774 h 1469"/>
                <a:gd name="connsiteX247" fmla="*/ 40 w 2331"/>
                <a:gd name="connsiteY247" fmla="*/ 787 h 1469"/>
                <a:gd name="connsiteX248" fmla="*/ 27 w 2331"/>
                <a:gd name="connsiteY248" fmla="*/ 799 h 1469"/>
                <a:gd name="connsiteX249" fmla="*/ 8 w 2331"/>
                <a:gd name="connsiteY249" fmla="*/ 836 h 1469"/>
                <a:gd name="connsiteX250" fmla="*/ 0 w 2331"/>
                <a:gd name="connsiteY250" fmla="*/ 882 h 1469"/>
                <a:gd name="connsiteX251" fmla="*/ 0 w 2331"/>
                <a:gd name="connsiteY251" fmla="*/ 927 h 1469"/>
                <a:gd name="connsiteX252" fmla="*/ 1 w 2331"/>
                <a:gd name="connsiteY252" fmla="*/ 958 h 1469"/>
                <a:gd name="connsiteX253" fmla="*/ 4 w 2331"/>
                <a:gd name="connsiteY253" fmla="*/ 983 h 1469"/>
                <a:gd name="connsiteX254" fmla="*/ 8 w 2331"/>
                <a:gd name="connsiteY254" fmla="*/ 1009 h 1469"/>
                <a:gd name="connsiteX255" fmla="*/ 14 w 2331"/>
                <a:gd name="connsiteY255" fmla="*/ 1034 h 1469"/>
                <a:gd name="connsiteX256" fmla="*/ 21 w 2331"/>
                <a:gd name="connsiteY256" fmla="*/ 1059 h 1469"/>
                <a:gd name="connsiteX257" fmla="*/ 29 w 2331"/>
                <a:gd name="connsiteY257" fmla="*/ 1082 h 1469"/>
                <a:gd name="connsiteX258" fmla="*/ 40 w 2331"/>
                <a:gd name="connsiteY258" fmla="*/ 1103 h 1469"/>
                <a:gd name="connsiteX259" fmla="*/ 51 w 2331"/>
                <a:gd name="connsiteY259" fmla="*/ 1122 h 1469"/>
                <a:gd name="connsiteX260" fmla="*/ 64 w 2331"/>
                <a:gd name="connsiteY260" fmla="*/ 1136 h 1469"/>
                <a:gd name="connsiteX261" fmla="*/ 81 w 2331"/>
                <a:gd name="connsiteY261" fmla="*/ 1149 h 1469"/>
                <a:gd name="connsiteX262" fmla="*/ 98 w 2331"/>
                <a:gd name="connsiteY262" fmla="*/ 1162 h 1469"/>
                <a:gd name="connsiteX263" fmla="*/ 118 w 2331"/>
                <a:gd name="connsiteY263" fmla="*/ 1173 h 1469"/>
                <a:gd name="connsiteX264" fmla="*/ 138 w 2331"/>
                <a:gd name="connsiteY264" fmla="*/ 1184 h 1469"/>
                <a:gd name="connsiteX265" fmla="*/ 160 w 2331"/>
                <a:gd name="connsiteY265" fmla="*/ 1193 h 1469"/>
                <a:gd name="connsiteX266" fmla="*/ 184 w 2331"/>
                <a:gd name="connsiteY266" fmla="*/ 1203 h 1469"/>
                <a:gd name="connsiteX267" fmla="*/ 208 w 2331"/>
                <a:gd name="connsiteY267" fmla="*/ 1211 h 1469"/>
                <a:gd name="connsiteX268" fmla="*/ 234 w 2331"/>
                <a:gd name="connsiteY268" fmla="*/ 1218 h 1469"/>
                <a:gd name="connsiteX269" fmla="*/ 242 w 2331"/>
                <a:gd name="connsiteY269" fmla="*/ 1239 h 1469"/>
                <a:gd name="connsiteX270" fmla="*/ 250 w 2331"/>
                <a:gd name="connsiteY270" fmla="*/ 1259 h 1469"/>
                <a:gd name="connsiteX271" fmla="*/ 261 w 2331"/>
                <a:gd name="connsiteY271" fmla="*/ 1279 h 1469"/>
                <a:gd name="connsiteX272" fmla="*/ 272 w 2331"/>
                <a:gd name="connsiteY272" fmla="*/ 1298 h 1469"/>
                <a:gd name="connsiteX273" fmla="*/ 285 w 2331"/>
                <a:gd name="connsiteY273" fmla="*/ 1317 h 1469"/>
                <a:gd name="connsiteX274" fmla="*/ 298 w 2331"/>
                <a:gd name="connsiteY274" fmla="*/ 1335 h 1469"/>
                <a:gd name="connsiteX275" fmla="*/ 313 w 2331"/>
                <a:gd name="connsiteY275" fmla="*/ 1352 h 1469"/>
                <a:gd name="connsiteX276" fmla="*/ 330 w 2331"/>
                <a:gd name="connsiteY276" fmla="*/ 1368 h 1469"/>
                <a:gd name="connsiteX277" fmla="*/ 342 w 2331"/>
                <a:gd name="connsiteY277" fmla="*/ 1380 h 1469"/>
                <a:gd name="connsiteX278" fmla="*/ 357 w 2331"/>
                <a:gd name="connsiteY278" fmla="*/ 1392 h 1469"/>
                <a:gd name="connsiteX279" fmla="*/ 371 w 2331"/>
                <a:gd name="connsiteY279" fmla="*/ 1402 h 1469"/>
                <a:gd name="connsiteX280" fmla="*/ 385 w 2331"/>
                <a:gd name="connsiteY280" fmla="*/ 1412 h 1469"/>
                <a:gd name="connsiteX281" fmla="*/ 400 w 2331"/>
                <a:gd name="connsiteY281" fmla="*/ 1421 h 1469"/>
                <a:gd name="connsiteX282" fmla="*/ 415 w 2331"/>
                <a:gd name="connsiteY282" fmla="*/ 1429 h 1469"/>
                <a:gd name="connsiteX283" fmla="*/ 430 w 2331"/>
                <a:gd name="connsiteY283" fmla="*/ 1436 h 1469"/>
                <a:gd name="connsiteX284" fmla="*/ 447 w 2331"/>
                <a:gd name="connsiteY284" fmla="*/ 1443 h 1469"/>
                <a:gd name="connsiteX285" fmla="*/ 462 w 2331"/>
                <a:gd name="connsiteY285" fmla="*/ 1449 h 1469"/>
                <a:gd name="connsiteX286" fmla="*/ 478 w 2331"/>
                <a:gd name="connsiteY286" fmla="*/ 1455 h 1469"/>
                <a:gd name="connsiteX287" fmla="*/ 494 w 2331"/>
                <a:gd name="connsiteY287" fmla="*/ 1458 h 1469"/>
                <a:gd name="connsiteX288" fmla="*/ 512 w 2331"/>
                <a:gd name="connsiteY288" fmla="*/ 1462 h 1469"/>
                <a:gd name="connsiteX289" fmla="*/ 528 w 2331"/>
                <a:gd name="connsiteY289" fmla="*/ 1465 h 1469"/>
                <a:gd name="connsiteX290" fmla="*/ 546 w 2331"/>
                <a:gd name="connsiteY290" fmla="*/ 1468 h 1469"/>
                <a:gd name="connsiteX291" fmla="*/ 562 w 2331"/>
                <a:gd name="connsiteY291" fmla="*/ 1469 h 1469"/>
                <a:gd name="connsiteX292" fmla="*/ 580 w 2331"/>
                <a:gd name="connsiteY292" fmla="*/ 1469 h 1469"/>
                <a:gd name="connsiteX293" fmla="*/ 597 w 2331"/>
                <a:gd name="connsiteY293" fmla="*/ 1469 h 1469"/>
                <a:gd name="connsiteX294" fmla="*/ 614 w 2331"/>
                <a:gd name="connsiteY294" fmla="*/ 1468 h 1469"/>
                <a:gd name="connsiteX295" fmla="*/ 631 w 2331"/>
                <a:gd name="connsiteY295" fmla="*/ 1465 h 1469"/>
                <a:gd name="connsiteX296" fmla="*/ 648 w 2331"/>
                <a:gd name="connsiteY296" fmla="*/ 1462 h 1469"/>
                <a:gd name="connsiteX297" fmla="*/ 664 w 2331"/>
                <a:gd name="connsiteY297" fmla="*/ 1458 h 1469"/>
                <a:gd name="connsiteX298" fmla="*/ 679 w 2331"/>
                <a:gd name="connsiteY298" fmla="*/ 1455 h 1469"/>
                <a:gd name="connsiteX299" fmla="*/ 695 w 2331"/>
                <a:gd name="connsiteY299" fmla="*/ 1449 h 1469"/>
                <a:gd name="connsiteX300" fmla="*/ 711 w 2331"/>
                <a:gd name="connsiteY300" fmla="*/ 1443 h 1469"/>
                <a:gd name="connsiteX301" fmla="*/ 726 w 2331"/>
                <a:gd name="connsiteY301" fmla="*/ 1436 h 1469"/>
                <a:gd name="connsiteX302" fmla="*/ 740 w 2331"/>
                <a:gd name="connsiteY302" fmla="*/ 1429 h 1469"/>
                <a:gd name="connsiteX303" fmla="*/ 754 w 2331"/>
                <a:gd name="connsiteY303" fmla="*/ 1421 h 1469"/>
                <a:gd name="connsiteX304" fmla="*/ 768 w 2331"/>
                <a:gd name="connsiteY304" fmla="*/ 1412 h 1469"/>
                <a:gd name="connsiteX305" fmla="*/ 781 w 2331"/>
                <a:gd name="connsiteY305" fmla="*/ 1402 h 1469"/>
                <a:gd name="connsiteX306" fmla="*/ 794 w 2331"/>
                <a:gd name="connsiteY306" fmla="*/ 1392 h 1469"/>
                <a:gd name="connsiteX307" fmla="*/ 807 w 2331"/>
                <a:gd name="connsiteY307" fmla="*/ 1380 h 1469"/>
                <a:gd name="connsiteX308" fmla="*/ 818 w 2331"/>
                <a:gd name="connsiteY308" fmla="*/ 1368 h 1469"/>
                <a:gd name="connsiteX309" fmla="*/ 830 w 2331"/>
                <a:gd name="connsiteY309" fmla="*/ 1356 h 1469"/>
                <a:gd name="connsiteX310" fmla="*/ 842 w 2331"/>
                <a:gd name="connsiteY310" fmla="*/ 1342 h 1469"/>
                <a:gd name="connsiteX311" fmla="*/ 851 w 2331"/>
                <a:gd name="connsiteY311" fmla="*/ 1326 h 1469"/>
                <a:gd name="connsiteX312" fmla="*/ 861 w 2331"/>
                <a:gd name="connsiteY312" fmla="*/ 1311 h 1469"/>
                <a:gd name="connsiteX313" fmla="*/ 870 w 2331"/>
                <a:gd name="connsiteY313" fmla="*/ 1296 h 1469"/>
                <a:gd name="connsiteX314" fmla="*/ 877 w 2331"/>
                <a:gd name="connsiteY314" fmla="*/ 1281 h 1469"/>
                <a:gd name="connsiteX315" fmla="*/ 884 w 2331"/>
                <a:gd name="connsiteY315" fmla="*/ 1264 h 1469"/>
                <a:gd name="connsiteX316" fmla="*/ 889 w 2331"/>
                <a:gd name="connsiteY316" fmla="*/ 1248 h 1469"/>
                <a:gd name="connsiteX317" fmla="*/ 908 w 2331"/>
                <a:gd name="connsiteY317" fmla="*/ 1248 h 1469"/>
                <a:gd name="connsiteX318" fmla="*/ 927 w 2331"/>
                <a:gd name="connsiteY318" fmla="*/ 1247 h 1469"/>
                <a:gd name="connsiteX319" fmla="*/ 946 w 2331"/>
                <a:gd name="connsiteY319" fmla="*/ 1247 h 1469"/>
                <a:gd name="connsiteX320" fmla="*/ 964 w 2331"/>
                <a:gd name="connsiteY320" fmla="*/ 1247 h 1469"/>
                <a:gd name="connsiteX321" fmla="*/ 983 w 2331"/>
                <a:gd name="connsiteY321" fmla="*/ 1246 h 1469"/>
                <a:gd name="connsiteX322" fmla="*/ 1002 w 2331"/>
                <a:gd name="connsiteY322" fmla="*/ 1246 h 1469"/>
                <a:gd name="connsiteX323" fmla="*/ 1020 w 2331"/>
                <a:gd name="connsiteY323" fmla="*/ 1246 h 1469"/>
                <a:gd name="connsiteX324" fmla="*/ 1039 w 2331"/>
                <a:gd name="connsiteY324" fmla="*/ 1245 h 1469"/>
                <a:gd name="connsiteX325" fmla="*/ 1058 w 2331"/>
                <a:gd name="connsiteY325" fmla="*/ 1245 h 1469"/>
                <a:gd name="connsiteX326" fmla="*/ 1078 w 2331"/>
                <a:gd name="connsiteY326" fmla="*/ 1245 h 1469"/>
                <a:gd name="connsiteX327" fmla="*/ 1096 w 2331"/>
                <a:gd name="connsiteY327" fmla="*/ 1245 h 1469"/>
                <a:gd name="connsiteX328" fmla="*/ 1116 w 2331"/>
                <a:gd name="connsiteY328" fmla="*/ 1243 h 1469"/>
                <a:gd name="connsiteX329" fmla="*/ 1135 w 2331"/>
                <a:gd name="connsiteY329" fmla="*/ 1243 h 1469"/>
                <a:gd name="connsiteX330" fmla="*/ 1155 w 2331"/>
                <a:gd name="connsiteY330" fmla="*/ 1243 h 1469"/>
                <a:gd name="connsiteX331" fmla="*/ 1174 w 2331"/>
                <a:gd name="connsiteY331" fmla="*/ 1243 h 1469"/>
                <a:gd name="connsiteX332" fmla="*/ 1193 w 2331"/>
                <a:gd name="connsiteY332" fmla="*/ 1243 h 1469"/>
                <a:gd name="connsiteX333" fmla="*/ 1214 w 2331"/>
                <a:gd name="connsiteY333" fmla="*/ 1243 h 1469"/>
                <a:gd name="connsiteX334" fmla="*/ 1235 w 2331"/>
                <a:gd name="connsiteY334" fmla="*/ 1243 h 1469"/>
                <a:gd name="connsiteX335" fmla="*/ 1257 w 2331"/>
                <a:gd name="connsiteY335" fmla="*/ 1243 h 1469"/>
                <a:gd name="connsiteX336" fmla="*/ 1278 w 2331"/>
                <a:gd name="connsiteY336" fmla="*/ 1245 h 1469"/>
                <a:gd name="connsiteX337" fmla="*/ 1299 w 2331"/>
                <a:gd name="connsiteY337" fmla="*/ 1245 h 1469"/>
                <a:gd name="connsiteX338" fmla="*/ 1320 w 2331"/>
                <a:gd name="connsiteY338" fmla="*/ 1245 h 1469"/>
                <a:gd name="connsiteX339" fmla="*/ 1339 w 2331"/>
                <a:gd name="connsiteY339" fmla="*/ 1246 h 1469"/>
                <a:gd name="connsiteX340" fmla="*/ 1361 w 2331"/>
                <a:gd name="connsiteY340" fmla="*/ 1246 h 1469"/>
                <a:gd name="connsiteX341" fmla="*/ 1380 w 2331"/>
                <a:gd name="connsiteY341" fmla="*/ 1247 h 1469"/>
                <a:gd name="connsiteX342" fmla="*/ 1401 w 2331"/>
                <a:gd name="connsiteY342" fmla="*/ 1248 h 1469"/>
                <a:gd name="connsiteX343" fmla="*/ 1421 w 2331"/>
                <a:gd name="connsiteY343" fmla="*/ 1248 h 1469"/>
                <a:gd name="connsiteX344" fmla="*/ 1441 w 2331"/>
                <a:gd name="connsiteY344" fmla="*/ 1249 h 1469"/>
                <a:gd name="connsiteX345" fmla="*/ 1461 w 2331"/>
                <a:gd name="connsiteY345" fmla="*/ 1250 h 1469"/>
                <a:gd name="connsiteX346" fmla="*/ 1481 w 2331"/>
                <a:gd name="connsiteY346" fmla="*/ 1252 h 1469"/>
                <a:gd name="connsiteX347" fmla="*/ 1501 w 2331"/>
                <a:gd name="connsiteY347" fmla="*/ 1252 h 1469"/>
                <a:gd name="connsiteX348" fmla="*/ 1521 w 2331"/>
                <a:gd name="connsiteY348" fmla="*/ 1253 h 1469"/>
                <a:gd name="connsiteX349" fmla="*/ 1528 w 2331"/>
                <a:gd name="connsiteY349" fmla="*/ 1269 h 1469"/>
                <a:gd name="connsiteX350" fmla="*/ 1496 w 2331"/>
                <a:gd name="connsiteY350" fmla="*/ 1203 h 1469"/>
                <a:gd name="connsiteX351" fmla="*/ 1449 w 2331"/>
                <a:gd name="connsiteY351" fmla="*/ 1203 h 1469"/>
                <a:gd name="connsiteX352" fmla="*/ 1412 w 2331"/>
                <a:gd name="connsiteY352" fmla="*/ 1158 h 1469"/>
                <a:gd name="connsiteX353" fmla="*/ 1421 w 2331"/>
                <a:gd name="connsiteY353" fmla="*/ 1134 h 1469"/>
                <a:gd name="connsiteX354" fmla="*/ 1431 w 2331"/>
                <a:gd name="connsiteY354" fmla="*/ 1104 h 1469"/>
                <a:gd name="connsiteX355" fmla="*/ 1427 w 2331"/>
                <a:gd name="connsiteY355" fmla="*/ 1098 h 1469"/>
                <a:gd name="connsiteX356" fmla="*/ 1475 w 2331"/>
                <a:gd name="connsiteY356" fmla="*/ 1053 h 1469"/>
                <a:gd name="connsiteX357" fmla="*/ 1425 w 2331"/>
                <a:gd name="connsiteY357" fmla="*/ 1050 h 1469"/>
                <a:gd name="connsiteX358" fmla="*/ 1487 w 2331"/>
                <a:gd name="connsiteY358" fmla="*/ 891 h 1469"/>
                <a:gd name="connsiteX359" fmla="*/ 1538 w 2331"/>
                <a:gd name="connsiteY359" fmla="*/ 843 h 1469"/>
                <a:gd name="connsiteX360" fmla="*/ 1570 w 2331"/>
                <a:gd name="connsiteY360" fmla="*/ 795 h 1469"/>
                <a:gd name="connsiteX361" fmla="*/ 1629 w 2331"/>
                <a:gd name="connsiteY361" fmla="*/ 762 h 1469"/>
                <a:gd name="connsiteX362" fmla="*/ 1632 w 2331"/>
                <a:gd name="connsiteY362" fmla="*/ 804 h 1469"/>
                <a:gd name="connsiteX363" fmla="*/ 1643 w 2331"/>
                <a:gd name="connsiteY363" fmla="*/ 772 h 1469"/>
                <a:gd name="connsiteX364" fmla="*/ 1657 w 2331"/>
                <a:gd name="connsiteY364" fmla="*/ 782 h 1469"/>
                <a:gd name="connsiteX365" fmla="*/ 1673 w 2331"/>
                <a:gd name="connsiteY365" fmla="*/ 791 h 1469"/>
                <a:gd name="connsiteX366" fmla="*/ 1688 w 2331"/>
                <a:gd name="connsiteY366" fmla="*/ 754 h 1469"/>
                <a:gd name="connsiteX367" fmla="*/ 1703 w 2331"/>
                <a:gd name="connsiteY367" fmla="*/ 761 h 1469"/>
                <a:gd name="connsiteX368" fmla="*/ 1704 w 2331"/>
                <a:gd name="connsiteY368" fmla="*/ 720 h 1469"/>
                <a:gd name="connsiteX369" fmla="*/ 1701 w 2331"/>
                <a:gd name="connsiteY369" fmla="*/ 765 h 1469"/>
                <a:gd name="connsiteX370" fmla="*/ 1719 w 2331"/>
                <a:gd name="connsiteY370" fmla="*/ 723 h 1469"/>
                <a:gd name="connsiteX371" fmla="*/ 1735 w 2331"/>
                <a:gd name="connsiteY371" fmla="*/ 774 h 1469"/>
                <a:gd name="connsiteX372" fmla="*/ 1731 w 2331"/>
                <a:gd name="connsiteY372" fmla="*/ 726 h 1469"/>
                <a:gd name="connsiteX373" fmla="*/ 1731 w 2331"/>
                <a:gd name="connsiteY373" fmla="*/ 735 h 1469"/>
                <a:gd name="connsiteX374" fmla="*/ 1743 w 2331"/>
                <a:gd name="connsiteY374" fmla="*/ 738 h 1469"/>
                <a:gd name="connsiteX375" fmla="*/ 1755 w 2331"/>
                <a:gd name="connsiteY375" fmla="*/ 774 h 1469"/>
                <a:gd name="connsiteX376" fmla="*/ 1664 w 2331"/>
                <a:gd name="connsiteY376" fmla="*/ 732 h 1469"/>
                <a:gd name="connsiteX377" fmla="*/ 1659 w 2331"/>
                <a:gd name="connsiteY377" fmla="*/ 774 h 1469"/>
                <a:gd name="connsiteX378" fmla="*/ 1707 w 2331"/>
                <a:gd name="connsiteY378" fmla="*/ 738 h 1469"/>
                <a:gd name="connsiteX379" fmla="*/ 1743 w 2331"/>
                <a:gd name="connsiteY379" fmla="*/ 762 h 1469"/>
                <a:gd name="connsiteX380" fmla="*/ 1752 w 2331"/>
                <a:gd name="connsiteY380" fmla="*/ 729 h 1469"/>
                <a:gd name="connsiteX381" fmla="*/ 1836 w 2331"/>
                <a:gd name="connsiteY381" fmla="*/ 747 h 1469"/>
                <a:gd name="connsiteX382" fmla="*/ 1752 w 2331"/>
                <a:gd name="connsiteY382" fmla="*/ 786 h 1469"/>
                <a:gd name="connsiteX383" fmla="*/ 1902 w 2331"/>
                <a:gd name="connsiteY383" fmla="*/ 828 h 1469"/>
                <a:gd name="connsiteX384" fmla="*/ 1857 w 2331"/>
                <a:gd name="connsiteY384" fmla="*/ 735 h 1469"/>
                <a:gd name="connsiteX385" fmla="*/ 1830 w 2331"/>
                <a:gd name="connsiteY385" fmla="*/ 697 h 1469"/>
                <a:gd name="connsiteX386" fmla="*/ 2013 w 2331"/>
                <a:gd name="connsiteY386" fmla="*/ 780 h 1469"/>
                <a:gd name="connsiteX387" fmla="*/ 1920 w 2331"/>
                <a:gd name="connsiteY387" fmla="*/ 774 h 1469"/>
                <a:gd name="connsiteX388" fmla="*/ 1830 w 2331"/>
                <a:gd name="connsiteY388" fmla="*/ 741 h 1469"/>
                <a:gd name="connsiteX389" fmla="*/ 1796 w 2331"/>
                <a:gd name="connsiteY389" fmla="*/ 738 h 1469"/>
                <a:gd name="connsiteX390" fmla="*/ 1797 w 2331"/>
                <a:gd name="connsiteY390" fmla="*/ 738 h 1469"/>
                <a:gd name="connsiteX391" fmla="*/ 1729 w 2331"/>
                <a:gd name="connsiteY391" fmla="*/ 703 h 1469"/>
                <a:gd name="connsiteX392" fmla="*/ 1791 w 2331"/>
                <a:gd name="connsiteY392" fmla="*/ 708 h 1469"/>
                <a:gd name="connsiteX393" fmla="*/ 1583 w 2331"/>
                <a:gd name="connsiteY393" fmla="*/ 794 h 1469"/>
                <a:gd name="connsiteX394" fmla="*/ 1735 w 2331"/>
                <a:gd name="connsiteY394" fmla="*/ 749 h 1469"/>
                <a:gd name="connsiteX395" fmla="*/ 1392 w 2331"/>
                <a:gd name="connsiteY395" fmla="*/ 973 h 1469"/>
                <a:gd name="connsiteX396" fmla="*/ 1454 w 2331"/>
                <a:gd name="connsiteY396" fmla="*/ 925 h 1469"/>
                <a:gd name="connsiteX397" fmla="*/ 1542 w 2331"/>
                <a:gd name="connsiteY397" fmla="*/ 915 h 1469"/>
                <a:gd name="connsiteX398" fmla="*/ 1410 w 2331"/>
                <a:gd name="connsiteY398" fmla="*/ 840 h 1469"/>
                <a:gd name="connsiteX399" fmla="*/ 1494 w 2331"/>
                <a:gd name="connsiteY399" fmla="*/ 1011 h 1469"/>
                <a:gd name="connsiteX400" fmla="*/ 1416 w 2331"/>
                <a:gd name="connsiteY400" fmla="*/ 879 h 1469"/>
                <a:gd name="connsiteX401" fmla="*/ 1401 w 2331"/>
                <a:gd name="connsiteY401" fmla="*/ 837 h 1469"/>
                <a:gd name="connsiteX402" fmla="*/ 1454 w 2331"/>
                <a:gd name="connsiteY402" fmla="*/ 840 h 1469"/>
                <a:gd name="connsiteX403" fmla="*/ 1454 w 2331"/>
                <a:gd name="connsiteY403" fmla="*/ 918 h 1469"/>
                <a:gd name="connsiteX404" fmla="*/ 1380 w 2331"/>
                <a:gd name="connsiteY404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1934 w 2331"/>
                <a:gd name="connsiteY11" fmla="*/ 960 h 1469"/>
                <a:gd name="connsiteX12" fmla="*/ 1934 w 2331"/>
                <a:gd name="connsiteY12" fmla="*/ 954 h 1469"/>
                <a:gd name="connsiteX13" fmla="*/ 2157 w 2331"/>
                <a:gd name="connsiteY13" fmla="*/ 915 h 1469"/>
                <a:gd name="connsiteX14" fmla="*/ 1953 w 2331"/>
                <a:gd name="connsiteY14" fmla="*/ 1005 h 1469"/>
                <a:gd name="connsiteX15" fmla="*/ 1968 w 2331"/>
                <a:gd name="connsiteY15" fmla="*/ 1134 h 1469"/>
                <a:gd name="connsiteX16" fmla="*/ 1984 w 2331"/>
                <a:gd name="connsiteY16" fmla="*/ 1083 h 1469"/>
                <a:gd name="connsiteX17" fmla="*/ 1999 w 2331"/>
                <a:gd name="connsiteY17" fmla="*/ 1031 h 1469"/>
                <a:gd name="connsiteX18" fmla="*/ 2028 w 2331"/>
                <a:gd name="connsiteY18" fmla="*/ 926 h 1469"/>
                <a:gd name="connsiteX19" fmla="*/ 2055 w 2331"/>
                <a:gd name="connsiteY19" fmla="*/ 1087 h 1469"/>
                <a:gd name="connsiteX20" fmla="*/ 2091 w 2331"/>
                <a:gd name="connsiteY20" fmla="*/ 918 h 1469"/>
                <a:gd name="connsiteX21" fmla="*/ 2118 w 2331"/>
                <a:gd name="connsiteY21" fmla="*/ 1003 h 1469"/>
                <a:gd name="connsiteX22" fmla="*/ 2194 w 2331"/>
                <a:gd name="connsiteY22" fmla="*/ 1057 h 1469"/>
                <a:gd name="connsiteX23" fmla="*/ 2158 w 2331"/>
                <a:gd name="connsiteY23" fmla="*/ 1263 h 1469"/>
                <a:gd name="connsiteX24" fmla="*/ 2208 w 2331"/>
                <a:gd name="connsiteY24" fmla="*/ 1083 h 1469"/>
                <a:gd name="connsiteX25" fmla="*/ 2205 w 2331"/>
                <a:gd name="connsiteY25" fmla="*/ 1080 h 1469"/>
                <a:gd name="connsiteX26" fmla="*/ 2199 w 2331"/>
                <a:gd name="connsiteY26" fmla="*/ 1080 h 1469"/>
                <a:gd name="connsiteX27" fmla="*/ 2165 w 2331"/>
                <a:gd name="connsiteY27" fmla="*/ 1243 h 1469"/>
                <a:gd name="connsiteX28" fmla="*/ 2171 w 2331"/>
                <a:gd name="connsiteY28" fmla="*/ 1224 h 1469"/>
                <a:gd name="connsiteX29" fmla="*/ 2183 w 2331"/>
                <a:gd name="connsiteY29" fmla="*/ 1219 h 1469"/>
                <a:gd name="connsiteX30" fmla="*/ 2195 w 2331"/>
                <a:gd name="connsiteY30" fmla="*/ 1213 h 1469"/>
                <a:gd name="connsiteX31" fmla="*/ 2207 w 2331"/>
                <a:gd name="connsiteY31" fmla="*/ 1208 h 1469"/>
                <a:gd name="connsiteX32" fmla="*/ 2218 w 2331"/>
                <a:gd name="connsiteY32" fmla="*/ 1203 h 1469"/>
                <a:gd name="connsiteX33" fmla="*/ 2230 w 2331"/>
                <a:gd name="connsiteY33" fmla="*/ 1197 h 1469"/>
                <a:gd name="connsiteX34" fmla="*/ 2241 w 2331"/>
                <a:gd name="connsiteY34" fmla="*/ 1191 h 1469"/>
                <a:gd name="connsiteX35" fmla="*/ 2251 w 2331"/>
                <a:gd name="connsiteY35" fmla="*/ 1185 h 1469"/>
                <a:gd name="connsiteX36" fmla="*/ 2261 w 2331"/>
                <a:gd name="connsiteY36" fmla="*/ 1178 h 1469"/>
                <a:gd name="connsiteX37" fmla="*/ 2279 w 2331"/>
                <a:gd name="connsiteY37" fmla="*/ 1160 h 1469"/>
                <a:gd name="connsiteX38" fmla="*/ 2294 w 2331"/>
                <a:gd name="connsiteY38" fmla="*/ 1138 h 1469"/>
                <a:gd name="connsiteX39" fmla="*/ 2307 w 2331"/>
                <a:gd name="connsiteY39" fmla="*/ 1111 h 1469"/>
                <a:gd name="connsiteX40" fmla="*/ 2317 w 2331"/>
                <a:gd name="connsiteY40" fmla="*/ 1082 h 1469"/>
                <a:gd name="connsiteX41" fmla="*/ 2324 w 2331"/>
                <a:gd name="connsiteY41" fmla="*/ 1051 h 1469"/>
                <a:gd name="connsiteX42" fmla="*/ 2328 w 2331"/>
                <a:gd name="connsiteY42" fmla="*/ 1018 h 1469"/>
                <a:gd name="connsiteX43" fmla="*/ 2331 w 2331"/>
                <a:gd name="connsiteY43" fmla="*/ 985 h 1469"/>
                <a:gd name="connsiteX44" fmla="*/ 2331 w 2331"/>
                <a:gd name="connsiteY44" fmla="*/ 954 h 1469"/>
                <a:gd name="connsiteX45" fmla="*/ 2329 w 2331"/>
                <a:gd name="connsiteY45" fmla="*/ 927 h 1469"/>
                <a:gd name="connsiteX46" fmla="*/ 2327 w 2331"/>
                <a:gd name="connsiteY46" fmla="*/ 899 h 1469"/>
                <a:gd name="connsiteX47" fmla="*/ 2322 w 2331"/>
                <a:gd name="connsiteY47" fmla="*/ 871 h 1469"/>
                <a:gd name="connsiteX48" fmla="*/ 2315 w 2331"/>
                <a:gd name="connsiteY48" fmla="*/ 844 h 1469"/>
                <a:gd name="connsiteX49" fmla="*/ 2307 w 2331"/>
                <a:gd name="connsiteY49" fmla="*/ 819 h 1469"/>
                <a:gd name="connsiteX50" fmla="*/ 2297 w 2331"/>
                <a:gd name="connsiteY50" fmla="*/ 796 h 1469"/>
                <a:gd name="connsiteX51" fmla="*/ 2284 w 2331"/>
                <a:gd name="connsiteY51" fmla="*/ 777 h 1469"/>
                <a:gd name="connsiteX52" fmla="*/ 2269 w 2331"/>
                <a:gd name="connsiteY52" fmla="*/ 762 h 1469"/>
                <a:gd name="connsiteX53" fmla="*/ 2242 w 2331"/>
                <a:gd name="connsiteY53" fmla="*/ 743 h 1469"/>
                <a:gd name="connsiteX54" fmla="*/ 2213 w 2331"/>
                <a:gd name="connsiteY54" fmla="*/ 725 h 1469"/>
                <a:gd name="connsiteX55" fmla="*/ 2181 w 2331"/>
                <a:gd name="connsiteY55" fmla="*/ 706 h 1469"/>
                <a:gd name="connsiteX56" fmla="*/ 2147 w 2331"/>
                <a:gd name="connsiteY56" fmla="*/ 688 h 1469"/>
                <a:gd name="connsiteX57" fmla="*/ 2112 w 2331"/>
                <a:gd name="connsiteY57" fmla="*/ 672 h 1469"/>
                <a:gd name="connsiteX58" fmla="*/ 2074 w 2331"/>
                <a:gd name="connsiteY58" fmla="*/ 656 h 1469"/>
                <a:gd name="connsiteX59" fmla="*/ 2034 w 2331"/>
                <a:gd name="connsiteY59" fmla="*/ 640 h 1469"/>
                <a:gd name="connsiteX60" fmla="*/ 1993 w 2331"/>
                <a:gd name="connsiteY60" fmla="*/ 625 h 1469"/>
                <a:gd name="connsiteX61" fmla="*/ 1950 w 2331"/>
                <a:gd name="connsiteY61" fmla="*/ 611 h 1469"/>
                <a:gd name="connsiteX62" fmla="*/ 1904 w 2331"/>
                <a:gd name="connsiteY62" fmla="*/ 598 h 1469"/>
                <a:gd name="connsiteX63" fmla="*/ 1857 w 2331"/>
                <a:gd name="connsiteY63" fmla="*/ 585 h 1469"/>
                <a:gd name="connsiteX64" fmla="*/ 1808 w 2331"/>
                <a:gd name="connsiteY64" fmla="*/ 574 h 1469"/>
                <a:gd name="connsiteX65" fmla="*/ 1758 w 2331"/>
                <a:gd name="connsiteY65" fmla="*/ 563 h 1469"/>
                <a:gd name="connsiteX66" fmla="*/ 1707 w 2331"/>
                <a:gd name="connsiteY66" fmla="*/ 553 h 1469"/>
                <a:gd name="connsiteX67" fmla="*/ 1654 w 2331"/>
                <a:gd name="connsiteY67" fmla="*/ 543 h 1469"/>
                <a:gd name="connsiteX68" fmla="*/ 1599 w 2331"/>
                <a:gd name="connsiteY68" fmla="*/ 535 h 1469"/>
                <a:gd name="connsiteX69" fmla="*/ 1599 w 2331"/>
                <a:gd name="connsiteY69" fmla="*/ 535 h 1469"/>
                <a:gd name="connsiteX70" fmla="*/ 1595 w 2331"/>
                <a:gd name="connsiteY70" fmla="*/ 471 h 1469"/>
                <a:gd name="connsiteX71" fmla="*/ 1487 w 2331"/>
                <a:gd name="connsiteY71" fmla="*/ 471 h 1469"/>
                <a:gd name="connsiteX72" fmla="*/ 1496 w 2331"/>
                <a:gd name="connsiteY72" fmla="*/ 637 h 1469"/>
                <a:gd name="connsiteX73" fmla="*/ 1491 w 2331"/>
                <a:gd name="connsiteY73" fmla="*/ 638 h 1469"/>
                <a:gd name="connsiteX74" fmla="*/ 1487 w 2331"/>
                <a:gd name="connsiteY74" fmla="*/ 639 h 1469"/>
                <a:gd name="connsiteX75" fmla="*/ 1482 w 2331"/>
                <a:gd name="connsiteY75" fmla="*/ 640 h 1469"/>
                <a:gd name="connsiteX76" fmla="*/ 1477 w 2331"/>
                <a:gd name="connsiteY76" fmla="*/ 642 h 1469"/>
                <a:gd name="connsiteX77" fmla="*/ 1473 w 2331"/>
                <a:gd name="connsiteY77" fmla="*/ 644 h 1469"/>
                <a:gd name="connsiteX78" fmla="*/ 1468 w 2331"/>
                <a:gd name="connsiteY78" fmla="*/ 645 h 1469"/>
                <a:gd name="connsiteX79" fmla="*/ 1462 w 2331"/>
                <a:gd name="connsiteY79" fmla="*/ 646 h 1469"/>
                <a:gd name="connsiteX80" fmla="*/ 1458 w 2331"/>
                <a:gd name="connsiteY80" fmla="*/ 647 h 1469"/>
                <a:gd name="connsiteX81" fmla="*/ 1467 w 2331"/>
                <a:gd name="connsiteY81" fmla="*/ 643 h 1469"/>
                <a:gd name="connsiteX82" fmla="*/ 1418 w 2331"/>
                <a:gd name="connsiteY82" fmla="*/ 561 h 1469"/>
                <a:gd name="connsiteX83" fmla="*/ 1405 w 2331"/>
                <a:gd name="connsiteY83" fmla="*/ 452 h 1469"/>
                <a:gd name="connsiteX84" fmla="*/ 1417 w 2331"/>
                <a:gd name="connsiteY84" fmla="*/ 442 h 1469"/>
                <a:gd name="connsiteX85" fmla="*/ 1427 w 2331"/>
                <a:gd name="connsiteY85" fmla="*/ 430 h 1469"/>
                <a:gd name="connsiteX86" fmla="*/ 1438 w 2331"/>
                <a:gd name="connsiteY86" fmla="*/ 417 h 1469"/>
                <a:gd name="connsiteX87" fmla="*/ 1447 w 2331"/>
                <a:gd name="connsiteY87" fmla="*/ 403 h 1469"/>
                <a:gd name="connsiteX88" fmla="*/ 1456 w 2331"/>
                <a:gd name="connsiteY88" fmla="*/ 388 h 1469"/>
                <a:gd name="connsiteX89" fmla="*/ 1465 w 2331"/>
                <a:gd name="connsiteY89" fmla="*/ 372 h 1469"/>
                <a:gd name="connsiteX90" fmla="*/ 1472 w 2331"/>
                <a:gd name="connsiteY90" fmla="*/ 354 h 1469"/>
                <a:gd name="connsiteX91" fmla="*/ 1479 w 2331"/>
                <a:gd name="connsiteY91" fmla="*/ 337 h 1469"/>
                <a:gd name="connsiteX92" fmla="*/ 1487 w 2331"/>
                <a:gd name="connsiteY92" fmla="*/ 471 h 1469"/>
                <a:gd name="connsiteX93" fmla="*/ 1595 w 2331"/>
                <a:gd name="connsiteY93" fmla="*/ 471 h 1469"/>
                <a:gd name="connsiteX94" fmla="*/ 1585 w 2331"/>
                <a:gd name="connsiteY94" fmla="*/ 273 h 1469"/>
                <a:gd name="connsiteX95" fmla="*/ 1584 w 2331"/>
                <a:gd name="connsiteY95" fmla="*/ 265 h 1469"/>
                <a:gd name="connsiteX96" fmla="*/ 1580 w 2331"/>
                <a:gd name="connsiteY96" fmla="*/ 257 h 1469"/>
                <a:gd name="connsiteX97" fmla="*/ 1576 w 2331"/>
                <a:gd name="connsiteY97" fmla="*/ 250 h 1469"/>
                <a:gd name="connsiteX98" fmla="*/ 1570 w 2331"/>
                <a:gd name="connsiteY98" fmla="*/ 243 h 1469"/>
                <a:gd name="connsiteX99" fmla="*/ 1563 w 2331"/>
                <a:gd name="connsiteY99" fmla="*/ 237 h 1469"/>
                <a:gd name="connsiteX100" fmla="*/ 1556 w 2331"/>
                <a:gd name="connsiteY100" fmla="*/ 234 h 1469"/>
                <a:gd name="connsiteX101" fmla="*/ 1546 w 2331"/>
                <a:gd name="connsiteY101" fmla="*/ 231 h 1469"/>
                <a:gd name="connsiteX102" fmla="*/ 1538 w 2331"/>
                <a:gd name="connsiteY102" fmla="*/ 230 h 1469"/>
                <a:gd name="connsiteX103" fmla="*/ 1517 w 2331"/>
                <a:gd name="connsiteY103" fmla="*/ 230 h 1469"/>
                <a:gd name="connsiteX104" fmla="*/ 1511 w 2331"/>
                <a:gd name="connsiteY104" fmla="*/ 230 h 1469"/>
                <a:gd name="connsiteX105" fmla="*/ 1505 w 2331"/>
                <a:gd name="connsiteY105" fmla="*/ 231 h 1469"/>
                <a:gd name="connsiteX106" fmla="*/ 1501 w 2331"/>
                <a:gd name="connsiteY106" fmla="*/ 234 h 1469"/>
                <a:gd name="connsiteX107" fmla="*/ 1495 w 2331"/>
                <a:gd name="connsiteY107" fmla="*/ 236 h 1469"/>
                <a:gd name="connsiteX108" fmla="*/ 1495 w 2331"/>
                <a:gd name="connsiteY108" fmla="*/ 236 h 1469"/>
                <a:gd name="connsiteX109" fmla="*/ 1495 w 2331"/>
                <a:gd name="connsiteY109" fmla="*/ 235 h 1469"/>
                <a:gd name="connsiteX110" fmla="*/ 1495 w 2331"/>
                <a:gd name="connsiteY110" fmla="*/ 235 h 1469"/>
                <a:gd name="connsiteX111" fmla="*/ 1495 w 2331"/>
                <a:gd name="connsiteY111" fmla="*/ 235 h 1469"/>
                <a:gd name="connsiteX112" fmla="*/ 1493 w 2331"/>
                <a:gd name="connsiteY112" fmla="*/ 212 h 1469"/>
                <a:gd name="connsiteX113" fmla="*/ 1488 w 2331"/>
                <a:gd name="connsiteY113" fmla="*/ 188 h 1469"/>
                <a:gd name="connsiteX114" fmla="*/ 1481 w 2331"/>
                <a:gd name="connsiteY114" fmla="*/ 166 h 1469"/>
                <a:gd name="connsiteX115" fmla="*/ 1473 w 2331"/>
                <a:gd name="connsiteY115" fmla="*/ 145 h 1469"/>
                <a:gd name="connsiteX116" fmla="*/ 1462 w 2331"/>
                <a:gd name="connsiteY116" fmla="*/ 124 h 1469"/>
                <a:gd name="connsiteX117" fmla="*/ 1449 w 2331"/>
                <a:gd name="connsiteY117" fmla="*/ 105 h 1469"/>
                <a:gd name="connsiteX118" fmla="*/ 1434 w 2331"/>
                <a:gd name="connsiteY118" fmla="*/ 86 h 1469"/>
                <a:gd name="connsiteX119" fmla="*/ 1418 w 2331"/>
                <a:gd name="connsiteY119" fmla="*/ 69 h 1469"/>
                <a:gd name="connsiteX120" fmla="*/ 1399 w 2331"/>
                <a:gd name="connsiteY120" fmla="*/ 54 h 1469"/>
                <a:gd name="connsiteX121" fmla="*/ 1379 w 2331"/>
                <a:gd name="connsiteY121" fmla="*/ 40 h 1469"/>
                <a:gd name="connsiteX122" fmla="*/ 1359 w 2331"/>
                <a:gd name="connsiteY122" fmla="*/ 28 h 1469"/>
                <a:gd name="connsiteX123" fmla="*/ 1338 w 2331"/>
                <a:gd name="connsiteY123" fmla="*/ 18 h 1469"/>
                <a:gd name="connsiteX124" fmla="*/ 1316 w 2331"/>
                <a:gd name="connsiteY124" fmla="*/ 11 h 1469"/>
                <a:gd name="connsiteX125" fmla="*/ 1294 w 2331"/>
                <a:gd name="connsiteY125" fmla="*/ 5 h 1469"/>
                <a:gd name="connsiteX126" fmla="*/ 1271 w 2331"/>
                <a:gd name="connsiteY126" fmla="*/ 1 h 1469"/>
                <a:gd name="connsiteX127" fmla="*/ 1247 w 2331"/>
                <a:gd name="connsiteY127" fmla="*/ 0 h 1469"/>
                <a:gd name="connsiteX128" fmla="*/ 1225 w 2331"/>
                <a:gd name="connsiteY128" fmla="*/ 1 h 1469"/>
                <a:gd name="connsiteX129" fmla="*/ 1204 w 2331"/>
                <a:gd name="connsiteY129" fmla="*/ 4 h 1469"/>
                <a:gd name="connsiteX130" fmla="*/ 1183 w 2331"/>
                <a:gd name="connsiteY130" fmla="*/ 9 h 1469"/>
                <a:gd name="connsiteX131" fmla="*/ 1163 w 2331"/>
                <a:gd name="connsiteY131" fmla="*/ 15 h 1469"/>
                <a:gd name="connsiteX132" fmla="*/ 1144 w 2331"/>
                <a:gd name="connsiteY132" fmla="*/ 25 h 1469"/>
                <a:gd name="connsiteX133" fmla="*/ 1127 w 2331"/>
                <a:gd name="connsiteY133" fmla="*/ 34 h 1469"/>
                <a:gd name="connsiteX134" fmla="*/ 1110 w 2331"/>
                <a:gd name="connsiteY134" fmla="*/ 46 h 1469"/>
                <a:gd name="connsiteX135" fmla="*/ 1095 w 2331"/>
                <a:gd name="connsiteY135" fmla="*/ 60 h 1469"/>
                <a:gd name="connsiteX136" fmla="*/ 1080 w 2331"/>
                <a:gd name="connsiteY136" fmla="*/ 74 h 1469"/>
                <a:gd name="connsiteX137" fmla="*/ 1068 w 2331"/>
                <a:gd name="connsiteY137" fmla="*/ 90 h 1469"/>
                <a:gd name="connsiteX138" fmla="*/ 1057 w 2331"/>
                <a:gd name="connsiteY138" fmla="*/ 106 h 1469"/>
                <a:gd name="connsiteX139" fmla="*/ 1047 w 2331"/>
                <a:gd name="connsiteY139" fmla="*/ 125 h 1469"/>
                <a:gd name="connsiteX140" fmla="*/ 1039 w 2331"/>
                <a:gd name="connsiteY140" fmla="*/ 144 h 1469"/>
                <a:gd name="connsiteX141" fmla="*/ 1033 w 2331"/>
                <a:gd name="connsiteY141" fmla="*/ 164 h 1469"/>
                <a:gd name="connsiteX142" fmla="*/ 1029 w 2331"/>
                <a:gd name="connsiteY142" fmla="*/ 185 h 1469"/>
                <a:gd name="connsiteX143" fmla="*/ 1026 w 2331"/>
                <a:gd name="connsiteY143" fmla="*/ 207 h 1469"/>
                <a:gd name="connsiteX144" fmla="*/ 1003 w 2331"/>
                <a:gd name="connsiteY144" fmla="*/ 227 h 1469"/>
                <a:gd name="connsiteX145" fmla="*/ 976 w 2331"/>
                <a:gd name="connsiteY145" fmla="*/ 251 h 1469"/>
                <a:gd name="connsiteX146" fmla="*/ 947 w 2331"/>
                <a:gd name="connsiteY146" fmla="*/ 279 h 1469"/>
                <a:gd name="connsiteX147" fmla="*/ 919 w 2331"/>
                <a:gd name="connsiteY147" fmla="*/ 309 h 1469"/>
                <a:gd name="connsiteX148" fmla="*/ 893 w 2331"/>
                <a:gd name="connsiteY148" fmla="*/ 338 h 1469"/>
                <a:gd name="connsiteX149" fmla="*/ 873 w 2331"/>
                <a:gd name="connsiteY149" fmla="*/ 366 h 1469"/>
                <a:gd name="connsiteX150" fmla="*/ 860 w 2331"/>
                <a:gd name="connsiteY150" fmla="*/ 391 h 1469"/>
                <a:gd name="connsiteX151" fmla="*/ 858 w 2331"/>
                <a:gd name="connsiteY151" fmla="*/ 414 h 1469"/>
                <a:gd name="connsiteX152" fmla="*/ 860 w 2331"/>
                <a:gd name="connsiteY152" fmla="*/ 422 h 1469"/>
                <a:gd name="connsiteX153" fmla="*/ 864 w 2331"/>
                <a:gd name="connsiteY153" fmla="*/ 429 h 1469"/>
                <a:gd name="connsiteX154" fmla="*/ 870 w 2331"/>
                <a:gd name="connsiteY154" fmla="*/ 435 h 1469"/>
                <a:gd name="connsiteX155" fmla="*/ 877 w 2331"/>
                <a:gd name="connsiteY155" fmla="*/ 439 h 1469"/>
                <a:gd name="connsiteX156" fmla="*/ 887 w 2331"/>
                <a:gd name="connsiteY156" fmla="*/ 444 h 1469"/>
                <a:gd name="connsiteX157" fmla="*/ 898 w 2331"/>
                <a:gd name="connsiteY157" fmla="*/ 449 h 1469"/>
                <a:gd name="connsiteX158" fmla="*/ 911 w 2331"/>
                <a:gd name="connsiteY158" fmla="*/ 452 h 1469"/>
                <a:gd name="connsiteX159" fmla="*/ 923 w 2331"/>
                <a:gd name="connsiteY159" fmla="*/ 456 h 1469"/>
                <a:gd name="connsiteX160" fmla="*/ 936 w 2331"/>
                <a:gd name="connsiteY160" fmla="*/ 459 h 1469"/>
                <a:gd name="connsiteX161" fmla="*/ 950 w 2331"/>
                <a:gd name="connsiteY161" fmla="*/ 462 h 1469"/>
                <a:gd name="connsiteX162" fmla="*/ 964 w 2331"/>
                <a:gd name="connsiteY162" fmla="*/ 465 h 1469"/>
                <a:gd name="connsiteX163" fmla="*/ 978 w 2331"/>
                <a:gd name="connsiteY163" fmla="*/ 466 h 1469"/>
                <a:gd name="connsiteX164" fmla="*/ 991 w 2331"/>
                <a:gd name="connsiteY164" fmla="*/ 469 h 1469"/>
                <a:gd name="connsiteX165" fmla="*/ 1005 w 2331"/>
                <a:gd name="connsiteY165" fmla="*/ 470 h 1469"/>
                <a:gd name="connsiteX166" fmla="*/ 1018 w 2331"/>
                <a:gd name="connsiteY166" fmla="*/ 472 h 1469"/>
                <a:gd name="connsiteX167" fmla="*/ 1030 w 2331"/>
                <a:gd name="connsiteY167" fmla="*/ 473 h 1469"/>
                <a:gd name="connsiteX168" fmla="*/ 1041 w 2331"/>
                <a:gd name="connsiteY168" fmla="*/ 473 h 1469"/>
                <a:gd name="connsiteX169" fmla="*/ 1052 w 2331"/>
                <a:gd name="connsiteY169" fmla="*/ 474 h 1469"/>
                <a:gd name="connsiteX170" fmla="*/ 1061 w 2331"/>
                <a:gd name="connsiteY170" fmla="*/ 476 h 1469"/>
                <a:gd name="connsiteX171" fmla="*/ 1069 w 2331"/>
                <a:gd name="connsiteY171" fmla="*/ 476 h 1469"/>
                <a:gd name="connsiteX172" fmla="*/ 1082 w 2331"/>
                <a:gd name="connsiteY172" fmla="*/ 589 h 1469"/>
                <a:gd name="connsiteX173" fmla="*/ 1082 w 2331"/>
                <a:gd name="connsiteY173" fmla="*/ 593 h 1469"/>
                <a:gd name="connsiteX174" fmla="*/ 1074 w 2331"/>
                <a:gd name="connsiteY174" fmla="*/ 590 h 1469"/>
                <a:gd name="connsiteX175" fmla="*/ 1067 w 2331"/>
                <a:gd name="connsiteY175" fmla="*/ 588 h 1469"/>
                <a:gd name="connsiteX176" fmla="*/ 1059 w 2331"/>
                <a:gd name="connsiteY176" fmla="*/ 588 h 1469"/>
                <a:gd name="connsiteX177" fmla="*/ 1051 w 2331"/>
                <a:gd name="connsiteY177" fmla="*/ 590 h 1469"/>
                <a:gd name="connsiteX178" fmla="*/ 1046 w 2331"/>
                <a:gd name="connsiteY178" fmla="*/ 591 h 1469"/>
                <a:gd name="connsiteX179" fmla="*/ 1043 w 2331"/>
                <a:gd name="connsiteY179" fmla="*/ 593 h 1469"/>
                <a:gd name="connsiteX180" fmla="*/ 1039 w 2331"/>
                <a:gd name="connsiteY180" fmla="*/ 594 h 1469"/>
                <a:gd name="connsiteX181" fmla="*/ 1037 w 2331"/>
                <a:gd name="connsiteY181" fmla="*/ 595 h 1469"/>
                <a:gd name="connsiteX182" fmla="*/ 969 w 2331"/>
                <a:gd name="connsiteY182" fmla="*/ 501 h 1469"/>
                <a:gd name="connsiteX183" fmla="*/ 968 w 2331"/>
                <a:gd name="connsiteY183" fmla="*/ 500 h 1469"/>
                <a:gd name="connsiteX184" fmla="*/ 963 w 2331"/>
                <a:gd name="connsiteY184" fmla="*/ 497 h 1469"/>
                <a:gd name="connsiteX185" fmla="*/ 957 w 2331"/>
                <a:gd name="connsiteY185" fmla="*/ 493 h 1469"/>
                <a:gd name="connsiteX186" fmla="*/ 951 w 2331"/>
                <a:gd name="connsiteY186" fmla="*/ 491 h 1469"/>
                <a:gd name="connsiteX187" fmla="*/ 943 w 2331"/>
                <a:gd name="connsiteY187" fmla="*/ 488 h 1469"/>
                <a:gd name="connsiteX188" fmla="*/ 936 w 2331"/>
                <a:gd name="connsiteY188" fmla="*/ 488 h 1469"/>
                <a:gd name="connsiteX189" fmla="*/ 928 w 2331"/>
                <a:gd name="connsiteY189" fmla="*/ 491 h 1469"/>
                <a:gd name="connsiteX190" fmla="*/ 920 w 2331"/>
                <a:gd name="connsiteY190" fmla="*/ 493 h 1469"/>
                <a:gd name="connsiteX191" fmla="*/ 912 w 2331"/>
                <a:gd name="connsiteY191" fmla="*/ 499 h 1469"/>
                <a:gd name="connsiteX192" fmla="*/ 900 w 2331"/>
                <a:gd name="connsiteY192" fmla="*/ 514 h 1469"/>
                <a:gd name="connsiteX193" fmla="*/ 897 w 2331"/>
                <a:gd name="connsiteY193" fmla="*/ 529 h 1469"/>
                <a:gd name="connsiteX194" fmla="*/ 899 w 2331"/>
                <a:gd name="connsiteY194" fmla="*/ 543 h 1469"/>
                <a:gd name="connsiteX195" fmla="*/ 904 w 2331"/>
                <a:gd name="connsiteY195" fmla="*/ 554 h 1469"/>
                <a:gd name="connsiteX196" fmla="*/ 906 w 2331"/>
                <a:gd name="connsiteY196" fmla="*/ 557 h 1469"/>
                <a:gd name="connsiteX197" fmla="*/ 912 w 2331"/>
                <a:gd name="connsiteY197" fmla="*/ 564 h 1469"/>
                <a:gd name="connsiteX198" fmla="*/ 920 w 2331"/>
                <a:gd name="connsiteY198" fmla="*/ 576 h 1469"/>
                <a:gd name="connsiteX199" fmla="*/ 930 w 2331"/>
                <a:gd name="connsiteY199" fmla="*/ 590 h 1469"/>
                <a:gd name="connsiteX200" fmla="*/ 941 w 2331"/>
                <a:gd name="connsiteY200" fmla="*/ 604 h 1469"/>
                <a:gd name="connsiteX201" fmla="*/ 953 w 2331"/>
                <a:gd name="connsiteY201" fmla="*/ 619 h 1469"/>
                <a:gd name="connsiteX202" fmla="*/ 962 w 2331"/>
                <a:gd name="connsiteY202" fmla="*/ 632 h 1469"/>
                <a:gd name="connsiteX203" fmla="*/ 970 w 2331"/>
                <a:gd name="connsiteY203" fmla="*/ 643 h 1469"/>
                <a:gd name="connsiteX204" fmla="*/ 944 w 2331"/>
                <a:gd name="connsiteY204" fmla="*/ 636 h 1469"/>
                <a:gd name="connsiteX205" fmla="*/ 922 w 2331"/>
                <a:gd name="connsiteY205" fmla="*/ 628 h 1469"/>
                <a:gd name="connsiteX206" fmla="*/ 902 w 2331"/>
                <a:gd name="connsiteY206" fmla="*/ 618 h 1469"/>
                <a:gd name="connsiteX207" fmla="*/ 886 w 2331"/>
                <a:gd name="connsiteY207" fmla="*/ 609 h 1469"/>
                <a:gd name="connsiteX208" fmla="*/ 873 w 2331"/>
                <a:gd name="connsiteY208" fmla="*/ 600 h 1469"/>
                <a:gd name="connsiteX209" fmla="*/ 863 w 2331"/>
                <a:gd name="connsiteY209" fmla="*/ 589 h 1469"/>
                <a:gd name="connsiteX210" fmla="*/ 857 w 2331"/>
                <a:gd name="connsiteY210" fmla="*/ 578 h 1469"/>
                <a:gd name="connsiteX211" fmla="*/ 854 w 2331"/>
                <a:gd name="connsiteY211" fmla="*/ 567 h 1469"/>
                <a:gd name="connsiteX212" fmla="*/ 853 w 2331"/>
                <a:gd name="connsiteY212" fmla="*/ 559 h 1469"/>
                <a:gd name="connsiteX213" fmla="*/ 853 w 2331"/>
                <a:gd name="connsiteY213" fmla="*/ 552 h 1469"/>
                <a:gd name="connsiteX214" fmla="*/ 853 w 2331"/>
                <a:gd name="connsiteY214" fmla="*/ 545 h 1469"/>
                <a:gd name="connsiteX215" fmla="*/ 854 w 2331"/>
                <a:gd name="connsiteY215" fmla="*/ 538 h 1469"/>
                <a:gd name="connsiteX216" fmla="*/ 856 w 2331"/>
                <a:gd name="connsiteY216" fmla="*/ 518 h 1469"/>
                <a:gd name="connsiteX217" fmla="*/ 837 w 2331"/>
                <a:gd name="connsiteY217" fmla="*/ 520 h 1469"/>
                <a:gd name="connsiteX218" fmla="*/ 802 w 2331"/>
                <a:gd name="connsiteY218" fmla="*/ 524 h 1469"/>
                <a:gd name="connsiteX219" fmla="*/ 767 w 2331"/>
                <a:gd name="connsiteY219" fmla="*/ 528 h 1469"/>
                <a:gd name="connsiteX220" fmla="*/ 732 w 2331"/>
                <a:gd name="connsiteY220" fmla="*/ 532 h 1469"/>
                <a:gd name="connsiteX221" fmla="*/ 698 w 2331"/>
                <a:gd name="connsiteY221" fmla="*/ 538 h 1469"/>
                <a:gd name="connsiteX222" fmla="*/ 664 w 2331"/>
                <a:gd name="connsiteY222" fmla="*/ 542 h 1469"/>
                <a:gd name="connsiteX223" fmla="*/ 631 w 2331"/>
                <a:gd name="connsiteY223" fmla="*/ 548 h 1469"/>
                <a:gd name="connsiteX224" fmla="*/ 600 w 2331"/>
                <a:gd name="connsiteY224" fmla="*/ 554 h 1469"/>
                <a:gd name="connsiteX225" fmla="*/ 567 w 2331"/>
                <a:gd name="connsiteY225" fmla="*/ 560 h 1469"/>
                <a:gd name="connsiteX226" fmla="*/ 537 w 2331"/>
                <a:gd name="connsiteY226" fmla="*/ 567 h 1469"/>
                <a:gd name="connsiteX227" fmla="*/ 506 w 2331"/>
                <a:gd name="connsiteY227" fmla="*/ 574 h 1469"/>
                <a:gd name="connsiteX228" fmla="*/ 476 w 2331"/>
                <a:gd name="connsiteY228" fmla="*/ 581 h 1469"/>
                <a:gd name="connsiteX229" fmla="*/ 447 w 2331"/>
                <a:gd name="connsiteY229" fmla="*/ 589 h 1469"/>
                <a:gd name="connsiteX230" fmla="*/ 417 w 2331"/>
                <a:gd name="connsiteY230" fmla="*/ 596 h 1469"/>
                <a:gd name="connsiteX231" fmla="*/ 390 w 2331"/>
                <a:gd name="connsiteY231" fmla="*/ 604 h 1469"/>
                <a:gd name="connsiteX232" fmla="*/ 362 w 2331"/>
                <a:gd name="connsiteY232" fmla="*/ 614 h 1469"/>
                <a:gd name="connsiteX233" fmla="*/ 337 w 2331"/>
                <a:gd name="connsiteY233" fmla="*/ 622 h 1469"/>
                <a:gd name="connsiteX234" fmla="*/ 311 w 2331"/>
                <a:gd name="connsiteY234" fmla="*/ 631 h 1469"/>
                <a:gd name="connsiteX235" fmla="*/ 285 w 2331"/>
                <a:gd name="connsiteY235" fmla="*/ 640 h 1469"/>
                <a:gd name="connsiteX236" fmla="*/ 262 w 2331"/>
                <a:gd name="connsiteY236" fmla="*/ 650 h 1469"/>
                <a:gd name="connsiteX237" fmla="*/ 238 w 2331"/>
                <a:gd name="connsiteY237" fmla="*/ 660 h 1469"/>
                <a:gd name="connsiteX238" fmla="*/ 215 w 2331"/>
                <a:gd name="connsiteY238" fmla="*/ 671 h 1469"/>
                <a:gd name="connsiteX239" fmla="*/ 194 w 2331"/>
                <a:gd name="connsiteY239" fmla="*/ 681 h 1469"/>
                <a:gd name="connsiteX240" fmla="*/ 173 w 2331"/>
                <a:gd name="connsiteY240" fmla="*/ 692 h 1469"/>
                <a:gd name="connsiteX241" fmla="*/ 153 w 2331"/>
                <a:gd name="connsiteY241" fmla="*/ 702 h 1469"/>
                <a:gd name="connsiteX242" fmla="*/ 134 w 2331"/>
                <a:gd name="connsiteY242" fmla="*/ 714 h 1469"/>
                <a:gd name="connsiteX243" fmla="*/ 116 w 2331"/>
                <a:gd name="connsiteY243" fmla="*/ 726 h 1469"/>
                <a:gd name="connsiteX244" fmla="*/ 98 w 2331"/>
                <a:gd name="connsiteY244" fmla="*/ 737 h 1469"/>
                <a:gd name="connsiteX245" fmla="*/ 82 w 2331"/>
                <a:gd name="connsiteY245" fmla="*/ 749 h 1469"/>
                <a:gd name="connsiteX246" fmla="*/ 67 w 2331"/>
                <a:gd name="connsiteY246" fmla="*/ 762 h 1469"/>
                <a:gd name="connsiteX247" fmla="*/ 53 w 2331"/>
                <a:gd name="connsiteY247" fmla="*/ 774 h 1469"/>
                <a:gd name="connsiteX248" fmla="*/ 40 w 2331"/>
                <a:gd name="connsiteY248" fmla="*/ 787 h 1469"/>
                <a:gd name="connsiteX249" fmla="*/ 27 w 2331"/>
                <a:gd name="connsiteY249" fmla="*/ 799 h 1469"/>
                <a:gd name="connsiteX250" fmla="*/ 8 w 2331"/>
                <a:gd name="connsiteY250" fmla="*/ 836 h 1469"/>
                <a:gd name="connsiteX251" fmla="*/ 0 w 2331"/>
                <a:gd name="connsiteY251" fmla="*/ 882 h 1469"/>
                <a:gd name="connsiteX252" fmla="*/ 0 w 2331"/>
                <a:gd name="connsiteY252" fmla="*/ 927 h 1469"/>
                <a:gd name="connsiteX253" fmla="*/ 1 w 2331"/>
                <a:gd name="connsiteY253" fmla="*/ 958 h 1469"/>
                <a:gd name="connsiteX254" fmla="*/ 4 w 2331"/>
                <a:gd name="connsiteY254" fmla="*/ 983 h 1469"/>
                <a:gd name="connsiteX255" fmla="*/ 8 w 2331"/>
                <a:gd name="connsiteY255" fmla="*/ 1009 h 1469"/>
                <a:gd name="connsiteX256" fmla="*/ 14 w 2331"/>
                <a:gd name="connsiteY256" fmla="*/ 1034 h 1469"/>
                <a:gd name="connsiteX257" fmla="*/ 21 w 2331"/>
                <a:gd name="connsiteY257" fmla="*/ 1059 h 1469"/>
                <a:gd name="connsiteX258" fmla="*/ 29 w 2331"/>
                <a:gd name="connsiteY258" fmla="*/ 1082 h 1469"/>
                <a:gd name="connsiteX259" fmla="*/ 40 w 2331"/>
                <a:gd name="connsiteY259" fmla="*/ 1103 h 1469"/>
                <a:gd name="connsiteX260" fmla="*/ 51 w 2331"/>
                <a:gd name="connsiteY260" fmla="*/ 1122 h 1469"/>
                <a:gd name="connsiteX261" fmla="*/ 64 w 2331"/>
                <a:gd name="connsiteY261" fmla="*/ 1136 h 1469"/>
                <a:gd name="connsiteX262" fmla="*/ 81 w 2331"/>
                <a:gd name="connsiteY262" fmla="*/ 1149 h 1469"/>
                <a:gd name="connsiteX263" fmla="*/ 98 w 2331"/>
                <a:gd name="connsiteY263" fmla="*/ 1162 h 1469"/>
                <a:gd name="connsiteX264" fmla="*/ 118 w 2331"/>
                <a:gd name="connsiteY264" fmla="*/ 1173 h 1469"/>
                <a:gd name="connsiteX265" fmla="*/ 138 w 2331"/>
                <a:gd name="connsiteY265" fmla="*/ 1184 h 1469"/>
                <a:gd name="connsiteX266" fmla="*/ 160 w 2331"/>
                <a:gd name="connsiteY266" fmla="*/ 1193 h 1469"/>
                <a:gd name="connsiteX267" fmla="*/ 184 w 2331"/>
                <a:gd name="connsiteY267" fmla="*/ 1203 h 1469"/>
                <a:gd name="connsiteX268" fmla="*/ 208 w 2331"/>
                <a:gd name="connsiteY268" fmla="*/ 1211 h 1469"/>
                <a:gd name="connsiteX269" fmla="*/ 234 w 2331"/>
                <a:gd name="connsiteY269" fmla="*/ 1218 h 1469"/>
                <a:gd name="connsiteX270" fmla="*/ 242 w 2331"/>
                <a:gd name="connsiteY270" fmla="*/ 1239 h 1469"/>
                <a:gd name="connsiteX271" fmla="*/ 250 w 2331"/>
                <a:gd name="connsiteY271" fmla="*/ 1259 h 1469"/>
                <a:gd name="connsiteX272" fmla="*/ 261 w 2331"/>
                <a:gd name="connsiteY272" fmla="*/ 1279 h 1469"/>
                <a:gd name="connsiteX273" fmla="*/ 272 w 2331"/>
                <a:gd name="connsiteY273" fmla="*/ 1298 h 1469"/>
                <a:gd name="connsiteX274" fmla="*/ 285 w 2331"/>
                <a:gd name="connsiteY274" fmla="*/ 1317 h 1469"/>
                <a:gd name="connsiteX275" fmla="*/ 298 w 2331"/>
                <a:gd name="connsiteY275" fmla="*/ 1335 h 1469"/>
                <a:gd name="connsiteX276" fmla="*/ 313 w 2331"/>
                <a:gd name="connsiteY276" fmla="*/ 1352 h 1469"/>
                <a:gd name="connsiteX277" fmla="*/ 330 w 2331"/>
                <a:gd name="connsiteY277" fmla="*/ 1368 h 1469"/>
                <a:gd name="connsiteX278" fmla="*/ 342 w 2331"/>
                <a:gd name="connsiteY278" fmla="*/ 1380 h 1469"/>
                <a:gd name="connsiteX279" fmla="*/ 357 w 2331"/>
                <a:gd name="connsiteY279" fmla="*/ 1392 h 1469"/>
                <a:gd name="connsiteX280" fmla="*/ 371 w 2331"/>
                <a:gd name="connsiteY280" fmla="*/ 1402 h 1469"/>
                <a:gd name="connsiteX281" fmla="*/ 385 w 2331"/>
                <a:gd name="connsiteY281" fmla="*/ 1412 h 1469"/>
                <a:gd name="connsiteX282" fmla="*/ 400 w 2331"/>
                <a:gd name="connsiteY282" fmla="*/ 1421 h 1469"/>
                <a:gd name="connsiteX283" fmla="*/ 415 w 2331"/>
                <a:gd name="connsiteY283" fmla="*/ 1429 h 1469"/>
                <a:gd name="connsiteX284" fmla="*/ 430 w 2331"/>
                <a:gd name="connsiteY284" fmla="*/ 1436 h 1469"/>
                <a:gd name="connsiteX285" fmla="*/ 447 w 2331"/>
                <a:gd name="connsiteY285" fmla="*/ 1443 h 1469"/>
                <a:gd name="connsiteX286" fmla="*/ 462 w 2331"/>
                <a:gd name="connsiteY286" fmla="*/ 1449 h 1469"/>
                <a:gd name="connsiteX287" fmla="*/ 478 w 2331"/>
                <a:gd name="connsiteY287" fmla="*/ 1455 h 1469"/>
                <a:gd name="connsiteX288" fmla="*/ 494 w 2331"/>
                <a:gd name="connsiteY288" fmla="*/ 1458 h 1469"/>
                <a:gd name="connsiteX289" fmla="*/ 512 w 2331"/>
                <a:gd name="connsiteY289" fmla="*/ 1462 h 1469"/>
                <a:gd name="connsiteX290" fmla="*/ 528 w 2331"/>
                <a:gd name="connsiteY290" fmla="*/ 1465 h 1469"/>
                <a:gd name="connsiteX291" fmla="*/ 546 w 2331"/>
                <a:gd name="connsiteY291" fmla="*/ 1468 h 1469"/>
                <a:gd name="connsiteX292" fmla="*/ 562 w 2331"/>
                <a:gd name="connsiteY292" fmla="*/ 1469 h 1469"/>
                <a:gd name="connsiteX293" fmla="*/ 580 w 2331"/>
                <a:gd name="connsiteY293" fmla="*/ 1469 h 1469"/>
                <a:gd name="connsiteX294" fmla="*/ 597 w 2331"/>
                <a:gd name="connsiteY294" fmla="*/ 1469 h 1469"/>
                <a:gd name="connsiteX295" fmla="*/ 614 w 2331"/>
                <a:gd name="connsiteY295" fmla="*/ 1468 h 1469"/>
                <a:gd name="connsiteX296" fmla="*/ 631 w 2331"/>
                <a:gd name="connsiteY296" fmla="*/ 1465 h 1469"/>
                <a:gd name="connsiteX297" fmla="*/ 648 w 2331"/>
                <a:gd name="connsiteY297" fmla="*/ 1462 h 1469"/>
                <a:gd name="connsiteX298" fmla="*/ 664 w 2331"/>
                <a:gd name="connsiteY298" fmla="*/ 1458 h 1469"/>
                <a:gd name="connsiteX299" fmla="*/ 679 w 2331"/>
                <a:gd name="connsiteY299" fmla="*/ 1455 h 1469"/>
                <a:gd name="connsiteX300" fmla="*/ 695 w 2331"/>
                <a:gd name="connsiteY300" fmla="*/ 1449 h 1469"/>
                <a:gd name="connsiteX301" fmla="*/ 711 w 2331"/>
                <a:gd name="connsiteY301" fmla="*/ 1443 h 1469"/>
                <a:gd name="connsiteX302" fmla="*/ 726 w 2331"/>
                <a:gd name="connsiteY302" fmla="*/ 1436 h 1469"/>
                <a:gd name="connsiteX303" fmla="*/ 740 w 2331"/>
                <a:gd name="connsiteY303" fmla="*/ 1429 h 1469"/>
                <a:gd name="connsiteX304" fmla="*/ 754 w 2331"/>
                <a:gd name="connsiteY304" fmla="*/ 1421 h 1469"/>
                <a:gd name="connsiteX305" fmla="*/ 768 w 2331"/>
                <a:gd name="connsiteY305" fmla="*/ 1412 h 1469"/>
                <a:gd name="connsiteX306" fmla="*/ 781 w 2331"/>
                <a:gd name="connsiteY306" fmla="*/ 1402 h 1469"/>
                <a:gd name="connsiteX307" fmla="*/ 794 w 2331"/>
                <a:gd name="connsiteY307" fmla="*/ 1392 h 1469"/>
                <a:gd name="connsiteX308" fmla="*/ 807 w 2331"/>
                <a:gd name="connsiteY308" fmla="*/ 1380 h 1469"/>
                <a:gd name="connsiteX309" fmla="*/ 818 w 2331"/>
                <a:gd name="connsiteY309" fmla="*/ 1368 h 1469"/>
                <a:gd name="connsiteX310" fmla="*/ 830 w 2331"/>
                <a:gd name="connsiteY310" fmla="*/ 1356 h 1469"/>
                <a:gd name="connsiteX311" fmla="*/ 842 w 2331"/>
                <a:gd name="connsiteY311" fmla="*/ 1342 h 1469"/>
                <a:gd name="connsiteX312" fmla="*/ 851 w 2331"/>
                <a:gd name="connsiteY312" fmla="*/ 1326 h 1469"/>
                <a:gd name="connsiteX313" fmla="*/ 861 w 2331"/>
                <a:gd name="connsiteY313" fmla="*/ 1311 h 1469"/>
                <a:gd name="connsiteX314" fmla="*/ 870 w 2331"/>
                <a:gd name="connsiteY314" fmla="*/ 1296 h 1469"/>
                <a:gd name="connsiteX315" fmla="*/ 877 w 2331"/>
                <a:gd name="connsiteY315" fmla="*/ 1281 h 1469"/>
                <a:gd name="connsiteX316" fmla="*/ 884 w 2331"/>
                <a:gd name="connsiteY316" fmla="*/ 1264 h 1469"/>
                <a:gd name="connsiteX317" fmla="*/ 889 w 2331"/>
                <a:gd name="connsiteY317" fmla="*/ 1248 h 1469"/>
                <a:gd name="connsiteX318" fmla="*/ 908 w 2331"/>
                <a:gd name="connsiteY318" fmla="*/ 1248 h 1469"/>
                <a:gd name="connsiteX319" fmla="*/ 927 w 2331"/>
                <a:gd name="connsiteY319" fmla="*/ 1247 h 1469"/>
                <a:gd name="connsiteX320" fmla="*/ 946 w 2331"/>
                <a:gd name="connsiteY320" fmla="*/ 1247 h 1469"/>
                <a:gd name="connsiteX321" fmla="*/ 964 w 2331"/>
                <a:gd name="connsiteY321" fmla="*/ 1247 h 1469"/>
                <a:gd name="connsiteX322" fmla="*/ 983 w 2331"/>
                <a:gd name="connsiteY322" fmla="*/ 1246 h 1469"/>
                <a:gd name="connsiteX323" fmla="*/ 1002 w 2331"/>
                <a:gd name="connsiteY323" fmla="*/ 1246 h 1469"/>
                <a:gd name="connsiteX324" fmla="*/ 1020 w 2331"/>
                <a:gd name="connsiteY324" fmla="*/ 1246 h 1469"/>
                <a:gd name="connsiteX325" fmla="*/ 1039 w 2331"/>
                <a:gd name="connsiteY325" fmla="*/ 1245 h 1469"/>
                <a:gd name="connsiteX326" fmla="*/ 1058 w 2331"/>
                <a:gd name="connsiteY326" fmla="*/ 1245 h 1469"/>
                <a:gd name="connsiteX327" fmla="*/ 1078 w 2331"/>
                <a:gd name="connsiteY327" fmla="*/ 1245 h 1469"/>
                <a:gd name="connsiteX328" fmla="*/ 1096 w 2331"/>
                <a:gd name="connsiteY328" fmla="*/ 1245 h 1469"/>
                <a:gd name="connsiteX329" fmla="*/ 1116 w 2331"/>
                <a:gd name="connsiteY329" fmla="*/ 1243 h 1469"/>
                <a:gd name="connsiteX330" fmla="*/ 1135 w 2331"/>
                <a:gd name="connsiteY330" fmla="*/ 1243 h 1469"/>
                <a:gd name="connsiteX331" fmla="*/ 1155 w 2331"/>
                <a:gd name="connsiteY331" fmla="*/ 1243 h 1469"/>
                <a:gd name="connsiteX332" fmla="*/ 1174 w 2331"/>
                <a:gd name="connsiteY332" fmla="*/ 1243 h 1469"/>
                <a:gd name="connsiteX333" fmla="*/ 1193 w 2331"/>
                <a:gd name="connsiteY333" fmla="*/ 1243 h 1469"/>
                <a:gd name="connsiteX334" fmla="*/ 1214 w 2331"/>
                <a:gd name="connsiteY334" fmla="*/ 1243 h 1469"/>
                <a:gd name="connsiteX335" fmla="*/ 1235 w 2331"/>
                <a:gd name="connsiteY335" fmla="*/ 1243 h 1469"/>
                <a:gd name="connsiteX336" fmla="*/ 1257 w 2331"/>
                <a:gd name="connsiteY336" fmla="*/ 1243 h 1469"/>
                <a:gd name="connsiteX337" fmla="*/ 1278 w 2331"/>
                <a:gd name="connsiteY337" fmla="*/ 1245 h 1469"/>
                <a:gd name="connsiteX338" fmla="*/ 1299 w 2331"/>
                <a:gd name="connsiteY338" fmla="*/ 1245 h 1469"/>
                <a:gd name="connsiteX339" fmla="*/ 1320 w 2331"/>
                <a:gd name="connsiteY339" fmla="*/ 1245 h 1469"/>
                <a:gd name="connsiteX340" fmla="*/ 1339 w 2331"/>
                <a:gd name="connsiteY340" fmla="*/ 1246 h 1469"/>
                <a:gd name="connsiteX341" fmla="*/ 1361 w 2331"/>
                <a:gd name="connsiteY341" fmla="*/ 1246 h 1469"/>
                <a:gd name="connsiteX342" fmla="*/ 1380 w 2331"/>
                <a:gd name="connsiteY342" fmla="*/ 1247 h 1469"/>
                <a:gd name="connsiteX343" fmla="*/ 1401 w 2331"/>
                <a:gd name="connsiteY343" fmla="*/ 1248 h 1469"/>
                <a:gd name="connsiteX344" fmla="*/ 1421 w 2331"/>
                <a:gd name="connsiteY344" fmla="*/ 1248 h 1469"/>
                <a:gd name="connsiteX345" fmla="*/ 1441 w 2331"/>
                <a:gd name="connsiteY345" fmla="*/ 1249 h 1469"/>
                <a:gd name="connsiteX346" fmla="*/ 1461 w 2331"/>
                <a:gd name="connsiteY346" fmla="*/ 1250 h 1469"/>
                <a:gd name="connsiteX347" fmla="*/ 1481 w 2331"/>
                <a:gd name="connsiteY347" fmla="*/ 1252 h 1469"/>
                <a:gd name="connsiteX348" fmla="*/ 1501 w 2331"/>
                <a:gd name="connsiteY348" fmla="*/ 1252 h 1469"/>
                <a:gd name="connsiteX349" fmla="*/ 1521 w 2331"/>
                <a:gd name="connsiteY349" fmla="*/ 1253 h 1469"/>
                <a:gd name="connsiteX350" fmla="*/ 1528 w 2331"/>
                <a:gd name="connsiteY350" fmla="*/ 1269 h 1469"/>
                <a:gd name="connsiteX351" fmla="*/ 1496 w 2331"/>
                <a:gd name="connsiteY351" fmla="*/ 1203 h 1469"/>
                <a:gd name="connsiteX352" fmla="*/ 1449 w 2331"/>
                <a:gd name="connsiteY352" fmla="*/ 1203 h 1469"/>
                <a:gd name="connsiteX353" fmla="*/ 1412 w 2331"/>
                <a:gd name="connsiteY353" fmla="*/ 1158 h 1469"/>
                <a:gd name="connsiteX354" fmla="*/ 1421 w 2331"/>
                <a:gd name="connsiteY354" fmla="*/ 1134 h 1469"/>
                <a:gd name="connsiteX355" fmla="*/ 1431 w 2331"/>
                <a:gd name="connsiteY355" fmla="*/ 1104 h 1469"/>
                <a:gd name="connsiteX356" fmla="*/ 1427 w 2331"/>
                <a:gd name="connsiteY356" fmla="*/ 1098 h 1469"/>
                <a:gd name="connsiteX357" fmla="*/ 1475 w 2331"/>
                <a:gd name="connsiteY357" fmla="*/ 1053 h 1469"/>
                <a:gd name="connsiteX358" fmla="*/ 1425 w 2331"/>
                <a:gd name="connsiteY358" fmla="*/ 1050 h 1469"/>
                <a:gd name="connsiteX359" fmla="*/ 1487 w 2331"/>
                <a:gd name="connsiteY359" fmla="*/ 891 h 1469"/>
                <a:gd name="connsiteX360" fmla="*/ 1538 w 2331"/>
                <a:gd name="connsiteY360" fmla="*/ 843 h 1469"/>
                <a:gd name="connsiteX361" fmla="*/ 1570 w 2331"/>
                <a:gd name="connsiteY361" fmla="*/ 795 h 1469"/>
                <a:gd name="connsiteX362" fmla="*/ 1629 w 2331"/>
                <a:gd name="connsiteY362" fmla="*/ 762 h 1469"/>
                <a:gd name="connsiteX363" fmla="*/ 1632 w 2331"/>
                <a:gd name="connsiteY363" fmla="*/ 804 h 1469"/>
                <a:gd name="connsiteX364" fmla="*/ 1643 w 2331"/>
                <a:gd name="connsiteY364" fmla="*/ 772 h 1469"/>
                <a:gd name="connsiteX365" fmla="*/ 1657 w 2331"/>
                <a:gd name="connsiteY365" fmla="*/ 782 h 1469"/>
                <a:gd name="connsiteX366" fmla="*/ 1673 w 2331"/>
                <a:gd name="connsiteY366" fmla="*/ 791 h 1469"/>
                <a:gd name="connsiteX367" fmla="*/ 1688 w 2331"/>
                <a:gd name="connsiteY367" fmla="*/ 754 h 1469"/>
                <a:gd name="connsiteX368" fmla="*/ 1703 w 2331"/>
                <a:gd name="connsiteY368" fmla="*/ 761 h 1469"/>
                <a:gd name="connsiteX369" fmla="*/ 1704 w 2331"/>
                <a:gd name="connsiteY369" fmla="*/ 720 h 1469"/>
                <a:gd name="connsiteX370" fmla="*/ 1701 w 2331"/>
                <a:gd name="connsiteY370" fmla="*/ 765 h 1469"/>
                <a:gd name="connsiteX371" fmla="*/ 1719 w 2331"/>
                <a:gd name="connsiteY371" fmla="*/ 723 h 1469"/>
                <a:gd name="connsiteX372" fmla="*/ 1735 w 2331"/>
                <a:gd name="connsiteY372" fmla="*/ 774 h 1469"/>
                <a:gd name="connsiteX373" fmla="*/ 1731 w 2331"/>
                <a:gd name="connsiteY373" fmla="*/ 726 h 1469"/>
                <a:gd name="connsiteX374" fmla="*/ 1731 w 2331"/>
                <a:gd name="connsiteY374" fmla="*/ 735 h 1469"/>
                <a:gd name="connsiteX375" fmla="*/ 1743 w 2331"/>
                <a:gd name="connsiteY375" fmla="*/ 738 h 1469"/>
                <a:gd name="connsiteX376" fmla="*/ 1755 w 2331"/>
                <a:gd name="connsiteY376" fmla="*/ 774 h 1469"/>
                <a:gd name="connsiteX377" fmla="*/ 1664 w 2331"/>
                <a:gd name="connsiteY377" fmla="*/ 732 h 1469"/>
                <a:gd name="connsiteX378" fmla="*/ 1659 w 2331"/>
                <a:gd name="connsiteY378" fmla="*/ 774 h 1469"/>
                <a:gd name="connsiteX379" fmla="*/ 1707 w 2331"/>
                <a:gd name="connsiteY379" fmla="*/ 738 h 1469"/>
                <a:gd name="connsiteX380" fmla="*/ 1743 w 2331"/>
                <a:gd name="connsiteY380" fmla="*/ 762 h 1469"/>
                <a:gd name="connsiteX381" fmla="*/ 1752 w 2331"/>
                <a:gd name="connsiteY381" fmla="*/ 729 h 1469"/>
                <a:gd name="connsiteX382" fmla="*/ 1836 w 2331"/>
                <a:gd name="connsiteY382" fmla="*/ 747 h 1469"/>
                <a:gd name="connsiteX383" fmla="*/ 1752 w 2331"/>
                <a:gd name="connsiteY383" fmla="*/ 786 h 1469"/>
                <a:gd name="connsiteX384" fmla="*/ 1902 w 2331"/>
                <a:gd name="connsiteY384" fmla="*/ 828 h 1469"/>
                <a:gd name="connsiteX385" fmla="*/ 1857 w 2331"/>
                <a:gd name="connsiteY385" fmla="*/ 735 h 1469"/>
                <a:gd name="connsiteX386" fmla="*/ 1830 w 2331"/>
                <a:gd name="connsiteY386" fmla="*/ 697 h 1469"/>
                <a:gd name="connsiteX387" fmla="*/ 2013 w 2331"/>
                <a:gd name="connsiteY387" fmla="*/ 780 h 1469"/>
                <a:gd name="connsiteX388" fmla="*/ 1920 w 2331"/>
                <a:gd name="connsiteY388" fmla="*/ 774 h 1469"/>
                <a:gd name="connsiteX389" fmla="*/ 1830 w 2331"/>
                <a:gd name="connsiteY389" fmla="*/ 741 h 1469"/>
                <a:gd name="connsiteX390" fmla="*/ 1796 w 2331"/>
                <a:gd name="connsiteY390" fmla="*/ 738 h 1469"/>
                <a:gd name="connsiteX391" fmla="*/ 1797 w 2331"/>
                <a:gd name="connsiteY391" fmla="*/ 738 h 1469"/>
                <a:gd name="connsiteX392" fmla="*/ 1729 w 2331"/>
                <a:gd name="connsiteY392" fmla="*/ 703 h 1469"/>
                <a:gd name="connsiteX393" fmla="*/ 1791 w 2331"/>
                <a:gd name="connsiteY393" fmla="*/ 708 h 1469"/>
                <a:gd name="connsiteX394" fmla="*/ 1583 w 2331"/>
                <a:gd name="connsiteY394" fmla="*/ 794 h 1469"/>
                <a:gd name="connsiteX395" fmla="*/ 1735 w 2331"/>
                <a:gd name="connsiteY395" fmla="*/ 749 h 1469"/>
                <a:gd name="connsiteX396" fmla="*/ 1392 w 2331"/>
                <a:gd name="connsiteY396" fmla="*/ 973 h 1469"/>
                <a:gd name="connsiteX397" fmla="*/ 1454 w 2331"/>
                <a:gd name="connsiteY397" fmla="*/ 925 h 1469"/>
                <a:gd name="connsiteX398" fmla="*/ 1542 w 2331"/>
                <a:gd name="connsiteY398" fmla="*/ 915 h 1469"/>
                <a:gd name="connsiteX399" fmla="*/ 1410 w 2331"/>
                <a:gd name="connsiteY399" fmla="*/ 840 h 1469"/>
                <a:gd name="connsiteX400" fmla="*/ 1494 w 2331"/>
                <a:gd name="connsiteY400" fmla="*/ 1011 h 1469"/>
                <a:gd name="connsiteX401" fmla="*/ 1416 w 2331"/>
                <a:gd name="connsiteY401" fmla="*/ 879 h 1469"/>
                <a:gd name="connsiteX402" fmla="*/ 1401 w 2331"/>
                <a:gd name="connsiteY402" fmla="*/ 837 h 1469"/>
                <a:gd name="connsiteX403" fmla="*/ 1454 w 2331"/>
                <a:gd name="connsiteY403" fmla="*/ 840 h 1469"/>
                <a:gd name="connsiteX404" fmla="*/ 1454 w 2331"/>
                <a:gd name="connsiteY404" fmla="*/ 918 h 1469"/>
                <a:gd name="connsiteX405" fmla="*/ 1380 w 2331"/>
                <a:gd name="connsiteY405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1934 w 2331"/>
                <a:gd name="connsiteY11" fmla="*/ 960 h 1469"/>
                <a:gd name="connsiteX12" fmla="*/ 1934 w 2331"/>
                <a:gd name="connsiteY12" fmla="*/ 954 h 1469"/>
                <a:gd name="connsiteX13" fmla="*/ 2157 w 2331"/>
                <a:gd name="connsiteY13" fmla="*/ 915 h 1469"/>
                <a:gd name="connsiteX14" fmla="*/ 1953 w 2331"/>
                <a:gd name="connsiteY14" fmla="*/ 1005 h 1469"/>
                <a:gd name="connsiteX15" fmla="*/ 1968 w 2331"/>
                <a:gd name="connsiteY15" fmla="*/ 1134 h 1469"/>
                <a:gd name="connsiteX16" fmla="*/ 1984 w 2331"/>
                <a:gd name="connsiteY16" fmla="*/ 1083 h 1469"/>
                <a:gd name="connsiteX17" fmla="*/ 1999 w 2331"/>
                <a:gd name="connsiteY17" fmla="*/ 1031 h 1469"/>
                <a:gd name="connsiteX18" fmla="*/ 2028 w 2331"/>
                <a:gd name="connsiteY18" fmla="*/ 926 h 1469"/>
                <a:gd name="connsiteX19" fmla="*/ 2055 w 2331"/>
                <a:gd name="connsiteY19" fmla="*/ 1087 h 1469"/>
                <a:gd name="connsiteX20" fmla="*/ 2091 w 2331"/>
                <a:gd name="connsiteY20" fmla="*/ 918 h 1469"/>
                <a:gd name="connsiteX21" fmla="*/ 2118 w 2331"/>
                <a:gd name="connsiteY21" fmla="*/ 1003 h 1469"/>
                <a:gd name="connsiteX22" fmla="*/ 2194 w 2331"/>
                <a:gd name="connsiteY22" fmla="*/ 1057 h 1469"/>
                <a:gd name="connsiteX23" fmla="*/ 2158 w 2331"/>
                <a:gd name="connsiteY23" fmla="*/ 1263 h 1469"/>
                <a:gd name="connsiteX24" fmla="*/ 2208 w 2331"/>
                <a:gd name="connsiteY24" fmla="*/ 1083 h 1469"/>
                <a:gd name="connsiteX25" fmla="*/ 2205 w 2331"/>
                <a:gd name="connsiteY25" fmla="*/ 1080 h 1469"/>
                <a:gd name="connsiteX26" fmla="*/ 2199 w 2331"/>
                <a:gd name="connsiteY26" fmla="*/ 1080 h 1469"/>
                <a:gd name="connsiteX27" fmla="*/ 2165 w 2331"/>
                <a:gd name="connsiteY27" fmla="*/ 1243 h 1469"/>
                <a:gd name="connsiteX28" fmla="*/ 2171 w 2331"/>
                <a:gd name="connsiteY28" fmla="*/ 1224 h 1469"/>
                <a:gd name="connsiteX29" fmla="*/ 2183 w 2331"/>
                <a:gd name="connsiteY29" fmla="*/ 1219 h 1469"/>
                <a:gd name="connsiteX30" fmla="*/ 2195 w 2331"/>
                <a:gd name="connsiteY30" fmla="*/ 1213 h 1469"/>
                <a:gd name="connsiteX31" fmla="*/ 2207 w 2331"/>
                <a:gd name="connsiteY31" fmla="*/ 1208 h 1469"/>
                <a:gd name="connsiteX32" fmla="*/ 2218 w 2331"/>
                <a:gd name="connsiteY32" fmla="*/ 1203 h 1469"/>
                <a:gd name="connsiteX33" fmla="*/ 2230 w 2331"/>
                <a:gd name="connsiteY33" fmla="*/ 1197 h 1469"/>
                <a:gd name="connsiteX34" fmla="*/ 2241 w 2331"/>
                <a:gd name="connsiteY34" fmla="*/ 1191 h 1469"/>
                <a:gd name="connsiteX35" fmla="*/ 2251 w 2331"/>
                <a:gd name="connsiteY35" fmla="*/ 1185 h 1469"/>
                <a:gd name="connsiteX36" fmla="*/ 2261 w 2331"/>
                <a:gd name="connsiteY36" fmla="*/ 1178 h 1469"/>
                <a:gd name="connsiteX37" fmla="*/ 2279 w 2331"/>
                <a:gd name="connsiteY37" fmla="*/ 1160 h 1469"/>
                <a:gd name="connsiteX38" fmla="*/ 2294 w 2331"/>
                <a:gd name="connsiteY38" fmla="*/ 1138 h 1469"/>
                <a:gd name="connsiteX39" fmla="*/ 2307 w 2331"/>
                <a:gd name="connsiteY39" fmla="*/ 1111 h 1469"/>
                <a:gd name="connsiteX40" fmla="*/ 2317 w 2331"/>
                <a:gd name="connsiteY40" fmla="*/ 1082 h 1469"/>
                <a:gd name="connsiteX41" fmla="*/ 2324 w 2331"/>
                <a:gd name="connsiteY41" fmla="*/ 1051 h 1469"/>
                <a:gd name="connsiteX42" fmla="*/ 2328 w 2331"/>
                <a:gd name="connsiteY42" fmla="*/ 1018 h 1469"/>
                <a:gd name="connsiteX43" fmla="*/ 2331 w 2331"/>
                <a:gd name="connsiteY43" fmla="*/ 985 h 1469"/>
                <a:gd name="connsiteX44" fmla="*/ 2331 w 2331"/>
                <a:gd name="connsiteY44" fmla="*/ 954 h 1469"/>
                <a:gd name="connsiteX45" fmla="*/ 2329 w 2331"/>
                <a:gd name="connsiteY45" fmla="*/ 927 h 1469"/>
                <a:gd name="connsiteX46" fmla="*/ 2327 w 2331"/>
                <a:gd name="connsiteY46" fmla="*/ 899 h 1469"/>
                <a:gd name="connsiteX47" fmla="*/ 2322 w 2331"/>
                <a:gd name="connsiteY47" fmla="*/ 871 h 1469"/>
                <a:gd name="connsiteX48" fmla="*/ 2315 w 2331"/>
                <a:gd name="connsiteY48" fmla="*/ 844 h 1469"/>
                <a:gd name="connsiteX49" fmla="*/ 2307 w 2331"/>
                <a:gd name="connsiteY49" fmla="*/ 819 h 1469"/>
                <a:gd name="connsiteX50" fmla="*/ 2297 w 2331"/>
                <a:gd name="connsiteY50" fmla="*/ 796 h 1469"/>
                <a:gd name="connsiteX51" fmla="*/ 2284 w 2331"/>
                <a:gd name="connsiteY51" fmla="*/ 777 h 1469"/>
                <a:gd name="connsiteX52" fmla="*/ 2269 w 2331"/>
                <a:gd name="connsiteY52" fmla="*/ 762 h 1469"/>
                <a:gd name="connsiteX53" fmla="*/ 2242 w 2331"/>
                <a:gd name="connsiteY53" fmla="*/ 743 h 1469"/>
                <a:gd name="connsiteX54" fmla="*/ 2213 w 2331"/>
                <a:gd name="connsiteY54" fmla="*/ 725 h 1469"/>
                <a:gd name="connsiteX55" fmla="*/ 2181 w 2331"/>
                <a:gd name="connsiteY55" fmla="*/ 706 h 1469"/>
                <a:gd name="connsiteX56" fmla="*/ 2147 w 2331"/>
                <a:gd name="connsiteY56" fmla="*/ 688 h 1469"/>
                <a:gd name="connsiteX57" fmla="*/ 2112 w 2331"/>
                <a:gd name="connsiteY57" fmla="*/ 672 h 1469"/>
                <a:gd name="connsiteX58" fmla="*/ 2074 w 2331"/>
                <a:gd name="connsiteY58" fmla="*/ 656 h 1469"/>
                <a:gd name="connsiteX59" fmla="*/ 2034 w 2331"/>
                <a:gd name="connsiteY59" fmla="*/ 640 h 1469"/>
                <a:gd name="connsiteX60" fmla="*/ 1993 w 2331"/>
                <a:gd name="connsiteY60" fmla="*/ 625 h 1469"/>
                <a:gd name="connsiteX61" fmla="*/ 1950 w 2331"/>
                <a:gd name="connsiteY61" fmla="*/ 611 h 1469"/>
                <a:gd name="connsiteX62" fmla="*/ 1904 w 2331"/>
                <a:gd name="connsiteY62" fmla="*/ 598 h 1469"/>
                <a:gd name="connsiteX63" fmla="*/ 1857 w 2331"/>
                <a:gd name="connsiteY63" fmla="*/ 585 h 1469"/>
                <a:gd name="connsiteX64" fmla="*/ 1808 w 2331"/>
                <a:gd name="connsiteY64" fmla="*/ 574 h 1469"/>
                <a:gd name="connsiteX65" fmla="*/ 1758 w 2331"/>
                <a:gd name="connsiteY65" fmla="*/ 563 h 1469"/>
                <a:gd name="connsiteX66" fmla="*/ 1707 w 2331"/>
                <a:gd name="connsiteY66" fmla="*/ 553 h 1469"/>
                <a:gd name="connsiteX67" fmla="*/ 1654 w 2331"/>
                <a:gd name="connsiteY67" fmla="*/ 543 h 1469"/>
                <a:gd name="connsiteX68" fmla="*/ 1599 w 2331"/>
                <a:gd name="connsiteY68" fmla="*/ 535 h 1469"/>
                <a:gd name="connsiteX69" fmla="*/ 1599 w 2331"/>
                <a:gd name="connsiteY69" fmla="*/ 535 h 1469"/>
                <a:gd name="connsiteX70" fmla="*/ 1595 w 2331"/>
                <a:gd name="connsiteY70" fmla="*/ 471 h 1469"/>
                <a:gd name="connsiteX71" fmla="*/ 1487 w 2331"/>
                <a:gd name="connsiteY71" fmla="*/ 471 h 1469"/>
                <a:gd name="connsiteX72" fmla="*/ 1496 w 2331"/>
                <a:gd name="connsiteY72" fmla="*/ 637 h 1469"/>
                <a:gd name="connsiteX73" fmla="*/ 1491 w 2331"/>
                <a:gd name="connsiteY73" fmla="*/ 638 h 1469"/>
                <a:gd name="connsiteX74" fmla="*/ 1487 w 2331"/>
                <a:gd name="connsiteY74" fmla="*/ 639 h 1469"/>
                <a:gd name="connsiteX75" fmla="*/ 1482 w 2331"/>
                <a:gd name="connsiteY75" fmla="*/ 640 h 1469"/>
                <a:gd name="connsiteX76" fmla="*/ 1477 w 2331"/>
                <a:gd name="connsiteY76" fmla="*/ 642 h 1469"/>
                <a:gd name="connsiteX77" fmla="*/ 1473 w 2331"/>
                <a:gd name="connsiteY77" fmla="*/ 644 h 1469"/>
                <a:gd name="connsiteX78" fmla="*/ 1468 w 2331"/>
                <a:gd name="connsiteY78" fmla="*/ 645 h 1469"/>
                <a:gd name="connsiteX79" fmla="*/ 1462 w 2331"/>
                <a:gd name="connsiteY79" fmla="*/ 646 h 1469"/>
                <a:gd name="connsiteX80" fmla="*/ 1458 w 2331"/>
                <a:gd name="connsiteY80" fmla="*/ 647 h 1469"/>
                <a:gd name="connsiteX81" fmla="*/ 1467 w 2331"/>
                <a:gd name="connsiteY81" fmla="*/ 643 h 1469"/>
                <a:gd name="connsiteX82" fmla="*/ 1418 w 2331"/>
                <a:gd name="connsiteY82" fmla="*/ 561 h 1469"/>
                <a:gd name="connsiteX83" fmla="*/ 1405 w 2331"/>
                <a:gd name="connsiteY83" fmla="*/ 452 h 1469"/>
                <a:gd name="connsiteX84" fmla="*/ 1417 w 2331"/>
                <a:gd name="connsiteY84" fmla="*/ 442 h 1469"/>
                <a:gd name="connsiteX85" fmla="*/ 1427 w 2331"/>
                <a:gd name="connsiteY85" fmla="*/ 430 h 1469"/>
                <a:gd name="connsiteX86" fmla="*/ 1438 w 2331"/>
                <a:gd name="connsiteY86" fmla="*/ 417 h 1469"/>
                <a:gd name="connsiteX87" fmla="*/ 1447 w 2331"/>
                <a:gd name="connsiteY87" fmla="*/ 403 h 1469"/>
                <a:gd name="connsiteX88" fmla="*/ 1456 w 2331"/>
                <a:gd name="connsiteY88" fmla="*/ 388 h 1469"/>
                <a:gd name="connsiteX89" fmla="*/ 1465 w 2331"/>
                <a:gd name="connsiteY89" fmla="*/ 372 h 1469"/>
                <a:gd name="connsiteX90" fmla="*/ 1472 w 2331"/>
                <a:gd name="connsiteY90" fmla="*/ 354 h 1469"/>
                <a:gd name="connsiteX91" fmla="*/ 1479 w 2331"/>
                <a:gd name="connsiteY91" fmla="*/ 337 h 1469"/>
                <a:gd name="connsiteX92" fmla="*/ 1487 w 2331"/>
                <a:gd name="connsiteY92" fmla="*/ 471 h 1469"/>
                <a:gd name="connsiteX93" fmla="*/ 1595 w 2331"/>
                <a:gd name="connsiteY93" fmla="*/ 471 h 1469"/>
                <a:gd name="connsiteX94" fmla="*/ 1585 w 2331"/>
                <a:gd name="connsiteY94" fmla="*/ 273 h 1469"/>
                <a:gd name="connsiteX95" fmla="*/ 1584 w 2331"/>
                <a:gd name="connsiteY95" fmla="*/ 265 h 1469"/>
                <a:gd name="connsiteX96" fmla="*/ 1580 w 2331"/>
                <a:gd name="connsiteY96" fmla="*/ 257 h 1469"/>
                <a:gd name="connsiteX97" fmla="*/ 1576 w 2331"/>
                <a:gd name="connsiteY97" fmla="*/ 250 h 1469"/>
                <a:gd name="connsiteX98" fmla="*/ 1570 w 2331"/>
                <a:gd name="connsiteY98" fmla="*/ 243 h 1469"/>
                <a:gd name="connsiteX99" fmla="*/ 1563 w 2331"/>
                <a:gd name="connsiteY99" fmla="*/ 237 h 1469"/>
                <a:gd name="connsiteX100" fmla="*/ 1556 w 2331"/>
                <a:gd name="connsiteY100" fmla="*/ 234 h 1469"/>
                <a:gd name="connsiteX101" fmla="*/ 1546 w 2331"/>
                <a:gd name="connsiteY101" fmla="*/ 231 h 1469"/>
                <a:gd name="connsiteX102" fmla="*/ 1538 w 2331"/>
                <a:gd name="connsiteY102" fmla="*/ 230 h 1469"/>
                <a:gd name="connsiteX103" fmla="*/ 1517 w 2331"/>
                <a:gd name="connsiteY103" fmla="*/ 230 h 1469"/>
                <a:gd name="connsiteX104" fmla="*/ 1511 w 2331"/>
                <a:gd name="connsiteY104" fmla="*/ 230 h 1469"/>
                <a:gd name="connsiteX105" fmla="*/ 1505 w 2331"/>
                <a:gd name="connsiteY105" fmla="*/ 231 h 1469"/>
                <a:gd name="connsiteX106" fmla="*/ 1501 w 2331"/>
                <a:gd name="connsiteY106" fmla="*/ 234 h 1469"/>
                <a:gd name="connsiteX107" fmla="*/ 1495 w 2331"/>
                <a:gd name="connsiteY107" fmla="*/ 236 h 1469"/>
                <a:gd name="connsiteX108" fmla="*/ 1495 w 2331"/>
                <a:gd name="connsiteY108" fmla="*/ 236 h 1469"/>
                <a:gd name="connsiteX109" fmla="*/ 1495 w 2331"/>
                <a:gd name="connsiteY109" fmla="*/ 235 h 1469"/>
                <a:gd name="connsiteX110" fmla="*/ 1495 w 2331"/>
                <a:gd name="connsiteY110" fmla="*/ 235 h 1469"/>
                <a:gd name="connsiteX111" fmla="*/ 1495 w 2331"/>
                <a:gd name="connsiteY111" fmla="*/ 235 h 1469"/>
                <a:gd name="connsiteX112" fmla="*/ 1493 w 2331"/>
                <a:gd name="connsiteY112" fmla="*/ 212 h 1469"/>
                <a:gd name="connsiteX113" fmla="*/ 1488 w 2331"/>
                <a:gd name="connsiteY113" fmla="*/ 188 h 1469"/>
                <a:gd name="connsiteX114" fmla="*/ 1481 w 2331"/>
                <a:gd name="connsiteY114" fmla="*/ 166 h 1469"/>
                <a:gd name="connsiteX115" fmla="*/ 1473 w 2331"/>
                <a:gd name="connsiteY115" fmla="*/ 145 h 1469"/>
                <a:gd name="connsiteX116" fmla="*/ 1462 w 2331"/>
                <a:gd name="connsiteY116" fmla="*/ 124 h 1469"/>
                <a:gd name="connsiteX117" fmla="*/ 1449 w 2331"/>
                <a:gd name="connsiteY117" fmla="*/ 105 h 1469"/>
                <a:gd name="connsiteX118" fmla="*/ 1434 w 2331"/>
                <a:gd name="connsiteY118" fmla="*/ 86 h 1469"/>
                <a:gd name="connsiteX119" fmla="*/ 1418 w 2331"/>
                <a:gd name="connsiteY119" fmla="*/ 69 h 1469"/>
                <a:gd name="connsiteX120" fmla="*/ 1399 w 2331"/>
                <a:gd name="connsiteY120" fmla="*/ 54 h 1469"/>
                <a:gd name="connsiteX121" fmla="*/ 1379 w 2331"/>
                <a:gd name="connsiteY121" fmla="*/ 40 h 1469"/>
                <a:gd name="connsiteX122" fmla="*/ 1359 w 2331"/>
                <a:gd name="connsiteY122" fmla="*/ 28 h 1469"/>
                <a:gd name="connsiteX123" fmla="*/ 1338 w 2331"/>
                <a:gd name="connsiteY123" fmla="*/ 18 h 1469"/>
                <a:gd name="connsiteX124" fmla="*/ 1316 w 2331"/>
                <a:gd name="connsiteY124" fmla="*/ 11 h 1469"/>
                <a:gd name="connsiteX125" fmla="*/ 1294 w 2331"/>
                <a:gd name="connsiteY125" fmla="*/ 5 h 1469"/>
                <a:gd name="connsiteX126" fmla="*/ 1271 w 2331"/>
                <a:gd name="connsiteY126" fmla="*/ 1 h 1469"/>
                <a:gd name="connsiteX127" fmla="*/ 1247 w 2331"/>
                <a:gd name="connsiteY127" fmla="*/ 0 h 1469"/>
                <a:gd name="connsiteX128" fmla="*/ 1225 w 2331"/>
                <a:gd name="connsiteY128" fmla="*/ 1 h 1469"/>
                <a:gd name="connsiteX129" fmla="*/ 1204 w 2331"/>
                <a:gd name="connsiteY129" fmla="*/ 4 h 1469"/>
                <a:gd name="connsiteX130" fmla="*/ 1183 w 2331"/>
                <a:gd name="connsiteY130" fmla="*/ 9 h 1469"/>
                <a:gd name="connsiteX131" fmla="*/ 1163 w 2331"/>
                <a:gd name="connsiteY131" fmla="*/ 15 h 1469"/>
                <a:gd name="connsiteX132" fmla="*/ 1144 w 2331"/>
                <a:gd name="connsiteY132" fmla="*/ 25 h 1469"/>
                <a:gd name="connsiteX133" fmla="*/ 1127 w 2331"/>
                <a:gd name="connsiteY133" fmla="*/ 34 h 1469"/>
                <a:gd name="connsiteX134" fmla="*/ 1110 w 2331"/>
                <a:gd name="connsiteY134" fmla="*/ 46 h 1469"/>
                <a:gd name="connsiteX135" fmla="*/ 1095 w 2331"/>
                <a:gd name="connsiteY135" fmla="*/ 60 h 1469"/>
                <a:gd name="connsiteX136" fmla="*/ 1080 w 2331"/>
                <a:gd name="connsiteY136" fmla="*/ 74 h 1469"/>
                <a:gd name="connsiteX137" fmla="*/ 1068 w 2331"/>
                <a:gd name="connsiteY137" fmla="*/ 90 h 1469"/>
                <a:gd name="connsiteX138" fmla="*/ 1057 w 2331"/>
                <a:gd name="connsiteY138" fmla="*/ 106 h 1469"/>
                <a:gd name="connsiteX139" fmla="*/ 1047 w 2331"/>
                <a:gd name="connsiteY139" fmla="*/ 125 h 1469"/>
                <a:gd name="connsiteX140" fmla="*/ 1039 w 2331"/>
                <a:gd name="connsiteY140" fmla="*/ 144 h 1469"/>
                <a:gd name="connsiteX141" fmla="*/ 1033 w 2331"/>
                <a:gd name="connsiteY141" fmla="*/ 164 h 1469"/>
                <a:gd name="connsiteX142" fmla="*/ 1029 w 2331"/>
                <a:gd name="connsiteY142" fmla="*/ 185 h 1469"/>
                <a:gd name="connsiteX143" fmla="*/ 1026 w 2331"/>
                <a:gd name="connsiteY143" fmla="*/ 207 h 1469"/>
                <a:gd name="connsiteX144" fmla="*/ 1003 w 2331"/>
                <a:gd name="connsiteY144" fmla="*/ 227 h 1469"/>
                <a:gd name="connsiteX145" fmla="*/ 976 w 2331"/>
                <a:gd name="connsiteY145" fmla="*/ 251 h 1469"/>
                <a:gd name="connsiteX146" fmla="*/ 947 w 2331"/>
                <a:gd name="connsiteY146" fmla="*/ 279 h 1469"/>
                <a:gd name="connsiteX147" fmla="*/ 919 w 2331"/>
                <a:gd name="connsiteY147" fmla="*/ 309 h 1469"/>
                <a:gd name="connsiteX148" fmla="*/ 893 w 2331"/>
                <a:gd name="connsiteY148" fmla="*/ 338 h 1469"/>
                <a:gd name="connsiteX149" fmla="*/ 873 w 2331"/>
                <a:gd name="connsiteY149" fmla="*/ 366 h 1469"/>
                <a:gd name="connsiteX150" fmla="*/ 860 w 2331"/>
                <a:gd name="connsiteY150" fmla="*/ 391 h 1469"/>
                <a:gd name="connsiteX151" fmla="*/ 858 w 2331"/>
                <a:gd name="connsiteY151" fmla="*/ 414 h 1469"/>
                <a:gd name="connsiteX152" fmla="*/ 860 w 2331"/>
                <a:gd name="connsiteY152" fmla="*/ 422 h 1469"/>
                <a:gd name="connsiteX153" fmla="*/ 864 w 2331"/>
                <a:gd name="connsiteY153" fmla="*/ 429 h 1469"/>
                <a:gd name="connsiteX154" fmla="*/ 870 w 2331"/>
                <a:gd name="connsiteY154" fmla="*/ 435 h 1469"/>
                <a:gd name="connsiteX155" fmla="*/ 877 w 2331"/>
                <a:gd name="connsiteY155" fmla="*/ 439 h 1469"/>
                <a:gd name="connsiteX156" fmla="*/ 887 w 2331"/>
                <a:gd name="connsiteY156" fmla="*/ 444 h 1469"/>
                <a:gd name="connsiteX157" fmla="*/ 898 w 2331"/>
                <a:gd name="connsiteY157" fmla="*/ 449 h 1469"/>
                <a:gd name="connsiteX158" fmla="*/ 911 w 2331"/>
                <a:gd name="connsiteY158" fmla="*/ 452 h 1469"/>
                <a:gd name="connsiteX159" fmla="*/ 923 w 2331"/>
                <a:gd name="connsiteY159" fmla="*/ 456 h 1469"/>
                <a:gd name="connsiteX160" fmla="*/ 936 w 2331"/>
                <a:gd name="connsiteY160" fmla="*/ 459 h 1469"/>
                <a:gd name="connsiteX161" fmla="*/ 950 w 2331"/>
                <a:gd name="connsiteY161" fmla="*/ 462 h 1469"/>
                <a:gd name="connsiteX162" fmla="*/ 964 w 2331"/>
                <a:gd name="connsiteY162" fmla="*/ 465 h 1469"/>
                <a:gd name="connsiteX163" fmla="*/ 978 w 2331"/>
                <a:gd name="connsiteY163" fmla="*/ 466 h 1469"/>
                <a:gd name="connsiteX164" fmla="*/ 991 w 2331"/>
                <a:gd name="connsiteY164" fmla="*/ 469 h 1469"/>
                <a:gd name="connsiteX165" fmla="*/ 1005 w 2331"/>
                <a:gd name="connsiteY165" fmla="*/ 470 h 1469"/>
                <a:gd name="connsiteX166" fmla="*/ 1018 w 2331"/>
                <a:gd name="connsiteY166" fmla="*/ 472 h 1469"/>
                <a:gd name="connsiteX167" fmla="*/ 1030 w 2331"/>
                <a:gd name="connsiteY167" fmla="*/ 473 h 1469"/>
                <a:gd name="connsiteX168" fmla="*/ 1041 w 2331"/>
                <a:gd name="connsiteY168" fmla="*/ 473 h 1469"/>
                <a:gd name="connsiteX169" fmla="*/ 1052 w 2331"/>
                <a:gd name="connsiteY169" fmla="*/ 474 h 1469"/>
                <a:gd name="connsiteX170" fmla="*/ 1061 w 2331"/>
                <a:gd name="connsiteY170" fmla="*/ 476 h 1469"/>
                <a:gd name="connsiteX171" fmla="*/ 1069 w 2331"/>
                <a:gd name="connsiteY171" fmla="*/ 476 h 1469"/>
                <a:gd name="connsiteX172" fmla="*/ 1082 w 2331"/>
                <a:gd name="connsiteY172" fmla="*/ 589 h 1469"/>
                <a:gd name="connsiteX173" fmla="*/ 1082 w 2331"/>
                <a:gd name="connsiteY173" fmla="*/ 593 h 1469"/>
                <a:gd name="connsiteX174" fmla="*/ 1074 w 2331"/>
                <a:gd name="connsiteY174" fmla="*/ 590 h 1469"/>
                <a:gd name="connsiteX175" fmla="*/ 1067 w 2331"/>
                <a:gd name="connsiteY175" fmla="*/ 588 h 1469"/>
                <a:gd name="connsiteX176" fmla="*/ 1059 w 2331"/>
                <a:gd name="connsiteY176" fmla="*/ 588 h 1469"/>
                <a:gd name="connsiteX177" fmla="*/ 1051 w 2331"/>
                <a:gd name="connsiteY177" fmla="*/ 590 h 1469"/>
                <a:gd name="connsiteX178" fmla="*/ 1046 w 2331"/>
                <a:gd name="connsiteY178" fmla="*/ 591 h 1469"/>
                <a:gd name="connsiteX179" fmla="*/ 1043 w 2331"/>
                <a:gd name="connsiteY179" fmla="*/ 593 h 1469"/>
                <a:gd name="connsiteX180" fmla="*/ 1039 w 2331"/>
                <a:gd name="connsiteY180" fmla="*/ 594 h 1469"/>
                <a:gd name="connsiteX181" fmla="*/ 1037 w 2331"/>
                <a:gd name="connsiteY181" fmla="*/ 595 h 1469"/>
                <a:gd name="connsiteX182" fmla="*/ 969 w 2331"/>
                <a:gd name="connsiteY182" fmla="*/ 501 h 1469"/>
                <a:gd name="connsiteX183" fmla="*/ 968 w 2331"/>
                <a:gd name="connsiteY183" fmla="*/ 500 h 1469"/>
                <a:gd name="connsiteX184" fmla="*/ 963 w 2331"/>
                <a:gd name="connsiteY184" fmla="*/ 497 h 1469"/>
                <a:gd name="connsiteX185" fmla="*/ 957 w 2331"/>
                <a:gd name="connsiteY185" fmla="*/ 493 h 1469"/>
                <a:gd name="connsiteX186" fmla="*/ 951 w 2331"/>
                <a:gd name="connsiteY186" fmla="*/ 491 h 1469"/>
                <a:gd name="connsiteX187" fmla="*/ 943 w 2331"/>
                <a:gd name="connsiteY187" fmla="*/ 488 h 1469"/>
                <a:gd name="connsiteX188" fmla="*/ 936 w 2331"/>
                <a:gd name="connsiteY188" fmla="*/ 488 h 1469"/>
                <a:gd name="connsiteX189" fmla="*/ 928 w 2331"/>
                <a:gd name="connsiteY189" fmla="*/ 491 h 1469"/>
                <a:gd name="connsiteX190" fmla="*/ 920 w 2331"/>
                <a:gd name="connsiteY190" fmla="*/ 493 h 1469"/>
                <a:gd name="connsiteX191" fmla="*/ 912 w 2331"/>
                <a:gd name="connsiteY191" fmla="*/ 499 h 1469"/>
                <a:gd name="connsiteX192" fmla="*/ 900 w 2331"/>
                <a:gd name="connsiteY192" fmla="*/ 514 h 1469"/>
                <a:gd name="connsiteX193" fmla="*/ 897 w 2331"/>
                <a:gd name="connsiteY193" fmla="*/ 529 h 1469"/>
                <a:gd name="connsiteX194" fmla="*/ 899 w 2331"/>
                <a:gd name="connsiteY194" fmla="*/ 543 h 1469"/>
                <a:gd name="connsiteX195" fmla="*/ 904 w 2331"/>
                <a:gd name="connsiteY195" fmla="*/ 554 h 1469"/>
                <a:gd name="connsiteX196" fmla="*/ 906 w 2331"/>
                <a:gd name="connsiteY196" fmla="*/ 557 h 1469"/>
                <a:gd name="connsiteX197" fmla="*/ 912 w 2331"/>
                <a:gd name="connsiteY197" fmla="*/ 564 h 1469"/>
                <a:gd name="connsiteX198" fmla="*/ 920 w 2331"/>
                <a:gd name="connsiteY198" fmla="*/ 576 h 1469"/>
                <a:gd name="connsiteX199" fmla="*/ 930 w 2331"/>
                <a:gd name="connsiteY199" fmla="*/ 590 h 1469"/>
                <a:gd name="connsiteX200" fmla="*/ 941 w 2331"/>
                <a:gd name="connsiteY200" fmla="*/ 604 h 1469"/>
                <a:gd name="connsiteX201" fmla="*/ 953 w 2331"/>
                <a:gd name="connsiteY201" fmla="*/ 619 h 1469"/>
                <a:gd name="connsiteX202" fmla="*/ 962 w 2331"/>
                <a:gd name="connsiteY202" fmla="*/ 632 h 1469"/>
                <a:gd name="connsiteX203" fmla="*/ 970 w 2331"/>
                <a:gd name="connsiteY203" fmla="*/ 643 h 1469"/>
                <a:gd name="connsiteX204" fmla="*/ 944 w 2331"/>
                <a:gd name="connsiteY204" fmla="*/ 636 h 1469"/>
                <a:gd name="connsiteX205" fmla="*/ 922 w 2331"/>
                <a:gd name="connsiteY205" fmla="*/ 628 h 1469"/>
                <a:gd name="connsiteX206" fmla="*/ 902 w 2331"/>
                <a:gd name="connsiteY206" fmla="*/ 618 h 1469"/>
                <a:gd name="connsiteX207" fmla="*/ 886 w 2331"/>
                <a:gd name="connsiteY207" fmla="*/ 609 h 1469"/>
                <a:gd name="connsiteX208" fmla="*/ 873 w 2331"/>
                <a:gd name="connsiteY208" fmla="*/ 600 h 1469"/>
                <a:gd name="connsiteX209" fmla="*/ 863 w 2331"/>
                <a:gd name="connsiteY209" fmla="*/ 589 h 1469"/>
                <a:gd name="connsiteX210" fmla="*/ 857 w 2331"/>
                <a:gd name="connsiteY210" fmla="*/ 578 h 1469"/>
                <a:gd name="connsiteX211" fmla="*/ 854 w 2331"/>
                <a:gd name="connsiteY211" fmla="*/ 567 h 1469"/>
                <a:gd name="connsiteX212" fmla="*/ 853 w 2331"/>
                <a:gd name="connsiteY212" fmla="*/ 559 h 1469"/>
                <a:gd name="connsiteX213" fmla="*/ 853 w 2331"/>
                <a:gd name="connsiteY213" fmla="*/ 552 h 1469"/>
                <a:gd name="connsiteX214" fmla="*/ 853 w 2331"/>
                <a:gd name="connsiteY214" fmla="*/ 545 h 1469"/>
                <a:gd name="connsiteX215" fmla="*/ 854 w 2331"/>
                <a:gd name="connsiteY215" fmla="*/ 538 h 1469"/>
                <a:gd name="connsiteX216" fmla="*/ 856 w 2331"/>
                <a:gd name="connsiteY216" fmla="*/ 518 h 1469"/>
                <a:gd name="connsiteX217" fmla="*/ 837 w 2331"/>
                <a:gd name="connsiteY217" fmla="*/ 520 h 1469"/>
                <a:gd name="connsiteX218" fmla="*/ 802 w 2331"/>
                <a:gd name="connsiteY218" fmla="*/ 524 h 1469"/>
                <a:gd name="connsiteX219" fmla="*/ 767 w 2331"/>
                <a:gd name="connsiteY219" fmla="*/ 528 h 1469"/>
                <a:gd name="connsiteX220" fmla="*/ 732 w 2331"/>
                <a:gd name="connsiteY220" fmla="*/ 532 h 1469"/>
                <a:gd name="connsiteX221" fmla="*/ 698 w 2331"/>
                <a:gd name="connsiteY221" fmla="*/ 538 h 1469"/>
                <a:gd name="connsiteX222" fmla="*/ 664 w 2331"/>
                <a:gd name="connsiteY222" fmla="*/ 542 h 1469"/>
                <a:gd name="connsiteX223" fmla="*/ 631 w 2331"/>
                <a:gd name="connsiteY223" fmla="*/ 548 h 1469"/>
                <a:gd name="connsiteX224" fmla="*/ 600 w 2331"/>
                <a:gd name="connsiteY224" fmla="*/ 554 h 1469"/>
                <a:gd name="connsiteX225" fmla="*/ 567 w 2331"/>
                <a:gd name="connsiteY225" fmla="*/ 560 h 1469"/>
                <a:gd name="connsiteX226" fmla="*/ 537 w 2331"/>
                <a:gd name="connsiteY226" fmla="*/ 567 h 1469"/>
                <a:gd name="connsiteX227" fmla="*/ 506 w 2331"/>
                <a:gd name="connsiteY227" fmla="*/ 574 h 1469"/>
                <a:gd name="connsiteX228" fmla="*/ 476 w 2331"/>
                <a:gd name="connsiteY228" fmla="*/ 581 h 1469"/>
                <a:gd name="connsiteX229" fmla="*/ 447 w 2331"/>
                <a:gd name="connsiteY229" fmla="*/ 589 h 1469"/>
                <a:gd name="connsiteX230" fmla="*/ 417 w 2331"/>
                <a:gd name="connsiteY230" fmla="*/ 596 h 1469"/>
                <a:gd name="connsiteX231" fmla="*/ 390 w 2331"/>
                <a:gd name="connsiteY231" fmla="*/ 604 h 1469"/>
                <a:gd name="connsiteX232" fmla="*/ 362 w 2331"/>
                <a:gd name="connsiteY232" fmla="*/ 614 h 1469"/>
                <a:gd name="connsiteX233" fmla="*/ 337 w 2331"/>
                <a:gd name="connsiteY233" fmla="*/ 622 h 1469"/>
                <a:gd name="connsiteX234" fmla="*/ 311 w 2331"/>
                <a:gd name="connsiteY234" fmla="*/ 631 h 1469"/>
                <a:gd name="connsiteX235" fmla="*/ 285 w 2331"/>
                <a:gd name="connsiteY235" fmla="*/ 640 h 1469"/>
                <a:gd name="connsiteX236" fmla="*/ 262 w 2331"/>
                <a:gd name="connsiteY236" fmla="*/ 650 h 1469"/>
                <a:gd name="connsiteX237" fmla="*/ 238 w 2331"/>
                <a:gd name="connsiteY237" fmla="*/ 660 h 1469"/>
                <a:gd name="connsiteX238" fmla="*/ 215 w 2331"/>
                <a:gd name="connsiteY238" fmla="*/ 671 h 1469"/>
                <a:gd name="connsiteX239" fmla="*/ 194 w 2331"/>
                <a:gd name="connsiteY239" fmla="*/ 681 h 1469"/>
                <a:gd name="connsiteX240" fmla="*/ 173 w 2331"/>
                <a:gd name="connsiteY240" fmla="*/ 692 h 1469"/>
                <a:gd name="connsiteX241" fmla="*/ 153 w 2331"/>
                <a:gd name="connsiteY241" fmla="*/ 702 h 1469"/>
                <a:gd name="connsiteX242" fmla="*/ 134 w 2331"/>
                <a:gd name="connsiteY242" fmla="*/ 714 h 1469"/>
                <a:gd name="connsiteX243" fmla="*/ 116 w 2331"/>
                <a:gd name="connsiteY243" fmla="*/ 726 h 1469"/>
                <a:gd name="connsiteX244" fmla="*/ 98 w 2331"/>
                <a:gd name="connsiteY244" fmla="*/ 737 h 1469"/>
                <a:gd name="connsiteX245" fmla="*/ 82 w 2331"/>
                <a:gd name="connsiteY245" fmla="*/ 749 h 1469"/>
                <a:gd name="connsiteX246" fmla="*/ 67 w 2331"/>
                <a:gd name="connsiteY246" fmla="*/ 762 h 1469"/>
                <a:gd name="connsiteX247" fmla="*/ 53 w 2331"/>
                <a:gd name="connsiteY247" fmla="*/ 774 h 1469"/>
                <a:gd name="connsiteX248" fmla="*/ 40 w 2331"/>
                <a:gd name="connsiteY248" fmla="*/ 787 h 1469"/>
                <a:gd name="connsiteX249" fmla="*/ 27 w 2331"/>
                <a:gd name="connsiteY249" fmla="*/ 799 h 1469"/>
                <a:gd name="connsiteX250" fmla="*/ 8 w 2331"/>
                <a:gd name="connsiteY250" fmla="*/ 836 h 1469"/>
                <a:gd name="connsiteX251" fmla="*/ 0 w 2331"/>
                <a:gd name="connsiteY251" fmla="*/ 882 h 1469"/>
                <a:gd name="connsiteX252" fmla="*/ 0 w 2331"/>
                <a:gd name="connsiteY252" fmla="*/ 927 h 1469"/>
                <a:gd name="connsiteX253" fmla="*/ 1 w 2331"/>
                <a:gd name="connsiteY253" fmla="*/ 958 h 1469"/>
                <a:gd name="connsiteX254" fmla="*/ 4 w 2331"/>
                <a:gd name="connsiteY254" fmla="*/ 983 h 1469"/>
                <a:gd name="connsiteX255" fmla="*/ 8 w 2331"/>
                <a:gd name="connsiteY255" fmla="*/ 1009 h 1469"/>
                <a:gd name="connsiteX256" fmla="*/ 14 w 2331"/>
                <a:gd name="connsiteY256" fmla="*/ 1034 h 1469"/>
                <a:gd name="connsiteX257" fmla="*/ 21 w 2331"/>
                <a:gd name="connsiteY257" fmla="*/ 1059 h 1469"/>
                <a:gd name="connsiteX258" fmla="*/ 29 w 2331"/>
                <a:gd name="connsiteY258" fmla="*/ 1082 h 1469"/>
                <a:gd name="connsiteX259" fmla="*/ 40 w 2331"/>
                <a:gd name="connsiteY259" fmla="*/ 1103 h 1469"/>
                <a:gd name="connsiteX260" fmla="*/ 51 w 2331"/>
                <a:gd name="connsiteY260" fmla="*/ 1122 h 1469"/>
                <a:gd name="connsiteX261" fmla="*/ 64 w 2331"/>
                <a:gd name="connsiteY261" fmla="*/ 1136 h 1469"/>
                <a:gd name="connsiteX262" fmla="*/ 81 w 2331"/>
                <a:gd name="connsiteY262" fmla="*/ 1149 h 1469"/>
                <a:gd name="connsiteX263" fmla="*/ 98 w 2331"/>
                <a:gd name="connsiteY263" fmla="*/ 1162 h 1469"/>
                <a:gd name="connsiteX264" fmla="*/ 118 w 2331"/>
                <a:gd name="connsiteY264" fmla="*/ 1173 h 1469"/>
                <a:gd name="connsiteX265" fmla="*/ 138 w 2331"/>
                <a:gd name="connsiteY265" fmla="*/ 1184 h 1469"/>
                <a:gd name="connsiteX266" fmla="*/ 160 w 2331"/>
                <a:gd name="connsiteY266" fmla="*/ 1193 h 1469"/>
                <a:gd name="connsiteX267" fmla="*/ 184 w 2331"/>
                <a:gd name="connsiteY267" fmla="*/ 1203 h 1469"/>
                <a:gd name="connsiteX268" fmla="*/ 208 w 2331"/>
                <a:gd name="connsiteY268" fmla="*/ 1211 h 1469"/>
                <a:gd name="connsiteX269" fmla="*/ 234 w 2331"/>
                <a:gd name="connsiteY269" fmla="*/ 1218 h 1469"/>
                <a:gd name="connsiteX270" fmla="*/ 242 w 2331"/>
                <a:gd name="connsiteY270" fmla="*/ 1239 h 1469"/>
                <a:gd name="connsiteX271" fmla="*/ 250 w 2331"/>
                <a:gd name="connsiteY271" fmla="*/ 1259 h 1469"/>
                <a:gd name="connsiteX272" fmla="*/ 261 w 2331"/>
                <a:gd name="connsiteY272" fmla="*/ 1279 h 1469"/>
                <a:gd name="connsiteX273" fmla="*/ 272 w 2331"/>
                <a:gd name="connsiteY273" fmla="*/ 1298 h 1469"/>
                <a:gd name="connsiteX274" fmla="*/ 285 w 2331"/>
                <a:gd name="connsiteY274" fmla="*/ 1317 h 1469"/>
                <a:gd name="connsiteX275" fmla="*/ 298 w 2331"/>
                <a:gd name="connsiteY275" fmla="*/ 1335 h 1469"/>
                <a:gd name="connsiteX276" fmla="*/ 313 w 2331"/>
                <a:gd name="connsiteY276" fmla="*/ 1352 h 1469"/>
                <a:gd name="connsiteX277" fmla="*/ 330 w 2331"/>
                <a:gd name="connsiteY277" fmla="*/ 1368 h 1469"/>
                <a:gd name="connsiteX278" fmla="*/ 342 w 2331"/>
                <a:gd name="connsiteY278" fmla="*/ 1380 h 1469"/>
                <a:gd name="connsiteX279" fmla="*/ 357 w 2331"/>
                <a:gd name="connsiteY279" fmla="*/ 1392 h 1469"/>
                <a:gd name="connsiteX280" fmla="*/ 371 w 2331"/>
                <a:gd name="connsiteY280" fmla="*/ 1402 h 1469"/>
                <a:gd name="connsiteX281" fmla="*/ 385 w 2331"/>
                <a:gd name="connsiteY281" fmla="*/ 1412 h 1469"/>
                <a:gd name="connsiteX282" fmla="*/ 400 w 2331"/>
                <a:gd name="connsiteY282" fmla="*/ 1421 h 1469"/>
                <a:gd name="connsiteX283" fmla="*/ 415 w 2331"/>
                <a:gd name="connsiteY283" fmla="*/ 1429 h 1469"/>
                <a:gd name="connsiteX284" fmla="*/ 430 w 2331"/>
                <a:gd name="connsiteY284" fmla="*/ 1436 h 1469"/>
                <a:gd name="connsiteX285" fmla="*/ 447 w 2331"/>
                <a:gd name="connsiteY285" fmla="*/ 1443 h 1469"/>
                <a:gd name="connsiteX286" fmla="*/ 462 w 2331"/>
                <a:gd name="connsiteY286" fmla="*/ 1449 h 1469"/>
                <a:gd name="connsiteX287" fmla="*/ 478 w 2331"/>
                <a:gd name="connsiteY287" fmla="*/ 1455 h 1469"/>
                <a:gd name="connsiteX288" fmla="*/ 494 w 2331"/>
                <a:gd name="connsiteY288" fmla="*/ 1458 h 1469"/>
                <a:gd name="connsiteX289" fmla="*/ 512 w 2331"/>
                <a:gd name="connsiteY289" fmla="*/ 1462 h 1469"/>
                <a:gd name="connsiteX290" fmla="*/ 528 w 2331"/>
                <a:gd name="connsiteY290" fmla="*/ 1465 h 1469"/>
                <a:gd name="connsiteX291" fmla="*/ 546 w 2331"/>
                <a:gd name="connsiteY291" fmla="*/ 1468 h 1469"/>
                <a:gd name="connsiteX292" fmla="*/ 562 w 2331"/>
                <a:gd name="connsiteY292" fmla="*/ 1469 h 1469"/>
                <a:gd name="connsiteX293" fmla="*/ 580 w 2331"/>
                <a:gd name="connsiteY293" fmla="*/ 1469 h 1469"/>
                <a:gd name="connsiteX294" fmla="*/ 597 w 2331"/>
                <a:gd name="connsiteY294" fmla="*/ 1469 h 1469"/>
                <a:gd name="connsiteX295" fmla="*/ 614 w 2331"/>
                <a:gd name="connsiteY295" fmla="*/ 1468 h 1469"/>
                <a:gd name="connsiteX296" fmla="*/ 631 w 2331"/>
                <a:gd name="connsiteY296" fmla="*/ 1465 h 1469"/>
                <a:gd name="connsiteX297" fmla="*/ 648 w 2331"/>
                <a:gd name="connsiteY297" fmla="*/ 1462 h 1469"/>
                <a:gd name="connsiteX298" fmla="*/ 664 w 2331"/>
                <a:gd name="connsiteY298" fmla="*/ 1458 h 1469"/>
                <a:gd name="connsiteX299" fmla="*/ 679 w 2331"/>
                <a:gd name="connsiteY299" fmla="*/ 1455 h 1469"/>
                <a:gd name="connsiteX300" fmla="*/ 695 w 2331"/>
                <a:gd name="connsiteY300" fmla="*/ 1449 h 1469"/>
                <a:gd name="connsiteX301" fmla="*/ 711 w 2331"/>
                <a:gd name="connsiteY301" fmla="*/ 1443 h 1469"/>
                <a:gd name="connsiteX302" fmla="*/ 726 w 2331"/>
                <a:gd name="connsiteY302" fmla="*/ 1436 h 1469"/>
                <a:gd name="connsiteX303" fmla="*/ 740 w 2331"/>
                <a:gd name="connsiteY303" fmla="*/ 1429 h 1469"/>
                <a:gd name="connsiteX304" fmla="*/ 754 w 2331"/>
                <a:gd name="connsiteY304" fmla="*/ 1421 h 1469"/>
                <a:gd name="connsiteX305" fmla="*/ 768 w 2331"/>
                <a:gd name="connsiteY305" fmla="*/ 1412 h 1469"/>
                <a:gd name="connsiteX306" fmla="*/ 781 w 2331"/>
                <a:gd name="connsiteY306" fmla="*/ 1402 h 1469"/>
                <a:gd name="connsiteX307" fmla="*/ 794 w 2331"/>
                <a:gd name="connsiteY307" fmla="*/ 1392 h 1469"/>
                <a:gd name="connsiteX308" fmla="*/ 807 w 2331"/>
                <a:gd name="connsiteY308" fmla="*/ 1380 h 1469"/>
                <a:gd name="connsiteX309" fmla="*/ 818 w 2331"/>
                <a:gd name="connsiteY309" fmla="*/ 1368 h 1469"/>
                <a:gd name="connsiteX310" fmla="*/ 830 w 2331"/>
                <a:gd name="connsiteY310" fmla="*/ 1356 h 1469"/>
                <a:gd name="connsiteX311" fmla="*/ 842 w 2331"/>
                <a:gd name="connsiteY311" fmla="*/ 1342 h 1469"/>
                <a:gd name="connsiteX312" fmla="*/ 851 w 2331"/>
                <a:gd name="connsiteY312" fmla="*/ 1326 h 1469"/>
                <a:gd name="connsiteX313" fmla="*/ 861 w 2331"/>
                <a:gd name="connsiteY313" fmla="*/ 1311 h 1469"/>
                <a:gd name="connsiteX314" fmla="*/ 870 w 2331"/>
                <a:gd name="connsiteY314" fmla="*/ 1296 h 1469"/>
                <a:gd name="connsiteX315" fmla="*/ 877 w 2331"/>
                <a:gd name="connsiteY315" fmla="*/ 1281 h 1469"/>
                <a:gd name="connsiteX316" fmla="*/ 884 w 2331"/>
                <a:gd name="connsiteY316" fmla="*/ 1264 h 1469"/>
                <a:gd name="connsiteX317" fmla="*/ 889 w 2331"/>
                <a:gd name="connsiteY317" fmla="*/ 1248 h 1469"/>
                <a:gd name="connsiteX318" fmla="*/ 908 w 2331"/>
                <a:gd name="connsiteY318" fmla="*/ 1248 h 1469"/>
                <a:gd name="connsiteX319" fmla="*/ 927 w 2331"/>
                <a:gd name="connsiteY319" fmla="*/ 1247 h 1469"/>
                <a:gd name="connsiteX320" fmla="*/ 946 w 2331"/>
                <a:gd name="connsiteY320" fmla="*/ 1247 h 1469"/>
                <a:gd name="connsiteX321" fmla="*/ 964 w 2331"/>
                <a:gd name="connsiteY321" fmla="*/ 1247 h 1469"/>
                <a:gd name="connsiteX322" fmla="*/ 983 w 2331"/>
                <a:gd name="connsiteY322" fmla="*/ 1246 h 1469"/>
                <a:gd name="connsiteX323" fmla="*/ 1002 w 2331"/>
                <a:gd name="connsiteY323" fmla="*/ 1246 h 1469"/>
                <a:gd name="connsiteX324" fmla="*/ 1020 w 2331"/>
                <a:gd name="connsiteY324" fmla="*/ 1246 h 1469"/>
                <a:gd name="connsiteX325" fmla="*/ 1039 w 2331"/>
                <a:gd name="connsiteY325" fmla="*/ 1245 h 1469"/>
                <a:gd name="connsiteX326" fmla="*/ 1058 w 2331"/>
                <a:gd name="connsiteY326" fmla="*/ 1245 h 1469"/>
                <a:gd name="connsiteX327" fmla="*/ 1078 w 2331"/>
                <a:gd name="connsiteY327" fmla="*/ 1245 h 1469"/>
                <a:gd name="connsiteX328" fmla="*/ 1096 w 2331"/>
                <a:gd name="connsiteY328" fmla="*/ 1245 h 1469"/>
                <a:gd name="connsiteX329" fmla="*/ 1116 w 2331"/>
                <a:gd name="connsiteY329" fmla="*/ 1243 h 1469"/>
                <a:gd name="connsiteX330" fmla="*/ 1135 w 2331"/>
                <a:gd name="connsiteY330" fmla="*/ 1243 h 1469"/>
                <a:gd name="connsiteX331" fmla="*/ 1155 w 2331"/>
                <a:gd name="connsiteY331" fmla="*/ 1243 h 1469"/>
                <a:gd name="connsiteX332" fmla="*/ 1174 w 2331"/>
                <a:gd name="connsiteY332" fmla="*/ 1243 h 1469"/>
                <a:gd name="connsiteX333" fmla="*/ 1193 w 2331"/>
                <a:gd name="connsiteY333" fmla="*/ 1243 h 1469"/>
                <a:gd name="connsiteX334" fmla="*/ 1214 w 2331"/>
                <a:gd name="connsiteY334" fmla="*/ 1243 h 1469"/>
                <a:gd name="connsiteX335" fmla="*/ 1235 w 2331"/>
                <a:gd name="connsiteY335" fmla="*/ 1243 h 1469"/>
                <a:gd name="connsiteX336" fmla="*/ 1257 w 2331"/>
                <a:gd name="connsiteY336" fmla="*/ 1243 h 1469"/>
                <a:gd name="connsiteX337" fmla="*/ 1278 w 2331"/>
                <a:gd name="connsiteY337" fmla="*/ 1245 h 1469"/>
                <a:gd name="connsiteX338" fmla="*/ 1299 w 2331"/>
                <a:gd name="connsiteY338" fmla="*/ 1245 h 1469"/>
                <a:gd name="connsiteX339" fmla="*/ 1320 w 2331"/>
                <a:gd name="connsiteY339" fmla="*/ 1245 h 1469"/>
                <a:gd name="connsiteX340" fmla="*/ 1339 w 2331"/>
                <a:gd name="connsiteY340" fmla="*/ 1246 h 1469"/>
                <a:gd name="connsiteX341" fmla="*/ 1361 w 2331"/>
                <a:gd name="connsiteY341" fmla="*/ 1246 h 1469"/>
                <a:gd name="connsiteX342" fmla="*/ 1380 w 2331"/>
                <a:gd name="connsiteY342" fmla="*/ 1247 h 1469"/>
                <a:gd name="connsiteX343" fmla="*/ 1401 w 2331"/>
                <a:gd name="connsiteY343" fmla="*/ 1248 h 1469"/>
                <a:gd name="connsiteX344" fmla="*/ 1421 w 2331"/>
                <a:gd name="connsiteY344" fmla="*/ 1248 h 1469"/>
                <a:gd name="connsiteX345" fmla="*/ 1441 w 2331"/>
                <a:gd name="connsiteY345" fmla="*/ 1249 h 1469"/>
                <a:gd name="connsiteX346" fmla="*/ 1461 w 2331"/>
                <a:gd name="connsiteY346" fmla="*/ 1250 h 1469"/>
                <a:gd name="connsiteX347" fmla="*/ 1481 w 2331"/>
                <a:gd name="connsiteY347" fmla="*/ 1252 h 1469"/>
                <a:gd name="connsiteX348" fmla="*/ 1501 w 2331"/>
                <a:gd name="connsiteY348" fmla="*/ 1252 h 1469"/>
                <a:gd name="connsiteX349" fmla="*/ 1521 w 2331"/>
                <a:gd name="connsiteY349" fmla="*/ 1253 h 1469"/>
                <a:gd name="connsiteX350" fmla="*/ 1528 w 2331"/>
                <a:gd name="connsiteY350" fmla="*/ 1269 h 1469"/>
                <a:gd name="connsiteX351" fmla="*/ 1496 w 2331"/>
                <a:gd name="connsiteY351" fmla="*/ 1203 h 1469"/>
                <a:gd name="connsiteX352" fmla="*/ 1449 w 2331"/>
                <a:gd name="connsiteY352" fmla="*/ 1203 h 1469"/>
                <a:gd name="connsiteX353" fmla="*/ 1412 w 2331"/>
                <a:gd name="connsiteY353" fmla="*/ 1158 h 1469"/>
                <a:gd name="connsiteX354" fmla="*/ 1421 w 2331"/>
                <a:gd name="connsiteY354" fmla="*/ 1134 h 1469"/>
                <a:gd name="connsiteX355" fmla="*/ 1431 w 2331"/>
                <a:gd name="connsiteY355" fmla="*/ 1104 h 1469"/>
                <a:gd name="connsiteX356" fmla="*/ 1427 w 2331"/>
                <a:gd name="connsiteY356" fmla="*/ 1098 h 1469"/>
                <a:gd name="connsiteX357" fmla="*/ 1475 w 2331"/>
                <a:gd name="connsiteY357" fmla="*/ 1053 h 1469"/>
                <a:gd name="connsiteX358" fmla="*/ 1425 w 2331"/>
                <a:gd name="connsiteY358" fmla="*/ 1050 h 1469"/>
                <a:gd name="connsiteX359" fmla="*/ 1487 w 2331"/>
                <a:gd name="connsiteY359" fmla="*/ 891 h 1469"/>
                <a:gd name="connsiteX360" fmla="*/ 1538 w 2331"/>
                <a:gd name="connsiteY360" fmla="*/ 843 h 1469"/>
                <a:gd name="connsiteX361" fmla="*/ 1570 w 2331"/>
                <a:gd name="connsiteY361" fmla="*/ 795 h 1469"/>
                <a:gd name="connsiteX362" fmla="*/ 1629 w 2331"/>
                <a:gd name="connsiteY362" fmla="*/ 762 h 1469"/>
                <a:gd name="connsiteX363" fmla="*/ 1632 w 2331"/>
                <a:gd name="connsiteY363" fmla="*/ 804 h 1469"/>
                <a:gd name="connsiteX364" fmla="*/ 1643 w 2331"/>
                <a:gd name="connsiteY364" fmla="*/ 772 h 1469"/>
                <a:gd name="connsiteX365" fmla="*/ 1657 w 2331"/>
                <a:gd name="connsiteY365" fmla="*/ 782 h 1469"/>
                <a:gd name="connsiteX366" fmla="*/ 1673 w 2331"/>
                <a:gd name="connsiteY366" fmla="*/ 791 h 1469"/>
                <a:gd name="connsiteX367" fmla="*/ 1688 w 2331"/>
                <a:gd name="connsiteY367" fmla="*/ 754 h 1469"/>
                <a:gd name="connsiteX368" fmla="*/ 1703 w 2331"/>
                <a:gd name="connsiteY368" fmla="*/ 761 h 1469"/>
                <a:gd name="connsiteX369" fmla="*/ 1704 w 2331"/>
                <a:gd name="connsiteY369" fmla="*/ 720 h 1469"/>
                <a:gd name="connsiteX370" fmla="*/ 1701 w 2331"/>
                <a:gd name="connsiteY370" fmla="*/ 765 h 1469"/>
                <a:gd name="connsiteX371" fmla="*/ 1719 w 2331"/>
                <a:gd name="connsiteY371" fmla="*/ 723 h 1469"/>
                <a:gd name="connsiteX372" fmla="*/ 1735 w 2331"/>
                <a:gd name="connsiteY372" fmla="*/ 774 h 1469"/>
                <a:gd name="connsiteX373" fmla="*/ 1731 w 2331"/>
                <a:gd name="connsiteY373" fmla="*/ 726 h 1469"/>
                <a:gd name="connsiteX374" fmla="*/ 1731 w 2331"/>
                <a:gd name="connsiteY374" fmla="*/ 735 h 1469"/>
                <a:gd name="connsiteX375" fmla="*/ 1743 w 2331"/>
                <a:gd name="connsiteY375" fmla="*/ 738 h 1469"/>
                <a:gd name="connsiteX376" fmla="*/ 1755 w 2331"/>
                <a:gd name="connsiteY376" fmla="*/ 774 h 1469"/>
                <a:gd name="connsiteX377" fmla="*/ 1664 w 2331"/>
                <a:gd name="connsiteY377" fmla="*/ 732 h 1469"/>
                <a:gd name="connsiteX378" fmla="*/ 1659 w 2331"/>
                <a:gd name="connsiteY378" fmla="*/ 774 h 1469"/>
                <a:gd name="connsiteX379" fmla="*/ 1707 w 2331"/>
                <a:gd name="connsiteY379" fmla="*/ 738 h 1469"/>
                <a:gd name="connsiteX380" fmla="*/ 1743 w 2331"/>
                <a:gd name="connsiteY380" fmla="*/ 762 h 1469"/>
                <a:gd name="connsiteX381" fmla="*/ 1752 w 2331"/>
                <a:gd name="connsiteY381" fmla="*/ 729 h 1469"/>
                <a:gd name="connsiteX382" fmla="*/ 1836 w 2331"/>
                <a:gd name="connsiteY382" fmla="*/ 747 h 1469"/>
                <a:gd name="connsiteX383" fmla="*/ 1752 w 2331"/>
                <a:gd name="connsiteY383" fmla="*/ 786 h 1469"/>
                <a:gd name="connsiteX384" fmla="*/ 1722 w 2331"/>
                <a:gd name="connsiteY384" fmla="*/ 738 h 1469"/>
                <a:gd name="connsiteX385" fmla="*/ 1857 w 2331"/>
                <a:gd name="connsiteY385" fmla="*/ 735 h 1469"/>
                <a:gd name="connsiteX386" fmla="*/ 1830 w 2331"/>
                <a:gd name="connsiteY386" fmla="*/ 697 h 1469"/>
                <a:gd name="connsiteX387" fmla="*/ 2013 w 2331"/>
                <a:gd name="connsiteY387" fmla="*/ 780 h 1469"/>
                <a:gd name="connsiteX388" fmla="*/ 1920 w 2331"/>
                <a:gd name="connsiteY388" fmla="*/ 774 h 1469"/>
                <a:gd name="connsiteX389" fmla="*/ 1830 w 2331"/>
                <a:gd name="connsiteY389" fmla="*/ 741 h 1469"/>
                <a:gd name="connsiteX390" fmla="*/ 1796 w 2331"/>
                <a:gd name="connsiteY390" fmla="*/ 738 h 1469"/>
                <a:gd name="connsiteX391" fmla="*/ 1797 w 2331"/>
                <a:gd name="connsiteY391" fmla="*/ 738 h 1469"/>
                <a:gd name="connsiteX392" fmla="*/ 1729 w 2331"/>
                <a:gd name="connsiteY392" fmla="*/ 703 h 1469"/>
                <a:gd name="connsiteX393" fmla="*/ 1791 w 2331"/>
                <a:gd name="connsiteY393" fmla="*/ 708 h 1469"/>
                <a:gd name="connsiteX394" fmla="*/ 1583 w 2331"/>
                <a:gd name="connsiteY394" fmla="*/ 794 h 1469"/>
                <a:gd name="connsiteX395" fmla="*/ 1735 w 2331"/>
                <a:gd name="connsiteY395" fmla="*/ 749 h 1469"/>
                <a:gd name="connsiteX396" fmla="*/ 1392 w 2331"/>
                <a:gd name="connsiteY396" fmla="*/ 973 h 1469"/>
                <a:gd name="connsiteX397" fmla="*/ 1454 w 2331"/>
                <a:gd name="connsiteY397" fmla="*/ 925 h 1469"/>
                <a:gd name="connsiteX398" fmla="*/ 1542 w 2331"/>
                <a:gd name="connsiteY398" fmla="*/ 915 h 1469"/>
                <a:gd name="connsiteX399" fmla="*/ 1410 w 2331"/>
                <a:gd name="connsiteY399" fmla="*/ 840 h 1469"/>
                <a:gd name="connsiteX400" fmla="*/ 1494 w 2331"/>
                <a:gd name="connsiteY400" fmla="*/ 1011 h 1469"/>
                <a:gd name="connsiteX401" fmla="*/ 1416 w 2331"/>
                <a:gd name="connsiteY401" fmla="*/ 879 h 1469"/>
                <a:gd name="connsiteX402" fmla="*/ 1401 w 2331"/>
                <a:gd name="connsiteY402" fmla="*/ 837 h 1469"/>
                <a:gd name="connsiteX403" fmla="*/ 1454 w 2331"/>
                <a:gd name="connsiteY403" fmla="*/ 840 h 1469"/>
                <a:gd name="connsiteX404" fmla="*/ 1454 w 2331"/>
                <a:gd name="connsiteY404" fmla="*/ 918 h 1469"/>
                <a:gd name="connsiteX405" fmla="*/ 1380 w 2331"/>
                <a:gd name="connsiteY405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1934 w 2331"/>
                <a:gd name="connsiteY11" fmla="*/ 960 h 1469"/>
                <a:gd name="connsiteX12" fmla="*/ 1934 w 2331"/>
                <a:gd name="connsiteY12" fmla="*/ 954 h 1469"/>
                <a:gd name="connsiteX13" fmla="*/ 2157 w 2331"/>
                <a:gd name="connsiteY13" fmla="*/ 915 h 1469"/>
                <a:gd name="connsiteX14" fmla="*/ 1953 w 2331"/>
                <a:gd name="connsiteY14" fmla="*/ 1005 h 1469"/>
                <a:gd name="connsiteX15" fmla="*/ 1968 w 2331"/>
                <a:gd name="connsiteY15" fmla="*/ 1134 h 1469"/>
                <a:gd name="connsiteX16" fmla="*/ 1984 w 2331"/>
                <a:gd name="connsiteY16" fmla="*/ 1083 h 1469"/>
                <a:gd name="connsiteX17" fmla="*/ 1999 w 2331"/>
                <a:gd name="connsiteY17" fmla="*/ 1031 h 1469"/>
                <a:gd name="connsiteX18" fmla="*/ 2028 w 2331"/>
                <a:gd name="connsiteY18" fmla="*/ 926 h 1469"/>
                <a:gd name="connsiteX19" fmla="*/ 2055 w 2331"/>
                <a:gd name="connsiteY19" fmla="*/ 1087 h 1469"/>
                <a:gd name="connsiteX20" fmla="*/ 2091 w 2331"/>
                <a:gd name="connsiteY20" fmla="*/ 918 h 1469"/>
                <a:gd name="connsiteX21" fmla="*/ 2118 w 2331"/>
                <a:gd name="connsiteY21" fmla="*/ 1003 h 1469"/>
                <a:gd name="connsiteX22" fmla="*/ 2194 w 2331"/>
                <a:gd name="connsiteY22" fmla="*/ 1057 h 1469"/>
                <a:gd name="connsiteX23" fmla="*/ 2158 w 2331"/>
                <a:gd name="connsiteY23" fmla="*/ 1263 h 1469"/>
                <a:gd name="connsiteX24" fmla="*/ 2208 w 2331"/>
                <a:gd name="connsiteY24" fmla="*/ 1083 h 1469"/>
                <a:gd name="connsiteX25" fmla="*/ 2205 w 2331"/>
                <a:gd name="connsiteY25" fmla="*/ 1080 h 1469"/>
                <a:gd name="connsiteX26" fmla="*/ 2199 w 2331"/>
                <a:gd name="connsiteY26" fmla="*/ 1080 h 1469"/>
                <a:gd name="connsiteX27" fmla="*/ 2165 w 2331"/>
                <a:gd name="connsiteY27" fmla="*/ 1243 h 1469"/>
                <a:gd name="connsiteX28" fmla="*/ 2171 w 2331"/>
                <a:gd name="connsiteY28" fmla="*/ 1224 h 1469"/>
                <a:gd name="connsiteX29" fmla="*/ 2183 w 2331"/>
                <a:gd name="connsiteY29" fmla="*/ 1219 h 1469"/>
                <a:gd name="connsiteX30" fmla="*/ 2195 w 2331"/>
                <a:gd name="connsiteY30" fmla="*/ 1213 h 1469"/>
                <a:gd name="connsiteX31" fmla="*/ 2207 w 2331"/>
                <a:gd name="connsiteY31" fmla="*/ 1208 h 1469"/>
                <a:gd name="connsiteX32" fmla="*/ 2218 w 2331"/>
                <a:gd name="connsiteY32" fmla="*/ 1203 h 1469"/>
                <a:gd name="connsiteX33" fmla="*/ 2230 w 2331"/>
                <a:gd name="connsiteY33" fmla="*/ 1197 h 1469"/>
                <a:gd name="connsiteX34" fmla="*/ 2241 w 2331"/>
                <a:gd name="connsiteY34" fmla="*/ 1191 h 1469"/>
                <a:gd name="connsiteX35" fmla="*/ 2251 w 2331"/>
                <a:gd name="connsiteY35" fmla="*/ 1185 h 1469"/>
                <a:gd name="connsiteX36" fmla="*/ 2261 w 2331"/>
                <a:gd name="connsiteY36" fmla="*/ 1178 h 1469"/>
                <a:gd name="connsiteX37" fmla="*/ 2279 w 2331"/>
                <a:gd name="connsiteY37" fmla="*/ 1160 h 1469"/>
                <a:gd name="connsiteX38" fmla="*/ 2294 w 2331"/>
                <a:gd name="connsiteY38" fmla="*/ 1138 h 1469"/>
                <a:gd name="connsiteX39" fmla="*/ 2307 w 2331"/>
                <a:gd name="connsiteY39" fmla="*/ 1111 h 1469"/>
                <a:gd name="connsiteX40" fmla="*/ 2317 w 2331"/>
                <a:gd name="connsiteY40" fmla="*/ 1082 h 1469"/>
                <a:gd name="connsiteX41" fmla="*/ 2324 w 2331"/>
                <a:gd name="connsiteY41" fmla="*/ 1051 h 1469"/>
                <a:gd name="connsiteX42" fmla="*/ 2328 w 2331"/>
                <a:gd name="connsiteY42" fmla="*/ 1018 h 1469"/>
                <a:gd name="connsiteX43" fmla="*/ 2331 w 2331"/>
                <a:gd name="connsiteY43" fmla="*/ 985 h 1469"/>
                <a:gd name="connsiteX44" fmla="*/ 2331 w 2331"/>
                <a:gd name="connsiteY44" fmla="*/ 954 h 1469"/>
                <a:gd name="connsiteX45" fmla="*/ 2329 w 2331"/>
                <a:gd name="connsiteY45" fmla="*/ 927 h 1469"/>
                <a:gd name="connsiteX46" fmla="*/ 2327 w 2331"/>
                <a:gd name="connsiteY46" fmla="*/ 899 h 1469"/>
                <a:gd name="connsiteX47" fmla="*/ 2322 w 2331"/>
                <a:gd name="connsiteY47" fmla="*/ 871 h 1469"/>
                <a:gd name="connsiteX48" fmla="*/ 2315 w 2331"/>
                <a:gd name="connsiteY48" fmla="*/ 844 h 1469"/>
                <a:gd name="connsiteX49" fmla="*/ 2307 w 2331"/>
                <a:gd name="connsiteY49" fmla="*/ 819 h 1469"/>
                <a:gd name="connsiteX50" fmla="*/ 2297 w 2331"/>
                <a:gd name="connsiteY50" fmla="*/ 796 h 1469"/>
                <a:gd name="connsiteX51" fmla="*/ 2284 w 2331"/>
                <a:gd name="connsiteY51" fmla="*/ 777 h 1469"/>
                <a:gd name="connsiteX52" fmla="*/ 2269 w 2331"/>
                <a:gd name="connsiteY52" fmla="*/ 762 h 1469"/>
                <a:gd name="connsiteX53" fmla="*/ 2242 w 2331"/>
                <a:gd name="connsiteY53" fmla="*/ 743 h 1469"/>
                <a:gd name="connsiteX54" fmla="*/ 2213 w 2331"/>
                <a:gd name="connsiteY54" fmla="*/ 725 h 1469"/>
                <a:gd name="connsiteX55" fmla="*/ 2181 w 2331"/>
                <a:gd name="connsiteY55" fmla="*/ 706 h 1469"/>
                <a:gd name="connsiteX56" fmla="*/ 2147 w 2331"/>
                <a:gd name="connsiteY56" fmla="*/ 688 h 1469"/>
                <a:gd name="connsiteX57" fmla="*/ 2112 w 2331"/>
                <a:gd name="connsiteY57" fmla="*/ 672 h 1469"/>
                <a:gd name="connsiteX58" fmla="*/ 2074 w 2331"/>
                <a:gd name="connsiteY58" fmla="*/ 656 h 1469"/>
                <a:gd name="connsiteX59" fmla="*/ 2034 w 2331"/>
                <a:gd name="connsiteY59" fmla="*/ 640 h 1469"/>
                <a:gd name="connsiteX60" fmla="*/ 1993 w 2331"/>
                <a:gd name="connsiteY60" fmla="*/ 625 h 1469"/>
                <a:gd name="connsiteX61" fmla="*/ 1950 w 2331"/>
                <a:gd name="connsiteY61" fmla="*/ 611 h 1469"/>
                <a:gd name="connsiteX62" fmla="*/ 1904 w 2331"/>
                <a:gd name="connsiteY62" fmla="*/ 598 h 1469"/>
                <a:gd name="connsiteX63" fmla="*/ 1857 w 2331"/>
                <a:gd name="connsiteY63" fmla="*/ 585 h 1469"/>
                <a:gd name="connsiteX64" fmla="*/ 1808 w 2331"/>
                <a:gd name="connsiteY64" fmla="*/ 574 h 1469"/>
                <a:gd name="connsiteX65" fmla="*/ 1758 w 2331"/>
                <a:gd name="connsiteY65" fmla="*/ 563 h 1469"/>
                <a:gd name="connsiteX66" fmla="*/ 1707 w 2331"/>
                <a:gd name="connsiteY66" fmla="*/ 553 h 1469"/>
                <a:gd name="connsiteX67" fmla="*/ 1654 w 2331"/>
                <a:gd name="connsiteY67" fmla="*/ 543 h 1469"/>
                <a:gd name="connsiteX68" fmla="*/ 1599 w 2331"/>
                <a:gd name="connsiteY68" fmla="*/ 535 h 1469"/>
                <a:gd name="connsiteX69" fmla="*/ 1599 w 2331"/>
                <a:gd name="connsiteY69" fmla="*/ 535 h 1469"/>
                <a:gd name="connsiteX70" fmla="*/ 1595 w 2331"/>
                <a:gd name="connsiteY70" fmla="*/ 471 h 1469"/>
                <a:gd name="connsiteX71" fmla="*/ 1487 w 2331"/>
                <a:gd name="connsiteY71" fmla="*/ 471 h 1469"/>
                <a:gd name="connsiteX72" fmla="*/ 1496 w 2331"/>
                <a:gd name="connsiteY72" fmla="*/ 637 h 1469"/>
                <a:gd name="connsiteX73" fmla="*/ 1491 w 2331"/>
                <a:gd name="connsiteY73" fmla="*/ 638 h 1469"/>
                <a:gd name="connsiteX74" fmla="*/ 1487 w 2331"/>
                <a:gd name="connsiteY74" fmla="*/ 639 h 1469"/>
                <a:gd name="connsiteX75" fmla="*/ 1482 w 2331"/>
                <a:gd name="connsiteY75" fmla="*/ 640 h 1469"/>
                <a:gd name="connsiteX76" fmla="*/ 1477 w 2331"/>
                <a:gd name="connsiteY76" fmla="*/ 642 h 1469"/>
                <a:gd name="connsiteX77" fmla="*/ 1473 w 2331"/>
                <a:gd name="connsiteY77" fmla="*/ 644 h 1469"/>
                <a:gd name="connsiteX78" fmla="*/ 1468 w 2331"/>
                <a:gd name="connsiteY78" fmla="*/ 645 h 1469"/>
                <a:gd name="connsiteX79" fmla="*/ 1462 w 2331"/>
                <a:gd name="connsiteY79" fmla="*/ 646 h 1469"/>
                <a:gd name="connsiteX80" fmla="*/ 1458 w 2331"/>
                <a:gd name="connsiteY80" fmla="*/ 647 h 1469"/>
                <a:gd name="connsiteX81" fmla="*/ 1467 w 2331"/>
                <a:gd name="connsiteY81" fmla="*/ 643 h 1469"/>
                <a:gd name="connsiteX82" fmla="*/ 1418 w 2331"/>
                <a:gd name="connsiteY82" fmla="*/ 561 h 1469"/>
                <a:gd name="connsiteX83" fmla="*/ 1405 w 2331"/>
                <a:gd name="connsiteY83" fmla="*/ 452 h 1469"/>
                <a:gd name="connsiteX84" fmla="*/ 1417 w 2331"/>
                <a:gd name="connsiteY84" fmla="*/ 442 h 1469"/>
                <a:gd name="connsiteX85" fmla="*/ 1427 w 2331"/>
                <a:gd name="connsiteY85" fmla="*/ 430 h 1469"/>
                <a:gd name="connsiteX86" fmla="*/ 1438 w 2331"/>
                <a:gd name="connsiteY86" fmla="*/ 417 h 1469"/>
                <a:gd name="connsiteX87" fmla="*/ 1447 w 2331"/>
                <a:gd name="connsiteY87" fmla="*/ 403 h 1469"/>
                <a:gd name="connsiteX88" fmla="*/ 1456 w 2331"/>
                <a:gd name="connsiteY88" fmla="*/ 388 h 1469"/>
                <a:gd name="connsiteX89" fmla="*/ 1465 w 2331"/>
                <a:gd name="connsiteY89" fmla="*/ 372 h 1469"/>
                <a:gd name="connsiteX90" fmla="*/ 1472 w 2331"/>
                <a:gd name="connsiteY90" fmla="*/ 354 h 1469"/>
                <a:gd name="connsiteX91" fmla="*/ 1479 w 2331"/>
                <a:gd name="connsiteY91" fmla="*/ 337 h 1469"/>
                <a:gd name="connsiteX92" fmla="*/ 1487 w 2331"/>
                <a:gd name="connsiteY92" fmla="*/ 471 h 1469"/>
                <a:gd name="connsiteX93" fmla="*/ 1595 w 2331"/>
                <a:gd name="connsiteY93" fmla="*/ 471 h 1469"/>
                <a:gd name="connsiteX94" fmla="*/ 1585 w 2331"/>
                <a:gd name="connsiteY94" fmla="*/ 273 h 1469"/>
                <a:gd name="connsiteX95" fmla="*/ 1584 w 2331"/>
                <a:gd name="connsiteY95" fmla="*/ 265 h 1469"/>
                <a:gd name="connsiteX96" fmla="*/ 1580 w 2331"/>
                <a:gd name="connsiteY96" fmla="*/ 257 h 1469"/>
                <a:gd name="connsiteX97" fmla="*/ 1576 w 2331"/>
                <a:gd name="connsiteY97" fmla="*/ 250 h 1469"/>
                <a:gd name="connsiteX98" fmla="*/ 1570 w 2331"/>
                <a:gd name="connsiteY98" fmla="*/ 243 h 1469"/>
                <a:gd name="connsiteX99" fmla="*/ 1563 w 2331"/>
                <a:gd name="connsiteY99" fmla="*/ 237 h 1469"/>
                <a:gd name="connsiteX100" fmla="*/ 1556 w 2331"/>
                <a:gd name="connsiteY100" fmla="*/ 234 h 1469"/>
                <a:gd name="connsiteX101" fmla="*/ 1546 w 2331"/>
                <a:gd name="connsiteY101" fmla="*/ 231 h 1469"/>
                <a:gd name="connsiteX102" fmla="*/ 1538 w 2331"/>
                <a:gd name="connsiteY102" fmla="*/ 230 h 1469"/>
                <a:gd name="connsiteX103" fmla="*/ 1517 w 2331"/>
                <a:gd name="connsiteY103" fmla="*/ 230 h 1469"/>
                <a:gd name="connsiteX104" fmla="*/ 1511 w 2331"/>
                <a:gd name="connsiteY104" fmla="*/ 230 h 1469"/>
                <a:gd name="connsiteX105" fmla="*/ 1505 w 2331"/>
                <a:gd name="connsiteY105" fmla="*/ 231 h 1469"/>
                <a:gd name="connsiteX106" fmla="*/ 1501 w 2331"/>
                <a:gd name="connsiteY106" fmla="*/ 234 h 1469"/>
                <a:gd name="connsiteX107" fmla="*/ 1495 w 2331"/>
                <a:gd name="connsiteY107" fmla="*/ 236 h 1469"/>
                <a:gd name="connsiteX108" fmla="*/ 1495 w 2331"/>
                <a:gd name="connsiteY108" fmla="*/ 236 h 1469"/>
                <a:gd name="connsiteX109" fmla="*/ 1495 w 2331"/>
                <a:gd name="connsiteY109" fmla="*/ 235 h 1469"/>
                <a:gd name="connsiteX110" fmla="*/ 1495 w 2331"/>
                <a:gd name="connsiteY110" fmla="*/ 235 h 1469"/>
                <a:gd name="connsiteX111" fmla="*/ 1495 w 2331"/>
                <a:gd name="connsiteY111" fmla="*/ 235 h 1469"/>
                <a:gd name="connsiteX112" fmla="*/ 1493 w 2331"/>
                <a:gd name="connsiteY112" fmla="*/ 212 h 1469"/>
                <a:gd name="connsiteX113" fmla="*/ 1488 w 2331"/>
                <a:gd name="connsiteY113" fmla="*/ 188 h 1469"/>
                <a:gd name="connsiteX114" fmla="*/ 1481 w 2331"/>
                <a:gd name="connsiteY114" fmla="*/ 166 h 1469"/>
                <a:gd name="connsiteX115" fmla="*/ 1473 w 2331"/>
                <a:gd name="connsiteY115" fmla="*/ 145 h 1469"/>
                <a:gd name="connsiteX116" fmla="*/ 1462 w 2331"/>
                <a:gd name="connsiteY116" fmla="*/ 124 h 1469"/>
                <a:gd name="connsiteX117" fmla="*/ 1449 w 2331"/>
                <a:gd name="connsiteY117" fmla="*/ 105 h 1469"/>
                <a:gd name="connsiteX118" fmla="*/ 1434 w 2331"/>
                <a:gd name="connsiteY118" fmla="*/ 86 h 1469"/>
                <a:gd name="connsiteX119" fmla="*/ 1418 w 2331"/>
                <a:gd name="connsiteY119" fmla="*/ 69 h 1469"/>
                <a:gd name="connsiteX120" fmla="*/ 1399 w 2331"/>
                <a:gd name="connsiteY120" fmla="*/ 54 h 1469"/>
                <a:gd name="connsiteX121" fmla="*/ 1379 w 2331"/>
                <a:gd name="connsiteY121" fmla="*/ 40 h 1469"/>
                <a:gd name="connsiteX122" fmla="*/ 1359 w 2331"/>
                <a:gd name="connsiteY122" fmla="*/ 28 h 1469"/>
                <a:gd name="connsiteX123" fmla="*/ 1338 w 2331"/>
                <a:gd name="connsiteY123" fmla="*/ 18 h 1469"/>
                <a:gd name="connsiteX124" fmla="*/ 1316 w 2331"/>
                <a:gd name="connsiteY124" fmla="*/ 11 h 1469"/>
                <a:gd name="connsiteX125" fmla="*/ 1294 w 2331"/>
                <a:gd name="connsiteY125" fmla="*/ 5 h 1469"/>
                <a:gd name="connsiteX126" fmla="*/ 1271 w 2331"/>
                <a:gd name="connsiteY126" fmla="*/ 1 h 1469"/>
                <a:gd name="connsiteX127" fmla="*/ 1247 w 2331"/>
                <a:gd name="connsiteY127" fmla="*/ 0 h 1469"/>
                <a:gd name="connsiteX128" fmla="*/ 1225 w 2331"/>
                <a:gd name="connsiteY128" fmla="*/ 1 h 1469"/>
                <a:gd name="connsiteX129" fmla="*/ 1204 w 2331"/>
                <a:gd name="connsiteY129" fmla="*/ 4 h 1469"/>
                <a:gd name="connsiteX130" fmla="*/ 1183 w 2331"/>
                <a:gd name="connsiteY130" fmla="*/ 9 h 1469"/>
                <a:gd name="connsiteX131" fmla="*/ 1163 w 2331"/>
                <a:gd name="connsiteY131" fmla="*/ 15 h 1469"/>
                <a:gd name="connsiteX132" fmla="*/ 1144 w 2331"/>
                <a:gd name="connsiteY132" fmla="*/ 25 h 1469"/>
                <a:gd name="connsiteX133" fmla="*/ 1127 w 2331"/>
                <a:gd name="connsiteY133" fmla="*/ 34 h 1469"/>
                <a:gd name="connsiteX134" fmla="*/ 1110 w 2331"/>
                <a:gd name="connsiteY134" fmla="*/ 46 h 1469"/>
                <a:gd name="connsiteX135" fmla="*/ 1095 w 2331"/>
                <a:gd name="connsiteY135" fmla="*/ 60 h 1469"/>
                <a:gd name="connsiteX136" fmla="*/ 1080 w 2331"/>
                <a:gd name="connsiteY136" fmla="*/ 74 h 1469"/>
                <a:gd name="connsiteX137" fmla="*/ 1068 w 2331"/>
                <a:gd name="connsiteY137" fmla="*/ 90 h 1469"/>
                <a:gd name="connsiteX138" fmla="*/ 1057 w 2331"/>
                <a:gd name="connsiteY138" fmla="*/ 106 h 1469"/>
                <a:gd name="connsiteX139" fmla="*/ 1047 w 2331"/>
                <a:gd name="connsiteY139" fmla="*/ 125 h 1469"/>
                <a:gd name="connsiteX140" fmla="*/ 1039 w 2331"/>
                <a:gd name="connsiteY140" fmla="*/ 144 h 1469"/>
                <a:gd name="connsiteX141" fmla="*/ 1033 w 2331"/>
                <a:gd name="connsiteY141" fmla="*/ 164 h 1469"/>
                <a:gd name="connsiteX142" fmla="*/ 1029 w 2331"/>
                <a:gd name="connsiteY142" fmla="*/ 185 h 1469"/>
                <a:gd name="connsiteX143" fmla="*/ 1026 w 2331"/>
                <a:gd name="connsiteY143" fmla="*/ 207 h 1469"/>
                <a:gd name="connsiteX144" fmla="*/ 1003 w 2331"/>
                <a:gd name="connsiteY144" fmla="*/ 227 h 1469"/>
                <a:gd name="connsiteX145" fmla="*/ 976 w 2331"/>
                <a:gd name="connsiteY145" fmla="*/ 251 h 1469"/>
                <a:gd name="connsiteX146" fmla="*/ 947 w 2331"/>
                <a:gd name="connsiteY146" fmla="*/ 279 h 1469"/>
                <a:gd name="connsiteX147" fmla="*/ 919 w 2331"/>
                <a:gd name="connsiteY147" fmla="*/ 309 h 1469"/>
                <a:gd name="connsiteX148" fmla="*/ 893 w 2331"/>
                <a:gd name="connsiteY148" fmla="*/ 338 h 1469"/>
                <a:gd name="connsiteX149" fmla="*/ 873 w 2331"/>
                <a:gd name="connsiteY149" fmla="*/ 366 h 1469"/>
                <a:gd name="connsiteX150" fmla="*/ 860 w 2331"/>
                <a:gd name="connsiteY150" fmla="*/ 391 h 1469"/>
                <a:gd name="connsiteX151" fmla="*/ 858 w 2331"/>
                <a:gd name="connsiteY151" fmla="*/ 414 h 1469"/>
                <a:gd name="connsiteX152" fmla="*/ 860 w 2331"/>
                <a:gd name="connsiteY152" fmla="*/ 422 h 1469"/>
                <a:gd name="connsiteX153" fmla="*/ 864 w 2331"/>
                <a:gd name="connsiteY153" fmla="*/ 429 h 1469"/>
                <a:gd name="connsiteX154" fmla="*/ 870 w 2331"/>
                <a:gd name="connsiteY154" fmla="*/ 435 h 1469"/>
                <a:gd name="connsiteX155" fmla="*/ 877 w 2331"/>
                <a:gd name="connsiteY155" fmla="*/ 439 h 1469"/>
                <a:gd name="connsiteX156" fmla="*/ 887 w 2331"/>
                <a:gd name="connsiteY156" fmla="*/ 444 h 1469"/>
                <a:gd name="connsiteX157" fmla="*/ 898 w 2331"/>
                <a:gd name="connsiteY157" fmla="*/ 449 h 1469"/>
                <a:gd name="connsiteX158" fmla="*/ 911 w 2331"/>
                <a:gd name="connsiteY158" fmla="*/ 452 h 1469"/>
                <a:gd name="connsiteX159" fmla="*/ 923 w 2331"/>
                <a:gd name="connsiteY159" fmla="*/ 456 h 1469"/>
                <a:gd name="connsiteX160" fmla="*/ 936 w 2331"/>
                <a:gd name="connsiteY160" fmla="*/ 459 h 1469"/>
                <a:gd name="connsiteX161" fmla="*/ 950 w 2331"/>
                <a:gd name="connsiteY161" fmla="*/ 462 h 1469"/>
                <a:gd name="connsiteX162" fmla="*/ 964 w 2331"/>
                <a:gd name="connsiteY162" fmla="*/ 465 h 1469"/>
                <a:gd name="connsiteX163" fmla="*/ 978 w 2331"/>
                <a:gd name="connsiteY163" fmla="*/ 466 h 1469"/>
                <a:gd name="connsiteX164" fmla="*/ 991 w 2331"/>
                <a:gd name="connsiteY164" fmla="*/ 469 h 1469"/>
                <a:gd name="connsiteX165" fmla="*/ 1005 w 2331"/>
                <a:gd name="connsiteY165" fmla="*/ 470 h 1469"/>
                <a:gd name="connsiteX166" fmla="*/ 1018 w 2331"/>
                <a:gd name="connsiteY166" fmla="*/ 472 h 1469"/>
                <a:gd name="connsiteX167" fmla="*/ 1030 w 2331"/>
                <a:gd name="connsiteY167" fmla="*/ 473 h 1469"/>
                <a:gd name="connsiteX168" fmla="*/ 1041 w 2331"/>
                <a:gd name="connsiteY168" fmla="*/ 473 h 1469"/>
                <a:gd name="connsiteX169" fmla="*/ 1052 w 2331"/>
                <a:gd name="connsiteY169" fmla="*/ 474 h 1469"/>
                <a:gd name="connsiteX170" fmla="*/ 1061 w 2331"/>
                <a:gd name="connsiteY170" fmla="*/ 476 h 1469"/>
                <a:gd name="connsiteX171" fmla="*/ 1069 w 2331"/>
                <a:gd name="connsiteY171" fmla="*/ 476 h 1469"/>
                <a:gd name="connsiteX172" fmla="*/ 1082 w 2331"/>
                <a:gd name="connsiteY172" fmla="*/ 589 h 1469"/>
                <a:gd name="connsiteX173" fmla="*/ 1082 w 2331"/>
                <a:gd name="connsiteY173" fmla="*/ 593 h 1469"/>
                <a:gd name="connsiteX174" fmla="*/ 1074 w 2331"/>
                <a:gd name="connsiteY174" fmla="*/ 590 h 1469"/>
                <a:gd name="connsiteX175" fmla="*/ 1067 w 2331"/>
                <a:gd name="connsiteY175" fmla="*/ 588 h 1469"/>
                <a:gd name="connsiteX176" fmla="*/ 1059 w 2331"/>
                <a:gd name="connsiteY176" fmla="*/ 588 h 1469"/>
                <a:gd name="connsiteX177" fmla="*/ 1051 w 2331"/>
                <a:gd name="connsiteY177" fmla="*/ 590 h 1469"/>
                <a:gd name="connsiteX178" fmla="*/ 1046 w 2331"/>
                <a:gd name="connsiteY178" fmla="*/ 591 h 1469"/>
                <a:gd name="connsiteX179" fmla="*/ 1043 w 2331"/>
                <a:gd name="connsiteY179" fmla="*/ 593 h 1469"/>
                <a:gd name="connsiteX180" fmla="*/ 1039 w 2331"/>
                <a:gd name="connsiteY180" fmla="*/ 594 h 1469"/>
                <a:gd name="connsiteX181" fmla="*/ 1037 w 2331"/>
                <a:gd name="connsiteY181" fmla="*/ 595 h 1469"/>
                <a:gd name="connsiteX182" fmla="*/ 969 w 2331"/>
                <a:gd name="connsiteY182" fmla="*/ 501 h 1469"/>
                <a:gd name="connsiteX183" fmla="*/ 968 w 2331"/>
                <a:gd name="connsiteY183" fmla="*/ 500 h 1469"/>
                <a:gd name="connsiteX184" fmla="*/ 963 w 2331"/>
                <a:gd name="connsiteY184" fmla="*/ 497 h 1469"/>
                <a:gd name="connsiteX185" fmla="*/ 957 w 2331"/>
                <a:gd name="connsiteY185" fmla="*/ 493 h 1469"/>
                <a:gd name="connsiteX186" fmla="*/ 951 w 2331"/>
                <a:gd name="connsiteY186" fmla="*/ 491 h 1469"/>
                <a:gd name="connsiteX187" fmla="*/ 943 w 2331"/>
                <a:gd name="connsiteY187" fmla="*/ 488 h 1469"/>
                <a:gd name="connsiteX188" fmla="*/ 936 w 2331"/>
                <a:gd name="connsiteY188" fmla="*/ 488 h 1469"/>
                <a:gd name="connsiteX189" fmla="*/ 928 w 2331"/>
                <a:gd name="connsiteY189" fmla="*/ 491 h 1469"/>
                <a:gd name="connsiteX190" fmla="*/ 920 w 2331"/>
                <a:gd name="connsiteY190" fmla="*/ 493 h 1469"/>
                <a:gd name="connsiteX191" fmla="*/ 912 w 2331"/>
                <a:gd name="connsiteY191" fmla="*/ 499 h 1469"/>
                <a:gd name="connsiteX192" fmla="*/ 900 w 2331"/>
                <a:gd name="connsiteY192" fmla="*/ 514 h 1469"/>
                <a:gd name="connsiteX193" fmla="*/ 897 w 2331"/>
                <a:gd name="connsiteY193" fmla="*/ 529 h 1469"/>
                <a:gd name="connsiteX194" fmla="*/ 899 w 2331"/>
                <a:gd name="connsiteY194" fmla="*/ 543 h 1469"/>
                <a:gd name="connsiteX195" fmla="*/ 904 w 2331"/>
                <a:gd name="connsiteY195" fmla="*/ 554 h 1469"/>
                <a:gd name="connsiteX196" fmla="*/ 906 w 2331"/>
                <a:gd name="connsiteY196" fmla="*/ 557 h 1469"/>
                <a:gd name="connsiteX197" fmla="*/ 912 w 2331"/>
                <a:gd name="connsiteY197" fmla="*/ 564 h 1469"/>
                <a:gd name="connsiteX198" fmla="*/ 920 w 2331"/>
                <a:gd name="connsiteY198" fmla="*/ 576 h 1469"/>
                <a:gd name="connsiteX199" fmla="*/ 930 w 2331"/>
                <a:gd name="connsiteY199" fmla="*/ 590 h 1469"/>
                <a:gd name="connsiteX200" fmla="*/ 941 w 2331"/>
                <a:gd name="connsiteY200" fmla="*/ 604 h 1469"/>
                <a:gd name="connsiteX201" fmla="*/ 953 w 2331"/>
                <a:gd name="connsiteY201" fmla="*/ 619 h 1469"/>
                <a:gd name="connsiteX202" fmla="*/ 962 w 2331"/>
                <a:gd name="connsiteY202" fmla="*/ 632 h 1469"/>
                <a:gd name="connsiteX203" fmla="*/ 970 w 2331"/>
                <a:gd name="connsiteY203" fmla="*/ 643 h 1469"/>
                <a:gd name="connsiteX204" fmla="*/ 944 w 2331"/>
                <a:gd name="connsiteY204" fmla="*/ 636 h 1469"/>
                <a:gd name="connsiteX205" fmla="*/ 922 w 2331"/>
                <a:gd name="connsiteY205" fmla="*/ 628 h 1469"/>
                <a:gd name="connsiteX206" fmla="*/ 902 w 2331"/>
                <a:gd name="connsiteY206" fmla="*/ 618 h 1469"/>
                <a:gd name="connsiteX207" fmla="*/ 886 w 2331"/>
                <a:gd name="connsiteY207" fmla="*/ 609 h 1469"/>
                <a:gd name="connsiteX208" fmla="*/ 873 w 2331"/>
                <a:gd name="connsiteY208" fmla="*/ 600 h 1469"/>
                <a:gd name="connsiteX209" fmla="*/ 863 w 2331"/>
                <a:gd name="connsiteY209" fmla="*/ 589 h 1469"/>
                <a:gd name="connsiteX210" fmla="*/ 857 w 2331"/>
                <a:gd name="connsiteY210" fmla="*/ 578 h 1469"/>
                <a:gd name="connsiteX211" fmla="*/ 854 w 2331"/>
                <a:gd name="connsiteY211" fmla="*/ 567 h 1469"/>
                <a:gd name="connsiteX212" fmla="*/ 853 w 2331"/>
                <a:gd name="connsiteY212" fmla="*/ 559 h 1469"/>
                <a:gd name="connsiteX213" fmla="*/ 853 w 2331"/>
                <a:gd name="connsiteY213" fmla="*/ 552 h 1469"/>
                <a:gd name="connsiteX214" fmla="*/ 853 w 2331"/>
                <a:gd name="connsiteY214" fmla="*/ 545 h 1469"/>
                <a:gd name="connsiteX215" fmla="*/ 854 w 2331"/>
                <a:gd name="connsiteY215" fmla="*/ 538 h 1469"/>
                <a:gd name="connsiteX216" fmla="*/ 856 w 2331"/>
                <a:gd name="connsiteY216" fmla="*/ 518 h 1469"/>
                <a:gd name="connsiteX217" fmla="*/ 837 w 2331"/>
                <a:gd name="connsiteY217" fmla="*/ 520 h 1469"/>
                <a:gd name="connsiteX218" fmla="*/ 802 w 2331"/>
                <a:gd name="connsiteY218" fmla="*/ 524 h 1469"/>
                <a:gd name="connsiteX219" fmla="*/ 767 w 2331"/>
                <a:gd name="connsiteY219" fmla="*/ 528 h 1469"/>
                <a:gd name="connsiteX220" fmla="*/ 732 w 2331"/>
                <a:gd name="connsiteY220" fmla="*/ 532 h 1469"/>
                <a:gd name="connsiteX221" fmla="*/ 698 w 2331"/>
                <a:gd name="connsiteY221" fmla="*/ 538 h 1469"/>
                <a:gd name="connsiteX222" fmla="*/ 664 w 2331"/>
                <a:gd name="connsiteY222" fmla="*/ 542 h 1469"/>
                <a:gd name="connsiteX223" fmla="*/ 631 w 2331"/>
                <a:gd name="connsiteY223" fmla="*/ 548 h 1469"/>
                <a:gd name="connsiteX224" fmla="*/ 600 w 2331"/>
                <a:gd name="connsiteY224" fmla="*/ 554 h 1469"/>
                <a:gd name="connsiteX225" fmla="*/ 567 w 2331"/>
                <a:gd name="connsiteY225" fmla="*/ 560 h 1469"/>
                <a:gd name="connsiteX226" fmla="*/ 537 w 2331"/>
                <a:gd name="connsiteY226" fmla="*/ 567 h 1469"/>
                <a:gd name="connsiteX227" fmla="*/ 506 w 2331"/>
                <a:gd name="connsiteY227" fmla="*/ 574 h 1469"/>
                <a:gd name="connsiteX228" fmla="*/ 476 w 2331"/>
                <a:gd name="connsiteY228" fmla="*/ 581 h 1469"/>
                <a:gd name="connsiteX229" fmla="*/ 447 w 2331"/>
                <a:gd name="connsiteY229" fmla="*/ 589 h 1469"/>
                <a:gd name="connsiteX230" fmla="*/ 417 w 2331"/>
                <a:gd name="connsiteY230" fmla="*/ 596 h 1469"/>
                <a:gd name="connsiteX231" fmla="*/ 390 w 2331"/>
                <a:gd name="connsiteY231" fmla="*/ 604 h 1469"/>
                <a:gd name="connsiteX232" fmla="*/ 362 w 2331"/>
                <a:gd name="connsiteY232" fmla="*/ 614 h 1469"/>
                <a:gd name="connsiteX233" fmla="*/ 337 w 2331"/>
                <a:gd name="connsiteY233" fmla="*/ 622 h 1469"/>
                <a:gd name="connsiteX234" fmla="*/ 311 w 2331"/>
                <a:gd name="connsiteY234" fmla="*/ 631 h 1469"/>
                <a:gd name="connsiteX235" fmla="*/ 285 w 2331"/>
                <a:gd name="connsiteY235" fmla="*/ 640 h 1469"/>
                <a:gd name="connsiteX236" fmla="*/ 262 w 2331"/>
                <a:gd name="connsiteY236" fmla="*/ 650 h 1469"/>
                <a:gd name="connsiteX237" fmla="*/ 238 w 2331"/>
                <a:gd name="connsiteY237" fmla="*/ 660 h 1469"/>
                <a:gd name="connsiteX238" fmla="*/ 215 w 2331"/>
                <a:gd name="connsiteY238" fmla="*/ 671 h 1469"/>
                <a:gd name="connsiteX239" fmla="*/ 194 w 2331"/>
                <a:gd name="connsiteY239" fmla="*/ 681 h 1469"/>
                <a:gd name="connsiteX240" fmla="*/ 173 w 2331"/>
                <a:gd name="connsiteY240" fmla="*/ 692 h 1469"/>
                <a:gd name="connsiteX241" fmla="*/ 153 w 2331"/>
                <a:gd name="connsiteY241" fmla="*/ 702 h 1469"/>
                <a:gd name="connsiteX242" fmla="*/ 134 w 2331"/>
                <a:gd name="connsiteY242" fmla="*/ 714 h 1469"/>
                <a:gd name="connsiteX243" fmla="*/ 116 w 2331"/>
                <a:gd name="connsiteY243" fmla="*/ 726 h 1469"/>
                <a:gd name="connsiteX244" fmla="*/ 98 w 2331"/>
                <a:gd name="connsiteY244" fmla="*/ 737 h 1469"/>
                <a:gd name="connsiteX245" fmla="*/ 82 w 2331"/>
                <a:gd name="connsiteY245" fmla="*/ 749 h 1469"/>
                <a:gd name="connsiteX246" fmla="*/ 67 w 2331"/>
                <a:gd name="connsiteY246" fmla="*/ 762 h 1469"/>
                <a:gd name="connsiteX247" fmla="*/ 53 w 2331"/>
                <a:gd name="connsiteY247" fmla="*/ 774 h 1469"/>
                <a:gd name="connsiteX248" fmla="*/ 40 w 2331"/>
                <a:gd name="connsiteY248" fmla="*/ 787 h 1469"/>
                <a:gd name="connsiteX249" fmla="*/ 27 w 2331"/>
                <a:gd name="connsiteY249" fmla="*/ 799 h 1469"/>
                <a:gd name="connsiteX250" fmla="*/ 8 w 2331"/>
                <a:gd name="connsiteY250" fmla="*/ 836 h 1469"/>
                <a:gd name="connsiteX251" fmla="*/ 0 w 2331"/>
                <a:gd name="connsiteY251" fmla="*/ 882 h 1469"/>
                <a:gd name="connsiteX252" fmla="*/ 0 w 2331"/>
                <a:gd name="connsiteY252" fmla="*/ 927 h 1469"/>
                <a:gd name="connsiteX253" fmla="*/ 1 w 2331"/>
                <a:gd name="connsiteY253" fmla="*/ 958 h 1469"/>
                <a:gd name="connsiteX254" fmla="*/ 4 w 2331"/>
                <a:gd name="connsiteY254" fmla="*/ 983 h 1469"/>
                <a:gd name="connsiteX255" fmla="*/ 8 w 2331"/>
                <a:gd name="connsiteY255" fmla="*/ 1009 h 1469"/>
                <a:gd name="connsiteX256" fmla="*/ 14 w 2331"/>
                <a:gd name="connsiteY256" fmla="*/ 1034 h 1469"/>
                <a:gd name="connsiteX257" fmla="*/ 21 w 2331"/>
                <a:gd name="connsiteY257" fmla="*/ 1059 h 1469"/>
                <a:gd name="connsiteX258" fmla="*/ 29 w 2331"/>
                <a:gd name="connsiteY258" fmla="*/ 1082 h 1469"/>
                <a:gd name="connsiteX259" fmla="*/ 40 w 2331"/>
                <a:gd name="connsiteY259" fmla="*/ 1103 h 1469"/>
                <a:gd name="connsiteX260" fmla="*/ 51 w 2331"/>
                <a:gd name="connsiteY260" fmla="*/ 1122 h 1469"/>
                <a:gd name="connsiteX261" fmla="*/ 64 w 2331"/>
                <a:gd name="connsiteY261" fmla="*/ 1136 h 1469"/>
                <a:gd name="connsiteX262" fmla="*/ 81 w 2331"/>
                <a:gd name="connsiteY262" fmla="*/ 1149 h 1469"/>
                <a:gd name="connsiteX263" fmla="*/ 98 w 2331"/>
                <a:gd name="connsiteY263" fmla="*/ 1162 h 1469"/>
                <a:gd name="connsiteX264" fmla="*/ 118 w 2331"/>
                <a:gd name="connsiteY264" fmla="*/ 1173 h 1469"/>
                <a:gd name="connsiteX265" fmla="*/ 138 w 2331"/>
                <a:gd name="connsiteY265" fmla="*/ 1184 h 1469"/>
                <a:gd name="connsiteX266" fmla="*/ 160 w 2331"/>
                <a:gd name="connsiteY266" fmla="*/ 1193 h 1469"/>
                <a:gd name="connsiteX267" fmla="*/ 184 w 2331"/>
                <a:gd name="connsiteY267" fmla="*/ 1203 h 1469"/>
                <a:gd name="connsiteX268" fmla="*/ 208 w 2331"/>
                <a:gd name="connsiteY268" fmla="*/ 1211 h 1469"/>
                <a:gd name="connsiteX269" fmla="*/ 234 w 2331"/>
                <a:gd name="connsiteY269" fmla="*/ 1218 h 1469"/>
                <a:gd name="connsiteX270" fmla="*/ 242 w 2331"/>
                <a:gd name="connsiteY270" fmla="*/ 1239 h 1469"/>
                <a:gd name="connsiteX271" fmla="*/ 250 w 2331"/>
                <a:gd name="connsiteY271" fmla="*/ 1259 h 1469"/>
                <a:gd name="connsiteX272" fmla="*/ 261 w 2331"/>
                <a:gd name="connsiteY272" fmla="*/ 1279 h 1469"/>
                <a:gd name="connsiteX273" fmla="*/ 272 w 2331"/>
                <a:gd name="connsiteY273" fmla="*/ 1298 h 1469"/>
                <a:gd name="connsiteX274" fmla="*/ 285 w 2331"/>
                <a:gd name="connsiteY274" fmla="*/ 1317 h 1469"/>
                <a:gd name="connsiteX275" fmla="*/ 298 w 2331"/>
                <a:gd name="connsiteY275" fmla="*/ 1335 h 1469"/>
                <a:gd name="connsiteX276" fmla="*/ 313 w 2331"/>
                <a:gd name="connsiteY276" fmla="*/ 1352 h 1469"/>
                <a:gd name="connsiteX277" fmla="*/ 330 w 2331"/>
                <a:gd name="connsiteY277" fmla="*/ 1368 h 1469"/>
                <a:gd name="connsiteX278" fmla="*/ 342 w 2331"/>
                <a:gd name="connsiteY278" fmla="*/ 1380 h 1469"/>
                <a:gd name="connsiteX279" fmla="*/ 357 w 2331"/>
                <a:gd name="connsiteY279" fmla="*/ 1392 h 1469"/>
                <a:gd name="connsiteX280" fmla="*/ 371 w 2331"/>
                <a:gd name="connsiteY280" fmla="*/ 1402 h 1469"/>
                <a:gd name="connsiteX281" fmla="*/ 385 w 2331"/>
                <a:gd name="connsiteY281" fmla="*/ 1412 h 1469"/>
                <a:gd name="connsiteX282" fmla="*/ 400 w 2331"/>
                <a:gd name="connsiteY282" fmla="*/ 1421 h 1469"/>
                <a:gd name="connsiteX283" fmla="*/ 415 w 2331"/>
                <a:gd name="connsiteY283" fmla="*/ 1429 h 1469"/>
                <a:gd name="connsiteX284" fmla="*/ 430 w 2331"/>
                <a:gd name="connsiteY284" fmla="*/ 1436 h 1469"/>
                <a:gd name="connsiteX285" fmla="*/ 447 w 2331"/>
                <a:gd name="connsiteY285" fmla="*/ 1443 h 1469"/>
                <a:gd name="connsiteX286" fmla="*/ 462 w 2331"/>
                <a:gd name="connsiteY286" fmla="*/ 1449 h 1469"/>
                <a:gd name="connsiteX287" fmla="*/ 478 w 2331"/>
                <a:gd name="connsiteY287" fmla="*/ 1455 h 1469"/>
                <a:gd name="connsiteX288" fmla="*/ 494 w 2331"/>
                <a:gd name="connsiteY288" fmla="*/ 1458 h 1469"/>
                <a:gd name="connsiteX289" fmla="*/ 512 w 2331"/>
                <a:gd name="connsiteY289" fmla="*/ 1462 h 1469"/>
                <a:gd name="connsiteX290" fmla="*/ 528 w 2331"/>
                <a:gd name="connsiteY290" fmla="*/ 1465 h 1469"/>
                <a:gd name="connsiteX291" fmla="*/ 546 w 2331"/>
                <a:gd name="connsiteY291" fmla="*/ 1468 h 1469"/>
                <a:gd name="connsiteX292" fmla="*/ 562 w 2331"/>
                <a:gd name="connsiteY292" fmla="*/ 1469 h 1469"/>
                <a:gd name="connsiteX293" fmla="*/ 580 w 2331"/>
                <a:gd name="connsiteY293" fmla="*/ 1469 h 1469"/>
                <a:gd name="connsiteX294" fmla="*/ 597 w 2331"/>
                <a:gd name="connsiteY294" fmla="*/ 1469 h 1469"/>
                <a:gd name="connsiteX295" fmla="*/ 614 w 2331"/>
                <a:gd name="connsiteY295" fmla="*/ 1468 h 1469"/>
                <a:gd name="connsiteX296" fmla="*/ 631 w 2331"/>
                <a:gd name="connsiteY296" fmla="*/ 1465 h 1469"/>
                <a:gd name="connsiteX297" fmla="*/ 648 w 2331"/>
                <a:gd name="connsiteY297" fmla="*/ 1462 h 1469"/>
                <a:gd name="connsiteX298" fmla="*/ 664 w 2331"/>
                <a:gd name="connsiteY298" fmla="*/ 1458 h 1469"/>
                <a:gd name="connsiteX299" fmla="*/ 679 w 2331"/>
                <a:gd name="connsiteY299" fmla="*/ 1455 h 1469"/>
                <a:gd name="connsiteX300" fmla="*/ 695 w 2331"/>
                <a:gd name="connsiteY300" fmla="*/ 1449 h 1469"/>
                <a:gd name="connsiteX301" fmla="*/ 711 w 2331"/>
                <a:gd name="connsiteY301" fmla="*/ 1443 h 1469"/>
                <a:gd name="connsiteX302" fmla="*/ 726 w 2331"/>
                <a:gd name="connsiteY302" fmla="*/ 1436 h 1469"/>
                <a:gd name="connsiteX303" fmla="*/ 740 w 2331"/>
                <a:gd name="connsiteY303" fmla="*/ 1429 h 1469"/>
                <a:gd name="connsiteX304" fmla="*/ 754 w 2331"/>
                <a:gd name="connsiteY304" fmla="*/ 1421 h 1469"/>
                <a:gd name="connsiteX305" fmla="*/ 768 w 2331"/>
                <a:gd name="connsiteY305" fmla="*/ 1412 h 1469"/>
                <a:gd name="connsiteX306" fmla="*/ 781 w 2331"/>
                <a:gd name="connsiteY306" fmla="*/ 1402 h 1469"/>
                <a:gd name="connsiteX307" fmla="*/ 794 w 2331"/>
                <a:gd name="connsiteY307" fmla="*/ 1392 h 1469"/>
                <a:gd name="connsiteX308" fmla="*/ 807 w 2331"/>
                <a:gd name="connsiteY308" fmla="*/ 1380 h 1469"/>
                <a:gd name="connsiteX309" fmla="*/ 818 w 2331"/>
                <a:gd name="connsiteY309" fmla="*/ 1368 h 1469"/>
                <a:gd name="connsiteX310" fmla="*/ 830 w 2331"/>
                <a:gd name="connsiteY310" fmla="*/ 1356 h 1469"/>
                <a:gd name="connsiteX311" fmla="*/ 842 w 2331"/>
                <a:gd name="connsiteY311" fmla="*/ 1342 h 1469"/>
                <a:gd name="connsiteX312" fmla="*/ 851 w 2331"/>
                <a:gd name="connsiteY312" fmla="*/ 1326 h 1469"/>
                <a:gd name="connsiteX313" fmla="*/ 861 w 2331"/>
                <a:gd name="connsiteY313" fmla="*/ 1311 h 1469"/>
                <a:gd name="connsiteX314" fmla="*/ 870 w 2331"/>
                <a:gd name="connsiteY314" fmla="*/ 1296 h 1469"/>
                <a:gd name="connsiteX315" fmla="*/ 877 w 2331"/>
                <a:gd name="connsiteY315" fmla="*/ 1281 h 1469"/>
                <a:gd name="connsiteX316" fmla="*/ 884 w 2331"/>
                <a:gd name="connsiteY316" fmla="*/ 1264 h 1469"/>
                <a:gd name="connsiteX317" fmla="*/ 889 w 2331"/>
                <a:gd name="connsiteY317" fmla="*/ 1248 h 1469"/>
                <a:gd name="connsiteX318" fmla="*/ 908 w 2331"/>
                <a:gd name="connsiteY318" fmla="*/ 1248 h 1469"/>
                <a:gd name="connsiteX319" fmla="*/ 927 w 2331"/>
                <a:gd name="connsiteY319" fmla="*/ 1247 h 1469"/>
                <a:gd name="connsiteX320" fmla="*/ 946 w 2331"/>
                <a:gd name="connsiteY320" fmla="*/ 1247 h 1469"/>
                <a:gd name="connsiteX321" fmla="*/ 964 w 2331"/>
                <a:gd name="connsiteY321" fmla="*/ 1247 h 1469"/>
                <a:gd name="connsiteX322" fmla="*/ 983 w 2331"/>
                <a:gd name="connsiteY322" fmla="*/ 1246 h 1469"/>
                <a:gd name="connsiteX323" fmla="*/ 1002 w 2331"/>
                <a:gd name="connsiteY323" fmla="*/ 1246 h 1469"/>
                <a:gd name="connsiteX324" fmla="*/ 1020 w 2331"/>
                <a:gd name="connsiteY324" fmla="*/ 1246 h 1469"/>
                <a:gd name="connsiteX325" fmla="*/ 1039 w 2331"/>
                <a:gd name="connsiteY325" fmla="*/ 1245 h 1469"/>
                <a:gd name="connsiteX326" fmla="*/ 1058 w 2331"/>
                <a:gd name="connsiteY326" fmla="*/ 1245 h 1469"/>
                <a:gd name="connsiteX327" fmla="*/ 1078 w 2331"/>
                <a:gd name="connsiteY327" fmla="*/ 1245 h 1469"/>
                <a:gd name="connsiteX328" fmla="*/ 1096 w 2331"/>
                <a:gd name="connsiteY328" fmla="*/ 1245 h 1469"/>
                <a:gd name="connsiteX329" fmla="*/ 1116 w 2331"/>
                <a:gd name="connsiteY329" fmla="*/ 1243 h 1469"/>
                <a:gd name="connsiteX330" fmla="*/ 1135 w 2331"/>
                <a:gd name="connsiteY330" fmla="*/ 1243 h 1469"/>
                <a:gd name="connsiteX331" fmla="*/ 1155 w 2331"/>
                <a:gd name="connsiteY331" fmla="*/ 1243 h 1469"/>
                <a:gd name="connsiteX332" fmla="*/ 1174 w 2331"/>
                <a:gd name="connsiteY332" fmla="*/ 1243 h 1469"/>
                <a:gd name="connsiteX333" fmla="*/ 1193 w 2331"/>
                <a:gd name="connsiteY333" fmla="*/ 1243 h 1469"/>
                <a:gd name="connsiteX334" fmla="*/ 1214 w 2331"/>
                <a:gd name="connsiteY334" fmla="*/ 1243 h 1469"/>
                <a:gd name="connsiteX335" fmla="*/ 1235 w 2331"/>
                <a:gd name="connsiteY335" fmla="*/ 1243 h 1469"/>
                <a:gd name="connsiteX336" fmla="*/ 1257 w 2331"/>
                <a:gd name="connsiteY336" fmla="*/ 1243 h 1469"/>
                <a:gd name="connsiteX337" fmla="*/ 1278 w 2331"/>
                <a:gd name="connsiteY337" fmla="*/ 1245 h 1469"/>
                <a:gd name="connsiteX338" fmla="*/ 1299 w 2331"/>
                <a:gd name="connsiteY338" fmla="*/ 1245 h 1469"/>
                <a:gd name="connsiteX339" fmla="*/ 1320 w 2331"/>
                <a:gd name="connsiteY339" fmla="*/ 1245 h 1469"/>
                <a:gd name="connsiteX340" fmla="*/ 1339 w 2331"/>
                <a:gd name="connsiteY340" fmla="*/ 1246 h 1469"/>
                <a:gd name="connsiteX341" fmla="*/ 1361 w 2331"/>
                <a:gd name="connsiteY341" fmla="*/ 1246 h 1469"/>
                <a:gd name="connsiteX342" fmla="*/ 1380 w 2331"/>
                <a:gd name="connsiteY342" fmla="*/ 1247 h 1469"/>
                <a:gd name="connsiteX343" fmla="*/ 1401 w 2331"/>
                <a:gd name="connsiteY343" fmla="*/ 1248 h 1469"/>
                <a:gd name="connsiteX344" fmla="*/ 1421 w 2331"/>
                <a:gd name="connsiteY344" fmla="*/ 1248 h 1469"/>
                <a:gd name="connsiteX345" fmla="*/ 1441 w 2331"/>
                <a:gd name="connsiteY345" fmla="*/ 1249 h 1469"/>
                <a:gd name="connsiteX346" fmla="*/ 1461 w 2331"/>
                <a:gd name="connsiteY346" fmla="*/ 1250 h 1469"/>
                <a:gd name="connsiteX347" fmla="*/ 1481 w 2331"/>
                <a:gd name="connsiteY347" fmla="*/ 1252 h 1469"/>
                <a:gd name="connsiteX348" fmla="*/ 1501 w 2331"/>
                <a:gd name="connsiteY348" fmla="*/ 1252 h 1469"/>
                <a:gd name="connsiteX349" fmla="*/ 1521 w 2331"/>
                <a:gd name="connsiteY349" fmla="*/ 1253 h 1469"/>
                <a:gd name="connsiteX350" fmla="*/ 1528 w 2331"/>
                <a:gd name="connsiteY350" fmla="*/ 1269 h 1469"/>
                <a:gd name="connsiteX351" fmla="*/ 1496 w 2331"/>
                <a:gd name="connsiteY351" fmla="*/ 1203 h 1469"/>
                <a:gd name="connsiteX352" fmla="*/ 1449 w 2331"/>
                <a:gd name="connsiteY352" fmla="*/ 1203 h 1469"/>
                <a:gd name="connsiteX353" fmla="*/ 1412 w 2331"/>
                <a:gd name="connsiteY353" fmla="*/ 1158 h 1469"/>
                <a:gd name="connsiteX354" fmla="*/ 1421 w 2331"/>
                <a:gd name="connsiteY354" fmla="*/ 1134 h 1469"/>
                <a:gd name="connsiteX355" fmla="*/ 1431 w 2331"/>
                <a:gd name="connsiteY355" fmla="*/ 1104 h 1469"/>
                <a:gd name="connsiteX356" fmla="*/ 1427 w 2331"/>
                <a:gd name="connsiteY356" fmla="*/ 1098 h 1469"/>
                <a:gd name="connsiteX357" fmla="*/ 1475 w 2331"/>
                <a:gd name="connsiteY357" fmla="*/ 1053 h 1469"/>
                <a:gd name="connsiteX358" fmla="*/ 1425 w 2331"/>
                <a:gd name="connsiteY358" fmla="*/ 1050 h 1469"/>
                <a:gd name="connsiteX359" fmla="*/ 1487 w 2331"/>
                <a:gd name="connsiteY359" fmla="*/ 891 h 1469"/>
                <a:gd name="connsiteX360" fmla="*/ 1538 w 2331"/>
                <a:gd name="connsiteY360" fmla="*/ 843 h 1469"/>
                <a:gd name="connsiteX361" fmla="*/ 1570 w 2331"/>
                <a:gd name="connsiteY361" fmla="*/ 795 h 1469"/>
                <a:gd name="connsiteX362" fmla="*/ 1629 w 2331"/>
                <a:gd name="connsiteY362" fmla="*/ 762 h 1469"/>
                <a:gd name="connsiteX363" fmla="*/ 1632 w 2331"/>
                <a:gd name="connsiteY363" fmla="*/ 804 h 1469"/>
                <a:gd name="connsiteX364" fmla="*/ 1643 w 2331"/>
                <a:gd name="connsiteY364" fmla="*/ 772 h 1469"/>
                <a:gd name="connsiteX365" fmla="*/ 1657 w 2331"/>
                <a:gd name="connsiteY365" fmla="*/ 782 h 1469"/>
                <a:gd name="connsiteX366" fmla="*/ 1673 w 2331"/>
                <a:gd name="connsiteY366" fmla="*/ 791 h 1469"/>
                <a:gd name="connsiteX367" fmla="*/ 1688 w 2331"/>
                <a:gd name="connsiteY367" fmla="*/ 754 h 1469"/>
                <a:gd name="connsiteX368" fmla="*/ 1703 w 2331"/>
                <a:gd name="connsiteY368" fmla="*/ 761 h 1469"/>
                <a:gd name="connsiteX369" fmla="*/ 1704 w 2331"/>
                <a:gd name="connsiteY369" fmla="*/ 720 h 1469"/>
                <a:gd name="connsiteX370" fmla="*/ 1701 w 2331"/>
                <a:gd name="connsiteY370" fmla="*/ 765 h 1469"/>
                <a:gd name="connsiteX371" fmla="*/ 1719 w 2331"/>
                <a:gd name="connsiteY371" fmla="*/ 723 h 1469"/>
                <a:gd name="connsiteX372" fmla="*/ 1735 w 2331"/>
                <a:gd name="connsiteY372" fmla="*/ 774 h 1469"/>
                <a:gd name="connsiteX373" fmla="*/ 1731 w 2331"/>
                <a:gd name="connsiteY373" fmla="*/ 726 h 1469"/>
                <a:gd name="connsiteX374" fmla="*/ 1731 w 2331"/>
                <a:gd name="connsiteY374" fmla="*/ 735 h 1469"/>
                <a:gd name="connsiteX375" fmla="*/ 1743 w 2331"/>
                <a:gd name="connsiteY375" fmla="*/ 738 h 1469"/>
                <a:gd name="connsiteX376" fmla="*/ 1755 w 2331"/>
                <a:gd name="connsiteY376" fmla="*/ 774 h 1469"/>
                <a:gd name="connsiteX377" fmla="*/ 1664 w 2331"/>
                <a:gd name="connsiteY377" fmla="*/ 732 h 1469"/>
                <a:gd name="connsiteX378" fmla="*/ 1659 w 2331"/>
                <a:gd name="connsiteY378" fmla="*/ 774 h 1469"/>
                <a:gd name="connsiteX379" fmla="*/ 1707 w 2331"/>
                <a:gd name="connsiteY379" fmla="*/ 738 h 1469"/>
                <a:gd name="connsiteX380" fmla="*/ 1743 w 2331"/>
                <a:gd name="connsiteY380" fmla="*/ 762 h 1469"/>
                <a:gd name="connsiteX381" fmla="*/ 1752 w 2331"/>
                <a:gd name="connsiteY381" fmla="*/ 729 h 1469"/>
                <a:gd name="connsiteX382" fmla="*/ 1836 w 2331"/>
                <a:gd name="connsiteY382" fmla="*/ 747 h 1469"/>
                <a:gd name="connsiteX383" fmla="*/ 1707 w 2331"/>
                <a:gd name="connsiteY383" fmla="*/ 741 h 1469"/>
                <a:gd name="connsiteX384" fmla="*/ 1722 w 2331"/>
                <a:gd name="connsiteY384" fmla="*/ 738 h 1469"/>
                <a:gd name="connsiteX385" fmla="*/ 1857 w 2331"/>
                <a:gd name="connsiteY385" fmla="*/ 735 h 1469"/>
                <a:gd name="connsiteX386" fmla="*/ 1830 w 2331"/>
                <a:gd name="connsiteY386" fmla="*/ 697 h 1469"/>
                <a:gd name="connsiteX387" fmla="*/ 2013 w 2331"/>
                <a:gd name="connsiteY387" fmla="*/ 780 h 1469"/>
                <a:gd name="connsiteX388" fmla="*/ 1920 w 2331"/>
                <a:gd name="connsiteY388" fmla="*/ 774 h 1469"/>
                <a:gd name="connsiteX389" fmla="*/ 1830 w 2331"/>
                <a:gd name="connsiteY389" fmla="*/ 741 h 1469"/>
                <a:gd name="connsiteX390" fmla="*/ 1796 w 2331"/>
                <a:gd name="connsiteY390" fmla="*/ 738 h 1469"/>
                <a:gd name="connsiteX391" fmla="*/ 1797 w 2331"/>
                <a:gd name="connsiteY391" fmla="*/ 738 h 1469"/>
                <a:gd name="connsiteX392" fmla="*/ 1729 w 2331"/>
                <a:gd name="connsiteY392" fmla="*/ 703 h 1469"/>
                <a:gd name="connsiteX393" fmla="*/ 1791 w 2331"/>
                <a:gd name="connsiteY393" fmla="*/ 708 h 1469"/>
                <a:gd name="connsiteX394" fmla="*/ 1583 w 2331"/>
                <a:gd name="connsiteY394" fmla="*/ 794 h 1469"/>
                <a:gd name="connsiteX395" fmla="*/ 1735 w 2331"/>
                <a:gd name="connsiteY395" fmla="*/ 749 h 1469"/>
                <a:gd name="connsiteX396" fmla="*/ 1392 w 2331"/>
                <a:gd name="connsiteY396" fmla="*/ 973 h 1469"/>
                <a:gd name="connsiteX397" fmla="*/ 1454 w 2331"/>
                <a:gd name="connsiteY397" fmla="*/ 925 h 1469"/>
                <a:gd name="connsiteX398" fmla="*/ 1542 w 2331"/>
                <a:gd name="connsiteY398" fmla="*/ 915 h 1469"/>
                <a:gd name="connsiteX399" fmla="*/ 1410 w 2331"/>
                <a:gd name="connsiteY399" fmla="*/ 840 h 1469"/>
                <a:gd name="connsiteX400" fmla="*/ 1494 w 2331"/>
                <a:gd name="connsiteY400" fmla="*/ 1011 h 1469"/>
                <a:gd name="connsiteX401" fmla="*/ 1416 w 2331"/>
                <a:gd name="connsiteY401" fmla="*/ 879 h 1469"/>
                <a:gd name="connsiteX402" fmla="*/ 1401 w 2331"/>
                <a:gd name="connsiteY402" fmla="*/ 837 h 1469"/>
                <a:gd name="connsiteX403" fmla="*/ 1454 w 2331"/>
                <a:gd name="connsiteY403" fmla="*/ 840 h 1469"/>
                <a:gd name="connsiteX404" fmla="*/ 1454 w 2331"/>
                <a:gd name="connsiteY404" fmla="*/ 918 h 1469"/>
                <a:gd name="connsiteX405" fmla="*/ 1380 w 2331"/>
                <a:gd name="connsiteY405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1934 w 2331"/>
                <a:gd name="connsiteY11" fmla="*/ 960 h 1469"/>
                <a:gd name="connsiteX12" fmla="*/ 2159 w 2331"/>
                <a:gd name="connsiteY12" fmla="*/ 909 h 1469"/>
                <a:gd name="connsiteX13" fmla="*/ 2157 w 2331"/>
                <a:gd name="connsiteY13" fmla="*/ 915 h 1469"/>
                <a:gd name="connsiteX14" fmla="*/ 1953 w 2331"/>
                <a:gd name="connsiteY14" fmla="*/ 1005 h 1469"/>
                <a:gd name="connsiteX15" fmla="*/ 1968 w 2331"/>
                <a:gd name="connsiteY15" fmla="*/ 1134 h 1469"/>
                <a:gd name="connsiteX16" fmla="*/ 1984 w 2331"/>
                <a:gd name="connsiteY16" fmla="*/ 1083 h 1469"/>
                <a:gd name="connsiteX17" fmla="*/ 1999 w 2331"/>
                <a:gd name="connsiteY17" fmla="*/ 1031 h 1469"/>
                <a:gd name="connsiteX18" fmla="*/ 2028 w 2331"/>
                <a:gd name="connsiteY18" fmla="*/ 926 h 1469"/>
                <a:gd name="connsiteX19" fmla="*/ 2055 w 2331"/>
                <a:gd name="connsiteY19" fmla="*/ 1087 h 1469"/>
                <a:gd name="connsiteX20" fmla="*/ 2091 w 2331"/>
                <a:gd name="connsiteY20" fmla="*/ 918 h 1469"/>
                <a:gd name="connsiteX21" fmla="*/ 2118 w 2331"/>
                <a:gd name="connsiteY21" fmla="*/ 1003 h 1469"/>
                <a:gd name="connsiteX22" fmla="*/ 2194 w 2331"/>
                <a:gd name="connsiteY22" fmla="*/ 1057 h 1469"/>
                <a:gd name="connsiteX23" fmla="*/ 2158 w 2331"/>
                <a:gd name="connsiteY23" fmla="*/ 1263 h 1469"/>
                <a:gd name="connsiteX24" fmla="*/ 2208 w 2331"/>
                <a:gd name="connsiteY24" fmla="*/ 1083 h 1469"/>
                <a:gd name="connsiteX25" fmla="*/ 2205 w 2331"/>
                <a:gd name="connsiteY25" fmla="*/ 1080 h 1469"/>
                <a:gd name="connsiteX26" fmla="*/ 2199 w 2331"/>
                <a:gd name="connsiteY26" fmla="*/ 1080 h 1469"/>
                <a:gd name="connsiteX27" fmla="*/ 2165 w 2331"/>
                <a:gd name="connsiteY27" fmla="*/ 1243 h 1469"/>
                <a:gd name="connsiteX28" fmla="*/ 2171 w 2331"/>
                <a:gd name="connsiteY28" fmla="*/ 1224 h 1469"/>
                <a:gd name="connsiteX29" fmla="*/ 2183 w 2331"/>
                <a:gd name="connsiteY29" fmla="*/ 1219 h 1469"/>
                <a:gd name="connsiteX30" fmla="*/ 2195 w 2331"/>
                <a:gd name="connsiteY30" fmla="*/ 1213 h 1469"/>
                <a:gd name="connsiteX31" fmla="*/ 2207 w 2331"/>
                <a:gd name="connsiteY31" fmla="*/ 1208 h 1469"/>
                <a:gd name="connsiteX32" fmla="*/ 2218 w 2331"/>
                <a:gd name="connsiteY32" fmla="*/ 1203 h 1469"/>
                <a:gd name="connsiteX33" fmla="*/ 2230 w 2331"/>
                <a:gd name="connsiteY33" fmla="*/ 1197 h 1469"/>
                <a:gd name="connsiteX34" fmla="*/ 2241 w 2331"/>
                <a:gd name="connsiteY34" fmla="*/ 1191 h 1469"/>
                <a:gd name="connsiteX35" fmla="*/ 2251 w 2331"/>
                <a:gd name="connsiteY35" fmla="*/ 1185 h 1469"/>
                <a:gd name="connsiteX36" fmla="*/ 2261 w 2331"/>
                <a:gd name="connsiteY36" fmla="*/ 1178 h 1469"/>
                <a:gd name="connsiteX37" fmla="*/ 2279 w 2331"/>
                <a:gd name="connsiteY37" fmla="*/ 1160 h 1469"/>
                <a:gd name="connsiteX38" fmla="*/ 2294 w 2331"/>
                <a:gd name="connsiteY38" fmla="*/ 1138 h 1469"/>
                <a:gd name="connsiteX39" fmla="*/ 2307 w 2331"/>
                <a:gd name="connsiteY39" fmla="*/ 1111 h 1469"/>
                <a:gd name="connsiteX40" fmla="*/ 2317 w 2331"/>
                <a:gd name="connsiteY40" fmla="*/ 1082 h 1469"/>
                <a:gd name="connsiteX41" fmla="*/ 2324 w 2331"/>
                <a:gd name="connsiteY41" fmla="*/ 1051 h 1469"/>
                <a:gd name="connsiteX42" fmla="*/ 2328 w 2331"/>
                <a:gd name="connsiteY42" fmla="*/ 1018 h 1469"/>
                <a:gd name="connsiteX43" fmla="*/ 2331 w 2331"/>
                <a:gd name="connsiteY43" fmla="*/ 985 h 1469"/>
                <a:gd name="connsiteX44" fmla="*/ 2331 w 2331"/>
                <a:gd name="connsiteY44" fmla="*/ 954 h 1469"/>
                <a:gd name="connsiteX45" fmla="*/ 2329 w 2331"/>
                <a:gd name="connsiteY45" fmla="*/ 927 h 1469"/>
                <a:gd name="connsiteX46" fmla="*/ 2327 w 2331"/>
                <a:gd name="connsiteY46" fmla="*/ 899 h 1469"/>
                <a:gd name="connsiteX47" fmla="*/ 2322 w 2331"/>
                <a:gd name="connsiteY47" fmla="*/ 871 h 1469"/>
                <a:gd name="connsiteX48" fmla="*/ 2315 w 2331"/>
                <a:gd name="connsiteY48" fmla="*/ 844 h 1469"/>
                <a:gd name="connsiteX49" fmla="*/ 2307 w 2331"/>
                <a:gd name="connsiteY49" fmla="*/ 819 h 1469"/>
                <a:gd name="connsiteX50" fmla="*/ 2297 w 2331"/>
                <a:gd name="connsiteY50" fmla="*/ 796 h 1469"/>
                <a:gd name="connsiteX51" fmla="*/ 2284 w 2331"/>
                <a:gd name="connsiteY51" fmla="*/ 777 h 1469"/>
                <a:gd name="connsiteX52" fmla="*/ 2269 w 2331"/>
                <a:gd name="connsiteY52" fmla="*/ 762 h 1469"/>
                <a:gd name="connsiteX53" fmla="*/ 2242 w 2331"/>
                <a:gd name="connsiteY53" fmla="*/ 743 h 1469"/>
                <a:gd name="connsiteX54" fmla="*/ 2213 w 2331"/>
                <a:gd name="connsiteY54" fmla="*/ 725 h 1469"/>
                <a:gd name="connsiteX55" fmla="*/ 2181 w 2331"/>
                <a:gd name="connsiteY55" fmla="*/ 706 h 1469"/>
                <a:gd name="connsiteX56" fmla="*/ 2147 w 2331"/>
                <a:gd name="connsiteY56" fmla="*/ 688 h 1469"/>
                <a:gd name="connsiteX57" fmla="*/ 2112 w 2331"/>
                <a:gd name="connsiteY57" fmla="*/ 672 h 1469"/>
                <a:gd name="connsiteX58" fmla="*/ 2074 w 2331"/>
                <a:gd name="connsiteY58" fmla="*/ 656 h 1469"/>
                <a:gd name="connsiteX59" fmla="*/ 2034 w 2331"/>
                <a:gd name="connsiteY59" fmla="*/ 640 h 1469"/>
                <a:gd name="connsiteX60" fmla="*/ 1993 w 2331"/>
                <a:gd name="connsiteY60" fmla="*/ 625 h 1469"/>
                <a:gd name="connsiteX61" fmla="*/ 1950 w 2331"/>
                <a:gd name="connsiteY61" fmla="*/ 611 h 1469"/>
                <a:gd name="connsiteX62" fmla="*/ 1904 w 2331"/>
                <a:gd name="connsiteY62" fmla="*/ 598 h 1469"/>
                <a:gd name="connsiteX63" fmla="*/ 1857 w 2331"/>
                <a:gd name="connsiteY63" fmla="*/ 585 h 1469"/>
                <a:gd name="connsiteX64" fmla="*/ 1808 w 2331"/>
                <a:gd name="connsiteY64" fmla="*/ 574 h 1469"/>
                <a:gd name="connsiteX65" fmla="*/ 1758 w 2331"/>
                <a:gd name="connsiteY65" fmla="*/ 563 h 1469"/>
                <a:gd name="connsiteX66" fmla="*/ 1707 w 2331"/>
                <a:gd name="connsiteY66" fmla="*/ 553 h 1469"/>
                <a:gd name="connsiteX67" fmla="*/ 1654 w 2331"/>
                <a:gd name="connsiteY67" fmla="*/ 543 h 1469"/>
                <a:gd name="connsiteX68" fmla="*/ 1599 w 2331"/>
                <a:gd name="connsiteY68" fmla="*/ 535 h 1469"/>
                <a:gd name="connsiteX69" fmla="*/ 1599 w 2331"/>
                <a:gd name="connsiteY69" fmla="*/ 535 h 1469"/>
                <a:gd name="connsiteX70" fmla="*/ 1595 w 2331"/>
                <a:gd name="connsiteY70" fmla="*/ 471 h 1469"/>
                <a:gd name="connsiteX71" fmla="*/ 1487 w 2331"/>
                <a:gd name="connsiteY71" fmla="*/ 471 h 1469"/>
                <a:gd name="connsiteX72" fmla="*/ 1496 w 2331"/>
                <a:gd name="connsiteY72" fmla="*/ 637 h 1469"/>
                <a:gd name="connsiteX73" fmla="*/ 1491 w 2331"/>
                <a:gd name="connsiteY73" fmla="*/ 638 h 1469"/>
                <a:gd name="connsiteX74" fmla="*/ 1487 w 2331"/>
                <a:gd name="connsiteY74" fmla="*/ 639 h 1469"/>
                <a:gd name="connsiteX75" fmla="*/ 1482 w 2331"/>
                <a:gd name="connsiteY75" fmla="*/ 640 h 1469"/>
                <a:gd name="connsiteX76" fmla="*/ 1477 w 2331"/>
                <a:gd name="connsiteY76" fmla="*/ 642 h 1469"/>
                <a:gd name="connsiteX77" fmla="*/ 1473 w 2331"/>
                <a:gd name="connsiteY77" fmla="*/ 644 h 1469"/>
                <a:gd name="connsiteX78" fmla="*/ 1468 w 2331"/>
                <a:gd name="connsiteY78" fmla="*/ 645 h 1469"/>
                <a:gd name="connsiteX79" fmla="*/ 1462 w 2331"/>
                <a:gd name="connsiteY79" fmla="*/ 646 h 1469"/>
                <a:gd name="connsiteX80" fmla="*/ 1458 w 2331"/>
                <a:gd name="connsiteY80" fmla="*/ 647 h 1469"/>
                <a:gd name="connsiteX81" fmla="*/ 1467 w 2331"/>
                <a:gd name="connsiteY81" fmla="*/ 643 h 1469"/>
                <a:gd name="connsiteX82" fmla="*/ 1418 w 2331"/>
                <a:gd name="connsiteY82" fmla="*/ 561 h 1469"/>
                <a:gd name="connsiteX83" fmla="*/ 1405 w 2331"/>
                <a:gd name="connsiteY83" fmla="*/ 452 h 1469"/>
                <a:gd name="connsiteX84" fmla="*/ 1417 w 2331"/>
                <a:gd name="connsiteY84" fmla="*/ 442 h 1469"/>
                <a:gd name="connsiteX85" fmla="*/ 1427 w 2331"/>
                <a:gd name="connsiteY85" fmla="*/ 430 h 1469"/>
                <a:gd name="connsiteX86" fmla="*/ 1438 w 2331"/>
                <a:gd name="connsiteY86" fmla="*/ 417 h 1469"/>
                <a:gd name="connsiteX87" fmla="*/ 1447 w 2331"/>
                <a:gd name="connsiteY87" fmla="*/ 403 h 1469"/>
                <a:gd name="connsiteX88" fmla="*/ 1456 w 2331"/>
                <a:gd name="connsiteY88" fmla="*/ 388 h 1469"/>
                <a:gd name="connsiteX89" fmla="*/ 1465 w 2331"/>
                <a:gd name="connsiteY89" fmla="*/ 372 h 1469"/>
                <a:gd name="connsiteX90" fmla="*/ 1472 w 2331"/>
                <a:gd name="connsiteY90" fmla="*/ 354 h 1469"/>
                <a:gd name="connsiteX91" fmla="*/ 1479 w 2331"/>
                <a:gd name="connsiteY91" fmla="*/ 337 h 1469"/>
                <a:gd name="connsiteX92" fmla="*/ 1487 w 2331"/>
                <a:gd name="connsiteY92" fmla="*/ 471 h 1469"/>
                <a:gd name="connsiteX93" fmla="*/ 1595 w 2331"/>
                <a:gd name="connsiteY93" fmla="*/ 471 h 1469"/>
                <a:gd name="connsiteX94" fmla="*/ 1585 w 2331"/>
                <a:gd name="connsiteY94" fmla="*/ 273 h 1469"/>
                <a:gd name="connsiteX95" fmla="*/ 1584 w 2331"/>
                <a:gd name="connsiteY95" fmla="*/ 265 h 1469"/>
                <a:gd name="connsiteX96" fmla="*/ 1580 w 2331"/>
                <a:gd name="connsiteY96" fmla="*/ 257 h 1469"/>
                <a:gd name="connsiteX97" fmla="*/ 1576 w 2331"/>
                <a:gd name="connsiteY97" fmla="*/ 250 h 1469"/>
                <a:gd name="connsiteX98" fmla="*/ 1570 w 2331"/>
                <a:gd name="connsiteY98" fmla="*/ 243 h 1469"/>
                <a:gd name="connsiteX99" fmla="*/ 1563 w 2331"/>
                <a:gd name="connsiteY99" fmla="*/ 237 h 1469"/>
                <a:gd name="connsiteX100" fmla="*/ 1556 w 2331"/>
                <a:gd name="connsiteY100" fmla="*/ 234 h 1469"/>
                <a:gd name="connsiteX101" fmla="*/ 1546 w 2331"/>
                <a:gd name="connsiteY101" fmla="*/ 231 h 1469"/>
                <a:gd name="connsiteX102" fmla="*/ 1538 w 2331"/>
                <a:gd name="connsiteY102" fmla="*/ 230 h 1469"/>
                <a:gd name="connsiteX103" fmla="*/ 1517 w 2331"/>
                <a:gd name="connsiteY103" fmla="*/ 230 h 1469"/>
                <a:gd name="connsiteX104" fmla="*/ 1511 w 2331"/>
                <a:gd name="connsiteY104" fmla="*/ 230 h 1469"/>
                <a:gd name="connsiteX105" fmla="*/ 1505 w 2331"/>
                <a:gd name="connsiteY105" fmla="*/ 231 h 1469"/>
                <a:gd name="connsiteX106" fmla="*/ 1501 w 2331"/>
                <a:gd name="connsiteY106" fmla="*/ 234 h 1469"/>
                <a:gd name="connsiteX107" fmla="*/ 1495 w 2331"/>
                <a:gd name="connsiteY107" fmla="*/ 236 h 1469"/>
                <a:gd name="connsiteX108" fmla="*/ 1495 w 2331"/>
                <a:gd name="connsiteY108" fmla="*/ 236 h 1469"/>
                <a:gd name="connsiteX109" fmla="*/ 1495 w 2331"/>
                <a:gd name="connsiteY109" fmla="*/ 235 h 1469"/>
                <a:gd name="connsiteX110" fmla="*/ 1495 w 2331"/>
                <a:gd name="connsiteY110" fmla="*/ 235 h 1469"/>
                <a:gd name="connsiteX111" fmla="*/ 1495 w 2331"/>
                <a:gd name="connsiteY111" fmla="*/ 235 h 1469"/>
                <a:gd name="connsiteX112" fmla="*/ 1493 w 2331"/>
                <a:gd name="connsiteY112" fmla="*/ 212 h 1469"/>
                <a:gd name="connsiteX113" fmla="*/ 1488 w 2331"/>
                <a:gd name="connsiteY113" fmla="*/ 188 h 1469"/>
                <a:gd name="connsiteX114" fmla="*/ 1481 w 2331"/>
                <a:gd name="connsiteY114" fmla="*/ 166 h 1469"/>
                <a:gd name="connsiteX115" fmla="*/ 1473 w 2331"/>
                <a:gd name="connsiteY115" fmla="*/ 145 h 1469"/>
                <a:gd name="connsiteX116" fmla="*/ 1462 w 2331"/>
                <a:gd name="connsiteY116" fmla="*/ 124 h 1469"/>
                <a:gd name="connsiteX117" fmla="*/ 1449 w 2331"/>
                <a:gd name="connsiteY117" fmla="*/ 105 h 1469"/>
                <a:gd name="connsiteX118" fmla="*/ 1434 w 2331"/>
                <a:gd name="connsiteY118" fmla="*/ 86 h 1469"/>
                <a:gd name="connsiteX119" fmla="*/ 1418 w 2331"/>
                <a:gd name="connsiteY119" fmla="*/ 69 h 1469"/>
                <a:gd name="connsiteX120" fmla="*/ 1399 w 2331"/>
                <a:gd name="connsiteY120" fmla="*/ 54 h 1469"/>
                <a:gd name="connsiteX121" fmla="*/ 1379 w 2331"/>
                <a:gd name="connsiteY121" fmla="*/ 40 h 1469"/>
                <a:gd name="connsiteX122" fmla="*/ 1359 w 2331"/>
                <a:gd name="connsiteY122" fmla="*/ 28 h 1469"/>
                <a:gd name="connsiteX123" fmla="*/ 1338 w 2331"/>
                <a:gd name="connsiteY123" fmla="*/ 18 h 1469"/>
                <a:gd name="connsiteX124" fmla="*/ 1316 w 2331"/>
                <a:gd name="connsiteY124" fmla="*/ 11 h 1469"/>
                <a:gd name="connsiteX125" fmla="*/ 1294 w 2331"/>
                <a:gd name="connsiteY125" fmla="*/ 5 h 1469"/>
                <a:gd name="connsiteX126" fmla="*/ 1271 w 2331"/>
                <a:gd name="connsiteY126" fmla="*/ 1 h 1469"/>
                <a:gd name="connsiteX127" fmla="*/ 1247 w 2331"/>
                <a:gd name="connsiteY127" fmla="*/ 0 h 1469"/>
                <a:gd name="connsiteX128" fmla="*/ 1225 w 2331"/>
                <a:gd name="connsiteY128" fmla="*/ 1 h 1469"/>
                <a:gd name="connsiteX129" fmla="*/ 1204 w 2331"/>
                <a:gd name="connsiteY129" fmla="*/ 4 h 1469"/>
                <a:gd name="connsiteX130" fmla="*/ 1183 w 2331"/>
                <a:gd name="connsiteY130" fmla="*/ 9 h 1469"/>
                <a:gd name="connsiteX131" fmla="*/ 1163 w 2331"/>
                <a:gd name="connsiteY131" fmla="*/ 15 h 1469"/>
                <a:gd name="connsiteX132" fmla="*/ 1144 w 2331"/>
                <a:gd name="connsiteY132" fmla="*/ 25 h 1469"/>
                <a:gd name="connsiteX133" fmla="*/ 1127 w 2331"/>
                <a:gd name="connsiteY133" fmla="*/ 34 h 1469"/>
                <a:gd name="connsiteX134" fmla="*/ 1110 w 2331"/>
                <a:gd name="connsiteY134" fmla="*/ 46 h 1469"/>
                <a:gd name="connsiteX135" fmla="*/ 1095 w 2331"/>
                <a:gd name="connsiteY135" fmla="*/ 60 h 1469"/>
                <a:gd name="connsiteX136" fmla="*/ 1080 w 2331"/>
                <a:gd name="connsiteY136" fmla="*/ 74 h 1469"/>
                <a:gd name="connsiteX137" fmla="*/ 1068 w 2331"/>
                <a:gd name="connsiteY137" fmla="*/ 90 h 1469"/>
                <a:gd name="connsiteX138" fmla="*/ 1057 w 2331"/>
                <a:gd name="connsiteY138" fmla="*/ 106 h 1469"/>
                <a:gd name="connsiteX139" fmla="*/ 1047 w 2331"/>
                <a:gd name="connsiteY139" fmla="*/ 125 h 1469"/>
                <a:gd name="connsiteX140" fmla="*/ 1039 w 2331"/>
                <a:gd name="connsiteY140" fmla="*/ 144 h 1469"/>
                <a:gd name="connsiteX141" fmla="*/ 1033 w 2331"/>
                <a:gd name="connsiteY141" fmla="*/ 164 h 1469"/>
                <a:gd name="connsiteX142" fmla="*/ 1029 w 2331"/>
                <a:gd name="connsiteY142" fmla="*/ 185 h 1469"/>
                <a:gd name="connsiteX143" fmla="*/ 1026 w 2331"/>
                <a:gd name="connsiteY143" fmla="*/ 207 h 1469"/>
                <a:gd name="connsiteX144" fmla="*/ 1003 w 2331"/>
                <a:gd name="connsiteY144" fmla="*/ 227 h 1469"/>
                <a:gd name="connsiteX145" fmla="*/ 976 w 2331"/>
                <a:gd name="connsiteY145" fmla="*/ 251 h 1469"/>
                <a:gd name="connsiteX146" fmla="*/ 947 w 2331"/>
                <a:gd name="connsiteY146" fmla="*/ 279 h 1469"/>
                <a:gd name="connsiteX147" fmla="*/ 919 w 2331"/>
                <a:gd name="connsiteY147" fmla="*/ 309 h 1469"/>
                <a:gd name="connsiteX148" fmla="*/ 893 w 2331"/>
                <a:gd name="connsiteY148" fmla="*/ 338 h 1469"/>
                <a:gd name="connsiteX149" fmla="*/ 873 w 2331"/>
                <a:gd name="connsiteY149" fmla="*/ 366 h 1469"/>
                <a:gd name="connsiteX150" fmla="*/ 860 w 2331"/>
                <a:gd name="connsiteY150" fmla="*/ 391 h 1469"/>
                <a:gd name="connsiteX151" fmla="*/ 858 w 2331"/>
                <a:gd name="connsiteY151" fmla="*/ 414 h 1469"/>
                <a:gd name="connsiteX152" fmla="*/ 860 w 2331"/>
                <a:gd name="connsiteY152" fmla="*/ 422 h 1469"/>
                <a:gd name="connsiteX153" fmla="*/ 864 w 2331"/>
                <a:gd name="connsiteY153" fmla="*/ 429 h 1469"/>
                <a:gd name="connsiteX154" fmla="*/ 870 w 2331"/>
                <a:gd name="connsiteY154" fmla="*/ 435 h 1469"/>
                <a:gd name="connsiteX155" fmla="*/ 877 w 2331"/>
                <a:gd name="connsiteY155" fmla="*/ 439 h 1469"/>
                <a:gd name="connsiteX156" fmla="*/ 887 w 2331"/>
                <a:gd name="connsiteY156" fmla="*/ 444 h 1469"/>
                <a:gd name="connsiteX157" fmla="*/ 898 w 2331"/>
                <a:gd name="connsiteY157" fmla="*/ 449 h 1469"/>
                <a:gd name="connsiteX158" fmla="*/ 911 w 2331"/>
                <a:gd name="connsiteY158" fmla="*/ 452 h 1469"/>
                <a:gd name="connsiteX159" fmla="*/ 923 w 2331"/>
                <a:gd name="connsiteY159" fmla="*/ 456 h 1469"/>
                <a:gd name="connsiteX160" fmla="*/ 936 w 2331"/>
                <a:gd name="connsiteY160" fmla="*/ 459 h 1469"/>
                <a:gd name="connsiteX161" fmla="*/ 950 w 2331"/>
                <a:gd name="connsiteY161" fmla="*/ 462 h 1469"/>
                <a:gd name="connsiteX162" fmla="*/ 964 w 2331"/>
                <a:gd name="connsiteY162" fmla="*/ 465 h 1469"/>
                <a:gd name="connsiteX163" fmla="*/ 978 w 2331"/>
                <a:gd name="connsiteY163" fmla="*/ 466 h 1469"/>
                <a:gd name="connsiteX164" fmla="*/ 991 w 2331"/>
                <a:gd name="connsiteY164" fmla="*/ 469 h 1469"/>
                <a:gd name="connsiteX165" fmla="*/ 1005 w 2331"/>
                <a:gd name="connsiteY165" fmla="*/ 470 h 1469"/>
                <a:gd name="connsiteX166" fmla="*/ 1018 w 2331"/>
                <a:gd name="connsiteY166" fmla="*/ 472 h 1469"/>
                <a:gd name="connsiteX167" fmla="*/ 1030 w 2331"/>
                <a:gd name="connsiteY167" fmla="*/ 473 h 1469"/>
                <a:gd name="connsiteX168" fmla="*/ 1041 w 2331"/>
                <a:gd name="connsiteY168" fmla="*/ 473 h 1469"/>
                <a:gd name="connsiteX169" fmla="*/ 1052 w 2331"/>
                <a:gd name="connsiteY169" fmla="*/ 474 h 1469"/>
                <a:gd name="connsiteX170" fmla="*/ 1061 w 2331"/>
                <a:gd name="connsiteY170" fmla="*/ 476 h 1469"/>
                <a:gd name="connsiteX171" fmla="*/ 1069 w 2331"/>
                <a:gd name="connsiteY171" fmla="*/ 476 h 1469"/>
                <a:gd name="connsiteX172" fmla="*/ 1082 w 2331"/>
                <a:gd name="connsiteY172" fmla="*/ 589 h 1469"/>
                <a:gd name="connsiteX173" fmla="*/ 1082 w 2331"/>
                <a:gd name="connsiteY173" fmla="*/ 593 h 1469"/>
                <a:gd name="connsiteX174" fmla="*/ 1074 w 2331"/>
                <a:gd name="connsiteY174" fmla="*/ 590 h 1469"/>
                <a:gd name="connsiteX175" fmla="*/ 1067 w 2331"/>
                <a:gd name="connsiteY175" fmla="*/ 588 h 1469"/>
                <a:gd name="connsiteX176" fmla="*/ 1059 w 2331"/>
                <a:gd name="connsiteY176" fmla="*/ 588 h 1469"/>
                <a:gd name="connsiteX177" fmla="*/ 1051 w 2331"/>
                <a:gd name="connsiteY177" fmla="*/ 590 h 1469"/>
                <a:gd name="connsiteX178" fmla="*/ 1046 w 2331"/>
                <a:gd name="connsiteY178" fmla="*/ 591 h 1469"/>
                <a:gd name="connsiteX179" fmla="*/ 1043 w 2331"/>
                <a:gd name="connsiteY179" fmla="*/ 593 h 1469"/>
                <a:gd name="connsiteX180" fmla="*/ 1039 w 2331"/>
                <a:gd name="connsiteY180" fmla="*/ 594 h 1469"/>
                <a:gd name="connsiteX181" fmla="*/ 1037 w 2331"/>
                <a:gd name="connsiteY181" fmla="*/ 595 h 1469"/>
                <a:gd name="connsiteX182" fmla="*/ 969 w 2331"/>
                <a:gd name="connsiteY182" fmla="*/ 501 h 1469"/>
                <a:gd name="connsiteX183" fmla="*/ 968 w 2331"/>
                <a:gd name="connsiteY183" fmla="*/ 500 h 1469"/>
                <a:gd name="connsiteX184" fmla="*/ 963 w 2331"/>
                <a:gd name="connsiteY184" fmla="*/ 497 h 1469"/>
                <a:gd name="connsiteX185" fmla="*/ 957 w 2331"/>
                <a:gd name="connsiteY185" fmla="*/ 493 h 1469"/>
                <a:gd name="connsiteX186" fmla="*/ 951 w 2331"/>
                <a:gd name="connsiteY186" fmla="*/ 491 h 1469"/>
                <a:gd name="connsiteX187" fmla="*/ 943 w 2331"/>
                <a:gd name="connsiteY187" fmla="*/ 488 h 1469"/>
                <a:gd name="connsiteX188" fmla="*/ 936 w 2331"/>
                <a:gd name="connsiteY188" fmla="*/ 488 h 1469"/>
                <a:gd name="connsiteX189" fmla="*/ 928 w 2331"/>
                <a:gd name="connsiteY189" fmla="*/ 491 h 1469"/>
                <a:gd name="connsiteX190" fmla="*/ 920 w 2331"/>
                <a:gd name="connsiteY190" fmla="*/ 493 h 1469"/>
                <a:gd name="connsiteX191" fmla="*/ 912 w 2331"/>
                <a:gd name="connsiteY191" fmla="*/ 499 h 1469"/>
                <a:gd name="connsiteX192" fmla="*/ 900 w 2331"/>
                <a:gd name="connsiteY192" fmla="*/ 514 h 1469"/>
                <a:gd name="connsiteX193" fmla="*/ 897 w 2331"/>
                <a:gd name="connsiteY193" fmla="*/ 529 h 1469"/>
                <a:gd name="connsiteX194" fmla="*/ 899 w 2331"/>
                <a:gd name="connsiteY194" fmla="*/ 543 h 1469"/>
                <a:gd name="connsiteX195" fmla="*/ 904 w 2331"/>
                <a:gd name="connsiteY195" fmla="*/ 554 h 1469"/>
                <a:gd name="connsiteX196" fmla="*/ 906 w 2331"/>
                <a:gd name="connsiteY196" fmla="*/ 557 h 1469"/>
                <a:gd name="connsiteX197" fmla="*/ 912 w 2331"/>
                <a:gd name="connsiteY197" fmla="*/ 564 h 1469"/>
                <a:gd name="connsiteX198" fmla="*/ 920 w 2331"/>
                <a:gd name="connsiteY198" fmla="*/ 576 h 1469"/>
                <a:gd name="connsiteX199" fmla="*/ 930 w 2331"/>
                <a:gd name="connsiteY199" fmla="*/ 590 h 1469"/>
                <a:gd name="connsiteX200" fmla="*/ 941 w 2331"/>
                <a:gd name="connsiteY200" fmla="*/ 604 h 1469"/>
                <a:gd name="connsiteX201" fmla="*/ 953 w 2331"/>
                <a:gd name="connsiteY201" fmla="*/ 619 h 1469"/>
                <a:gd name="connsiteX202" fmla="*/ 962 w 2331"/>
                <a:gd name="connsiteY202" fmla="*/ 632 h 1469"/>
                <a:gd name="connsiteX203" fmla="*/ 970 w 2331"/>
                <a:gd name="connsiteY203" fmla="*/ 643 h 1469"/>
                <a:gd name="connsiteX204" fmla="*/ 944 w 2331"/>
                <a:gd name="connsiteY204" fmla="*/ 636 h 1469"/>
                <a:gd name="connsiteX205" fmla="*/ 922 w 2331"/>
                <a:gd name="connsiteY205" fmla="*/ 628 h 1469"/>
                <a:gd name="connsiteX206" fmla="*/ 902 w 2331"/>
                <a:gd name="connsiteY206" fmla="*/ 618 h 1469"/>
                <a:gd name="connsiteX207" fmla="*/ 886 w 2331"/>
                <a:gd name="connsiteY207" fmla="*/ 609 h 1469"/>
                <a:gd name="connsiteX208" fmla="*/ 873 w 2331"/>
                <a:gd name="connsiteY208" fmla="*/ 600 h 1469"/>
                <a:gd name="connsiteX209" fmla="*/ 863 w 2331"/>
                <a:gd name="connsiteY209" fmla="*/ 589 h 1469"/>
                <a:gd name="connsiteX210" fmla="*/ 857 w 2331"/>
                <a:gd name="connsiteY210" fmla="*/ 578 h 1469"/>
                <a:gd name="connsiteX211" fmla="*/ 854 w 2331"/>
                <a:gd name="connsiteY211" fmla="*/ 567 h 1469"/>
                <a:gd name="connsiteX212" fmla="*/ 853 w 2331"/>
                <a:gd name="connsiteY212" fmla="*/ 559 h 1469"/>
                <a:gd name="connsiteX213" fmla="*/ 853 w 2331"/>
                <a:gd name="connsiteY213" fmla="*/ 552 h 1469"/>
                <a:gd name="connsiteX214" fmla="*/ 853 w 2331"/>
                <a:gd name="connsiteY214" fmla="*/ 545 h 1469"/>
                <a:gd name="connsiteX215" fmla="*/ 854 w 2331"/>
                <a:gd name="connsiteY215" fmla="*/ 538 h 1469"/>
                <a:gd name="connsiteX216" fmla="*/ 856 w 2331"/>
                <a:gd name="connsiteY216" fmla="*/ 518 h 1469"/>
                <a:gd name="connsiteX217" fmla="*/ 837 w 2331"/>
                <a:gd name="connsiteY217" fmla="*/ 520 h 1469"/>
                <a:gd name="connsiteX218" fmla="*/ 802 w 2331"/>
                <a:gd name="connsiteY218" fmla="*/ 524 h 1469"/>
                <a:gd name="connsiteX219" fmla="*/ 767 w 2331"/>
                <a:gd name="connsiteY219" fmla="*/ 528 h 1469"/>
                <a:gd name="connsiteX220" fmla="*/ 732 w 2331"/>
                <a:gd name="connsiteY220" fmla="*/ 532 h 1469"/>
                <a:gd name="connsiteX221" fmla="*/ 698 w 2331"/>
                <a:gd name="connsiteY221" fmla="*/ 538 h 1469"/>
                <a:gd name="connsiteX222" fmla="*/ 664 w 2331"/>
                <a:gd name="connsiteY222" fmla="*/ 542 h 1469"/>
                <a:gd name="connsiteX223" fmla="*/ 631 w 2331"/>
                <a:gd name="connsiteY223" fmla="*/ 548 h 1469"/>
                <a:gd name="connsiteX224" fmla="*/ 600 w 2331"/>
                <a:gd name="connsiteY224" fmla="*/ 554 h 1469"/>
                <a:gd name="connsiteX225" fmla="*/ 567 w 2331"/>
                <a:gd name="connsiteY225" fmla="*/ 560 h 1469"/>
                <a:gd name="connsiteX226" fmla="*/ 537 w 2331"/>
                <a:gd name="connsiteY226" fmla="*/ 567 h 1469"/>
                <a:gd name="connsiteX227" fmla="*/ 506 w 2331"/>
                <a:gd name="connsiteY227" fmla="*/ 574 h 1469"/>
                <a:gd name="connsiteX228" fmla="*/ 476 w 2331"/>
                <a:gd name="connsiteY228" fmla="*/ 581 h 1469"/>
                <a:gd name="connsiteX229" fmla="*/ 447 w 2331"/>
                <a:gd name="connsiteY229" fmla="*/ 589 h 1469"/>
                <a:gd name="connsiteX230" fmla="*/ 417 w 2331"/>
                <a:gd name="connsiteY230" fmla="*/ 596 h 1469"/>
                <a:gd name="connsiteX231" fmla="*/ 390 w 2331"/>
                <a:gd name="connsiteY231" fmla="*/ 604 h 1469"/>
                <a:gd name="connsiteX232" fmla="*/ 362 w 2331"/>
                <a:gd name="connsiteY232" fmla="*/ 614 h 1469"/>
                <a:gd name="connsiteX233" fmla="*/ 337 w 2331"/>
                <a:gd name="connsiteY233" fmla="*/ 622 h 1469"/>
                <a:gd name="connsiteX234" fmla="*/ 311 w 2331"/>
                <a:gd name="connsiteY234" fmla="*/ 631 h 1469"/>
                <a:gd name="connsiteX235" fmla="*/ 285 w 2331"/>
                <a:gd name="connsiteY235" fmla="*/ 640 h 1469"/>
                <a:gd name="connsiteX236" fmla="*/ 262 w 2331"/>
                <a:gd name="connsiteY236" fmla="*/ 650 h 1469"/>
                <a:gd name="connsiteX237" fmla="*/ 238 w 2331"/>
                <a:gd name="connsiteY237" fmla="*/ 660 h 1469"/>
                <a:gd name="connsiteX238" fmla="*/ 215 w 2331"/>
                <a:gd name="connsiteY238" fmla="*/ 671 h 1469"/>
                <a:gd name="connsiteX239" fmla="*/ 194 w 2331"/>
                <a:gd name="connsiteY239" fmla="*/ 681 h 1469"/>
                <a:gd name="connsiteX240" fmla="*/ 173 w 2331"/>
                <a:gd name="connsiteY240" fmla="*/ 692 h 1469"/>
                <a:gd name="connsiteX241" fmla="*/ 153 w 2331"/>
                <a:gd name="connsiteY241" fmla="*/ 702 h 1469"/>
                <a:gd name="connsiteX242" fmla="*/ 134 w 2331"/>
                <a:gd name="connsiteY242" fmla="*/ 714 h 1469"/>
                <a:gd name="connsiteX243" fmla="*/ 116 w 2331"/>
                <a:gd name="connsiteY243" fmla="*/ 726 h 1469"/>
                <a:gd name="connsiteX244" fmla="*/ 98 w 2331"/>
                <a:gd name="connsiteY244" fmla="*/ 737 h 1469"/>
                <a:gd name="connsiteX245" fmla="*/ 82 w 2331"/>
                <a:gd name="connsiteY245" fmla="*/ 749 h 1469"/>
                <a:gd name="connsiteX246" fmla="*/ 67 w 2331"/>
                <a:gd name="connsiteY246" fmla="*/ 762 h 1469"/>
                <a:gd name="connsiteX247" fmla="*/ 53 w 2331"/>
                <a:gd name="connsiteY247" fmla="*/ 774 h 1469"/>
                <a:gd name="connsiteX248" fmla="*/ 40 w 2331"/>
                <a:gd name="connsiteY248" fmla="*/ 787 h 1469"/>
                <a:gd name="connsiteX249" fmla="*/ 27 w 2331"/>
                <a:gd name="connsiteY249" fmla="*/ 799 h 1469"/>
                <a:gd name="connsiteX250" fmla="*/ 8 w 2331"/>
                <a:gd name="connsiteY250" fmla="*/ 836 h 1469"/>
                <a:gd name="connsiteX251" fmla="*/ 0 w 2331"/>
                <a:gd name="connsiteY251" fmla="*/ 882 h 1469"/>
                <a:gd name="connsiteX252" fmla="*/ 0 w 2331"/>
                <a:gd name="connsiteY252" fmla="*/ 927 h 1469"/>
                <a:gd name="connsiteX253" fmla="*/ 1 w 2331"/>
                <a:gd name="connsiteY253" fmla="*/ 958 h 1469"/>
                <a:gd name="connsiteX254" fmla="*/ 4 w 2331"/>
                <a:gd name="connsiteY254" fmla="*/ 983 h 1469"/>
                <a:gd name="connsiteX255" fmla="*/ 8 w 2331"/>
                <a:gd name="connsiteY255" fmla="*/ 1009 h 1469"/>
                <a:gd name="connsiteX256" fmla="*/ 14 w 2331"/>
                <a:gd name="connsiteY256" fmla="*/ 1034 h 1469"/>
                <a:gd name="connsiteX257" fmla="*/ 21 w 2331"/>
                <a:gd name="connsiteY257" fmla="*/ 1059 h 1469"/>
                <a:gd name="connsiteX258" fmla="*/ 29 w 2331"/>
                <a:gd name="connsiteY258" fmla="*/ 1082 h 1469"/>
                <a:gd name="connsiteX259" fmla="*/ 40 w 2331"/>
                <a:gd name="connsiteY259" fmla="*/ 1103 h 1469"/>
                <a:gd name="connsiteX260" fmla="*/ 51 w 2331"/>
                <a:gd name="connsiteY260" fmla="*/ 1122 h 1469"/>
                <a:gd name="connsiteX261" fmla="*/ 64 w 2331"/>
                <a:gd name="connsiteY261" fmla="*/ 1136 h 1469"/>
                <a:gd name="connsiteX262" fmla="*/ 81 w 2331"/>
                <a:gd name="connsiteY262" fmla="*/ 1149 h 1469"/>
                <a:gd name="connsiteX263" fmla="*/ 98 w 2331"/>
                <a:gd name="connsiteY263" fmla="*/ 1162 h 1469"/>
                <a:gd name="connsiteX264" fmla="*/ 118 w 2331"/>
                <a:gd name="connsiteY264" fmla="*/ 1173 h 1469"/>
                <a:gd name="connsiteX265" fmla="*/ 138 w 2331"/>
                <a:gd name="connsiteY265" fmla="*/ 1184 h 1469"/>
                <a:gd name="connsiteX266" fmla="*/ 160 w 2331"/>
                <a:gd name="connsiteY266" fmla="*/ 1193 h 1469"/>
                <a:gd name="connsiteX267" fmla="*/ 184 w 2331"/>
                <a:gd name="connsiteY267" fmla="*/ 1203 h 1469"/>
                <a:gd name="connsiteX268" fmla="*/ 208 w 2331"/>
                <a:gd name="connsiteY268" fmla="*/ 1211 h 1469"/>
                <a:gd name="connsiteX269" fmla="*/ 234 w 2331"/>
                <a:gd name="connsiteY269" fmla="*/ 1218 h 1469"/>
                <a:gd name="connsiteX270" fmla="*/ 242 w 2331"/>
                <a:gd name="connsiteY270" fmla="*/ 1239 h 1469"/>
                <a:gd name="connsiteX271" fmla="*/ 250 w 2331"/>
                <a:gd name="connsiteY271" fmla="*/ 1259 h 1469"/>
                <a:gd name="connsiteX272" fmla="*/ 261 w 2331"/>
                <a:gd name="connsiteY272" fmla="*/ 1279 h 1469"/>
                <a:gd name="connsiteX273" fmla="*/ 272 w 2331"/>
                <a:gd name="connsiteY273" fmla="*/ 1298 h 1469"/>
                <a:gd name="connsiteX274" fmla="*/ 285 w 2331"/>
                <a:gd name="connsiteY274" fmla="*/ 1317 h 1469"/>
                <a:gd name="connsiteX275" fmla="*/ 298 w 2331"/>
                <a:gd name="connsiteY275" fmla="*/ 1335 h 1469"/>
                <a:gd name="connsiteX276" fmla="*/ 313 w 2331"/>
                <a:gd name="connsiteY276" fmla="*/ 1352 h 1469"/>
                <a:gd name="connsiteX277" fmla="*/ 330 w 2331"/>
                <a:gd name="connsiteY277" fmla="*/ 1368 h 1469"/>
                <a:gd name="connsiteX278" fmla="*/ 342 w 2331"/>
                <a:gd name="connsiteY278" fmla="*/ 1380 h 1469"/>
                <a:gd name="connsiteX279" fmla="*/ 357 w 2331"/>
                <a:gd name="connsiteY279" fmla="*/ 1392 h 1469"/>
                <a:gd name="connsiteX280" fmla="*/ 371 w 2331"/>
                <a:gd name="connsiteY280" fmla="*/ 1402 h 1469"/>
                <a:gd name="connsiteX281" fmla="*/ 385 w 2331"/>
                <a:gd name="connsiteY281" fmla="*/ 1412 h 1469"/>
                <a:gd name="connsiteX282" fmla="*/ 400 w 2331"/>
                <a:gd name="connsiteY282" fmla="*/ 1421 h 1469"/>
                <a:gd name="connsiteX283" fmla="*/ 415 w 2331"/>
                <a:gd name="connsiteY283" fmla="*/ 1429 h 1469"/>
                <a:gd name="connsiteX284" fmla="*/ 430 w 2331"/>
                <a:gd name="connsiteY284" fmla="*/ 1436 h 1469"/>
                <a:gd name="connsiteX285" fmla="*/ 447 w 2331"/>
                <a:gd name="connsiteY285" fmla="*/ 1443 h 1469"/>
                <a:gd name="connsiteX286" fmla="*/ 462 w 2331"/>
                <a:gd name="connsiteY286" fmla="*/ 1449 h 1469"/>
                <a:gd name="connsiteX287" fmla="*/ 478 w 2331"/>
                <a:gd name="connsiteY287" fmla="*/ 1455 h 1469"/>
                <a:gd name="connsiteX288" fmla="*/ 494 w 2331"/>
                <a:gd name="connsiteY288" fmla="*/ 1458 h 1469"/>
                <a:gd name="connsiteX289" fmla="*/ 512 w 2331"/>
                <a:gd name="connsiteY289" fmla="*/ 1462 h 1469"/>
                <a:gd name="connsiteX290" fmla="*/ 528 w 2331"/>
                <a:gd name="connsiteY290" fmla="*/ 1465 h 1469"/>
                <a:gd name="connsiteX291" fmla="*/ 546 w 2331"/>
                <a:gd name="connsiteY291" fmla="*/ 1468 h 1469"/>
                <a:gd name="connsiteX292" fmla="*/ 562 w 2331"/>
                <a:gd name="connsiteY292" fmla="*/ 1469 h 1469"/>
                <a:gd name="connsiteX293" fmla="*/ 580 w 2331"/>
                <a:gd name="connsiteY293" fmla="*/ 1469 h 1469"/>
                <a:gd name="connsiteX294" fmla="*/ 597 w 2331"/>
                <a:gd name="connsiteY294" fmla="*/ 1469 h 1469"/>
                <a:gd name="connsiteX295" fmla="*/ 614 w 2331"/>
                <a:gd name="connsiteY295" fmla="*/ 1468 h 1469"/>
                <a:gd name="connsiteX296" fmla="*/ 631 w 2331"/>
                <a:gd name="connsiteY296" fmla="*/ 1465 h 1469"/>
                <a:gd name="connsiteX297" fmla="*/ 648 w 2331"/>
                <a:gd name="connsiteY297" fmla="*/ 1462 h 1469"/>
                <a:gd name="connsiteX298" fmla="*/ 664 w 2331"/>
                <a:gd name="connsiteY298" fmla="*/ 1458 h 1469"/>
                <a:gd name="connsiteX299" fmla="*/ 679 w 2331"/>
                <a:gd name="connsiteY299" fmla="*/ 1455 h 1469"/>
                <a:gd name="connsiteX300" fmla="*/ 695 w 2331"/>
                <a:gd name="connsiteY300" fmla="*/ 1449 h 1469"/>
                <a:gd name="connsiteX301" fmla="*/ 711 w 2331"/>
                <a:gd name="connsiteY301" fmla="*/ 1443 h 1469"/>
                <a:gd name="connsiteX302" fmla="*/ 726 w 2331"/>
                <a:gd name="connsiteY302" fmla="*/ 1436 h 1469"/>
                <a:gd name="connsiteX303" fmla="*/ 740 w 2331"/>
                <a:gd name="connsiteY303" fmla="*/ 1429 h 1469"/>
                <a:gd name="connsiteX304" fmla="*/ 754 w 2331"/>
                <a:gd name="connsiteY304" fmla="*/ 1421 h 1469"/>
                <a:gd name="connsiteX305" fmla="*/ 768 w 2331"/>
                <a:gd name="connsiteY305" fmla="*/ 1412 h 1469"/>
                <a:gd name="connsiteX306" fmla="*/ 781 w 2331"/>
                <a:gd name="connsiteY306" fmla="*/ 1402 h 1469"/>
                <a:gd name="connsiteX307" fmla="*/ 794 w 2331"/>
                <a:gd name="connsiteY307" fmla="*/ 1392 h 1469"/>
                <a:gd name="connsiteX308" fmla="*/ 807 w 2331"/>
                <a:gd name="connsiteY308" fmla="*/ 1380 h 1469"/>
                <a:gd name="connsiteX309" fmla="*/ 818 w 2331"/>
                <a:gd name="connsiteY309" fmla="*/ 1368 h 1469"/>
                <a:gd name="connsiteX310" fmla="*/ 830 w 2331"/>
                <a:gd name="connsiteY310" fmla="*/ 1356 h 1469"/>
                <a:gd name="connsiteX311" fmla="*/ 842 w 2331"/>
                <a:gd name="connsiteY311" fmla="*/ 1342 h 1469"/>
                <a:gd name="connsiteX312" fmla="*/ 851 w 2331"/>
                <a:gd name="connsiteY312" fmla="*/ 1326 h 1469"/>
                <a:gd name="connsiteX313" fmla="*/ 861 w 2331"/>
                <a:gd name="connsiteY313" fmla="*/ 1311 h 1469"/>
                <a:gd name="connsiteX314" fmla="*/ 870 w 2331"/>
                <a:gd name="connsiteY314" fmla="*/ 1296 h 1469"/>
                <a:gd name="connsiteX315" fmla="*/ 877 w 2331"/>
                <a:gd name="connsiteY315" fmla="*/ 1281 h 1469"/>
                <a:gd name="connsiteX316" fmla="*/ 884 w 2331"/>
                <a:gd name="connsiteY316" fmla="*/ 1264 h 1469"/>
                <a:gd name="connsiteX317" fmla="*/ 889 w 2331"/>
                <a:gd name="connsiteY317" fmla="*/ 1248 h 1469"/>
                <a:gd name="connsiteX318" fmla="*/ 908 w 2331"/>
                <a:gd name="connsiteY318" fmla="*/ 1248 h 1469"/>
                <a:gd name="connsiteX319" fmla="*/ 927 w 2331"/>
                <a:gd name="connsiteY319" fmla="*/ 1247 h 1469"/>
                <a:gd name="connsiteX320" fmla="*/ 946 w 2331"/>
                <a:gd name="connsiteY320" fmla="*/ 1247 h 1469"/>
                <a:gd name="connsiteX321" fmla="*/ 964 w 2331"/>
                <a:gd name="connsiteY321" fmla="*/ 1247 h 1469"/>
                <a:gd name="connsiteX322" fmla="*/ 983 w 2331"/>
                <a:gd name="connsiteY322" fmla="*/ 1246 h 1469"/>
                <a:gd name="connsiteX323" fmla="*/ 1002 w 2331"/>
                <a:gd name="connsiteY323" fmla="*/ 1246 h 1469"/>
                <a:gd name="connsiteX324" fmla="*/ 1020 w 2331"/>
                <a:gd name="connsiteY324" fmla="*/ 1246 h 1469"/>
                <a:gd name="connsiteX325" fmla="*/ 1039 w 2331"/>
                <a:gd name="connsiteY325" fmla="*/ 1245 h 1469"/>
                <a:gd name="connsiteX326" fmla="*/ 1058 w 2331"/>
                <a:gd name="connsiteY326" fmla="*/ 1245 h 1469"/>
                <a:gd name="connsiteX327" fmla="*/ 1078 w 2331"/>
                <a:gd name="connsiteY327" fmla="*/ 1245 h 1469"/>
                <a:gd name="connsiteX328" fmla="*/ 1096 w 2331"/>
                <a:gd name="connsiteY328" fmla="*/ 1245 h 1469"/>
                <a:gd name="connsiteX329" fmla="*/ 1116 w 2331"/>
                <a:gd name="connsiteY329" fmla="*/ 1243 h 1469"/>
                <a:gd name="connsiteX330" fmla="*/ 1135 w 2331"/>
                <a:gd name="connsiteY330" fmla="*/ 1243 h 1469"/>
                <a:gd name="connsiteX331" fmla="*/ 1155 w 2331"/>
                <a:gd name="connsiteY331" fmla="*/ 1243 h 1469"/>
                <a:gd name="connsiteX332" fmla="*/ 1174 w 2331"/>
                <a:gd name="connsiteY332" fmla="*/ 1243 h 1469"/>
                <a:gd name="connsiteX333" fmla="*/ 1193 w 2331"/>
                <a:gd name="connsiteY333" fmla="*/ 1243 h 1469"/>
                <a:gd name="connsiteX334" fmla="*/ 1214 w 2331"/>
                <a:gd name="connsiteY334" fmla="*/ 1243 h 1469"/>
                <a:gd name="connsiteX335" fmla="*/ 1235 w 2331"/>
                <a:gd name="connsiteY335" fmla="*/ 1243 h 1469"/>
                <a:gd name="connsiteX336" fmla="*/ 1257 w 2331"/>
                <a:gd name="connsiteY336" fmla="*/ 1243 h 1469"/>
                <a:gd name="connsiteX337" fmla="*/ 1278 w 2331"/>
                <a:gd name="connsiteY337" fmla="*/ 1245 h 1469"/>
                <a:gd name="connsiteX338" fmla="*/ 1299 w 2331"/>
                <a:gd name="connsiteY338" fmla="*/ 1245 h 1469"/>
                <a:gd name="connsiteX339" fmla="*/ 1320 w 2331"/>
                <a:gd name="connsiteY339" fmla="*/ 1245 h 1469"/>
                <a:gd name="connsiteX340" fmla="*/ 1339 w 2331"/>
                <a:gd name="connsiteY340" fmla="*/ 1246 h 1469"/>
                <a:gd name="connsiteX341" fmla="*/ 1361 w 2331"/>
                <a:gd name="connsiteY341" fmla="*/ 1246 h 1469"/>
                <a:gd name="connsiteX342" fmla="*/ 1380 w 2331"/>
                <a:gd name="connsiteY342" fmla="*/ 1247 h 1469"/>
                <a:gd name="connsiteX343" fmla="*/ 1401 w 2331"/>
                <a:gd name="connsiteY343" fmla="*/ 1248 h 1469"/>
                <a:gd name="connsiteX344" fmla="*/ 1421 w 2331"/>
                <a:gd name="connsiteY344" fmla="*/ 1248 h 1469"/>
                <a:gd name="connsiteX345" fmla="*/ 1441 w 2331"/>
                <a:gd name="connsiteY345" fmla="*/ 1249 h 1469"/>
                <a:gd name="connsiteX346" fmla="*/ 1461 w 2331"/>
                <a:gd name="connsiteY346" fmla="*/ 1250 h 1469"/>
                <a:gd name="connsiteX347" fmla="*/ 1481 w 2331"/>
                <a:gd name="connsiteY347" fmla="*/ 1252 h 1469"/>
                <a:gd name="connsiteX348" fmla="*/ 1501 w 2331"/>
                <a:gd name="connsiteY348" fmla="*/ 1252 h 1469"/>
                <a:gd name="connsiteX349" fmla="*/ 1521 w 2331"/>
                <a:gd name="connsiteY349" fmla="*/ 1253 h 1469"/>
                <a:gd name="connsiteX350" fmla="*/ 1528 w 2331"/>
                <a:gd name="connsiteY350" fmla="*/ 1269 h 1469"/>
                <a:gd name="connsiteX351" fmla="*/ 1496 w 2331"/>
                <a:gd name="connsiteY351" fmla="*/ 1203 h 1469"/>
                <a:gd name="connsiteX352" fmla="*/ 1449 w 2331"/>
                <a:gd name="connsiteY352" fmla="*/ 1203 h 1469"/>
                <a:gd name="connsiteX353" fmla="*/ 1412 w 2331"/>
                <a:gd name="connsiteY353" fmla="*/ 1158 h 1469"/>
                <a:gd name="connsiteX354" fmla="*/ 1421 w 2331"/>
                <a:gd name="connsiteY354" fmla="*/ 1134 h 1469"/>
                <a:gd name="connsiteX355" fmla="*/ 1431 w 2331"/>
                <a:gd name="connsiteY355" fmla="*/ 1104 h 1469"/>
                <a:gd name="connsiteX356" fmla="*/ 1427 w 2331"/>
                <a:gd name="connsiteY356" fmla="*/ 1098 h 1469"/>
                <a:gd name="connsiteX357" fmla="*/ 1475 w 2331"/>
                <a:gd name="connsiteY357" fmla="*/ 1053 h 1469"/>
                <a:gd name="connsiteX358" fmla="*/ 1425 w 2331"/>
                <a:gd name="connsiteY358" fmla="*/ 1050 h 1469"/>
                <a:gd name="connsiteX359" fmla="*/ 1487 w 2331"/>
                <a:gd name="connsiteY359" fmla="*/ 891 h 1469"/>
                <a:gd name="connsiteX360" fmla="*/ 1538 w 2331"/>
                <a:gd name="connsiteY360" fmla="*/ 843 h 1469"/>
                <a:gd name="connsiteX361" fmla="*/ 1570 w 2331"/>
                <a:gd name="connsiteY361" fmla="*/ 795 h 1469"/>
                <a:gd name="connsiteX362" fmla="*/ 1629 w 2331"/>
                <a:gd name="connsiteY362" fmla="*/ 762 h 1469"/>
                <a:gd name="connsiteX363" fmla="*/ 1632 w 2331"/>
                <a:gd name="connsiteY363" fmla="*/ 804 h 1469"/>
                <a:gd name="connsiteX364" fmla="*/ 1643 w 2331"/>
                <a:gd name="connsiteY364" fmla="*/ 772 h 1469"/>
                <a:gd name="connsiteX365" fmla="*/ 1657 w 2331"/>
                <a:gd name="connsiteY365" fmla="*/ 782 h 1469"/>
                <a:gd name="connsiteX366" fmla="*/ 1673 w 2331"/>
                <a:gd name="connsiteY366" fmla="*/ 791 h 1469"/>
                <a:gd name="connsiteX367" fmla="*/ 1688 w 2331"/>
                <a:gd name="connsiteY367" fmla="*/ 754 h 1469"/>
                <a:gd name="connsiteX368" fmla="*/ 1703 w 2331"/>
                <a:gd name="connsiteY368" fmla="*/ 761 h 1469"/>
                <a:gd name="connsiteX369" fmla="*/ 1704 w 2331"/>
                <a:gd name="connsiteY369" fmla="*/ 720 h 1469"/>
                <a:gd name="connsiteX370" fmla="*/ 1701 w 2331"/>
                <a:gd name="connsiteY370" fmla="*/ 765 h 1469"/>
                <a:gd name="connsiteX371" fmla="*/ 1719 w 2331"/>
                <a:gd name="connsiteY371" fmla="*/ 723 h 1469"/>
                <a:gd name="connsiteX372" fmla="*/ 1735 w 2331"/>
                <a:gd name="connsiteY372" fmla="*/ 774 h 1469"/>
                <a:gd name="connsiteX373" fmla="*/ 1731 w 2331"/>
                <a:gd name="connsiteY373" fmla="*/ 726 h 1469"/>
                <a:gd name="connsiteX374" fmla="*/ 1731 w 2331"/>
                <a:gd name="connsiteY374" fmla="*/ 735 h 1469"/>
                <a:gd name="connsiteX375" fmla="*/ 1743 w 2331"/>
                <a:gd name="connsiteY375" fmla="*/ 738 h 1469"/>
                <a:gd name="connsiteX376" fmla="*/ 1755 w 2331"/>
                <a:gd name="connsiteY376" fmla="*/ 774 h 1469"/>
                <a:gd name="connsiteX377" fmla="*/ 1664 w 2331"/>
                <a:gd name="connsiteY377" fmla="*/ 732 h 1469"/>
                <a:gd name="connsiteX378" fmla="*/ 1659 w 2331"/>
                <a:gd name="connsiteY378" fmla="*/ 774 h 1469"/>
                <a:gd name="connsiteX379" fmla="*/ 1707 w 2331"/>
                <a:gd name="connsiteY379" fmla="*/ 738 h 1469"/>
                <a:gd name="connsiteX380" fmla="*/ 1743 w 2331"/>
                <a:gd name="connsiteY380" fmla="*/ 762 h 1469"/>
                <a:gd name="connsiteX381" fmla="*/ 1752 w 2331"/>
                <a:gd name="connsiteY381" fmla="*/ 729 h 1469"/>
                <a:gd name="connsiteX382" fmla="*/ 1836 w 2331"/>
                <a:gd name="connsiteY382" fmla="*/ 747 h 1469"/>
                <a:gd name="connsiteX383" fmla="*/ 1707 w 2331"/>
                <a:gd name="connsiteY383" fmla="*/ 741 h 1469"/>
                <a:gd name="connsiteX384" fmla="*/ 1722 w 2331"/>
                <a:gd name="connsiteY384" fmla="*/ 738 h 1469"/>
                <a:gd name="connsiteX385" fmla="*/ 1857 w 2331"/>
                <a:gd name="connsiteY385" fmla="*/ 735 h 1469"/>
                <a:gd name="connsiteX386" fmla="*/ 1830 w 2331"/>
                <a:gd name="connsiteY386" fmla="*/ 697 h 1469"/>
                <a:gd name="connsiteX387" fmla="*/ 2013 w 2331"/>
                <a:gd name="connsiteY387" fmla="*/ 780 h 1469"/>
                <a:gd name="connsiteX388" fmla="*/ 1920 w 2331"/>
                <a:gd name="connsiteY388" fmla="*/ 774 h 1469"/>
                <a:gd name="connsiteX389" fmla="*/ 1830 w 2331"/>
                <a:gd name="connsiteY389" fmla="*/ 741 h 1469"/>
                <a:gd name="connsiteX390" fmla="*/ 1796 w 2331"/>
                <a:gd name="connsiteY390" fmla="*/ 738 h 1469"/>
                <a:gd name="connsiteX391" fmla="*/ 1797 w 2331"/>
                <a:gd name="connsiteY391" fmla="*/ 738 h 1469"/>
                <a:gd name="connsiteX392" fmla="*/ 1729 w 2331"/>
                <a:gd name="connsiteY392" fmla="*/ 703 h 1469"/>
                <a:gd name="connsiteX393" fmla="*/ 1791 w 2331"/>
                <a:gd name="connsiteY393" fmla="*/ 708 h 1469"/>
                <a:gd name="connsiteX394" fmla="*/ 1583 w 2331"/>
                <a:gd name="connsiteY394" fmla="*/ 794 h 1469"/>
                <a:gd name="connsiteX395" fmla="*/ 1735 w 2331"/>
                <a:gd name="connsiteY395" fmla="*/ 749 h 1469"/>
                <a:gd name="connsiteX396" fmla="*/ 1392 w 2331"/>
                <a:gd name="connsiteY396" fmla="*/ 973 h 1469"/>
                <a:gd name="connsiteX397" fmla="*/ 1454 w 2331"/>
                <a:gd name="connsiteY397" fmla="*/ 925 h 1469"/>
                <a:gd name="connsiteX398" fmla="*/ 1542 w 2331"/>
                <a:gd name="connsiteY398" fmla="*/ 915 h 1469"/>
                <a:gd name="connsiteX399" fmla="*/ 1410 w 2331"/>
                <a:gd name="connsiteY399" fmla="*/ 840 h 1469"/>
                <a:gd name="connsiteX400" fmla="*/ 1494 w 2331"/>
                <a:gd name="connsiteY400" fmla="*/ 1011 h 1469"/>
                <a:gd name="connsiteX401" fmla="*/ 1416 w 2331"/>
                <a:gd name="connsiteY401" fmla="*/ 879 h 1469"/>
                <a:gd name="connsiteX402" fmla="*/ 1401 w 2331"/>
                <a:gd name="connsiteY402" fmla="*/ 837 h 1469"/>
                <a:gd name="connsiteX403" fmla="*/ 1454 w 2331"/>
                <a:gd name="connsiteY403" fmla="*/ 840 h 1469"/>
                <a:gd name="connsiteX404" fmla="*/ 1454 w 2331"/>
                <a:gd name="connsiteY404" fmla="*/ 918 h 1469"/>
                <a:gd name="connsiteX405" fmla="*/ 1380 w 2331"/>
                <a:gd name="connsiteY405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2069 w 2331"/>
                <a:gd name="connsiteY11" fmla="*/ 870 h 1469"/>
                <a:gd name="connsiteX12" fmla="*/ 2159 w 2331"/>
                <a:gd name="connsiteY12" fmla="*/ 909 h 1469"/>
                <a:gd name="connsiteX13" fmla="*/ 2157 w 2331"/>
                <a:gd name="connsiteY13" fmla="*/ 915 h 1469"/>
                <a:gd name="connsiteX14" fmla="*/ 1953 w 2331"/>
                <a:gd name="connsiteY14" fmla="*/ 1005 h 1469"/>
                <a:gd name="connsiteX15" fmla="*/ 1968 w 2331"/>
                <a:gd name="connsiteY15" fmla="*/ 1134 h 1469"/>
                <a:gd name="connsiteX16" fmla="*/ 1984 w 2331"/>
                <a:gd name="connsiteY16" fmla="*/ 1083 h 1469"/>
                <a:gd name="connsiteX17" fmla="*/ 1999 w 2331"/>
                <a:gd name="connsiteY17" fmla="*/ 1031 h 1469"/>
                <a:gd name="connsiteX18" fmla="*/ 2028 w 2331"/>
                <a:gd name="connsiteY18" fmla="*/ 926 h 1469"/>
                <a:gd name="connsiteX19" fmla="*/ 2055 w 2331"/>
                <a:gd name="connsiteY19" fmla="*/ 1087 h 1469"/>
                <a:gd name="connsiteX20" fmla="*/ 2091 w 2331"/>
                <a:gd name="connsiteY20" fmla="*/ 918 h 1469"/>
                <a:gd name="connsiteX21" fmla="*/ 2118 w 2331"/>
                <a:gd name="connsiteY21" fmla="*/ 1003 h 1469"/>
                <a:gd name="connsiteX22" fmla="*/ 2194 w 2331"/>
                <a:gd name="connsiteY22" fmla="*/ 1057 h 1469"/>
                <a:gd name="connsiteX23" fmla="*/ 2158 w 2331"/>
                <a:gd name="connsiteY23" fmla="*/ 1263 h 1469"/>
                <a:gd name="connsiteX24" fmla="*/ 2208 w 2331"/>
                <a:gd name="connsiteY24" fmla="*/ 1083 h 1469"/>
                <a:gd name="connsiteX25" fmla="*/ 2205 w 2331"/>
                <a:gd name="connsiteY25" fmla="*/ 1080 h 1469"/>
                <a:gd name="connsiteX26" fmla="*/ 2199 w 2331"/>
                <a:gd name="connsiteY26" fmla="*/ 1080 h 1469"/>
                <a:gd name="connsiteX27" fmla="*/ 2165 w 2331"/>
                <a:gd name="connsiteY27" fmla="*/ 1243 h 1469"/>
                <a:gd name="connsiteX28" fmla="*/ 2171 w 2331"/>
                <a:gd name="connsiteY28" fmla="*/ 1224 h 1469"/>
                <a:gd name="connsiteX29" fmla="*/ 2183 w 2331"/>
                <a:gd name="connsiteY29" fmla="*/ 1219 h 1469"/>
                <a:gd name="connsiteX30" fmla="*/ 2195 w 2331"/>
                <a:gd name="connsiteY30" fmla="*/ 1213 h 1469"/>
                <a:gd name="connsiteX31" fmla="*/ 2207 w 2331"/>
                <a:gd name="connsiteY31" fmla="*/ 1208 h 1469"/>
                <a:gd name="connsiteX32" fmla="*/ 2218 w 2331"/>
                <a:gd name="connsiteY32" fmla="*/ 1203 h 1469"/>
                <a:gd name="connsiteX33" fmla="*/ 2230 w 2331"/>
                <a:gd name="connsiteY33" fmla="*/ 1197 h 1469"/>
                <a:gd name="connsiteX34" fmla="*/ 2241 w 2331"/>
                <a:gd name="connsiteY34" fmla="*/ 1191 h 1469"/>
                <a:gd name="connsiteX35" fmla="*/ 2251 w 2331"/>
                <a:gd name="connsiteY35" fmla="*/ 1185 h 1469"/>
                <a:gd name="connsiteX36" fmla="*/ 2261 w 2331"/>
                <a:gd name="connsiteY36" fmla="*/ 1178 h 1469"/>
                <a:gd name="connsiteX37" fmla="*/ 2279 w 2331"/>
                <a:gd name="connsiteY37" fmla="*/ 1160 h 1469"/>
                <a:gd name="connsiteX38" fmla="*/ 2294 w 2331"/>
                <a:gd name="connsiteY38" fmla="*/ 1138 h 1469"/>
                <a:gd name="connsiteX39" fmla="*/ 2307 w 2331"/>
                <a:gd name="connsiteY39" fmla="*/ 1111 h 1469"/>
                <a:gd name="connsiteX40" fmla="*/ 2317 w 2331"/>
                <a:gd name="connsiteY40" fmla="*/ 1082 h 1469"/>
                <a:gd name="connsiteX41" fmla="*/ 2324 w 2331"/>
                <a:gd name="connsiteY41" fmla="*/ 1051 h 1469"/>
                <a:gd name="connsiteX42" fmla="*/ 2328 w 2331"/>
                <a:gd name="connsiteY42" fmla="*/ 1018 h 1469"/>
                <a:gd name="connsiteX43" fmla="*/ 2331 w 2331"/>
                <a:gd name="connsiteY43" fmla="*/ 985 h 1469"/>
                <a:gd name="connsiteX44" fmla="*/ 2331 w 2331"/>
                <a:gd name="connsiteY44" fmla="*/ 954 h 1469"/>
                <a:gd name="connsiteX45" fmla="*/ 2329 w 2331"/>
                <a:gd name="connsiteY45" fmla="*/ 927 h 1469"/>
                <a:gd name="connsiteX46" fmla="*/ 2327 w 2331"/>
                <a:gd name="connsiteY46" fmla="*/ 899 h 1469"/>
                <a:gd name="connsiteX47" fmla="*/ 2322 w 2331"/>
                <a:gd name="connsiteY47" fmla="*/ 871 h 1469"/>
                <a:gd name="connsiteX48" fmla="*/ 2315 w 2331"/>
                <a:gd name="connsiteY48" fmla="*/ 844 h 1469"/>
                <a:gd name="connsiteX49" fmla="*/ 2307 w 2331"/>
                <a:gd name="connsiteY49" fmla="*/ 819 h 1469"/>
                <a:gd name="connsiteX50" fmla="*/ 2297 w 2331"/>
                <a:gd name="connsiteY50" fmla="*/ 796 h 1469"/>
                <a:gd name="connsiteX51" fmla="*/ 2284 w 2331"/>
                <a:gd name="connsiteY51" fmla="*/ 777 h 1469"/>
                <a:gd name="connsiteX52" fmla="*/ 2269 w 2331"/>
                <a:gd name="connsiteY52" fmla="*/ 762 h 1469"/>
                <a:gd name="connsiteX53" fmla="*/ 2242 w 2331"/>
                <a:gd name="connsiteY53" fmla="*/ 743 h 1469"/>
                <a:gd name="connsiteX54" fmla="*/ 2213 w 2331"/>
                <a:gd name="connsiteY54" fmla="*/ 725 h 1469"/>
                <a:gd name="connsiteX55" fmla="*/ 2181 w 2331"/>
                <a:gd name="connsiteY55" fmla="*/ 706 h 1469"/>
                <a:gd name="connsiteX56" fmla="*/ 2147 w 2331"/>
                <a:gd name="connsiteY56" fmla="*/ 688 h 1469"/>
                <a:gd name="connsiteX57" fmla="*/ 2112 w 2331"/>
                <a:gd name="connsiteY57" fmla="*/ 672 h 1469"/>
                <a:gd name="connsiteX58" fmla="*/ 2074 w 2331"/>
                <a:gd name="connsiteY58" fmla="*/ 656 h 1469"/>
                <a:gd name="connsiteX59" fmla="*/ 2034 w 2331"/>
                <a:gd name="connsiteY59" fmla="*/ 640 h 1469"/>
                <a:gd name="connsiteX60" fmla="*/ 1993 w 2331"/>
                <a:gd name="connsiteY60" fmla="*/ 625 h 1469"/>
                <a:gd name="connsiteX61" fmla="*/ 1950 w 2331"/>
                <a:gd name="connsiteY61" fmla="*/ 611 h 1469"/>
                <a:gd name="connsiteX62" fmla="*/ 1904 w 2331"/>
                <a:gd name="connsiteY62" fmla="*/ 598 h 1469"/>
                <a:gd name="connsiteX63" fmla="*/ 1857 w 2331"/>
                <a:gd name="connsiteY63" fmla="*/ 585 h 1469"/>
                <a:gd name="connsiteX64" fmla="*/ 1808 w 2331"/>
                <a:gd name="connsiteY64" fmla="*/ 574 h 1469"/>
                <a:gd name="connsiteX65" fmla="*/ 1758 w 2331"/>
                <a:gd name="connsiteY65" fmla="*/ 563 h 1469"/>
                <a:gd name="connsiteX66" fmla="*/ 1707 w 2331"/>
                <a:gd name="connsiteY66" fmla="*/ 553 h 1469"/>
                <a:gd name="connsiteX67" fmla="*/ 1654 w 2331"/>
                <a:gd name="connsiteY67" fmla="*/ 543 h 1469"/>
                <a:gd name="connsiteX68" fmla="*/ 1599 w 2331"/>
                <a:gd name="connsiteY68" fmla="*/ 535 h 1469"/>
                <a:gd name="connsiteX69" fmla="*/ 1599 w 2331"/>
                <a:gd name="connsiteY69" fmla="*/ 535 h 1469"/>
                <a:gd name="connsiteX70" fmla="*/ 1595 w 2331"/>
                <a:gd name="connsiteY70" fmla="*/ 471 h 1469"/>
                <a:gd name="connsiteX71" fmla="*/ 1487 w 2331"/>
                <a:gd name="connsiteY71" fmla="*/ 471 h 1469"/>
                <a:gd name="connsiteX72" fmla="*/ 1496 w 2331"/>
                <a:gd name="connsiteY72" fmla="*/ 637 h 1469"/>
                <a:gd name="connsiteX73" fmla="*/ 1491 w 2331"/>
                <a:gd name="connsiteY73" fmla="*/ 638 h 1469"/>
                <a:gd name="connsiteX74" fmla="*/ 1487 w 2331"/>
                <a:gd name="connsiteY74" fmla="*/ 639 h 1469"/>
                <a:gd name="connsiteX75" fmla="*/ 1482 w 2331"/>
                <a:gd name="connsiteY75" fmla="*/ 640 h 1469"/>
                <a:gd name="connsiteX76" fmla="*/ 1477 w 2331"/>
                <a:gd name="connsiteY76" fmla="*/ 642 h 1469"/>
                <a:gd name="connsiteX77" fmla="*/ 1473 w 2331"/>
                <a:gd name="connsiteY77" fmla="*/ 644 h 1469"/>
                <a:gd name="connsiteX78" fmla="*/ 1468 w 2331"/>
                <a:gd name="connsiteY78" fmla="*/ 645 h 1469"/>
                <a:gd name="connsiteX79" fmla="*/ 1462 w 2331"/>
                <a:gd name="connsiteY79" fmla="*/ 646 h 1469"/>
                <a:gd name="connsiteX80" fmla="*/ 1458 w 2331"/>
                <a:gd name="connsiteY80" fmla="*/ 647 h 1469"/>
                <a:gd name="connsiteX81" fmla="*/ 1467 w 2331"/>
                <a:gd name="connsiteY81" fmla="*/ 643 h 1469"/>
                <a:gd name="connsiteX82" fmla="*/ 1418 w 2331"/>
                <a:gd name="connsiteY82" fmla="*/ 561 h 1469"/>
                <a:gd name="connsiteX83" fmla="*/ 1405 w 2331"/>
                <a:gd name="connsiteY83" fmla="*/ 452 h 1469"/>
                <a:gd name="connsiteX84" fmla="*/ 1417 w 2331"/>
                <a:gd name="connsiteY84" fmla="*/ 442 h 1469"/>
                <a:gd name="connsiteX85" fmla="*/ 1427 w 2331"/>
                <a:gd name="connsiteY85" fmla="*/ 430 h 1469"/>
                <a:gd name="connsiteX86" fmla="*/ 1438 w 2331"/>
                <a:gd name="connsiteY86" fmla="*/ 417 h 1469"/>
                <a:gd name="connsiteX87" fmla="*/ 1447 w 2331"/>
                <a:gd name="connsiteY87" fmla="*/ 403 h 1469"/>
                <a:gd name="connsiteX88" fmla="*/ 1456 w 2331"/>
                <a:gd name="connsiteY88" fmla="*/ 388 h 1469"/>
                <a:gd name="connsiteX89" fmla="*/ 1465 w 2331"/>
                <a:gd name="connsiteY89" fmla="*/ 372 h 1469"/>
                <a:gd name="connsiteX90" fmla="*/ 1472 w 2331"/>
                <a:gd name="connsiteY90" fmla="*/ 354 h 1469"/>
                <a:gd name="connsiteX91" fmla="*/ 1479 w 2331"/>
                <a:gd name="connsiteY91" fmla="*/ 337 h 1469"/>
                <a:gd name="connsiteX92" fmla="*/ 1487 w 2331"/>
                <a:gd name="connsiteY92" fmla="*/ 471 h 1469"/>
                <a:gd name="connsiteX93" fmla="*/ 1595 w 2331"/>
                <a:gd name="connsiteY93" fmla="*/ 471 h 1469"/>
                <a:gd name="connsiteX94" fmla="*/ 1585 w 2331"/>
                <a:gd name="connsiteY94" fmla="*/ 273 h 1469"/>
                <a:gd name="connsiteX95" fmla="*/ 1584 w 2331"/>
                <a:gd name="connsiteY95" fmla="*/ 265 h 1469"/>
                <a:gd name="connsiteX96" fmla="*/ 1580 w 2331"/>
                <a:gd name="connsiteY96" fmla="*/ 257 h 1469"/>
                <a:gd name="connsiteX97" fmla="*/ 1576 w 2331"/>
                <a:gd name="connsiteY97" fmla="*/ 250 h 1469"/>
                <a:gd name="connsiteX98" fmla="*/ 1570 w 2331"/>
                <a:gd name="connsiteY98" fmla="*/ 243 h 1469"/>
                <a:gd name="connsiteX99" fmla="*/ 1563 w 2331"/>
                <a:gd name="connsiteY99" fmla="*/ 237 h 1469"/>
                <a:gd name="connsiteX100" fmla="*/ 1556 w 2331"/>
                <a:gd name="connsiteY100" fmla="*/ 234 h 1469"/>
                <a:gd name="connsiteX101" fmla="*/ 1546 w 2331"/>
                <a:gd name="connsiteY101" fmla="*/ 231 h 1469"/>
                <a:gd name="connsiteX102" fmla="*/ 1538 w 2331"/>
                <a:gd name="connsiteY102" fmla="*/ 230 h 1469"/>
                <a:gd name="connsiteX103" fmla="*/ 1517 w 2331"/>
                <a:gd name="connsiteY103" fmla="*/ 230 h 1469"/>
                <a:gd name="connsiteX104" fmla="*/ 1511 w 2331"/>
                <a:gd name="connsiteY104" fmla="*/ 230 h 1469"/>
                <a:gd name="connsiteX105" fmla="*/ 1505 w 2331"/>
                <a:gd name="connsiteY105" fmla="*/ 231 h 1469"/>
                <a:gd name="connsiteX106" fmla="*/ 1501 w 2331"/>
                <a:gd name="connsiteY106" fmla="*/ 234 h 1469"/>
                <a:gd name="connsiteX107" fmla="*/ 1495 w 2331"/>
                <a:gd name="connsiteY107" fmla="*/ 236 h 1469"/>
                <a:gd name="connsiteX108" fmla="*/ 1495 w 2331"/>
                <a:gd name="connsiteY108" fmla="*/ 236 h 1469"/>
                <a:gd name="connsiteX109" fmla="*/ 1495 w 2331"/>
                <a:gd name="connsiteY109" fmla="*/ 235 h 1469"/>
                <a:gd name="connsiteX110" fmla="*/ 1495 w 2331"/>
                <a:gd name="connsiteY110" fmla="*/ 235 h 1469"/>
                <a:gd name="connsiteX111" fmla="*/ 1495 w 2331"/>
                <a:gd name="connsiteY111" fmla="*/ 235 h 1469"/>
                <a:gd name="connsiteX112" fmla="*/ 1493 w 2331"/>
                <a:gd name="connsiteY112" fmla="*/ 212 h 1469"/>
                <a:gd name="connsiteX113" fmla="*/ 1488 w 2331"/>
                <a:gd name="connsiteY113" fmla="*/ 188 h 1469"/>
                <a:gd name="connsiteX114" fmla="*/ 1481 w 2331"/>
                <a:gd name="connsiteY114" fmla="*/ 166 h 1469"/>
                <a:gd name="connsiteX115" fmla="*/ 1473 w 2331"/>
                <a:gd name="connsiteY115" fmla="*/ 145 h 1469"/>
                <a:gd name="connsiteX116" fmla="*/ 1462 w 2331"/>
                <a:gd name="connsiteY116" fmla="*/ 124 h 1469"/>
                <a:gd name="connsiteX117" fmla="*/ 1449 w 2331"/>
                <a:gd name="connsiteY117" fmla="*/ 105 h 1469"/>
                <a:gd name="connsiteX118" fmla="*/ 1434 w 2331"/>
                <a:gd name="connsiteY118" fmla="*/ 86 h 1469"/>
                <a:gd name="connsiteX119" fmla="*/ 1418 w 2331"/>
                <a:gd name="connsiteY119" fmla="*/ 69 h 1469"/>
                <a:gd name="connsiteX120" fmla="*/ 1399 w 2331"/>
                <a:gd name="connsiteY120" fmla="*/ 54 h 1469"/>
                <a:gd name="connsiteX121" fmla="*/ 1379 w 2331"/>
                <a:gd name="connsiteY121" fmla="*/ 40 h 1469"/>
                <a:gd name="connsiteX122" fmla="*/ 1359 w 2331"/>
                <a:gd name="connsiteY122" fmla="*/ 28 h 1469"/>
                <a:gd name="connsiteX123" fmla="*/ 1338 w 2331"/>
                <a:gd name="connsiteY123" fmla="*/ 18 h 1469"/>
                <a:gd name="connsiteX124" fmla="*/ 1316 w 2331"/>
                <a:gd name="connsiteY124" fmla="*/ 11 h 1469"/>
                <a:gd name="connsiteX125" fmla="*/ 1294 w 2331"/>
                <a:gd name="connsiteY125" fmla="*/ 5 h 1469"/>
                <a:gd name="connsiteX126" fmla="*/ 1271 w 2331"/>
                <a:gd name="connsiteY126" fmla="*/ 1 h 1469"/>
                <a:gd name="connsiteX127" fmla="*/ 1247 w 2331"/>
                <a:gd name="connsiteY127" fmla="*/ 0 h 1469"/>
                <a:gd name="connsiteX128" fmla="*/ 1225 w 2331"/>
                <a:gd name="connsiteY128" fmla="*/ 1 h 1469"/>
                <a:gd name="connsiteX129" fmla="*/ 1204 w 2331"/>
                <a:gd name="connsiteY129" fmla="*/ 4 h 1469"/>
                <a:gd name="connsiteX130" fmla="*/ 1183 w 2331"/>
                <a:gd name="connsiteY130" fmla="*/ 9 h 1469"/>
                <a:gd name="connsiteX131" fmla="*/ 1163 w 2331"/>
                <a:gd name="connsiteY131" fmla="*/ 15 h 1469"/>
                <a:gd name="connsiteX132" fmla="*/ 1144 w 2331"/>
                <a:gd name="connsiteY132" fmla="*/ 25 h 1469"/>
                <a:gd name="connsiteX133" fmla="*/ 1127 w 2331"/>
                <a:gd name="connsiteY133" fmla="*/ 34 h 1469"/>
                <a:gd name="connsiteX134" fmla="*/ 1110 w 2331"/>
                <a:gd name="connsiteY134" fmla="*/ 46 h 1469"/>
                <a:gd name="connsiteX135" fmla="*/ 1095 w 2331"/>
                <a:gd name="connsiteY135" fmla="*/ 60 h 1469"/>
                <a:gd name="connsiteX136" fmla="*/ 1080 w 2331"/>
                <a:gd name="connsiteY136" fmla="*/ 74 h 1469"/>
                <a:gd name="connsiteX137" fmla="*/ 1068 w 2331"/>
                <a:gd name="connsiteY137" fmla="*/ 90 h 1469"/>
                <a:gd name="connsiteX138" fmla="*/ 1057 w 2331"/>
                <a:gd name="connsiteY138" fmla="*/ 106 h 1469"/>
                <a:gd name="connsiteX139" fmla="*/ 1047 w 2331"/>
                <a:gd name="connsiteY139" fmla="*/ 125 h 1469"/>
                <a:gd name="connsiteX140" fmla="*/ 1039 w 2331"/>
                <a:gd name="connsiteY140" fmla="*/ 144 h 1469"/>
                <a:gd name="connsiteX141" fmla="*/ 1033 w 2331"/>
                <a:gd name="connsiteY141" fmla="*/ 164 h 1469"/>
                <a:gd name="connsiteX142" fmla="*/ 1029 w 2331"/>
                <a:gd name="connsiteY142" fmla="*/ 185 h 1469"/>
                <a:gd name="connsiteX143" fmla="*/ 1026 w 2331"/>
                <a:gd name="connsiteY143" fmla="*/ 207 h 1469"/>
                <a:gd name="connsiteX144" fmla="*/ 1003 w 2331"/>
                <a:gd name="connsiteY144" fmla="*/ 227 h 1469"/>
                <a:gd name="connsiteX145" fmla="*/ 976 w 2331"/>
                <a:gd name="connsiteY145" fmla="*/ 251 h 1469"/>
                <a:gd name="connsiteX146" fmla="*/ 947 w 2331"/>
                <a:gd name="connsiteY146" fmla="*/ 279 h 1469"/>
                <a:gd name="connsiteX147" fmla="*/ 919 w 2331"/>
                <a:gd name="connsiteY147" fmla="*/ 309 h 1469"/>
                <a:gd name="connsiteX148" fmla="*/ 893 w 2331"/>
                <a:gd name="connsiteY148" fmla="*/ 338 h 1469"/>
                <a:gd name="connsiteX149" fmla="*/ 873 w 2331"/>
                <a:gd name="connsiteY149" fmla="*/ 366 h 1469"/>
                <a:gd name="connsiteX150" fmla="*/ 860 w 2331"/>
                <a:gd name="connsiteY150" fmla="*/ 391 h 1469"/>
                <a:gd name="connsiteX151" fmla="*/ 858 w 2331"/>
                <a:gd name="connsiteY151" fmla="*/ 414 h 1469"/>
                <a:gd name="connsiteX152" fmla="*/ 860 w 2331"/>
                <a:gd name="connsiteY152" fmla="*/ 422 h 1469"/>
                <a:gd name="connsiteX153" fmla="*/ 864 w 2331"/>
                <a:gd name="connsiteY153" fmla="*/ 429 h 1469"/>
                <a:gd name="connsiteX154" fmla="*/ 870 w 2331"/>
                <a:gd name="connsiteY154" fmla="*/ 435 h 1469"/>
                <a:gd name="connsiteX155" fmla="*/ 877 w 2331"/>
                <a:gd name="connsiteY155" fmla="*/ 439 h 1469"/>
                <a:gd name="connsiteX156" fmla="*/ 887 w 2331"/>
                <a:gd name="connsiteY156" fmla="*/ 444 h 1469"/>
                <a:gd name="connsiteX157" fmla="*/ 898 w 2331"/>
                <a:gd name="connsiteY157" fmla="*/ 449 h 1469"/>
                <a:gd name="connsiteX158" fmla="*/ 911 w 2331"/>
                <a:gd name="connsiteY158" fmla="*/ 452 h 1469"/>
                <a:gd name="connsiteX159" fmla="*/ 923 w 2331"/>
                <a:gd name="connsiteY159" fmla="*/ 456 h 1469"/>
                <a:gd name="connsiteX160" fmla="*/ 936 w 2331"/>
                <a:gd name="connsiteY160" fmla="*/ 459 h 1469"/>
                <a:gd name="connsiteX161" fmla="*/ 950 w 2331"/>
                <a:gd name="connsiteY161" fmla="*/ 462 h 1469"/>
                <a:gd name="connsiteX162" fmla="*/ 964 w 2331"/>
                <a:gd name="connsiteY162" fmla="*/ 465 h 1469"/>
                <a:gd name="connsiteX163" fmla="*/ 978 w 2331"/>
                <a:gd name="connsiteY163" fmla="*/ 466 h 1469"/>
                <a:gd name="connsiteX164" fmla="*/ 991 w 2331"/>
                <a:gd name="connsiteY164" fmla="*/ 469 h 1469"/>
                <a:gd name="connsiteX165" fmla="*/ 1005 w 2331"/>
                <a:gd name="connsiteY165" fmla="*/ 470 h 1469"/>
                <a:gd name="connsiteX166" fmla="*/ 1018 w 2331"/>
                <a:gd name="connsiteY166" fmla="*/ 472 h 1469"/>
                <a:gd name="connsiteX167" fmla="*/ 1030 w 2331"/>
                <a:gd name="connsiteY167" fmla="*/ 473 h 1469"/>
                <a:gd name="connsiteX168" fmla="*/ 1041 w 2331"/>
                <a:gd name="connsiteY168" fmla="*/ 473 h 1469"/>
                <a:gd name="connsiteX169" fmla="*/ 1052 w 2331"/>
                <a:gd name="connsiteY169" fmla="*/ 474 h 1469"/>
                <a:gd name="connsiteX170" fmla="*/ 1061 w 2331"/>
                <a:gd name="connsiteY170" fmla="*/ 476 h 1469"/>
                <a:gd name="connsiteX171" fmla="*/ 1069 w 2331"/>
                <a:gd name="connsiteY171" fmla="*/ 476 h 1469"/>
                <a:gd name="connsiteX172" fmla="*/ 1082 w 2331"/>
                <a:gd name="connsiteY172" fmla="*/ 589 h 1469"/>
                <a:gd name="connsiteX173" fmla="*/ 1082 w 2331"/>
                <a:gd name="connsiteY173" fmla="*/ 593 h 1469"/>
                <a:gd name="connsiteX174" fmla="*/ 1074 w 2331"/>
                <a:gd name="connsiteY174" fmla="*/ 590 h 1469"/>
                <a:gd name="connsiteX175" fmla="*/ 1067 w 2331"/>
                <a:gd name="connsiteY175" fmla="*/ 588 h 1469"/>
                <a:gd name="connsiteX176" fmla="*/ 1059 w 2331"/>
                <a:gd name="connsiteY176" fmla="*/ 588 h 1469"/>
                <a:gd name="connsiteX177" fmla="*/ 1051 w 2331"/>
                <a:gd name="connsiteY177" fmla="*/ 590 h 1469"/>
                <a:gd name="connsiteX178" fmla="*/ 1046 w 2331"/>
                <a:gd name="connsiteY178" fmla="*/ 591 h 1469"/>
                <a:gd name="connsiteX179" fmla="*/ 1043 w 2331"/>
                <a:gd name="connsiteY179" fmla="*/ 593 h 1469"/>
                <a:gd name="connsiteX180" fmla="*/ 1039 w 2331"/>
                <a:gd name="connsiteY180" fmla="*/ 594 h 1469"/>
                <a:gd name="connsiteX181" fmla="*/ 1037 w 2331"/>
                <a:gd name="connsiteY181" fmla="*/ 595 h 1469"/>
                <a:gd name="connsiteX182" fmla="*/ 969 w 2331"/>
                <a:gd name="connsiteY182" fmla="*/ 501 h 1469"/>
                <a:gd name="connsiteX183" fmla="*/ 968 w 2331"/>
                <a:gd name="connsiteY183" fmla="*/ 500 h 1469"/>
                <a:gd name="connsiteX184" fmla="*/ 963 w 2331"/>
                <a:gd name="connsiteY184" fmla="*/ 497 h 1469"/>
                <a:gd name="connsiteX185" fmla="*/ 957 w 2331"/>
                <a:gd name="connsiteY185" fmla="*/ 493 h 1469"/>
                <a:gd name="connsiteX186" fmla="*/ 951 w 2331"/>
                <a:gd name="connsiteY186" fmla="*/ 491 h 1469"/>
                <a:gd name="connsiteX187" fmla="*/ 943 w 2331"/>
                <a:gd name="connsiteY187" fmla="*/ 488 h 1469"/>
                <a:gd name="connsiteX188" fmla="*/ 936 w 2331"/>
                <a:gd name="connsiteY188" fmla="*/ 488 h 1469"/>
                <a:gd name="connsiteX189" fmla="*/ 928 w 2331"/>
                <a:gd name="connsiteY189" fmla="*/ 491 h 1469"/>
                <a:gd name="connsiteX190" fmla="*/ 920 w 2331"/>
                <a:gd name="connsiteY190" fmla="*/ 493 h 1469"/>
                <a:gd name="connsiteX191" fmla="*/ 912 w 2331"/>
                <a:gd name="connsiteY191" fmla="*/ 499 h 1469"/>
                <a:gd name="connsiteX192" fmla="*/ 900 w 2331"/>
                <a:gd name="connsiteY192" fmla="*/ 514 h 1469"/>
                <a:gd name="connsiteX193" fmla="*/ 897 w 2331"/>
                <a:gd name="connsiteY193" fmla="*/ 529 h 1469"/>
                <a:gd name="connsiteX194" fmla="*/ 899 w 2331"/>
                <a:gd name="connsiteY194" fmla="*/ 543 h 1469"/>
                <a:gd name="connsiteX195" fmla="*/ 904 w 2331"/>
                <a:gd name="connsiteY195" fmla="*/ 554 h 1469"/>
                <a:gd name="connsiteX196" fmla="*/ 906 w 2331"/>
                <a:gd name="connsiteY196" fmla="*/ 557 h 1469"/>
                <a:gd name="connsiteX197" fmla="*/ 912 w 2331"/>
                <a:gd name="connsiteY197" fmla="*/ 564 h 1469"/>
                <a:gd name="connsiteX198" fmla="*/ 920 w 2331"/>
                <a:gd name="connsiteY198" fmla="*/ 576 h 1469"/>
                <a:gd name="connsiteX199" fmla="*/ 930 w 2331"/>
                <a:gd name="connsiteY199" fmla="*/ 590 h 1469"/>
                <a:gd name="connsiteX200" fmla="*/ 941 w 2331"/>
                <a:gd name="connsiteY200" fmla="*/ 604 h 1469"/>
                <a:gd name="connsiteX201" fmla="*/ 953 w 2331"/>
                <a:gd name="connsiteY201" fmla="*/ 619 h 1469"/>
                <a:gd name="connsiteX202" fmla="*/ 962 w 2331"/>
                <a:gd name="connsiteY202" fmla="*/ 632 h 1469"/>
                <a:gd name="connsiteX203" fmla="*/ 970 w 2331"/>
                <a:gd name="connsiteY203" fmla="*/ 643 h 1469"/>
                <a:gd name="connsiteX204" fmla="*/ 944 w 2331"/>
                <a:gd name="connsiteY204" fmla="*/ 636 h 1469"/>
                <a:gd name="connsiteX205" fmla="*/ 922 w 2331"/>
                <a:gd name="connsiteY205" fmla="*/ 628 h 1469"/>
                <a:gd name="connsiteX206" fmla="*/ 902 w 2331"/>
                <a:gd name="connsiteY206" fmla="*/ 618 h 1469"/>
                <a:gd name="connsiteX207" fmla="*/ 886 w 2331"/>
                <a:gd name="connsiteY207" fmla="*/ 609 h 1469"/>
                <a:gd name="connsiteX208" fmla="*/ 873 w 2331"/>
                <a:gd name="connsiteY208" fmla="*/ 600 h 1469"/>
                <a:gd name="connsiteX209" fmla="*/ 863 w 2331"/>
                <a:gd name="connsiteY209" fmla="*/ 589 h 1469"/>
                <a:gd name="connsiteX210" fmla="*/ 857 w 2331"/>
                <a:gd name="connsiteY210" fmla="*/ 578 h 1469"/>
                <a:gd name="connsiteX211" fmla="*/ 854 w 2331"/>
                <a:gd name="connsiteY211" fmla="*/ 567 h 1469"/>
                <a:gd name="connsiteX212" fmla="*/ 853 w 2331"/>
                <a:gd name="connsiteY212" fmla="*/ 559 h 1469"/>
                <a:gd name="connsiteX213" fmla="*/ 853 w 2331"/>
                <a:gd name="connsiteY213" fmla="*/ 552 h 1469"/>
                <a:gd name="connsiteX214" fmla="*/ 853 w 2331"/>
                <a:gd name="connsiteY214" fmla="*/ 545 h 1469"/>
                <a:gd name="connsiteX215" fmla="*/ 854 w 2331"/>
                <a:gd name="connsiteY215" fmla="*/ 538 h 1469"/>
                <a:gd name="connsiteX216" fmla="*/ 856 w 2331"/>
                <a:gd name="connsiteY216" fmla="*/ 518 h 1469"/>
                <a:gd name="connsiteX217" fmla="*/ 837 w 2331"/>
                <a:gd name="connsiteY217" fmla="*/ 520 h 1469"/>
                <a:gd name="connsiteX218" fmla="*/ 802 w 2331"/>
                <a:gd name="connsiteY218" fmla="*/ 524 h 1469"/>
                <a:gd name="connsiteX219" fmla="*/ 767 w 2331"/>
                <a:gd name="connsiteY219" fmla="*/ 528 h 1469"/>
                <a:gd name="connsiteX220" fmla="*/ 732 w 2331"/>
                <a:gd name="connsiteY220" fmla="*/ 532 h 1469"/>
                <a:gd name="connsiteX221" fmla="*/ 698 w 2331"/>
                <a:gd name="connsiteY221" fmla="*/ 538 h 1469"/>
                <a:gd name="connsiteX222" fmla="*/ 664 w 2331"/>
                <a:gd name="connsiteY222" fmla="*/ 542 h 1469"/>
                <a:gd name="connsiteX223" fmla="*/ 631 w 2331"/>
                <a:gd name="connsiteY223" fmla="*/ 548 h 1469"/>
                <a:gd name="connsiteX224" fmla="*/ 600 w 2331"/>
                <a:gd name="connsiteY224" fmla="*/ 554 h 1469"/>
                <a:gd name="connsiteX225" fmla="*/ 567 w 2331"/>
                <a:gd name="connsiteY225" fmla="*/ 560 h 1469"/>
                <a:gd name="connsiteX226" fmla="*/ 537 w 2331"/>
                <a:gd name="connsiteY226" fmla="*/ 567 h 1469"/>
                <a:gd name="connsiteX227" fmla="*/ 506 w 2331"/>
                <a:gd name="connsiteY227" fmla="*/ 574 h 1469"/>
                <a:gd name="connsiteX228" fmla="*/ 476 w 2331"/>
                <a:gd name="connsiteY228" fmla="*/ 581 h 1469"/>
                <a:gd name="connsiteX229" fmla="*/ 447 w 2331"/>
                <a:gd name="connsiteY229" fmla="*/ 589 h 1469"/>
                <a:gd name="connsiteX230" fmla="*/ 417 w 2331"/>
                <a:gd name="connsiteY230" fmla="*/ 596 h 1469"/>
                <a:gd name="connsiteX231" fmla="*/ 390 w 2331"/>
                <a:gd name="connsiteY231" fmla="*/ 604 h 1469"/>
                <a:gd name="connsiteX232" fmla="*/ 362 w 2331"/>
                <a:gd name="connsiteY232" fmla="*/ 614 h 1469"/>
                <a:gd name="connsiteX233" fmla="*/ 337 w 2331"/>
                <a:gd name="connsiteY233" fmla="*/ 622 h 1469"/>
                <a:gd name="connsiteX234" fmla="*/ 311 w 2331"/>
                <a:gd name="connsiteY234" fmla="*/ 631 h 1469"/>
                <a:gd name="connsiteX235" fmla="*/ 285 w 2331"/>
                <a:gd name="connsiteY235" fmla="*/ 640 h 1469"/>
                <a:gd name="connsiteX236" fmla="*/ 262 w 2331"/>
                <a:gd name="connsiteY236" fmla="*/ 650 h 1469"/>
                <a:gd name="connsiteX237" fmla="*/ 238 w 2331"/>
                <a:gd name="connsiteY237" fmla="*/ 660 h 1469"/>
                <a:gd name="connsiteX238" fmla="*/ 215 w 2331"/>
                <a:gd name="connsiteY238" fmla="*/ 671 h 1469"/>
                <a:gd name="connsiteX239" fmla="*/ 194 w 2331"/>
                <a:gd name="connsiteY239" fmla="*/ 681 h 1469"/>
                <a:gd name="connsiteX240" fmla="*/ 173 w 2331"/>
                <a:gd name="connsiteY240" fmla="*/ 692 h 1469"/>
                <a:gd name="connsiteX241" fmla="*/ 153 w 2331"/>
                <a:gd name="connsiteY241" fmla="*/ 702 h 1469"/>
                <a:gd name="connsiteX242" fmla="*/ 134 w 2331"/>
                <a:gd name="connsiteY242" fmla="*/ 714 h 1469"/>
                <a:gd name="connsiteX243" fmla="*/ 116 w 2331"/>
                <a:gd name="connsiteY243" fmla="*/ 726 h 1469"/>
                <a:gd name="connsiteX244" fmla="*/ 98 w 2331"/>
                <a:gd name="connsiteY244" fmla="*/ 737 h 1469"/>
                <a:gd name="connsiteX245" fmla="*/ 82 w 2331"/>
                <a:gd name="connsiteY245" fmla="*/ 749 h 1469"/>
                <a:gd name="connsiteX246" fmla="*/ 67 w 2331"/>
                <a:gd name="connsiteY246" fmla="*/ 762 h 1469"/>
                <a:gd name="connsiteX247" fmla="*/ 53 w 2331"/>
                <a:gd name="connsiteY247" fmla="*/ 774 h 1469"/>
                <a:gd name="connsiteX248" fmla="*/ 40 w 2331"/>
                <a:gd name="connsiteY248" fmla="*/ 787 h 1469"/>
                <a:gd name="connsiteX249" fmla="*/ 27 w 2331"/>
                <a:gd name="connsiteY249" fmla="*/ 799 h 1469"/>
                <a:gd name="connsiteX250" fmla="*/ 8 w 2331"/>
                <a:gd name="connsiteY250" fmla="*/ 836 h 1469"/>
                <a:gd name="connsiteX251" fmla="*/ 0 w 2331"/>
                <a:gd name="connsiteY251" fmla="*/ 882 h 1469"/>
                <a:gd name="connsiteX252" fmla="*/ 0 w 2331"/>
                <a:gd name="connsiteY252" fmla="*/ 927 h 1469"/>
                <a:gd name="connsiteX253" fmla="*/ 1 w 2331"/>
                <a:gd name="connsiteY253" fmla="*/ 958 h 1469"/>
                <a:gd name="connsiteX254" fmla="*/ 4 w 2331"/>
                <a:gd name="connsiteY254" fmla="*/ 983 h 1469"/>
                <a:gd name="connsiteX255" fmla="*/ 8 w 2331"/>
                <a:gd name="connsiteY255" fmla="*/ 1009 h 1469"/>
                <a:gd name="connsiteX256" fmla="*/ 14 w 2331"/>
                <a:gd name="connsiteY256" fmla="*/ 1034 h 1469"/>
                <a:gd name="connsiteX257" fmla="*/ 21 w 2331"/>
                <a:gd name="connsiteY257" fmla="*/ 1059 h 1469"/>
                <a:gd name="connsiteX258" fmla="*/ 29 w 2331"/>
                <a:gd name="connsiteY258" fmla="*/ 1082 h 1469"/>
                <a:gd name="connsiteX259" fmla="*/ 40 w 2331"/>
                <a:gd name="connsiteY259" fmla="*/ 1103 h 1469"/>
                <a:gd name="connsiteX260" fmla="*/ 51 w 2331"/>
                <a:gd name="connsiteY260" fmla="*/ 1122 h 1469"/>
                <a:gd name="connsiteX261" fmla="*/ 64 w 2331"/>
                <a:gd name="connsiteY261" fmla="*/ 1136 h 1469"/>
                <a:gd name="connsiteX262" fmla="*/ 81 w 2331"/>
                <a:gd name="connsiteY262" fmla="*/ 1149 h 1469"/>
                <a:gd name="connsiteX263" fmla="*/ 98 w 2331"/>
                <a:gd name="connsiteY263" fmla="*/ 1162 h 1469"/>
                <a:gd name="connsiteX264" fmla="*/ 118 w 2331"/>
                <a:gd name="connsiteY264" fmla="*/ 1173 h 1469"/>
                <a:gd name="connsiteX265" fmla="*/ 138 w 2331"/>
                <a:gd name="connsiteY265" fmla="*/ 1184 h 1469"/>
                <a:gd name="connsiteX266" fmla="*/ 160 w 2331"/>
                <a:gd name="connsiteY266" fmla="*/ 1193 h 1469"/>
                <a:gd name="connsiteX267" fmla="*/ 184 w 2331"/>
                <a:gd name="connsiteY267" fmla="*/ 1203 h 1469"/>
                <a:gd name="connsiteX268" fmla="*/ 208 w 2331"/>
                <a:gd name="connsiteY268" fmla="*/ 1211 h 1469"/>
                <a:gd name="connsiteX269" fmla="*/ 234 w 2331"/>
                <a:gd name="connsiteY269" fmla="*/ 1218 h 1469"/>
                <a:gd name="connsiteX270" fmla="*/ 242 w 2331"/>
                <a:gd name="connsiteY270" fmla="*/ 1239 h 1469"/>
                <a:gd name="connsiteX271" fmla="*/ 250 w 2331"/>
                <a:gd name="connsiteY271" fmla="*/ 1259 h 1469"/>
                <a:gd name="connsiteX272" fmla="*/ 261 w 2331"/>
                <a:gd name="connsiteY272" fmla="*/ 1279 h 1469"/>
                <a:gd name="connsiteX273" fmla="*/ 272 w 2331"/>
                <a:gd name="connsiteY273" fmla="*/ 1298 h 1469"/>
                <a:gd name="connsiteX274" fmla="*/ 285 w 2331"/>
                <a:gd name="connsiteY274" fmla="*/ 1317 h 1469"/>
                <a:gd name="connsiteX275" fmla="*/ 298 w 2331"/>
                <a:gd name="connsiteY275" fmla="*/ 1335 h 1469"/>
                <a:gd name="connsiteX276" fmla="*/ 313 w 2331"/>
                <a:gd name="connsiteY276" fmla="*/ 1352 h 1469"/>
                <a:gd name="connsiteX277" fmla="*/ 330 w 2331"/>
                <a:gd name="connsiteY277" fmla="*/ 1368 h 1469"/>
                <a:gd name="connsiteX278" fmla="*/ 342 w 2331"/>
                <a:gd name="connsiteY278" fmla="*/ 1380 h 1469"/>
                <a:gd name="connsiteX279" fmla="*/ 357 w 2331"/>
                <a:gd name="connsiteY279" fmla="*/ 1392 h 1469"/>
                <a:gd name="connsiteX280" fmla="*/ 371 w 2331"/>
                <a:gd name="connsiteY280" fmla="*/ 1402 h 1469"/>
                <a:gd name="connsiteX281" fmla="*/ 385 w 2331"/>
                <a:gd name="connsiteY281" fmla="*/ 1412 h 1469"/>
                <a:gd name="connsiteX282" fmla="*/ 400 w 2331"/>
                <a:gd name="connsiteY282" fmla="*/ 1421 h 1469"/>
                <a:gd name="connsiteX283" fmla="*/ 415 w 2331"/>
                <a:gd name="connsiteY283" fmla="*/ 1429 h 1469"/>
                <a:gd name="connsiteX284" fmla="*/ 430 w 2331"/>
                <a:gd name="connsiteY284" fmla="*/ 1436 h 1469"/>
                <a:gd name="connsiteX285" fmla="*/ 447 w 2331"/>
                <a:gd name="connsiteY285" fmla="*/ 1443 h 1469"/>
                <a:gd name="connsiteX286" fmla="*/ 462 w 2331"/>
                <a:gd name="connsiteY286" fmla="*/ 1449 h 1469"/>
                <a:gd name="connsiteX287" fmla="*/ 478 w 2331"/>
                <a:gd name="connsiteY287" fmla="*/ 1455 h 1469"/>
                <a:gd name="connsiteX288" fmla="*/ 494 w 2331"/>
                <a:gd name="connsiteY288" fmla="*/ 1458 h 1469"/>
                <a:gd name="connsiteX289" fmla="*/ 512 w 2331"/>
                <a:gd name="connsiteY289" fmla="*/ 1462 h 1469"/>
                <a:gd name="connsiteX290" fmla="*/ 528 w 2331"/>
                <a:gd name="connsiteY290" fmla="*/ 1465 h 1469"/>
                <a:gd name="connsiteX291" fmla="*/ 546 w 2331"/>
                <a:gd name="connsiteY291" fmla="*/ 1468 h 1469"/>
                <a:gd name="connsiteX292" fmla="*/ 562 w 2331"/>
                <a:gd name="connsiteY292" fmla="*/ 1469 h 1469"/>
                <a:gd name="connsiteX293" fmla="*/ 580 w 2331"/>
                <a:gd name="connsiteY293" fmla="*/ 1469 h 1469"/>
                <a:gd name="connsiteX294" fmla="*/ 597 w 2331"/>
                <a:gd name="connsiteY294" fmla="*/ 1469 h 1469"/>
                <a:gd name="connsiteX295" fmla="*/ 614 w 2331"/>
                <a:gd name="connsiteY295" fmla="*/ 1468 h 1469"/>
                <a:gd name="connsiteX296" fmla="*/ 631 w 2331"/>
                <a:gd name="connsiteY296" fmla="*/ 1465 h 1469"/>
                <a:gd name="connsiteX297" fmla="*/ 648 w 2331"/>
                <a:gd name="connsiteY297" fmla="*/ 1462 h 1469"/>
                <a:gd name="connsiteX298" fmla="*/ 664 w 2331"/>
                <a:gd name="connsiteY298" fmla="*/ 1458 h 1469"/>
                <a:gd name="connsiteX299" fmla="*/ 679 w 2331"/>
                <a:gd name="connsiteY299" fmla="*/ 1455 h 1469"/>
                <a:gd name="connsiteX300" fmla="*/ 695 w 2331"/>
                <a:gd name="connsiteY300" fmla="*/ 1449 h 1469"/>
                <a:gd name="connsiteX301" fmla="*/ 711 w 2331"/>
                <a:gd name="connsiteY301" fmla="*/ 1443 h 1469"/>
                <a:gd name="connsiteX302" fmla="*/ 726 w 2331"/>
                <a:gd name="connsiteY302" fmla="*/ 1436 h 1469"/>
                <a:gd name="connsiteX303" fmla="*/ 740 w 2331"/>
                <a:gd name="connsiteY303" fmla="*/ 1429 h 1469"/>
                <a:gd name="connsiteX304" fmla="*/ 754 w 2331"/>
                <a:gd name="connsiteY304" fmla="*/ 1421 h 1469"/>
                <a:gd name="connsiteX305" fmla="*/ 768 w 2331"/>
                <a:gd name="connsiteY305" fmla="*/ 1412 h 1469"/>
                <a:gd name="connsiteX306" fmla="*/ 781 w 2331"/>
                <a:gd name="connsiteY306" fmla="*/ 1402 h 1469"/>
                <a:gd name="connsiteX307" fmla="*/ 794 w 2331"/>
                <a:gd name="connsiteY307" fmla="*/ 1392 h 1469"/>
                <a:gd name="connsiteX308" fmla="*/ 807 w 2331"/>
                <a:gd name="connsiteY308" fmla="*/ 1380 h 1469"/>
                <a:gd name="connsiteX309" fmla="*/ 818 w 2331"/>
                <a:gd name="connsiteY309" fmla="*/ 1368 h 1469"/>
                <a:gd name="connsiteX310" fmla="*/ 830 w 2331"/>
                <a:gd name="connsiteY310" fmla="*/ 1356 h 1469"/>
                <a:gd name="connsiteX311" fmla="*/ 842 w 2331"/>
                <a:gd name="connsiteY311" fmla="*/ 1342 h 1469"/>
                <a:gd name="connsiteX312" fmla="*/ 851 w 2331"/>
                <a:gd name="connsiteY312" fmla="*/ 1326 h 1469"/>
                <a:gd name="connsiteX313" fmla="*/ 861 w 2331"/>
                <a:gd name="connsiteY313" fmla="*/ 1311 h 1469"/>
                <a:gd name="connsiteX314" fmla="*/ 870 w 2331"/>
                <a:gd name="connsiteY314" fmla="*/ 1296 h 1469"/>
                <a:gd name="connsiteX315" fmla="*/ 877 w 2331"/>
                <a:gd name="connsiteY315" fmla="*/ 1281 h 1469"/>
                <a:gd name="connsiteX316" fmla="*/ 884 w 2331"/>
                <a:gd name="connsiteY316" fmla="*/ 1264 h 1469"/>
                <a:gd name="connsiteX317" fmla="*/ 889 w 2331"/>
                <a:gd name="connsiteY317" fmla="*/ 1248 h 1469"/>
                <a:gd name="connsiteX318" fmla="*/ 908 w 2331"/>
                <a:gd name="connsiteY318" fmla="*/ 1248 h 1469"/>
                <a:gd name="connsiteX319" fmla="*/ 927 w 2331"/>
                <a:gd name="connsiteY319" fmla="*/ 1247 h 1469"/>
                <a:gd name="connsiteX320" fmla="*/ 946 w 2331"/>
                <a:gd name="connsiteY320" fmla="*/ 1247 h 1469"/>
                <a:gd name="connsiteX321" fmla="*/ 964 w 2331"/>
                <a:gd name="connsiteY321" fmla="*/ 1247 h 1469"/>
                <a:gd name="connsiteX322" fmla="*/ 983 w 2331"/>
                <a:gd name="connsiteY322" fmla="*/ 1246 h 1469"/>
                <a:gd name="connsiteX323" fmla="*/ 1002 w 2331"/>
                <a:gd name="connsiteY323" fmla="*/ 1246 h 1469"/>
                <a:gd name="connsiteX324" fmla="*/ 1020 w 2331"/>
                <a:gd name="connsiteY324" fmla="*/ 1246 h 1469"/>
                <a:gd name="connsiteX325" fmla="*/ 1039 w 2331"/>
                <a:gd name="connsiteY325" fmla="*/ 1245 h 1469"/>
                <a:gd name="connsiteX326" fmla="*/ 1058 w 2331"/>
                <a:gd name="connsiteY326" fmla="*/ 1245 h 1469"/>
                <a:gd name="connsiteX327" fmla="*/ 1078 w 2331"/>
                <a:gd name="connsiteY327" fmla="*/ 1245 h 1469"/>
                <a:gd name="connsiteX328" fmla="*/ 1096 w 2331"/>
                <a:gd name="connsiteY328" fmla="*/ 1245 h 1469"/>
                <a:gd name="connsiteX329" fmla="*/ 1116 w 2331"/>
                <a:gd name="connsiteY329" fmla="*/ 1243 h 1469"/>
                <a:gd name="connsiteX330" fmla="*/ 1135 w 2331"/>
                <a:gd name="connsiteY330" fmla="*/ 1243 h 1469"/>
                <a:gd name="connsiteX331" fmla="*/ 1155 w 2331"/>
                <a:gd name="connsiteY331" fmla="*/ 1243 h 1469"/>
                <a:gd name="connsiteX332" fmla="*/ 1174 w 2331"/>
                <a:gd name="connsiteY332" fmla="*/ 1243 h 1469"/>
                <a:gd name="connsiteX333" fmla="*/ 1193 w 2331"/>
                <a:gd name="connsiteY333" fmla="*/ 1243 h 1469"/>
                <a:gd name="connsiteX334" fmla="*/ 1214 w 2331"/>
                <a:gd name="connsiteY334" fmla="*/ 1243 h 1469"/>
                <a:gd name="connsiteX335" fmla="*/ 1235 w 2331"/>
                <a:gd name="connsiteY335" fmla="*/ 1243 h 1469"/>
                <a:gd name="connsiteX336" fmla="*/ 1257 w 2331"/>
                <a:gd name="connsiteY336" fmla="*/ 1243 h 1469"/>
                <a:gd name="connsiteX337" fmla="*/ 1278 w 2331"/>
                <a:gd name="connsiteY337" fmla="*/ 1245 h 1469"/>
                <a:gd name="connsiteX338" fmla="*/ 1299 w 2331"/>
                <a:gd name="connsiteY338" fmla="*/ 1245 h 1469"/>
                <a:gd name="connsiteX339" fmla="*/ 1320 w 2331"/>
                <a:gd name="connsiteY339" fmla="*/ 1245 h 1469"/>
                <a:gd name="connsiteX340" fmla="*/ 1339 w 2331"/>
                <a:gd name="connsiteY340" fmla="*/ 1246 h 1469"/>
                <a:gd name="connsiteX341" fmla="*/ 1361 w 2331"/>
                <a:gd name="connsiteY341" fmla="*/ 1246 h 1469"/>
                <a:gd name="connsiteX342" fmla="*/ 1380 w 2331"/>
                <a:gd name="connsiteY342" fmla="*/ 1247 h 1469"/>
                <a:gd name="connsiteX343" fmla="*/ 1401 w 2331"/>
                <a:gd name="connsiteY343" fmla="*/ 1248 h 1469"/>
                <a:gd name="connsiteX344" fmla="*/ 1421 w 2331"/>
                <a:gd name="connsiteY344" fmla="*/ 1248 h 1469"/>
                <a:gd name="connsiteX345" fmla="*/ 1441 w 2331"/>
                <a:gd name="connsiteY345" fmla="*/ 1249 h 1469"/>
                <a:gd name="connsiteX346" fmla="*/ 1461 w 2331"/>
                <a:gd name="connsiteY346" fmla="*/ 1250 h 1469"/>
                <a:gd name="connsiteX347" fmla="*/ 1481 w 2331"/>
                <a:gd name="connsiteY347" fmla="*/ 1252 h 1469"/>
                <a:gd name="connsiteX348" fmla="*/ 1501 w 2331"/>
                <a:gd name="connsiteY348" fmla="*/ 1252 h 1469"/>
                <a:gd name="connsiteX349" fmla="*/ 1521 w 2331"/>
                <a:gd name="connsiteY349" fmla="*/ 1253 h 1469"/>
                <a:gd name="connsiteX350" fmla="*/ 1528 w 2331"/>
                <a:gd name="connsiteY350" fmla="*/ 1269 h 1469"/>
                <a:gd name="connsiteX351" fmla="*/ 1496 w 2331"/>
                <a:gd name="connsiteY351" fmla="*/ 1203 h 1469"/>
                <a:gd name="connsiteX352" fmla="*/ 1449 w 2331"/>
                <a:gd name="connsiteY352" fmla="*/ 1203 h 1469"/>
                <a:gd name="connsiteX353" fmla="*/ 1412 w 2331"/>
                <a:gd name="connsiteY353" fmla="*/ 1158 h 1469"/>
                <a:gd name="connsiteX354" fmla="*/ 1421 w 2331"/>
                <a:gd name="connsiteY354" fmla="*/ 1134 h 1469"/>
                <a:gd name="connsiteX355" fmla="*/ 1431 w 2331"/>
                <a:gd name="connsiteY355" fmla="*/ 1104 h 1469"/>
                <a:gd name="connsiteX356" fmla="*/ 1427 w 2331"/>
                <a:gd name="connsiteY356" fmla="*/ 1098 h 1469"/>
                <a:gd name="connsiteX357" fmla="*/ 1475 w 2331"/>
                <a:gd name="connsiteY357" fmla="*/ 1053 h 1469"/>
                <a:gd name="connsiteX358" fmla="*/ 1425 w 2331"/>
                <a:gd name="connsiteY358" fmla="*/ 1050 h 1469"/>
                <a:gd name="connsiteX359" fmla="*/ 1487 w 2331"/>
                <a:gd name="connsiteY359" fmla="*/ 891 h 1469"/>
                <a:gd name="connsiteX360" fmla="*/ 1538 w 2331"/>
                <a:gd name="connsiteY360" fmla="*/ 843 h 1469"/>
                <a:gd name="connsiteX361" fmla="*/ 1570 w 2331"/>
                <a:gd name="connsiteY361" fmla="*/ 795 h 1469"/>
                <a:gd name="connsiteX362" fmla="*/ 1629 w 2331"/>
                <a:gd name="connsiteY362" fmla="*/ 762 h 1469"/>
                <a:gd name="connsiteX363" fmla="*/ 1632 w 2331"/>
                <a:gd name="connsiteY363" fmla="*/ 804 h 1469"/>
                <a:gd name="connsiteX364" fmla="*/ 1643 w 2331"/>
                <a:gd name="connsiteY364" fmla="*/ 772 h 1469"/>
                <a:gd name="connsiteX365" fmla="*/ 1657 w 2331"/>
                <a:gd name="connsiteY365" fmla="*/ 782 h 1469"/>
                <a:gd name="connsiteX366" fmla="*/ 1673 w 2331"/>
                <a:gd name="connsiteY366" fmla="*/ 791 h 1469"/>
                <a:gd name="connsiteX367" fmla="*/ 1688 w 2331"/>
                <a:gd name="connsiteY367" fmla="*/ 754 h 1469"/>
                <a:gd name="connsiteX368" fmla="*/ 1703 w 2331"/>
                <a:gd name="connsiteY368" fmla="*/ 761 h 1469"/>
                <a:gd name="connsiteX369" fmla="*/ 1704 w 2331"/>
                <a:gd name="connsiteY369" fmla="*/ 720 h 1469"/>
                <a:gd name="connsiteX370" fmla="*/ 1701 w 2331"/>
                <a:gd name="connsiteY370" fmla="*/ 765 h 1469"/>
                <a:gd name="connsiteX371" fmla="*/ 1719 w 2331"/>
                <a:gd name="connsiteY371" fmla="*/ 723 h 1469"/>
                <a:gd name="connsiteX372" fmla="*/ 1735 w 2331"/>
                <a:gd name="connsiteY372" fmla="*/ 774 h 1469"/>
                <a:gd name="connsiteX373" fmla="*/ 1731 w 2331"/>
                <a:gd name="connsiteY373" fmla="*/ 726 h 1469"/>
                <a:gd name="connsiteX374" fmla="*/ 1731 w 2331"/>
                <a:gd name="connsiteY374" fmla="*/ 735 h 1469"/>
                <a:gd name="connsiteX375" fmla="*/ 1743 w 2331"/>
                <a:gd name="connsiteY375" fmla="*/ 738 h 1469"/>
                <a:gd name="connsiteX376" fmla="*/ 1755 w 2331"/>
                <a:gd name="connsiteY376" fmla="*/ 774 h 1469"/>
                <a:gd name="connsiteX377" fmla="*/ 1664 w 2331"/>
                <a:gd name="connsiteY377" fmla="*/ 732 h 1469"/>
                <a:gd name="connsiteX378" fmla="*/ 1659 w 2331"/>
                <a:gd name="connsiteY378" fmla="*/ 774 h 1469"/>
                <a:gd name="connsiteX379" fmla="*/ 1707 w 2331"/>
                <a:gd name="connsiteY379" fmla="*/ 738 h 1469"/>
                <a:gd name="connsiteX380" fmla="*/ 1743 w 2331"/>
                <a:gd name="connsiteY380" fmla="*/ 762 h 1469"/>
                <a:gd name="connsiteX381" fmla="*/ 1752 w 2331"/>
                <a:gd name="connsiteY381" fmla="*/ 729 h 1469"/>
                <a:gd name="connsiteX382" fmla="*/ 1836 w 2331"/>
                <a:gd name="connsiteY382" fmla="*/ 747 h 1469"/>
                <a:gd name="connsiteX383" fmla="*/ 1707 w 2331"/>
                <a:gd name="connsiteY383" fmla="*/ 741 h 1469"/>
                <a:gd name="connsiteX384" fmla="*/ 1722 w 2331"/>
                <a:gd name="connsiteY384" fmla="*/ 738 h 1469"/>
                <a:gd name="connsiteX385" fmla="*/ 1857 w 2331"/>
                <a:gd name="connsiteY385" fmla="*/ 735 h 1469"/>
                <a:gd name="connsiteX386" fmla="*/ 1830 w 2331"/>
                <a:gd name="connsiteY386" fmla="*/ 697 h 1469"/>
                <a:gd name="connsiteX387" fmla="*/ 2013 w 2331"/>
                <a:gd name="connsiteY387" fmla="*/ 780 h 1469"/>
                <a:gd name="connsiteX388" fmla="*/ 1920 w 2331"/>
                <a:gd name="connsiteY388" fmla="*/ 774 h 1469"/>
                <a:gd name="connsiteX389" fmla="*/ 1830 w 2331"/>
                <a:gd name="connsiteY389" fmla="*/ 741 h 1469"/>
                <a:gd name="connsiteX390" fmla="*/ 1796 w 2331"/>
                <a:gd name="connsiteY390" fmla="*/ 738 h 1469"/>
                <a:gd name="connsiteX391" fmla="*/ 1797 w 2331"/>
                <a:gd name="connsiteY391" fmla="*/ 738 h 1469"/>
                <a:gd name="connsiteX392" fmla="*/ 1729 w 2331"/>
                <a:gd name="connsiteY392" fmla="*/ 703 h 1469"/>
                <a:gd name="connsiteX393" fmla="*/ 1791 w 2331"/>
                <a:gd name="connsiteY393" fmla="*/ 708 h 1469"/>
                <a:gd name="connsiteX394" fmla="*/ 1583 w 2331"/>
                <a:gd name="connsiteY394" fmla="*/ 794 h 1469"/>
                <a:gd name="connsiteX395" fmla="*/ 1735 w 2331"/>
                <a:gd name="connsiteY395" fmla="*/ 749 h 1469"/>
                <a:gd name="connsiteX396" fmla="*/ 1392 w 2331"/>
                <a:gd name="connsiteY396" fmla="*/ 973 h 1469"/>
                <a:gd name="connsiteX397" fmla="*/ 1454 w 2331"/>
                <a:gd name="connsiteY397" fmla="*/ 925 h 1469"/>
                <a:gd name="connsiteX398" fmla="*/ 1542 w 2331"/>
                <a:gd name="connsiteY398" fmla="*/ 915 h 1469"/>
                <a:gd name="connsiteX399" fmla="*/ 1410 w 2331"/>
                <a:gd name="connsiteY399" fmla="*/ 840 h 1469"/>
                <a:gd name="connsiteX400" fmla="*/ 1494 w 2331"/>
                <a:gd name="connsiteY400" fmla="*/ 1011 h 1469"/>
                <a:gd name="connsiteX401" fmla="*/ 1416 w 2331"/>
                <a:gd name="connsiteY401" fmla="*/ 879 h 1469"/>
                <a:gd name="connsiteX402" fmla="*/ 1401 w 2331"/>
                <a:gd name="connsiteY402" fmla="*/ 837 h 1469"/>
                <a:gd name="connsiteX403" fmla="*/ 1454 w 2331"/>
                <a:gd name="connsiteY403" fmla="*/ 840 h 1469"/>
                <a:gd name="connsiteX404" fmla="*/ 1454 w 2331"/>
                <a:gd name="connsiteY404" fmla="*/ 918 h 1469"/>
                <a:gd name="connsiteX405" fmla="*/ 1380 w 2331"/>
                <a:gd name="connsiteY405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1932 w 2331"/>
                <a:gd name="connsiteY9" fmla="*/ 1023 h 1469"/>
                <a:gd name="connsiteX10" fmla="*/ 1934 w 2331"/>
                <a:gd name="connsiteY10" fmla="*/ 963 h 1469"/>
                <a:gd name="connsiteX11" fmla="*/ 2067 w 2331"/>
                <a:gd name="connsiteY11" fmla="*/ 825 h 1469"/>
                <a:gd name="connsiteX12" fmla="*/ 2069 w 2331"/>
                <a:gd name="connsiteY12" fmla="*/ 870 h 1469"/>
                <a:gd name="connsiteX13" fmla="*/ 2159 w 2331"/>
                <a:gd name="connsiteY13" fmla="*/ 909 h 1469"/>
                <a:gd name="connsiteX14" fmla="*/ 2157 w 2331"/>
                <a:gd name="connsiteY14" fmla="*/ 915 h 1469"/>
                <a:gd name="connsiteX15" fmla="*/ 1953 w 2331"/>
                <a:gd name="connsiteY15" fmla="*/ 1005 h 1469"/>
                <a:gd name="connsiteX16" fmla="*/ 1968 w 2331"/>
                <a:gd name="connsiteY16" fmla="*/ 1134 h 1469"/>
                <a:gd name="connsiteX17" fmla="*/ 1984 w 2331"/>
                <a:gd name="connsiteY17" fmla="*/ 1083 h 1469"/>
                <a:gd name="connsiteX18" fmla="*/ 1999 w 2331"/>
                <a:gd name="connsiteY18" fmla="*/ 1031 h 1469"/>
                <a:gd name="connsiteX19" fmla="*/ 2028 w 2331"/>
                <a:gd name="connsiteY19" fmla="*/ 926 h 1469"/>
                <a:gd name="connsiteX20" fmla="*/ 2055 w 2331"/>
                <a:gd name="connsiteY20" fmla="*/ 1087 h 1469"/>
                <a:gd name="connsiteX21" fmla="*/ 2091 w 2331"/>
                <a:gd name="connsiteY21" fmla="*/ 918 h 1469"/>
                <a:gd name="connsiteX22" fmla="*/ 2118 w 2331"/>
                <a:gd name="connsiteY22" fmla="*/ 1003 h 1469"/>
                <a:gd name="connsiteX23" fmla="*/ 2194 w 2331"/>
                <a:gd name="connsiteY23" fmla="*/ 1057 h 1469"/>
                <a:gd name="connsiteX24" fmla="*/ 2158 w 2331"/>
                <a:gd name="connsiteY24" fmla="*/ 1263 h 1469"/>
                <a:gd name="connsiteX25" fmla="*/ 2208 w 2331"/>
                <a:gd name="connsiteY25" fmla="*/ 1083 h 1469"/>
                <a:gd name="connsiteX26" fmla="*/ 2205 w 2331"/>
                <a:gd name="connsiteY26" fmla="*/ 1080 h 1469"/>
                <a:gd name="connsiteX27" fmla="*/ 2199 w 2331"/>
                <a:gd name="connsiteY27" fmla="*/ 1080 h 1469"/>
                <a:gd name="connsiteX28" fmla="*/ 2165 w 2331"/>
                <a:gd name="connsiteY28" fmla="*/ 1243 h 1469"/>
                <a:gd name="connsiteX29" fmla="*/ 2171 w 2331"/>
                <a:gd name="connsiteY29" fmla="*/ 1224 h 1469"/>
                <a:gd name="connsiteX30" fmla="*/ 2183 w 2331"/>
                <a:gd name="connsiteY30" fmla="*/ 1219 h 1469"/>
                <a:gd name="connsiteX31" fmla="*/ 2195 w 2331"/>
                <a:gd name="connsiteY31" fmla="*/ 1213 h 1469"/>
                <a:gd name="connsiteX32" fmla="*/ 2207 w 2331"/>
                <a:gd name="connsiteY32" fmla="*/ 1208 h 1469"/>
                <a:gd name="connsiteX33" fmla="*/ 2218 w 2331"/>
                <a:gd name="connsiteY33" fmla="*/ 1203 h 1469"/>
                <a:gd name="connsiteX34" fmla="*/ 2230 w 2331"/>
                <a:gd name="connsiteY34" fmla="*/ 1197 h 1469"/>
                <a:gd name="connsiteX35" fmla="*/ 2241 w 2331"/>
                <a:gd name="connsiteY35" fmla="*/ 1191 h 1469"/>
                <a:gd name="connsiteX36" fmla="*/ 2251 w 2331"/>
                <a:gd name="connsiteY36" fmla="*/ 1185 h 1469"/>
                <a:gd name="connsiteX37" fmla="*/ 2261 w 2331"/>
                <a:gd name="connsiteY37" fmla="*/ 1178 h 1469"/>
                <a:gd name="connsiteX38" fmla="*/ 2279 w 2331"/>
                <a:gd name="connsiteY38" fmla="*/ 1160 h 1469"/>
                <a:gd name="connsiteX39" fmla="*/ 2294 w 2331"/>
                <a:gd name="connsiteY39" fmla="*/ 1138 h 1469"/>
                <a:gd name="connsiteX40" fmla="*/ 2307 w 2331"/>
                <a:gd name="connsiteY40" fmla="*/ 1111 h 1469"/>
                <a:gd name="connsiteX41" fmla="*/ 2317 w 2331"/>
                <a:gd name="connsiteY41" fmla="*/ 1082 h 1469"/>
                <a:gd name="connsiteX42" fmla="*/ 2324 w 2331"/>
                <a:gd name="connsiteY42" fmla="*/ 1051 h 1469"/>
                <a:gd name="connsiteX43" fmla="*/ 2328 w 2331"/>
                <a:gd name="connsiteY43" fmla="*/ 1018 h 1469"/>
                <a:gd name="connsiteX44" fmla="*/ 2331 w 2331"/>
                <a:gd name="connsiteY44" fmla="*/ 985 h 1469"/>
                <a:gd name="connsiteX45" fmla="*/ 2331 w 2331"/>
                <a:gd name="connsiteY45" fmla="*/ 954 h 1469"/>
                <a:gd name="connsiteX46" fmla="*/ 2329 w 2331"/>
                <a:gd name="connsiteY46" fmla="*/ 927 h 1469"/>
                <a:gd name="connsiteX47" fmla="*/ 2327 w 2331"/>
                <a:gd name="connsiteY47" fmla="*/ 899 h 1469"/>
                <a:gd name="connsiteX48" fmla="*/ 2322 w 2331"/>
                <a:gd name="connsiteY48" fmla="*/ 871 h 1469"/>
                <a:gd name="connsiteX49" fmla="*/ 2315 w 2331"/>
                <a:gd name="connsiteY49" fmla="*/ 844 h 1469"/>
                <a:gd name="connsiteX50" fmla="*/ 2307 w 2331"/>
                <a:gd name="connsiteY50" fmla="*/ 819 h 1469"/>
                <a:gd name="connsiteX51" fmla="*/ 2297 w 2331"/>
                <a:gd name="connsiteY51" fmla="*/ 796 h 1469"/>
                <a:gd name="connsiteX52" fmla="*/ 2284 w 2331"/>
                <a:gd name="connsiteY52" fmla="*/ 777 h 1469"/>
                <a:gd name="connsiteX53" fmla="*/ 2269 w 2331"/>
                <a:gd name="connsiteY53" fmla="*/ 762 h 1469"/>
                <a:gd name="connsiteX54" fmla="*/ 2242 w 2331"/>
                <a:gd name="connsiteY54" fmla="*/ 743 h 1469"/>
                <a:gd name="connsiteX55" fmla="*/ 2213 w 2331"/>
                <a:gd name="connsiteY55" fmla="*/ 725 h 1469"/>
                <a:gd name="connsiteX56" fmla="*/ 2181 w 2331"/>
                <a:gd name="connsiteY56" fmla="*/ 706 h 1469"/>
                <a:gd name="connsiteX57" fmla="*/ 2147 w 2331"/>
                <a:gd name="connsiteY57" fmla="*/ 688 h 1469"/>
                <a:gd name="connsiteX58" fmla="*/ 2112 w 2331"/>
                <a:gd name="connsiteY58" fmla="*/ 672 h 1469"/>
                <a:gd name="connsiteX59" fmla="*/ 2074 w 2331"/>
                <a:gd name="connsiteY59" fmla="*/ 656 h 1469"/>
                <a:gd name="connsiteX60" fmla="*/ 2034 w 2331"/>
                <a:gd name="connsiteY60" fmla="*/ 640 h 1469"/>
                <a:gd name="connsiteX61" fmla="*/ 1993 w 2331"/>
                <a:gd name="connsiteY61" fmla="*/ 625 h 1469"/>
                <a:gd name="connsiteX62" fmla="*/ 1950 w 2331"/>
                <a:gd name="connsiteY62" fmla="*/ 611 h 1469"/>
                <a:gd name="connsiteX63" fmla="*/ 1904 w 2331"/>
                <a:gd name="connsiteY63" fmla="*/ 598 h 1469"/>
                <a:gd name="connsiteX64" fmla="*/ 1857 w 2331"/>
                <a:gd name="connsiteY64" fmla="*/ 585 h 1469"/>
                <a:gd name="connsiteX65" fmla="*/ 1808 w 2331"/>
                <a:gd name="connsiteY65" fmla="*/ 574 h 1469"/>
                <a:gd name="connsiteX66" fmla="*/ 1758 w 2331"/>
                <a:gd name="connsiteY66" fmla="*/ 563 h 1469"/>
                <a:gd name="connsiteX67" fmla="*/ 1707 w 2331"/>
                <a:gd name="connsiteY67" fmla="*/ 553 h 1469"/>
                <a:gd name="connsiteX68" fmla="*/ 1654 w 2331"/>
                <a:gd name="connsiteY68" fmla="*/ 543 h 1469"/>
                <a:gd name="connsiteX69" fmla="*/ 1599 w 2331"/>
                <a:gd name="connsiteY69" fmla="*/ 535 h 1469"/>
                <a:gd name="connsiteX70" fmla="*/ 1599 w 2331"/>
                <a:gd name="connsiteY70" fmla="*/ 535 h 1469"/>
                <a:gd name="connsiteX71" fmla="*/ 1595 w 2331"/>
                <a:gd name="connsiteY71" fmla="*/ 471 h 1469"/>
                <a:gd name="connsiteX72" fmla="*/ 1487 w 2331"/>
                <a:gd name="connsiteY72" fmla="*/ 471 h 1469"/>
                <a:gd name="connsiteX73" fmla="*/ 1496 w 2331"/>
                <a:gd name="connsiteY73" fmla="*/ 637 h 1469"/>
                <a:gd name="connsiteX74" fmla="*/ 1491 w 2331"/>
                <a:gd name="connsiteY74" fmla="*/ 638 h 1469"/>
                <a:gd name="connsiteX75" fmla="*/ 1487 w 2331"/>
                <a:gd name="connsiteY75" fmla="*/ 639 h 1469"/>
                <a:gd name="connsiteX76" fmla="*/ 1482 w 2331"/>
                <a:gd name="connsiteY76" fmla="*/ 640 h 1469"/>
                <a:gd name="connsiteX77" fmla="*/ 1477 w 2331"/>
                <a:gd name="connsiteY77" fmla="*/ 642 h 1469"/>
                <a:gd name="connsiteX78" fmla="*/ 1473 w 2331"/>
                <a:gd name="connsiteY78" fmla="*/ 644 h 1469"/>
                <a:gd name="connsiteX79" fmla="*/ 1468 w 2331"/>
                <a:gd name="connsiteY79" fmla="*/ 645 h 1469"/>
                <a:gd name="connsiteX80" fmla="*/ 1462 w 2331"/>
                <a:gd name="connsiteY80" fmla="*/ 646 h 1469"/>
                <a:gd name="connsiteX81" fmla="*/ 1458 w 2331"/>
                <a:gd name="connsiteY81" fmla="*/ 647 h 1469"/>
                <a:gd name="connsiteX82" fmla="*/ 1467 w 2331"/>
                <a:gd name="connsiteY82" fmla="*/ 643 h 1469"/>
                <a:gd name="connsiteX83" fmla="*/ 1418 w 2331"/>
                <a:gd name="connsiteY83" fmla="*/ 561 h 1469"/>
                <a:gd name="connsiteX84" fmla="*/ 1405 w 2331"/>
                <a:gd name="connsiteY84" fmla="*/ 452 h 1469"/>
                <a:gd name="connsiteX85" fmla="*/ 1417 w 2331"/>
                <a:gd name="connsiteY85" fmla="*/ 442 h 1469"/>
                <a:gd name="connsiteX86" fmla="*/ 1427 w 2331"/>
                <a:gd name="connsiteY86" fmla="*/ 430 h 1469"/>
                <a:gd name="connsiteX87" fmla="*/ 1438 w 2331"/>
                <a:gd name="connsiteY87" fmla="*/ 417 h 1469"/>
                <a:gd name="connsiteX88" fmla="*/ 1447 w 2331"/>
                <a:gd name="connsiteY88" fmla="*/ 403 h 1469"/>
                <a:gd name="connsiteX89" fmla="*/ 1456 w 2331"/>
                <a:gd name="connsiteY89" fmla="*/ 388 h 1469"/>
                <a:gd name="connsiteX90" fmla="*/ 1465 w 2331"/>
                <a:gd name="connsiteY90" fmla="*/ 372 h 1469"/>
                <a:gd name="connsiteX91" fmla="*/ 1472 w 2331"/>
                <a:gd name="connsiteY91" fmla="*/ 354 h 1469"/>
                <a:gd name="connsiteX92" fmla="*/ 1479 w 2331"/>
                <a:gd name="connsiteY92" fmla="*/ 337 h 1469"/>
                <a:gd name="connsiteX93" fmla="*/ 1487 w 2331"/>
                <a:gd name="connsiteY93" fmla="*/ 471 h 1469"/>
                <a:gd name="connsiteX94" fmla="*/ 1595 w 2331"/>
                <a:gd name="connsiteY94" fmla="*/ 471 h 1469"/>
                <a:gd name="connsiteX95" fmla="*/ 1585 w 2331"/>
                <a:gd name="connsiteY95" fmla="*/ 273 h 1469"/>
                <a:gd name="connsiteX96" fmla="*/ 1584 w 2331"/>
                <a:gd name="connsiteY96" fmla="*/ 265 h 1469"/>
                <a:gd name="connsiteX97" fmla="*/ 1580 w 2331"/>
                <a:gd name="connsiteY97" fmla="*/ 257 h 1469"/>
                <a:gd name="connsiteX98" fmla="*/ 1576 w 2331"/>
                <a:gd name="connsiteY98" fmla="*/ 250 h 1469"/>
                <a:gd name="connsiteX99" fmla="*/ 1570 w 2331"/>
                <a:gd name="connsiteY99" fmla="*/ 243 h 1469"/>
                <a:gd name="connsiteX100" fmla="*/ 1563 w 2331"/>
                <a:gd name="connsiteY100" fmla="*/ 237 h 1469"/>
                <a:gd name="connsiteX101" fmla="*/ 1556 w 2331"/>
                <a:gd name="connsiteY101" fmla="*/ 234 h 1469"/>
                <a:gd name="connsiteX102" fmla="*/ 1546 w 2331"/>
                <a:gd name="connsiteY102" fmla="*/ 231 h 1469"/>
                <a:gd name="connsiteX103" fmla="*/ 1538 w 2331"/>
                <a:gd name="connsiteY103" fmla="*/ 230 h 1469"/>
                <a:gd name="connsiteX104" fmla="*/ 1517 w 2331"/>
                <a:gd name="connsiteY104" fmla="*/ 230 h 1469"/>
                <a:gd name="connsiteX105" fmla="*/ 1511 w 2331"/>
                <a:gd name="connsiteY105" fmla="*/ 230 h 1469"/>
                <a:gd name="connsiteX106" fmla="*/ 1505 w 2331"/>
                <a:gd name="connsiteY106" fmla="*/ 231 h 1469"/>
                <a:gd name="connsiteX107" fmla="*/ 1501 w 2331"/>
                <a:gd name="connsiteY107" fmla="*/ 234 h 1469"/>
                <a:gd name="connsiteX108" fmla="*/ 1495 w 2331"/>
                <a:gd name="connsiteY108" fmla="*/ 236 h 1469"/>
                <a:gd name="connsiteX109" fmla="*/ 1495 w 2331"/>
                <a:gd name="connsiteY109" fmla="*/ 236 h 1469"/>
                <a:gd name="connsiteX110" fmla="*/ 1495 w 2331"/>
                <a:gd name="connsiteY110" fmla="*/ 235 h 1469"/>
                <a:gd name="connsiteX111" fmla="*/ 1495 w 2331"/>
                <a:gd name="connsiteY111" fmla="*/ 235 h 1469"/>
                <a:gd name="connsiteX112" fmla="*/ 1495 w 2331"/>
                <a:gd name="connsiteY112" fmla="*/ 235 h 1469"/>
                <a:gd name="connsiteX113" fmla="*/ 1493 w 2331"/>
                <a:gd name="connsiteY113" fmla="*/ 212 h 1469"/>
                <a:gd name="connsiteX114" fmla="*/ 1488 w 2331"/>
                <a:gd name="connsiteY114" fmla="*/ 188 h 1469"/>
                <a:gd name="connsiteX115" fmla="*/ 1481 w 2331"/>
                <a:gd name="connsiteY115" fmla="*/ 166 h 1469"/>
                <a:gd name="connsiteX116" fmla="*/ 1473 w 2331"/>
                <a:gd name="connsiteY116" fmla="*/ 145 h 1469"/>
                <a:gd name="connsiteX117" fmla="*/ 1462 w 2331"/>
                <a:gd name="connsiteY117" fmla="*/ 124 h 1469"/>
                <a:gd name="connsiteX118" fmla="*/ 1449 w 2331"/>
                <a:gd name="connsiteY118" fmla="*/ 105 h 1469"/>
                <a:gd name="connsiteX119" fmla="*/ 1434 w 2331"/>
                <a:gd name="connsiteY119" fmla="*/ 86 h 1469"/>
                <a:gd name="connsiteX120" fmla="*/ 1418 w 2331"/>
                <a:gd name="connsiteY120" fmla="*/ 69 h 1469"/>
                <a:gd name="connsiteX121" fmla="*/ 1399 w 2331"/>
                <a:gd name="connsiteY121" fmla="*/ 54 h 1469"/>
                <a:gd name="connsiteX122" fmla="*/ 1379 w 2331"/>
                <a:gd name="connsiteY122" fmla="*/ 40 h 1469"/>
                <a:gd name="connsiteX123" fmla="*/ 1359 w 2331"/>
                <a:gd name="connsiteY123" fmla="*/ 28 h 1469"/>
                <a:gd name="connsiteX124" fmla="*/ 1338 w 2331"/>
                <a:gd name="connsiteY124" fmla="*/ 18 h 1469"/>
                <a:gd name="connsiteX125" fmla="*/ 1316 w 2331"/>
                <a:gd name="connsiteY125" fmla="*/ 11 h 1469"/>
                <a:gd name="connsiteX126" fmla="*/ 1294 w 2331"/>
                <a:gd name="connsiteY126" fmla="*/ 5 h 1469"/>
                <a:gd name="connsiteX127" fmla="*/ 1271 w 2331"/>
                <a:gd name="connsiteY127" fmla="*/ 1 h 1469"/>
                <a:gd name="connsiteX128" fmla="*/ 1247 w 2331"/>
                <a:gd name="connsiteY128" fmla="*/ 0 h 1469"/>
                <a:gd name="connsiteX129" fmla="*/ 1225 w 2331"/>
                <a:gd name="connsiteY129" fmla="*/ 1 h 1469"/>
                <a:gd name="connsiteX130" fmla="*/ 1204 w 2331"/>
                <a:gd name="connsiteY130" fmla="*/ 4 h 1469"/>
                <a:gd name="connsiteX131" fmla="*/ 1183 w 2331"/>
                <a:gd name="connsiteY131" fmla="*/ 9 h 1469"/>
                <a:gd name="connsiteX132" fmla="*/ 1163 w 2331"/>
                <a:gd name="connsiteY132" fmla="*/ 15 h 1469"/>
                <a:gd name="connsiteX133" fmla="*/ 1144 w 2331"/>
                <a:gd name="connsiteY133" fmla="*/ 25 h 1469"/>
                <a:gd name="connsiteX134" fmla="*/ 1127 w 2331"/>
                <a:gd name="connsiteY134" fmla="*/ 34 h 1469"/>
                <a:gd name="connsiteX135" fmla="*/ 1110 w 2331"/>
                <a:gd name="connsiteY135" fmla="*/ 46 h 1469"/>
                <a:gd name="connsiteX136" fmla="*/ 1095 w 2331"/>
                <a:gd name="connsiteY136" fmla="*/ 60 h 1469"/>
                <a:gd name="connsiteX137" fmla="*/ 1080 w 2331"/>
                <a:gd name="connsiteY137" fmla="*/ 74 h 1469"/>
                <a:gd name="connsiteX138" fmla="*/ 1068 w 2331"/>
                <a:gd name="connsiteY138" fmla="*/ 90 h 1469"/>
                <a:gd name="connsiteX139" fmla="*/ 1057 w 2331"/>
                <a:gd name="connsiteY139" fmla="*/ 106 h 1469"/>
                <a:gd name="connsiteX140" fmla="*/ 1047 w 2331"/>
                <a:gd name="connsiteY140" fmla="*/ 125 h 1469"/>
                <a:gd name="connsiteX141" fmla="*/ 1039 w 2331"/>
                <a:gd name="connsiteY141" fmla="*/ 144 h 1469"/>
                <a:gd name="connsiteX142" fmla="*/ 1033 w 2331"/>
                <a:gd name="connsiteY142" fmla="*/ 164 h 1469"/>
                <a:gd name="connsiteX143" fmla="*/ 1029 w 2331"/>
                <a:gd name="connsiteY143" fmla="*/ 185 h 1469"/>
                <a:gd name="connsiteX144" fmla="*/ 1026 w 2331"/>
                <a:gd name="connsiteY144" fmla="*/ 207 h 1469"/>
                <a:gd name="connsiteX145" fmla="*/ 1003 w 2331"/>
                <a:gd name="connsiteY145" fmla="*/ 227 h 1469"/>
                <a:gd name="connsiteX146" fmla="*/ 976 w 2331"/>
                <a:gd name="connsiteY146" fmla="*/ 251 h 1469"/>
                <a:gd name="connsiteX147" fmla="*/ 947 w 2331"/>
                <a:gd name="connsiteY147" fmla="*/ 279 h 1469"/>
                <a:gd name="connsiteX148" fmla="*/ 919 w 2331"/>
                <a:gd name="connsiteY148" fmla="*/ 309 h 1469"/>
                <a:gd name="connsiteX149" fmla="*/ 893 w 2331"/>
                <a:gd name="connsiteY149" fmla="*/ 338 h 1469"/>
                <a:gd name="connsiteX150" fmla="*/ 873 w 2331"/>
                <a:gd name="connsiteY150" fmla="*/ 366 h 1469"/>
                <a:gd name="connsiteX151" fmla="*/ 860 w 2331"/>
                <a:gd name="connsiteY151" fmla="*/ 391 h 1469"/>
                <a:gd name="connsiteX152" fmla="*/ 858 w 2331"/>
                <a:gd name="connsiteY152" fmla="*/ 414 h 1469"/>
                <a:gd name="connsiteX153" fmla="*/ 860 w 2331"/>
                <a:gd name="connsiteY153" fmla="*/ 422 h 1469"/>
                <a:gd name="connsiteX154" fmla="*/ 864 w 2331"/>
                <a:gd name="connsiteY154" fmla="*/ 429 h 1469"/>
                <a:gd name="connsiteX155" fmla="*/ 870 w 2331"/>
                <a:gd name="connsiteY155" fmla="*/ 435 h 1469"/>
                <a:gd name="connsiteX156" fmla="*/ 877 w 2331"/>
                <a:gd name="connsiteY156" fmla="*/ 439 h 1469"/>
                <a:gd name="connsiteX157" fmla="*/ 887 w 2331"/>
                <a:gd name="connsiteY157" fmla="*/ 444 h 1469"/>
                <a:gd name="connsiteX158" fmla="*/ 898 w 2331"/>
                <a:gd name="connsiteY158" fmla="*/ 449 h 1469"/>
                <a:gd name="connsiteX159" fmla="*/ 911 w 2331"/>
                <a:gd name="connsiteY159" fmla="*/ 452 h 1469"/>
                <a:gd name="connsiteX160" fmla="*/ 923 w 2331"/>
                <a:gd name="connsiteY160" fmla="*/ 456 h 1469"/>
                <a:gd name="connsiteX161" fmla="*/ 936 w 2331"/>
                <a:gd name="connsiteY161" fmla="*/ 459 h 1469"/>
                <a:gd name="connsiteX162" fmla="*/ 950 w 2331"/>
                <a:gd name="connsiteY162" fmla="*/ 462 h 1469"/>
                <a:gd name="connsiteX163" fmla="*/ 964 w 2331"/>
                <a:gd name="connsiteY163" fmla="*/ 465 h 1469"/>
                <a:gd name="connsiteX164" fmla="*/ 978 w 2331"/>
                <a:gd name="connsiteY164" fmla="*/ 466 h 1469"/>
                <a:gd name="connsiteX165" fmla="*/ 991 w 2331"/>
                <a:gd name="connsiteY165" fmla="*/ 469 h 1469"/>
                <a:gd name="connsiteX166" fmla="*/ 1005 w 2331"/>
                <a:gd name="connsiteY166" fmla="*/ 470 h 1469"/>
                <a:gd name="connsiteX167" fmla="*/ 1018 w 2331"/>
                <a:gd name="connsiteY167" fmla="*/ 472 h 1469"/>
                <a:gd name="connsiteX168" fmla="*/ 1030 w 2331"/>
                <a:gd name="connsiteY168" fmla="*/ 473 h 1469"/>
                <a:gd name="connsiteX169" fmla="*/ 1041 w 2331"/>
                <a:gd name="connsiteY169" fmla="*/ 473 h 1469"/>
                <a:gd name="connsiteX170" fmla="*/ 1052 w 2331"/>
                <a:gd name="connsiteY170" fmla="*/ 474 h 1469"/>
                <a:gd name="connsiteX171" fmla="*/ 1061 w 2331"/>
                <a:gd name="connsiteY171" fmla="*/ 476 h 1469"/>
                <a:gd name="connsiteX172" fmla="*/ 1069 w 2331"/>
                <a:gd name="connsiteY172" fmla="*/ 476 h 1469"/>
                <a:gd name="connsiteX173" fmla="*/ 1082 w 2331"/>
                <a:gd name="connsiteY173" fmla="*/ 589 h 1469"/>
                <a:gd name="connsiteX174" fmla="*/ 1082 w 2331"/>
                <a:gd name="connsiteY174" fmla="*/ 593 h 1469"/>
                <a:gd name="connsiteX175" fmla="*/ 1074 w 2331"/>
                <a:gd name="connsiteY175" fmla="*/ 590 h 1469"/>
                <a:gd name="connsiteX176" fmla="*/ 1067 w 2331"/>
                <a:gd name="connsiteY176" fmla="*/ 588 h 1469"/>
                <a:gd name="connsiteX177" fmla="*/ 1059 w 2331"/>
                <a:gd name="connsiteY177" fmla="*/ 588 h 1469"/>
                <a:gd name="connsiteX178" fmla="*/ 1051 w 2331"/>
                <a:gd name="connsiteY178" fmla="*/ 590 h 1469"/>
                <a:gd name="connsiteX179" fmla="*/ 1046 w 2331"/>
                <a:gd name="connsiteY179" fmla="*/ 591 h 1469"/>
                <a:gd name="connsiteX180" fmla="*/ 1043 w 2331"/>
                <a:gd name="connsiteY180" fmla="*/ 593 h 1469"/>
                <a:gd name="connsiteX181" fmla="*/ 1039 w 2331"/>
                <a:gd name="connsiteY181" fmla="*/ 594 h 1469"/>
                <a:gd name="connsiteX182" fmla="*/ 1037 w 2331"/>
                <a:gd name="connsiteY182" fmla="*/ 595 h 1469"/>
                <a:gd name="connsiteX183" fmla="*/ 969 w 2331"/>
                <a:gd name="connsiteY183" fmla="*/ 501 h 1469"/>
                <a:gd name="connsiteX184" fmla="*/ 968 w 2331"/>
                <a:gd name="connsiteY184" fmla="*/ 500 h 1469"/>
                <a:gd name="connsiteX185" fmla="*/ 963 w 2331"/>
                <a:gd name="connsiteY185" fmla="*/ 497 h 1469"/>
                <a:gd name="connsiteX186" fmla="*/ 957 w 2331"/>
                <a:gd name="connsiteY186" fmla="*/ 493 h 1469"/>
                <a:gd name="connsiteX187" fmla="*/ 951 w 2331"/>
                <a:gd name="connsiteY187" fmla="*/ 491 h 1469"/>
                <a:gd name="connsiteX188" fmla="*/ 943 w 2331"/>
                <a:gd name="connsiteY188" fmla="*/ 488 h 1469"/>
                <a:gd name="connsiteX189" fmla="*/ 936 w 2331"/>
                <a:gd name="connsiteY189" fmla="*/ 488 h 1469"/>
                <a:gd name="connsiteX190" fmla="*/ 928 w 2331"/>
                <a:gd name="connsiteY190" fmla="*/ 491 h 1469"/>
                <a:gd name="connsiteX191" fmla="*/ 920 w 2331"/>
                <a:gd name="connsiteY191" fmla="*/ 493 h 1469"/>
                <a:gd name="connsiteX192" fmla="*/ 912 w 2331"/>
                <a:gd name="connsiteY192" fmla="*/ 499 h 1469"/>
                <a:gd name="connsiteX193" fmla="*/ 900 w 2331"/>
                <a:gd name="connsiteY193" fmla="*/ 514 h 1469"/>
                <a:gd name="connsiteX194" fmla="*/ 897 w 2331"/>
                <a:gd name="connsiteY194" fmla="*/ 529 h 1469"/>
                <a:gd name="connsiteX195" fmla="*/ 899 w 2331"/>
                <a:gd name="connsiteY195" fmla="*/ 543 h 1469"/>
                <a:gd name="connsiteX196" fmla="*/ 904 w 2331"/>
                <a:gd name="connsiteY196" fmla="*/ 554 h 1469"/>
                <a:gd name="connsiteX197" fmla="*/ 906 w 2331"/>
                <a:gd name="connsiteY197" fmla="*/ 557 h 1469"/>
                <a:gd name="connsiteX198" fmla="*/ 912 w 2331"/>
                <a:gd name="connsiteY198" fmla="*/ 564 h 1469"/>
                <a:gd name="connsiteX199" fmla="*/ 920 w 2331"/>
                <a:gd name="connsiteY199" fmla="*/ 576 h 1469"/>
                <a:gd name="connsiteX200" fmla="*/ 930 w 2331"/>
                <a:gd name="connsiteY200" fmla="*/ 590 h 1469"/>
                <a:gd name="connsiteX201" fmla="*/ 941 w 2331"/>
                <a:gd name="connsiteY201" fmla="*/ 604 h 1469"/>
                <a:gd name="connsiteX202" fmla="*/ 953 w 2331"/>
                <a:gd name="connsiteY202" fmla="*/ 619 h 1469"/>
                <a:gd name="connsiteX203" fmla="*/ 962 w 2331"/>
                <a:gd name="connsiteY203" fmla="*/ 632 h 1469"/>
                <a:gd name="connsiteX204" fmla="*/ 970 w 2331"/>
                <a:gd name="connsiteY204" fmla="*/ 643 h 1469"/>
                <a:gd name="connsiteX205" fmla="*/ 944 w 2331"/>
                <a:gd name="connsiteY205" fmla="*/ 636 h 1469"/>
                <a:gd name="connsiteX206" fmla="*/ 922 w 2331"/>
                <a:gd name="connsiteY206" fmla="*/ 628 h 1469"/>
                <a:gd name="connsiteX207" fmla="*/ 902 w 2331"/>
                <a:gd name="connsiteY207" fmla="*/ 618 h 1469"/>
                <a:gd name="connsiteX208" fmla="*/ 886 w 2331"/>
                <a:gd name="connsiteY208" fmla="*/ 609 h 1469"/>
                <a:gd name="connsiteX209" fmla="*/ 873 w 2331"/>
                <a:gd name="connsiteY209" fmla="*/ 600 h 1469"/>
                <a:gd name="connsiteX210" fmla="*/ 863 w 2331"/>
                <a:gd name="connsiteY210" fmla="*/ 589 h 1469"/>
                <a:gd name="connsiteX211" fmla="*/ 857 w 2331"/>
                <a:gd name="connsiteY211" fmla="*/ 578 h 1469"/>
                <a:gd name="connsiteX212" fmla="*/ 854 w 2331"/>
                <a:gd name="connsiteY212" fmla="*/ 567 h 1469"/>
                <a:gd name="connsiteX213" fmla="*/ 853 w 2331"/>
                <a:gd name="connsiteY213" fmla="*/ 559 h 1469"/>
                <a:gd name="connsiteX214" fmla="*/ 853 w 2331"/>
                <a:gd name="connsiteY214" fmla="*/ 552 h 1469"/>
                <a:gd name="connsiteX215" fmla="*/ 853 w 2331"/>
                <a:gd name="connsiteY215" fmla="*/ 545 h 1469"/>
                <a:gd name="connsiteX216" fmla="*/ 854 w 2331"/>
                <a:gd name="connsiteY216" fmla="*/ 538 h 1469"/>
                <a:gd name="connsiteX217" fmla="*/ 856 w 2331"/>
                <a:gd name="connsiteY217" fmla="*/ 518 h 1469"/>
                <a:gd name="connsiteX218" fmla="*/ 837 w 2331"/>
                <a:gd name="connsiteY218" fmla="*/ 520 h 1469"/>
                <a:gd name="connsiteX219" fmla="*/ 802 w 2331"/>
                <a:gd name="connsiteY219" fmla="*/ 524 h 1469"/>
                <a:gd name="connsiteX220" fmla="*/ 767 w 2331"/>
                <a:gd name="connsiteY220" fmla="*/ 528 h 1469"/>
                <a:gd name="connsiteX221" fmla="*/ 732 w 2331"/>
                <a:gd name="connsiteY221" fmla="*/ 532 h 1469"/>
                <a:gd name="connsiteX222" fmla="*/ 698 w 2331"/>
                <a:gd name="connsiteY222" fmla="*/ 538 h 1469"/>
                <a:gd name="connsiteX223" fmla="*/ 664 w 2331"/>
                <a:gd name="connsiteY223" fmla="*/ 542 h 1469"/>
                <a:gd name="connsiteX224" fmla="*/ 631 w 2331"/>
                <a:gd name="connsiteY224" fmla="*/ 548 h 1469"/>
                <a:gd name="connsiteX225" fmla="*/ 600 w 2331"/>
                <a:gd name="connsiteY225" fmla="*/ 554 h 1469"/>
                <a:gd name="connsiteX226" fmla="*/ 567 w 2331"/>
                <a:gd name="connsiteY226" fmla="*/ 560 h 1469"/>
                <a:gd name="connsiteX227" fmla="*/ 537 w 2331"/>
                <a:gd name="connsiteY227" fmla="*/ 567 h 1469"/>
                <a:gd name="connsiteX228" fmla="*/ 506 w 2331"/>
                <a:gd name="connsiteY228" fmla="*/ 574 h 1469"/>
                <a:gd name="connsiteX229" fmla="*/ 476 w 2331"/>
                <a:gd name="connsiteY229" fmla="*/ 581 h 1469"/>
                <a:gd name="connsiteX230" fmla="*/ 447 w 2331"/>
                <a:gd name="connsiteY230" fmla="*/ 589 h 1469"/>
                <a:gd name="connsiteX231" fmla="*/ 417 w 2331"/>
                <a:gd name="connsiteY231" fmla="*/ 596 h 1469"/>
                <a:gd name="connsiteX232" fmla="*/ 390 w 2331"/>
                <a:gd name="connsiteY232" fmla="*/ 604 h 1469"/>
                <a:gd name="connsiteX233" fmla="*/ 362 w 2331"/>
                <a:gd name="connsiteY233" fmla="*/ 614 h 1469"/>
                <a:gd name="connsiteX234" fmla="*/ 337 w 2331"/>
                <a:gd name="connsiteY234" fmla="*/ 622 h 1469"/>
                <a:gd name="connsiteX235" fmla="*/ 311 w 2331"/>
                <a:gd name="connsiteY235" fmla="*/ 631 h 1469"/>
                <a:gd name="connsiteX236" fmla="*/ 285 w 2331"/>
                <a:gd name="connsiteY236" fmla="*/ 640 h 1469"/>
                <a:gd name="connsiteX237" fmla="*/ 262 w 2331"/>
                <a:gd name="connsiteY237" fmla="*/ 650 h 1469"/>
                <a:gd name="connsiteX238" fmla="*/ 238 w 2331"/>
                <a:gd name="connsiteY238" fmla="*/ 660 h 1469"/>
                <a:gd name="connsiteX239" fmla="*/ 215 w 2331"/>
                <a:gd name="connsiteY239" fmla="*/ 671 h 1469"/>
                <a:gd name="connsiteX240" fmla="*/ 194 w 2331"/>
                <a:gd name="connsiteY240" fmla="*/ 681 h 1469"/>
                <a:gd name="connsiteX241" fmla="*/ 173 w 2331"/>
                <a:gd name="connsiteY241" fmla="*/ 692 h 1469"/>
                <a:gd name="connsiteX242" fmla="*/ 153 w 2331"/>
                <a:gd name="connsiteY242" fmla="*/ 702 h 1469"/>
                <a:gd name="connsiteX243" fmla="*/ 134 w 2331"/>
                <a:gd name="connsiteY243" fmla="*/ 714 h 1469"/>
                <a:gd name="connsiteX244" fmla="*/ 116 w 2331"/>
                <a:gd name="connsiteY244" fmla="*/ 726 h 1469"/>
                <a:gd name="connsiteX245" fmla="*/ 98 w 2331"/>
                <a:gd name="connsiteY245" fmla="*/ 737 h 1469"/>
                <a:gd name="connsiteX246" fmla="*/ 82 w 2331"/>
                <a:gd name="connsiteY246" fmla="*/ 749 h 1469"/>
                <a:gd name="connsiteX247" fmla="*/ 67 w 2331"/>
                <a:gd name="connsiteY247" fmla="*/ 762 h 1469"/>
                <a:gd name="connsiteX248" fmla="*/ 53 w 2331"/>
                <a:gd name="connsiteY248" fmla="*/ 774 h 1469"/>
                <a:gd name="connsiteX249" fmla="*/ 40 w 2331"/>
                <a:gd name="connsiteY249" fmla="*/ 787 h 1469"/>
                <a:gd name="connsiteX250" fmla="*/ 27 w 2331"/>
                <a:gd name="connsiteY250" fmla="*/ 799 h 1469"/>
                <a:gd name="connsiteX251" fmla="*/ 8 w 2331"/>
                <a:gd name="connsiteY251" fmla="*/ 836 h 1469"/>
                <a:gd name="connsiteX252" fmla="*/ 0 w 2331"/>
                <a:gd name="connsiteY252" fmla="*/ 882 h 1469"/>
                <a:gd name="connsiteX253" fmla="*/ 0 w 2331"/>
                <a:gd name="connsiteY253" fmla="*/ 927 h 1469"/>
                <a:gd name="connsiteX254" fmla="*/ 1 w 2331"/>
                <a:gd name="connsiteY254" fmla="*/ 958 h 1469"/>
                <a:gd name="connsiteX255" fmla="*/ 4 w 2331"/>
                <a:gd name="connsiteY255" fmla="*/ 983 h 1469"/>
                <a:gd name="connsiteX256" fmla="*/ 8 w 2331"/>
                <a:gd name="connsiteY256" fmla="*/ 1009 h 1469"/>
                <a:gd name="connsiteX257" fmla="*/ 14 w 2331"/>
                <a:gd name="connsiteY257" fmla="*/ 1034 h 1469"/>
                <a:gd name="connsiteX258" fmla="*/ 21 w 2331"/>
                <a:gd name="connsiteY258" fmla="*/ 1059 h 1469"/>
                <a:gd name="connsiteX259" fmla="*/ 29 w 2331"/>
                <a:gd name="connsiteY259" fmla="*/ 1082 h 1469"/>
                <a:gd name="connsiteX260" fmla="*/ 40 w 2331"/>
                <a:gd name="connsiteY260" fmla="*/ 1103 h 1469"/>
                <a:gd name="connsiteX261" fmla="*/ 51 w 2331"/>
                <a:gd name="connsiteY261" fmla="*/ 1122 h 1469"/>
                <a:gd name="connsiteX262" fmla="*/ 64 w 2331"/>
                <a:gd name="connsiteY262" fmla="*/ 1136 h 1469"/>
                <a:gd name="connsiteX263" fmla="*/ 81 w 2331"/>
                <a:gd name="connsiteY263" fmla="*/ 1149 h 1469"/>
                <a:gd name="connsiteX264" fmla="*/ 98 w 2331"/>
                <a:gd name="connsiteY264" fmla="*/ 1162 h 1469"/>
                <a:gd name="connsiteX265" fmla="*/ 118 w 2331"/>
                <a:gd name="connsiteY265" fmla="*/ 1173 h 1469"/>
                <a:gd name="connsiteX266" fmla="*/ 138 w 2331"/>
                <a:gd name="connsiteY266" fmla="*/ 1184 h 1469"/>
                <a:gd name="connsiteX267" fmla="*/ 160 w 2331"/>
                <a:gd name="connsiteY267" fmla="*/ 1193 h 1469"/>
                <a:gd name="connsiteX268" fmla="*/ 184 w 2331"/>
                <a:gd name="connsiteY268" fmla="*/ 1203 h 1469"/>
                <a:gd name="connsiteX269" fmla="*/ 208 w 2331"/>
                <a:gd name="connsiteY269" fmla="*/ 1211 h 1469"/>
                <a:gd name="connsiteX270" fmla="*/ 234 w 2331"/>
                <a:gd name="connsiteY270" fmla="*/ 1218 h 1469"/>
                <a:gd name="connsiteX271" fmla="*/ 242 w 2331"/>
                <a:gd name="connsiteY271" fmla="*/ 1239 h 1469"/>
                <a:gd name="connsiteX272" fmla="*/ 250 w 2331"/>
                <a:gd name="connsiteY272" fmla="*/ 1259 h 1469"/>
                <a:gd name="connsiteX273" fmla="*/ 261 w 2331"/>
                <a:gd name="connsiteY273" fmla="*/ 1279 h 1469"/>
                <a:gd name="connsiteX274" fmla="*/ 272 w 2331"/>
                <a:gd name="connsiteY274" fmla="*/ 1298 h 1469"/>
                <a:gd name="connsiteX275" fmla="*/ 285 w 2331"/>
                <a:gd name="connsiteY275" fmla="*/ 1317 h 1469"/>
                <a:gd name="connsiteX276" fmla="*/ 298 w 2331"/>
                <a:gd name="connsiteY276" fmla="*/ 1335 h 1469"/>
                <a:gd name="connsiteX277" fmla="*/ 313 w 2331"/>
                <a:gd name="connsiteY277" fmla="*/ 1352 h 1469"/>
                <a:gd name="connsiteX278" fmla="*/ 330 w 2331"/>
                <a:gd name="connsiteY278" fmla="*/ 1368 h 1469"/>
                <a:gd name="connsiteX279" fmla="*/ 342 w 2331"/>
                <a:gd name="connsiteY279" fmla="*/ 1380 h 1469"/>
                <a:gd name="connsiteX280" fmla="*/ 357 w 2331"/>
                <a:gd name="connsiteY280" fmla="*/ 1392 h 1469"/>
                <a:gd name="connsiteX281" fmla="*/ 371 w 2331"/>
                <a:gd name="connsiteY281" fmla="*/ 1402 h 1469"/>
                <a:gd name="connsiteX282" fmla="*/ 385 w 2331"/>
                <a:gd name="connsiteY282" fmla="*/ 1412 h 1469"/>
                <a:gd name="connsiteX283" fmla="*/ 400 w 2331"/>
                <a:gd name="connsiteY283" fmla="*/ 1421 h 1469"/>
                <a:gd name="connsiteX284" fmla="*/ 415 w 2331"/>
                <a:gd name="connsiteY284" fmla="*/ 1429 h 1469"/>
                <a:gd name="connsiteX285" fmla="*/ 430 w 2331"/>
                <a:gd name="connsiteY285" fmla="*/ 1436 h 1469"/>
                <a:gd name="connsiteX286" fmla="*/ 447 w 2331"/>
                <a:gd name="connsiteY286" fmla="*/ 1443 h 1469"/>
                <a:gd name="connsiteX287" fmla="*/ 462 w 2331"/>
                <a:gd name="connsiteY287" fmla="*/ 1449 h 1469"/>
                <a:gd name="connsiteX288" fmla="*/ 478 w 2331"/>
                <a:gd name="connsiteY288" fmla="*/ 1455 h 1469"/>
                <a:gd name="connsiteX289" fmla="*/ 494 w 2331"/>
                <a:gd name="connsiteY289" fmla="*/ 1458 h 1469"/>
                <a:gd name="connsiteX290" fmla="*/ 512 w 2331"/>
                <a:gd name="connsiteY290" fmla="*/ 1462 h 1469"/>
                <a:gd name="connsiteX291" fmla="*/ 528 w 2331"/>
                <a:gd name="connsiteY291" fmla="*/ 1465 h 1469"/>
                <a:gd name="connsiteX292" fmla="*/ 546 w 2331"/>
                <a:gd name="connsiteY292" fmla="*/ 1468 h 1469"/>
                <a:gd name="connsiteX293" fmla="*/ 562 w 2331"/>
                <a:gd name="connsiteY293" fmla="*/ 1469 h 1469"/>
                <a:gd name="connsiteX294" fmla="*/ 580 w 2331"/>
                <a:gd name="connsiteY294" fmla="*/ 1469 h 1469"/>
                <a:gd name="connsiteX295" fmla="*/ 597 w 2331"/>
                <a:gd name="connsiteY295" fmla="*/ 1469 h 1469"/>
                <a:gd name="connsiteX296" fmla="*/ 614 w 2331"/>
                <a:gd name="connsiteY296" fmla="*/ 1468 h 1469"/>
                <a:gd name="connsiteX297" fmla="*/ 631 w 2331"/>
                <a:gd name="connsiteY297" fmla="*/ 1465 h 1469"/>
                <a:gd name="connsiteX298" fmla="*/ 648 w 2331"/>
                <a:gd name="connsiteY298" fmla="*/ 1462 h 1469"/>
                <a:gd name="connsiteX299" fmla="*/ 664 w 2331"/>
                <a:gd name="connsiteY299" fmla="*/ 1458 h 1469"/>
                <a:gd name="connsiteX300" fmla="*/ 679 w 2331"/>
                <a:gd name="connsiteY300" fmla="*/ 1455 h 1469"/>
                <a:gd name="connsiteX301" fmla="*/ 695 w 2331"/>
                <a:gd name="connsiteY301" fmla="*/ 1449 h 1469"/>
                <a:gd name="connsiteX302" fmla="*/ 711 w 2331"/>
                <a:gd name="connsiteY302" fmla="*/ 1443 h 1469"/>
                <a:gd name="connsiteX303" fmla="*/ 726 w 2331"/>
                <a:gd name="connsiteY303" fmla="*/ 1436 h 1469"/>
                <a:gd name="connsiteX304" fmla="*/ 740 w 2331"/>
                <a:gd name="connsiteY304" fmla="*/ 1429 h 1469"/>
                <a:gd name="connsiteX305" fmla="*/ 754 w 2331"/>
                <a:gd name="connsiteY305" fmla="*/ 1421 h 1469"/>
                <a:gd name="connsiteX306" fmla="*/ 768 w 2331"/>
                <a:gd name="connsiteY306" fmla="*/ 1412 h 1469"/>
                <a:gd name="connsiteX307" fmla="*/ 781 w 2331"/>
                <a:gd name="connsiteY307" fmla="*/ 1402 h 1469"/>
                <a:gd name="connsiteX308" fmla="*/ 794 w 2331"/>
                <a:gd name="connsiteY308" fmla="*/ 1392 h 1469"/>
                <a:gd name="connsiteX309" fmla="*/ 807 w 2331"/>
                <a:gd name="connsiteY309" fmla="*/ 1380 h 1469"/>
                <a:gd name="connsiteX310" fmla="*/ 818 w 2331"/>
                <a:gd name="connsiteY310" fmla="*/ 1368 h 1469"/>
                <a:gd name="connsiteX311" fmla="*/ 830 w 2331"/>
                <a:gd name="connsiteY311" fmla="*/ 1356 h 1469"/>
                <a:gd name="connsiteX312" fmla="*/ 842 w 2331"/>
                <a:gd name="connsiteY312" fmla="*/ 1342 h 1469"/>
                <a:gd name="connsiteX313" fmla="*/ 851 w 2331"/>
                <a:gd name="connsiteY313" fmla="*/ 1326 h 1469"/>
                <a:gd name="connsiteX314" fmla="*/ 861 w 2331"/>
                <a:gd name="connsiteY314" fmla="*/ 1311 h 1469"/>
                <a:gd name="connsiteX315" fmla="*/ 870 w 2331"/>
                <a:gd name="connsiteY315" fmla="*/ 1296 h 1469"/>
                <a:gd name="connsiteX316" fmla="*/ 877 w 2331"/>
                <a:gd name="connsiteY316" fmla="*/ 1281 h 1469"/>
                <a:gd name="connsiteX317" fmla="*/ 884 w 2331"/>
                <a:gd name="connsiteY317" fmla="*/ 1264 h 1469"/>
                <a:gd name="connsiteX318" fmla="*/ 889 w 2331"/>
                <a:gd name="connsiteY318" fmla="*/ 1248 h 1469"/>
                <a:gd name="connsiteX319" fmla="*/ 908 w 2331"/>
                <a:gd name="connsiteY319" fmla="*/ 1248 h 1469"/>
                <a:gd name="connsiteX320" fmla="*/ 927 w 2331"/>
                <a:gd name="connsiteY320" fmla="*/ 1247 h 1469"/>
                <a:gd name="connsiteX321" fmla="*/ 946 w 2331"/>
                <a:gd name="connsiteY321" fmla="*/ 1247 h 1469"/>
                <a:gd name="connsiteX322" fmla="*/ 964 w 2331"/>
                <a:gd name="connsiteY322" fmla="*/ 1247 h 1469"/>
                <a:gd name="connsiteX323" fmla="*/ 983 w 2331"/>
                <a:gd name="connsiteY323" fmla="*/ 1246 h 1469"/>
                <a:gd name="connsiteX324" fmla="*/ 1002 w 2331"/>
                <a:gd name="connsiteY324" fmla="*/ 1246 h 1469"/>
                <a:gd name="connsiteX325" fmla="*/ 1020 w 2331"/>
                <a:gd name="connsiteY325" fmla="*/ 1246 h 1469"/>
                <a:gd name="connsiteX326" fmla="*/ 1039 w 2331"/>
                <a:gd name="connsiteY326" fmla="*/ 1245 h 1469"/>
                <a:gd name="connsiteX327" fmla="*/ 1058 w 2331"/>
                <a:gd name="connsiteY327" fmla="*/ 1245 h 1469"/>
                <a:gd name="connsiteX328" fmla="*/ 1078 w 2331"/>
                <a:gd name="connsiteY328" fmla="*/ 1245 h 1469"/>
                <a:gd name="connsiteX329" fmla="*/ 1096 w 2331"/>
                <a:gd name="connsiteY329" fmla="*/ 1245 h 1469"/>
                <a:gd name="connsiteX330" fmla="*/ 1116 w 2331"/>
                <a:gd name="connsiteY330" fmla="*/ 1243 h 1469"/>
                <a:gd name="connsiteX331" fmla="*/ 1135 w 2331"/>
                <a:gd name="connsiteY331" fmla="*/ 1243 h 1469"/>
                <a:gd name="connsiteX332" fmla="*/ 1155 w 2331"/>
                <a:gd name="connsiteY332" fmla="*/ 1243 h 1469"/>
                <a:gd name="connsiteX333" fmla="*/ 1174 w 2331"/>
                <a:gd name="connsiteY333" fmla="*/ 1243 h 1469"/>
                <a:gd name="connsiteX334" fmla="*/ 1193 w 2331"/>
                <a:gd name="connsiteY334" fmla="*/ 1243 h 1469"/>
                <a:gd name="connsiteX335" fmla="*/ 1214 w 2331"/>
                <a:gd name="connsiteY335" fmla="*/ 1243 h 1469"/>
                <a:gd name="connsiteX336" fmla="*/ 1235 w 2331"/>
                <a:gd name="connsiteY336" fmla="*/ 1243 h 1469"/>
                <a:gd name="connsiteX337" fmla="*/ 1257 w 2331"/>
                <a:gd name="connsiteY337" fmla="*/ 1243 h 1469"/>
                <a:gd name="connsiteX338" fmla="*/ 1278 w 2331"/>
                <a:gd name="connsiteY338" fmla="*/ 1245 h 1469"/>
                <a:gd name="connsiteX339" fmla="*/ 1299 w 2331"/>
                <a:gd name="connsiteY339" fmla="*/ 1245 h 1469"/>
                <a:gd name="connsiteX340" fmla="*/ 1320 w 2331"/>
                <a:gd name="connsiteY340" fmla="*/ 1245 h 1469"/>
                <a:gd name="connsiteX341" fmla="*/ 1339 w 2331"/>
                <a:gd name="connsiteY341" fmla="*/ 1246 h 1469"/>
                <a:gd name="connsiteX342" fmla="*/ 1361 w 2331"/>
                <a:gd name="connsiteY342" fmla="*/ 1246 h 1469"/>
                <a:gd name="connsiteX343" fmla="*/ 1380 w 2331"/>
                <a:gd name="connsiteY343" fmla="*/ 1247 h 1469"/>
                <a:gd name="connsiteX344" fmla="*/ 1401 w 2331"/>
                <a:gd name="connsiteY344" fmla="*/ 1248 h 1469"/>
                <a:gd name="connsiteX345" fmla="*/ 1421 w 2331"/>
                <a:gd name="connsiteY345" fmla="*/ 1248 h 1469"/>
                <a:gd name="connsiteX346" fmla="*/ 1441 w 2331"/>
                <a:gd name="connsiteY346" fmla="*/ 1249 h 1469"/>
                <a:gd name="connsiteX347" fmla="*/ 1461 w 2331"/>
                <a:gd name="connsiteY347" fmla="*/ 1250 h 1469"/>
                <a:gd name="connsiteX348" fmla="*/ 1481 w 2331"/>
                <a:gd name="connsiteY348" fmla="*/ 1252 h 1469"/>
                <a:gd name="connsiteX349" fmla="*/ 1501 w 2331"/>
                <a:gd name="connsiteY349" fmla="*/ 1252 h 1469"/>
                <a:gd name="connsiteX350" fmla="*/ 1521 w 2331"/>
                <a:gd name="connsiteY350" fmla="*/ 1253 h 1469"/>
                <a:gd name="connsiteX351" fmla="*/ 1528 w 2331"/>
                <a:gd name="connsiteY351" fmla="*/ 1269 h 1469"/>
                <a:gd name="connsiteX352" fmla="*/ 1496 w 2331"/>
                <a:gd name="connsiteY352" fmla="*/ 1203 h 1469"/>
                <a:gd name="connsiteX353" fmla="*/ 1449 w 2331"/>
                <a:gd name="connsiteY353" fmla="*/ 1203 h 1469"/>
                <a:gd name="connsiteX354" fmla="*/ 1412 w 2331"/>
                <a:gd name="connsiteY354" fmla="*/ 1158 h 1469"/>
                <a:gd name="connsiteX355" fmla="*/ 1421 w 2331"/>
                <a:gd name="connsiteY355" fmla="*/ 1134 h 1469"/>
                <a:gd name="connsiteX356" fmla="*/ 1431 w 2331"/>
                <a:gd name="connsiteY356" fmla="*/ 1104 h 1469"/>
                <a:gd name="connsiteX357" fmla="*/ 1427 w 2331"/>
                <a:gd name="connsiteY357" fmla="*/ 1098 h 1469"/>
                <a:gd name="connsiteX358" fmla="*/ 1475 w 2331"/>
                <a:gd name="connsiteY358" fmla="*/ 1053 h 1469"/>
                <a:gd name="connsiteX359" fmla="*/ 1425 w 2331"/>
                <a:gd name="connsiteY359" fmla="*/ 1050 h 1469"/>
                <a:gd name="connsiteX360" fmla="*/ 1487 w 2331"/>
                <a:gd name="connsiteY360" fmla="*/ 891 h 1469"/>
                <a:gd name="connsiteX361" fmla="*/ 1538 w 2331"/>
                <a:gd name="connsiteY361" fmla="*/ 843 h 1469"/>
                <a:gd name="connsiteX362" fmla="*/ 1570 w 2331"/>
                <a:gd name="connsiteY362" fmla="*/ 795 h 1469"/>
                <a:gd name="connsiteX363" fmla="*/ 1629 w 2331"/>
                <a:gd name="connsiteY363" fmla="*/ 762 h 1469"/>
                <a:gd name="connsiteX364" fmla="*/ 1632 w 2331"/>
                <a:gd name="connsiteY364" fmla="*/ 804 h 1469"/>
                <a:gd name="connsiteX365" fmla="*/ 1643 w 2331"/>
                <a:gd name="connsiteY365" fmla="*/ 772 h 1469"/>
                <a:gd name="connsiteX366" fmla="*/ 1657 w 2331"/>
                <a:gd name="connsiteY366" fmla="*/ 782 h 1469"/>
                <a:gd name="connsiteX367" fmla="*/ 1673 w 2331"/>
                <a:gd name="connsiteY367" fmla="*/ 791 h 1469"/>
                <a:gd name="connsiteX368" fmla="*/ 1688 w 2331"/>
                <a:gd name="connsiteY368" fmla="*/ 754 h 1469"/>
                <a:gd name="connsiteX369" fmla="*/ 1703 w 2331"/>
                <a:gd name="connsiteY369" fmla="*/ 761 h 1469"/>
                <a:gd name="connsiteX370" fmla="*/ 1704 w 2331"/>
                <a:gd name="connsiteY370" fmla="*/ 720 h 1469"/>
                <a:gd name="connsiteX371" fmla="*/ 1701 w 2331"/>
                <a:gd name="connsiteY371" fmla="*/ 765 h 1469"/>
                <a:gd name="connsiteX372" fmla="*/ 1719 w 2331"/>
                <a:gd name="connsiteY372" fmla="*/ 723 h 1469"/>
                <a:gd name="connsiteX373" fmla="*/ 1735 w 2331"/>
                <a:gd name="connsiteY373" fmla="*/ 774 h 1469"/>
                <a:gd name="connsiteX374" fmla="*/ 1731 w 2331"/>
                <a:gd name="connsiteY374" fmla="*/ 726 h 1469"/>
                <a:gd name="connsiteX375" fmla="*/ 1731 w 2331"/>
                <a:gd name="connsiteY375" fmla="*/ 735 h 1469"/>
                <a:gd name="connsiteX376" fmla="*/ 1743 w 2331"/>
                <a:gd name="connsiteY376" fmla="*/ 738 h 1469"/>
                <a:gd name="connsiteX377" fmla="*/ 1755 w 2331"/>
                <a:gd name="connsiteY377" fmla="*/ 774 h 1469"/>
                <a:gd name="connsiteX378" fmla="*/ 1664 w 2331"/>
                <a:gd name="connsiteY378" fmla="*/ 732 h 1469"/>
                <a:gd name="connsiteX379" fmla="*/ 1659 w 2331"/>
                <a:gd name="connsiteY379" fmla="*/ 774 h 1469"/>
                <a:gd name="connsiteX380" fmla="*/ 1707 w 2331"/>
                <a:gd name="connsiteY380" fmla="*/ 738 h 1469"/>
                <a:gd name="connsiteX381" fmla="*/ 1743 w 2331"/>
                <a:gd name="connsiteY381" fmla="*/ 762 h 1469"/>
                <a:gd name="connsiteX382" fmla="*/ 1752 w 2331"/>
                <a:gd name="connsiteY382" fmla="*/ 729 h 1469"/>
                <a:gd name="connsiteX383" fmla="*/ 1836 w 2331"/>
                <a:gd name="connsiteY383" fmla="*/ 747 h 1469"/>
                <a:gd name="connsiteX384" fmla="*/ 1707 w 2331"/>
                <a:gd name="connsiteY384" fmla="*/ 741 h 1469"/>
                <a:gd name="connsiteX385" fmla="*/ 1722 w 2331"/>
                <a:gd name="connsiteY385" fmla="*/ 738 h 1469"/>
                <a:gd name="connsiteX386" fmla="*/ 1857 w 2331"/>
                <a:gd name="connsiteY386" fmla="*/ 735 h 1469"/>
                <a:gd name="connsiteX387" fmla="*/ 1830 w 2331"/>
                <a:gd name="connsiteY387" fmla="*/ 697 h 1469"/>
                <a:gd name="connsiteX388" fmla="*/ 2013 w 2331"/>
                <a:gd name="connsiteY388" fmla="*/ 780 h 1469"/>
                <a:gd name="connsiteX389" fmla="*/ 1920 w 2331"/>
                <a:gd name="connsiteY389" fmla="*/ 774 h 1469"/>
                <a:gd name="connsiteX390" fmla="*/ 1830 w 2331"/>
                <a:gd name="connsiteY390" fmla="*/ 741 h 1469"/>
                <a:gd name="connsiteX391" fmla="*/ 1796 w 2331"/>
                <a:gd name="connsiteY391" fmla="*/ 738 h 1469"/>
                <a:gd name="connsiteX392" fmla="*/ 1797 w 2331"/>
                <a:gd name="connsiteY392" fmla="*/ 738 h 1469"/>
                <a:gd name="connsiteX393" fmla="*/ 1729 w 2331"/>
                <a:gd name="connsiteY393" fmla="*/ 703 h 1469"/>
                <a:gd name="connsiteX394" fmla="*/ 1791 w 2331"/>
                <a:gd name="connsiteY394" fmla="*/ 708 h 1469"/>
                <a:gd name="connsiteX395" fmla="*/ 1583 w 2331"/>
                <a:gd name="connsiteY395" fmla="*/ 794 h 1469"/>
                <a:gd name="connsiteX396" fmla="*/ 1735 w 2331"/>
                <a:gd name="connsiteY396" fmla="*/ 749 h 1469"/>
                <a:gd name="connsiteX397" fmla="*/ 1392 w 2331"/>
                <a:gd name="connsiteY397" fmla="*/ 973 h 1469"/>
                <a:gd name="connsiteX398" fmla="*/ 1454 w 2331"/>
                <a:gd name="connsiteY398" fmla="*/ 925 h 1469"/>
                <a:gd name="connsiteX399" fmla="*/ 1542 w 2331"/>
                <a:gd name="connsiteY399" fmla="*/ 915 h 1469"/>
                <a:gd name="connsiteX400" fmla="*/ 1410 w 2331"/>
                <a:gd name="connsiteY400" fmla="*/ 840 h 1469"/>
                <a:gd name="connsiteX401" fmla="*/ 1494 w 2331"/>
                <a:gd name="connsiteY401" fmla="*/ 1011 h 1469"/>
                <a:gd name="connsiteX402" fmla="*/ 1416 w 2331"/>
                <a:gd name="connsiteY402" fmla="*/ 879 h 1469"/>
                <a:gd name="connsiteX403" fmla="*/ 1401 w 2331"/>
                <a:gd name="connsiteY403" fmla="*/ 837 h 1469"/>
                <a:gd name="connsiteX404" fmla="*/ 1454 w 2331"/>
                <a:gd name="connsiteY404" fmla="*/ 840 h 1469"/>
                <a:gd name="connsiteX405" fmla="*/ 1454 w 2331"/>
                <a:gd name="connsiteY405" fmla="*/ 918 h 1469"/>
                <a:gd name="connsiteX406" fmla="*/ 1380 w 2331"/>
                <a:gd name="connsiteY406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1934 w 2331"/>
                <a:gd name="connsiteY10" fmla="*/ 963 h 1469"/>
                <a:gd name="connsiteX11" fmla="*/ 2067 w 2331"/>
                <a:gd name="connsiteY11" fmla="*/ 825 h 1469"/>
                <a:gd name="connsiteX12" fmla="*/ 2069 w 2331"/>
                <a:gd name="connsiteY12" fmla="*/ 870 h 1469"/>
                <a:gd name="connsiteX13" fmla="*/ 2159 w 2331"/>
                <a:gd name="connsiteY13" fmla="*/ 909 h 1469"/>
                <a:gd name="connsiteX14" fmla="*/ 2157 w 2331"/>
                <a:gd name="connsiteY14" fmla="*/ 915 h 1469"/>
                <a:gd name="connsiteX15" fmla="*/ 1953 w 2331"/>
                <a:gd name="connsiteY15" fmla="*/ 1005 h 1469"/>
                <a:gd name="connsiteX16" fmla="*/ 1968 w 2331"/>
                <a:gd name="connsiteY16" fmla="*/ 1134 h 1469"/>
                <a:gd name="connsiteX17" fmla="*/ 1984 w 2331"/>
                <a:gd name="connsiteY17" fmla="*/ 1083 h 1469"/>
                <a:gd name="connsiteX18" fmla="*/ 1999 w 2331"/>
                <a:gd name="connsiteY18" fmla="*/ 1031 h 1469"/>
                <a:gd name="connsiteX19" fmla="*/ 2028 w 2331"/>
                <a:gd name="connsiteY19" fmla="*/ 926 h 1469"/>
                <a:gd name="connsiteX20" fmla="*/ 2055 w 2331"/>
                <a:gd name="connsiteY20" fmla="*/ 1087 h 1469"/>
                <a:gd name="connsiteX21" fmla="*/ 2091 w 2331"/>
                <a:gd name="connsiteY21" fmla="*/ 918 h 1469"/>
                <a:gd name="connsiteX22" fmla="*/ 2118 w 2331"/>
                <a:gd name="connsiteY22" fmla="*/ 1003 h 1469"/>
                <a:gd name="connsiteX23" fmla="*/ 2194 w 2331"/>
                <a:gd name="connsiteY23" fmla="*/ 1057 h 1469"/>
                <a:gd name="connsiteX24" fmla="*/ 2158 w 2331"/>
                <a:gd name="connsiteY24" fmla="*/ 1263 h 1469"/>
                <a:gd name="connsiteX25" fmla="*/ 2208 w 2331"/>
                <a:gd name="connsiteY25" fmla="*/ 1083 h 1469"/>
                <a:gd name="connsiteX26" fmla="*/ 2205 w 2331"/>
                <a:gd name="connsiteY26" fmla="*/ 1080 h 1469"/>
                <a:gd name="connsiteX27" fmla="*/ 2199 w 2331"/>
                <a:gd name="connsiteY27" fmla="*/ 1080 h 1469"/>
                <a:gd name="connsiteX28" fmla="*/ 2165 w 2331"/>
                <a:gd name="connsiteY28" fmla="*/ 1243 h 1469"/>
                <a:gd name="connsiteX29" fmla="*/ 2171 w 2331"/>
                <a:gd name="connsiteY29" fmla="*/ 1224 h 1469"/>
                <a:gd name="connsiteX30" fmla="*/ 2183 w 2331"/>
                <a:gd name="connsiteY30" fmla="*/ 1219 h 1469"/>
                <a:gd name="connsiteX31" fmla="*/ 2195 w 2331"/>
                <a:gd name="connsiteY31" fmla="*/ 1213 h 1469"/>
                <a:gd name="connsiteX32" fmla="*/ 2207 w 2331"/>
                <a:gd name="connsiteY32" fmla="*/ 1208 h 1469"/>
                <a:gd name="connsiteX33" fmla="*/ 2218 w 2331"/>
                <a:gd name="connsiteY33" fmla="*/ 1203 h 1469"/>
                <a:gd name="connsiteX34" fmla="*/ 2230 w 2331"/>
                <a:gd name="connsiteY34" fmla="*/ 1197 h 1469"/>
                <a:gd name="connsiteX35" fmla="*/ 2241 w 2331"/>
                <a:gd name="connsiteY35" fmla="*/ 1191 h 1469"/>
                <a:gd name="connsiteX36" fmla="*/ 2251 w 2331"/>
                <a:gd name="connsiteY36" fmla="*/ 1185 h 1469"/>
                <a:gd name="connsiteX37" fmla="*/ 2261 w 2331"/>
                <a:gd name="connsiteY37" fmla="*/ 1178 h 1469"/>
                <a:gd name="connsiteX38" fmla="*/ 2279 w 2331"/>
                <a:gd name="connsiteY38" fmla="*/ 1160 h 1469"/>
                <a:gd name="connsiteX39" fmla="*/ 2294 w 2331"/>
                <a:gd name="connsiteY39" fmla="*/ 1138 h 1469"/>
                <a:gd name="connsiteX40" fmla="*/ 2307 w 2331"/>
                <a:gd name="connsiteY40" fmla="*/ 1111 h 1469"/>
                <a:gd name="connsiteX41" fmla="*/ 2317 w 2331"/>
                <a:gd name="connsiteY41" fmla="*/ 1082 h 1469"/>
                <a:gd name="connsiteX42" fmla="*/ 2324 w 2331"/>
                <a:gd name="connsiteY42" fmla="*/ 1051 h 1469"/>
                <a:gd name="connsiteX43" fmla="*/ 2328 w 2331"/>
                <a:gd name="connsiteY43" fmla="*/ 1018 h 1469"/>
                <a:gd name="connsiteX44" fmla="*/ 2331 w 2331"/>
                <a:gd name="connsiteY44" fmla="*/ 985 h 1469"/>
                <a:gd name="connsiteX45" fmla="*/ 2331 w 2331"/>
                <a:gd name="connsiteY45" fmla="*/ 954 h 1469"/>
                <a:gd name="connsiteX46" fmla="*/ 2329 w 2331"/>
                <a:gd name="connsiteY46" fmla="*/ 927 h 1469"/>
                <a:gd name="connsiteX47" fmla="*/ 2327 w 2331"/>
                <a:gd name="connsiteY47" fmla="*/ 899 h 1469"/>
                <a:gd name="connsiteX48" fmla="*/ 2322 w 2331"/>
                <a:gd name="connsiteY48" fmla="*/ 871 h 1469"/>
                <a:gd name="connsiteX49" fmla="*/ 2315 w 2331"/>
                <a:gd name="connsiteY49" fmla="*/ 844 h 1469"/>
                <a:gd name="connsiteX50" fmla="*/ 2307 w 2331"/>
                <a:gd name="connsiteY50" fmla="*/ 819 h 1469"/>
                <a:gd name="connsiteX51" fmla="*/ 2297 w 2331"/>
                <a:gd name="connsiteY51" fmla="*/ 796 h 1469"/>
                <a:gd name="connsiteX52" fmla="*/ 2284 w 2331"/>
                <a:gd name="connsiteY52" fmla="*/ 777 h 1469"/>
                <a:gd name="connsiteX53" fmla="*/ 2269 w 2331"/>
                <a:gd name="connsiteY53" fmla="*/ 762 h 1469"/>
                <a:gd name="connsiteX54" fmla="*/ 2242 w 2331"/>
                <a:gd name="connsiteY54" fmla="*/ 743 h 1469"/>
                <a:gd name="connsiteX55" fmla="*/ 2213 w 2331"/>
                <a:gd name="connsiteY55" fmla="*/ 725 h 1469"/>
                <a:gd name="connsiteX56" fmla="*/ 2181 w 2331"/>
                <a:gd name="connsiteY56" fmla="*/ 706 h 1469"/>
                <a:gd name="connsiteX57" fmla="*/ 2147 w 2331"/>
                <a:gd name="connsiteY57" fmla="*/ 688 h 1469"/>
                <a:gd name="connsiteX58" fmla="*/ 2112 w 2331"/>
                <a:gd name="connsiteY58" fmla="*/ 672 h 1469"/>
                <a:gd name="connsiteX59" fmla="*/ 2074 w 2331"/>
                <a:gd name="connsiteY59" fmla="*/ 656 h 1469"/>
                <a:gd name="connsiteX60" fmla="*/ 2034 w 2331"/>
                <a:gd name="connsiteY60" fmla="*/ 640 h 1469"/>
                <a:gd name="connsiteX61" fmla="*/ 1993 w 2331"/>
                <a:gd name="connsiteY61" fmla="*/ 625 h 1469"/>
                <a:gd name="connsiteX62" fmla="*/ 1950 w 2331"/>
                <a:gd name="connsiteY62" fmla="*/ 611 h 1469"/>
                <a:gd name="connsiteX63" fmla="*/ 1904 w 2331"/>
                <a:gd name="connsiteY63" fmla="*/ 598 h 1469"/>
                <a:gd name="connsiteX64" fmla="*/ 1857 w 2331"/>
                <a:gd name="connsiteY64" fmla="*/ 585 h 1469"/>
                <a:gd name="connsiteX65" fmla="*/ 1808 w 2331"/>
                <a:gd name="connsiteY65" fmla="*/ 574 h 1469"/>
                <a:gd name="connsiteX66" fmla="*/ 1758 w 2331"/>
                <a:gd name="connsiteY66" fmla="*/ 563 h 1469"/>
                <a:gd name="connsiteX67" fmla="*/ 1707 w 2331"/>
                <a:gd name="connsiteY67" fmla="*/ 553 h 1469"/>
                <a:gd name="connsiteX68" fmla="*/ 1654 w 2331"/>
                <a:gd name="connsiteY68" fmla="*/ 543 h 1469"/>
                <a:gd name="connsiteX69" fmla="*/ 1599 w 2331"/>
                <a:gd name="connsiteY69" fmla="*/ 535 h 1469"/>
                <a:gd name="connsiteX70" fmla="*/ 1599 w 2331"/>
                <a:gd name="connsiteY70" fmla="*/ 535 h 1469"/>
                <a:gd name="connsiteX71" fmla="*/ 1595 w 2331"/>
                <a:gd name="connsiteY71" fmla="*/ 471 h 1469"/>
                <a:gd name="connsiteX72" fmla="*/ 1487 w 2331"/>
                <a:gd name="connsiteY72" fmla="*/ 471 h 1469"/>
                <a:gd name="connsiteX73" fmla="*/ 1496 w 2331"/>
                <a:gd name="connsiteY73" fmla="*/ 637 h 1469"/>
                <a:gd name="connsiteX74" fmla="*/ 1491 w 2331"/>
                <a:gd name="connsiteY74" fmla="*/ 638 h 1469"/>
                <a:gd name="connsiteX75" fmla="*/ 1487 w 2331"/>
                <a:gd name="connsiteY75" fmla="*/ 639 h 1469"/>
                <a:gd name="connsiteX76" fmla="*/ 1482 w 2331"/>
                <a:gd name="connsiteY76" fmla="*/ 640 h 1469"/>
                <a:gd name="connsiteX77" fmla="*/ 1477 w 2331"/>
                <a:gd name="connsiteY77" fmla="*/ 642 h 1469"/>
                <a:gd name="connsiteX78" fmla="*/ 1473 w 2331"/>
                <a:gd name="connsiteY78" fmla="*/ 644 h 1469"/>
                <a:gd name="connsiteX79" fmla="*/ 1468 w 2331"/>
                <a:gd name="connsiteY79" fmla="*/ 645 h 1469"/>
                <a:gd name="connsiteX80" fmla="*/ 1462 w 2331"/>
                <a:gd name="connsiteY80" fmla="*/ 646 h 1469"/>
                <a:gd name="connsiteX81" fmla="*/ 1458 w 2331"/>
                <a:gd name="connsiteY81" fmla="*/ 647 h 1469"/>
                <a:gd name="connsiteX82" fmla="*/ 1467 w 2331"/>
                <a:gd name="connsiteY82" fmla="*/ 643 h 1469"/>
                <a:gd name="connsiteX83" fmla="*/ 1418 w 2331"/>
                <a:gd name="connsiteY83" fmla="*/ 561 h 1469"/>
                <a:gd name="connsiteX84" fmla="*/ 1405 w 2331"/>
                <a:gd name="connsiteY84" fmla="*/ 452 h 1469"/>
                <a:gd name="connsiteX85" fmla="*/ 1417 w 2331"/>
                <a:gd name="connsiteY85" fmla="*/ 442 h 1469"/>
                <a:gd name="connsiteX86" fmla="*/ 1427 w 2331"/>
                <a:gd name="connsiteY86" fmla="*/ 430 h 1469"/>
                <a:gd name="connsiteX87" fmla="*/ 1438 w 2331"/>
                <a:gd name="connsiteY87" fmla="*/ 417 h 1469"/>
                <a:gd name="connsiteX88" fmla="*/ 1447 w 2331"/>
                <a:gd name="connsiteY88" fmla="*/ 403 h 1469"/>
                <a:gd name="connsiteX89" fmla="*/ 1456 w 2331"/>
                <a:gd name="connsiteY89" fmla="*/ 388 h 1469"/>
                <a:gd name="connsiteX90" fmla="*/ 1465 w 2331"/>
                <a:gd name="connsiteY90" fmla="*/ 372 h 1469"/>
                <a:gd name="connsiteX91" fmla="*/ 1472 w 2331"/>
                <a:gd name="connsiteY91" fmla="*/ 354 h 1469"/>
                <a:gd name="connsiteX92" fmla="*/ 1479 w 2331"/>
                <a:gd name="connsiteY92" fmla="*/ 337 h 1469"/>
                <a:gd name="connsiteX93" fmla="*/ 1487 w 2331"/>
                <a:gd name="connsiteY93" fmla="*/ 471 h 1469"/>
                <a:gd name="connsiteX94" fmla="*/ 1595 w 2331"/>
                <a:gd name="connsiteY94" fmla="*/ 471 h 1469"/>
                <a:gd name="connsiteX95" fmla="*/ 1585 w 2331"/>
                <a:gd name="connsiteY95" fmla="*/ 273 h 1469"/>
                <a:gd name="connsiteX96" fmla="*/ 1584 w 2331"/>
                <a:gd name="connsiteY96" fmla="*/ 265 h 1469"/>
                <a:gd name="connsiteX97" fmla="*/ 1580 w 2331"/>
                <a:gd name="connsiteY97" fmla="*/ 257 h 1469"/>
                <a:gd name="connsiteX98" fmla="*/ 1576 w 2331"/>
                <a:gd name="connsiteY98" fmla="*/ 250 h 1469"/>
                <a:gd name="connsiteX99" fmla="*/ 1570 w 2331"/>
                <a:gd name="connsiteY99" fmla="*/ 243 h 1469"/>
                <a:gd name="connsiteX100" fmla="*/ 1563 w 2331"/>
                <a:gd name="connsiteY100" fmla="*/ 237 h 1469"/>
                <a:gd name="connsiteX101" fmla="*/ 1556 w 2331"/>
                <a:gd name="connsiteY101" fmla="*/ 234 h 1469"/>
                <a:gd name="connsiteX102" fmla="*/ 1546 w 2331"/>
                <a:gd name="connsiteY102" fmla="*/ 231 h 1469"/>
                <a:gd name="connsiteX103" fmla="*/ 1538 w 2331"/>
                <a:gd name="connsiteY103" fmla="*/ 230 h 1469"/>
                <a:gd name="connsiteX104" fmla="*/ 1517 w 2331"/>
                <a:gd name="connsiteY104" fmla="*/ 230 h 1469"/>
                <a:gd name="connsiteX105" fmla="*/ 1511 w 2331"/>
                <a:gd name="connsiteY105" fmla="*/ 230 h 1469"/>
                <a:gd name="connsiteX106" fmla="*/ 1505 w 2331"/>
                <a:gd name="connsiteY106" fmla="*/ 231 h 1469"/>
                <a:gd name="connsiteX107" fmla="*/ 1501 w 2331"/>
                <a:gd name="connsiteY107" fmla="*/ 234 h 1469"/>
                <a:gd name="connsiteX108" fmla="*/ 1495 w 2331"/>
                <a:gd name="connsiteY108" fmla="*/ 236 h 1469"/>
                <a:gd name="connsiteX109" fmla="*/ 1495 w 2331"/>
                <a:gd name="connsiteY109" fmla="*/ 236 h 1469"/>
                <a:gd name="connsiteX110" fmla="*/ 1495 w 2331"/>
                <a:gd name="connsiteY110" fmla="*/ 235 h 1469"/>
                <a:gd name="connsiteX111" fmla="*/ 1495 w 2331"/>
                <a:gd name="connsiteY111" fmla="*/ 235 h 1469"/>
                <a:gd name="connsiteX112" fmla="*/ 1495 w 2331"/>
                <a:gd name="connsiteY112" fmla="*/ 235 h 1469"/>
                <a:gd name="connsiteX113" fmla="*/ 1493 w 2331"/>
                <a:gd name="connsiteY113" fmla="*/ 212 h 1469"/>
                <a:gd name="connsiteX114" fmla="*/ 1488 w 2331"/>
                <a:gd name="connsiteY114" fmla="*/ 188 h 1469"/>
                <a:gd name="connsiteX115" fmla="*/ 1481 w 2331"/>
                <a:gd name="connsiteY115" fmla="*/ 166 h 1469"/>
                <a:gd name="connsiteX116" fmla="*/ 1473 w 2331"/>
                <a:gd name="connsiteY116" fmla="*/ 145 h 1469"/>
                <a:gd name="connsiteX117" fmla="*/ 1462 w 2331"/>
                <a:gd name="connsiteY117" fmla="*/ 124 h 1469"/>
                <a:gd name="connsiteX118" fmla="*/ 1449 w 2331"/>
                <a:gd name="connsiteY118" fmla="*/ 105 h 1469"/>
                <a:gd name="connsiteX119" fmla="*/ 1434 w 2331"/>
                <a:gd name="connsiteY119" fmla="*/ 86 h 1469"/>
                <a:gd name="connsiteX120" fmla="*/ 1418 w 2331"/>
                <a:gd name="connsiteY120" fmla="*/ 69 h 1469"/>
                <a:gd name="connsiteX121" fmla="*/ 1399 w 2331"/>
                <a:gd name="connsiteY121" fmla="*/ 54 h 1469"/>
                <a:gd name="connsiteX122" fmla="*/ 1379 w 2331"/>
                <a:gd name="connsiteY122" fmla="*/ 40 h 1469"/>
                <a:gd name="connsiteX123" fmla="*/ 1359 w 2331"/>
                <a:gd name="connsiteY123" fmla="*/ 28 h 1469"/>
                <a:gd name="connsiteX124" fmla="*/ 1338 w 2331"/>
                <a:gd name="connsiteY124" fmla="*/ 18 h 1469"/>
                <a:gd name="connsiteX125" fmla="*/ 1316 w 2331"/>
                <a:gd name="connsiteY125" fmla="*/ 11 h 1469"/>
                <a:gd name="connsiteX126" fmla="*/ 1294 w 2331"/>
                <a:gd name="connsiteY126" fmla="*/ 5 h 1469"/>
                <a:gd name="connsiteX127" fmla="*/ 1271 w 2331"/>
                <a:gd name="connsiteY127" fmla="*/ 1 h 1469"/>
                <a:gd name="connsiteX128" fmla="*/ 1247 w 2331"/>
                <a:gd name="connsiteY128" fmla="*/ 0 h 1469"/>
                <a:gd name="connsiteX129" fmla="*/ 1225 w 2331"/>
                <a:gd name="connsiteY129" fmla="*/ 1 h 1469"/>
                <a:gd name="connsiteX130" fmla="*/ 1204 w 2331"/>
                <a:gd name="connsiteY130" fmla="*/ 4 h 1469"/>
                <a:gd name="connsiteX131" fmla="*/ 1183 w 2331"/>
                <a:gd name="connsiteY131" fmla="*/ 9 h 1469"/>
                <a:gd name="connsiteX132" fmla="*/ 1163 w 2331"/>
                <a:gd name="connsiteY132" fmla="*/ 15 h 1469"/>
                <a:gd name="connsiteX133" fmla="*/ 1144 w 2331"/>
                <a:gd name="connsiteY133" fmla="*/ 25 h 1469"/>
                <a:gd name="connsiteX134" fmla="*/ 1127 w 2331"/>
                <a:gd name="connsiteY134" fmla="*/ 34 h 1469"/>
                <a:gd name="connsiteX135" fmla="*/ 1110 w 2331"/>
                <a:gd name="connsiteY135" fmla="*/ 46 h 1469"/>
                <a:gd name="connsiteX136" fmla="*/ 1095 w 2331"/>
                <a:gd name="connsiteY136" fmla="*/ 60 h 1469"/>
                <a:gd name="connsiteX137" fmla="*/ 1080 w 2331"/>
                <a:gd name="connsiteY137" fmla="*/ 74 h 1469"/>
                <a:gd name="connsiteX138" fmla="*/ 1068 w 2331"/>
                <a:gd name="connsiteY138" fmla="*/ 90 h 1469"/>
                <a:gd name="connsiteX139" fmla="*/ 1057 w 2331"/>
                <a:gd name="connsiteY139" fmla="*/ 106 h 1469"/>
                <a:gd name="connsiteX140" fmla="*/ 1047 w 2331"/>
                <a:gd name="connsiteY140" fmla="*/ 125 h 1469"/>
                <a:gd name="connsiteX141" fmla="*/ 1039 w 2331"/>
                <a:gd name="connsiteY141" fmla="*/ 144 h 1469"/>
                <a:gd name="connsiteX142" fmla="*/ 1033 w 2331"/>
                <a:gd name="connsiteY142" fmla="*/ 164 h 1469"/>
                <a:gd name="connsiteX143" fmla="*/ 1029 w 2331"/>
                <a:gd name="connsiteY143" fmla="*/ 185 h 1469"/>
                <a:gd name="connsiteX144" fmla="*/ 1026 w 2331"/>
                <a:gd name="connsiteY144" fmla="*/ 207 h 1469"/>
                <a:gd name="connsiteX145" fmla="*/ 1003 w 2331"/>
                <a:gd name="connsiteY145" fmla="*/ 227 h 1469"/>
                <a:gd name="connsiteX146" fmla="*/ 976 w 2331"/>
                <a:gd name="connsiteY146" fmla="*/ 251 h 1469"/>
                <a:gd name="connsiteX147" fmla="*/ 947 w 2331"/>
                <a:gd name="connsiteY147" fmla="*/ 279 h 1469"/>
                <a:gd name="connsiteX148" fmla="*/ 919 w 2331"/>
                <a:gd name="connsiteY148" fmla="*/ 309 h 1469"/>
                <a:gd name="connsiteX149" fmla="*/ 893 w 2331"/>
                <a:gd name="connsiteY149" fmla="*/ 338 h 1469"/>
                <a:gd name="connsiteX150" fmla="*/ 873 w 2331"/>
                <a:gd name="connsiteY150" fmla="*/ 366 h 1469"/>
                <a:gd name="connsiteX151" fmla="*/ 860 w 2331"/>
                <a:gd name="connsiteY151" fmla="*/ 391 h 1469"/>
                <a:gd name="connsiteX152" fmla="*/ 858 w 2331"/>
                <a:gd name="connsiteY152" fmla="*/ 414 h 1469"/>
                <a:gd name="connsiteX153" fmla="*/ 860 w 2331"/>
                <a:gd name="connsiteY153" fmla="*/ 422 h 1469"/>
                <a:gd name="connsiteX154" fmla="*/ 864 w 2331"/>
                <a:gd name="connsiteY154" fmla="*/ 429 h 1469"/>
                <a:gd name="connsiteX155" fmla="*/ 870 w 2331"/>
                <a:gd name="connsiteY155" fmla="*/ 435 h 1469"/>
                <a:gd name="connsiteX156" fmla="*/ 877 w 2331"/>
                <a:gd name="connsiteY156" fmla="*/ 439 h 1469"/>
                <a:gd name="connsiteX157" fmla="*/ 887 w 2331"/>
                <a:gd name="connsiteY157" fmla="*/ 444 h 1469"/>
                <a:gd name="connsiteX158" fmla="*/ 898 w 2331"/>
                <a:gd name="connsiteY158" fmla="*/ 449 h 1469"/>
                <a:gd name="connsiteX159" fmla="*/ 911 w 2331"/>
                <a:gd name="connsiteY159" fmla="*/ 452 h 1469"/>
                <a:gd name="connsiteX160" fmla="*/ 923 w 2331"/>
                <a:gd name="connsiteY160" fmla="*/ 456 h 1469"/>
                <a:gd name="connsiteX161" fmla="*/ 936 w 2331"/>
                <a:gd name="connsiteY161" fmla="*/ 459 h 1469"/>
                <a:gd name="connsiteX162" fmla="*/ 950 w 2331"/>
                <a:gd name="connsiteY162" fmla="*/ 462 h 1469"/>
                <a:gd name="connsiteX163" fmla="*/ 964 w 2331"/>
                <a:gd name="connsiteY163" fmla="*/ 465 h 1469"/>
                <a:gd name="connsiteX164" fmla="*/ 978 w 2331"/>
                <a:gd name="connsiteY164" fmla="*/ 466 h 1469"/>
                <a:gd name="connsiteX165" fmla="*/ 991 w 2331"/>
                <a:gd name="connsiteY165" fmla="*/ 469 h 1469"/>
                <a:gd name="connsiteX166" fmla="*/ 1005 w 2331"/>
                <a:gd name="connsiteY166" fmla="*/ 470 h 1469"/>
                <a:gd name="connsiteX167" fmla="*/ 1018 w 2331"/>
                <a:gd name="connsiteY167" fmla="*/ 472 h 1469"/>
                <a:gd name="connsiteX168" fmla="*/ 1030 w 2331"/>
                <a:gd name="connsiteY168" fmla="*/ 473 h 1469"/>
                <a:gd name="connsiteX169" fmla="*/ 1041 w 2331"/>
                <a:gd name="connsiteY169" fmla="*/ 473 h 1469"/>
                <a:gd name="connsiteX170" fmla="*/ 1052 w 2331"/>
                <a:gd name="connsiteY170" fmla="*/ 474 h 1469"/>
                <a:gd name="connsiteX171" fmla="*/ 1061 w 2331"/>
                <a:gd name="connsiteY171" fmla="*/ 476 h 1469"/>
                <a:gd name="connsiteX172" fmla="*/ 1069 w 2331"/>
                <a:gd name="connsiteY172" fmla="*/ 476 h 1469"/>
                <a:gd name="connsiteX173" fmla="*/ 1082 w 2331"/>
                <a:gd name="connsiteY173" fmla="*/ 589 h 1469"/>
                <a:gd name="connsiteX174" fmla="*/ 1082 w 2331"/>
                <a:gd name="connsiteY174" fmla="*/ 593 h 1469"/>
                <a:gd name="connsiteX175" fmla="*/ 1074 w 2331"/>
                <a:gd name="connsiteY175" fmla="*/ 590 h 1469"/>
                <a:gd name="connsiteX176" fmla="*/ 1067 w 2331"/>
                <a:gd name="connsiteY176" fmla="*/ 588 h 1469"/>
                <a:gd name="connsiteX177" fmla="*/ 1059 w 2331"/>
                <a:gd name="connsiteY177" fmla="*/ 588 h 1469"/>
                <a:gd name="connsiteX178" fmla="*/ 1051 w 2331"/>
                <a:gd name="connsiteY178" fmla="*/ 590 h 1469"/>
                <a:gd name="connsiteX179" fmla="*/ 1046 w 2331"/>
                <a:gd name="connsiteY179" fmla="*/ 591 h 1469"/>
                <a:gd name="connsiteX180" fmla="*/ 1043 w 2331"/>
                <a:gd name="connsiteY180" fmla="*/ 593 h 1469"/>
                <a:gd name="connsiteX181" fmla="*/ 1039 w 2331"/>
                <a:gd name="connsiteY181" fmla="*/ 594 h 1469"/>
                <a:gd name="connsiteX182" fmla="*/ 1037 w 2331"/>
                <a:gd name="connsiteY182" fmla="*/ 595 h 1469"/>
                <a:gd name="connsiteX183" fmla="*/ 969 w 2331"/>
                <a:gd name="connsiteY183" fmla="*/ 501 h 1469"/>
                <a:gd name="connsiteX184" fmla="*/ 968 w 2331"/>
                <a:gd name="connsiteY184" fmla="*/ 500 h 1469"/>
                <a:gd name="connsiteX185" fmla="*/ 963 w 2331"/>
                <a:gd name="connsiteY185" fmla="*/ 497 h 1469"/>
                <a:gd name="connsiteX186" fmla="*/ 957 w 2331"/>
                <a:gd name="connsiteY186" fmla="*/ 493 h 1469"/>
                <a:gd name="connsiteX187" fmla="*/ 951 w 2331"/>
                <a:gd name="connsiteY187" fmla="*/ 491 h 1469"/>
                <a:gd name="connsiteX188" fmla="*/ 943 w 2331"/>
                <a:gd name="connsiteY188" fmla="*/ 488 h 1469"/>
                <a:gd name="connsiteX189" fmla="*/ 936 w 2331"/>
                <a:gd name="connsiteY189" fmla="*/ 488 h 1469"/>
                <a:gd name="connsiteX190" fmla="*/ 928 w 2331"/>
                <a:gd name="connsiteY190" fmla="*/ 491 h 1469"/>
                <a:gd name="connsiteX191" fmla="*/ 920 w 2331"/>
                <a:gd name="connsiteY191" fmla="*/ 493 h 1469"/>
                <a:gd name="connsiteX192" fmla="*/ 912 w 2331"/>
                <a:gd name="connsiteY192" fmla="*/ 499 h 1469"/>
                <a:gd name="connsiteX193" fmla="*/ 900 w 2331"/>
                <a:gd name="connsiteY193" fmla="*/ 514 h 1469"/>
                <a:gd name="connsiteX194" fmla="*/ 897 w 2331"/>
                <a:gd name="connsiteY194" fmla="*/ 529 h 1469"/>
                <a:gd name="connsiteX195" fmla="*/ 899 w 2331"/>
                <a:gd name="connsiteY195" fmla="*/ 543 h 1469"/>
                <a:gd name="connsiteX196" fmla="*/ 904 w 2331"/>
                <a:gd name="connsiteY196" fmla="*/ 554 h 1469"/>
                <a:gd name="connsiteX197" fmla="*/ 906 w 2331"/>
                <a:gd name="connsiteY197" fmla="*/ 557 h 1469"/>
                <a:gd name="connsiteX198" fmla="*/ 912 w 2331"/>
                <a:gd name="connsiteY198" fmla="*/ 564 h 1469"/>
                <a:gd name="connsiteX199" fmla="*/ 920 w 2331"/>
                <a:gd name="connsiteY199" fmla="*/ 576 h 1469"/>
                <a:gd name="connsiteX200" fmla="*/ 930 w 2331"/>
                <a:gd name="connsiteY200" fmla="*/ 590 h 1469"/>
                <a:gd name="connsiteX201" fmla="*/ 941 w 2331"/>
                <a:gd name="connsiteY201" fmla="*/ 604 h 1469"/>
                <a:gd name="connsiteX202" fmla="*/ 953 w 2331"/>
                <a:gd name="connsiteY202" fmla="*/ 619 h 1469"/>
                <a:gd name="connsiteX203" fmla="*/ 962 w 2331"/>
                <a:gd name="connsiteY203" fmla="*/ 632 h 1469"/>
                <a:gd name="connsiteX204" fmla="*/ 970 w 2331"/>
                <a:gd name="connsiteY204" fmla="*/ 643 h 1469"/>
                <a:gd name="connsiteX205" fmla="*/ 944 w 2331"/>
                <a:gd name="connsiteY205" fmla="*/ 636 h 1469"/>
                <a:gd name="connsiteX206" fmla="*/ 922 w 2331"/>
                <a:gd name="connsiteY206" fmla="*/ 628 h 1469"/>
                <a:gd name="connsiteX207" fmla="*/ 902 w 2331"/>
                <a:gd name="connsiteY207" fmla="*/ 618 h 1469"/>
                <a:gd name="connsiteX208" fmla="*/ 886 w 2331"/>
                <a:gd name="connsiteY208" fmla="*/ 609 h 1469"/>
                <a:gd name="connsiteX209" fmla="*/ 873 w 2331"/>
                <a:gd name="connsiteY209" fmla="*/ 600 h 1469"/>
                <a:gd name="connsiteX210" fmla="*/ 863 w 2331"/>
                <a:gd name="connsiteY210" fmla="*/ 589 h 1469"/>
                <a:gd name="connsiteX211" fmla="*/ 857 w 2331"/>
                <a:gd name="connsiteY211" fmla="*/ 578 h 1469"/>
                <a:gd name="connsiteX212" fmla="*/ 854 w 2331"/>
                <a:gd name="connsiteY212" fmla="*/ 567 h 1469"/>
                <a:gd name="connsiteX213" fmla="*/ 853 w 2331"/>
                <a:gd name="connsiteY213" fmla="*/ 559 h 1469"/>
                <a:gd name="connsiteX214" fmla="*/ 853 w 2331"/>
                <a:gd name="connsiteY214" fmla="*/ 552 h 1469"/>
                <a:gd name="connsiteX215" fmla="*/ 853 w 2331"/>
                <a:gd name="connsiteY215" fmla="*/ 545 h 1469"/>
                <a:gd name="connsiteX216" fmla="*/ 854 w 2331"/>
                <a:gd name="connsiteY216" fmla="*/ 538 h 1469"/>
                <a:gd name="connsiteX217" fmla="*/ 856 w 2331"/>
                <a:gd name="connsiteY217" fmla="*/ 518 h 1469"/>
                <a:gd name="connsiteX218" fmla="*/ 837 w 2331"/>
                <a:gd name="connsiteY218" fmla="*/ 520 h 1469"/>
                <a:gd name="connsiteX219" fmla="*/ 802 w 2331"/>
                <a:gd name="connsiteY219" fmla="*/ 524 h 1469"/>
                <a:gd name="connsiteX220" fmla="*/ 767 w 2331"/>
                <a:gd name="connsiteY220" fmla="*/ 528 h 1469"/>
                <a:gd name="connsiteX221" fmla="*/ 732 w 2331"/>
                <a:gd name="connsiteY221" fmla="*/ 532 h 1469"/>
                <a:gd name="connsiteX222" fmla="*/ 698 w 2331"/>
                <a:gd name="connsiteY222" fmla="*/ 538 h 1469"/>
                <a:gd name="connsiteX223" fmla="*/ 664 w 2331"/>
                <a:gd name="connsiteY223" fmla="*/ 542 h 1469"/>
                <a:gd name="connsiteX224" fmla="*/ 631 w 2331"/>
                <a:gd name="connsiteY224" fmla="*/ 548 h 1469"/>
                <a:gd name="connsiteX225" fmla="*/ 600 w 2331"/>
                <a:gd name="connsiteY225" fmla="*/ 554 h 1469"/>
                <a:gd name="connsiteX226" fmla="*/ 567 w 2331"/>
                <a:gd name="connsiteY226" fmla="*/ 560 h 1469"/>
                <a:gd name="connsiteX227" fmla="*/ 537 w 2331"/>
                <a:gd name="connsiteY227" fmla="*/ 567 h 1469"/>
                <a:gd name="connsiteX228" fmla="*/ 506 w 2331"/>
                <a:gd name="connsiteY228" fmla="*/ 574 h 1469"/>
                <a:gd name="connsiteX229" fmla="*/ 476 w 2331"/>
                <a:gd name="connsiteY229" fmla="*/ 581 h 1469"/>
                <a:gd name="connsiteX230" fmla="*/ 447 w 2331"/>
                <a:gd name="connsiteY230" fmla="*/ 589 h 1469"/>
                <a:gd name="connsiteX231" fmla="*/ 417 w 2331"/>
                <a:gd name="connsiteY231" fmla="*/ 596 h 1469"/>
                <a:gd name="connsiteX232" fmla="*/ 390 w 2331"/>
                <a:gd name="connsiteY232" fmla="*/ 604 h 1469"/>
                <a:gd name="connsiteX233" fmla="*/ 362 w 2331"/>
                <a:gd name="connsiteY233" fmla="*/ 614 h 1469"/>
                <a:gd name="connsiteX234" fmla="*/ 337 w 2331"/>
                <a:gd name="connsiteY234" fmla="*/ 622 h 1469"/>
                <a:gd name="connsiteX235" fmla="*/ 311 w 2331"/>
                <a:gd name="connsiteY235" fmla="*/ 631 h 1469"/>
                <a:gd name="connsiteX236" fmla="*/ 285 w 2331"/>
                <a:gd name="connsiteY236" fmla="*/ 640 h 1469"/>
                <a:gd name="connsiteX237" fmla="*/ 262 w 2331"/>
                <a:gd name="connsiteY237" fmla="*/ 650 h 1469"/>
                <a:gd name="connsiteX238" fmla="*/ 238 w 2331"/>
                <a:gd name="connsiteY238" fmla="*/ 660 h 1469"/>
                <a:gd name="connsiteX239" fmla="*/ 215 w 2331"/>
                <a:gd name="connsiteY239" fmla="*/ 671 h 1469"/>
                <a:gd name="connsiteX240" fmla="*/ 194 w 2331"/>
                <a:gd name="connsiteY240" fmla="*/ 681 h 1469"/>
                <a:gd name="connsiteX241" fmla="*/ 173 w 2331"/>
                <a:gd name="connsiteY241" fmla="*/ 692 h 1469"/>
                <a:gd name="connsiteX242" fmla="*/ 153 w 2331"/>
                <a:gd name="connsiteY242" fmla="*/ 702 h 1469"/>
                <a:gd name="connsiteX243" fmla="*/ 134 w 2331"/>
                <a:gd name="connsiteY243" fmla="*/ 714 h 1469"/>
                <a:gd name="connsiteX244" fmla="*/ 116 w 2331"/>
                <a:gd name="connsiteY244" fmla="*/ 726 h 1469"/>
                <a:gd name="connsiteX245" fmla="*/ 98 w 2331"/>
                <a:gd name="connsiteY245" fmla="*/ 737 h 1469"/>
                <a:gd name="connsiteX246" fmla="*/ 82 w 2331"/>
                <a:gd name="connsiteY246" fmla="*/ 749 h 1469"/>
                <a:gd name="connsiteX247" fmla="*/ 67 w 2331"/>
                <a:gd name="connsiteY247" fmla="*/ 762 h 1469"/>
                <a:gd name="connsiteX248" fmla="*/ 53 w 2331"/>
                <a:gd name="connsiteY248" fmla="*/ 774 h 1469"/>
                <a:gd name="connsiteX249" fmla="*/ 40 w 2331"/>
                <a:gd name="connsiteY249" fmla="*/ 787 h 1469"/>
                <a:gd name="connsiteX250" fmla="*/ 27 w 2331"/>
                <a:gd name="connsiteY250" fmla="*/ 799 h 1469"/>
                <a:gd name="connsiteX251" fmla="*/ 8 w 2331"/>
                <a:gd name="connsiteY251" fmla="*/ 836 h 1469"/>
                <a:gd name="connsiteX252" fmla="*/ 0 w 2331"/>
                <a:gd name="connsiteY252" fmla="*/ 882 h 1469"/>
                <a:gd name="connsiteX253" fmla="*/ 0 w 2331"/>
                <a:gd name="connsiteY253" fmla="*/ 927 h 1469"/>
                <a:gd name="connsiteX254" fmla="*/ 1 w 2331"/>
                <a:gd name="connsiteY254" fmla="*/ 958 h 1469"/>
                <a:gd name="connsiteX255" fmla="*/ 4 w 2331"/>
                <a:gd name="connsiteY255" fmla="*/ 983 h 1469"/>
                <a:gd name="connsiteX256" fmla="*/ 8 w 2331"/>
                <a:gd name="connsiteY256" fmla="*/ 1009 h 1469"/>
                <a:gd name="connsiteX257" fmla="*/ 14 w 2331"/>
                <a:gd name="connsiteY257" fmla="*/ 1034 h 1469"/>
                <a:gd name="connsiteX258" fmla="*/ 21 w 2331"/>
                <a:gd name="connsiteY258" fmla="*/ 1059 h 1469"/>
                <a:gd name="connsiteX259" fmla="*/ 29 w 2331"/>
                <a:gd name="connsiteY259" fmla="*/ 1082 h 1469"/>
                <a:gd name="connsiteX260" fmla="*/ 40 w 2331"/>
                <a:gd name="connsiteY260" fmla="*/ 1103 h 1469"/>
                <a:gd name="connsiteX261" fmla="*/ 51 w 2331"/>
                <a:gd name="connsiteY261" fmla="*/ 1122 h 1469"/>
                <a:gd name="connsiteX262" fmla="*/ 64 w 2331"/>
                <a:gd name="connsiteY262" fmla="*/ 1136 h 1469"/>
                <a:gd name="connsiteX263" fmla="*/ 81 w 2331"/>
                <a:gd name="connsiteY263" fmla="*/ 1149 h 1469"/>
                <a:gd name="connsiteX264" fmla="*/ 98 w 2331"/>
                <a:gd name="connsiteY264" fmla="*/ 1162 h 1469"/>
                <a:gd name="connsiteX265" fmla="*/ 118 w 2331"/>
                <a:gd name="connsiteY265" fmla="*/ 1173 h 1469"/>
                <a:gd name="connsiteX266" fmla="*/ 138 w 2331"/>
                <a:gd name="connsiteY266" fmla="*/ 1184 h 1469"/>
                <a:gd name="connsiteX267" fmla="*/ 160 w 2331"/>
                <a:gd name="connsiteY267" fmla="*/ 1193 h 1469"/>
                <a:gd name="connsiteX268" fmla="*/ 184 w 2331"/>
                <a:gd name="connsiteY268" fmla="*/ 1203 h 1469"/>
                <a:gd name="connsiteX269" fmla="*/ 208 w 2331"/>
                <a:gd name="connsiteY269" fmla="*/ 1211 h 1469"/>
                <a:gd name="connsiteX270" fmla="*/ 234 w 2331"/>
                <a:gd name="connsiteY270" fmla="*/ 1218 h 1469"/>
                <a:gd name="connsiteX271" fmla="*/ 242 w 2331"/>
                <a:gd name="connsiteY271" fmla="*/ 1239 h 1469"/>
                <a:gd name="connsiteX272" fmla="*/ 250 w 2331"/>
                <a:gd name="connsiteY272" fmla="*/ 1259 h 1469"/>
                <a:gd name="connsiteX273" fmla="*/ 261 w 2331"/>
                <a:gd name="connsiteY273" fmla="*/ 1279 h 1469"/>
                <a:gd name="connsiteX274" fmla="*/ 272 w 2331"/>
                <a:gd name="connsiteY274" fmla="*/ 1298 h 1469"/>
                <a:gd name="connsiteX275" fmla="*/ 285 w 2331"/>
                <a:gd name="connsiteY275" fmla="*/ 1317 h 1469"/>
                <a:gd name="connsiteX276" fmla="*/ 298 w 2331"/>
                <a:gd name="connsiteY276" fmla="*/ 1335 h 1469"/>
                <a:gd name="connsiteX277" fmla="*/ 313 w 2331"/>
                <a:gd name="connsiteY277" fmla="*/ 1352 h 1469"/>
                <a:gd name="connsiteX278" fmla="*/ 330 w 2331"/>
                <a:gd name="connsiteY278" fmla="*/ 1368 h 1469"/>
                <a:gd name="connsiteX279" fmla="*/ 342 w 2331"/>
                <a:gd name="connsiteY279" fmla="*/ 1380 h 1469"/>
                <a:gd name="connsiteX280" fmla="*/ 357 w 2331"/>
                <a:gd name="connsiteY280" fmla="*/ 1392 h 1469"/>
                <a:gd name="connsiteX281" fmla="*/ 371 w 2331"/>
                <a:gd name="connsiteY281" fmla="*/ 1402 h 1469"/>
                <a:gd name="connsiteX282" fmla="*/ 385 w 2331"/>
                <a:gd name="connsiteY282" fmla="*/ 1412 h 1469"/>
                <a:gd name="connsiteX283" fmla="*/ 400 w 2331"/>
                <a:gd name="connsiteY283" fmla="*/ 1421 h 1469"/>
                <a:gd name="connsiteX284" fmla="*/ 415 w 2331"/>
                <a:gd name="connsiteY284" fmla="*/ 1429 h 1469"/>
                <a:gd name="connsiteX285" fmla="*/ 430 w 2331"/>
                <a:gd name="connsiteY285" fmla="*/ 1436 h 1469"/>
                <a:gd name="connsiteX286" fmla="*/ 447 w 2331"/>
                <a:gd name="connsiteY286" fmla="*/ 1443 h 1469"/>
                <a:gd name="connsiteX287" fmla="*/ 462 w 2331"/>
                <a:gd name="connsiteY287" fmla="*/ 1449 h 1469"/>
                <a:gd name="connsiteX288" fmla="*/ 478 w 2331"/>
                <a:gd name="connsiteY288" fmla="*/ 1455 h 1469"/>
                <a:gd name="connsiteX289" fmla="*/ 494 w 2331"/>
                <a:gd name="connsiteY289" fmla="*/ 1458 h 1469"/>
                <a:gd name="connsiteX290" fmla="*/ 512 w 2331"/>
                <a:gd name="connsiteY290" fmla="*/ 1462 h 1469"/>
                <a:gd name="connsiteX291" fmla="*/ 528 w 2331"/>
                <a:gd name="connsiteY291" fmla="*/ 1465 h 1469"/>
                <a:gd name="connsiteX292" fmla="*/ 546 w 2331"/>
                <a:gd name="connsiteY292" fmla="*/ 1468 h 1469"/>
                <a:gd name="connsiteX293" fmla="*/ 562 w 2331"/>
                <a:gd name="connsiteY293" fmla="*/ 1469 h 1469"/>
                <a:gd name="connsiteX294" fmla="*/ 580 w 2331"/>
                <a:gd name="connsiteY294" fmla="*/ 1469 h 1469"/>
                <a:gd name="connsiteX295" fmla="*/ 597 w 2331"/>
                <a:gd name="connsiteY295" fmla="*/ 1469 h 1469"/>
                <a:gd name="connsiteX296" fmla="*/ 614 w 2331"/>
                <a:gd name="connsiteY296" fmla="*/ 1468 h 1469"/>
                <a:gd name="connsiteX297" fmla="*/ 631 w 2331"/>
                <a:gd name="connsiteY297" fmla="*/ 1465 h 1469"/>
                <a:gd name="connsiteX298" fmla="*/ 648 w 2331"/>
                <a:gd name="connsiteY298" fmla="*/ 1462 h 1469"/>
                <a:gd name="connsiteX299" fmla="*/ 664 w 2331"/>
                <a:gd name="connsiteY299" fmla="*/ 1458 h 1469"/>
                <a:gd name="connsiteX300" fmla="*/ 679 w 2331"/>
                <a:gd name="connsiteY300" fmla="*/ 1455 h 1469"/>
                <a:gd name="connsiteX301" fmla="*/ 695 w 2331"/>
                <a:gd name="connsiteY301" fmla="*/ 1449 h 1469"/>
                <a:gd name="connsiteX302" fmla="*/ 711 w 2331"/>
                <a:gd name="connsiteY302" fmla="*/ 1443 h 1469"/>
                <a:gd name="connsiteX303" fmla="*/ 726 w 2331"/>
                <a:gd name="connsiteY303" fmla="*/ 1436 h 1469"/>
                <a:gd name="connsiteX304" fmla="*/ 740 w 2331"/>
                <a:gd name="connsiteY304" fmla="*/ 1429 h 1469"/>
                <a:gd name="connsiteX305" fmla="*/ 754 w 2331"/>
                <a:gd name="connsiteY305" fmla="*/ 1421 h 1469"/>
                <a:gd name="connsiteX306" fmla="*/ 768 w 2331"/>
                <a:gd name="connsiteY306" fmla="*/ 1412 h 1469"/>
                <a:gd name="connsiteX307" fmla="*/ 781 w 2331"/>
                <a:gd name="connsiteY307" fmla="*/ 1402 h 1469"/>
                <a:gd name="connsiteX308" fmla="*/ 794 w 2331"/>
                <a:gd name="connsiteY308" fmla="*/ 1392 h 1469"/>
                <a:gd name="connsiteX309" fmla="*/ 807 w 2331"/>
                <a:gd name="connsiteY309" fmla="*/ 1380 h 1469"/>
                <a:gd name="connsiteX310" fmla="*/ 818 w 2331"/>
                <a:gd name="connsiteY310" fmla="*/ 1368 h 1469"/>
                <a:gd name="connsiteX311" fmla="*/ 830 w 2331"/>
                <a:gd name="connsiteY311" fmla="*/ 1356 h 1469"/>
                <a:gd name="connsiteX312" fmla="*/ 842 w 2331"/>
                <a:gd name="connsiteY312" fmla="*/ 1342 h 1469"/>
                <a:gd name="connsiteX313" fmla="*/ 851 w 2331"/>
                <a:gd name="connsiteY313" fmla="*/ 1326 h 1469"/>
                <a:gd name="connsiteX314" fmla="*/ 861 w 2331"/>
                <a:gd name="connsiteY314" fmla="*/ 1311 h 1469"/>
                <a:gd name="connsiteX315" fmla="*/ 870 w 2331"/>
                <a:gd name="connsiteY315" fmla="*/ 1296 h 1469"/>
                <a:gd name="connsiteX316" fmla="*/ 877 w 2331"/>
                <a:gd name="connsiteY316" fmla="*/ 1281 h 1469"/>
                <a:gd name="connsiteX317" fmla="*/ 884 w 2331"/>
                <a:gd name="connsiteY317" fmla="*/ 1264 h 1469"/>
                <a:gd name="connsiteX318" fmla="*/ 889 w 2331"/>
                <a:gd name="connsiteY318" fmla="*/ 1248 h 1469"/>
                <a:gd name="connsiteX319" fmla="*/ 908 w 2331"/>
                <a:gd name="connsiteY319" fmla="*/ 1248 h 1469"/>
                <a:gd name="connsiteX320" fmla="*/ 927 w 2331"/>
                <a:gd name="connsiteY320" fmla="*/ 1247 h 1469"/>
                <a:gd name="connsiteX321" fmla="*/ 946 w 2331"/>
                <a:gd name="connsiteY321" fmla="*/ 1247 h 1469"/>
                <a:gd name="connsiteX322" fmla="*/ 964 w 2331"/>
                <a:gd name="connsiteY322" fmla="*/ 1247 h 1469"/>
                <a:gd name="connsiteX323" fmla="*/ 983 w 2331"/>
                <a:gd name="connsiteY323" fmla="*/ 1246 h 1469"/>
                <a:gd name="connsiteX324" fmla="*/ 1002 w 2331"/>
                <a:gd name="connsiteY324" fmla="*/ 1246 h 1469"/>
                <a:gd name="connsiteX325" fmla="*/ 1020 w 2331"/>
                <a:gd name="connsiteY325" fmla="*/ 1246 h 1469"/>
                <a:gd name="connsiteX326" fmla="*/ 1039 w 2331"/>
                <a:gd name="connsiteY326" fmla="*/ 1245 h 1469"/>
                <a:gd name="connsiteX327" fmla="*/ 1058 w 2331"/>
                <a:gd name="connsiteY327" fmla="*/ 1245 h 1469"/>
                <a:gd name="connsiteX328" fmla="*/ 1078 w 2331"/>
                <a:gd name="connsiteY328" fmla="*/ 1245 h 1469"/>
                <a:gd name="connsiteX329" fmla="*/ 1096 w 2331"/>
                <a:gd name="connsiteY329" fmla="*/ 1245 h 1469"/>
                <a:gd name="connsiteX330" fmla="*/ 1116 w 2331"/>
                <a:gd name="connsiteY330" fmla="*/ 1243 h 1469"/>
                <a:gd name="connsiteX331" fmla="*/ 1135 w 2331"/>
                <a:gd name="connsiteY331" fmla="*/ 1243 h 1469"/>
                <a:gd name="connsiteX332" fmla="*/ 1155 w 2331"/>
                <a:gd name="connsiteY332" fmla="*/ 1243 h 1469"/>
                <a:gd name="connsiteX333" fmla="*/ 1174 w 2331"/>
                <a:gd name="connsiteY333" fmla="*/ 1243 h 1469"/>
                <a:gd name="connsiteX334" fmla="*/ 1193 w 2331"/>
                <a:gd name="connsiteY334" fmla="*/ 1243 h 1469"/>
                <a:gd name="connsiteX335" fmla="*/ 1214 w 2331"/>
                <a:gd name="connsiteY335" fmla="*/ 1243 h 1469"/>
                <a:gd name="connsiteX336" fmla="*/ 1235 w 2331"/>
                <a:gd name="connsiteY336" fmla="*/ 1243 h 1469"/>
                <a:gd name="connsiteX337" fmla="*/ 1257 w 2331"/>
                <a:gd name="connsiteY337" fmla="*/ 1243 h 1469"/>
                <a:gd name="connsiteX338" fmla="*/ 1278 w 2331"/>
                <a:gd name="connsiteY338" fmla="*/ 1245 h 1469"/>
                <a:gd name="connsiteX339" fmla="*/ 1299 w 2331"/>
                <a:gd name="connsiteY339" fmla="*/ 1245 h 1469"/>
                <a:gd name="connsiteX340" fmla="*/ 1320 w 2331"/>
                <a:gd name="connsiteY340" fmla="*/ 1245 h 1469"/>
                <a:gd name="connsiteX341" fmla="*/ 1339 w 2331"/>
                <a:gd name="connsiteY341" fmla="*/ 1246 h 1469"/>
                <a:gd name="connsiteX342" fmla="*/ 1361 w 2331"/>
                <a:gd name="connsiteY342" fmla="*/ 1246 h 1469"/>
                <a:gd name="connsiteX343" fmla="*/ 1380 w 2331"/>
                <a:gd name="connsiteY343" fmla="*/ 1247 h 1469"/>
                <a:gd name="connsiteX344" fmla="*/ 1401 w 2331"/>
                <a:gd name="connsiteY344" fmla="*/ 1248 h 1469"/>
                <a:gd name="connsiteX345" fmla="*/ 1421 w 2331"/>
                <a:gd name="connsiteY345" fmla="*/ 1248 h 1469"/>
                <a:gd name="connsiteX346" fmla="*/ 1441 w 2331"/>
                <a:gd name="connsiteY346" fmla="*/ 1249 h 1469"/>
                <a:gd name="connsiteX347" fmla="*/ 1461 w 2331"/>
                <a:gd name="connsiteY347" fmla="*/ 1250 h 1469"/>
                <a:gd name="connsiteX348" fmla="*/ 1481 w 2331"/>
                <a:gd name="connsiteY348" fmla="*/ 1252 h 1469"/>
                <a:gd name="connsiteX349" fmla="*/ 1501 w 2331"/>
                <a:gd name="connsiteY349" fmla="*/ 1252 h 1469"/>
                <a:gd name="connsiteX350" fmla="*/ 1521 w 2331"/>
                <a:gd name="connsiteY350" fmla="*/ 1253 h 1469"/>
                <a:gd name="connsiteX351" fmla="*/ 1528 w 2331"/>
                <a:gd name="connsiteY351" fmla="*/ 1269 h 1469"/>
                <a:gd name="connsiteX352" fmla="*/ 1496 w 2331"/>
                <a:gd name="connsiteY352" fmla="*/ 1203 h 1469"/>
                <a:gd name="connsiteX353" fmla="*/ 1449 w 2331"/>
                <a:gd name="connsiteY353" fmla="*/ 1203 h 1469"/>
                <a:gd name="connsiteX354" fmla="*/ 1412 w 2331"/>
                <a:gd name="connsiteY354" fmla="*/ 1158 h 1469"/>
                <a:gd name="connsiteX355" fmla="*/ 1421 w 2331"/>
                <a:gd name="connsiteY355" fmla="*/ 1134 h 1469"/>
                <a:gd name="connsiteX356" fmla="*/ 1431 w 2331"/>
                <a:gd name="connsiteY356" fmla="*/ 1104 h 1469"/>
                <a:gd name="connsiteX357" fmla="*/ 1427 w 2331"/>
                <a:gd name="connsiteY357" fmla="*/ 1098 h 1469"/>
                <a:gd name="connsiteX358" fmla="*/ 1475 w 2331"/>
                <a:gd name="connsiteY358" fmla="*/ 1053 h 1469"/>
                <a:gd name="connsiteX359" fmla="*/ 1425 w 2331"/>
                <a:gd name="connsiteY359" fmla="*/ 1050 h 1469"/>
                <a:gd name="connsiteX360" fmla="*/ 1487 w 2331"/>
                <a:gd name="connsiteY360" fmla="*/ 891 h 1469"/>
                <a:gd name="connsiteX361" fmla="*/ 1538 w 2331"/>
                <a:gd name="connsiteY361" fmla="*/ 843 h 1469"/>
                <a:gd name="connsiteX362" fmla="*/ 1570 w 2331"/>
                <a:gd name="connsiteY362" fmla="*/ 795 h 1469"/>
                <a:gd name="connsiteX363" fmla="*/ 1629 w 2331"/>
                <a:gd name="connsiteY363" fmla="*/ 762 h 1469"/>
                <a:gd name="connsiteX364" fmla="*/ 1632 w 2331"/>
                <a:gd name="connsiteY364" fmla="*/ 804 h 1469"/>
                <a:gd name="connsiteX365" fmla="*/ 1643 w 2331"/>
                <a:gd name="connsiteY365" fmla="*/ 772 h 1469"/>
                <a:gd name="connsiteX366" fmla="*/ 1657 w 2331"/>
                <a:gd name="connsiteY366" fmla="*/ 782 h 1469"/>
                <a:gd name="connsiteX367" fmla="*/ 1673 w 2331"/>
                <a:gd name="connsiteY367" fmla="*/ 791 h 1469"/>
                <a:gd name="connsiteX368" fmla="*/ 1688 w 2331"/>
                <a:gd name="connsiteY368" fmla="*/ 754 h 1469"/>
                <a:gd name="connsiteX369" fmla="*/ 1703 w 2331"/>
                <a:gd name="connsiteY369" fmla="*/ 761 h 1469"/>
                <a:gd name="connsiteX370" fmla="*/ 1704 w 2331"/>
                <a:gd name="connsiteY370" fmla="*/ 720 h 1469"/>
                <a:gd name="connsiteX371" fmla="*/ 1701 w 2331"/>
                <a:gd name="connsiteY371" fmla="*/ 765 h 1469"/>
                <a:gd name="connsiteX372" fmla="*/ 1719 w 2331"/>
                <a:gd name="connsiteY372" fmla="*/ 723 h 1469"/>
                <a:gd name="connsiteX373" fmla="*/ 1735 w 2331"/>
                <a:gd name="connsiteY373" fmla="*/ 774 h 1469"/>
                <a:gd name="connsiteX374" fmla="*/ 1731 w 2331"/>
                <a:gd name="connsiteY374" fmla="*/ 726 h 1469"/>
                <a:gd name="connsiteX375" fmla="*/ 1731 w 2331"/>
                <a:gd name="connsiteY375" fmla="*/ 735 h 1469"/>
                <a:gd name="connsiteX376" fmla="*/ 1743 w 2331"/>
                <a:gd name="connsiteY376" fmla="*/ 738 h 1469"/>
                <a:gd name="connsiteX377" fmla="*/ 1755 w 2331"/>
                <a:gd name="connsiteY377" fmla="*/ 774 h 1469"/>
                <a:gd name="connsiteX378" fmla="*/ 1664 w 2331"/>
                <a:gd name="connsiteY378" fmla="*/ 732 h 1469"/>
                <a:gd name="connsiteX379" fmla="*/ 1659 w 2331"/>
                <a:gd name="connsiteY379" fmla="*/ 774 h 1469"/>
                <a:gd name="connsiteX380" fmla="*/ 1707 w 2331"/>
                <a:gd name="connsiteY380" fmla="*/ 738 h 1469"/>
                <a:gd name="connsiteX381" fmla="*/ 1743 w 2331"/>
                <a:gd name="connsiteY381" fmla="*/ 762 h 1469"/>
                <a:gd name="connsiteX382" fmla="*/ 1752 w 2331"/>
                <a:gd name="connsiteY382" fmla="*/ 729 h 1469"/>
                <a:gd name="connsiteX383" fmla="*/ 1836 w 2331"/>
                <a:gd name="connsiteY383" fmla="*/ 747 h 1469"/>
                <a:gd name="connsiteX384" fmla="*/ 1707 w 2331"/>
                <a:gd name="connsiteY384" fmla="*/ 741 h 1469"/>
                <a:gd name="connsiteX385" fmla="*/ 1722 w 2331"/>
                <a:gd name="connsiteY385" fmla="*/ 738 h 1469"/>
                <a:gd name="connsiteX386" fmla="*/ 1857 w 2331"/>
                <a:gd name="connsiteY386" fmla="*/ 735 h 1469"/>
                <a:gd name="connsiteX387" fmla="*/ 1830 w 2331"/>
                <a:gd name="connsiteY387" fmla="*/ 697 h 1469"/>
                <a:gd name="connsiteX388" fmla="*/ 2013 w 2331"/>
                <a:gd name="connsiteY388" fmla="*/ 780 h 1469"/>
                <a:gd name="connsiteX389" fmla="*/ 1920 w 2331"/>
                <a:gd name="connsiteY389" fmla="*/ 774 h 1469"/>
                <a:gd name="connsiteX390" fmla="*/ 1830 w 2331"/>
                <a:gd name="connsiteY390" fmla="*/ 741 h 1469"/>
                <a:gd name="connsiteX391" fmla="*/ 1796 w 2331"/>
                <a:gd name="connsiteY391" fmla="*/ 738 h 1469"/>
                <a:gd name="connsiteX392" fmla="*/ 1797 w 2331"/>
                <a:gd name="connsiteY392" fmla="*/ 738 h 1469"/>
                <a:gd name="connsiteX393" fmla="*/ 1729 w 2331"/>
                <a:gd name="connsiteY393" fmla="*/ 703 h 1469"/>
                <a:gd name="connsiteX394" fmla="*/ 1791 w 2331"/>
                <a:gd name="connsiteY394" fmla="*/ 708 h 1469"/>
                <a:gd name="connsiteX395" fmla="*/ 1583 w 2331"/>
                <a:gd name="connsiteY395" fmla="*/ 794 h 1469"/>
                <a:gd name="connsiteX396" fmla="*/ 1735 w 2331"/>
                <a:gd name="connsiteY396" fmla="*/ 749 h 1469"/>
                <a:gd name="connsiteX397" fmla="*/ 1392 w 2331"/>
                <a:gd name="connsiteY397" fmla="*/ 973 h 1469"/>
                <a:gd name="connsiteX398" fmla="*/ 1454 w 2331"/>
                <a:gd name="connsiteY398" fmla="*/ 925 h 1469"/>
                <a:gd name="connsiteX399" fmla="*/ 1542 w 2331"/>
                <a:gd name="connsiteY399" fmla="*/ 915 h 1469"/>
                <a:gd name="connsiteX400" fmla="*/ 1410 w 2331"/>
                <a:gd name="connsiteY400" fmla="*/ 840 h 1469"/>
                <a:gd name="connsiteX401" fmla="*/ 1494 w 2331"/>
                <a:gd name="connsiteY401" fmla="*/ 1011 h 1469"/>
                <a:gd name="connsiteX402" fmla="*/ 1416 w 2331"/>
                <a:gd name="connsiteY402" fmla="*/ 879 h 1469"/>
                <a:gd name="connsiteX403" fmla="*/ 1401 w 2331"/>
                <a:gd name="connsiteY403" fmla="*/ 837 h 1469"/>
                <a:gd name="connsiteX404" fmla="*/ 1454 w 2331"/>
                <a:gd name="connsiteY404" fmla="*/ 840 h 1469"/>
                <a:gd name="connsiteX405" fmla="*/ 1454 w 2331"/>
                <a:gd name="connsiteY405" fmla="*/ 918 h 1469"/>
                <a:gd name="connsiteX406" fmla="*/ 1380 w 2331"/>
                <a:gd name="connsiteY406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1934 w 2331"/>
                <a:gd name="connsiteY10" fmla="*/ 963 h 1469"/>
                <a:gd name="connsiteX11" fmla="*/ 2163 w 2331"/>
                <a:gd name="connsiteY11" fmla="*/ 873 h 1469"/>
                <a:gd name="connsiteX12" fmla="*/ 2067 w 2331"/>
                <a:gd name="connsiteY12" fmla="*/ 825 h 1469"/>
                <a:gd name="connsiteX13" fmla="*/ 2069 w 2331"/>
                <a:gd name="connsiteY13" fmla="*/ 870 h 1469"/>
                <a:gd name="connsiteX14" fmla="*/ 2159 w 2331"/>
                <a:gd name="connsiteY14" fmla="*/ 909 h 1469"/>
                <a:gd name="connsiteX15" fmla="*/ 2157 w 2331"/>
                <a:gd name="connsiteY15" fmla="*/ 915 h 1469"/>
                <a:gd name="connsiteX16" fmla="*/ 1953 w 2331"/>
                <a:gd name="connsiteY16" fmla="*/ 1005 h 1469"/>
                <a:gd name="connsiteX17" fmla="*/ 1968 w 2331"/>
                <a:gd name="connsiteY17" fmla="*/ 1134 h 1469"/>
                <a:gd name="connsiteX18" fmla="*/ 1984 w 2331"/>
                <a:gd name="connsiteY18" fmla="*/ 1083 h 1469"/>
                <a:gd name="connsiteX19" fmla="*/ 1999 w 2331"/>
                <a:gd name="connsiteY19" fmla="*/ 1031 h 1469"/>
                <a:gd name="connsiteX20" fmla="*/ 2028 w 2331"/>
                <a:gd name="connsiteY20" fmla="*/ 926 h 1469"/>
                <a:gd name="connsiteX21" fmla="*/ 2055 w 2331"/>
                <a:gd name="connsiteY21" fmla="*/ 1087 h 1469"/>
                <a:gd name="connsiteX22" fmla="*/ 2091 w 2331"/>
                <a:gd name="connsiteY22" fmla="*/ 918 h 1469"/>
                <a:gd name="connsiteX23" fmla="*/ 2118 w 2331"/>
                <a:gd name="connsiteY23" fmla="*/ 1003 h 1469"/>
                <a:gd name="connsiteX24" fmla="*/ 2194 w 2331"/>
                <a:gd name="connsiteY24" fmla="*/ 1057 h 1469"/>
                <a:gd name="connsiteX25" fmla="*/ 2158 w 2331"/>
                <a:gd name="connsiteY25" fmla="*/ 1263 h 1469"/>
                <a:gd name="connsiteX26" fmla="*/ 2208 w 2331"/>
                <a:gd name="connsiteY26" fmla="*/ 1083 h 1469"/>
                <a:gd name="connsiteX27" fmla="*/ 2205 w 2331"/>
                <a:gd name="connsiteY27" fmla="*/ 1080 h 1469"/>
                <a:gd name="connsiteX28" fmla="*/ 2199 w 2331"/>
                <a:gd name="connsiteY28" fmla="*/ 1080 h 1469"/>
                <a:gd name="connsiteX29" fmla="*/ 2165 w 2331"/>
                <a:gd name="connsiteY29" fmla="*/ 1243 h 1469"/>
                <a:gd name="connsiteX30" fmla="*/ 2171 w 2331"/>
                <a:gd name="connsiteY30" fmla="*/ 1224 h 1469"/>
                <a:gd name="connsiteX31" fmla="*/ 2183 w 2331"/>
                <a:gd name="connsiteY31" fmla="*/ 1219 h 1469"/>
                <a:gd name="connsiteX32" fmla="*/ 2195 w 2331"/>
                <a:gd name="connsiteY32" fmla="*/ 1213 h 1469"/>
                <a:gd name="connsiteX33" fmla="*/ 2207 w 2331"/>
                <a:gd name="connsiteY33" fmla="*/ 1208 h 1469"/>
                <a:gd name="connsiteX34" fmla="*/ 2218 w 2331"/>
                <a:gd name="connsiteY34" fmla="*/ 1203 h 1469"/>
                <a:gd name="connsiteX35" fmla="*/ 2230 w 2331"/>
                <a:gd name="connsiteY35" fmla="*/ 1197 h 1469"/>
                <a:gd name="connsiteX36" fmla="*/ 2241 w 2331"/>
                <a:gd name="connsiteY36" fmla="*/ 1191 h 1469"/>
                <a:gd name="connsiteX37" fmla="*/ 2251 w 2331"/>
                <a:gd name="connsiteY37" fmla="*/ 1185 h 1469"/>
                <a:gd name="connsiteX38" fmla="*/ 2261 w 2331"/>
                <a:gd name="connsiteY38" fmla="*/ 1178 h 1469"/>
                <a:gd name="connsiteX39" fmla="*/ 2279 w 2331"/>
                <a:gd name="connsiteY39" fmla="*/ 1160 h 1469"/>
                <a:gd name="connsiteX40" fmla="*/ 2294 w 2331"/>
                <a:gd name="connsiteY40" fmla="*/ 1138 h 1469"/>
                <a:gd name="connsiteX41" fmla="*/ 2307 w 2331"/>
                <a:gd name="connsiteY41" fmla="*/ 1111 h 1469"/>
                <a:gd name="connsiteX42" fmla="*/ 2317 w 2331"/>
                <a:gd name="connsiteY42" fmla="*/ 1082 h 1469"/>
                <a:gd name="connsiteX43" fmla="*/ 2324 w 2331"/>
                <a:gd name="connsiteY43" fmla="*/ 1051 h 1469"/>
                <a:gd name="connsiteX44" fmla="*/ 2328 w 2331"/>
                <a:gd name="connsiteY44" fmla="*/ 1018 h 1469"/>
                <a:gd name="connsiteX45" fmla="*/ 2331 w 2331"/>
                <a:gd name="connsiteY45" fmla="*/ 985 h 1469"/>
                <a:gd name="connsiteX46" fmla="*/ 2331 w 2331"/>
                <a:gd name="connsiteY46" fmla="*/ 954 h 1469"/>
                <a:gd name="connsiteX47" fmla="*/ 2329 w 2331"/>
                <a:gd name="connsiteY47" fmla="*/ 927 h 1469"/>
                <a:gd name="connsiteX48" fmla="*/ 2327 w 2331"/>
                <a:gd name="connsiteY48" fmla="*/ 899 h 1469"/>
                <a:gd name="connsiteX49" fmla="*/ 2322 w 2331"/>
                <a:gd name="connsiteY49" fmla="*/ 871 h 1469"/>
                <a:gd name="connsiteX50" fmla="*/ 2315 w 2331"/>
                <a:gd name="connsiteY50" fmla="*/ 844 h 1469"/>
                <a:gd name="connsiteX51" fmla="*/ 2307 w 2331"/>
                <a:gd name="connsiteY51" fmla="*/ 819 h 1469"/>
                <a:gd name="connsiteX52" fmla="*/ 2297 w 2331"/>
                <a:gd name="connsiteY52" fmla="*/ 796 h 1469"/>
                <a:gd name="connsiteX53" fmla="*/ 2284 w 2331"/>
                <a:gd name="connsiteY53" fmla="*/ 777 h 1469"/>
                <a:gd name="connsiteX54" fmla="*/ 2269 w 2331"/>
                <a:gd name="connsiteY54" fmla="*/ 762 h 1469"/>
                <a:gd name="connsiteX55" fmla="*/ 2242 w 2331"/>
                <a:gd name="connsiteY55" fmla="*/ 743 h 1469"/>
                <a:gd name="connsiteX56" fmla="*/ 2213 w 2331"/>
                <a:gd name="connsiteY56" fmla="*/ 725 h 1469"/>
                <a:gd name="connsiteX57" fmla="*/ 2181 w 2331"/>
                <a:gd name="connsiteY57" fmla="*/ 706 h 1469"/>
                <a:gd name="connsiteX58" fmla="*/ 2147 w 2331"/>
                <a:gd name="connsiteY58" fmla="*/ 688 h 1469"/>
                <a:gd name="connsiteX59" fmla="*/ 2112 w 2331"/>
                <a:gd name="connsiteY59" fmla="*/ 672 h 1469"/>
                <a:gd name="connsiteX60" fmla="*/ 2074 w 2331"/>
                <a:gd name="connsiteY60" fmla="*/ 656 h 1469"/>
                <a:gd name="connsiteX61" fmla="*/ 2034 w 2331"/>
                <a:gd name="connsiteY61" fmla="*/ 640 h 1469"/>
                <a:gd name="connsiteX62" fmla="*/ 1993 w 2331"/>
                <a:gd name="connsiteY62" fmla="*/ 625 h 1469"/>
                <a:gd name="connsiteX63" fmla="*/ 1950 w 2331"/>
                <a:gd name="connsiteY63" fmla="*/ 611 h 1469"/>
                <a:gd name="connsiteX64" fmla="*/ 1904 w 2331"/>
                <a:gd name="connsiteY64" fmla="*/ 598 h 1469"/>
                <a:gd name="connsiteX65" fmla="*/ 1857 w 2331"/>
                <a:gd name="connsiteY65" fmla="*/ 585 h 1469"/>
                <a:gd name="connsiteX66" fmla="*/ 1808 w 2331"/>
                <a:gd name="connsiteY66" fmla="*/ 574 h 1469"/>
                <a:gd name="connsiteX67" fmla="*/ 1758 w 2331"/>
                <a:gd name="connsiteY67" fmla="*/ 563 h 1469"/>
                <a:gd name="connsiteX68" fmla="*/ 1707 w 2331"/>
                <a:gd name="connsiteY68" fmla="*/ 553 h 1469"/>
                <a:gd name="connsiteX69" fmla="*/ 1654 w 2331"/>
                <a:gd name="connsiteY69" fmla="*/ 543 h 1469"/>
                <a:gd name="connsiteX70" fmla="*/ 1599 w 2331"/>
                <a:gd name="connsiteY70" fmla="*/ 535 h 1469"/>
                <a:gd name="connsiteX71" fmla="*/ 1599 w 2331"/>
                <a:gd name="connsiteY71" fmla="*/ 535 h 1469"/>
                <a:gd name="connsiteX72" fmla="*/ 1595 w 2331"/>
                <a:gd name="connsiteY72" fmla="*/ 471 h 1469"/>
                <a:gd name="connsiteX73" fmla="*/ 1487 w 2331"/>
                <a:gd name="connsiteY73" fmla="*/ 471 h 1469"/>
                <a:gd name="connsiteX74" fmla="*/ 1496 w 2331"/>
                <a:gd name="connsiteY74" fmla="*/ 637 h 1469"/>
                <a:gd name="connsiteX75" fmla="*/ 1491 w 2331"/>
                <a:gd name="connsiteY75" fmla="*/ 638 h 1469"/>
                <a:gd name="connsiteX76" fmla="*/ 1487 w 2331"/>
                <a:gd name="connsiteY76" fmla="*/ 639 h 1469"/>
                <a:gd name="connsiteX77" fmla="*/ 1482 w 2331"/>
                <a:gd name="connsiteY77" fmla="*/ 640 h 1469"/>
                <a:gd name="connsiteX78" fmla="*/ 1477 w 2331"/>
                <a:gd name="connsiteY78" fmla="*/ 642 h 1469"/>
                <a:gd name="connsiteX79" fmla="*/ 1473 w 2331"/>
                <a:gd name="connsiteY79" fmla="*/ 644 h 1469"/>
                <a:gd name="connsiteX80" fmla="*/ 1468 w 2331"/>
                <a:gd name="connsiteY80" fmla="*/ 645 h 1469"/>
                <a:gd name="connsiteX81" fmla="*/ 1462 w 2331"/>
                <a:gd name="connsiteY81" fmla="*/ 646 h 1469"/>
                <a:gd name="connsiteX82" fmla="*/ 1458 w 2331"/>
                <a:gd name="connsiteY82" fmla="*/ 647 h 1469"/>
                <a:gd name="connsiteX83" fmla="*/ 1467 w 2331"/>
                <a:gd name="connsiteY83" fmla="*/ 643 h 1469"/>
                <a:gd name="connsiteX84" fmla="*/ 1418 w 2331"/>
                <a:gd name="connsiteY84" fmla="*/ 561 h 1469"/>
                <a:gd name="connsiteX85" fmla="*/ 1405 w 2331"/>
                <a:gd name="connsiteY85" fmla="*/ 452 h 1469"/>
                <a:gd name="connsiteX86" fmla="*/ 1417 w 2331"/>
                <a:gd name="connsiteY86" fmla="*/ 442 h 1469"/>
                <a:gd name="connsiteX87" fmla="*/ 1427 w 2331"/>
                <a:gd name="connsiteY87" fmla="*/ 430 h 1469"/>
                <a:gd name="connsiteX88" fmla="*/ 1438 w 2331"/>
                <a:gd name="connsiteY88" fmla="*/ 417 h 1469"/>
                <a:gd name="connsiteX89" fmla="*/ 1447 w 2331"/>
                <a:gd name="connsiteY89" fmla="*/ 403 h 1469"/>
                <a:gd name="connsiteX90" fmla="*/ 1456 w 2331"/>
                <a:gd name="connsiteY90" fmla="*/ 388 h 1469"/>
                <a:gd name="connsiteX91" fmla="*/ 1465 w 2331"/>
                <a:gd name="connsiteY91" fmla="*/ 372 h 1469"/>
                <a:gd name="connsiteX92" fmla="*/ 1472 w 2331"/>
                <a:gd name="connsiteY92" fmla="*/ 354 h 1469"/>
                <a:gd name="connsiteX93" fmla="*/ 1479 w 2331"/>
                <a:gd name="connsiteY93" fmla="*/ 337 h 1469"/>
                <a:gd name="connsiteX94" fmla="*/ 1487 w 2331"/>
                <a:gd name="connsiteY94" fmla="*/ 471 h 1469"/>
                <a:gd name="connsiteX95" fmla="*/ 1595 w 2331"/>
                <a:gd name="connsiteY95" fmla="*/ 471 h 1469"/>
                <a:gd name="connsiteX96" fmla="*/ 1585 w 2331"/>
                <a:gd name="connsiteY96" fmla="*/ 273 h 1469"/>
                <a:gd name="connsiteX97" fmla="*/ 1584 w 2331"/>
                <a:gd name="connsiteY97" fmla="*/ 265 h 1469"/>
                <a:gd name="connsiteX98" fmla="*/ 1580 w 2331"/>
                <a:gd name="connsiteY98" fmla="*/ 257 h 1469"/>
                <a:gd name="connsiteX99" fmla="*/ 1576 w 2331"/>
                <a:gd name="connsiteY99" fmla="*/ 250 h 1469"/>
                <a:gd name="connsiteX100" fmla="*/ 1570 w 2331"/>
                <a:gd name="connsiteY100" fmla="*/ 243 h 1469"/>
                <a:gd name="connsiteX101" fmla="*/ 1563 w 2331"/>
                <a:gd name="connsiteY101" fmla="*/ 237 h 1469"/>
                <a:gd name="connsiteX102" fmla="*/ 1556 w 2331"/>
                <a:gd name="connsiteY102" fmla="*/ 234 h 1469"/>
                <a:gd name="connsiteX103" fmla="*/ 1546 w 2331"/>
                <a:gd name="connsiteY103" fmla="*/ 231 h 1469"/>
                <a:gd name="connsiteX104" fmla="*/ 1538 w 2331"/>
                <a:gd name="connsiteY104" fmla="*/ 230 h 1469"/>
                <a:gd name="connsiteX105" fmla="*/ 1517 w 2331"/>
                <a:gd name="connsiteY105" fmla="*/ 230 h 1469"/>
                <a:gd name="connsiteX106" fmla="*/ 1511 w 2331"/>
                <a:gd name="connsiteY106" fmla="*/ 230 h 1469"/>
                <a:gd name="connsiteX107" fmla="*/ 1505 w 2331"/>
                <a:gd name="connsiteY107" fmla="*/ 231 h 1469"/>
                <a:gd name="connsiteX108" fmla="*/ 1501 w 2331"/>
                <a:gd name="connsiteY108" fmla="*/ 234 h 1469"/>
                <a:gd name="connsiteX109" fmla="*/ 1495 w 2331"/>
                <a:gd name="connsiteY109" fmla="*/ 236 h 1469"/>
                <a:gd name="connsiteX110" fmla="*/ 1495 w 2331"/>
                <a:gd name="connsiteY110" fmla="*/ 236 h 1469"/>
                <a:gd name="connsiteX111" fmla="*/ 1495 w 2331"/>
                <a:gd name="connsiteY111" fmla="*/ 235 h 1469"/>
                <a:gd name="connsiteX112" fmla="*/ 1495 w 2331"/>
                <a:gd name="connsiteY112" fmla="*/ 235 h 1469"/>
                <a:gd name="connsiteX113" fmla="*/ 1495 w 2331"/>
                <a:gd name="connsiteY113" fmla="*/ 235 h 1469"/>
                <a:gd name="connsiteX114" fmla="*/ 1493 w 2331"/>
                <a:gd name="connsiteY114" fmla="*/ 212 h 1469"/>
                <a:gd name="connsiteX115" fmla="*/ 1488 w 2331"/>
                <a:gd name="connsiteY115" fmla="*/ 188 h 1469"/>
                <a:gd name="connsiteX116" fmla="*/ 1481 w 2331"/>
                <a:gd name="connsiteY116" fmla="*/ 166 h 1469"/>
                <a:gd name="connsiteX117" fmla="*/ 1473 w 2331"/>
                <a:gd name="connsiteY117" fmla="*/ 145 h 1469"/>
                <a:gd name="connsiteX118" fmla="*/ 1462 w 2331"/>
                <a:gd name="connsiteY118" fmla="*/ 124 h 1469"/>
                <a:gd name="connsiteX119" fmla="*/ 1449 w 2331"/>
                <a:gd name="connsiteY119" fmla="*/ 105 h 1469"/>
                <a:gd name="connsiteX120" fmla="*/ 1434 w 2331"/>
                <a:gd name="connsiteY120" fmla="*/ 86 h 1469"/>
                <a:gd name="connsiteX121" fmla="*/ 1418 w 2331"/>
                <a:gd name="connsiteY121" fmla="*/ 69 h 1469"/>
                <a:gd name="connsiteX122" fmla="*/ 1399 w 2331"/>
                <a:gd name="connsiteY122" fmla="*/ 54 h 1469"/>
                <a:gd name="connsiteX123" fmla="*/ 1379 w 2331"/>
                <a:gd name="connsiteY123" fmla="*/ 40 h 1469"/>
                <a:gd name="connsiteX124" fmla="*/ 1359 w 2331"/>
                <a:gd name="connsiteY124" fmla="*/ 28 h 1469"/>
                <a:gd name="connsiteX125" fmla="*/ 1338 w 2331"/>
                <a:gd name="connsiteY125" fmla="*/ 18 h 1469"/>
                <a:gd name="connsiteX126" fmla="*/ 1316 w 2331"/>
                <a:gd name="connsiteY126" fmla="*/ 11 h 1469"/>
                <a:gd name="connsiteX127" fmla="*/ 1294 w 2331"/>
                <a:gd name="connsiteY127" fmla="*/ 5 h 1469"/>
                <a:gd name="connsiteX128" fmla="*/ 1271 w 2331"/>
                <a:gd name="connsiteY128" fmla="*/ 1 h 1469"/>
                <a:gd name="connsiteX129" fmla="*/ 1247 w 2331"/>
                <a:gd name="connsiteY129" fmla="*/ 0 h 1469"/>
                <a:gd name="connsiteX130" fmla="*/ 1225 w 2331"/>
                <a:gd name="connsiteY130" fmla="*/ 1 h 1469"/>
                <a:gd name="connsiteX131" fmla="*/ 1204 w 2331"/>
                <a:gd name="connsiteY131" fmla="*/ 4 h 1469"/>
                <a:gd name="connsiteX132" fmla="*/ 1183 w 2331"/>
                <a:gd name="connsiteY132" fmla="*/ 9 h 1469"/>
                <a:gd name="connsiteX133" fmla="*/ 1163 w 2331"/>
                <a:gd name="connsiteY133" fmla="*/ 15 h 1469"/>
                <a:gd name="connsiteX134" fmla="*/ 1144 w 2331"/>
                <a:gd name="connsiteY134" fmla="*/ 25 h 1469"/>
                <a:gd name="connsiteX135" fmla="*/ 1127 w 2331"/>
                <a:gd name="connsiteY135" fmla="*/ 34 h 1469"/>
                <a:gd name="connsiteX136" fmla="*/ 1110 w 2331"/>
                <a:gd name="connsiteY136" fmla="*/ 46 h 1469"/>
                <a:gd name="connsiteX137" fmla="*/ 1095 w 2331"/>
                <a:gd name="connsiteY137" fmla="*/ 60 h 1469"/>
                <a:gd name="connsiteX138" fmla="*/ 1080 w 2331"/>
                <a:gd name="connsiteY138" fmla="*/ 74 h 1469"/>
                <a:gd name="connsiteX139" fmla="*/ 1068 w 2331"/>
                <a:gd name="connsiteY139" fmla="*/ 90 h 1469"/>
                <a:gd name="connsiteX140" fmla="*/ 1057 w 2331"/>
                <a:gd name="connsiteY140" fmla="*/ 106 h 1469"/>
                <a:gd name="connsiteX141" fmla="*/ 1047 w 2331"/>
                <a:gd name="connsiteY141" fmla="*/ 125 h 1469"/>
                <a:gd name="connsiteX142" fmla="*/ 1039 w 2331"/>
                <a:gd name="connsiteY142" fmla="*/ 144 h 1469"/>
                <a:gd name="connsiteX143" fmla="*/ 1033 w 2331"/>
                <a:gd name="connsiteY143" fmla="*/ 164 h 1469"/>
                <a:gd name="connsiteX144" fmla="*/ 1029 w 2331"/>
                <a:gd name="connsiteY144" fmla="*/ 185 h 1469"/>
                <a:gd name="connsiteX145" fmla="*/ 1026 w 2331"/>
                <a:gd name="connsiteY145" fmla="*/ 207 h 1469"/>
                <a:gd name="connsiteX146" fmla="*/ 1003 w 2331"/>
                <a:gd name="connsiteY146" fmla="*/ 227 h 1469"/>
                <a:gd name="connsiteX147" fmla="*/ 976 w 2331"/>
                <a:gd name="connsiteY147" fmla="*/ 251 h 1469"/>
                <a:gd name="connsiteX148" fmla="*/ 947 w 2331"/>
                <a:gd name="connsiteY148" fmla="*/ 279 h 1469"/>
                <a:gd name="connsiteX149" fmla="*/ 919 w 2331"/>
                <a:gd name="connsiteY149" fmla="*/ 309 h 1469"/>
                <a:gd name="connsiteX150" fmla="*/ 893 w 2331"/>
                <a:gd name="connsiteY150" fmla="*/ 338 h 1469"/>
                <a:gd name="connsiteX151" fmla="*/ 873 w 2331"/>
                <a:gd name="connsiteY151" fmla="*/ 366 h 1469"/>
                <a:gd name="connsiteX152" fmla="*/ 860 w 2331"/>
                <a:gd name="connsiteY152" fmla="*/ 391 h 1469"/>
                <a:gd name="connsiteX153" fmla="*/ 858 w 2331"/>
                <a:gd name="connsiteY153" fmla="*/ 414 h 1469"/>
                <a:gd name="connsiteX154" fmla="*/ 860 w 2331"/>
                <a:gd name="connsiteY154" fmla="*/ 422 h 1469"/>
                <a:gd name="connsiteX155" fmla="*/ 864 w 2331"/>
                <a:gd name="connsiteY155" fmla="*/ 429 h 1469"/>
                <a:gd name="connsiteX156" fmla="*/ 870 w 2331"/>
                <a:gd name="connsiteY156" fmla="*/ 435 h 1469"/>
                <a:gd name="connsiteX157" fmla="*/ 877 w 2331"/>
                <a:gd name="connsiteY157" fmla="*/ 439 h 1469"/>
                <a:gd name="connsiteX158" fmla="*/ 887 w 2331"/>
                <a:gd name="connsiteY158" fmla="*/ 444 h 1469"/>
                <a:gd name="connsiteX159" fmla="*/ 898 w 2331"/>
                <a:gd name="connsiteY159" fmla="*/ 449 h 1469"/>
                <a:gd name="connsiteX160" fmla="*/ 911 w 2331"/>
                <a:gd name="connsiteY160" fmla="*/ 452 h 1469"/>
                <a:gd name="connsiteX161" fmla="*/ 923 w 2331"/>
                <a:gd name="connsiteY161" fmla="*/ 456 h 1469"/>
                <a:gd name="connsiteX162" fmla="*/ 936 w 2331"/>
                <a:gd name="connsiteY162" fmla="*/ 459 h 1469"/>
                <a:gd name="connsiteX163" fmla="*/ 950 w 2331"/>
                <a:gd name="connsiteY163" fmla="*/ 462 h 1469"/>
                <a:gd name="connsiteX164" fmla="*/ 964 w 2331"/>
                <a:gd name="connsiteY164" fmla="*/ 465 h 1469"/>
                <a:gd name="connsiteX165" fmla="*/ 978 w 2331"/>
                <a:gd name="connsiteY165" fmla="*/ 466 h 1469"/>
                <a:gd name="connsiteX166" fmla="*/ 991 w 2331"/>
                <a:gd name="connsiteY166" fmla="*/ 469 h 1469"/>
                <a:gd name="connsiteX167" fmla="*/ 1005 w 2331"/>
                <a:gd name="connsiteY167" fmla="*/ 470 h 1469"/>
                <a:gd name="connsiteX168" fmla="*/ 1018 w 2331"/>
                <a:gd name="connsiteY168" fmla="*/ 472 h 1469"/>
                <a:gd name="connsiteX169" fmla="*/ 1030 w 2331"/>
                <a:gd name="connsiteY169" fmla="*/ 473 h 1469"/>
                <a:gd name="connsiteX170" fmla="*/ 1041 w 2331"/>
                <a:gd name="connsiteY170" fmla="*/ 473 h 1469"/>
                <a:gd name="connsiteX171" fmla="*/ 1052 w 2331"/>
                <a:gd name="connsiteY171" fmla="*/ 474 h 1469"/>
                <a:gd name="connsiteX172" fmla="*/ 1061 w 2331"/>
                <a:gd name="connsiteY172" fmla="*/ 476 h 1469"/>
                <a:gd name="connsiteX173" fmla="*/ 1069 w 2331"/>
                <a:gd name="connsiteY173" fmla="*/ 476 h 1469"/>
                <a:gd name="connsiteX174" fmla="*/ 1082 w 2331"/>
                <a:gd name="connsiteY174" fmla="*/ 589 h 1469"/>
                <a:gd name="connsiteX175" fmla="*/ 1082 w 2331"/>
                <a:gd name="connsiteY175" fmla="*/ 593 h 1469"/>
                <a:gd name="connsiteX176" fmla="*/ 1074 w 2331"/>
                <a:gd name="connsiteY176" fmla="*/ 590 h 1469"/>
                <a:gd name="connsiteX177" fmla="*/ 1067 w 2331"/>
                <a:gd name="connsiteY177" fmla="*/ 588 h 1469"/>
                <a:gd name="connsiteX178" fmla="*/ 1059 w 2331"/>
                <a:gd name="connsiteY178" fmla="*/ 588 h 1469"/>
                <a:gd name="connsiteX179" fmla="*/ 1051 w 2331"/>
                <a:gd name="connsiteY179" fmla="*/ 590 h 1469"/>
                <a:gd name="connsiteX180" fmla="*/ 1046 w 2331"/>
                <a:gd name="connsiteY180" fmla="*/ 591 h 1469"/>
                <a:gd name="connsiteX181" fmla="*/ 1043 w 2331"/>
                <a:gd name="connsiteY181" fmla="*/ 593 h 1469"/>
                <a:gd name="connsiteX182" fmla="*/ 1039 w 2331"/>
                <a:gd name="connsiteY182" fmla="*/ 594 h 1469"/>
                <a:gd name="connsiteX183" fmla="*/ 1037 w 2331"/>
                <a:gd name="connsiteY183" fmla="*/ 595 h 1469"/>
                <a:gd name="connsiteX184" fmla="*/ 969 w 2331"/>
                <a:gd name="connsiteY184" fmla="*/ 501 h 1469"/>
                <a:gd name="connsiteX185" fmla="*/ 968 w 2331"/>
                <a:gd name="connsiteY185" fmla="*/ 500 h 1469"/>
                <a:gd name="connsiteX186" fmla="*/ 963 w 2331"/>
                <a:gd name="connsiteY186" fmla="*/ 497 h 1469"/>
                <a:gd name="connsiteX187" fmla="*/ 957 w 2331"/>
                <a:gd name="connsiteY187" fmla="*/ 493 h 1469"/>
                <a:gd name="connsiteX188" fmla="*/ 951 w 2331"/>
                <a:gd name="connsiteY188" fmla="*/ 491 h 1469"/>
                <a:gd name="connsiteX189" fmla="*/ 943 w 2331"/>
                <a:gd name="connsiteY189" fmla="*/ 488 h 1469"/>
                <a:gd name="connsiteX190" fmla="*/ 936 w 2331"/>
                <a:gd name="connsiteY190" fmla="*/ 488 h 1469"/>
                <a:gd name="connsiteX191" fmla="*/ 928 w 2331"/>
                <a:gd name="connsiteY191" fmla="*/ 491 h 1469"/>
                <a:gd name="connsiteX192" fmla="*/ 920 w 2331"/>
                <a:gd name="connsiteY192" fmla="*/ 493 h 1469"/>
                <a:gd name="connsiteX193" fmla="*/ 912 w 2331"/>
                <a:gd name="connsiteY193" fmla="*/ 499 h 1469"/>
                <a:gd name="connsiteX194" fmla="*/ 900 w 2331"/>
                <a:gd name="connsiteY194" fmla="*/ 514 h 1469"/>
                <a:gd name="connsiteX195" fmla="*/ 897 w 2331"/>
                <a:gd name="connsiteY195" fmla="*/ 529 h 1469"/>
                <a:gd name="connsiteX196" fmla="*/ 899 w 2331"/>
                <a:gd name="connsiteY196" fmla="*/ 543 h 1469"/>
                <a:gd name="connsiteX197" fmla="*/ 904 w 2331"/>
                <a:gd name="connsiteY197" fmla="*/ 554 h 1469"/>
                <a:gd name="connsiteX198" fmla="*/ 906 w 2331"/>
                <a:gd name="connsiteY198" fmla="*/ 557 h 1469"/>
                <a:gd name="connsiteX199" fmla="*/ 912 w 2331"/>
                <a:gd name="connsiteY199" fmla="*/ 564 h 1469"/>
                <a:gd name="connsiteX200" fmla="*/ 920 w 2331"/>
                <a:gd name="connsiteY200" fmla="*/ 576 h 1469"/>
                <a:gd name="connsiteX201" fmla="*/ 930 w 2331"/>
                <a:gd name="connsiteY201" fmla="*/ 590 h 1469"/>
                <a:gd name="connsiteX202" fmla="*/ 941 w 2331"/>
                <a:gd name="connsiteY202" fmla="*/ 604 h 1469"/>
                <a:gd name="connsiteX203" fmla="*/ 953 w 2331"/>
                <a:gd name="connsiteY203" fmla="*/ 619 h 1469"/>
                <a:gd name="connsiteX204" fmla="*/ 962 w 2331"/>
                <a:gd name="connsiteY204" fmla="*/ 632 h 1469"/>
                <a:gd name="connsiteX205" fmla="*/ 970 w 2331"/>
                <a:gd name="connsiteY205" fmla="*/ 643 h 1469"/>
                <a:gd name="connsiteX206" fmla="*/ 944 w 2331"/>
                <a:gd name="connsiteY206" fmla="*/ 636 h 1469"/>
                <a:gd name="connsiteX207" fmla="*/ 922 w 2331"/>
                <a:gd name="connsiteY207" fmla="*/ 628 h 1469"/>
                <a:gd name="connsiteX208" fmla="*/ 902 w 2331"/>
                <a:gd name="connsiteY208" fmla="*/ 618 h 1469"/>
                <a:gd name="connsiteX209" fmla="*/ 886 w 2331"/>
                <a:gd name="connsiteY209" fmla="*/ 609 h 1469"/>
                <a:gd name="connsiteX210" fmla="*/ 873 w 2331"/>
                <a:gd name="connsiteY210" fmla="*/ 600 h 1469"/>
                <a:gd name="connsiteX211" fmla="*/ 863 w 2331"/>
                <a:gd name="connsiteY211" fmla="*/ 589 h 1469"/>
                <a:gd name="connsiteX212" fmla="*/ 857 w 2331"/>
                <a:gd name="connsiteY212" fmla="*/ 578 h 1469"/>
                <a:gd name="connsiteX213" fmla="*/ 854 w 2331"/>
                <a:gd name="connsiteY213" fmla="*/ 567 h 1469"/>
                <a:gd name="connsiteX214" fmla="*/ 853 w 2331"/>
                <a:gd name="connsiteY214" fmla="*/ 559 h 1469"/>
                <a:gd name="connsiteX215" fmla="*/ 853 w 2331"/>
                <a:gd name="connsiteY215" fmla="*/ 552 h 1469"/>
                <a:gd name="connsiteX216" fmla="*/ 853 w 2331"/>
                <a:gd name="connsiteY216" fmla="*/ 545 h 1469"/>
                <a:gd name="connsiteX217" fmla="*/ 854 w 2331"/>
                <a:gd name="connsiteY217" fmla="*/ 538 h 1469"/>
                <a:gd name="connsiteX218" fmla="*/ 856 w 2331"/>
                <a:gd name="connsiteY218" fmla="*/ 518 h 1469"/>
                <a:gd name="connsiteX219" fmla="*/ 837 w 2331"/>
                <a:gd name="connsiteY219" fmla="*/ 520 h 1469"/>
                <a:gd name="connsiteX220" fmla="*/ 802 w 2331"/>
                <a:gd name="connsiteY220" fmla="*/ 524 h 1469"/>
                <a:gd name="connsiteX221" fmla="*/ 767 w 2331"/>
                <a:gd name="connsiteY221" fmla="*/ 528 h 1469"/>
                <a:gd name="connsiteX222" fmla="*/ 732 w 2331"/>
                <a:gd name="connsiteY222" fmla="*/ 532 h 1469"/>
                <a:gd name="connsiteX223" fmla="*/ 698 w 2331"/>
                <a:gd name="connsiteY223" fmla="*/ 538 h 1469"/>
                <a:gd name="connsiteX224" fmla="*/ 664 w 2331"/>
                <a:gd name="connsiteY224" fmla="*/ 542 h 1469"/>
                <a:gd name="connsiteX225" fmla="*/ 631 w 2331"/>
                <a:gd name="connsiteY225" fmla="*/ 548 h 1469"/>
                <a:gd name="connsiteX226" fmla="*/ 600 w 2331"/>
                <a:gd name="connsiteY226" fmla="*/ 554 h 1469"/>
                <a:gd name="connsiteX227" fmla="*/ 567 w 2331"/>
                <a:gd name="connsiteY227" fmla="*/ 560 h 1469"/>
                <a:gd name="connsiteX228" fmla="*/ 537 w 2331"/>
                <a:gd name="connsiteY228" fmla="*/ 567 h 1469"/>
                <a:gd name="connsiteX229" fmla="*/ 506 w 2331"/>
                <a:gd name="connsiteY229" fmla="*/ 574 h 1469"/>
                <a:gd name="connsiteX230" fmla="*/ 476 w 2331"/>
                <a:gd name="connsiteY230" fmla="*/ 581 h 1469"/>
                <a:gd name="connsiteX231" fmla="*/ 447 w 2331"/>
                <a:gd name="connsiteY231" fmla="*/ 589 h 1469"/>
                <a:gd name="connsiteX232" fmla="*/ 417 w 2331"/>
                <a:gd name="connsiteY232" fmla="*/ 596 h 1469"/>
                <a:gd name="connsiteX233" fmla="*/ 390 w 2331"/>
                <a:gd name="connsiteY233" fmla="*/ 604 h 1469"/>
                <a:gd name="connsiteX234" fmla="*/ 362 w 2331"/>
                <a:gd name="connsiteY234" fmla="*/ 614 h 1469"/>
                <a:gd name="connsiteX235" fmla="*/ 337 w 2331"/>
                <a:gd name="connsiteY235" fmla="*/ 622 h 1469"/>
                <a:gd name="connsiteX236" fmla="*/ 311 w 2331"/>
                <a:gd name="connsiteY236" fmla="*/ 631 h 1469"/>
                <a:gd name="connsiteX237" fmla="*/ 285 w 2331"/>
                <a:gd name="connsiteY237" fmla="*/ 640 h 1469"/>
                <a:gd name="connsiteX238" fmla="*/ 262 w 2331"/>
                <a:gd name="connsiteY238" fmla="*/ 650 h 1469"/>
                <a:gd name="connsiteX239" fmla="*/ 238 w 2331"/>
                <a:gd name="connsiteY239" fmla="*/ 660 h 1469"/>
                <a:gd name="connsiteX240" fmla="*/ 215 w 2331"/>
                <a:gd name="connsiteY240" fmla="*/ 671 h 1469"/>
                <a:gd name="connsiteX241" fmla="*/ 194 w 2331"/>
                <a:gd name="connsiteY241" fmla="*/ 681 h 1469"/>
                <a:gd name="connsiteX242" fmla="*/ 173 w 2331"/>
                <a:gd name="connsiteY242" fmla="*/ 692 h 1469"/>
                <a:gd name="connsiteX243" fmla="*/ 153 w 2331"/>
                <a:gd name="connsiteY243" fmla="*/ 702 h 1469"/>
                <a:gd name="connsiteX244" fmla="*/ 134 w 2331"/>
                <a:gd name="connsiteY244" fmla="*/ 714 h 1469"/>
                <a:gd name="connsiteX245" fmla="*/ 116 w 2331"/>
                <a:gd name="connsiteY245" fmla="*/ 726 h 1469"/>
                <a:gd name="connsiteX246" fmla="*/ 98 w 2331"/>
                <a:gd name="connsiteY246" fmla="*/ 737 h 1469"/>
                <a:gd name="connsiteX247" fmla="*/ 82 w 2331"/>
                <a:gd name="connsiteY247" fmla="*/ 749 h 1469"/>
                <a:gd name="connsiteX248" fmla="*/ 67 w 2331"/>
                <a:gd name="connsiteY248" fmla="*/ 762 h 1469"/>
                <a:gd name="connsiteX249" fmla="*/ 53 w 2331"/>
                <a:gd name="connsiteY249" fmla="*/ 774 h 1469"/>
                <a:gd name="connsiteX250" fmla="*/ 40 w 2331"/>
                <a:gd name="connsiteY250" fmla="*/ 787 h 1469"/>
                <a:gd name="connsiteX251" fmla="*/ 27 w 2331"/>
                <a:gd name="connsiteY251" fmla="*/ 799 h 1469"/>
                <a:gd name="connsiteX252" fmla="*/ 8 w 2331"/>
                <a:gd name="connsiteY252" fmla="*/ 836 h 1469"/>
                <a:gd name="connsiteX253" fmla="*/ 0 w 2331"/>
                <a:gd name="connsiteY253" fmla="*/ 882 h 1469"/>
                <a:gd name="connsiteX254" fmla="*/ 0 w 2331"/>
                <a:gd name="connsiteY254" fmla="*/ 927 h 1469"/>
                <a:gd name="connsiteX255" fmla="*/ 1 w 2331"/>
                <a:gd name="connsiteY255" fmla="*/ 958 h 1469"/>
                <a:gd name="connsiteX256" fmla="*/ 4 w 2331"/>
                <a:gd name="connsiteY256" fmla="*/ 983 h 1469"/>
                <a:gd name="connsiteX257" fmla="*/ 8 w 2331"/>
                <a:gd name="connsiteY257" fmla="*/ 1009 h 1469"/>
                <a:gd name="connsiteX258" fmla="*/ 14 w 2331"/>
                <a:gd name="connsiteY258" fmla="*/ 1034 h 1469"/>
                <a:gd name="connsiteX259" fmla="*/ 21 w 2331"/>
                <a:gd name="connsiteY259" fmla="*/ 1059 h 1469"/>
                <a:gd name="connsiteX260" fmla="*/ 29 w 2331"/>
                <a:gd name="connsiteY260" fmla="*/ 1082 h 1469"/>
                <a:gd name="connsiteX261" fmla="*/ 40 w 2331"/>
                <a:gd name="connsiteY261" fmla="*/ 1103 h 1469"/>
                <a:gd name="connsiteX262" fmla="*/ 51 w 2331"/>
                <a:gd name="connsiteY262" fmla="*/ 1122 h 1469"/>
                <a:gd name="connsiteX263" fmla="*/ 64 w 2331"/>
                <a:gd name="connsiteY263" fmla="*/ 1136 h 1469"/>
                <a:gd name="connsiteX264" fmla="*/ 81 w 2331"/>
                <a:gd name="connsiteY264" fmla="*/ 1149 h 1469"/>
                <a:gd name="connsiteX265" fmla="*/ 98 w 2331"/>
                <a:gd name="connsiteY265" fmla="*/ 1162 h 1469"/>
                <a:gd name="connsiteX266" fmla="*/ 118 w 2331"/>
                <a:gd name="connsiteY266" fmla="*/ 1173 h 1469"/>
                <a:gd name="connsiteX267" fmla="*/ 138 w 2331"/>
                <a:gd name="connsiteY267" fmla="*/ 1184 h 1469"/>
                <a:gd name="connsiteX268" fmla="*/ 160 w 2331"/>
                <a:gd name="connsiteY268" fmla="*/ 1193 h 1469"/>
                <a:gd name="connsiteX269" fmla="*/ 184 w 2331"/>
                <a:gd name="connsiteY269" fmla="*/ 1203 h 1469"/>
                <a:gd name="connsiteX270" fmla="*/ 208 w 2331"/>
                <a:gd name="connsiteY270" fmla="*/ 1211 h 1469"/>
                <a:gd name="connsiteX271" fmla="*/ 234 w 2331"/>
                <a:gd name="connsiteY271" fmla="*/ 1218 h 1469"/>
                <a:gd name="connsiteX272" fmla="*/ 242 w 2331"/>
                <a:gd name="connsiteY272" fmla="*/ 1239 h 1469"/>
                <a:gd name="connsiteX273" fmla="*/ 250 w 2331"/>
                <a:gd name="connsiteY273" fmla="*/ 1259 h 1469"/>
                <a:gd name="connsiteX274" fmla="*/ 261 w 2331"/>
                <a:gd name="connsiteY274" fmla="*/ 1279 h 1469"/>
                <a:gd name="connsiteX275" fmla="*/ 272 w 2331"/>
                <a:gd name="connsiteY275" fmla="*/ 1298 h 1469"/>
                <a:gd name="connsiteX276" fmla="*/ 285 w 2331"/>
                <a:gd name="connsiteY276" fmla="*/ 1317 h 1469"/>
                <a:gd name="connsiteX277" fmla="*/ 298 w 2331"/>
                <a:gd name="connsiteY277" fmla="*/ 1335 h 1469"/>
                <a:gd name="connsiteX278" fmla="*/ 313 w 2331"/>
                <a:gd name="connsiteY278" fmla="*/ 1352 h 1469"/>
                <a:gd name="connsiteX279" fmla="*/ 330 w 2331"/>
                <a:gd name="connsiteY279" fmla="*/ 1368 h 1469"/>
                <a:gd name="connsiteX280" fmla="*/ 342 w 2331"/>
                <a:gd name="connsiteY280" fmla="*/ 1380 h 1469"/>
                <a:gd name="connsiteX281" fmla="*/ 357 w 2331"/>
                <a:gd name="connsiteY281" fmla="*/ 1392 h 1469"/>
                <a:gd name="connsiteX282" fmla="*/ 371 w 2331"/>
                <a:gd name="connsiteY282" fmla="*/ 1402 h 1469"/>
                <a:gd name="connsiteX283" fmla="*/ 385 w 2331"/>
                <a:gd name="connsiteY283" fmla="*/ 1412 h 1469"/>
                <a:gd name="connsiteX284" fmla="*/ 400 w 2331"/>
                <a:gd name="connsiteY284" fmla="*/ 1421 h 1469"/>
                <a:gd name="connsiteX285" fmla="*/ 415 w 2331"/>
                <a:gd name="connsiteY285" fmla="*/ 1429 h 1469"/>
                <a:gd name="connsiteX286" fmla="*/ 430 w 2331"/>
                <a:gd name="connsiteY286" fmla="*/ 1436 h 1469"/>
                <a:gd name="connsiteX287" fmla="*/ 447 w 2331"/>
                <a:gd name="connsiteY287" fmla="*/ 1443 h 1469"/>
                <a:gd name="connsiteX288" fmla="*/ 462 w 2331"/>
                <a:gd name="connsiteY288" fmla="*/ 1449 h 1469"/>
                <a:gd name="connsiteX289" fmla="*/ 478 w 2331"/>
                <a:gd name="connsiteY289" fmla="*/ 1455 h 1469"/>
                <a:gd name="connsiteX290" fmla="*/ 494 w 2331"/>
                <a:gd name="connsiteY290" fmla="*/ 1458 h 1469"/>
                <a:gd name="connsiteX291" fmla="*/ 512 w 2331"/>
                <a:gd name="connsiteY291" fmla="*/ 1462 h 1469"/>
                <a:gd name="connsiteX292" fmla="*/ 528 w 2331"/>
                <a:gd name="connsiteY292" fmla="*/ 1465 h 1469"/>
                <a:gd name="connsiteX293" fmla="*/ 546 w 2331"/>
                <a:gd name="connsiteY293" fmla="*/ 1468 h 1469"/>
                <a:gd name="connsiteX294" fmla="*/ 562 w 2331"/>
                <a:gd name="connsiteY294" fmla="*/ 1469 h 1469"/>
                <a:gd name="connsiteX295" fmla="*/ 580 w 2331"/>
                <a:gd name="connsiteY295" fmla="*/ 1469 h 1469"/>
                <a:gd name="connsiteX296" fmla="*/ 597 w 2331"/>
                <a:gd name="connsiteY296" fmla="*/ 1469 h 1469"/>
                <a:gd name="connsiteX297" fmla="*/ 614 w 2331"/>
                <a:gd name="connsiteY297" fmla="*/ 1468 h 1469"/>
                <a:gd name="connsiteX298" fmla="*/ 631 w 2331"/>
                <a:gd name="connsiteY298" fmla="*/ 1465 h 1469"/>
                <a:gd name="connsiteX299" fmla="*/ 648 w 2331"/>
                <a:gd name="connsiteY299" fmla="*/ 1462 h 1469"/>
                <a:gd name="connsiteX300" fmla="*/ 664 w 2331"/>
                <a:gd name="connsiteY300" fmla="*/ 1458 h 1469"/>
                <a:gd name="connsiteX301" fmla="*/ 679 w 2331"/>
                <a:gd name="connsiteY301" fmla="*/ 1455 h 1469"/>
                <a:gd name="connsiteX302" fmla="*/ 695 w 2331"/>
                <a:gd name="connsiteY302" fmla="*/ 1449 h 1469"/>
                <a:gd name="connsiteX303" fmla="*/ 711 w 2331"/>
                <a:gd name="connsiteY303" fmla="*/ 1443 h 1469"/>
                <a:gd name="connsiteX304" fmla="*/ 726 w 2331"/>
                <a:gd name="connsiteY304" fmla="*/ 1436 h 1469"/>
                <a:gd name="connsiteX305" fmla="*/ 740 w 2331"/>
                <a:gd name="connsiteY305" fmla="*/ 1429 h 1469"/>
                <a:gd name="connsiteX306" fmla="*/ 754 w 2331"/>
                <a:gd name="connsiteY306" fmla="*/ 1421 h 1469"/>
                <a:gd name="connsiteX307" fmla="*/ 768 w 2331"/>
                <a:gd name="connsiteY307" fmla="*/ 1412 h 1469"/>
                <a:gd name="connsiteX308" fmla="*/ 781 w 2331"/>
                <a:gd name="connsiteY308" fmla="*/ 1402 h 1469"/>
                <a:gd name="connsiteX309" fmla="*/ 794 w 2331"/>
                <a:gd name="connsiteY309" fmla="*/ 1392 h 1469"/>
                <a:gd name="connsiteX310" fmla="*/ 807 w 2331"/>
                <a:gd name="connsiteY310" fmla="*/ 1380 h 1469"/>
                <a:gd name="connsiteX311" fmla="*/ 818 w 2331"/>
                <a:gd name="connsiteY311" fmla="*/ 1368 h 1469"/>
                <a:gd name="connsiteX312" fmla="*/ 830 w 2331"/>
                <a:gd name="connsiteY312" fmla="*/ 1356 h 1469"/>
                <a:gd name="connsiteX313" fmla="*/ 842 w 2331"/>
                <a:gd name="connsiteY313" fmla="*/ 1342 h 1469"/>
                <a:gd name="connsiteX314" fmla="*/ 851 w 2331"/>
                <a:gd name="connsiteY314" fmla="*/ 1326 h 1469"/>
                <a:gd name="connsiteX315" fmla="*/ 861 w 2331"/>
                <a:gd name="connsiteY315" fmla="*/ 1311 h 1469"/>
                <a:gd name="connsiteX316" fmla="*/ 870 w 2331"/>
                <a:gd name="connsiteY316" fmla="*/ 1296 h 1469"/>
                <a:gd name="connsiteX317" fmla="*/ 877 w 2331"/>
                <a:gd name="connsiteY317" fmla="*/ 1281 h 1469"/>
                <a:gd name="connsiteX318" fmla="*/ 884 w 2331"/>
                <a:gd name="connsiteY318" fmla="*/ 1264 h 1469"/>
                <a:gd name="connsiteX319" fmla="*/ 889 w 2331"/>
                <a:gd name="connsiteY319" fmla="*/ 1248 h 1469"/>
                <a:gd name="connsiteX320" fmla="*/ 908 w 2331"/>
                <a:gd name="connsiteY320" fmla="*/ 1248 h 1469"/>
                <a:gd name="connsiteX321" fmla="*/ 927 w 2331"/>
                <a:gd name="connsiteY321" fmla="*/ 1247 h 1469"/>
                <a:gd name="connsiteX322" fmla="*/ 946 w 2331"/>
                <a:gd name="connsiteY322" fmla="*/ 1247 h 1469"/>
                <a:gd name="connsiteX323" fmla="*/ 964 w 2331"/>
                <a:gd name="connsiteY323" fmla="*/ 1247 h 1469"/>
                <a:gd name="connsiteX324" fmla="*/ 983 w 2331"/>
                <a:gd name="connsiteY324" fmla="*/ 1246 h 1469"/>
                <a:gd name="connsiteX325" fmla="*/ 1002 w 2331"/>
                <a:gd name="connsiteY325" fmla="*/ 1246 h 1469"/>
                <a:gd name="connsiteX326" fmla="*/ 1020 w 2331"/>
                <a:gd name="connsiteY326" fmla="*/ 1246 h 1469"/>
                <a:gd name="connsiteX327" fmla="*/ 1039 w 2331"/>
                <a:gd name="connsiteY327" fmla="*/ 1245 h 1469"/>
                <a:gd name="connsiteX328" fmla="*/ 1058 w 2331"/>
                <a:gd name="connsiteY328" fmla="*/ 1245 h 1469"/>
                <a:gd name="connsiteX329" fmla="*/ 1078 w 2331"/>
                <a:gd name="connsiteY329" fmla="*/ 1245 h 1469"/>
                <a:gd name="connsiteX330" fmla="*/ 1096 w 2331"/>
                <a:gd name="connsiteY330" fmla="*/ 1245 h 1469"/>
                <a:gd name="connsiteX331" fmla="*/ 1116 w 2331"/>
                <a:gd name="connsiteY331" fmla="*/ 1243 h 1469"/>
                <a:gd name="connsiteX332" fmla="*/ 1135 w 2331"/>
                <a:gd name="connsiteY332" fmla="*/ 1243 h 1469"/>
                <a:gd name="connsiteX333" fmla="*/ 1155 w 2331"/>
                <a:gd name="connsiteY333" fmla="*/ 1243 h 1469"/>
                <a:gd name="connsiteX334" fmla="*/ 1174 w 2331"/>
                <a:gd name="connsiteY334" fmla="*/ 1243 h 1469"/>
                <a:gd name="connsiteX335" fmla="*/ 1193 w 2331"/>
                <a:gd name="connsiteY335" fmla="*/ 1243 h 1469"/>
                <a:gd name="connsiteX336" fmla="*/ 1214 w 2331"/>
                <a:gd name="connsiteY336" fmla="*/ 1243 h 1469"/>
                <a:gd name="connsiteX337" fmla="*/ 1235 w 2331"/>
                <a:gd name="connsiteY337" fmla="*/ 1243 h 1469"/>
                <a:gd name="connsiteX338" fmla="*/ 1257 w 2331"/>
                <a:gd name="connsiteY338" fmla="*/ 1243 h 1469"/>
                <a:gd name="connsiteX339" fmla="*/ 1278 w 2331"/>
                <a:gd name="connsiteY339" fmla="*/ 1245 h 1469"/>
                <a:gd name="connsiteX340" fmla="*/ 1299 w 2331"/>
                <a:gd name="connsiteY340" fmla="*/ 1245 h 1469"/>
                <a:gd name="connsiteX341" fmla="*/ 1320 w 2331"/>
                <a:gd name="connsiteY341" fmla="*/ 1245 h 1469"/>
                <a:gd name="connsiteX342" fmla="*/ 1339 w 2331"/>
                <a:gd name="connsiteY342" fmla="*/ 1246 h 1469"/>
                <a:gd name="connsiteX343" fmla="*/ 1361 w 2331"/>
                <a:gd name="connsiteY343" fmla="*/ 1246 h 1469"/>
                <a:gd name="connsiteX344" fmla="*/ 1380 w 2331"/>
                <a:gd name="connsiteY344" fmla="*/ 1247 h 1469"/>
                <a:gd name="connsiteX345" fmla="*/ 1401 w 2331"/>
                <a:gd name="connsiteY345" fmla="*/ 1248 h 1469"/>
                <a:gd name="connsiteX346" fmla="*/ 1421 w 2331"/>
                <a:gd name="connsiteY346" fmla="*/ 1248 h 1469"/>
                <a:gd name="connsiteX347" fmla="*/ 1441 w 2331"/>
                <a:gd name="connsiteY347" fmla="*/ 1249 h 1469"/>
                <a:gd name="connsiteX348" fmla="*/ 1461 w 2331"/>
                <a:gd name="connsiteY348" fmla="*/ 1250 h 1469"/>
                <a:gd name="connsiteX349" fmla="*/ 1481 w 2331"/>
                <a:gd name="connsiteY349" fmla="*/ 1252 h 1469"/>
                <a:gd name="connsiteX350" fmla="*/ 1501 w 2331"/>
                <a:gd name="connsiteY350" fmla="*/ 1252 h 1469"/>
                <a:gd name="connsiteX351" fmla="*/ 1521 w 2331"/>
                <a:gd name="connsiteY351" fmla="*/ 1253 h 1469"/>
                <a:gd name="connsiteX352" fmla="*/ 1528 w 2331"/>
                <a:gd name="connsiteY352" fmla="*/ 1269 h 1469"/>
                <a:gd name="connsiteX353" fmla="*/ 1496 w 2331"/>
                <a:gd name="connsiteY353" fmla="*/ 1203 h 1469"/>
                <a:gd name="connsiteX354" fmla="*/ 1449 w 2331"/>
                <a:gd name="connsiteY354" fmla="*/ 1203 h 1469"/>
                <a:gd name="connsiteX355" fmla="*/ 1412 w 2331"/>
                <a:gd name="connsiteY355" fmla="*/ 1158 h 1469"/>
                <a:gd name="connsiteX356" fmla="*/ 1421 w 2331"/>
                <a:gd name="connsiteY356" fmla="*/ 1134 h 1469"/>
                <a:gd name="connsiteX357" fmla="*/ 1431 w 2331"/>
                <a:gd name="connsiteY357" fmla="*/ 1104 h 1469"/>
                <a:gd name="connsiteX358" fmla="*/ 1427 w 2331"/>
                <a:gd name="connsiteY358" fmla="*/ 1098 h 1469"/>
                <a:gd name="connsiteX359" fmla="*/ 1475 w 2331"/>
                <a:gd name="connsiteY359" fmla="*/ 1053 h 1469"/>
                <a:gd name="connsiteX360" fmla="*/ 1425 w 2331"/>
                <a:gd name="connsiteY360" fmla="*/ 1050 h 1469"/>
                <a:gd name="connsiteX361" fmla="*/ 1487 w 2331"/>
                <a:gd name="connsiteY361" fmla="*/ 891 h 1469"/>
                <a:gd name="connsiteX362" fmla="*/ 1538 w 2331"/>
                <a:gd name="connsiteY362" fmla="*/ 843 h 1469"/>
                <a:gd name="connsiteX363" fmla="*/ 1570 w 2331"/>
                <a:gd name="connsiteY363" fmla="*/ 795 h 1469"/>
                <a:gd name="connsiteX364" fmla="*/ 1629 w 2331"/>
                <a:gd name="connsiteY364" fmla="*/ 762 h 1469"/>
                <a:gd name="connsiteX365" fmla="*/ 1632 w 2331"/>
                <a:gd name="connsiteY365" fmla="*/ 804 h 1469"/>
                <a:gd name="connsiteX366" fmla="*/ 1643 w 2331"/>
                <a:gd name="connsiteY366" fmla="*/ 772 h 1469"/>
                <a:gd name="connsiteX367" fmla="*/ 1657 w 2331"/>
                <a:gd name="connsiteY367" fmla="*/ 782 h 1469"/>
                <a:gd name="connsiteX368" fmla="*/ 1673 w 2331"/>
                <a:gd name="connsiteY368" fmla="*/ 791 h 1469"/>
                <a:gd name="connsiteX369" fmla="*/ 1688 w 2331"/>
                <a:gd name="connsiteY369" fmla="*/ 754 h 1469"/>
                <a:gd name="connsiteX370" fmla="*/ 1703 w 2331"/>
                <a:gd name="connsiteY370" fmla="*/ 761 h 1469"/>
                <a:gd name="connsiteX371" fmla="*/ 1704 w 2331"/>
                <a:gd name="connsiteY371" fmla="*/ 720 h 1469"/>
                <a:gd name="connsiteX372" fmla="*/ 1701 w 2331"/>
                <a:gd name="connsiteY372" fmla="*/ 765 h 1469"/>
                <a:gd name="connsiteX373" fmla="*/ 1719 w 2331"/>
                <a:gd name="connsiteY373" fmla="*/ 723 h 1469"/>
                <a:gd name="connsiteX374" fmla="*/ 1735 w 2331"/>
                <a:gd name="connsiteY374" fmla="*/ 774 h 1469"/>
                <a:gd name="connsiteX375" fmla="*/ 1731 w 2331"/>
                <a:gd name="connsiteY375" fmla="*/ 726 h 1469"/>
                <a:gd name="connsiteX376" fmla="*/ 1731 w 2331"/>
                <a:gd name="connsiteY376" fmla="*/ 735 h 1469"/>
                <a:gd name="connsiteX377" fmla="*/ 1743 w 2331"/>
                <a:gd name="connsiteY377" fmla="*/ 738 h 1469"/>
                <a:gd name="connsiteX378" fmla="*/ 1755 w 2331"/>
                <a:gd name="connsiteY378" fmla="*/ 774 h 1469"/>
                <a:gd name="connsiteX379" fmla="*/ 1664 w 2331"/>
                <a:gd name="connsiteY379" fmla="*/ 732 h 1469"/>
                <a:gd name="connsiteX380" fmla="*/ 1659 w 2331"/>
                <a:gd name="connsiteY380" fmla="*/ 774 h 1469"/>
                <a:gd name="connsiteX381" fmla="*/ 1707 w 2331"/>
                <a:gd name="connsiteY381" fmla="*/ 738 h 1469"/>
                <a:gd name="connsiteX382" fmla="*/ 1743 w 2331"/>
                <a:gd name="connsiteY382" fmla="*/ 762 h 1469"/>
                <a:gd name="connsiteX383" fmla="*/ 1752 w 2331"/>
                <a:gd name="connsiteY383" fmla="*/ 729 h 1469"/>
                <a:gd name="connsiteX384" fmla="*/ 1836 w 2331"/>
                <a:gd name="connsiteY384" fmla="*/ 747 h 1469"/>
                <a:gd name="connsiteX385" fmla="*/ 1707 w 2331"/>
                <a:gd name="connsiteY385" fmla="*/ 741 h 1469"/>
                <a:gd name="connsiteX386" fmla="*/ 1722 w 2331"/>
                <a:gd name="connsiteY386" fmla="*/ 738 h 1469"/>
                <a:gd name="connsiteX387" fmla="*/ 1857 w 2331"/>
                <a:gd name="connsiteY387" fmla="*/ 735 h 1469"/>
                <a:gd name="connsiteX388" fmla="*/ 1830 w 2331"/>
                <a:gd name="connsiteY388" fmla="*/ 697 h 1469"/>
                <a:gd name="connsiteX389" fmla="*/ 2013 w 2331"/>
                <a:gd name="connsiteY389" fmla="*/ 780 h 1469"/>
                <a:gd name="connsiteX390" fmla="*/ 1920 w 2331"/>
                <a:gd name="connsiteY390" fmla="*/ 774 h 1469"/>
                <a:gd name="connsiteX391" fmla="*/ 1830 w 2331"/>
                <a:gd name="connsiteY391" fmla="*/ 741 h 1469"/>
                <a:gd name="connsiteX392" fmla="*/ 1796 w 2331"/>
                <a:gd name="connsiteY392" fmla="*/ 738 h 1469"/>
                <a:gd name="connsiteX393" fmla="*/ 1797 w 2331"/>
                <a:gd name="connsiteY393" fmla="*/ 738 h 1469"/>
                <a:gd name="connsiteX394" fmla="*/ 1729 w 2331"/>
                <a:gd name="connsiteY394" fmla="*/ 703 h 1469"/>
                <a:gd name="connsiteX395" fmla="*/ 1791 w 2331"/>
                <a:gd name="connsiteY395" fmla="*/ 708 h 1469"/>
                <a:gd name="connsiteX396" fmla="*/ 1583 w 2331"/>
                <a:gd name="connsiteY396" fmla="*/ 794 h 1469"/>
                <a:gd name="connsiteX397" fmla="*/ 1735 w 2331"/>
                <a:gd name="connsiteY397" fmla="*/ 749 h 1469"/>
                <a:gd name="connsiteX398" fmla="*/ 1392 w 2331"/>
                <a:gd name="connsiteY398" fmla="*/ 973 h 1469"/>
                <a:gd name="connsiteX399" fmla="*/ 1454 w 2331"/>
                <a:gd name="connsiteY399" fmla="*/ 925 h 1469"/>
                <a:gd name="connsiteX400" fmla="*/ 1542 w 2331"/>
                <a:gd name="connsiteY400" fmla="*/ 915 h 1469"/>
                <a:gd name="connsiteX401" fmla="*/ 1410 w 2331"/>
                <a:gd name="connsiteY401" fmla="*/ 840 h 1469"/>
                <a:gd name="connsiteX402" fmla="*/ 1494 w 2331"/>
                <a:gd name="connsiteY402" fmla="*/ 1011 h 1469"/>
                <a:gd name="connsiteX403" fmla="*/ 1416 w 2331"/>
                <a:gd name="connsiteY403" fmla="*/ 879 h 1469"/>
                <a:gd name="connsiteX404" fmla="*/ 1401 w 2331"/>
                <a:gd name="connsiteY404" fmla="*/ 837 h 1469"/>
                <a:gd name="connsiteX405" fmla="*/ 1454 w 2331"/>
                <a:gd name="connsiteY405" fmla="*/ 840 h 1469"/>
                <a:gd name="connsiteX406" fmla="*/ 1454 w 2331"/>
                <a:gd name="connsiteY406" fmla="*/ 918 h 1469"/>
                <a:gd name="connsiteX407" fmla="*/ 1380 w 2331"/>
                <a:gd name="connsiteY407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1934 w 2331"/>
                <a:gd name="connsiteY10" fmla="*/ 963 h 1469"/>
                <a:gd name="connsiteX11" fmla="*/ 2154 w 2331"/>
                <a:gd name="connsiteY11" fmla="*/ 966 h 1469"/>
                <a:gd name="connsiteX12" fmla="*/ 2163 w 2331"/>
                <a:gd name="connsiteY12" fmla="*/ 873 h 1469"/>
                <a:gd name="connsiteX13" fmla="*/ 2067 w 2331"/>
                <a:gd name="connsiteY13" fmla="*/ 825 h 1469"/>
                <a:gd name="connsiteX14" fmla="*/ 2069 w 2331"/>
                <a:gd name="connsiteY14" fmla="*/ 870 h 1469"/>
                <a:gd name="connsiteX15" fmla="*/ 2159 w 2331"/>
                <a:gd name="connsiteY15" fmla="*/ 909 h 1469"/>
                <a:gd name="connsiteX16" fmla="*/ 2157 w 2331"/>
                <a:gd name="connsiteY16" fmla="*/ 915 h 1469"/>
                <a:gd name="connsiteX17" fmla="*/ 1953 w 2331"/>
                <a:gd name="connsiteY17" fmla="*/ 1005 h 1469"/>
                <a:gd name="connsiteX18" fmla="*/ 1968 w 2331"/>
                <a:gd name="connsiteY18" fmla="*/ 1134 h 1469"/>
                <a:gd name="connsiteX19" fmla="*/ 1984 w 2331"/>
                <a:gd name="connsiteY19" fmla="*/ 1083 h 1469"/>
                <a:gd name="connsiteX20" fmla="*/ 1999 w 2331"/>
                <a:gd name="connsiteY20" fmla="*/ 1031 h 1469"/>
                <a:gd name="connsiteX21" fmla="*/ 2028 w 2331"/>
                <a:gd name="connsiteY21" fmla="*/ 926 h 1469"/>
                <a:gd name="connsiteX22" fmla="*/ 2055 w 2331"/>
                <a:gd name="connsiteY22" fmla="*/ 1087 h 1469"/>
                <a:gd name="connsiteX23" fmla="*/ 2091 w 2331"/>
                <a:gd name="connsiteY23" fmla="*/ 918 h 1469"/>
                <a:gd name="connsiteX24" fmla="*/ 2118 w 2331"/>
                <a:gd name="connsiteY24" fmla="*/ 1003 h 1469"/>
                <a:gd name="connsiteX25" fmla="*/ 2194 w 2331"/>
                <a:gd name="connsiteY25" fmla="*/ 1057 h 1469"/>
                <a:gd name="connsiteX26" fmla="*/ 2158 w 2331"/>
                <a:gd name="connsiteY26" fmla="*/ 1263 h 1469"/>
                <a:gd name="connsiteX27" fmla="*/ 2208 w 2331"/>
                <a:gd name="connsiteY27" fmla="*/ 1083 h 1469"/>
                <a:gd name="connsiteX28" fmla="*/ 2205 w 2331"/>
                <a:gd name="connsiteY28" fmla="*/ 1080 h 1469"/>
                <a:gd name="connsiteX29" fmla="*/ 2199 w 2331"/>
                <a:gd name="connsiteY29" fmla="*/ 1080 h 1469"/>
                <a:gd name="connsiteX30" fmla="*/ 2165 w 2331"/>
                <a:gd name="connsiteY30" fmla="*/ 1243 h 1469"/>
                <a:gd name="connsiteX31" fmla="*/ 2171 w 2331"/>
                <a:gd name="connsiteY31" fmla="*/ 1224 h 1469"/>
                <a:gd name="connsiteX32" fmla="*/ 2183 w 2331"/>
                <a:gd name="connsiteY32" fmla="*/ 1219 h 1469"/>
                <a:gd name="connsiteX33" fmla="*/ 2195 w 2331"/>
                <a:gd name="connsiteY33" fmla="*/ 1213 h 1469"/>
                <a:gd name="connsiteX34" fmla="*/ 2207 w 2331"/>
                <a:gd name="connsiteY34" fmla="*/ 1208 h 1469"/>
                <a:gd name="connsiteX35" fmla="*/ 2218 w 2331"/>
                <a:gd name="connsiteY35" fmla="*/ 1203 h 1469"/>
                <a:gd name="connsiteX36" fmla="*/ 2230 w 2331"/>
                <a:gd name="connsiteY36" fmla="*/ 1197 h 1469"/>
                <a:gd name="connsiteX37" fmla="*/ 2241 w 2331"/>
                <a:gd name="connsiteY37" fmla="*/ 1191 h 1469"/>
                <a:gd name="connsiteX38" fmla="*/ 2251 w 2331"/>
                <a:gd name="connsiteY38" fmla="*/ 1185 h 1469"/>
                <a:gd name="connsiteX39" fmla="*/ 2261 w 2331"/>
                <a:gd name="connsiteY39" fmla="*/ 1178 h 1469"/>
                <a:gd name="connsiteX40" fmla="*/ 2279 w 2331"/>
                <a:gd name="connsiteY40" fmla="*/ 1160 h 1469"/>
                <a:gd name="connsiteX41" fmla="*/ 2294 w 2331"/>
                <a:gd name="connsiteY41" fmla="*/ 1138 h 1469"/>
                <a:gd name="connsiteX42" fmla="*/ 2307 w 2331"/>
                <a:gd name="connsiteY42" fmla="*/ 1111 h 1469"/>
                <a:gd name="connsiteX43" fmla="*/ 2317 w 2331"/>
                <a:gd name="connsiteY43" fmla="*/ 1082 h 1469"/>
                <a:gd name="connsiteX44" fmla="*/ 2324 w 2331"/>
                <a:gd name="connsiteY44" fmla="*/ 1051 h 1469"/>
                <a:gd name="connsiteX45" fmla="*/ 2328 w 2331"/>
                <a:gd name="connsiteY45" fmla="*/ 1018 h 1469"/>
                <a:gd name="connsiteX46" fmla="*/ 2331 w 2331"/>
                <a:gd name="connsiteY46" fmla="*/ 985 h 1469"/>
                <a:gd name="connsiteX47" fmla="*/ 2331 w 2331"/>
                <a:gd name="connsiteY47" fmla="*/ 954 h 1469"/>
                <a:gd name="connsiteX48" fmla="*/ 2329 w 2331"/>
                <a:gd name="connsiteY48" fmla="*/ 927 h 1469"/>
                <a:gd name="connsiteX49" fmla="*/ 2327 w 2331"/>
                <a:gd name="connsiteY49" fmla="*/ 899 h 1469"/>
                <a:gd name="connsiteX50" fmla="*/ 2322 w 2331"/>
                <a:gd name="connsiteY50" fmla="*/ 871 h 1469"/>
                <a:gd name="connsiteX51" fmla="*/ 2315 w 2331"/>
                <a:gd name="connsiteY51" fmla="*/ 844 h 1469"/>
                <a:gd name="connsiteX52" fmla="*/ 2307 w 2331"/>
                <a:gd name="connsiteY52" fmla="*/ 819 h 1469"/>
                <a:gd name="connsiteX53" fmla="*/ 2297 w 2331"/>
                <a:gd name="connsiteY53" fmla="*/ 796 h 1469"/>
                <a:gd name="connsiteX54" fmla="*/ 2284 w 2331"/>
                <a:gd name="connsiteY54" fmla="*/ 777 h 1469"/>
                <a:gd name="connsiteX55" fmla="*/ 2269 w 2331"/>
                <a:gd name="connsiteY55" fmla="*/ 762 h 1469"/>
                <a:gd name="connsiteX56" fmla="*/ 2242 w 2331"/>
                <a:gd name="connsiteY56" fmla="*/ 743 h 1469"/>
                <a:gd name="connsiteX57" fmla="*/ 2213 w 2331"/>
                <a:gd name="connsiteY57" fmla="*/ 725 h 1469"/>
                <a:gd name="connsiteX58" fmla="*/ 2181 w 2331"/>
                <a:gd name="connsiteY58" fmla="*/ 706 h 1469"/>
                <a:gd name="connsiteX59" fmla="*/ 2147 w 2331"/>
                <a:gd name="connsiteY59" fmla="*/ 688 h 1469"/>
                <a:gd name="connsiteX60" fmla="*/ 2112 w 2331"/>
                <a:gd name="connsiteY60" fmla="*/ 672 h 1469"/>
                <a:gd name="connsiteX61" fmla="*/ 2074 w 2331"/>
                <a:gd name="connsiteY61" fmla="*/ 656 h 1469"/>
                <a:gd name="connsiteX62" fmla="*/ 2034 w 2331"/>
                <a:gd name="connsiteY62" fmla="*/ 640 h 1469"/>
                <a:gd name="connsiteX63" fmla="*/ 1993 w 2331"/>
                <a:gd name="connsiteY63" fmla="*/ 625 h 1469"/>
                <a:gd name="connsiteX64" fmla="*/ 1950 w 2331"/>
                <a:gd name="connsiteY64" fmla="*/ 611 h 1469"/>
                <a:gd name="connsiteX65" fmla="*/ 1904 w 2331"/>
                <a:gd name="connsiteY65" fmla="*/ 598 h 1469"/>
                <a:gd name="connsiteX66" fmla="*/ 1857 w 2331"/>
                <a:gd name="connsiteY66" fmla="*/ 585 h 1469"/>
                <a:gd name="connsiteX67" fmla="*/ 1808 w 2331"/>
                <a:gd name="connsiteY67" fmla="*/ 574 h 1469"/>
                <a:gd name="connsiteX68" fmla="*/ 1758 w 2331"/>
                <a:gd name="connsiteY68" fmla="*/ 563 h 1469"/>
                <a:gd name="connsiteX69" fmla="*/ 1707 w 2331"/>
                <a:gd name="connsiteY69" fmla="*/ 553 h 1469"/>
                <a:gd name="connsiteX70" fmla="*/ 1654 w 2331"/>
                <a:gd name="connsiteY70" fmla="*/ 543 h 1469"/>
                <a:gd name="connsiteX71" fmla="*/ 1599 w 2331"/>
                <a:gd name="connsiteY71" fmla="*/ 535 h 1469"/>
                <a:gd name="connsiteX72" fmla="*/ 1599 w 2331"/>
                <a:gd name="connsiteY72" fmla="*/ 535 h 1469"/>
                <a:gd name="connsiteX73" fmla="*/ 1595 w 2331"/>
                <a:gd name="connsiteY73" fmla="*/ 471 h 1469"/>
                <a:gd name="connsiteX74" fmla="*/ 1487 w 2331"/>
                <a:gd name="connsiteY74" fmla="*/ 471 h 1469"/>
                <a:gd name="connsiteX75" fmla="*/ 1496 w 2331"/>
                <a:gd name="connsiteY75" fmla="*/ 637 h 1469"/>
                <a:gd name="connsiteX76" fmla="*/ 1491 w 2331"/>
                <a:gd name="connsiteY76" fmla="*/ 638 h 1469"/>
                <a:gd name="connsiteX77" fmla="*/ 1487 w 2331"/>
                <a:gd name="connsiteY77" fmla="*/ 639 h 1469"/>
                <a:gd name="connsiteX78" fmla="*/ 1482 w 2331"/>
                <a:gd name="connsiteY78" fmla="*/ 640 h 1469"/>
                <a:gd name="connsiteX79" fmla="*/ 1477 w 2331"/>
                <a:gd name="connsiteY79" fmla="*/ 642 h 1469"/>
                <a:gd name="connsiteX80" fmla="*/ 1473 w 2331"/>
                <a:gd name="connsiteY80" fmla="*/ 644 h 1469"/>
                <a:gd name="connsiteX81" fmla="*/ 1468 w 2331"/>
                <a:gd name="connsiteY81" fmla="*/ 645 h 1469"/>
                <a:gd name="connsiteX82" fmla="*/ 1462 w 2331"/>
                <a:gd name="connsiteY82" fmla="*/ 646 h 1469"/>
                <a:gd name="connsiteX83" fmla="*/ 1458 w 2331"/>
                <a:gd name="connsiteY83" fmla="*/ 647 h 1469"/>
                <a:gd name="connsiteX84" fmla="*/ 1467 w 2331"/>
                <a:gd name="connsiteY84" fmla="*/ 643 h 1469"/>
                <a:gd name="connsiteX85" fmla="*/ 1418 w 2331"/>
                <a:gd name="connsiteY85" fmla="*/ 561 h 1469"/>
                <a:gd name="connsiteX86" fmla="*/ 1405 w 2331"/>
                <a:gd name="connsiteY86" fmla="*/ 452 h 1469"/>
                <a:gd name="connsiteX87" fmla="*/ 1417 w 2331"/>
                <a:gd name="connsiteY87" fmla="*/ 442 h 1469"/>
                <a:gd name="connsiteX88" fmla="*/ 1427 w 2331"/>
                <a:gd name="connsiteY88" fmla="*/ 430 h 1469"/>
                <a:gd name="connsiteX89" fmla="*/ 1438 w 2331"/>
                <a:gd name="connsiteY89" fmla="*/ 417 h 1469"/>
                <a:gd name="connsiteX90" fmla="*/ 1447 w 2331"/>
                <a:gd name="connsiteY90" fmla="*/ 403 h 1469"/>
                <a:gd name="connsiteX91" fmla="*/ 1456 w 2331"/>
                <a:gd name="connsiteY91" fmla="*/ 388 h 1469"/>
                <a:gd name="connsiteX92" fmla="*/ 1465 w 2331"/>
                <a:gd name="connsiteY92" fmla="*/ 372 h 1469"/>
                <a:gd name="connsiteX93" fmla="*/ 1472 w 2331"/>
                <a:gd name="connsiteY93" fmla="*/ 354 h 1469"/>
                <a:gd name="connsiteX94" fmla="*/ 1479 w 2331"/>
                <a:gd name="connsiteY94" fmla="*/ 337 h 1469"/>
                <a:gd name="connsiteX95" fmla="*/ 1487 w 2331"/>
                <a:gd name="connsiteY95" fmla="*/ 471 h 1469"/>
                <a:gd name="connsiteX96" fmla="*/ 1595 w 2331"/>
                <a:gd name="connsiteY96" fmla="*/ 471 h 1469"/>
                <a:gd name="connsiteX97" fmla="*/ 1585 w 2331"/>
                <a:gd name="connsiteY97" fmla="*/ 273 h 1469"/>
                <a:gd name="connsiteX98" fmla="*/ 1584 w 2331"/>
                <a:gd name="connsiteY98" fmla="*/ 265 h 1469"/>
                <a:gd name="connsiteX99" fmla="*/ 1580 w 2331"/>
                <a:gd name="connsiteY99" fmla="*/ 257 h 1469"/>
                <a:gd name="connsiteX100" fmla="*/ 1576 w 2331"/>
                <a:gd name="connsiteY100" fmla="*/ 250 h 1469"/>
                <a:gd name="connsiteX101" fmla="*/ 1570 w 2331"/>
                <a:gd name="connsiteY101" fmla="*/ 243 h 1469"/>
                <a:gd name="connsiteX102" fmla="*/ 1563 w 2331"/>
                <a:gd name="connsiteY102" fmla="*/ 237 h 1469"/>
                <a:gd name="connsiteX103" fmla="*/ 1556 w 2331"/>
                <a:gd name="connsiteY103" fmla="*/ 234 h 1469"/>
                <a:gd name="connsiteX104" fmla="*/ 1546 w 2331"/>
                <a:gd name="connsiteY104" fmla="*/ 231 h 1469"/>
                <a:gd name="connsiteX105" fmla="*/ 1538 w 2331"/>
                <a:gd name="connsiteY105" fmla="*/ 230 h 1469"/>
                <a:gd name="connsiteX106" fmla="*/ 1517 w 2331"/>
                <a:gd name="connsiteY106" fmla="*/ 230 h 1469"/>
                <a:gd name="connsiteX107" fmla="*/ 1511 w 2331"/>
                <a:gd name="connsiteY107" fmla="*/ 230 h 1469"/>
                <a:gd name="connsiteX108" fmla="*/ 1505 w 2331"/>
                <a:gd name="connsiteY108" fmla="*/ 231 h 1469"/>
                <a:gd name="connsiteX109" fmla="*/ 1501 w 2331"/>
                <a:gd name="connsiteY109" fmla="*/ 234 h 1469"/>
                <a:gd name="connsiteX110" fmla="*/ 1495 w 2331"/>
                <a:gd name="connsiteY110" fmla="*/ 236 h 1469"/>
                <a:gd name="connsiteX111" fmla="*/ 1495 w 2331"/>
                <a:gd name="connsiteY111" fmla="*/ 236 h 1469"/>
                <a:gd name="connsiteX112" fmla="*/ 1495 w 2331"/>
                <a:gd name="connsiteY112" fmla="*/ 235 h 1469"/>
                <a:gd name="connsiteX113" fmla="*/ 1495 w 2331"/>
                <a:gd name="connsiteY113" fmla="*/ 235 h 1469"/>
                <a:gd name="connsiteX114" fmla="*/ 1495 w 2331"/>
                <a:gd name="connsiteY114" fmla="*/ 235 h 1469"/>
                <a:gd name="connsiteX115" fmla="*/ 1493 w 2331"/>
                <a:gd name="connsiteY115" fmla="*/ 212 h 1469"/>
                <a:gd name="connsiteX116" fmla="*/ 1488 w 2331"/>
                <a:gd name="connsiteY116" fmla="*/ 188 h 1469"/>
                <a:gd name="connsiteX117" fmla="*/ 1481 w 2331"/>
                <a:gd name="connsiteY117" fmla="*/ 166 h 1469"/>
                <a:gd name="connsiteX118" fmla="*/ 1473 w 2331"/>
                <a:gd name="connsiteY118" fmla="*/ 145 h 1469"/>
                <a:gd name="connsiteX119" fmla="*/ 1462 w 2331"/>
                <a:gd name="connsiteY119" fmla="*/ 124 h 1469"/>
                <a:gd name="connsiteX120" fmla="*/ 1449 w 2331"/>
                <a:gd name="connsiteY120" fmla="*/ 105 h 1469"/>
                <a:gd name="connsiteX121" fmla="*/ 1434 w 2331"/>
                <a:gd name="connsiteY121" fmla="*/ 86 h 1469"/>
                <a:gd name="connsiteX122" fmla="*/ 1418 w 2331"/>
                <a:gd name="connsiteY122" fmla="*/ 69 h 1469"/>
                <a:gd name="connsiteX123" fmla="*/ 1399 w 2331"/>
                <a:gd name="connsiteY123" fmla="*/ 54 h 1469"/>
                <a:gd name="connsiteX124" fmla="*/ 1379 w 2331"/>
                <a:gd name="connsiteY124" fmla="*/ 40 h 1469"/>
                <a:gd name="connsiteX125" fmla="*/ 1359 w 2331"/>
                <a:gd name="connsiteY125" fmla="*/ 28 h 1469"/>
                <a:gd name="connsiteX126" fmla="*/ 1338 w 2331"/>
                <a:gd name="connsiteY126" fmla="*/ 18 h 1469"/>
                <a:gd name="connsiteX127" fmla="*/ 1316 w 2331"/>
                <a:gd name="connsiteY127" fmla="*/ 11 h 1469"/>
                <a:gd name="connsiteX128" fmla="*/ 1294 w 2331"/>
                <a:gd name="connsiteY128" fmla="*/ 5 h 1469"/>
                <a:gd name="connsiteX129" fmla="*/ 1271 w 2331"/>
                <a:gd name="connsiteY129" fmla="*/ 1 h 1469"/>
                <a:gd name="connsiteX130" fmla="*/ 1247 w 2331"/>
                <a:gd name="connsiteY130" fmla="*/ 0 h 1469"/>
                <a:gd name="connsiteX131" fmla="*/ 1225 w 2331"/>
                <a:gd name="connsiteY131" fmla="*/ 1 h 1469"/>
                <a:gd name="connsiteX132" fmla="*/ 1204 w 2331"/>
                <a:gd name="connsiteY132" fmla="*/ 4 h 1469"/>
                <a:gd name="connsiteX133" fmla="*/ 1183 w 2331"/>
                <a:gd name="connsiteY133" fmla="*/ 9 h 1469"/>
                <a:gd name="connsiteX134" fmla="*/ 1163 w 2331"/>
                <a:gd name="connsiteY134" fmla="*/ 15 h 1469"/>
                <a:gd name="connsiteX135" fmla="*/ 1144 w 2331"/>
                <a:gd name="connsiteY135" fmla="*/ 25 h 1469"/>
                <a:gd name="connsiteX136" fmla="*/ 1127 w 2331"/>
                <a:gd name="connsiteY136" fmla="*/ 34 h 1469"/>
                <a:gd name="connsiteX137" fmla="*/ 1110 w 2331"/>
                <a:gd name="connsiteY137" fmla="*/ 46 h 1469"/>
                <a:gd name="connsiteX138" fmla="*/ 1095 w 2331"/>
                <a:gd name="connsiteY138" fmla="*/ 60 h 1469"/>
                <a:gd name="connsiteX139" fmla="*/ 1080 w 2331"/>
                <a:gd name="connsiteY139" fmla="*/ 74 h 1469"/>
                <a:gd name="connsiteX140" fmla="*/ 1068 w 2331"/>
                <a:gd name="connsiteY140" fmla="*/ 90 h 1469"/>
                <a:gd name="connsiteX141" fmla="*/ 1057 w 2331"/>
                <a:gd name="connsiteY141" fmla="*/ 106 h 1469"/>
                <a:gd name="connsiteX142" fmla="*/ 1047 w 2331"/>
                <a:gd name="connsiteY142" fmla="*/ 125 h 1469"/>
                <a:gd name="connsiteX143" fmla="*/ 1039 w 2331"/>
                <a:gd name="connsiteY143" fmla="*/ 144 h 1469"/>
                <a:gd name="connsiteX144" fmla="*/ 1033 w 2331"/>
                <a:gd name="connsiteY144" fmla="*/ 164 h 1469"/>
                <a:gd name="connsiteX145" fmla="*/ 1029 w 2331"/>
                <a:gd name="connsiteY145" fmla="*/ 185 h 1469"/>
                <a:gd name="connsiteX146" fmla="*/ 1026 w 2331"/>
                <a:gd name="connsiteY146" fmla="*/ 207 h 1469"/>
                <a:gd name="connsiteX147" fmla="*/ 1003 w 2331"/>
                <a:gd name="connsiteY147" fmla="*/ 227 h 1469"/>
                <a:gd name="connsiteX148" fmla="*/ 976 w 2331"/>
                <a:gd name="connsiteY148" fmla="*/ 251 h 1469"/>
                <a:gd name="connsiteX149" fmla="*/ 947 w 2331"/>
                <a:gd name="connsiteY149" fmla="*/ 279 h 1469"/>
                <a:gd name="connsiteX150" fmla="*/ 919 w 2331"/>
                <a:gd name="connsiteY150" fmla="*/ 309 h 1469"/>
                <a:gd name="connsiteX151" fmla="*/ 893 w 2331"/>
                <a:gd name="connsiteY151" fmla="*/ 338 h 1469"/>
                <a:gd name="connsiteX152" fmla="*/ 873 w 2331"/>
                <a:gd name="connsiteY152" fmla="*/ 366 h 1469"/>
                <a:gd name="connsiteX153" fmla="*/ 860 w 2331"/>
                <a:gd name="connsiteY153" fmla="*/ 391 h 1469"/>
                <a:gd name="connsiteX154" fmla="*/ 858 w 2331"/>
                <a:gd name="connsiteY154" fmla="*/ 414 h 1469"/>
                <a:gd name="connsiteX155" fmla="*/ 860 w 2331"/>
                <a:gd name="connsiteY155" fmla="*/ 422 h 1469"/>
                <a:gd name="connsiteX156" fmla="*/ 864 w 2331"/>
                <a:gd name="connsiteY156" fmla="*/ 429 h 1469"/>
                <a:gd name="connsiteX157" fmla="*/ 870 w 2331"/>
                <a:gd name="connsiteY157" fmla="*/ 435 h 1469"/>
                <a:gd name="connsiteX158" fmla="*/ 877 w 2331"/>
                <a:gd name="connsiteY158" fmla="*/ 439 h 1469"/>
                <a:gd name="connsiteX159" fmla="*/ 887 w 2331"/>
                <a:gd name="connsiteY159" fmla="*/ 444 h 1469"/>
                <a:gd name="connsiteX160" fmla="*/ 898 w 2331"/>
                <a:gd name="connsiteY160" fmla="*/ 449 h 1469"/>
                <a:gd name="connsiteX161" fmla="*/ 911 w 2331"/>
                <a:gd name="connsiteY161" fmla="*/ 452 h 1469"/>
                <a:gd name="connsiteX162" fmla="*/ 923 w 2331"/>
                <a:gd name="connsiteY162" fmla="*/ 456 h 1469"/>
                <a:gd name="connsiteX163" fmla="*/ 936 w 2331"/>
                <a:gd name="connsiteY163" fmla="*/ 459 h 1469"/>
                <a:gd name="connsiteX164" fmla="*/ 950 w 2331"/>
                <a:gd name="connsiteY164" fmla="*/ 462 h 1469"/>
                <a:gd name="connsiteX165" fmla="*/ 964 w 2331"/>
                <a:gd name="connsiteY165" fmla="*/ 465 h 1469"/>
                <a:gd name="connsiteX166" fmla="*/ 978 w 2331"/>
                <a:gd name="connsiteY166" fmla="*/ 466 h 1469"/>
                <a:gd name="connsiteX167" fmla="*/ 991 w 2331"/>
                <a:gd name="connsiteY167" fmla="*/ 469 h 1469"/>
                <a:gd name="connsiteX168" fmla="*/ 1005 w 2331"/>
                <a:gd name="connsiteY168" fmla="*/ 470 h 1469"/>
                <a:gd name="connsiteX169" fmla="*/ 1018 w 2331"/>
                <a:gd name="connsiteY169" fmla="*/ 472 h 1469"/>
                <a:gd name="connsiteX170" fmla="*/ 1030 w 2331"/>
                <a:gd name="connsiteY170" fmla="*/ 473 h 1469"/>
                <a:gd name="connsiteX171" fmla="*/ 1041 w 2331"/>
                <a:gd name="connsiteY171" fmla="*/ 473 h 1469"/>
                <a:gd name="connsiteX172" fmla="*/ 1052 w 2331"/>
                <a:gd name="connsiteY172" fmla="*/ 474 h 1469"/>
                <a:gd name="connsiteX173" fmla="*/ 1061 w 2331"/>
                <a:gd name="connsiteY173" fmla="*/ 476 h 1469"/>
                <a:gd name="connsiteX174" fmla="*/ 1069 w 2331"/>
                <a:gd name="connsiteY174" fmla="*/ 476 h 1469"/>
                <a:gd name="connsiteX175" fmla="*/ 1082 w 2331"/>
                <a:gd name="connsiteY175" fmla="*/ 589 h 1469"/>
                <a:gd name="connsiteX176" fmla="*/ 1082 w 2331"/>
                <a:gd name="connsiteY176" fmla="*/ 593 h 1469"/>
                <a:gd name="connsiteX177" fmla="*/ 1074 w 2331"/>
                <a:gd name="connsiteY177" fmla="*/ 590 h 1469"/>
                <a:gd name="connsiteX178" fmla="*/ 1067 w 2331"/>
                <a:gd name="connsiteY178" fmla="*/ 588 h 1469"/>
                <a:gd name="connsiteX179" fmla="*/ 1059 w 2331"/>
                <a:gd name="connsiteY179" fmla="*/ 588 h 1469"/>
                <a:gd name="connsiteX180" fmla="*/ 1051 w 2331"/>
                <a:gd name="connsiteY180" fmla="*/ 590 h 1469"/>
                <a:gd name="connsiteX181" fmla="*/ 1046 w 2331"/>
                <a:gd name="connsiteY181" fmla="*/ 591 h 1469"/>
                <a:gd name="connsiteX182" fmla="*/ 1043 w 2331"/>
                <a:gd name="connsiteY182" fmla="*/ 593 h 1469"/>
                <a:gd name="connsiteX183" fmla="*/ 1039 w 2331"/>
                <a:gd name="connsiteY183" fmla="*/ 594 h 1469"/>
                <a:gd name="connsiteX184" fmla="*/ 1037 w 2331"/>
                <a:gd name="connsiteY184" fmla="*/ 595 h 1469"/>
                <a:gd name="connsiteX185" fmla="*/ 969 w 2331"/>
                <a:gd name="connsiteY185" fmla="*/ 501 h 1469"/>
                <a:gd name="connsiteX186" fmla="*/ 968 w 2331"/>
                <a:gd name="connsiteY186" fmla="*/ 500 h 1469"/>
                <a:gd name="connsiteX187" fmla="*/ 963 w 2331"/>
                <a:gd name="connsiteY187" fmla="*/ 497 h 1469"/>
                <a:gd name="connsiteX188" fmla="*/ 957 w 2331"/>
                <a:gd name="connsiteY188" fmla="*/ 493 h 1469"/>
                <a:gd name="connsiteX189" fmla="*/ 951 w 2331"/>
                <a:gd name="connsiteY189" fmla="*/ 491 h 1469"/>
                <a:gd name="connsiteX190" fmla="*/ 943 w 2331"/>
                <a:gd name="connsiteY190" fmla="*/ 488 h 1469"/>
                <a:gd name="connsiteX191" fmla="*/ 936 w 2331"/>
                <a:gd name="connsiteY191" fmla="*/ 488 h 1469"/>
                <a:gd name="connsiteX192" fmla="*/ 928 w 2331"/>
                <a:gd name="connsiteY192" fmla="*/ 491 h 1469"/>
                <a:gd name="connsiteX193" fmla="*/ 920 w 2331"/>
                <a:gd name="connsiteY193" fmla="*/ 493 h 1469"/>
                <a:gd name="connsiteX194" fmla="*/ 912 w 2331"/>
                <a:gd name="connsiteY194" fmla="*/ 499 h 1469"/>
                <a:gd name="connsiteX195" fmla="*/ 900 w 2331"/>
                <a:gd name="connsiteY195" fmla="*/ 514 h 1469"/>
                <a:gd name="connsiteX196" fmla="*/ 897 w 2331"/>
                <a:gd name="connsiteY196" fmla="*/ 529 h 1469"/>
                <a:gd name="connsiteX197" fmla="*/ 899 w 2331"/>
                <a:gd name="connsiteY197" fmla="*/ 543 h 1469"/>
                <a:gd name="connsiteX198" fmla="*/ 904 w 2331"/>
                <a:gd name="connsiteY198" fmla="*/ 554 h 1469"/>
                <a:gd name="connsiteX199" fmla="*/ 906 w 2331"/>
                <a:gd name="connsiteY199" fmla="*/ 557 h 1469"/>
                <a:gd name="connsiteX200" fmla="*/ 912 w 2331"/>
                <a:gd name="connsiteY200" fmla="*/ 564 h 1469"/>
                <a:gd name="connsiteX201" fmla="*/ 920 w 2331"/>
                <a:gd name="connsiteY201" fmla="*/ 576 h 1469"/>
                <a:gd name="connsiteX202" fmla="*/ 930 w 2331"/>
                <a:gd name="connsiteY202" fmla="*/ 590 h 1469"/>
                <a:gd name="connsiteX203" fmla="*/ 941 w 2331"/>
                <a:gd name="connsiteY203" fmla="*/ 604 h 1469"/>
                <a:gd name="connsiteX204" fmla="*/ 953 w 2331"/>
                <a:gd name="connsiteY204" fmla="*/ 619 h 1469"/>
                <a:gd name="connsiteX205" fmla="*/ 962 w 2331"/>
                <a:gd name="connsiteY205" fmla="*/ 632 h 1469"/>
                <a:gd name="connsiteX206" fmla="*/ 970 w 2331"/>
                <a:gd name="connsiteY206" fmla="*/ 643 h 1469"/>
                <a:gd name="connsiteX207" fmla="*/ 944 w 2331"/>
                <a:gd name="connsiteY207" fmla="*/ 636 h 1469"/>
                <a:gd name="connsiteX208" fmla="*/ 922 w 2331"/>
                <a:gd name="connsiteY208" fmla="*/ 628 h 1469"/>
                <a:gd name="connsiteX209" fmla="*/ 902 w 2331"/>
                <a:gd name="connsiteY209" fmla="*/ 618 h 1469"/>
                <a:gd name="connsiteX210" fmla="*/ 886 w 2331"/>
                <a:gd name="connsiteY210" fmla="*/ 609 h 1469"/>
                <a:gd name="connsiteX211" fmla="*/ 873 w 2331"/>
                <a:gd name="connsiteY211" fmla="*/ 600 h 1469"/>
                <a:gd name="connsiteX212" fmla="*/ 863 w 2331"/>
                <a:gd name="connsiteY212" fmla="*/ 589 h 1469"/>
                <a:gd name="connsiteX213" fmla="*/ 857 w 2331"/>
                <a:gd name="connsiteY213" fmla="*/ 578 h 1469"/>
                <a:gd name="connsiteX214" fmla="*/ 854 w 2331"/>
                <a:gd name="connsiteY214" fmla="*/ 567 h 1469"/>
                <a:gd name="connsiteX215" fmla="*/ 853 w 2331"/>
                <a:gd name="connsiteY215" fmla="*/ 559 h 1469"/>
                <a:gd name="connsiteX216" fmla="*/ 853 w 2331"/>
                <a:gd name="connsiteY216" fmla="*/ 552 h 1469"/>
                <a:gd name="connsiteX217" fmla="*/ 853 w 2331"/>
                <a:gd name="connsiteY217" fmla="*/ 545 h 1469"/>
                <a:gd name="connsiteX218" fmla="*/ 854 w 2331"/>
                <a:gd name="connsiteY218" fmla="*/ 538 h 1469"/>
                <a:gd name="connsiteX219" fmla="*/ 856 w 2331"/>
                <a:gd name="connsiteY219" fmla="*/ 518 h 1469"/>
                <a:gd name="connsiteX220" fmla="*/ 837 w 2331"/>
                <a:gd name="connsiteY220" fmla="*/ 520 h 1469"/>
                <a:gd name="connsiteX221" fmla="*/ 802 w 2331"/>
                <a:gd name="connsiteY221" fmla="*/ 524 h 1469"/>
                <a:gd name="connsiteX222" fmla="*/ 767 w 2331"/>
                <a:gd name="connsiteY222" fmla="*/ 528 h 1469"/>
                <a:gd name="connsiteX223" fmla="*/ 732 w 2331"/>
                <a:gd name="connsiteY223" fmla="*/ 532 h 1469"/>
                <a:gd name="connsiteX224" fmla="*/ 698 w 2331"/>
                <a:gd name="connsiteY224" fmla="*/ 538 h 1469"/>
                <a:gd name="connsiteX225" fmla="*/ 664 w 2331"/>
                <a:gd name="connsiteY225" fmla="*/ 542 h 1469"/>
                <a:gd name="connsiteX226" fmla="*/ 631 w 2331"/>
                <a:gd name="connsiteY226" fmla="*/ 548 h 1469"/>
                <a:gd name="connsiteX227" fmla="*/ 600 w 2331"/>
                <a:gd name="connsiteY227" fmla="*/ 554 h 1469"/>
                <a:gd name="connsiteX228" fmla="*/ 567 w 2331"/>
                <a:gd name="connsiteY228" fmla="*/ 560 h 1469"/>
                <a:gd name="connsiteX229" fmla="*/ 537 w 2331"/>
                <a:gd name="connsiteY229" fmla="*/ 567 h 1469"/>
                <a:gd name="connsiteX230" fmla="*/ 506 w 2331"/>
                <a:gd name="connsiteY230" fmla="*/ 574 h 1469"/>
                <a:gd name="connsiteX231" fmla="*/ 476 w 2331"/>
                <a:gd name="connsiteY231" fmla="*/ 581 h 1469"/>
                <a:gd name="connsiteX232" fmla="*/ 447 w 2331"/>
                <a:gd name="connsiteY232" fmla="*/ 589 h 1469"/>
                <a:gd name="connsiteX233" fmla="*/ 417 w 2331"/>
                <a:gd name="connsiteY233" fmla="*/ 596 h 1469"/>
                <a:gd name="connsiteX234" fmla="*/ 390 w 2331"/>
                <a:gd name="connsiteY234" fmla="*/ 604 h 1469"/>
                <a:gd name="connsiteX235" fmla="*/ 362 w 2331"/>
                <a:gd name="connsiteY235" fmla="*/ 614 h 1469"/>
                <a:gd name="connsiteX236" fmla="*/ 337 w 2331"/>
                <a:gd name="connsiteY236" fmla="*/ 622 h 1469"/>
                <a:gd name="connsiteX237" fmla="*/ 311 w 2331"/>
                <a:gd name="connsiteY237" fmla="*/ 631 h 1469"/>
                <a:gd name="connsiteX238" fmla="*/ 285 w 2331"/>
                <a:gd name="connsiteY238" fmla="*/ 640 h 1469"/>
                <a:gd name="connsiteX239" fmla="*/ 262 w 2331"/>
                <a:gd name="connsiteY239" fmla="*/ 650 h 1469"/>
                <a:gd name="connsiteX240" fmla="*/ 238 w 2331"/>
                <a:gd name="connsiteY240" fmla="*/ 660 h 1469"/>
                <a:gd name="connsiteX241" fmla="*/ 215 w 2331"/>
                <a:gd name="connsiteY241" fmla="*/ 671 h 1469"/>
                <a:gd name="connsiteX242" fmla="*/ 194 w 2331"/>
                <a:gd name="connsiteY242" fmla="*/ 681 h 1469"/>
                <a:gd name="connsiteX243" fmla="*/ 173 w 2331"/>
                <a:gd name="connsiteY243" fmla="*/ 692 h 1469"/>
                <a:gd name="connsiteX244" fmla="*/ 153 w 2331"/>
                <a:gd name="connsiteY244" fmla="*/ 702 h 1469"/>
                <a:gd name="connsiteX245" fmla="*/ 134 w 2331"/>
                <a:gd name="connsiteY245" fmla="*/ 714 h 1469"/>
                <a:gd name="connsiteX246" fmla="*/ 116 w 2331"/>
                <a:gd name="connsiteY246" fmla="*/ 726 h 1469"/>
                <a:gd name="connsiteX247" fmla="*/ 98 w 2331"/>
                <a:gd name="connsiteY247" fmla="*/ 737 h 1469"/>
                <a:gd name="connsiteX248" fmla="*/ 82 w 2331"/>
                <a:gd name="connsiteY248" fmla="*/ 749 h 1469"/>
                <a:gd name="connsiteX249" fmla="*/ 67 w 2331"/>
                <a:gd name="connsiteY249" fmla="*/ 762 h 1469"/>
                <a:gd name="connsiteX250" fmla="*/ 53 w 2331"/>
                <a:gd name="connsiteY250" fmla="*/ 774 h 1469"/>
                <a:gd name="connsiteX251" fmla="*/ 40 w 2331"/>
                <a:gd name="connsiteY251" fmla="*/ 787 h 1469"/>
                <a:gd name="connsiteX252" fmla="*/ 27 w 2331"/>
                <a:gd name="connsiteY252" fmla="*/ 799 h 1469"/>
                <a:gd name="connsiteX253" fmla="*/ 8 w 2331"/>
                <a:gd name="connsiteY253" fmla="*/ 836 h 1469"/>
                <a:gd name="connsiteX254" fmla="*/ 0 w 2331"/>
                <a:gd name="connsiteY254" fmla="*/ 882 h 1469"/>
                <a:gd name="connsiteX255" fmla="*/ 0 w 2331"/>
                <a:gd name="connsiteY255" fmla="*/ 927 h 1469"/>
                <a:gd name="connsiteX256" fmla="*/ 1 w 2331"/>
                <a:gd name="connsiteY256" fmla="*/ 958 h 1469"/>
                <a:gd name="connsiteX257" fmla="*/ 4 w 2331"/>
                <a:gd name="connsiteY257" fmla="*/ 983 h 1469"/>
                <a:gd name="connsiteX258" fmla="*/ 8 w 2331"/>
                <a:gd name="connsiteY258" fmla="*/ 1009 h 1469"/>
                <a:gd name="connsiteX259" fmla="*/ 14 w 2331"/>
                <a:gd name="connsiteY259" fmla="*/ 1034 h 1469"/>
                <a:gd name="connsiteX260" fmla="*/ 21 w 2331"/>
                <a:gd name="connsiteY260" fmla="*/ 1059 h 1469"/>
                <a:gd name="connsiteX261" fmla="*/ 29 w 2331"/>
                <a:gd name="connsiteY261" fmla="*/ 1082 h 1469"/>
                <a:gd name="connsiteX262" fmla="*/ 40 w 2331"/>
                <a:gd name="connsiteY262" fmla="*/ 1103 h 1469"/>
                <a:gd name="connsiteX263" fmla="*/ 51 w 2331"/>
                <a:gd name="connsiteY263" fmla="*/ 1122 h 1469"/>
                <a:gd name="connsiteX264" fmla="*/ 64 w 2331"/>
                <a:gd name="connsiteY264" fmla="*/ 1136 h 1469"/>
                <a:gd name="connsiteX265" fmla="*/ 81 w 2331"/>
                <a:gd name="connsiteY265" fmla="*/ 1149 h 1469"/>
                <a:gd name="connsiteX266" fmla="*/ 98 w 2331"/>
                <a:gd name="connsiteY266" fmla="*/ 1162 h 1469"/>
                <a:gd name="connsiteX267" fmla="*/ 118 w 2331"/>
                <a:gd name="connsiteY267" fmla="*/ 1173 h 1469"/>
                <a:gd name="connsiteX268" fmla="*/ 138 w 2331"/>
                <a:gd name="connsiteY268" fmla="*/ 1184 h 1469"/>
                <a:gd name="connsiteX269" fmla="*/ 160 w 2331"/>
                <a:gd name="connsiteY269" fmla="*/ 1193 h 1469"/>
                <a:gd name="connsiteX270" fmla="*/ 184 w 2331"/>
                <a:gd name="connsiteY270" fmla="*/ 1203 h 1469"/>
                <a:gd name="connsiteX271" fmla="*/ 208 w 2331"/>
                <a:gd name="connsiteY271" fmla="*/ 1211 h 1469"/>
                <a:gd name="connsiteX272" fmla="*/ 234 w 2331"/>
                <a:gd name="connsiteY272" fmla="*/ 1218 h 1469"/>
                <a:gd name="connsiteX273" fmla="*/ 242 w 2331"/>
                <a:gd name="connsiteY273" fmla="*/ 1239 h 1469"/>
                <a:gd name="connsiteX274" fmla="*/ 250 w 2331"/>
                <a:gd name="connsiteY274" fmla="*/ 1259 h 1469"/>
                <a:gd name="connsiteX275" fmla="*/ 261 w 2331"/>
                <a:gd name="connsiteY275" fmla="*/ 1279 h 1469"/>
                <a:gd name="connsiteX276" fmla="*/ 272 w 2331"/>
                <a:gd name="connsiteY276" fmla="*/ 1298 h 1469"/>
                <a:gd name="connsiteX277" fmla="*/ 285 w 2331"/>
                <a:gd name="connsiteY277" fmla="*/ 1317 h 1469"/>
                <a:gd name="connsiteX278" fmla="*/ 298 w 2331"/>
                <a:gd name="connsiteY278" fmla="*/ 1335 h 1469"/>
                <a:gd name="connsiteX279" fmla="*/ 313 w 2331"/>
                <a:gd name="connsiteY279" fmla="*/ 1352 h 1469"/>
                <a:gd name="connsiteX280" fmla="*/ 330 w 2331"/>
                <a:gd name="connsiteY280" fmla="*/ 1368 h 1469"/>
                <a:gd name="connsiteX281" fmla="*/ 342 w 2331"/>
                <a:gd name="connsiteY281" fmla="*/ 1380 h 1469"/>
                <a:gd name="connsiteX282" fmla="*/ 357 w 2331"/>
                <a:gd name="connsiteY282" fmla="*/ 1392 h 1469"/>
                <a:gd name="connsiteX283" fmla="*/ 371 w 2331"/>
                <a:gd name="connsiteY283" fmla="*/ 1402 h 1469"/>
                <a:gd name="connsiteX284" fmla="*/ 385 w 2331"/>
                <a:gd name="connsiteY284" fmla="*/ 1412 h 1469"/>
                <a:gd name="connsiteX285" fmla="*/ 400 w 2331"/>
                <a:gd name="connsiteY285" fmla="*/ 1421 h 1469"/>
                <a:gd name="connsiteX286" fmla="*/ 415 w 2331"/>
                <a:gd name="connsiteY286" fmla="*/ 1429 h 1469"/>
                <a:gd name="connsiteX287" fmla="*/ 430 w 2331"/>
                <a:gd name="connsiteY287" fmla="*/ 1436 h 1469"/>
                <a:gd name="connsiteX288" fmla="*/ 447 w 2331"/>
                <a:gd name="connsiteY288" fmla="*/ 1443 h 1469"/>
                <a:gd name="connsiteX289" fmla="*/ 462 w 2331"/>
                <a:gd name="connsiteY289" fmla="*/ 1449 h 1469"/>
                <a:gd name="connsiteX290" fmla="*/ 478 w 2331"/>
                <a:gd name="connsiteY290" fmla="*/ 1455 h 1469"/>
                <a:gd name="connsiteX291" fmla="*/ 494 w 2331"/>
                <a:gd name="connsiteY291" fmla="*/ 1458 h 1469"/>
                <a:gd name="connsiteX292" fmla="*/ 512 w 2331"/>
                <a:gd name="connsiteY292" fmla="*/ 1462 h 1469"/>
                <a:gd name="connsiteX293" fmla="*/ 528 w 2331"/>
                <a:gd name="connsiteY293" fmla="*/ 1465 h 1469"/>
                <a:gd name="connsiteX294" fmla="*/ 546 w 2331"/>
                <a:gd name="connsiteY294" fmla="*/ 1468 h 1469"/>
                <a:gd name="connsiteX295" fmla="*/ 562 w 2331"/>
                <a:gd name="connsiteY295" fmla="*/ 1469 h 1469"/>
                <a:gd name="connsiteX296" fmla="*/ 580 w 2331"/>
                <a:gd name="connsiteY296" fmla="*/ 1469 h 1469"/>
                <a:gd name="connsiteX297" fmla="*/ 597 w 2331"/>
                <a:gd name="connsiteY297" fmla="*/ 1469 h 1469"/>
                <a:gd name="connsiteX298" fmla="*/ 614 w 2331"/>
                <a:gd name="connsiteY298" fmla="*/ 1468 h 1469"/>
                <a:gd name="connsiteX299" fmla="*/ 631 w 2331"/>
                <a:gd name="connsiteY299" fmla="*/ 1465 h 1469"/>
                <a:gd name="connsiteX300" fmla="*/ 648 w 2331"/>
                <a:gd name="connsiteY300" fmla="*/ 1462 h 1469"/>
                <a:gd name="connsiteX301" fmla="*/ 664 w 2331"/>
                <a:gd name="connsiteY301" fmla="*/ 1458 h 1469"/>
                <a:gd name="connsiteX302" fmla="*/ 679 w 2331"/>
                <a:gd name="connsiteY302" fmla="*/ 1455 h 1469"/>
                <a:gd name="connsiteX303" fmla="*/ 695 w 2331"/>
                <a:gd name="connsiteY303" fmla="*/ 1449 h 1469"/>
                <a:gd name="connsiteX304" fmla="*/ 711 w 2331"/>
                <a:gd name="connsiteY304" fmla="*/ 1443 h 1469"/>
                <a:gd name="connsiteX305" fmla="*/ 726 w 2331"/>
                <a:gd name="connsiteY305" fmla="*/ 1436 h 1469"/>
                <a:gd name="connsiteX306" fmla="*/ 740 w 2331"/>
                <a:gd name="connsiteY306" fmla="*/ 1429 h 1469"/>
                <a:gd name="connsiteX307" fmla="*/ 754 w 2331"/>
                <a:gd name="connsiteY307" fmla="*/ 1421 h 1469"/>
                <a:gd name="connsiteX308" fmla="*/ 768 w 2331"/>
                <a:gd name="connsiteY308" fmla="*/ 1412 h 1469"/>
                <a:gd name="connsiteX309" fmla="*/ 781 w 2331"/>
                <a:gd name="connsiteY309" fmla="*/ 1402 h 1469"/>
                <a:gd name="connsiteX310" fmla="*/ 794 w 2331"/>
                <a:gd name="connsiteY310" fmla="*/ 1392 h 1469"/>
                <a:gd name="connsiteX311" fmla="*/ 807 w 2331"/>
                <a:gd name="connsiteY311" fmla="*/ 1380 h 1469"/>
                <a:gd name="connsiteX312" fmla="*/ 818 w 2331"/>
                <a:gd name="connsiteY312" fmla="*/ 1368 h 1469"/>
                <a:gd name="connsiteX313" fmla="*/ 830 w 2331"/>
                <a:gd name="connsiteY313" fmla="*/ 1356 h 1469"/>
                <a:gd name="connsiteX314" fmla="*/ 842 w 2331"/>
                <a:gd name="connsiteY314" fmla="*/ 1342 h 1469"/>
                <a:gd name="connsiteX315" fmla="*/ 851 w 2331"/>
                <a:gd name="connsiteY315" fmla="*/ 1326 h 1469"/>
                <a:gd name="connsiteX316" fmla="*/ 861 w 2331"/>
                <a:gd name="connsiteY316" fmla="*/ 1311 h 1469"/>
                <a:gd name="connsiteX317" fmla="*/ 870 w 2331"/>
                <a:gd name="connsiteY317" fmla="*/ 1296 h 1469"/>
                <a:gd name="connsiteX318" fmla="*/ 877 w 2331"/>
                <a:gd name="connsiteY318" fmla="*/ 1281 h 1469"/>
                <a:gd name="connsiteX319" fmla="*/ 884 w 2331"/>
                <a:gd name="connsiteY319" fmla="*/ 1264 h 1469"/>
                <a:gd name="connsiteX320" fmla="*/ 889 w 2331"/>
                <a:gd name="connsiteY320" fmla="*/ 1248 h 1469"/>
                <a:gd name="connsiteX321" fmla="*/ 908 w 2331"/>
                <a:gd name="connsiteY321" fmla="*/ 1248 h 1469"/>
                <a:gd name="connsiteX322" fmla="*/ 927 w 2331"/>
                <a:gd name="connsiteY322" fmla="*/ 1247 h 1469"/>
                <a:gd name="connsiteX323" fmla="*/ 946 w 2331"/>
                <a:gd name="connsiteY323" fmla="*/ 1247 h 1469"/>
                <a:gd name="connsiteX324" fmla="*/ 964 w 2331"/>
                <a:gd name="connsiteY324" fmla="*/ 1247 h 1469"/>
                <a:gd name="connsiteX325" fmla="*/ 983 w 2331"/>
                <a:gd name="connsiteY325" fmla="*/ 1246 h 1469"/>
                <a:gd name="connsiteX326" fmla="*/ 1002 w 2331"/>
                <a:gd name="connsiteY326" fmla="*/ 1246 h 1469"/>
                <a:gd name="connsiteX327" fmla="*/ 1020 w 2331"/>
                <a:gd name="connsiteY327" fmla="*/ 1246 h 1469"/>
                <a:gd name="connsiteX328" fmla="*/ 1039 w 2331"/>
                <a:gd name="connsiteY328" fmla="*/ 1245 h 1469"/>
                <a:gd name="connsiteX329" fmla="*/ 1058 w 2331"/>
                <a:gd name="connsiteY329" fmla="*/ 1245 h 1469"/>
                <a:gd name="connsiteX330" fmla="*/ 1078 w 2331"/>
                <a:gd name="connsiteY330" fmla="*/ 1245 h 1469"/>
                <a:gd name="connsiteX331" fmla="*/ 1096 w 2331"/>
                <a:gd name="connsiteY331" fmla="*/ 1245 h 1469"/>
                <a:gd name="connsiteX332" fmla="*/ 1116 w 2331"/>
                <a:gd name="connsiteY332" fmla="*/ 1243 h 1469"/>
                <a:gd name="connsiteX333" fmla="*/ 1135 w 2331"/>
                <a:gd name="connsiteY333" fmla="*/ 1243 h 1469"/>
                <a:gd name="connsiteX334" fmla="*/ 1155 w 2331"/>
                <a:gd name="connsiteY334" fmla="*/ 1243 h 1469"/>
                <a:gd name="connsiteX335" fmla="*/ 1174 w 2331"/>
                <a:gd name="connsiteY335" fmla="*/ 1243 h 1469"/>
                <a:gd name="connsiteX336" fmla="*/ 1193 w 2331"/>
                <a:gd name="connsiteY336" fmla="*/ 1243 h 1469"/>
                <a:gd name="connsiteX337" fmla="*/ 1214 w 2331"/>
                <a:gd name="connsiteY337" fmla="*/ 1243 h 1469"/>
                <a:gd name="connsiteX338" fmla="*/ 1235 w 2331"/>
                <a:gd name="connsiteY338" fmla="*/ 1243 h 1469"/>
                <a:gd name="connsiteX339" fmla="*/ 1257 w 2331"/>
                <a:gd name="connsiteY339" fmla="*/ 1243 h 1469"/>
                <a:gd name="connsiteX340" fmla="*/ 1278 w 2331"/>
                <a:gd name="connsiteY340" fmla="*/ 1245 h 1469"/>
                <a:gd name="connsiteX341" fmla="*/ 1299 w 2331"/>
                <a:gd name="connsiteY341" fmla="*/ 1245 h 1469"/>
                <a:gd name="connsiteX342" fmla="*/ 1320 w 2331"/>
                <a:gd name="connsiteY342" fmla="*/ 1245 h 1469"/>
                <a:gd name="connsiteX343" fmla="*/ 1339 w 2331"/>
                <a:gd name="connsiteY343" fmla="*/ 1246 h 1469"/>
                <a:gd name="connsiteX344" fmla="*/ 1361 w 2331"/>
                <a:gd name="connsiteY344" fmla="*/ 1246 h 1469"/>
                <a:gd name="connsiteX345" fmla="*/ 1380 w 2331"/>
                <a:gd name="connsiteY345" fmla="*/ 1247 h 1469"/>
                <a:gd name="connsiteX346" fmla="*/ 1401 w 2331"/>
                <a:gd name="connsiteY346" fmla="*/ 1248 h 1469"/>
                <a:gd name="connsiteX347" fmla="*/ 1421 w 2331"/>
                <a:gd name="connsiteY347" fmla="*/ 1248 h 1469"/>
                <a:gd name="connsiteX348" fmla="*/ 1441 w 2331"/>
                <a:gd name="connsiteY348" fmla="*/ 1249 h 1469"/>
                <a:gd name="connsiteX349" fmla="*/ 1461 w 2331"/>
                <a:gd name="connsiteY349" fmla="*/ 1250 h 1469"/>
                <a:gd name="connsiteX350" fmla="*/ 1481 w 2331"/>
                <a:gd name="connsiteY350" fmla="*/ 1252 h 1469"/>
                <a:gd name="connsiteX351" fmla="*/ 1501 w 2331"/>
                <a:gd name="connsiteY351" fmla="*/ 1252 h 1469"/>
                <a:gd name="connsiteX352" fmla="*/ 1521 w 2331"/>
                <a:gd name="connsiteY352" fmla="*/ 1253 h 1469"/>
                <a:gd name="connsiteX353" fmla="*/ 1528 w 2331"/>
                <a:gd name="connsiteY353" fmla="*/ 1269 h 1469"/>
                <a:gd name="connsiteX354" fmla="*/ 1496 w 2331"/>
                <a:gd name="connsiteY354" fmla="*/ 1203 h 1469"/>
                <a:gd name="connsiteX355" fmla="*/ 1449 w 2331"/>
                <a:gd name="connsiteY355" fmla="*/ 1203 h 1469"/>
                <a:gd name="connsiteX356" fmla="*/ 1412 w 2331"/>
                <a:gd name="connsiteY356" fmla="*/ 1158 h 1469"/>
                <a:gd name="connsiteX357" fmla="*/ 1421 w 2331"/>
                <a:gd name="connsiteY357" fmla="*/ 1134 h 1469"/>
                <a:gd name="connsiteX358" fmla="*/ 1431 w 2331"/>
                <a:gd name="connsiteY358" fmla="*/ 1104 h 1469"/>
                <a:gd name="connsiteX359" fmla="*/ 1427 w 2331"/>
                <a:gd name="connsiteY359" fmla="*/ 1098 h 1469"/>
                <a:gd name="connsiteX360" fmla="*/ 1475 w 2331"/>
                <a:gd name="connsiteY360" fmla="*/ 1053 h 1469"/>
                <a:gd name="connsiteX361" fmla="*/ 1425 w 2331"/>
                <a:gd name="connsiteY361" fmla="*/ 1050 h 1469"/>
                <a:gd name="connsiteX362" fmla="*/ 1487 w 2331"/>
                <a:gd name="connsiteY362" fmla="*/ 891 h 1469"/>
                <a:gd name="connsiteX363" fmla="*/ 1538 w 2331"/>
                <a:gd name="connsiteY363" fmla="*/ 843 h 1469"/>
                <a:gd name="connsiteX364" fmla="*/ 1570 w 2331"/>
                <a:gd name="connsiteY364" fmla="*/ 795 h 1469"/>
                <a:gd name="connsiteX365" fmla="*/ 1629 w 2331"/>
                <a:gd name="connsiteY365" fmla="*/ 762 h 1469"/>
                <a:gd name="connsiteX366" fmla="*/ 1632 w 2331"/>
                <a:gd name="connsiteY366" fmla="*/ 804 h 1469"/>
                <a:gd name="connsiteX367" fmla="*/ 1643 w 2331"/>
                <a:gd name="connsiteY367" fmla="*/ 772 h 1469"/>
                <a:gd name="connsiteX368" fmla="*/ 1657 w 2331"/>
                <a:gd name="connsiteY368" fmla="*/ 782 h 1469"/>
                <a:gd name="connsiteX369" fmla="*/ 1673 w 2331"/>
                <a:gd name="connsiteY369" fmla="*/ 791 h 1469"/>
                <a:gd name="connsiteX370" fmla="*/ 1688 w 2331"/>
                <a:gd name="connsiteY370" fmla="*/ 754 h 1469"/>
                <a:gd name="connsiteX371" fmla="*/ 1703 w 2331"/>
                <a:gd name="connsiteY371" fmla="*/ 761 h 1469"/>
                <a:gd name="connsiteX372" fmla="*/ 1704 w 2331"/>
                <a:gd name="connsiteY372" fmla="*/ 720 h 1469"/>
                <a:gd name="connsiteX373" fmla="*/ 1701 w 2331"/>
                <a:gd name="connsiteY373" fmla="*/ 765 h 1469"/>
                <a:gd name="connsiteX374" fmla="*/ 1719 w 2331"/>
                <a:gd name="connsiteY374" fmla="*/ 723 h 1469"/>
                <a:gd name="connsiteX375" fmla="*/ 1735 w 2331"/>
                <a:gd name="connsiteY375" fmla="*/ 774 h 1469"/>
                <a:gd name="connsiteX376" fmla="*/ 1731 w 2331"/>
                <a:gd name="connsiteY376" fmla="*/ 726 h 1469"/>
                <a:gd name="connsiteX377" fmla="*/ 1731 w 2331"/>
                <a:gd name="connsiteY377" fmla="*/ 735 h 1469"/>
                <a:gd name="connsiteX378" fmla="*/ 1743 w 2331"/>
                <a:gd name="connsiteY378" fmla="*/ 738 h 1469"/>
                <a:gd name="connsiteX379" fmla="*/ 1755 w 2331"/>
                <a:gd name="connsiteY379" fmla="*/ 774 h 1469"/>
                <a:gd name="connsiteX380" fmla="*/ 1664 w 2331"/>
                <a:gd name="connsiteY380" fmla="*/ 732 h 1469"/>
                <a:gd name="connsiteX381" fmla="*/ 1659 w 2331"/>
                <a:gd name="connsiteY381" fmla="*/ 774 h 1469"/>
                <a:gd name="connsiteX382" fmla="*/ 1707 w 2331"/>
                <a:gd name="connsiteY382" fmla="*/ 738 h 1469"/>
                <a:gd name="connsiteX383" fmla="*/ 1743 w 2331"/>
                <a:gd name="connsiteY383" fmla="*/ 762 h 1469"/>
                <a:gd name="connsiteX384" fmla="*/ 1752 w 2331"/>
                <a:gd name="connsiteY384" fmla="*/ 729 h 1469"/>
                <a:gd name="connsiteX385" fmla="*/ 1836 w 2331"/>
                <a:gd name="connsiteY385" fmla="*/ 747 h 1469"/>
                <a:gd name="connsiteX386" fmla="*/ 1707 w 2331"/>
                <a:gd name="connsiteY386" fmla="*/ 741 h 1469"/>
                <a:gd name="connsiteX387" fmla="*/ 1722 w 2331"/>
                <a:gd name="connsiteY387" fmla="*/ 738 h 1469"/>
                <a:gd name="connsiteX388" fmla="*/ 1857 w 2331"/>
                <a:gd name="connsiteY388" fmla="*/ 735 h 1469"/>
                <a:gd name="connsiteX389" fmla="*/ 1830 w 2331"/>
                <a:gd name="connsiteY389" fmla="*/ 697 h 1469"/>
                <a:gd name="connsiteX390" fmla="*/ 2013 w 2331"/>
                <a:gd name="connsiteY390" fmla="*/ 780 h 1469"/>
                <a:gd name="connsiteX391" fmla="*/ 1920 w 2331"/>
                <a:gd name="connsiteY391" fmla="*/ 774 h 1469"/>
                <a:gd name="connsiteX392" fmla="*/ 1830 w 2331"/>
                <a:gd name="connsiteY392" fmla="*/ 741 h 1469"/>
                <a:gd name="connsiteX393" fmla="*/ 1796 w 2331"/>
                <a:gd name="connsiteY393" fmla="*/ 738 h 1469"/>
                <a:gd name="connsiteX394" fmla="*/ 1797 w 2331"/>
                <a:gd name="connsiteY394" fmla="*/ 738 h 1469"/>
                <a:gd name="connsiteX395" fmla="*/ 1729 w 2331"/>
                <a:gd name="connsiteY395" fmla="*/ 703 h 1469"/>
                <a:gd name="connsiteX396" fmla="*/ 1791 w 2331"/>
                <a:gd name="connsiteY396" fmla="*/ 708 h 1469"/>
                <a:gd name="connsiteX397" fmla="*/ 1583 w 2331"/>
                <a:gd name="connsiteY397" fmla="*/ 794 h 1469"/>
                <a:gd name="connsiteX398" fmla="*/ 1735 w 2331"/>
                <a:gd name="connsiteY398" fmla="*/ 749 h 1469"/>
                <a:gd name="connsiteX399" fmla="*/ 1392 w 2331"/>
                <a:gd name="connsiteY399" fmla="*/ 973 h 1469"/>
                <a:gd name="connsiteX400" fmla="*/ 1454 w 2331"/>
                <a:gd name="connsiteY400" fmla="*/ 925 h 1469"/>
                <a:gd name="connsiteX401" fmla="*/ 1542 w 2331"/>
                <a:gd name="connsiteY401" fmla="*/ 915 h 1469"/>
                <a:gd name="connsiteX402" fmla="*/ 1410 w 2331"/>
                <a:gd name="connsiteY402" fmla="*/ 840 h 1469"/>
                <a:gd name="connsiteX403" fmla="*/ 1494 w 2331"/>
                <a:gd name="connsiteY403" fmla="*/ 1011 h 1469"/>
                <a:gd name="connsiteX404" fmla="*/ 1416 w 2331"/>
                <a:gd name="connsiteY404" fmla="*/ 879 h 1469"/>
                <a:gd name="connsiteX405" fmla="*/ 1401 w 2331"/>
                <a:gd name="connsiteY405" fmla="*/ 837 h 1469"/>
                <a:gd name="connsiteX406" fmla="*/ 1454 w 2331"/>
                <a:gd name="connsiteY406" fmla="*/ 840 h 1469"/>
                <a:gd name="connsiteX407" fmla="*/ 1454 w 2331"/>
                <a:gd name="connsiteY407" fmla="*/ 918 h 1469"/>
                <a:gd name="connsiteX408" fmla="*/ 1380 w 2331"/>
                <a:gd name="connsiteY408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1934 w 2331"/>
                <a:gd name="connsiteY10" fmla="*/ 963 h 1469"/>
                <a:gd name="connsiteX11" fmla="*/ 2202 w 2331"/>
                <a:gd name="connsiteY11" fmla="*/ 1008 h 1469"/>
                <a:gd name="connsiteX12" fmla="*/ 2154 w 2331"/>
                <a:gd name="connsiteY12" fmla="*/ 966 h 1469"/>
                <a:gd name="connsiteX13" fmla="*/ 2163 w 2331"/>
                <a:gd name="connsiteY13" fmla="*/ 873 h 1469"/>
                <a:gd name="connsiteX14" fmla="*/ 2067 w 2331"/>
                <a:gd name="connsiteY14" fmla="*/ 825 h 1469"/>
                <a:gd name="connsiteX15" fmla="*/ 2069 w 2331"/>
                <a:gd name="connsiteY15" fmla="*/ 870 h 1469"/>
                <a:gd name="connsiteX16" fmla="*/ 2159 w 2331"/>
                <a:gd name="connsiteY16" fmla="*/ 909 h 1469"/>
                <a:gd name="connsiteX17" fmla="*/ 2157 w 2331"/>
                <a:gd name="connsiteY17" fmla="*/ 915 h 1469"/>
                <a:gd name="connsiteX18" fmla="*/ 1953 w 2331"/>
                <a:gd name="connsiteY18" fmla="*/ 1005 h 1469"/>
                <a:gd name="connsiteX19" fmla="*/ 1968 w 2331"/>
                <a:gd name="connsiteY19" fmla="*/ 1134 h 1469"/>
                <a:gd name="connsiteX20" fmla="*/ 1984 w 2331"/>
                <a:gd name="connsiteY20" fmla="*/ 1083 h 1469"/>
                <a:gd name="connsiteX21" fmla="*/ 1999 w 2331"/>
                <a:gd name="connsiteY21" fmla="*/ 1031 h 1469"/>
                <a:gd name="connsiteX22" fmla="*/ 2028 w 2331"/>
                <a:gd name="connsiteY22" fmla="*/ 926 h 1469"/>
                <a:gd name="connsiteX23" fmla="*/ 2055 w 2331"/>
                <a:gd name="connsiteY23" fmla="*/ 1087 h 1469"/>
                <a:gd name="connsiteX24" fmla="*/ 2091 w 2331"/>
                <a:gd name="connsiteY24" fmla="*/ 918 h 1469"/>
                <a:gd name="connsiteX25" fmla="*/ 2118 w 2331"/>
                <a:gd name="connsiteY25" fmla="*/ 1003 h 1469"/>
                <a:gd name="connsiteX26" fmla="*/ 2194 w 2331"/>
                <a:gd name="connsiteY26" fmla="*/ 1057 h 1469"/>
                <a:gd name="connsiteX27" fmla="*/ 2158 w 2331"/>
                <a:gd name="connsiteY27" fmla="*/ 1263 h 1469"/>
                <a:gd name="connsiteX28" fmla="*/ 2208 w 2331"/>
                <a:gd name="connsiteY28" fmla="*/ 1083 h 1469"/>
                <a:gd name="connsiteX29" fmla="*/ 2205 w 2331"/>
                <a:gd name="connsiteY29" fmla="*/ 1080 h 1469"/>
                <a:gd name="connsiteX30" fmla="*/ 2199 w 2331"/>
                <a:gd name="connsiteY30" fmla="*/ 1080 h 1469"/>
                <a:gd name="connsiteX31" fmla="*/ 2165 w 2331"/>
                <a:gd name="connsiteY31" fmla="*/ 1243 h 1469"/>
                <a:gd name="connsiteX32" fmla="*/ 2171 w 2331"/>
                <a:gd name="connsiteY32" fmla="*/ 1224 h 1469"/>
                <a:gd name="connsiteX33" fmla="*/ 2183 w 2331"/>
                <a:gd name="connsiteY33" fmla="*/ 1219 h 1469"/>
                <a:gd name="connsiteX34" fmla="*/ 2195 w 2331"/>
                <a:gd name="connsiteY34" fmla="*/ 1213 h 1469"/>
                <a:gd name="connsiteX35" fmla="*/ 2207 w 2331"/>
                <a:gd name="connsiteY35" fmla="*/ 1208 h 1469"/>
                <a:gd name="connsiteX36" fmla="*/ 2218 w 2331"/>
                <a:gd name="connsiteY36" fmla="*/ 1203 h 1469"/>
                <a:gd name="connsiteX37" fmla="*/ 2230 w 2331"/>
                <a:gd name="connsiteY37" fmla="*/ 1197 h 1469"/>
                <a:gd name="connsiteX38" fmla="*/ 2241 w 2331"/>
                <a:gd name="connsiteY38" fmla="*/ 1191 h 1469"/>
                <a:gd name="connsiteX39" fmla="*/ 2251 w 2331"/>
                <a:gd name="connsiteY39" fmla="*/ 1185 h 1469"/>
                <a:gd name="connsiteX40" fmla="*/ 2261 w 2331"/>
                <a:gd name="connsiteY40" fmla="*/ 1178 h 1469"/>
                <a:gd name="connsiteX41" fmla="*/ 2279 w 2331"/>
                <a:gd name="connsiteY41" fmla="*/ 1160 h 1469"/>
                <a:gd name="connsiteX42" fmla="*/ 2294 w 2331"/>
                <a:gd name="connsiteY42" fmla="*/ 1138 h 1469"/>
                <a:gd name="connsiteX43" fmla="*/ 2307 w 2331"/>
                <a:gd name="connsiteY43" fmla="*/ 1111 h 1469"/>
                <a:gd name="connsiteX44" fmla="*/ 2317 w 2331"/>
                <a:gd name="connsiteY44" fmla="*/ 1082 h 1469"/>
                <a:gd name="connsiteX45" fmla="*/ 2324 w 2331"/>
                <a:gd name="connsiteY45" fmla="*/ 1051 h 1469"/>
                <a:gd name="connsiteX46" fmla="*/ 2328 w 2331"/>
                <a:gd name="connsiteY46" fmla="*/ 1018 h 1469"/>
                <a:gd name="connsiteX47" fmla="*/ 2331 w 2331"/>
                <a:gd name="connsiteY47" fmla="*/ 985 h 1469"/>
                <a:gd name="connsiteX48" fmla="*/ 2331 w 2331"/>
                <a:gd name="connsiteY48" fmla="*/ 954 h 1469"/>
                <a:gd name="connsiteX49" fmla="*/ 2329 w 2331"/>
                <a:gd name="connsiteY49" fmla="*/ 927 h 1469"/>
                <a:gd name="connsiteX50" fmla="*/ 2327 w 2331"/>
                <a:gd name="connsiteY50" fmla="*/ 899 h 1469"/>
                <a:gd name="connsiteX51" fmla="*/ 2322 w 2331"/>
                <a:gd name="connsiteY51" fmla="*/ 871 h 1469"/>
                <a:gd name="connsiteX52" fmla="*/ 2315 w 2331"/>
                <a:gd name="connsiteY52" fmla="*/ 844 h 1469"/>
                <a:gd name="connsiteX53" fmla="*/ 2307 w 2331"/>
                <a:gd name="connsiteY53" fmla="*/ 819 h 1469"/>
                <a:gd name="connsiteX54" fmla="*/ 2297 w 2331"/>
                <a:gd name="connsiteY54" fmla="*/ 796 h 1469"/>
                <a:gd name="connsiteX55" fmla="*/ 2284 w 2331"/>
                <a:gd name="connsiteY55" fmla="*/ 777 h 1469"/>
                <a:gd name="connsiteX56" fmla="*/ 2269 w 2331"/>
                <a:gd name="connsiteY56" fmla="*/ 762 h 1469"/>
                <a:gd name="connsiteX57" fmla="*/ 2242 w 2331"/>
                <a:gd name="connsiteY57" fmla="*/ 743 h 1469"/>
                <a:gd name="connsiteX58" fmla="*/ 2213 w 2331"/>
                <a:gd name="connsiteY58" fmla="*/ 725 h 1469"/>
                <a:gd name="connsiteX59" fmla="*/ 2181 w 2331"/>
                <a:gd name="connsiteY59" fmla="*/ 706 h 1469"/>
                <a:gd name="connsiteX60" fmla="*/ 2147 w 2331"/>
                <a:gd name="connsiteY60" fmla="*/ 688 h 1469"/>
                <a:gd name="connsiteX61" fmla="*/ 2112 w 2331"/>
                <a:gd name="connsiteY61" fmla="*/ 672 h 1469"/>
                <a:gd name="connsiteX62" fmla="*/ 2074 w 2331"/>
                <a:gd name="connsiteY62" fmla="*/ 656 h 1469"/>
                <a:gd name="connsiteX63" fmla="*/ 2034 w 2331"/>
                <a:gd name="connsiteY63" fmla="*/ 640 h 1469"/>
                <a:gd name="connsiteX64" fmla="*/ 1993 w 2331"/>
                <a:gd name="connsiteY64" fmla="*/ 625 h 1469"/>
                <a:gd name="connsiteX65" fmla="*/ 1950 w 2331"/>
                <a:gd name="connsiteY65" fmla="*/ 611 h 1469"/>
                <a:gd name="connsiteX66" fmla="*/ 1904 w 2331"/>
                <a:gd name="connsiteY66" fmla="*/ 598 h 1469"/>
                <a:gd name="connsiteX67" fmla="*/ 1857 w 2331"/>
                <a:gd name="connsiteY67" fmla="*/ 585 h 1469"/>
                <a:gd name="connsiteX68" fmla="*/ 1808 w 2331"/>
                <a:gd name="connsiteY68" fmla="*/ 574 h 1469"/>
                <a:gd name="connsiteX69" fmla="*/ 1758 w 2331"/>
                <a:gd name="connsiteY69" fmla="*/ 563 h 1469"/>
                <a:gd name="connsiteX70" fmla="*/ 1707 w 2331"/>
                <a:gd name="connsiteY70" fmla="*/ 553 h 1469"/>
                <a:gd name="connsiteX71" fmla="*/ 1654 w 2331"/>
                <a:gd name="connsiteY71" fmla="*/ 543 h 1469"/>
                <a:gd name="connsiteX72" fmla="*/ 1599 w 2331"/>
                <a:gd name="connsiteY72" fmla="*/ 535 h 1469"/>
                <a:gd name="connsiteX73" fmla="*/ 1599 w 2331"/>
                <a:gd name="connsiteY73" fmla="*/ 535 h 1469"/>
                <a:gd name="connsiteX74" fmla="*/ 1595 w 2331"/>
                <a:gd name="connsiteY74" fmla="*/ 471 h 1469"/>
                <a:gd name="connsiteX75" fmla="*/ 1487 w 2331"/>
                <a:gd name="connsiteY75" fmla="*/ 471 h 1469"/>
                <a:gd name="connsiteX76" fmla="*/ 1496 w 2331"/>
                <a:gd name="connsiteY76" fmla="*/ 637 h 1469"/>
                <a:gd name="connsiteX77" fmla="*/ 1491 w 2331"/>
                <a:gd name="connsiteY77" fmla="*/ 638 h 1469"/>
                <a:gd name="connsiteX78" fmla="*/ 1487 w 2331"/>
                <a:gd name="connsiteY78" fmla="*/ 639 h 1469"/>
                <a:gd name="connsiteX79" fmla="*/ 1482 w 2331"/>
                <a:gd name="connsiteY79" fmla="*/ 640 h 1469"/>
                <a:gd name="connsiteX80" fmla="*/ 1477 w 2331"/>
                <a:gd name="connsiteY80" fmla="*/ 642 h 1469"/>
                <a:gd name="connsiteX81" fmla="*/ 1473 w 2331"/>
                <a:gd name="connsiteY81" fmla="*/ 644 h 1469"/>
                <a:gd name="connsiteX82" fmla="*/ 1468 w 2331"/>
                <a:gd name="connsiteY82" fmla="*/ 645 h 1469"/>
                <a:gd name="connsiteX83" fmla="*/ 1462 w 2331"/>
                <a:gd name="connsiteY83" fmla="*/ 646 h 1469"/>
                <a:gd name="connsiteX84" fmla="*/ 1458 w 2331"/>
                <a:gd name="connsiteY84" fmla="*/ 647 h 1469"/>
                <a:gd name="connsiteX85" fmla="*/ 1467 w 2331"/>
                <a:gd name="connsiteY85" fmla="*/ 643 h 1469"/>
                <a:gd name="connsiteX86" fmla="*/ 1418 w 2331"/>
                <a:gd name="connsiteY86" fmla="*/ 561 h 1469"/>
                <a:gd name="connsiteX87" fmla="*/ 1405 w 2331"/>
                <a:gd name="connsiteY87" fmla="*/ 452 h 1469"/>
                <a:gd name="connsiteX88" fmla="*/ 1417 w 2331"/>
                <a:gd name="connsiteY88" fmla="*/ 442 h 1469"/>
                <a:gd name="connsiteX89" fmla="*/ 1427 w 2331"/>
                <a:gd name="connsiteY89" fmla="*/ 430 h 1469"/>
                <a:gd name="connsiteX90" fmla="*/ 1438 w 2331"/>
                <a:gd name="connsiteY90" fmla="*/ 417 h 1469"/>
                <a:gd name="connsiteX91" fmla="*/ 1447 w 2331"/>
                <a:gd name="connsiteY91" fmla="*/ 403 h 1469"/>
                <a:gd name="connsiteX92" fmla="*/ 1456 w 2331"/>
                <a:gd name="connsiteY92" fmla="*/ 388 h 1469"/>
                <a:gd name="connsiteX93" fmla="*/ 1465 w 2331"/>
                <a:gd name="connsiteY93" fmla="*/ 372 h 1469"/>
                <a:gd name="connsiteX94" fmla="*/ 1472 w 2331"/>
                <a:gd name="connsiteY94" fmla="*/ 354 h 1469"/>
                <a:gd name="connsiteX95" fmla="*/ 1479 w 2331"/>
                <a:gd name="connsiteY95" fmla="*/ 337 h 1469"/>
                <a:gd name="connsiteX96" fmla="*/ 1487 w 2331"/>
                <a:gd name="connsiteY96" fmla="*/ 471 h 1469"/>
                <a:gd name="connsiteX97" fmla="*/ 1595 w 2331"/>
                <a:gd name="connsiteY97" fmla="*/ 471 h 1469"/>
                <a:gd name="connsiteX98" fmla="*/ 1585 w 2331"/>
                <a:gd name="connsiteY98" fmla="*/ 273 h 1469"/>
                <a:gd name="connsiteX99" fmla="*/ 1584 w 2331"/>
                <a:gd name="connsiteY99" fmla="*/ 265 h 1469"/>
                <a:gd name="connsiteX100" fmla="*/ 1580 w 2331"/>
                <a:gd name="connsiteY100" fmla="*/ 257 h 1469"/>
                <a:gd name="connsiteX101" fmla="*/ 1576 w 2331"/>
                <a:gd name="connsiteY101" fmla="*/ 250 h 1469"/>
                <a:gd name="connsiteX102" fmla="*/ 1570 w 2331"/>
                <a:gd name="connsiteY102" fmla="*/ 243 h 1469"/>
                <a:gd name="connsiteX103" fmla="*/ 1563 w 2331"/>
                <a:gd name="connsiteY103" fmla="*/ 237 h 1469"/>
                <a:gd name="connsiteX104" fmla="*/ 1556 w 2331"/>
                <a:gd name="connsiteY104" fmla="*/ 234 h 1469"/>
                <a:gd name="connsiteX105" fmla="*/ 1546 w 2331"/>
                <a:gd name="connsiteY105" fmla="*/ 231 h 1469"/>
                <a:gd name="connsiteX106" fmla="*/ 1538 w 2331"/>
                <a:gd name="connsiteY106" fmla="*/ 230 h 1469"/>
                <a:gd name="connsiteX107" fmla="*/ 1517 w 2331"/>
                <a:gd name="connsiteY107" fmla="*/ 230 h 1469"/>
                <a:gd name="connsiteX108" fmla="*/ 1511 w 2331"/>
                <a:gd name="connsiteY108" fmla="*/ 230 h 1469"/>
                <a:gd name="connsiteX109" fmla="*/ 1505 w 2331"/>
                <a:gd name="connsiteY109" fmla="*/ 231 h 1469"/>
                <a:gd name="connsiteX110" fmla="*/ 1501 w 2331"/>
                <a:gd name="connsiteY110" fmla="*/ 234 h 1469"/>
                <a:gd name="connsiteX111" fmla="*/ 1495 w 2331"/>
                <a:gd name="connsiteY111" fmla="*/ 236 h 1469"/>
                <a:gd name="connsiteX112" fmla="*/ 1495 w 2331"/>
                <a:gd name="connsiteY112" fmla="*/ 236 h 1469"/>
                <a:gd name="connsiteX113" fmla="*/ 1495 w 2331"/>
                <a:gd name="connsiteY113" fmla="*/ 235 h 1469"/>
                <a:gd name="connsiteX114" fmla="*/ 1495 w 2331"/>
                <a:gd name="connsiteY114" fmla="*/ 235 h 1469"/>
                <a:gd name="connsiteX115" fmla="*/ 1495 w 2331"/>
                <a:gd name="connsiteY115" fmla="*/ 235 h 1469"/>
                <a:gd name="connsiteX116" fmla="*/ 1493 w 2331"/>
                <a:gd name="connsiteY116" fmla="*/ 212 h 1469"/>
                <a:gd name="connsiteX117" fmla="*/ 1488 w 2331"/>
                <a:gd name="connsiteY117" fmla="*/ 188 h 1469"/>
                <a:gd name="connsiteX118" fmla="*/ 1481 w 2331"/>
                <a:gd name="connsiteY118" fmla="*/ 166 h 1469"/>
                <a:gd name="connsiteX119" fmla="*/ 1473 w 2331"/>
                <a:gd name="connsiteY119" fmla="*/ 145 h 1469"/>
                <a:gd name="connsiteX120" fmla="*/ 1462 w 2331"/>
                <a:gd name="connsiteY120" fmla="*/ 124 h 1469"/>
                <a:gd name="connsiteX121" fmla="*/ 1449 w 2331"/>
                <a:gd name="connsiteY121" fmla="*/ 105 h 1469"/>
                <a:gd name="connsiteX122" fmla="*/ 1434 w 2331"/>
                <a:gd name="connsiteY122" fmla="*/ 86 h 1469"/>
                <a:gd name="connsiteX123" fmla="*/ 1418 w 2331"/>
                <a:gd name="connsiteY123" fmla="*/ 69 h 1469"/>
                <a:gd name="connsiteX124" fmla="*/ 1399 w 2331"/>
                <a:gd name="connsiteY124" fmla="*/ 54 h 1469"/>
                <a:gd name="connsiteX125" fmla="*/ 1379 w 2331"/>
                <a:gd name="connsiteY125" fmla="*/ 40 h 1469"/>
                <a:gd name="connsiteX126" fmla="*/ 1359 w 2331"/>
                <a:gd name="connsiteY126" fmla="*/ 28 h 1469"/>
                <a:gd name="connsiteX127" fmla="*/ 1338 w 2331"/>
                <a:gd name="connsiteY127" fmla="*/ 18 h 1469"/>
                <a:gd name="connsiteX128" fmla="*/ 1316 w 2331"/>
                <a:gd name="connsiteY128" fmla="*/ 11 h 1469"/>
                <a:gd name="connsiteX129" fmla="*/ 1294 w 2331"/>
                <a:gd name="connsiteY129" fmla="*/ 5 h 1469"/>
                <a:gd name="connsiteX130" fmla="*/ 1271 w 2331"/>
                <a:gd name="connsiteY130" fmla="*/ 1 h 1469"/>
                <a:gd name="connsiteX131" fmla="*/ 1247 w 2331"/>
                <a:gd name="connsiteY131" fmla="*/ 0 h 1469"/>
                <a:gd name="connsiteX132" fmla="*/ 1225 w 2331"/>
                <a:gd name="connsiteY132" fmla="*/ 1 h 1469"/>
                <a:gd name="connsiteX133" fmla="*/ 1204 w 2331"/>
                <a:gd name="connsiteY133" fmla="*/ 4 h 1469"/>
                <a:gd name="connsiteX134" fmla="*/ 1183 w 2331"/>
                <a:gd name="connsiteY134" fmla="*/ 9 h 1469"/>
                <a:gd name="connsiteX135" fmla="*/ 1163 w 2331"/>
                <a:gd name="connsiteY135" fmla="*/ 15 h 1469"/>
                <a:gd name="connsiteX136" fmla="*/ 1144 w 2331"/>
                <a:gd name="connsiteY136" fmla="*/ 25 h 1469"/>
                <a:gd name="connsiteX137" fmla="*/ 1127 w 2331"/>
                <a:gd name="connsiteY137" fmla="*/ 34 h 1469"/>
                <a:gd name="connsiteX138" fmla="*/ 1110 w 2331"/>
                <a:gd name="connsiteY138" fmla="*/ 46 h 1469"/>
                <a:gd name="connsiteX139" fmla="*/ 1095 w 2331"/>
                <a:gd name="connsiteY139" fmla="*/ 60 h 1469"/>
                <a:gd name="connsiteX140" fmla="*/ 1080 w 2331"/>
                <a:gd name="connsiteY140" fmla="*/ 74 h 1469"/>
                <a:gd name="connsiteX141" fmla="*/ 1068 w 2331"/>
                <a:gd name="connsiteY141" fmla="*/ 90 h 1469"/>
                <a:gd name="connsiteX142" fmla="*/ 1057 w 2331"/>
                <a:gd name="connsiteY142" fmla="*/ 106 h 1469"/>
                <a:gd name="connsiteX143" fmla="*/ 1047 w 2331"/>
                <a:gd name="connsiteY143" fmla="*/ 125 h 1469"/>
                <a:gd name="connsiteX144" fmla="*/ 1039 w 2331"/>
                <a:gd name="connsiteY144" fmla="*/ 144 h 1469"/>
                <a:gd name="connsiteX145" fmla="*/ 1033 w 2331"/>
                <a:gd name="connsiteY145" fmla="*/ 164 h 1469"/>
                <a:gd name="connsiteX146" fmla="*/ 1029 w 2331"/>
                <a:gd name="connsiteY146" fmla="*/ 185 h 1469"/>
                <a:gd name="connsiteX147" fmla="*/ 1026 w 2331"/>
                <a:gd name="connsiteY147" fmla="*/ 207 h 1469"/>
                <a:gd name="connsiteX148" fmla="*/ 1003 w 2331"/>
                <a:gd name="connsiteY148" fmla="*/ 227 h 1469"/>
                <a:gd name="connsiteX149" fmla="*/ 976 w 2331"/>
                <a:gd name="connsiteY149" fmla="*/ 251 h 1469"/>
                <a:gd name="connsiteX150" fmla="*/ 947 w 2331"/>
                <a:gd name="connsiteY150" fmla="*/ 279 h 1469"/>
                <a:gd name="connsiteX151" fmla="*/ 919 w 2331"/>
                <a:gd name="connsiteY151" fmla="*/ 309 h 1469"/>
                <a:gd name="connsiteX152" fmla="*/ 893 w 2331"/>
                <a:gd name="connsiteY152" fmla="*/ 338 h 1469"/>
                <a:gd name="connsiteX153" fmla="*/ 873 w 2331"/>
                <a:gd name="connsiteY153" fmla="*/ 366 h 1469"/>
                <a:gd name="connsiteX154" fmla="*/ 860 w 2331"/>
                <a:gd name="connsiteY154" fmla="*/ 391 h 1469"/>
                <a:gd name="connsiteX155" fmla="*/ 858 w 2331"/>
                <a:gd name="connsiteY155" fmla="*/ 414 h 1469"/>
                <a:gd name="connsiteX156" fmla="*/ 860 w 2331"/>
                <a:gd name="connsiteY156" fmla="*/ 422 h 1469"/>
                <a:gd name="connsiteX157" fmla="*/ 864 w 2331"/>
                <a:gd name="connsiteY157" fmla="*/ 429 h 1469"/>
                <a:gd name="connsiteX158" fmla="*/ 870 w 2331"/>
                <a:gd name="connsiteY158" fmla="*/ 435 h 1469"/>
                <a:gd name="connsiteX159" fmla="*/ 877 w 2331"/>
                <a:gd name="connsiteY159" fmla="*/ 439 h 1469"/>
                <a:gd name="connsiteX160" fmla="*/ 887 w 2331"/>
                <a:gd name="connsiteY160" fmla="*/ 444 h 1469"/>
                <a:gd name="connsiteX161" fmla="*/ 898 w 2331"/>
                <a:gd name="connsiteY161" fmla="*/ 449 h 1469"/>
                <a:gd name="connsiteX162" fmla="*/ 911 w 2331"/>
                <a:gd name="connsiteY162" fmla="*/ 452 h 1469"/>
                <a:gd name="connsiteX163" fmla="*/ 923 w 2331"/>
                <a:gd name="connsiteY163" fmla="*/ 456 h 1469"/>
                <a:gd name="connsiteX164" fmla="*/ 936 w 2331"/>
                <a:gd name="connsiteY164" fmla="*/ 459 h 1469"/>
                <a:gd name="connsiteX165" fmla="*/ 950 w 2331"/>
                <a:gd name="connsiteY165" fmla="*/ 462 h 1469"/>
                <a:gd name="connsiteX166" fmla="*/ 964 w 2331"/>
                <a:gd name="connsiteY166" fmla="*/ 465 h 1469"/>
                <a:gd name="connsiteX167" fmla="*/ 978 w 2331"/>
                <a:gd name="connsiteY167" fmla="*/ 466 h 1469"/>
                <a:gd name="connsiteX168" fmla="*/ 991 w 2331"/>
                <a:gd name="connsiteY168" fmla="*/ 469 h 1469"/>
                <a:gd name="connsiteX169" fmla="*/ 1005 w 2331"/>
                <a:gd name="connsiteY169" fmla="*/ 470 h 1469"/>
                <a:gd name="connsiteX170" fmla="*/ 1018 w 2331"/>
                <a:gd name="connsiteY170" fmla="*/ 472 h 1469"/>
                <a:gd name="connsiteX171" fmla="*/ 1030 w 2331"/>
                <a:gd name="connsiteY171" fmla="*/ 473 h 1469"/>
                <a:gd name="connsiteX172" fmla="*/ 1041 w 2331"/>
                <a:gd name="connsiteY172" fmla="*/ 473 h 1469"/>
                <a:gd name="connsiteX173" fmla="*/ 1052 w 2331"/>
                <a:gd name="connsiteY173" fmla="*/ 474 h 1469"/>
                <a:gd name="connsiteX174" fmla="*/ 1061 w 2331"/>
                <a:gd name="connsiteY174" fmla="*/ 476 h 1469"/>
                <a:gd name="connsiteX175" fmla="*/ 1069 w 2331"/>
                <a:gd name="connsiteY175" fmla="*/ 476 h 1469"/>
                <a:gd name="connsiteX176" fmla="*/ 1082 w 2331"/>
                <a:gd name="connsiteY176" fmla="*/ 589 h 1469"/>
                <a:gd name="connsiteX177" fmla="*/ 1082 w 2331"/>
                <a:gd name="connsiteY177" fmla="*/ 593 h 1469"/>
                <a:gd name="connsiteX178" fmla="*/ 1074 w 2331"/>
                <a:gd name="connsiteY178" fmla="*/ 590 h 1469"/>
                <a:gd name="connsiteX179" fmla="*/ 1067 w 2331"/>
                <a:gd name="connsiteY179" fmla="*/ 588 h 1469"/>
                <a:gd name="connsiteX180" fmla="*/ 1059 w 2331"/>
                <a:gd name="connsiteY180" fmla="*/ 588 h 1469"/>
                <a:gd name="connsiteX181" fmla="*/ 1051 w 2331"/>
                <a:gd name="connsiteY181" fmla="*/ 590 h 1469"/>
                <a:gd name="connsiteX182" fmla="*/ 1046 w 2331"/>
                <a:gd name="connsiteY182" fmla="*/ 591 h 1469"/>
                <a:gd name="connsiteX183" fmla="*/ 1043 w 2331"/>
                <a:gd name="connsiteY183" fmla="*/ 593 h 1469"/>
                <a:gd name="connsiteX184" fmla="*/ 1039 w 2331"/>
                <a:gd name="connsiteY184" fmla="*/ 594 h 1469"/>
                <a:gd name="connsiteX185" fmla="*/ 1037 w 2331"/>
                <a:gd name="connsiteY185" fmla="*/ 595 h 1469"/>
                <a:gd name="connsiteX186" fmla="*/ 969 w 2331"/>
                <a:gd name="connsiteY186" fmla="*/ 501 h 1469"/>
                <a:gd name="connsiteX187" fmla="*/ 968 w 2331"/>
                <a:gd name="connsiteY187" fmla="*/ 500 h 1469"/>
                <a:gd name="connsiteX188" fmla="*/ 963 w 2331"/>
                <a:gd name="connsiteY188" fmla="*/ 497 h 1469"/>
                <a:gd name="connsiteX189" fmla="*/ 957 w 2331"/>
                <a:gd name="connsiteY189" fmla="*/ 493 h 1469"/>
                <a:gd name="connsiteX190" fmla="*/ 951 w 2331"/>
                <a:gd name="connsiteY190" fmla="*/ 491 h 1469"/>
                <a:gd name="connsiteX191" fmla="*/ 943 w 2331"/>
                <a:gd name="connsiteY191" fmla="*/ 488 h 1469"/>
                <a:gd name="connsiteX192" fmla="*/ 936 w 2331"/>
                <a:gd name="connsiteY192" fmla="*/ 488 h 1469"/>
                <a:gd name="connsiteX193" fmla="*/ 928 w 2331"/>
                <a:gd name="connsiteY193" fmla="*/ 491 h 1469"/>
                <a:gd name="connsiteX194" fmla="*/ 920 w 2331"/>
                <a:gd name="connsiteY194" fmla="*/ 493 h 1469"/>
                <a:gd name="connsiteX195" fmla="*/ 912 w 2331"/>
                <a:gd name="connsiteY195" fmla="*/ 499 h 1469"/>
                <a:gd name="connsiteX196" fmla="*/ 900 w 2331"/>
                <a:gd name="connsiteY196" fmla="*/ 514 h 1469"/>
                <a:gd name="connsiteX197" fmla="*/ 897 w 2331"/>
                <a:gd name="connsiteY197" fmla="*/ 529 h 1469"/>
                <a:gd name="connsiteX198" fmla="*/ 899 w 2331"/>
                <a:gd name="connsiteY198" fmla="*/ 543 h 1469"/>
                <a:gd name="connsiteX199" fmla="*/ 904 w 2331"/>
                <a:gd name="connsiteY199" fmla="*/ 554 h 1469"/>
                <a:gd name="connsiteX200" fmla="*/ 906 w 2331"/>
                <a:gd name="connsiteY200" fmla="*/ 557 h 1469"/>
                <a:gd name="connsiteX201" fmla="*/ 912 w 2331"/>
                <a:gd name="connsiteY201" fmla="*/ 564 h 1469"/>
                <a:gd name="connsiteX202" fmla="*/ 920 w 2331"/>
                <a:gd name="connsiteY202" fmla="*/ 576 h 1469"/>
                <a:gd name="connsiteX203" fmla="*/ 930 w 2331"/>
                <a:gd name="connsiteY203" fmla="*/ 590 h 1469"/>
                <a:gd name="connsiteX204" fmla="*/ 941 w 2331"/>
                <a:gd name="connsiteY204" fmla="*/ 604 h 1469"/>
                <a:gd name="connsiteX205" fmla="*/ 953 w 2331"/>
                <a:gd name="connsiteY205" fmla="*/ 619 h 1469"/>
                <a:gd name="connsiteX206" fmla="*/ 962 w 2331"/>
                <a:gd name="connsiteY206" fmla="*/ 632 h 1469"/>
                <a:gd name="connsiteX207" fmla="*/ 970 w 2331"/>
                <a:gd name="connsiteY207" fmla="*/ 643 h 1469"/>
                <a:gd name="connsiteX208" fmla="*/ 944 w 2331"/>
                <a:gd name="connsiteY208" fmla="*/ 636 h 1469"/>
                <a:gd name="connsiteX209" fmla="*/ 922 w 2331"/>
                <a:gd name="connsiteY209" fmla="*/ 628 h 1469"/>
                <a:gd name="connsiteX210" fmla="*/ 902 w 2331"/>
                <a:gd name="connsiteY210" fmla="*/ 618 h 1469"/>
                <a:gd name="connsiteX211" fmla="*/ 886 w 2331"/>
                <a:gd name="connsiteY211" fmla="*/ 609 h 1469"/>
                <a:gd name="connsiteX212" fmla="*/ 873 w 2331"/>
                <a:gd name="connsiteY212" fmla="*/ 600 h 1469"/>
                <a:gd name="connsiteX213" fmla="*/ 863 w 2331"/>
                <a:gd name="connsiteY213" fmla="*/ 589 h 1469"/>
                <a:gd name="connsiteX214" fmla="*/ 857 w 2331"/>
                <a:gd name="connsiteY214" fmla="*/ 578 h 1469"/>
                <a:gd name="connsiteX215" fmla="*/ 854 w 2331"/>
                <a:gd name="connsiteY215" fmla="*/ 567 h 1469"/>
                <a:gd name="connsiteX216" fmla="*/ 853 w 2331"/>
                <a:gd name="connsiteY216" fmla="*/ 559 h 1469"/>
                <a:gd name="connsiteX217" fmla="*/ 853 w 2331"/>
                <a:gd name="connsiteY217" fmla="*/ 552 h 1469"/>
                <a:gd name="connsiteX218" fmla="*/ 853 w 2331"/>
                <a:gd name="connsiteY218" fmla="*/ 545 h 1469"/>
                <a:gd name="connsiteX219" fmla="*/ 854 w 2331"/>
                <a:gd name="connsiteY219" fmla="*/ 538 h 1469"/>
                <a:gd name="connsiteX220" fmla="*/ 856 w 2331"/>
                <a:gd name="connsiteY220" fmla="*/ 518 h 1469"/>
                <a:gd name="connsiteX221" fmla="*/ 837 w 2331"/>
                <a:gd name="connsiteY221" fmla="*/ 520 h 1469"/>
                <a:gd name="connsiteX222" fmla="*/ 802 w 2331"/>
                <a:gd name="connsiteY222" fmla="*/ 524 h 1469"/>
                <a:gd name="connsiteX223" fmla="*/ 767 w 2331"/>
                <a:gd name="connsiteY223" fmla="*/ 528 h 1469"/>
                <a:gd name="connsiteX224" fmla="*/ 732 w 2331"/>
                <a:gd name="connsiteY224" fmla="*/ 532 h 1469"/>
                <a:gd name="connsiteX225" fmla="*/ 698 w 2331"/>
                <a:gd name="connsiteY225" fmla="*/ 538 h 1469"/>
                <a:gd name="connsiteX226" fmla="*/ 664 w 2331"/>
                <a:gd name="connsiteY226" fmla="*/ 542 h 1469"/>
                <a:gd name="connsiteX227" fmla="*/ 631 w 2331"/>
                <a:gd name="connsiteY227" fmla="*/ 548 h 1469"/>
                <a:gd name="connsiteX228" fmla="*/ 600 w 2331"/>
                <a:gd name="connsiteY228" fmla="*/ 554 h 1469"/>
                <a:gd name="connsiteX229" fmla="*/ 567 w 2331"/>
                <a:gd name="connsiteY229" fmla="*/ 560 h 1469"/>
                <a:gd name="connsiteX230" fmla="*/ 537 w 2331"/>
                <a:gd name="connsiteY230" fmla="*/ 567 h 1469"/>
                <a:gd name="connsiteX231" fmla="*/ 506 w 2331"/>
                <a:gd name="connsiteY231" fmla="*/ 574 h 1469"/>
                <a:gd name="connsiteX232" fmla="*/ 476 w 2331"/>
                <a:gd name="connsiteY232" fmla="*/ 581 h 1469"/>
                <a:gd name="connsiteX233" fmla="*/ 447 w 2331"/>
                <a:gd name="connsiteY233" fmla="*/ 589 h 1469"/>
                <a:gd name="connsiteX234" fmla="*/ 417 w 2331"/>
                <a:gd name="connsiteY234" fmla="*/ 596 h 1469"/>
                <a:gd name="connsiteX235" fmla="*/ 390 w 2331"/>
                <a:gd name="connsiteY235" fmla="*/ 604 h 1469"/>
                <a:gd name="connsiteX236" fmla="*/ 362 w 2331"/>
                <a:gd name="connsiteY236" fmla="*/ 614 h 1469"/>
                <a:gd name="connsiteX237" fmla="*/ 337 w 2331"/>
                <a:gd name="connsiteY237" fmla="*/ 622 h 1469"/>
                <a:gd name="connsiteX238" fmla="*/ 311 w 2331"/>
                <a:gd name="connsiteY238" fmla="*/ 631 h 1469"/>
                <a:gd name="connsiteX239" fmla="*/ 285 w 2331"/>
                <a:gd name="connsiteY239" fmla="*/ 640 h 1469"/>
                <a:gd name="connsiteX240" fmla="*/ 262 w 2331"/>
                <a:gd name="connsiteY240" fmla="*/ 650 h 1469"/>
                <a:gd name="connsiteX241" fmla="*/ 238 w 2331"/>
                <a:gd name="connsiteY241" fmla="*/ 660 h 1469"/>
                <a:gd name="connsiteX242" fmla="*/ 215 w 2331"/>
                <a:gd name="connsiteY242" fmla="*/ 671 h 1469"/>
                <a:gd name="connsiteX243" fmla="*/ 194 w 2331"/>
                <a:gd name="connsiteY243" fmla="*/ 681 h 1469"/>
                <a:gd name="connsiteX244" fmla="*/ 173 w 2331"/>
                <a:gd name="connsiteY244" fmla="*/ 692 h 1469"/>
                <a:gd name="connsiteX245" fmla="*/ 153 w 2331"/>
                <a:gd name="connsiteY245" fmla="*/ 702 h 1469"/>
                <a:gd name="connsiteX246" fmla="*/ 134 w 2331"/>
                <a:gd name="connsiteY246" fmla="*/ 714 h 1469"/>
                <a:gd name="connsiteX247" fmla="*/ 116 w 2331"/>
                <a:gd name="connsiteY247" fmla="*/ 726 h 1469"/>
                <a:gd name="connsiteX248" fmla="*/ 98 w 2331"/>
                <a:gd name="connsiteY248" fmla="*/ 737 h 1469"/>
                <a:gd name="connsiteX249" fmla="*/ 82 w 2331"/>
                <a:gd name="connsiteY249" fmla="*/ 749 h 1469"/>
                <a:gd name="connsiteX250" fmla="*/ 67 w 2331"/>
                <a:gd name="connsiteY250" fmla="*/ 762 h 1469"/>
                <a:gd name="connsiteX251" fmla="*/ 53 w 2331"/>
                <a:gd name="connsiteY251" fmla="*/ 774 h 1469"/>
                <a:gd name="connsiteX252" fmla="*/ 40 w 2331"/>
                <a:gd name="connsiteY252" fmla="*/ 787 h 1469"/>
                <a:gd name="connsiteX253" fmla="*/ 27 w 2331"/>
                <a:gd name="connsiteY253" fmla="*/ 799 h 1469"/>
                <a:gd name="connsiteX254" fmla="*/ 8 w 2331"/>
                <a:gd name="connsiteY254" fmla="*/ 836 h 1469"/>
                <a:gd name="connsiteX255" fmla="*/ 0 w 2331"/>
                <a:gd name="connsiteY255" fmla="*/ 882 h 1469"/>
                <a:gd name="connsiteX256" fmla="*/ 0 w 2331"/>
                <a:gd name="connsiteY256" fmla="*/ 927 h 1469"/>
                <a:gd name="connsiteX257" fmla="*/ 1 w 2331"/>
                <a:gd name="connsiteY257" fmla="*/ 958 h 1469"/>
                <a:gd name="connsiteX258" fmla="*/ 4 w 2331"/>
                <a:gd name="connsiteY258" fmla="*/ 983 h 1469"/>
                <a:gd name="connsiteX259" fmla="*/ 8 w 2331"/>
                <a:gd name="connsiteY259" fmla="*/ 1009 h 1469"/>
                <a:gd name="connsiteX260" fmla="*/ 14 w 2331"/>
                <a:gd name="connsiteY260" fmla="*/ 1034 h 1469"/>
                <a:gd name="connsiteX261" fmla="*/ 21 w 2331"/>
                <a:gd name="connsiteY261" fmla="*/ 1059 h 1469"/>
                <a:gd name="connsiteX262" fmla="*/ 29 w 2331"/>
                <a:gd name="connsiteY262" fmla="*/ 1082 h 1469"/>
                <a:gd name="connsiteX263" fmla="*/ 40 w 2331"/>
                <a:gd name="connsiteY263" fmla="*/ 1103 h 1469"/>
                <a:gd name="connsiteX264" fmla="*/ 51 w 2331"/>
                <a:gd name="connsiteY264" fmla="*/ 1122 h 1469"/>
                <a:gd name="connsiteX265" fmla="*/ 64 w 2331"/>
                <a:gd name="connsiteY265" fmla="*/ 1136 h 1469"/>
                <a:gd name="connsiteX266" fmla="*/ 81 w 2331"/>
                <a:gd name="connsiteY266" fmla="*/ 1149 h 1469"/>
                <a:gd name="connsiteX267" fmla="*/ 98 w 2331"/>
                <a:gd name="connsiteY267" fmla="*/ 1162 h 1469"/>
                <a:gd name="connsiteX268" fmla="*/ 118 w 2331"/>
                <a:gd name="connsiteY268" fmla="*/ 1173 h 1469"/>
                <a:gd name="connsiteX269" fmla="*/ 138 w 2331"/>
                <a:gd name="connsiteY269" fmla="*/ 1184 h 1469"/>
                <a:gd name="connsiteX270" fmla="*/ 160 w 2331"/>
                <a:gd name="connsiteY270" fmla="*/ 1193 h 1469"/>
                <a:gd name="connsiteX271" fmla="*/ 184 w 2331"/>
                <a:gd name="connsiteY271" fmla="*/ 1203 h 1469"/>
                <a:gd name="connsiteX272" fmla="*/ 208 w 2331"/>
                <a:gd name="connsiteY272" fmla="*/ 1211 h 1469"/>
                <a:gd name="connsiteX273" fmla="*/ 234 w 2331"/>
                <a:gd name="connsiteY273" fmla="*/ 1218 h 1469"/>
                <a:gd name="connsiteX274" fmla="*/ 242 w 2331"/>
                <a:gd name="connsiteY274" fmla="*/ 1239 h 1469"/>
                <a:gd name="connsiteX275" fmla="*/ 250 w 2331"/>
                <a:gd name="connsiteY275" fmla="*/ 1259 h 1469"/>
                <a:gd name="connsiteX276" fmla="*/ 261 w 2331"/>
                <a:gd name="connsiteY276" fmla="*/ 1279 h 1469"/>
                <a:gd name="connsiteX277" fmla="*/ 272 w 2331"/>
                <a:gd name="connsiteY277" fmla="*/ 1298 h 1469"/>
                <a:gd name="connsiteX278" fmla="*/ 285 w 2331"/>
                <a:gd name="connsiteY278" fmla="*/ 1317 h 1469"/>
                <a:gd name="connsiteX279" fmla="*/ 298 w 2331"/>
                <a:gd name="connsiteY279" fmla="*/ 1335 h 1469"/>
                <a:gd name="connsiteX280" fmla="*/ 313 w 2331"/>
                <a:gd name="connsiteY280" fmla="*/ 1352 h 1469"/>
                <a:gd name="connsiteX281" fmla="*/ 330 w 2331"/>
                <a:gd name="connsiteY281" fmla="*/ 1368 h 1469"/>
                <a:gd name="connsiteX282" fmla="*/ 342 w 2331"/>
                <a:gd name="connsiteY282" fmla="*/ 1380 h 1469"/>
                <a:gd name="connsiteX283" fmla="*/ 357 w 2331"/>
                <a:gd name="connsiteY283" fmla="*/ 1392 h 1469"/>
                <a:gd name="connsiteX284" fmla="*/ 371 w 2331"/>
                <a:gd name="connsiteY284" fmla="*/ 1402 h 1469"/>
                <a:gd name="connsiteX285" fmla="*/ 385 w 2331"/>
                <a:gd name="connsiteY285" fmla="*/ 1412 h 1469"/>
                <a:gd name="connsiteX286" fmla="*/ 400 w 2331"/>
                <a:gd name="connsiteY286" fmla="*/ 1421 h 1469"/>
                <a:gd name="connsiteX287" fmla="*/ 415 w 2331"/>
                <a:gd name="connsiteY287" fmla="*/ 1429 h 1469"/>
                <a:gd name="connsiteX288" fmla="*/ 430 w 2331"/>
                <a:gd name="connsiteY288" fmla="*/ 1436 h 1469"/>
                <a:gd name="connsiteX289" fmla="*/ 447 w 2331"/>
                <a:gd name="connsiteY289" fmla="*/ 1443 h 1469"/>
                <a:gd name="connsiteX290" fmla="*/ 462 w 2331"/>
                <a:gd name="connsiteY290" fmla="*/ 1449 h 1469"/>
                <a:gd name="connsiteX291" fmla="*/ 478 w 2331"/>
                <a:gd name="connsiteY291" fmla="*/ 1455 h 1469"/>
                <a:gd name="connsiteX292" fmla="*/ 494 w 2331"/>
                <a:gd name="connsiteY292" fmla="*/ 1458 h 1469"/>
                <a:gd name="connsiteX293" fmla="*/ 512 w 2331"/>
                <a:gd name="connsiteY293" fmla="*/ 1462 h 1469"/>
                <a:gd name="connsiteX294" fmla="*/ 528 w 2331"/>
                <a:gd name="connsiteY294" fmla="*/ 1465 h 1469"/>
                <a:gd name="connsiteX295" fmla="*/ 546 w 2331"/>
                <a:gd name="connsiteY295" fmla="*/ 1468 h 1469"/>
                <a:gd name="connsiteX296" fmla="*/ 562 w 2331"/>
                <a:gd name="connsiteY296" fmla="*/ 1469 h 1469"/>
                <a:gd name="connsiteX297" fmla="*/ 580 w 2331"/>
                <a:gd name="connsiteY297" fmla="*/ 1469 h 1469"/>
                <a:gd name="connsiteX298" fmla="*/ 597 w 2331"/>
                <a:gd name="connsiteY298" fmla="*/ 1469 h 1469"/>
                <a:gd name="connsiteX299" fmla="*/ 614 w 2331"/>
                <a:gd name="connsiteY299" fmla="*/ 1468 h 1469"/>
                <a:gd name="connsiteX300" fmla="*/ 631 w 2331"/>
                <a:gd name="connsiteY300" fmla="*/ 1465 h 1469"/>
                <a:gd name="connsiteX301" fmla="*/ 648 w 2331"/>
                <a:gd name="connsiteY301" fmla="*/ 1462 h 1469"/>
                <a:gd name="connsiteX302" fmla="*/ 664 w 2331"/>
                <a:gd name="connsiteY302" fmla="*/ 1458 h 1469"/>
                <a:gd name="connsiteX303" fmla="*/ 679 w 2331"/>
                <a:gd name="connsiteY303" fmla="*/ 1455 h 1469"/>
                <a:gd name="connsiteX304" fmla="*/ 695 w 2331"/>
                <a:gd name="connsiteY304" fmla="*/ 1449 h 1469"/>
                <a:gd name="connsiteX305" fmla="*/ 711 w 2331"/>
                <a:gd name="connsiteY305" fmla="*/ 1443 h 1469"/>
                <a:gd name="connsiteX306" fmla="*/ 726 w 2331"/>
                <a:gd name="connsiteY306" fmla="*/ 1436 h 1469"/>
                <a:gd name="connsiteX307" fmla="*/ 740 w 2331"/>
                <a:gd name="connsiteY307" fmla="*/ 1429 h 1469"/>
                <a:gd name="connsiteX308" fmla="*/ 754 w 2331"/>
                <a:gd name="connsiteY308" fmla="*/ 1421 h 1469"/>
                <a:gd name="connsiteX309" fmla="*/ 768 w 2331"/>
                <a:gd name="connsiteY309" fmla="*/ 1412 h 1469"/>
                <a:gd name="connsiteX310" fmla="*/ 781 w 2331"/>
                <a:gd name="connsiteY310" fmla="*/ 1402 h 1469"/>
                <a:gd name="connsiteX311" fmla="*/ 794 w 2331"/>
                <a:gd name="connsiteY311" fmla="*/ 1392 h 1469"/>
                <a:gd name="connsiteX312" fmla="*/ 807 w 2331"/>
                <a:gd name="connsiteY312" fmla="*/ 1380 h 1469"/>
                <a:gd name="connsiteX313" fmla="*/ 818 w 2331"/>
                <a:gd name="connsiteY313" fmla="*/ 1368 h 1469"/>
                <a:gd name="connsiteX314" fmla="*/ 830 w 2331"/>
                <a:gd name="connsiteY314" fmla="*/ 1356 h 1469"/>
                <a:gd name="connsiteX315" fmla="*/ 842 w 2331"/>
                <a:gd name="connsiteY315" fmla="*/ 1342 h 1469"/>
                <a:gd name="connsiteX316" fmla="*/ 851 w 2331"/>
                <a:gd name="connsiteY316" fmla="*/ 1326 h 1469"/>
                <a:gd name="connsiteX317" fmla="*/ 861 w 2331"/>
                <a:gd name="connsiteY317" fmla="*/ 1311 h 1469"/>
                <a:gd name="connsiteX318" fmla="*/ 870 w 2331"/>
                <a:gd name="connsiteY318" fmla="*/ 1296 h 1469"/>
                <a:gd name="connsiteX319" fmla="*/ 877 w 2331"/>
                <a:gd name="connsiteY319" fmla="*/ 1281 h 1469"/>
                <a:gd name="connsiteX320" fmla="*/ 884 w 2331"/>
                <a:gd name="connsiteY320" fmla="*/ 1264 h 1469"/>
                <a:gd name="connsiteX321" fmla="*/ 889 w 2331"/>
                <a:gd name="connsiteY321" fmla="*/ 1248 h 1469"/>
                <a:gd name="connsiteX322" fmla="*/ 908 w 2331"/>
                <a:gd name="connsiteY322" fmla="*/ 1248 h 1469"/>
                <a:gd name="connsiteX323" fmla="*/ 927 w 2331"/>
                <a:gd name="connsiteY323" fmla="*/ 1247 h 1469"/>
                <a:gd name="connsiteX324" fmla="*/ 946 w 2331"/>
                <a:gd name="connsiteY324" fmla="*/ 1247 h 1469"/>
                <a:gd name="connsiteX325" fmla="*/ 964 w 2331"/>
                <a:gd name="connsiteY325" fmla="*/ 1247 h 1469"/>
                <a:gd name="connsiteX326" fmla="*/ 983 w 2331"/>
                <a:gd name="connsiteY326" fmla="*/ 1246 h 1469"/>
                <a:gd name="connsiteX327" fmla="*/ 1002 w 2331"/>
                <a:gd name="connsiteY327" fmla="*/ 1246 h 1469"/>
                <a:gd name="connsiteX328" fmla="*/ 1020 w 2331"/>
                <a:gd name="connsiteY328" fmla="*/ 1246 h 1469"/>
                <a:gd name="connsiteX329" fmla="*/ 1039 w 2331"/>
                <a:gd name="connsiteY329" fmla="*/ 1245 h 1469"/>
                <a:gd name="connsiteX330" fmla="*/ 1058 w 2331"/>
                <a:gd name="connsiteY330" fmla="*/ 1245 h 1469"/>
                <a:gd name="connsiteX331" fmla="*/ 1078 w 2331"/>
                <a:gd name="connsiteY331" fmla="*/ 1245 h 1469"/>
                <a:gd name="connsiteX332" fmla="*/ 1096 w 2331"/>
                <a:gd name="connsiteY332" fmla="*/ 1245 h 1469"/>
                <a:gd name="connsiteX333" fmla="*/ 1116 w 2331"/>
                <a:gd name="connsiteY333" fmla="*/ 1243 h 1469"/>
                <a:gd name="connsiteX334" fmla="*/ 1135 w 2331"/>
                <a:gd name="connsiteY334" fmla="*/ 1243 h 1469"/>
                <a:gd name="connsiteX335" fmla="*/ 1155 w 2331"/>
                <a:gd name="connsiteY335" fmla="*/ 1243 h 1469"/>
                <a:gd name="connsiteX336" fmla="*/ 1174 w 2331"/>
                <a:gd name="connsiteY336" fmla="*/ 1243 h 1469"/>
                <a:gd name="connsiteX337" fmla="*/ 1193 w 2331"/>
                <a:gd name="connsiteY337" fmla="*/ 1243 h 1469"/>
                <a:gd name="connsiteX338" fmla="*/ 1214 w 2331"/>
                <a:gd name="connsiteY338" fmla="*/ 1243 h 1469"/>
                <a:gd name="connsiteX339" fmla="*/ 1235 w 2331"/>
                <a:gd name="connsiteY339" fmla="*/ 1243 h 1469"/>
                <a:gd name="connsiteX340" fmla="*/ 1257 w 2331"/>
                <a:gd name="connsiteY340" fmla="*/ 1243 h 1469"/>
                <a:gd name="connsiteX341" fmla="*/ 1278 w 2331"/>
                <a:gd name="connsiteY341" fmla="*/ 1245 h 1469"/>
                <a:gd name="connsiteX342" fmla="*/ 1299 w 2331"/>
                <a:gd name="connsiteY342" fmla="*/ 1245 h 1469"/>
                <a:gd name="connsiteX343" fmla="*/ 1320 w 2331"/>
                <a:gd name="connsiteY343" fmla="*/ 1245 h 1469"/>
                <a:gd name="connsiteX344" fmla="*/ 1339 w 2331"/>
                <a:gd name="connsiteY344" fmla="*/ 1246 h 1469"/>
                <a:gd name="connsiteX345" fmla="*/ 1361 w 2331"/>
                <a:gd name="connsiteY345" fmla="*/ 1246 h 1469"/>
                <a:gd name="connsiteX346" fmla="*/ 1380 w 2331"/>
                <a:gd name="connsiteY346" fmla="*/ 1247 h 1469"/>
                <a:gd name="connsiteX347" fmla="*/ 1401 w 2331"/>
                <a:gd name="connsiteY347" fmla="*/ 1248 h 1469"/>
                <a:gd name="connsiteX348" fmla="*/ 1421 w 2331"/>
                <a:gd name="connsiteY348" fmla="*/ 1248 h 1469"/>
                <a:gd name="connsiteX349" fmla="*/ 1441 w 2331"/>
                <a:gd name="connsiteY349" fmla="*/ 1249 h 1469"/>
                <a:gd name="connsiteX350" fmla="*/ 1461 w 2331"/>
                <a:gd name="connsiteY350" fmla="*/ 1250 h 1469"/>
                <a:gd name="connsiteX351" fmla="*/ 1481 w 2331"/>
                <a:gd name="connsiteY351" fmla="*/ 1252 h 1469"/>
                <a:gd name="connsiteX352" fmla="*/ 1501 w 2331"/>
                <a:gd name="connsiteY352" fmla="*/ 1252 h 1469"/>
                <a:gd name="connsiteX353" fmla="*/ 1521 w 2331"/>
                <a:gd name="connsiteY353" fmla="*/ 1253 h 1469"/>
                <a:gd name="connsiteX354" fmla="*/ 1528 w 2331"/>
                <a:gd name="connsiteY354" fmla="*/ 1269 h 1469"/>
                <a:gd name="connsiteX355" fmla="*/ 1496 w 2331"/>
                <a:gd name="connsiteY355" fmla="*/ 1203 h 1469"/>
                <a:gd name="connsiteX356" fmla="*/ 1449 w 2331"/>
                <a:gd name="connsiteY356" fmla="*/ 1203 h 1469"/>
                <a:gd name="connsiteX357" fmla="*/ 1412 w 2331"/>
                <a:gd name="connsiteY357" fmla="*/ 1158 h 1469"/>
                <a:gd name="connsiteX358" fmla="*/ 1421 w 2331"/>
                <a:gd name="connsiteY358" fmla="*/ 1134 h 1469"/>
                <a:gd name="connsiteX359" fmla="*/ 1431 w 2331"/>
                <a:gd name="connsiteY359" fmla="*/ 1104 h 1469"/>
                <a:gd name="connsiteX360" fmla="*/ 1427 w 2331"/>
                <a:gd name="connsiteY360" fmla="*/ 1098 h 1469"/>
                <a:gd name="connsiteX361" fmla="*/ 1475 w 2331"/>
                <a:gd name="connsiteY361" fmla="*/ 1053 h 1469"/>
                <a:gd name="connsiteX362" fmla="*/ 1425 w 2331"/>
                <a:gd name="connsiteY362" fmla="*/ 1050 h 1469"/>
                <a:gd name="connsiteX363" fmla="*/ 1487 w 2331"/>
                <a:gd name="connsiteY363" fmla="*/ 891 h 1469"/>
                <a:gd name="connsiteX364" fmla="*/ 1538 w 2331"/>
                <a:gd name="connsiteY364" fmla="*/ 843 h 1469"/>
                <a:gd name="connsiteX365" fmla="*/ 1570 w 2331"/>
                <a:gd name="connsiteY365" fmla="*/ 795 h 1469"/>
                <a:gd name="connsiteX366" fmla="*/ 1629 w 2331"/>
                <a:gd name="connsiteY366" fmla="*/ 762 h 1469"/>
                <a:gd name="connsiteX367" fmla="*/ 1632 w 2331"/>
                <a:gd name="connsiteY367" fmla="*/ 804 h 1469"/>
                <a:gd name="connsiteX368" fmla="*/ 1643 w 2331"/>
                <a:gd name="connsiteY368" fmla="*/ 772 h 1469"/>
                <a:gd name="connsiteX369" fmla="*/ 1657 w 2331"/>
                <a:gd name="connsiteY369" fmla="*/ 782 h 1469"/>
                <a:gd name="connsiteX370" fmla="*/ 1673 w 2331"/>
                <a:gd name="connsiteY370" fmla="*/ 791 h 1469"/>
                <a:gd name="connsiteX371" fmla="*/ 1688 w 2331"/>
                <a:gd name="connsiteY371" fmla="*/ 754 h 1469"/>
                <a:gd name="connsiteX372" fmla="*/ 1703 w 2331"/>
                <a:gd name="connsiteY372" fmla="*/ 761 h 1469"/>
                <a:gd name="connsiteX373" fmla="*/ 1704 w 2331"/>
                <a:gd name="connsiteY373" fmla="*/ 720 h 1469"/>
                <a:gd name="connsiteX374" fmla="*/ 1701 w 2331"/>
                <a:gd name="connsiteY374" fmla="*/ 765 h 1469"/>
                <a:gd name="connsiteX375" fmla="*/ 1719 w 2331"/>
                <a:gd name="connsiteY375" fmla="*/ 723 h 1469"/>
                <a:gd name="connsiteX376" fmla="*/ 1735 w 2331"/>
                <a:gd name="connsiteY376" fmla="*/ 774 h 1469"/>
                <a:gd name="connsiteX377" fmla="*/ 1731 w 2331"/>
                <a:gd name="connsiteY377" fmla="*/ 726 h 1469"/>
                <a:gd name="connsiteX378" fmla="*/ 1731 w 2331"/>
                <a:gd name="connsiteY378" fmla="*/ 735 h 1469"/>
                <a:gd name="connsiteX379" fmla="*/ 1743 w 2331"/>
                <a:gd name="connsiteY379" fmla="*/ 738 h 1469"/>
                <a:gd name="connsiteX380" fmla="*/ 1755 w 2331"/>
                <a:gd name="connsiteY380" fmla="*/ 774 h 1469"/>
                <a:gd name="connsiteX381" fmla="*/ 1664 w 2331"/>
                <a:gd name="connsiteY381" fmla="*/ 732 h 1469"/>
                <a:gd name="connsiteX382" fmla="*/ 1659 w 2331"/>
                <a:gd name="connsiteY382" fmla="*/ 774 h 1469"/>
                <a:gd name="connsiteX383" fmla="*/ 1707 w 2331"/>
                <a:gd name="connsiteY383" fmla="*/ 738 h 1469"/>
                <a:gd name="connsiteX384" fmla="*/ 1743 w 2331"/>
                <a:gd name="connsiteY384" fmla="*/ 762 h 1469"/>
                <a:gd name="connsiteX385" fmla="*/ 1752 w 2331"/>
                <a:gd name="connsiteY385" fmla="*/ 729 h 1469"/>
                <a:gd name="connsiteX386" fmla="*/ 1836 w 2331"/>
                <a:gd name="connsiteY386" fmla="*/ 747 h 1469"/>
                <a:gd name="connsiteX387" fmla="*/ 1707 w 2331"/>
                <a:gd name="connsiteY387" fmla="*/ 741 h 1469"/>
                <a:gd name="connsiteX388" fmla="*/ 1722 w 2331"/>
                <a:gd name="connsiteY388" fmla="*/ 738 h 1469"/>
                <a:gd name="connsiteX389" fmla="*/ 1857 w 2331"/>
                <a:gd name="connsiteY389" fmla="*/ 735 h 1469"/>
                <a:gd name="connsiteX390" fmla="*/ 1830 w 2331"/>
                <a:gd name="connsiteY390" fmla="*/ 697 h 1469"/>
                <a:gd name="connsiteX391" fmla="*/ 2013 w 2331"/>
                <a:gd name="connsiteY391" fmla="*/ 780 h 1469"/>
                <a:gd name="connsiteX392" fmla="*/ 1920 w 2331"/>
                <a:gd name="connsiteY392" fmla="*/ 774 h 1469"/>
                <a:gd name="connsiteX393" fmla="*/ 1830 w 2331"/>
                <a:gd name="connsiteY393" fmla="*/ 741 h 1469"/>
                <a:gd name="connsiteX394" fmla="*/ 1796 w 2331"/>
                <a:gd name="connsiteY394" fmla="*/ 738 h 1469"/>
                <a:gd name="connsiteX395" fmla="*/ 1797 w 2331"/>
                <a:gd name="connsiteY395" fmla="*/ 738 h 1469"/>
                <a:gd name="connsiteX396" fmla="*/ 1729 w 2331"/>
                <a:gd name="connsiteY396" fmla="*/ 703 h 1469"/>
                <a:gd name="connsiteX397" fmla="*/ 1791 w 2331"/>
                <a:gd name="connsiteY397" fmla="*/ 708 h 1469"/>
                <a:gd name="connsiteX398" fmla="*/ 1583 w 2331"/>
                <a:gd name="connsiteY398" fmla="*/ 794 h 1469"/>
                <a:gd name="connsiteX399" fmla="*/ 1735 w 2331"/>
                <a:gd name="connsiteY399" fmla="*/ 749 h 1469"/>
                <a:gd name="connsiteX400" fmla="*/ 1392 w 2331"/>
                <a:gd name="connsiteY400" fmla="*/ 973 h 1469"/>
                <a:gd name="connsiteX401" fmla="*/ 1454 w 2331"/>
                <a:gd name="connsiteY401" fmla="*/ 925 h 1469"/>
                <a:gd name="connsiteX402" fmla="*/ 1542 w 2331"/>
                <a:gd name="connsiteY402" fmla="*/ 915 h 1469"/>
                <a:gd name="connsiteX403" fmla="*/ 1410 w 2331"/>
                <a:gd name="connsiteY403" fmla="*/ 840 h 1469"/>
                <a:gd name="connsiteX404" fmla="*/ 1494 w 2331"/>
                <a:gd name="connsiteY404" fmla="*/ 1011 h 1469"/>
                <a:gd name="connsiteX405" fmla="*/ 1416 w 2331"/>
                <a:gd name="connsiteY405" fmla="*/ 879 h 1469"/>
                <a:gd name="connsiteX406" fmla="*/ 1401 w 2331"/>
                <a:gd name="connsiteY406" fmla="*/ 837 h 1469"/>
                <a:gd name="connsiteX407" fmla="*/ 1454 w 2331"/>
                <a:gd name="connsiteY407" fmla="*/ 840 h 1469"/>
                <a:gd name="connsiteX408" fmla="*/ 1454 w 2331"/>
                <a:gd name="connsiteY408" fmla="*/ 918 h 1469"/>
                <a:gd name="connsiteX409" fmla="*/ 1380 w 2331"/>
                <a:gd name="connsiteY409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1934 w 2331"/>
                <a:gd name="connsiteY10" fmla="*/ 963 h 1469"/>
                <a:gd name="connsiteX11" fmla="*/ 2202 w 2331"/>
                <a:gd name="connsiteY11" fmla="*/ 1008 h 1469"/>
                <a:gd name="connsiteX12" fmla="*/ 2154 w 2331"/>
                <a:gd name="connsiteY12" fmla="*/ 966 h 1469"/>
                <a:gd name="connsiteX13" fmla="*/ 2163 w 2331"/>
                <a:gd name="connsiteY13" fmla="*/ 873 h 1469"/>
                <a:gd name="connsiteX14" fmla="*/ 2067 w 2331"/>
                <a:gd name="connsiteY14" fmla="*/ 825 h 1469"/>
                <a:gd name="connsiteX15" fmla="*/ 2069 w 2331"/>
                <a:gd name="connsiteY15" fmla="*/ 870 h 1469"/>
                <a:gd name="connsiteX16" fmla="*/ 2159 w 2331"/>
                <a:gd name="connsiteY16" fmla="*/ 909 h 1469"/>
                <a:gd name="connsiteX17" fmla="*/ 2157 w 2331"/>
                <a:gd name="connsiteY17" fmla="*/ 915 h 1469"/>
                <a:gd name="connsiteX18" fmla="*/ 2223 w 2331"/>
                <a:gd name="connsiteY18" fmla="*/ 960 h 1469"/>
                <a:gd name="connsiteX19" fmla="*/ 1968 w 2331"/>
                <a:gd name="connsiteY19" fmla="*/ 1134 h 1469"/>
                <a:gd name="connsiteX20" fmla="*/ 1984 w 2331"/>
                <a:gd name="connsiteY20" fmla="*/ 1083 h 1469"/>
                <a:gd name="connsiteX21" fmla="*/ 1999 w 2331"/>
                <a:gd name="connsiteY21" fmla="*/ 1031 h 1469"/>
                <a:gd name="connsiteX22" fmla="*/ 2028 w 2331"/>
                <a:gd name="connsiteY22" fmla="*/ 926 h 1469"/>
                <a:gd name="connsiteX23" fmla="*/ 2055 w 2331"/>
                <a:gd name="connsiteY23" fmla="*/ 1087 h 1469"/>
                <a:gd name="connsiteX24" fmla="*/ 2091 w 2331"/>
                <a:gd name="connsiteY24" fmla="*/ 918 h 1469"/>
                <a:gd name="connsiteX25" fmla="*/ 2118 w 2331"/>
                <a:gd name="connsiteY25" fmla="*/ 1003 h 1469"/>
                <a:gd name="connsiteX26" fmla="*/ 2194 w 2331"/>
                <a:gd name="connsiteY26" fmla="*/ 1057 h 1469"/>
                <a:gd name="connsiteX27" fmla="*/ 2158 w 2331"/>
                <a:gd name="connsiteY27" fmla="*/ 1263 h 1469"/>
                <a:gd name="connsiteX28" fmla="*/ 2208 w 2331"/>
                <a:gd name="connsiteY28" fmla="*/ 1083 h 1469"/>
                <a:gd name="connsiteX29" fmla="*/ 2205 w 2331"/>
                <a:gd name="connsiteY29" fmla="*/ 1080 h 1469"/>
                <a:gd name="connsiteX30" fmla="*/ 2199 w 2331"/>
                <a:gd name="connsiteY30" fmla="*/ 1080 h 1469"/>
                <a:gd name="connsiteX31" fmla="*/ 2165 w 2331"/>
                <a:gd name="connsiteY31" fmla="*/ 1243 h 1469"/>
                <a:gd name="connsiteX32" fmla="*/ 2171 w 2331"/>
                <a:gd name="connsiteY32" fmla="*/ 1224 h 1469"/>
                <a:gd name="connsiteX33" fmla="*/ 2183 w 2331"/>
                <a:gd name="connsiteY33" fmla="*/ 1219 h 1469"/>
                <a:gd name="connsiteX34" fmla="*/ 2195 w 2331"/>
                <a:gd name="connsiteY34" fmla="*/ 1213 h 1469"/>
                <a:gd name="connsiteX35" fmla="*/ 2207 w 2331"/>
                <a:gd name="connsiteY35" fmla="*/ 1208 h 1469"/>
                <a:gd name="connsiteX36" fmla="*/ 2218 w 2331"/>
                <a:gd name="connsiteY36" fmla="*/ 1203 h 1469"/>
                <a:gd name="connsiteX37" fmla="*/ 2230 w 2331"/>
                <a:gd name="connsiteY37" fmla="*/ 1197 h 1469"/>
                <a:gd name="connsiteX38" fmla="*/ 2241 w 2331"/>
                <a:gd name="connsiteY38" fmla="*/ 1191 h 1469"/>
                <a:gd name="connsiteX39" fmla="*/ 2251 w 2331"/>
                <a:gd name="connsiteY39" fmla="*/ 1185 h 1469"/>
                <a:gd name="connsiteX40" fmla="*/ 2261 w 2331"/>
                <a:gd name="connsiteY40" fmla="*/ 1178 h 1469"/>
                <a:gd name="connsiteX41" fmla="*/ 2279 w 2331"/>
                <a:gd name="connsiteY41" fmla="*/ 1160 h 1469"/>
                <a:gd name="connsiteX42" fmla="*/ 2294 w 2331"/>
                <a:gd name="connsiteY42" fmla="*/ 1138 h 1469"/>
                <a:gd name="connsiteX43" fmla="*/ 2307 w 2331"/>
                <a:gd name="connsiteY43" fmla="*/ 1111 h 1469"/>
                <a:gd name="connsiteX44" fmla="*/ 2317 w 2331"/>
                <a:gd name="connsiteY44" fmla="*/ 1082 h 1469"/>
                <a:gd name="connsiteX45" fmla="*/ 2324 w 2331"/>
                <a:gd name="connsiteY45" fmla="*/ 1051 h 1469"/>
                <a:gd name="connsiteX46" fmla="*/ 2328 w 2331"/>
                <a:gd name="connsiteY46" fmla="*/ 1018 h 1469"/>
                <a:gd name="connsiteX47" fmla="*/ 2331 w 2331"/>
                <a:gd name="connsiteY47" fmla="*/ 985 h 1469"/>
                <a:gd name="connsiteX48" fmla="*/ 2331 w 2331"/>
                <a:gd name="connsiteY48" fmla="*/ 954 h 1469"/>
                <a:gd name="connsiteX49" fmla="*/ 2329 w 2331"/>
                <a:gd name="connsiteY49" fmla="*/ 927 h 1469"/>
                <a:gd name="connsiteX50" fmla="*/ 2327 w 2331"/>
                <a:gd name="connsiteY50" fmla="*/ 899 h 1469"/>
                <a:gd name="connsiteX51" fmla="*/ 2322 w 2331"/>
                <a:gd name="connsiteY51" fmla="*/ 871 h 1469"/>
                <a:gd name="connsiteX52" fmla="*/ 2315 w 2331"/>
                <a:gd name="connsiteY52" fmla="*/ 844 h 1469"/>
                <a:gd name="connsiteX53" fmla="*/ 2307 w 2331"/>
                <a:gd name="connsiteY53" fmla="*/ 819 h 1469"/>
                <a:gd name="connsiteX54" fmla="*/ 2297 w 2331"/>
                <a:gd name="connsiteY54" fmla="*/ 796 h 1469"/>
                <a:gd name="connsiteX55" fmla="*/ 2284 w 2331"/>
                <a:gd name="connsiteY55" fmla="*/ 777 h 1469"/>
                <a:gd name="connsiteX56" fmla="*/ 2269 w 2331"/>
                <a:gd name="connsiteY56" fmla="*/ 762 h 1469"/>
                <a:gd name="connsiteX57" fmla="*/ 2242 w 2331"/>
                <a:gd name="connsiteY57" fmla="*/ 743 h 1469"/>
                <a:gd name="connsiteX58" fmla="*/ 2213 w 2331"/>
                <a:gd name="connsiteY58" fmla="*/ 725 h 1469"/>
                <a:gd name="connsiteX59" fmla="*/ 2181 w 2331"/>
                <a:gd name="connsiteY59" fmla="*/ 706 h 1469"/>
                <a:gd name="connsiteX60" fmla="*/ 2147 w 2331"/>
                <a:gd name="connsiteY60" fmla="*/ 688 h 1469"/>
                <a:gd name="connsiteX61" fmla="*/ 2112 w 2331"/>
                <a:gd name="connsiteY61" fmla="*/ 672 h 1469"/>
                <a:gd name="connsiteX62" fmla="*/ 2074 w 2331"/>
                <a:gd name="connsiteY62" fmla="*/ 656 h 1469"/>
                <a:gd name="connsiteX63" fmla="*/ 2034 w 2331"/>
                <a:gd name="connsiteY63" fmla="*/ 640 h 1469"/>
                <a:gd name="connsiteX64" fmla="*/ 1993 w 2331"/>
                <a:gd name="connsiteY64" fmla="*/ 625 h 1469"/>
                <a:gd name="connsiteX65" fmla="*/ 1950 w 2331"/>
                <a:gd name="connsiteY65" fmla="*/ 611 h 1469"/>
                <a:gd name="connsiteX66" fmla="*/ 1904 w 2331"/>
                <a:gd name="connsiteY66" fmla="*/ 598 h 1469"/>
                <a:gd name="connsiteX67" fmla="*/ 1857 w 2331"/>
                <a:gd name="connsiteY67" fmla="*/ 585 h 1469"/>
                <a:gd name="connsiteX68" fmla="*/ 1808 w 2331"/>
                <a:gd name="connsiteY68" fmla="*/ 574 h 1469"/>
                <a:gd name="connsiteX69" fmla="*/ 1758 w 2331"/>
                <a:gd name="connsiteY69" fmla="*/ 563 h 1469"/>
                <a:gd name="connsiteX70" fmla="*/ 1707 w 2331"/>
                <a:gd name="connsiteY70" fmla="*/ 553 h 1469"/>
                <a:gd name="connsiteX71" fmla="*/ 1654 w 2331"/>
                <a:gd name="connsiteY71" fmla="*/ 543 h 1469"/>
                <a:gd name="connsiteX72" fmla="*/ 1599 w 2331"/>
                <a:gd name="connsiteY72" fmla="*/ 535 h 1469"/>
                <a:gd name="connsiteX73" fmla="*/ 1599 w 2331"/>
                <a:gd name="connsiteY73" fmla="*/ 535 h 1469"/>
                <a:gd name="connsiteX74" fmla="*/ 1595 w 2331"/>
                <a:gd name="connsiteY74" fmla="*/ 471 h 1469"/>
                <a:gd name="connsiteX75" fmla="*/ 1487 w 2331"/>
                <a:gd name="connsiteY75" fmla="*/ 471 h 1469"/>
                <a:gd name="connsiteX76" fmla="*/ 1496 w 2331"/>
                <a:gd name="connsiteY76" fmla="*/ 637 h 1469"/>
                <a:gd name="connsiteX77" fmla="*/ 1491 w 2331"/>
                <a:gd name="connsiteY77" fmla="*/ 638 h 1469"/>
                <a:gd name="connsiteX78" fmla="*/ 1487 w 2331"/>
                <a:gd name="connsiteY78" fmla="*/ 639 h 1469"/>
                <a:gd name="connsiteX79" fmla="*/ 1482 w 2331"/>
                <a:gd name="connsiteY79" fmla="*/ 640 h 1469"/>
                <a:gd name="connsiteX80" fmla="*/ 1477 w 2331"/>
                <a:gd name="connsiteY80" fmla="*/ 642 h 1469"/>
                <a:gd name="connsiteX81" fmla="*/ 1473 w 2331"/>
                <a:gd name="connsiteY81" fmla="*/ 644 h 1469"/>
                <a:gd name="connsiteX82" fmla="*/ 1468 w 2331"/>
                <a:gd name="connsiteY82" fmla="*/ 645 h 1469"/>
                <a:gd name="connsiteX83" fmla="*/ 1462 w 2331"/>
                <a:gd name="connsiteY83" fmla="*/ 646 h 1469"/>
                <a:gd name="connsiteX84" fmla="*/ 1458 w 2331"/>
                <a:gd name="connsiteY84" fmla="*/ 647 h 1469"/>
                <a:gd name="connsiteX85" fmla="*/ 1467 w 2331"/>
                <a:gd name="connsiteY85" fmla="*/ 643 h 1469"/>
                <a:gd name="connsiteX86" fmla="*/ 1418 w 2331"/>
                <a:gd name="connsiteY86" fmla="*/ 561 h 1469"/>
                <a:gd name="connsiteX87" fmla="*/ 1405 w 2331"/>
                <a:gd name="connsiteY87" fmla="*/ 452 h 1469"/>
                <a:gd name="connsiteX88" fmla="*/ 1417 w 2331"/>
                <a:gd name="connsiteY88" fmla="*/ 442 h 1469"/>
                <a:gd name="connsiteX89" fmla="*/ 1427 w 2331"/>
                <a:gd name="connsiteY89" fmla="*/ 430 h 1469"/>
                <a:gd name="connsiteX90" fmla="*/ 1438 w 2331"/>
                <a:gd name="connsiteY90" fmla="*/ 417 h 1469"/>
                <a:gd name="connsiteX91" fmla="*/ 1447 w 2331"/>
                <a:gd name="connsiteY91" fmla="*/ 403 h 1469"/>
                <a:gd name="connsiteX92" fmla="*/ 1456 w 2331"/>
                <a:gd name="connsiteY92" fmla="*/ 388 h 1469"/>
                <a:gd name="connsiteX93" fmla="*/ 1465 w 2331"/>
                <a:gd name="connsiteY93" fmla="*/ 372 h 1469"/>
                <a:gd name="connsiteX94" fmla="*/ 1472 w 2331"/>
                <a:gd name="connsiteY94" fmla="*/ 354 h 1469"/>
                <a:gd name="connsiteX95" fmla="*/ 1479 w 2331"/>
                <a:gd name="connsiteY95" fmla="*/ 337 h 1469"/>
                <a:gd name="connsiteX96" fmla="*/ 1487 w 2331"/>
                <a:gd name="connsiteY96" fmla="*/ 471 h 1469"/>
                <a:gd name="connsiteX97" fmla="*/ 1595 w 2331"/>
                <a:gd name="connsiteY97" fmla="*/ 471 h 1469"/>
                <a:gd name="connsiteX98" fmla="*/ 1585 w 2331"/>
                <a:gd name="connsiteY98" fmla="*/ 273 h 1469"/>
                <a:gd name="connsiteX99" fmla="*/ 1584 w 2331"/>
                <a:gd name="connsiteY99" fmla="*/ 265 h 1469"/>
                <a:gd name="connsiteX100" fmla="*/ 1580 w 2331"/>
                <a:gd name="connsiteY100" fmla="*/ 257 h 1469"/>
                <a:gd name="connsiteX101" fmla="*/ 1576 w 2331"/>
                <a:gd name="connsiteY101" fmla="*/ 250 h 1469"/>
                <a:gd name="connsiteX102" fmla="*/ 1570 w 2331"/>
                <a:gd name="connsiteY102" fmla="*/ 243 h 1469"/>
                <a:gd name="connsiteX103" fmla="*/ 1563 w 2331"/>
                <a:gd name="connsiteY103" fmla="*/ 237 h 1469"/>
                <a:gd name="connsiteX104" fmla="*/ 1556 w 2331"/>
                <a:gd name="connsiteY104" fmla="*/ 234 h 1469"/>
                <a:gd name="connsiteX105" fmla="*/ 1546 w 2331"/>
                <a:gd name="connsiteY105" fmla="*/ 231 h 1469"/>
                <a:gd name="connsiteX106" fmla="*/ 1538 w 2331"/>
                <a:gd name="connsiteY106" fmla="*/ 230 h 1469"/>
                <a:gd name="connsiteX107" fmla="*/ 1517 w 2331"/>
                <a:gd name="connsiteY107" fmla="*/ 230 h 1469"/>
                <a:gd name="connsiteX108" fmla="*/ 1511 w 2331"/>
                <a:gd name="connsiteY108" fmla="*/ 230 h 1469"/>
                <a:gd name="connsiteX109" fmla="*/ 1505 w 2331"/>
                <a:gd name="connsiteY109" fmla="*/ 231 h 1469"/>
                <a:gd name="connsiteX110" fmla="*/ 1501 w 2331"/>
                <a:gd name="connsiteY110" fmla="*/ 234 h 1469"/>
                <a:gd name="connsiteX111" fmla="*/ 1495 w 2331"/>
                <a:gd name="connsiteY111" fmla="*/ 236 h 1469"/>
                <a:gd name="connsiteX112" fmla="*/ 1495 w 2331"/>
                <a:gd name="connsiteY112" fmla="*/ 236 h 1469"/>
                <a:gd name="connsiteX113" fmla="*/ 1495 w 2331"/>
                <a:gd name="connsiteY113" fmla="*/ 235 h 1469"/>
                <a:gd name="connsiteX114" fmla="*/ 1495 w 2331"/>
                <a:gd name="connsiteY114" fmla="*/ 235 h 1469"/>
                <a:gd name="connsiteX115" fmla="*/ 1495 w 2331"/>
                <a:gd name="connsiteY115" fmla="*/ 235 h 1469"/>
                <a:gd name="connsiteX116" fmla="*/ 1493 w 2331"/>
                <a:gd name="connsiteY116" fmla="*/ 212 h 1469"/>
                <a:gd name="connsiteX117" fmla="*/ 1488 w 2331"/>
                <a:gd name="connsiteY117" fmla="*/ 188 h 1469"/>
                <a:gd name="connsiteX118" fmla="*/ 1481 w 2331"/>
                <a:gd name="connsiteY118" fmla="*/ 166 h 1469"/>
                <a:gd name="connsiteX119" fmla="*/ 1473 w 2331"/>
                <a:gd name="connsiteY119" fmla="*/ 145 h 1469"/>
                <a:gd name="connsiteX120" fmla="*/ 1462 w 2331"/>
                <a:gd name="connsiteY120" fmla="*/ 124 h 1469"/>
                <a:gd name="connsiteX121" fmla="*/ 1449 w 2331"/>
                <a:gd name="connsiteY121" fmla="*/ 105 h 1469"/>
                <a:gd name="connsiteX122" fmla="*/ 1434 w 2331"/>
                <a:gd name="connsiteY122" fmla="*/ 86 h 1469"/>
                <a:gd name="connsiteX123" fmla="*/ 1418 w 2331"/>
                <a:gd name="connsiteY123" fmla="*/ 69 h 1469"/>
                <a:gd name="connsiteX124" fmla="*/ 1399 w 2331"/>
                <a:gd name="connsiteY124" fmla="*/ 54 h 1469"/>
                <a:gd name="connsiteX125" fmla="*/ 1379 w 2331"/>
                <a:gd name="connsiteY125" fmla="*/ 40 h 1469"/>
                <a:gd name="connsiteX126" fmla="*/ 1359 w 2331"/>
                <a:gd name="connsiteY126" fmla="*/ 28 h 1469"/>
                <a:gd name="connsiteX127" fmla="*/ 1338 w 2331"/>
                <a:gd name="connsiteY127" fmla="*/ 18 h 1469"/>
                <a:gd name="connsiteX128" fmla="*/ 1316 w 2331"/>
                <a:gd name="connsiteY128" fmla="*/ 11 h 1469"/>
                <a:gd name="connsiteX129" fmla="*/ 1294 w 2331"/>
                <a:gd name="connsiteY129" fmla="*/ 5 h 1469"/>
                <a:gd name="connsiteX130" fmla="*/ 1271 w 2331"/>
                <a:gd name="connsiteY130" fmla="*/ 1 h 1469"/>
                <a:gd name="connsiteX131" fmla="*/ 1247 w 2331"/>
                <a:gd name="connsiteY131" fmla="*/ 0 h 1469"/>
                <a:gd name="connsiteX132" fmla="*/ 1225 w 2331"/>
                <a:gd name="connsiteY132" fmla="*/ 1 h 1469"/>
                <a:gd name="connsiteX133" fmla="*/ 1204 w 2331"/>
                <a:gd name="connsiteY133" fmla="*/ 4 h 1469"/>
                <a:gd name="connsiteX134" fmla="*/ 1183 w 2331"/>
                <a:gd name="connsiteY134" fmla="*/ 9 h 1469"/>
                <a:gd name="connsiteX135" fmla="*/ 1163 w 2331"/>
                <a:gd name="connsiteY135" fmla="*/ 15 h 1469"/>
                <a:gd name="connsiteX136" fmla="*/ 1144 w 2331"/>
                <a:gd name="connsiteY136" fmla="*/ 25 h 1469"/>
                <a:gd name="connsiteX137" fmla="*/ 1127 w 2331"/>
                <a:gd name="connsiteY137" fmla="*/ 34 h 1469"/>
                <a:gd name="connsiteX138" fmla="*/ 1110 w 2331"/>
                <a:gd name="connsiteY138" fmla="*/ 46 h 1469"/>
                <a:gd name="connsiteX139" fmla="*/ 1095 w 2331"/>
                <a:gd name="connsiteY139" fmla="*/ 60 h 1469"/>
                <a:gd name="connsiteX140" fmla="*/ 1080 w 2331"/>
                <a:gd name="connsiteY140" fmla="*/ 74 h 1469"/>
                <a:gd name="connsiteX141" fmla="*/ 1068 w 2331"/>
                <a:gd name="connsiteY141" fmla="*/ 90 h 1469"/>
                <a:gd name="connsiteX142" fmla="*/ 1057 w 2331"/>
                <a:gd name="connsiteY142" fmla="*/ 106 h 1469"/>
                <a:gd name="connsiteX143" fmla="*/ 1047 w 2331"/>
                <a:gd name="connsiteY143" fmla="*/ 125 h 1469"/>
                <a:gd name="connsiteX144" fmla="*/ 1039 w 2331"/>
                <a:gd name="connsiteY144" fmla="*/ 144 h 1469"/>
                <a:gd name="connsiteX145" fmla="*/ 1033 w 2331"/>
                <a:gd name="connsiteY145" fmla="*/ 164 h 1469"/>
                <a:gd name="connsiteX146" fmla="*/ 1029 w 2331"/>
                <a:gd name="connsiteY146" fmla="*/ 185 h 1469"/>
                <a:gd name="connsiteX147" fmla="*/ 1026 w 2331"/>
                <a:gd name="connsiteY147" fmla="*/ 207 h 1469"/>
                <a:gd name="connsiteX148" fmla="*/ 1003 w 2331"/>
                <a:gd name="connsiteY148" fmla="*/ 227 h 1469"/>
                <a:gd name="connsiteX149" fmla="*/ 976 w 2331"/>
                <a:gd name="connsiteY149" fmla="*/ 251 h 1469"/>
                <a:gd name="connsiteX150" fmla="*/ 947 w 2331"/>
                <a:gd name="connsiteY150" fmla="*/ 279 h 1469"/>
                <a:gd name="connsiteX151" fmla="*/ 919 w 2331"/>
                <a:gd name="connsiteY151" fmla="*/ 309 h 1469"/>
                <a:gd name="connsiteX152" fmla="*/ 893 w 2331"/>
                <a:gd name="connsiteY152" fmla="*/ 338 h 1469"/>
                <a:gd name="connsiteX153" fmla="*/ 873 w 2331"/>
                <a:gd name="connsiteY153" fmla="*/ 366 h 1469"/>
                <a:gd name="connsiteX154" fmla="*/ 860 w 2331"/>
                <a:gd name="connsiteY154" fmla="*/ 391 h 1469"/>
                <a:gd name="connsiteX155" fmla="*/ 858 w 2331"/>
                <a:gd name="connsiteY155" fmla="*/ 414 h 1469"/>
                <a:gd name="connsiteX156" fmla="*/ 860 w 2331"/>
                <a:gd name="connsiteY156" fmla="*/ 422 h 1469"/>
                <a:gd name="connsiteX157" fmla="*/ 864 w 2331"/>
                <a:gd name="connsiteY157" fmla="*/ 429 h 1469"/>
                <a:gd name="connsiteX158" fmla="*/ 870 w 2331"/>
                <a:gd name="connsiteY158" fmla="*/ 435 h 1469"/>
                <a:gd name="connsiteX159" fmla="*/ 877 w 2331"/>
                <a:gd name="connsiteY159" fmla="*/ 439 h 1469"/>
                <a:gd name="connsiteX160" fmla="*/ 887 w 2331"/>
                <a:gd name="connsiteY160" fmla="*/ 444 h 1469"/>
                <a:gd name="connsiteX161" fmla="*/ 898 w 2331"/>
                <a:gd name="connsiteY161" fmla="*/ 449 h 1469"/>
                <a:gd name="connsiteX162" fmla="*/ 911 w 2331"/>
                <a:gd name="connsiteY162" fmla="*/ 452 h 1469"/>
                <a:gd name="connsiteX163" fmla="*/ 923 w 2331"/>
                <a:gd name="connsiteY163" fmla="*/ 456 h 1469"/>
                <a:gd name="connsiteX164" fmla="*/ 936 w 2331"/>
                <a:gd name="connsiteY164" fmla="*/ 459 h 1469"/>
                <a:gd name="connsiteX165" fmla="*/ 950 w 2331"/>
                <a:gd name="connsiteY165" fmla="*/ 462 h 1469"/>
                <a:gd name="connsiteX166" fmla="*/ 964 w 2331"/>
                <a:gd name="connsiteY166" fmla="*/ 465 h 1469"/>
                <a:gd name="connsiteX167" fmla="*/ 978 w 2331"/>
                <a:gd name="connsiteY167" fmla="*/ 466 h 1469"/>
                <a:gd name="connsiteX168" fmla="*/ 991 w 2331"/>
                <a:gd name="connsiteY168" fmla="*/ 469 h 1469"/>
                <a:gd name="connsiteX169" fmla="*/ 1005 w 2331"/>
                <a:gd name="connsiteY169" fmla="*/ 470 h 1469"/>
                <a:gd name="connsiteX170" fmla="*/ 1018 w 2331"/>
                <a:gd name="connsiteY170" fmla="*/ 472 h 1469"/>
                <a:gd name="connsiteX171" fmla="*/ 1030 w 2331"/>
                <a:gd name="connsiteY171" fmla="*/ 473 h 1469"/>
                <a:gd name="connsiteX172" fmla="*/ 1041 w 2331"/>
                <a:gd name="connsiteY172" fmla="*/ 473 h 1469"/>
                <a:gd name="connsiteX173" fmla="*/ 1052 w 2331"/>
                <a:gd name="connsiteY173" fmla="*/ 474 h 1469"/>
                <a:gd name="connsiteX174" fmla="*/ 1061 w 2331"/>
                <a:gd name="connsiteY174" fmla="*/ 476 h 1469"/>
                <a:gd name="connsiteX175" fmla="*/ 1069 w 2331"/>
                <a:gd name="connsiteY175" fmla="*/ 476 h 1469"/>
                <a:gd name="connsiteX176" fmla="*/ 1082 w 2331"/>
                <a:gd name="connsiteY176" fmla="*/ 589 h 1469"/>
                <a:gd name="connsiteX177" fmla="*/ 1082 w 2331"/>
                <a:gd name="connsiteY177" fmla="*/ 593 h 1469"/>
                <a:gd name="connsiteX178" fmla="*/ 1074 w 2331"/>
                <a:gd name="connsiteY178" fmla="*/ 590 h 1469"/>
                <a:gd name="connsiteX179" fmla="*/ 1067 w 2331"/>
                <a:gd name="connsiteY179" fmla="*/ 588 h 1469"/>
                <a:gd name="connsiteX180" fmla="*/ 1059 w 2331"/>
                <a:gd name="connsiteY180" fmla="*/ 588 h 1469"/>
                <a:gd name="connsiteX181" fmla="*/ 1051 w 2331"/>
                <a:gd name="connsiteY181" fmla="*/ 590 h 1469"/>
                <a:gd name="connsiteX182" fmla="*/ 1046 w 2331"/>
                <a:gd name="connsiteY182" fmla="*/ 591 h 1469"/>
                <a:gd name="connsiteX183" fmla="*/ 1043 w 2331"/>
                <a:gd name="connsiteY183" fmla="*/ 593 h 1469"/>
                <a:gd name="connsiteX184" fmla="*/ 1039 w 2331"/>
                <a:gd name="connsiteY184" fmla="*/ 594 h 1469"/>
                <a:gd name="connsiteX185" fmla="*/ 1037 w 2331"/>
                <a:gd name="connsiteY185" fmla="*/ 595 h 1469"/>
                <a:gd name="connsiteX186" fmla="*/ 969 w 2331"/>
                <a:gd name="connsiteY186" fmla="*/ 501 h 1469"/>
                <a:gd name="connsiteX187" fmla="*/ 968 w 2331"/>
                <a:gd name="connsiteY187" fmla="*/ 500 h 1469"/>
                <a:gd name="connsiteX188" fmla="*/ 963 w 2331"/>
                <a:gd name="connsiteY188" fmla="*/ 497 h 1469"/>
                <a:gd name="connsiteX189" fmla="*/ 957 w 2331"/>
                <a:gd name="connsiteY189" fmla="*/ 493 h 1469"/>
                <a:gd name="connsiteX190" fmla="*/ 951 w 2331"/>
                <a:gd name="connsiteY190" fmla="*/ 491 h 1469"/>
                <a:gd name="connsiteX191" fmla="*/ 943 w 2331"/>
                <a:gd name="connsiteY191" fmla="*/ 488 h 1469"/>
                <a:gd name="connsiteX192" fmla="*/ 936 w 2331"/>
                <a:gd name="connsiteY192" fmla="*/ 488 h 1469"/>
                <a:gd name="connsiteX193" fmla="*/ 928 w 2331"/>
                <a:gd name="connsiteY193" fmla="*/ 491 h 1469"/>
                <a:gd name="connsiteX194" fmla="*/ 920 w 2331"/>
                <a:gd name="connsiteY194" fmla="*/ 493 h 1469"/>
                <a:gd name="connsiteX195" fmla="*/ 912 w 2331"/>
                <a:gd name="connsiteY195" fmla="*/ 499 h 1469"/>
                <a:gd name="connsiteX196" fmla="*/ 900 w 2331"/>
                <a:gd name="connsiteY196" fmla="*/ 514 h 1469"/>
                <a:gd name="connsiteX197" fmla="*/ 897 w 2331"/>
                <a:gd name="connsiteY197" fmla="*/ 529 h 1469"/>
                <a:gd name="connsiteX198" fmla="*/ 899 w 2331"/>
                <a:gd name="connsiteY198" fmla="*/ 543 h 1469"/>
                <a:gd name="connsiteX199" fmla="*/ 904 w 2331"/>
                <a:gd name="connsiteY199" fmla="*/ 554 h 1469"/>
                <a:gd name="connsiteX200" fmla="*/ 906 w 2331"/>
                <a:gd name="connsiteY200" fmla="*/ 557 h 1469"/>
                <a:gd name="connsiteX201" fmla="*/ 912 w 2331"/>
                <a:gd name="connsiteY201" fmla="*/ 564 h 1469"/>
                <a:gd name="connsiteX202" fmla="*/ 920 w 2331"/>
                <a:gd name="connsiteY202" fmla="*/ 576 h 1469"/>
                <a:gd name="connsiteX203" fmla="*/ 930 w 2331"/>
                <a:gd name="connsiteY203" fmla="*/ 590 h 1469"/>
                <a:gd name="connsiteX204" fmla="*/ 941 w 2331"/>
                <a:gd name="connsiteY204" fmla="*/ 604 h 1469"/>
                <a:gd name="connsiteX205" fmla="*/ 953 w 2331"/>
                <a:gd name="connsiteY205" fmla="*/ 619 h 1469"/>
                <a:gd name="connsiteX206" fmla="*/ 962 w 2331"/>
                <a:gd name="connsiteY206" fmla="*/ 632 h 1469"/>
                <a:gd name="connsiteX207" fmla="*/ 970 w 2331"/>
                <a:gd name="connsiteY207" fmla="*/ 643 h 1469"/>
                <a:gd name="connsiteX208" fmla="*/ 944 w 2331"/>
                <a:gd name="connsiteY208" fmla="*/ 636 h 1469"/>
                <a:gd name="connsiteX209" fmla="*/ 922 w 2331"/>
                <a:gd name="connsiteY209" fmla="*/ 628 h 1469"/>
                <a:gd name="connsiteX210" fmla="*/ 902 w 2331"/>
                <a:gd name="connsiteY210" fmla="*/ 618 h 1469"/>
                <a:gd name="connsiteX211" fmla="*/ 886 w 2331"/>
                <a:gd name="connsiteY211" fmla="*/ 609 h 1469"/>
                <a:gd name="connsiteX212" fmla="*/ 873 w 2331"/>
                <a:gd name="connsiteY212" fmla="*/ 600 h 1469"/>
                <a:gd name="connsiteX213" fmla="*/ 863 w 2331"/>
                <a:gd name="connsiteY213" fmla="*/ 589 h 1469"/>
                <a:gd name="connsiteX214" fmla="*/ 857 w 2331"/>
                <a:gd name="connsiteY214" fmla="*/ 578 h 1469"/>
                <a:gd name="connsiteX215" fmla="*/ 854 w 2331"/>
                <a:gd name="connsiteY215" fmla="*/ 567 h 1469"/>
                <a:gd name="connsiteX216" fmla="*/ 853 w 2331"/>
                <a:gd name="connsiteY216" fmla="*/ 559 h 1469"/>
                <a:gd name="connsiteX217" fmla="*/ 853 w 2331"/>
                <a:gd name="connsiteY217" fmla="*/ 552 h 1469"/>
                <a:gd name="connsiteX218" fmla="*/ 853 w 2331"/>
                <a:gd name="connsiteY218" fmla="*/ 545 h 1469"/>
                <a:gd name="connsiteX219" fmla="*/ 854 w 2331"/>
                <a:gd name="connsiteY219" fmla="*/ 538 h 1469"/>
                <a:gd name="connsiteX220" fmla="*/ 856 w 2331"/>
                <a:gd name="connsiteY220" fmla="*/ 518 h 1469"/>
                <a:gd name="connsiteX221" fmla="*/ 837 w 2331"/>
                <a:gd name="connsiteY221" fmla="*/ 520 h 1469"/>
                <a:gd name="connsiteX222" fmla="*/ 802 w 2331"/>
                <a:gd name="connsiteY222" fmla="*/ 524 h 1469"/>
                <a:gd name="connsiteX223" fmla="*/ 767 w 2331"/>
                <a:gd name="connsiteY223" fmla="*/ 528 h 1469"/>
                <a:gd name="connsiteX224" fmla="*/ 732 w 2331"/>
                <a:gd name="connsiteY224" fmla="*/ 532 h 1469"/>
                <a:gd name="connsiteX225" fmla="*/ 698 w 2331"/>
                <a:gd name="connsiteY225" fmla="*/ 538 h 1469"/>
                <a:gd name="connsiteX226" fmla="*/ 664 w 2331"/>
                <a:gd name="connsiteY226" fmla="*/ 542 h 1469"/>
                <a:gd name="connsiteX227" fmla="*/ 631 w 2331"/>
                <a:gd name="connsiteY227" fmla="*/ 548 h 1469"/>
                <a:gd name="connsiteX228" fmla="*/ 600 w 2331"/>
                <a:gd name="connsiteY228" fmla="*/ 554 h 1469"/>
                <a:gd name="connsiteX229" fmla="*/ 567 w 2331"/>
                <a:gd name="connsiteY229" fmla="*/ 560 h 1469"/>
                <a:gd name="connsiteX230" fmla="*/ 537 w 2331"/>
                <a:gd name="connsiteY230" fmla="*/ 567 h 1469"/>
                <a:gd name="connsiteX231" fmla="*/ 506 w 2331"/>
                <a:gd name="connsiteY231" fmla="*/ 574 h 1469"/>
                <a:gd name="connsiteX232" fmla="*/ 476 w 2331"/>
                <a:gd name="connsiteY232" fmla="*/ 581 h 1469"/>
                <a:gd name="connsiteX233" fmla="*/ 447 w 2331"/>
                <a:gd name="connsiteY233" fmla="*/ 589 h 1469"/>
                <a:gd name="connsiteX234" fmla="*/ 417 w 2331"/>
                <a:gd name="connsiteY234" fmla="*/ 596 h 1469"/>
                <a:gd name="connsiteX235" fmla="*/ 390 w 2331"/>
                <a:gd name="connsiteY235" fmla="*/ 604 h 1469"/>
                <a:gd name="connsiteX236" fmla="*/ 362 w 2331"/>
                <a:gd name="connsiteY236" fmla="*/ 614 h 1469"/>
                <a:gd name="connsiteX237" fmla="*/ 337 w 2331"/>
                <a:gd name="connsiteY237" fmla="*/ 622 h 1469"/>
                <a:gd name="connsiteX238" fmla="*/ 311 w 2331"/>
                <a:gd name="connsiteY238" fmla="*/ 631 h 1469"/>
                <a:gd name="connsiteX239" fmla="*/ 285 w 2331"/>
                <a:gd name="connsiteY239" fmla="*/ 640 h 1469"/>
                <a:gd name="connsiteX240" fmla="*/ 262 w 2331"/>
                <a:gd name="connsiteY240" fmla="*/ 650 h 1469"/>
                <a:gd name="connsiteX241" fmla="*/ 238 w 2331"/>
                <a:gd name="connsiteY241" fmla="*/ 660 h 1469"/>
                <a:gd name="connsiteX242" fmla="*/ 215 w 2331"/>
                <a:gd name="connsiteY242" fmla="*/ 671 h 1469"/>
                <a:gd name="connsiteX243" fmla="*/ 194 w 2331"/>
                <a:gd name="connsiteY243" fmla="*/ 681 h 1469"/>
                <a:gd name="connsiteX244" fmla="*/ 173 w 2331"/>
                <a:gd name="connsiteY244" fmla="*/ 692 h 1469"/>
                <a:gd name="connsiteX245" fmla="*/ 153 w 2331"/>
                <a:gd name="connsiteY245" fmla="*/ 702 h 1469"/>
                <a:gd name="connsiteX246" fmla="*/ 134 w 2331"/>
                <a:gd name="connsiteY246" fmla="*/ 714 h 1469"/>
                <a:gd name="connsiteX247" fmla="*/ 116 w 2331"/>
                <a:gd name="connsiteY247" fmla="*/ 726 h 1469"/>
                <a:gd name="connsiteX248" fmla="*/ 98 w 2331"/>
                <a:gd name="connsiteY248" fmla="*/ 737 h 1469"/>
                <a:gd name="connsiteX249" fmla="*/ 82 w 2331"/>
                <a:gd name="connsiteY249" fmla="*/ 749 h 1469"/>
                <a:gd name="connsiteX250" fmla="*/ 67 w 2331"/>
                <a:gd name="connsiteY250" fmla="*/ 762 h 1469"/>
                <a:gd name="connsiteX251" fmla="*/ 53 w 2331"/>
                <a:gd name="connsiteY251" fmla="*/ 774 h 1469"/>
                <a:gd name="connsiteX252" fmla="*/ 40 w 2331"/>
                <a:gd name="connsiteY252" fmla="*/ 787 h 1469"/>
                <a:gd name="connsiteX253" fmla="*/ 27 w 2331"/>
                <a:gd name="connsiteY253" fmla="*/ 799 h 1469"/>
                <a:gd name="connsiteX254" fmla="*/ 8 w 2331"/>
                <a:gd name="connsiteY254" fmla="*/ 836 h 1469"/>
                <a:gd name="connsiteX255" fmla="*/ 0 w 2331"/>
                <a:gd name="connsiteY255" fmla="*/ 882 h 1469"/>
                <a:gd name="connsiteX256" fmla="*/ 0 w 2331"/>
                <a:gd name="connsiteY256" fmla="*/ 927 h 1469"/>
                <a:gd name="connsiteX257" fmla="*/ 1 w 2331"/>
                <a:gd name="connsiteY257" fmla="*/ 958 h 1469"/>
                <a:gd name="connsiteX258" fmla="*/ 4 w 2331"/>
                <a:gd name="connsiteY258" fmla="*/ 983 h 1469"/>
                <a:gd name="connsiteX259" fmla="*/ 8 w 2331"/>
                <a:gd name="connsiteY259" fmla="*/ 1009 h 1469"/>
                <a:gd name="connsiteX260" fmla="*/ 14 w 2331"/>
                <a:gd name="connsiteY260" fmla="*/ 1034 h 1469"/>
                <a:gd name="connsiteX261" fmla="*/ 21 w 2331"/>
                <a:gd name="connsiteY261" fmla="*/ 1059 h 1469"/>
                <a:gd name="connsiteX262" fmla="*/ 29 w 2331"/>
                <a:gd name="connsiteY262" fmla="*/ 1082 h 1469"/>
                <a:gd name="connsiteX263" fmla="*/ 40 w 2331"/>
                <a:gd name="connsiteY263" fmla="*/ 1103 h 1469"/>
                <a:gd name="connsiteX264" fmla="*/ 51 w 2331"/>
                <a:gd name="connsiteY264" fmla="*/ 1122 h 1469"/>
                <a:gd name="connsiteX265" fmla="*/ 64 w 2331"/>
                <a:gd name="connsiteY265" fmla="*/ 1136 h 1469"/>
                <a:gd name="connsiteX266" fmla="*/ 81 w 2331"/>
                <a:gd name="connsiteY266" fmla="*/ 1149 h 1469"/>
                <a:gd name="connsiteX267" fmla="*/ 98 w 2331"/>
                <a:gd name="connsiteY267" fmla="*/ 1162 h 1469"/>
                <a:gd name="connsiteX268" fmla="*/ 118 w 2331"/>
                <a:gd name="connsiteY268" fmla="*/ 1173 h 1469"/>
                <a:gd name="connsiteX269" fmla="*/ 138 w 2331"/>
                <a:gd name="connsiteY269" fmla="*/ 1184 h 1469"/>
                <a:gd name="connsiteX270" fmla="*/ 160 w 2331"/>
                <a:gd name="connsiteY270" fmla="*/ 1193 h 1469"/>
                <a:gd name="connsiteX271" fmla="*/ 184 w 2331"/>
                <a:gd name="connsiteY271" fmla="*/ 1203 h 1469"/>
                <a:gd name="connsiteX272" fmla="*/ 208 w 2331"/>
                <a:gd name="connsiteY272" fmla="*/ 1211 h 1469"/>
                <a:gd name="connsiteX273" fmla="*/ 234 w 2331"/>
                <a:gd name="connsiteY273" fmla="*/ 1218 h 1469"/>
                <a:gd name="connsiteX274" fmla="*/ 242 w 2331"/>
                <a:gd name="connsiteY274" fmla="*/ 1239 h 1469"/>
                <a:gd name="connsiteX275" fmla="*/ 250 w 2331"/>
                <a:gd name="connsiteY275" fmla="*/ 1259 h 1469"/>
                <a:gd name="connsiteX276" fmla="*/ 261 w 2331"/>
                <a:gd name="connsiteY276" fmla="*/ 1279 h 1469"/>
                <a:gd name="connsiteX277" fmla="*/ 272 w 2331"/>
                <a:gd name="connsiteY277" fmla="*/ 1298 h 1469"/>
                <a:gd name="connsiteX278" fmla="*/ 285 w 2331"/>
                <a:gd name="connsiteY278" fmla="*/ 1317 h 1469"/>
                <a:gd name="connsiteX279" fmla="*/ 298 w 2331"/>
                <a:gd name="connsiteY279" fmla="*/ 1335 h 1469"/>
                <a:gd name="connsiteX280" fmla="*/ 313 w 2331"/>
                <a:gd name="connsiteY280" fmla="*/ 1352 h 1469"/>
                <a:gd name="connsiteX281" fmla="*/ 330 w 2331"/>
                <a:gd name="connsiteY281" fmla="*/ 1368 h 1469"/>
                <a:gd name="connsiteX282" fmla="*/ 342 w 2331"/>
                <a:gd name="connsiteY282" fmla="*/ 1380 h 1469"/>
                <a:gd name="connsiteX283" fmla="*/ 357 w 2331"/>
                <a:gd name="connsiteY283" fmla="*/ 1392 h 1469"/>
                <a:gd name="connsiteX284" fmla="*/ 371 w 2331"/>
                <a:gd name="connsiteY284" fmla="*/ 1402 h 1469"/>
                <a:gd name="connsiteX285" fmla="*/ 385 w 2331"/>
                <a:gd name="connsiteY285" fmla="*/ 1412 h 1469"/>
                <a:gd name="connsiteX286" fmla="*/ 400 w 2331"/>
                <a:gd name="connsiteY286" fmla="*/ 1421 h 1469"/>
                <a:gd name="connsiteX287" fmla="*/ 415 w 2331"/>
                <a:gd name="connsiteY287" fmla="*/ 1429 h 1469"/>
                <a:gd name="connsiteX288" fmla="*/ 430 w 2331"/>
                <a:gd name="connsiteY288" fmla="*/ 1436 h 1469"/>
                <a:gd name="connsiteX289" fmla="*/ 447 w 2331"/>
                <a:gd name="connsiteY289" fmla="*/ 1443 h 1469"/>
                <a:gd name="connsiteX290" fmla="*/ 462 w 2331"/>
                <a:gd name="connsiteY290" fmla="*/ 1449 h 1469"/>
                <a:gd name="connsiteX291" fmla="*/ 478 w 2331"/>
                <a:gd name="connsiteY291" fmla="*/ 1455 h 1469"/>
                <a:gd name="connsiteX292" fmla="*/ 494 w 2331"/>
                <a:gd name="connsiteY292" fmla="*/ 1458 h 1469"/>
                <a:gd name="connsiteX293" fmla="*/ 512 w 2331"/>
                <a:gd name="connsiteY293" fmla="*/ 1462 h 1469"/>
                <a:gd name="connsiteX294" fmla="*/ 528 w 2331"/>
                <a:gd name="connsiteY294" fmla="*/ 1465 h 1469"/>
                <a:gd name="connsiteX295" fmla="*/ 546 w 2331"/>
                <a:gd name="connsiteY295" fmla="*/ 1468 h 1469"/>
                <a:gd name="connsiteX296" fmla="*/ 562 w 2331"/>
                <a:gd name="connsiteY296" fmla="*/ 1469 h 1469"/>
                <a:gd name="connsiteX297" fmla="*/ 580 w 2331"/>
                <a:gd name="connsiteY297" fmla="*/ 1469 h 1469"/>
                <a:gd name="connsiteX298" fmla="*/ 597 w 2331"/>
                <a:gd name="connsiteY298" fmla="*/ 1469 h 1469"/>
                <a:gd name="connsiteX299" fmla="*/ 614 w 2331"/>
                <a:gd name="connsiteY299" fmla="*/ 1468 h 1469"/>
                <a:gd name="connsiteX300" fmla="*/ 631 w 2331"/>
                <a:gd name="connsiteY300" fmla="*/ 1465 h 1469"/>
                <a:gd name="connsiteX301" fmla="*/ 648 w 2331"/>
                <a:gd name="connsiteY301" fmla="*/ 1462 h 1469"/>
                <a:gd name="connsiteX302" fmla="*/ 664 w 2331"/>
                <a:gd name="connsiteY302" fmla="*/ 1458 h 1469"/>
                <a:gd name="connsiteX303" fmla="*/ 679 w 2331"/>
                <a:gd name="connsiteY303" fmla="*/ 1455 h 1469"/>
                <a:gd name="connsiteX304" fmla="*/ 695 w 2331"/>
                <a:gd name="connsiteY304" fmla="*/ 1449 h 1469"/>
                <a:gd name="connsiteX305" fmla="*/ 711 w 2331"/>
                <a:gd name="connsiteY305" fmla="*/ 1443 h 1469"/>
                <a:gd name="connsiteX306" fmla="*/ 726 w 2331"/>
                <a:gd name="connsiteY306" fmla="*/ 1436 h 1469"/>
                <a:gd name="connsiteX307" fmla="*/ 740 w 2331"/>
                <a:gd name="connsiteY307" fmla="*/ 1429 h 1469"/>
                <a:gd name="connsiteX308" fmla="*/ 754 w 2331"/>
                <a:gd name="connsiteY308" fmla="*/ 1421 h 1469"/>
                <a:gd name="connsiteX309" fmla="*/ 768 w 2331"/>
                <a:gd name="connsiteY309" fmla="*/ 1412 h 1469"/>
                <a:gd name="connsiteX310" fmla="*/ 781 w 2331"/>
                <a:gd name="connsiteY310" fmla="*/ 1402 h 1469"/>
                <a:gd name="connsiteX311" fmla="*/ 794 w 2331"/>
                <a:gd name="connsiteY311" fmla="*/ 1392 h 1469"/>
                <a:gd name="connsiteX312" fmla="*/ 807 w 2331"/>
                <a:gd name="connsiteY312" fmla="*/ 1380 h 1469"/>
                <a:gd name="connsiteX313" fmla="*/ 818 w 2331"/>
                <a:gd name="connsiteY313" fmla="*/ 1368 h 1469"/>
                <a:gd name="connsiteX314" fmla="*/ 830 w 2331"/>
                <a:gd name="connsiteY314" fmla="*/ 1356 h 1469"/>
                <a:gd name="connsiteX315" fmla="*/ 842 w 2331"/>
                <a:gd name="connsiteY315" fmla="*/ 1342 h 1469"/>
                <a:gd name="connsiteX316" fmla="*/ 851 w 2331"/>
                <a:gd name="connsiteY316" fmla="*/ 1326 h 1469"/>
                <a:gd name="connsiteX317" fmla="*/ 861 w 2331"/>
                <a:gd name="connsiteY317" fmla="*/ 1311 h 1469"/>
                <a:gd name="connsiteX318" fmla="*/ 870 w 2331"/>
                <a:gd name="connsiteY318" fmla="*/ 1296 h 1469"/>
                <a:gd name="connsiteX319" fmla="*/ 877 w 2331"/>
                <a:gd name="connsiteY319" fmla="*/ 1281 h 1469"/>
                <a:gd name="connsiteX320" fmla="*/ 884 w 2331"/>
                <a:gd name="connsiteY320" fmla="*/ 1264 h 1469"/>
                <a:gd name="connsiteX321" fmla="*/ 889 w 2331"/>
                <a:gd name="connsiteY321" fmla="*/ 1248 h 1469"/>
                <a:gd name="connsiteX322" fmla="*/ 908 w 2331"/>
                <a:gd name="connsiteY322" fmla="*/ 1248 h 1469"/>
                <a:gd name="connsiteX323" fmla="*/ 927 w 2331"/>
                <a:gd name="connsiteY323" fmla="*/ 1247 h 1469"/>
                <a:gd name="connsiteX324" fmla="*/ 946 w 2331"/>
                <a:gd name="connsiteY324" fmla="*/ 1247 h 1469"/>
                <a:gd name="connsiteX325" fmla="*/ 964 w 2331"/>
                <a:gd name="connsiteY325" fmla="*/ 1247 h 1469"/>
                <a:gd name="connsiteX326" fmla="*/ 983 w 2331"/>
                <a:gd name="connsiteY326" fmla="*/ 1246 h 1469"/>
                <a:gd name="connsiteX327" fmla="*/ 1002 w 2331"/>
                <a:gd name="connsiteY327" fmla="*/ 1246 h 1469"/>
                <a:gd name="connsiteX328" fmla="*/ 1020 w 2331"/>
                <a:gd name="connsiteY328" fmla="*/ 1246 h 1469"/>
                <a:gd name="connsiteX329" fmla="*/ 1039 w 2331"/>
                <a:gd name="connsiteY329" fmla="*/ 1245 h 1469"/>
                <a:gd name="connsiteX330" fmla="*/ 1058 w 2331"/>
                <a:gd name="connsiteY330" fmla="*/ 1245 h 1469"/>
                <a:gd name="connsiteX331" fmla="*/ 1078 w 2331"/>
                <a:gd name="connsiteY331" fmla="*/ 1245 h 1469"/>
                <a:gd name="connsiteX332" fmla="*/ 1096 w 2331"/>
                <a:gd name="connsiteY332" fmla="*/ 1245 h 1469"/>
                <a:gd name="connsiteX333" fmla="*/ 1116 w 2331"/>
                <a:gd name="connsiteY333" fmla="*/ 1243 h 1469"/>
                <a:gd name="connsiteX334" fmla="*/ 1135 w 2331"/>
                <a:gd name="connsiteY334" fmla="*/ 1243 h 1469"/>
                <a:gd name="connsiteX335" fmla="*/ 1155 w 2331"/>
                <a:gd name="connsiteY335" fmla="*/ 1243 h 1469"/>
                <a:gd name="connsiteX336" fmla="*/ 1174 w 2331"/>
                <a:gd name="connsiteY336" fmla="*/ 1243 h 1469"/>
                <a:gd name="connsiteX337" fmla="*/ 1193 w 2331"/>
                <a:gd name="connsiteY337" fmla="*/ 1243 h 1469"/>
                <a:gd name="connsiteX338" fmla="*/ 1214 w 2331"/>
                <a:gd name="connsiteY338" fmla="*/ 1243 h 1469"/>
                <a:gd name="connsiteX339" fmla="*/ 1235 w 2331"/>
                <a:gd name="connsiteY339" fmla="*/ 1243 h 1469"/>
                <a:gd name="connsiteX340" fmla="*/ 1257 w 2331"/>
                <a:gd name="connsiteY340" fmla="*/ 1243 h 1469"/>
                <a:gd name="connsiteX341" fmla="*/ 1278 w 2331"/>
                <a:gd name="connsiteY341" fmla="*/ 1245 h 1469"/>
                <a:gd name="connsiteX342" fmla="*/ 1299 w 2331"/>
                <a:gd name="connsiteY342" fmla="*/ 1245 h 1469"/>
                <a:gd name="connsiteX343" fmla="*/ 1320 w 2331"/>
                <a:gd name="connsiteY343" fmla="*/ 1245 h 1469"/>
                <a:gd name="connsiteX344" fmla="*/ 1339 w 2331"/>
                <a:gd name="connsiteY344" fmla="*/ 1246 h 1469"/>
                <a:gd name="connsiteX345" fmla="*/ 1361 w 2331"/>
                <a:gd name="connsiteY345" fmla="*/ 1246 h 1469"/>
                <a:gd name="connsiteX346" fmla="*/ 1380 w 2331"/>
                <a:gd name="connsiteY346" fmla="*/ 1247 h 1469"/>
                <a:gd name="connsiteX347" fmla="*/ 1401 w 2331"/>
                <a:gd name="connsiteY347" fmla="*/ 1248 h 1469"/>
                <a:gd name="connsiteX348" fmla="*/ 1421 w 2331"/>
                <a:gd name="connsiteY348" fmla="*/ 1248 h 1469"/>
                <a:gd name="connsiteX349" fmla="*/ 1441 w 2331"/>
                <a:gd name="connsiteY349" fmla="*/ 1249 h 1469"/>
                <a:gd name="connsiteX350" fmla="*/ 1461 w 2331"/>
                <a:gd name="connsiteY350" fmla="*/ 1250 h 1469"/>
                <a:gd name="connsiteX351" fmla="*/ 1481 w 2331"/>
                <a:gd name="connsiteY351" fmla="*/ 1252 h 1469"/>
                <a:gd name="connsiteX352" fmla="*/ 1501 w 2331"/>
                <a:gd name="connsiteY352" fmla="*/ 1252 h 1469"/>
                <a:gd name="connsiteX353" fmla="*/ 1521 w 2331"/>
                <a:gd name="connsiteY353" fmla="*/ 1253 h 1469"/>
                <a:gd name="connsiteX354" fmla="*/ 1528 w 2331"/>
                <a:gd name="connsiteY354" fmla="*/ 1269 h 1469"/>
                <a:gd name="connsiteX355" fmla="*/ 1496 w 2331"/>
                <a:gd name="connsiteY355" fmla="*/ 1203 h 1469"/>
                <a:gd name="connsiteX356" fmla="*/ 1449 w 2331"/>
                <a:gd name="connsiteY356" fmla="*/ 1203 h 1469"/>
                <a:gd name="connsiteX357" fmla="*/ 1412 w 2331"/>
                <a:gd name="connsiteY357" fmla="*/ 1158 h 1469"/>
                <a:gd name="connsiteX358" fmla="*/ 1421 w 2331"/>
                <a:gd name="connsiteY358" fmla="*/ 1134 h 1469"/>
                <a:gd name="connsiteX359" fmla="*/ 1431 w 2331"/>
                <a:gd name="connsiteY359" fmla="*/ 1104 h 1469"/>
                <a:gd name="connsiteX360" fmla="*/ 1427 w 2331"/>
                <a:gd name="connsiteY360" fmla="*/ 1098 h 1469"/>
                <a:gd name="connsiteX361" fmla="*/ 1475 w 2331"/>
                <a:gd name="connsiteY361" fmla="*/ 1053 h 1469"/>
                <a:gd name="connsiteX362" fmla="*/ 1425 w 2331"/>
                <a:gd name="connsiteY362" fmla="*/ 1050 h 1469"/>
                <a:gd name="connsiteX363" fmla="*/ 1487 w 2331"/>
                <a:gd name="connsiteY363" fmla="*/ 891 h 1469"/>
                <a:gd name="connsiteX364" fmla="*/ 1538 w 2331"/>
                <a:gd name="connsiteY364" fmla="*/ 843 h 1469"/>
                <a:gd name="connsiteX365" fmla="*/ 1570 w 2331"/>
                <a:gd name="connsiteY365" fmla="*/ 795 h 1469"/>
                <a:gd name="connsiteX366" fmla="*/ 1629 w 2331"/>
                <a:gd name="connsiteY366" fmla="*/ 762 h 1469"/>
                <a:gd name="connsiteX367" fmla="*/ 1632 w 2331"/>
                <a:gd name="connsiteY367" fmla="*/ 804 h 1469"/>
                <a:gd name="connsiteX368" fmla="*/ 1643 w 2331"/>
                <a:gd name="connsiteY368" fmla="*/ 772 h 1469"/>
                <a:gd name="connsiteX369" fmla="*/ 1657 w 2331"/>
                <a:gd name="connsiteY369" fmla="*/ 782 h 1469"/>
                <a:gd name="connsiteX370" fmla="*/ 1673 w 2331"/>
                <a:gd name="connsiteY370" fmla="*/ 791 h 1469"/>
                <a:gd name="connsiteX371" fmla="*/ 1688 w 2331"/>
                <a:gd name="connsiteY371" fmla="*/ 754 h 1469"/>
                <a:gd name="connsiteX372" fmla="*/ 1703 w 2331"/>
                <a:gd name="connsiteY372" fmla="*/ 761 h 1469"/>
                <a:gd name="connsiteX373" fmla="*/ 1704 w 2331"/>
                <a:gd name="connsiteY373" fmla="*/ 720 h 1469"/>
                <a:gd name="connsiteX374" fmla="*/ 1701 w 2331"/>
                <a:gd name="connsiteY374" fmla="*/ 765 h 1469"/>
                <a:gd name="connsiteX375" fmla="*/ 1719 w 2331"/>
                <a:gd name="connsiteY375" fmla="*/ 723 h 1469"/>
                <a:gd name="connsiteX376" fmla="*/ 1735 w 2331"/>
                <a:gd name="connsiteY376" fmla="*/ 774 h 1469"/>
                <a:gd name="connsiteX377" fmla="*/ 1731 w 2331"/>
                <a:gd name="connsiteY377" fmla="*/ 726 h 1469"/>
                <a:gd name="connsiteX378" fmla="*/ 1731 w 2331"/>
                <a:gd name="connsiteY378" fmla="*/ 735 h 1469"/>
                <a:gd name="connsiteX379" fmla="*/ 1743 w 2331"/>
                <a:gd name="connsiteY379" fmla="*/ 738 h 1469"/>
                <a:gd name="connsiteX380" fmla="*/ 1755 w 2331"/>
                <a:gd name="connsiteY380" fmla="*/ 774 h 1469"/>
                <a:gd name="connsiteX381" fmla="*/ 1664 w 2331"/>
                <a:gd name="connsiteY381" fmla="*/ 732 h 1469"/>
                <a:gd name="connsiteX382" fmla="*/ 1659 w 2331"/>
                <a:gd name="connsiteY382" fmla="*/ 774 h 1469"/>
                <a:gd name="connsiteX383" fmla="*/ 1707 w 2331"/>
                <a:gd name="connsiteY383" fmla="*/ 738 h 1469"/>
                <a:gd name="connsiteX384" fmla="*/ 1743 w 2331"/>
                <a:gd name="connsiteY384" fmla="*/ 762 h 1469"/>
                <a:gd name="connsiteX385" fmla="*/ 1752 w 2331"/>
                <a:gd name="connsiteY385" fmla="*/ 729 h 1469"/>
                <a:gd name="connsiteX386" fmla="*/ 1836 w 2331"/>
                <a:gd name="connsiteY386" fmla="*/ 747 h 1469"/>
                <a:gd name="connsiteX387" fmla="*/ 1707 w 2331"/>
                <a:gd name="connsiteY387" fmla="*/ 741 h 1469"/>
                <a:gd name="connsiteX388" fmla="*/ 1722 w 2331"/>
                <a:gd name="connsiteY388" fmla="*/ 738 h 1469"/>
                <a:gd name="connsiteX389" fmla="*/ 1857 w 2331"/>
                <a:gd name="connsiteY389" fmla="*/ 735 h 1469"/>
                <a:gd name="connsiteX390" fmla="*/ 1830 w 2331"/>
                <a:gd name="connsiteY390" fmla="*/ 697 h 1469"/>
                <a:gd name="connsiteX391" fmla="*/ 2013 w 2331"/>
                <a:gd name="connsiteY391" fmla="*/ 780 h 1469"/>
                <a:gd name="connsiteX392" fmla="*/ 1920 w 2331"/>
                <a:gd name="connsiteY392" fmla="*/ 774 h 1469"/>
                <a:gd name="connsiteX393" fmla="*/ 1830 w 2331"/>
                <a:gd name="connsiteY393" fmla="*/ 741 h 1469"/>
                <a:gd name="connsiteX394" fmla="*/ 1796 w 2331"/>
                <a:gd name="connsiteY394" fmla="*/ 738 h 1469"/>
                <a:gd name="connsiteX395" fmla="*/ 1797 w 2331"/>
                <a:gd name="connsiteY395" fmla="*/ 738 h 1469"/>
                <a:gd name="connsiteX396" fmla="*/ 1729 w 2331"/>
                <a:gd name="connsiteY396" fmla="*/ 703 h 1469"/>
                <a:gd name="connsiteX397" fmla="*/ 1791 w 2331"/>
                <a:gd name="connsiteY397" fmla="*/ 708 h 1469"/>
                <a:gd name="connsiteX398" fmla="*/ 1583 w 2331"/>
                <a:gd name="connsiteY398" fmla="*/ 794 h 1469"/>
                <a:gd name="connsiteX399" fmla="*/ 1735 w 2331"/>
                <a:gd name="connsiteY399" fmla="*/ 749 h 1469"/>
                <a:gd name="connsiteX400" fmla="*/ 1392 w 2331"/>
                <a:gd name="connsiteY400" fmla="*/ 973 h 1469"/>
                <a:gd name="connsiteX401" fmla="*/ 1454 w 2331"/>
                <a:gd name="connsiteY401" fmla="*/ 925 h 1469"/>
                <a:gd name="connsiteX402" fmla="*/ 1542 w 2331"/>
                <a:gd name="connsiteY402" fmla="*/ 915 h 1469"/>
                <a:gd name="connsiteX403" fmla="*/ 1410 w 2331"/>
                <a:gd name="connsiteY403" fmla="*/ 840 h 1469"/>
                <a:gd name="connsiteX404" fmla="*/ 1494 w 2331"/>
                <a:gd name="connsiteY404" fmla="*/ 1011 h 1469"/>
                <a:gd name="connsiteX405" fmla="*/ 1416 w 2331"/>
                <a:gd name="connsiteY405" fmla="*/ 879 h 1469"/>
                <a:gd name="connsiteX406" fmla="*/ 1401 w 2331"/>
                <a:gd name="connsiteY406" fmla="*/ 837 h 1469"/>
                <a:gd name="connsiteX407" fmla="*/ 1454 w 2331"/>
                <a:gd name="connsiteY407" fmla="*/ 840 h 1469"/>
                <a:gd name="connsiteX408" fmla="*/ 1454 w 2331"/>
                <a:gd name="connsiteY408" fmla="*/ 918 h 1469"/>
                <a:gd name="connsiteX409" fmla="*/ 1380 w 2331"/>
                <a:gd name="connsiteY409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1934 w 2331"/>
                <a:gd name="connsiteY10" fmla="*/ 963 h 1469"/>
                <a:gd name="connsiteX11" fmla="*/ 2166 w 2331"/>
                <a:gd name="connsiteY11" fmla="*/ 918 h 1469"/>
                <a:gd name="connsiteX12" fmla="*/ 2202 w 2331"/>
                <a:gd name="connsiteY12" fmla="*/ 1008 h 1469"/>
                <a:gd name="connsiteX13" fmla="*/ 2154 w 2331"/>
                <a:gd name="connsiteY13" fmla="*/ 966 h 1469"/>
                <a:gd name="connsiteX14" fmla="*/ 2163 w 2331"/>
                <a:gd name="connsiteY14" fmla="*/ 873 h 1469"/>
                <a:gd name="connsiteX15" fmla="*/ 2067 w 2331"/>
                <a:gd name="connsiteY15" fmla="*/ 825 h 1469"/>
                <a:gd name="connsiteX16" fmla="*/ 2069 w 2331"/>
                <a:gd name="connsiteY16" fmla="*/ 870 h 1469"/>
                <a:gd name="connsiteX17" fmla="*/ 2159 w 2331"/>
                <a:gd name="connsiteY17" fmla="*/ 909 h 1469"/>
                <a:gd name="connsiteX18" fmla="*/ 2157 w 2331"/>
                <a:gd name="connsiteY18" fmla="*/ 915 h 1469"/>
                <a:gd name="connsiteX19" fmla="*/ 2223 w 2331"/>
                <a:gd name="connsiteY19" fmla="*/ 960 h 1469"/>
                <a:gd name="connsiteX20" fmla="*/ 1968 w 2331"/>
                <a:gd name="connsiteY20" fmla="*/ 1134 h 1469"/>
                <a:gd name="connsiteX21" fmla="*/ 1984 w 2331"/>
                <a:gd name="connsiteY21" fmla="*/ 1083 h 1469"/>
                <a:gd name="connsiteX22" fmla="*/ 1999 w 2331"/>
                <a:gd name="connsiteY22" fmla="*/ 1031 h 1469"/>
                <a:gd name="connsiteX23" fmla="*/ 2028 w 2331"/>
                <a:gd name="connsiteY23" fmla="*/ 926 h 1469"/>
                <a:gd name="connsiteX24" fmla="*/ 2055 w 2331"/>
                <a:gd name="connsiteY24" fmla="*/ 1087 h 1469"/>
                <a:gd name="connsiteX25" fmla="*/ 2091 w 2331"/>
                <a:gd name="connsiteY25" fmla="*/ 918 h 1469"/>
                <a:gd name="connsiteX26" fmla="*/ 2118 w 2331"/>
                <a:gd name="connsiteY26" fmla="*/ 1003 h 1469"/>
                <a:gd name="connsiteX27" fmla="*/ 2194 w 2331"/>
                <a:gd name="connsiteY27" fmla="*/ 1057 h 1469"/>
                <a:gd name="connsiteX28" fmla="*/ 2158 w 2331"/>
                <a:gd name="connsiteY28" fmla="*/ 1263 h 1469"/>
                <a:gd name="connsiteX29" fmla="*/ 2208 w 2331"/>
                <a:gd name="connsiteY29" fmla="*/ 1083 h 1469"/>
                <a:gd name="connsiteX30" fmla="*/ 2205 w 2331"/>
                <a:gd name="connsiteY30" fmla="*/ 1080 h 1469"/>
                <a:gd name="connsiteX31" fmla="*/ 2199 w 2331"/>
                <a:gd name="connsiteY31" fmla="*/ 1080 h 1469"/>
                <a:gd name="connsiteX32" fmla="*/ 2165 w 2331"/>
                <a:gd name="connsiteY32" fmla="*/ 1243 h 1469"/>
                <a:gd name="connsiteX33" fmla="*/ 2171 w 2331"/>
                <a:gd name="connsiteY33" fmla="*/ 1224 h 1469"/>
                <a:gd name="connsiteX34" fmla="*/ 2183 w 2331"/>
                <a:gd name="connsiteY34" fmla="*/ 1219 h 1469"/>
                <a:gd name="connsiteX35" fmla="*/ 2195 w 2331"/>
                <a:gd name="connsiteY35" fmla="*/ 1213 h 1469"/>
                <a:gd name="connsiteX36" fmla="*/ 2207 w 2331"/>
                <a:gd name="connsiteY36" fmla="*/ 1208 h 1469"/>
                <a:gd name="connsiteX37" fmla="*/ 2218 w 2331"/>
                <a:gd name="connsiteY37" fmla="*/ 1203 h 1469"/>
                <a:gd name="connsiteX38" fmla="*/ 2230 w 2331"/>
                <a:gd name="connsiteY38" fmla="*/ 1197 h 1469"/>
                <a:gd name="connsiteX39" fmla="*/ 2241 w 2331"/>
                <a:gd name="connsiteY39" fmla="*/ 1191 h 1469"/>
                <a:gd name="connsiteX40" fmla="*/ 2251 w 2331"/>
                <a:gd name="connsiteY40" fmla="*/ 1185 h 1469"/>
                <a:gd name="connsiteX41" fmla="*/ 2261 w 2331"/>
                <a:gd name="connsiteY41" fmla="*/ 1178 h 1469"/>
                <a:gd name="connsiteX42" fmla="*/ 2279 w 2331"/>
                <a:gd name="connsiteY42" fmla="*/ 1160 h 1469"/>
                <a:gd name="connsiteX43" fmla="*/ 2294 w 2331"/>
                <a:gd name="connsiteY43" fmla="*/ 1138 h 1469"/>
                <a:gd name="connsiteX44" fmla="*/ 2307 w 2331"/>
                <a:gd name="connsiteY44" fmla="*/ 1111 h 1469"/>
                <a:gd name="connsiteX45" fmla="*/ 2317 w 2331"/>
                <a:gd name="connsiteY45" fmla="*/ 1082 h 1469"/>
                <a:gd name="connsiteX46" fmla="*/ 2324 w 2331"/>
                <a:gd name="connsiteY46" fmla="*/ 1051 h 1469"/>
                <a:gd name="connsiteX47" fmla="*/ 2328 w 2331"/>
                <a:gd name="connsiteY47" fmla="*/ 1018 h 1469"/>
                <a:gd name="connsiteX48" fmla="*/ 2331 w 2331"/>
                <a:gd name="connsiteY48" fmla="*/ 985 h 1469"/>
                <a:gd name="connsiteX49" fmla="*/ 2331 w 2331"/>
                <a:gd name="connsiteY49" fmla="*/ 954 h 1469"/>
                <a:gd name="connsiteX50" fmla="*/ 2329 w 2331"/>
                <a:gd name="connsiteY50" fmla="*/ 927 h 1469"/>
                <a:gd name="connsiteX51" fmla="*/ 2327 w 2331"/>
                <a:gd name="connsiteY51" fmla="*/ 899 h 1469"/>
                <a:gd name="connsiteX52" fmla="*/ 2322 w 2331"/>
                <a:gd name="connsiteY52" fmla="*/ 871 h 1469"/>
                <a:gd name="connsiteX53" fmla="*/ 2315 w 2331"/>
                <a:gd name="connsiteY53" fmla="*/ 844 h 1469"/>
                <a:gd name="connsiteX54" fmla="*/ 2307 w 2331"/>
                <a:gd name="connsiteY54" fmla="*/ 819 h 1469"/>
                <a:gd name="connsiteX55" fmla="*/ 2297 w 2331"/>
                <a:gd name="connsiteY55" fmla="*/ 796 h 1469"/>
                <a:gd name="connsiteX56" fmla="*/ 2284 w 2331"/>
                <a:gd name="connsiteY56" fmla="*/ 777 h 1469"/>
                <a:gd name="connsiteX57" fmla="*/ 2269 w 2331"/>
                <a:gd name="connsiteY57" fmla="*/ 762 h 1469"/>
                <a:gd name="connsiteX58" fmla="*/ 2242 w 2331"/>
                <a:gd name="connsiteY58" fmla="*/ 743 h 1469"/>
                <a:gd name="connsiteX59" fmla="*/ 2213 w 2331"/>
                <a:gd name="connsiteY59" fmla="*/ 725 h 1469"/>
                <a:gd name="connsiteX60" fmla="*/ 2181 w 2331"/>
                <a:gd name="connsiteY60" fmla="*/ 706 h 1469"/>
                <a:gd name="connsiteX61" fmla="*/ 2147 w 2331"/>
                <a:gd name="connsiteY61" fmla="*/ 688 h 1469"/>
                <a:gd name="connsiteX62" fmla="*/ 2112 w 2331"/>
                <a:gd name="connsiteY62" fmla="*/ 672 h 1469"/>
                <a:gd name="connsiteX63" fmla="*/ 2074 w 2331"/>
                <a:gd name="connsiteY63" fmla="*/ 656 h 1469"/>
                <a:gd name="connsiteX64" fmla="*/ 2034 w 2331"/>
                <a:gd name="connsiteY64" fmla="*/ 640 h 1469"/>
                <a:gd name="connsiteX65" fmla="*/ 1993 w 2331"/>
                <a:gd name="connsiteY65" fmla="*/ 625 h 1469"/>
                <a:gd name="connsiteX66" fmla="*/ 1950 w 2331"/>
                <a:gd name="connsiteY66" fmla="*/ 611 h 1469"/>
                <a:gd name="connsiteX67" fmla="*/ 1904 w 2331"/>
                <a:gd name="connsiteY67" fmla="*/ 598 h 1469"/>
                <a:gd name="connsiteX68" fmla="*/ 1857 w 2331"/>
                <a:gd name="connsiteY68" fmla="*/ 585 h 1469"/>
                <a:gd name="connsiteX69" fmla="*/ 1808 w 2331"/>
                <a:gd name="connsiteY69" fmla="*/ 574 h 1469"/>
                <a:gd name="connsiteX70" fmla="*/ 1758 w 2331"/>
                <a:gd name="connsiteY70" fmla="*/ 563 h 1469"/>
                <a:gd name="connsiteX71" fmla="*/ 1707 w 2331"/>
                <a:gd name="connsiteY71" fmla="*/ 553 h 1469"/>
                <a:gd name="connsiteX72" fmla="*/ 1654 w 2331"/>
                <a:gd name="connsiteY72" fmla="*/ 543 h 1469"/>
                <a:gd name="connsiteX73" fmla="*/ 1599 w 2331"/>
                <a:gd name="connsiteY73" fmla="*/ 535 h 1469"/>
                <a:gd name="connsiteX74" fmla="*/ 1599 w 2331"/>
                <a:gd name="connsiteY74" fmla="*/ 535 h 1469"/>
                <a:gd name="connsiteX75" fmla="*/ 1595 w 2331"/>
                <a:gd name="connsiteY75" fmla="*/ 471 h 1469"/>
                <a:gd name="connsiteX76" fmla="*/ 1487 w 2331"/>
                <a:gd name="connsiteY76" fmla="*/ 471 h 1469"/>
                <a:gd name="connsiteX77" fmla="*/ 1496 w 2331"/>
                <a:gd name="connsiteY77" fmla="*/ 637 h 1469"/>
                <a:gd name="connsiteX78" fmla="*/ 1491 w 2331"/>
                <a:gd name="connsiteY78" fmla="*/ 638 h 1469"/>
                <a:gd name="connsiteX79" fmla="*/ 1487 w 2331"/>
                <a:gd name="connsiteY79" fmla="*/ 639 h 1469"/>
                <a:gd name="connsiteX80" fmla="*/ 1482 w 2331"/>
                <a:gd name="connsiteY80" fmla="*/ 640 h 1469"/>
                <a:gd name="connsiteX81" fmla="*/ 1477 w 2331"/>
                <a:gd name="connsiteY81" fmla="*/ 642 h 1469"/>
                <a:gd name="connsiteX82" fmla="*/ 1473 w 2331"/>
                <a:gd name="connsiteY82" fmla="*/ 644 h 1469"/>
                <a:gd name="connsiteX83" fmla="*/ 1468 w 2331"/>
                <a:gd name="connsiteY83" fmla="*/ 645 h 1469"/>
                <a:gd name="connsiteX84" fmla="*/ 1462 w 2331"/>
                <a:gd name="connsiteY84" fmla="*/ 646 h 1469"/>
                <a:gd name="connsiteX85" fmla="*/ 1458 w 2331"/>
                <a:gd name="connsiteY85" fmla="*/ 647 h 1469"/>
                <a:gd name="connsiteX86" fmla="*/ 1467 w 2331"/>
                <a:gd name="connsiteY86" fmla="*/ 643 h 1469"/>
                <a:gd name="connsiteX87" fmla="*/ 1418 w 2331"/>
                <a:gd name="connsiteY87" fmla="*/ 561 h 1469"/>
                <a:gd name="connsiteX88" fmla="*/ 1405 w 2331"/>
                <a:gd name="connsiteY88" fmla="*/ 452 h 1469"/>
                <a:gd name="connsiteX89" fmla="*/ 1417 w 2331"/>
                <a:gd name="connsiteY89" fmla="*/ 442 h 1469"/>
                <a:gd name="connsiteX90" fmla="*/ 1427 w 2331"/>
                <a:gd name="connsiteY90" fmla="*/ 430 h 1469"/>
                <a:gd name="connsiteX91" fmla="*/ 1438 w 2331"/>
                <a:gd name="connsiteY91" fmla="*/ 417 h 1469"/>
                <a:gd name="connsiteX92" fmla="*/ 1447 w 2331"/>
                <a:gd name="connsiteY92" fmla="*/ 403 h 1469"/>
                <a:gd name="connsiteX93" fmla="*/ 1456 w 2331"/>
                <a:gd name="connsiteY93" fmla="*/ 388 h 1469"/>
                <a:gd name="connsiteX94" fmla="*/ 1465 w 2331"/>
                <a:gd name="connsiteY94" fmla="*/ 372 h 1469"/>
                <a:gd name="connsiteX95" fmla="*/ 1472 w 2331"/>
                <a:gd name="connsiteY95" fmla="*/ 354 h 1469"/>
                <a:gd name="connsiteX96" fmla="*/ 1479 w 2331"/>
                <a:gd name="connsiteY96" fmla="*/ 337 h 1469"/>
                <a:gd name="connsiteX97" fmla="*/ 1487 w 2331"/>
                <a:gd name="connsiteY97" fmla="*/ 471 h 1469"/>
                <a:gd name="connsiteX98" fmla="*/ 1595 w 2331"/>
                <a:gd name="connsiteY98" fmla="*/ 471 h 1469"/>
                <a:gd name="connsiteX99" fmla="*/ 1585 w 2331"/>
                <a:gd name="connsiteY99" fmla="*/ 273 h 1469"/>
                <a:gd name="connsiteX100" fmla="*/ 1584 w 2331"/>
                <a:gd name="connsiteY100" fmla="*/ 265 h 1469"/>
                <a:gd name="connsiteX101" fmla="*/ 1580 w 2331"/>
                <a:gd name="connsiteY101" fmla="*/ 257 h 1469"/>
                <a:gd name="connsiteX102" fmla="*/ 1576 w 2331"/>
                <a:gd name="connsiteY102" fmla="*/ 250 h 1469"/>
                <a:gd name="connsiteX103" fmla="*/ 1570 w 2331"/>
                <a:gd name="connsiteY103" fmla="*/ 243 h 1469"/>
                <a:gd name="connsiteX104" fmla="*/ 1563 w 2331"/>
                <a:gd name="connsiteY104" fmla="*/ 237 h 1469"/>
                <a:gd name="connsiteX105" fmla="*/ 1556 w 2331"/>
                <a:gd name="connsiteY105" fmla="*/ 234 h 1469"/>
                <a:gd name="connsiteX106" fmla="*/ 1546 w 2331"/>
                <a:gd name="connsiteY106" fmla="*/ 231 h 1469"/>
                <a:gd name="connsiteX107" fmla="*/ 1538 w 2331"/>
                <a:gd name="connsiteY107" fmla="*/ 230 h 1469"/>
                <a:gd name="connsiteX108" fmla="*/ 1517 w 2331"/>
                <a:gd name="connsiteY108" fmla="*/ 230 h 1469"/>
                <a:gd name="connsiteX109" fmla="*/ 1511 w 2331"/>
                <a:gd name="connsiteY109" fmla="*/ 230 h 1469"/>
                <a:gd name="connsiteX110" fmla="*/ 1505 w 2331"/>
                <a:gd name="connsiteY110" fmla="*/ 231 h 1469"/>
                <a:gd name="connsiteX111" fmla="*/ 1501 w 2331"/>
                <a:gd name="connsiteY111" fmla="*/ 234 h 1469"/>
                <a:gd name="connsiteX112" fmla="*/ 1495 w 2331"/>
                <a:gd name="connsiteY112" fmla="*/ 236 h 1469"/>
                <a:gd name="connsiteX113" fmla="*/ 1495 w 2331"/>
                <a:gd name="connsiteY113" fmla="*/ 236 h 1469"/>
                <a:gd name="connsiteX114" fmla="*/ 1495 w 2331"/>
                <a:gd name="connsiteY114" fmla="*/ 235 h 1469"/>
                <a:gd name="connsiteX115" fmla="*/ 1495 w 2331"/>
                <a:gd name="connsiteY115" fmla="*/ 235 h 1469"/>
                <a:gd name="connsiteX116" fmla="*/ 1495 w 2331"/>
                <a:gd name="connsiteY116" fmla="*/ 235 h 1469"/>
                <a:gd name="connsiteX117" fmla="*/ 1493 w 2331"/>
                <a:gd name="connsiteY117" fmla="*/ 212 h 1469"/>
                <a:gd name="connsiteX118" fmla="*/ 1488 w 2331"/>
                <a:gd name="connsiteY118" fmla="*/ 188 h 1469"/>
                <a:gd name="connsiteX119" fmla="*/ 1481 w 2331"/>
                <a:gd name="connsiteY119" fmla="*/ 166 h 1469"/>
                <a:gd name="connsiteX120" fmla="*/ 1473 w 2331"/>
                <a:gd name="connsiteY120" fmla="*/ 145 h 1469"/>
                <a:gd name="connsiteX121" fmla="*/ 1462 w 2331"/>
                <a:gd name="connsiteY121" fmla="*/ 124 h 1469"/>
                <a:gd name="connsiteX122" fmla="*/ 1449 w 2331"/>
                <a:gd name="connsiteY122" fmla="*/ 105 h 1469"/>
                <a:gd name="connsiteX123" fmla="*/ 1434 w 2331"/>
                <a:gd name="connsiteY123" fmla="*/ 86 h 1469"/>
                <a:gd name="connsiteX124" fmla="*/ 1418 w 2331"/>
                <a:gd name="connsiteY124" fmla="*/ 69 h 1469"/>
                <a:gd name="connsiteX125" fmla="*/ 1399 w 2331"/>
                <a:gd name="connsiteY125" fmla="*/ 54 h 1469"/>
                <a:gd name="connsiteX126" fmla="*/ 1379 w 2331"/>
                <a:gd name="connsiteY126" fmla="*/ 40 h 1469"/>
                <a:gd name="connsiteX127" fmla="*/ 1359 w 2331"/>
                <a:gd name="connsiteY127" fmla="*/ 28 h 1469"/>
                <a:gd name="connsiteX128" fmla="*/ 1338 w 2331"/>
                <a:gd name="connsiteY128" fmla="*/ 18 h 1469"/>
                <a:gd name="connsiteX129" fmla="*/ 1316 w 2331"/>
                <a:gd name="connsiteY129" fmla="*/ 11 h 1469"/>
                <a:gd name="connsiteX130" fmla="*/ 1294 w 2331"/>
                <a:gd name="connsiteY130" fmla="*/ 5 h 1469"/>
                <a:gd name="connsiteX131" fmla="*/ 1271 w 2331"/>
                <a:gd name="connsiteY131" fmla="*/ 1 h 1469"/>
                <a:gd name="connsiteX132" fmla="*/ 1247 w 2331"/>
                <a:gd name="connsiteY132" fmla="*/ 0 h 1469"/>
                <a:gd name="connsiteX133" fmla="*/ 1225 w 2331"/>
                <a:gd name="connsiteY133" fmla="*/ 1 h 1469"/>
                <a:gd name="connsiteX134" fmla="*/ 1204 w 2331"/>
                <a:gd name="connsiteY134" fmla="*/ 4 h 1469"/>
                <a:gd name="connsiteX135" fmla="*/ 1183 w 2331"/>
                <a:gd name="connsiteY135" fmla="*/ 9 h 1469"/>
                <a:gd name="connsiteX136" fmla="*/ 1163 w 2331"/>
                <a:gd name="connsiteY136" fmla="*/ 15 h 1469"/>
                <a:gd name="connsiteX137" fmla="*/ 1144 w 2331"/>
                <a:gd name="connsiteY137" fmla="*/ 25 h 1469"/>
                <a:gd name="connsiteX138" fmla="*/ 1127 w 2331"/>
                <a:gd name="connsiteY138" fmla="*/ 34 h 1469"/>
                <a:gd name="connsiteX139" fmla="*/ 1110 w 2331"/>
                <a:gd name="connsiteY139" fmla="*/ 46 h 1469"/>
                <a:gd name="connsiteX140" fmla="*/ 1095 w 2331"/>
                <a:gd name="connsiteY140" fmla="*/ 60 h 1469"/>
                <a:gd name="connsiteX141" fmla="*/ 1080 w 2331"/>
                <a:gd name="connsiteY141" fmla="*/ 74 h 1469"/>
                <a:gd name="connsiteX142" fmla="*/ 1068 w 2331"/>
                <a:gd name="connsiteY142" fmla="*/ 90 h 1469"/>
                <a:gd name="connsiteX143" fmla="*/ 1057 w 2331"/>
                <a:gd name="connsiteY143" fmla="*/ 106 h 1469"/>
                <a:gd name="connsiteX144" fmla="*/ 1047 w 2331"/>
                <a:gd name="connsiteY144" fmla="*/ 125 h 1469"/>
                <a:gd name="connsiteX145" fmla="*/ 1039 w 2331"/>
                <a:gd name="connsiteY145" fmla="*/ 144 h 1469"/>
                <a:gd name="connsiteX146" fmla="*/ 1033 w 2331"/>
                <a:gd name="connsiteY146" fmla="*/ 164 h 1469"/>
                <a:gd name="connsiteX147" fmla="*/ 1029 w 2331"/>
                <a:gd name="connsiteY147" fmla="*/ 185 h 1469"/>
                <a:gd name="connsiteX148" fmla="*/ 1026 w 2331"/>
                <a:gd name="connsiteY148" fmla="*/ 207 h 1469"/>
                <a:gd name="connsiteX149" fmla="*/ 1003 w 2331"/>
                <a:gd name="connsiteY149" fmla="*/ 227 h 1469"/>
                <a:gd name="connsiteX150" fmla="*/ 976 w 2331"/>
                <a:gd name="connsiteY150" fmla="*/ 251 h 1469"/>
                <a:gd name="connsiteX151" fmla="*/ 947 w 2331"/>
                <a:gd name="connsiteY151" fmla="*/ 279 h 1469"/>
                <a:gd name="connsiteX152" fmla="*/ 919 w 2331"/>
                <a:gd name="connsiteY152" fmla="*/ 309 h 1469"/>
                <a:gd name="connsiteX153" fmla="*/ 893 w 2331"/>
                <a:gd name="connsiteY153" fmla="*/ 338 h 1469"/>
                <a:gd name="connsiteX154" fmla="*/ 873 w 2331"/>
                <a:gd name="connsiteY154" fmla="*/ 366 h 1469"/>
                <a:gd name="connsiteX155" fmla="*/ 860 w 2331"/>
                <a:gd name="connsiteY155" fmla="*/ 391 h 1469"/>
                <a:gd name="connsiteX156" fmla="*/ 858 w 2331"/>
                <a:gd name="connsiteY156" fmla="*/ 414 h 1469"/>
                <a:gd name="connsiteX157" fmla="*/ 860 w 2331"/>
                <a:gd name="connsiteY157" fmla="*/ 422 h 1469"/>
                <a:gd name="connsiteX158" fmla="*/ 864 w 2331"/>
                <a:gd name="connsiteY158" fmla="*/ 429 h 1469"/>
                <a:gd name="connsiteX159" fmla="*/ 870 w 2331"/>
                <a:gd name="connsiteY159" fmla="*/ 435 h 1469"/>
                <a:gd name="connsiteX160" fmla="*/ 877 w 2331"/>
                <a:gd name="connsiteY160" fmla="*/ 439 h 1469"/>
                <a:gd name="connsiteX161" fmla="*/ 887 w 2331"/>
                <a:gd name="connsiteY161" fmla="*/ 444 h 1469"/>
                <a:gd name="connsiteX162" fmla="*/ 898 w 2331"/>
                <a:gd name="connsiteY162" fmla="*/ 449 h 1469"/>
                <a:gd name="connsiteX163" fmla="*/ 911 w 2331"/>
                <a:gd name="connsiteY163" fmla="*/ 452 h 1469"/>
                <a:gd name="connsiteX164" fmla="*/ 923 w 2331"/>
                <a:gd name="connsiteY164" fmla="*/ 456 h 1469"/>
                <a:gd name="connsiteX165" fmla="*/ 936 w 2331"/>
                <a:gd name="connsiteY165" fmla="*/ 459 h 1469"/>
                <a:gd name="connsiteX166" fmla="*/ 950 w 2331"/>
                <a:gd name="connsiteY166" fmla="*/ 462 h 1469"/>
                <a:gd name="connsiteX167" fmla="*/ 964 w 2331"/>
                <a:gd name="connsiteY167" fmla="*/ 465 h 1469"/>
                <a:gd name="connsiteX168" fmla="*/ 978 w 2331"/>
                <a:gd name="connsiteY168" fmla="*/ 466 h 1469"/>
                <a:gd name="connsiteX169" fmla="*/ 991 w 2331"/>
                <a:gd name="connsiteY169" fmla="*/ 469 h 1469"/>
                <a:gd name="connsiteX170" fmla="*/ 1005 w 2331"/>
                <a:gd name="connsiteY170" fmla="*/ 470 h 1469"/>
                <a:gd name="connsiteX171" fmla="*/ 1018 w 2331"/>
                <a:gd name="connsiteY171" fmla="*/ 472 h 1469"/>
                <a:gd name="connsiteX172" fmla="*/ 1030 w 2331"/>
                <a:gd name="connsiteY172" fmla="*/ 473 h 1469"/>
                <a:gd name="connsiteX173" fmla="*/ 1041 w 2331"/>
                <a:gd name="connsiteY173" fmla="*/ 473 h 1469"/>
                <a:gd name="connsiteX174" fmla="*/ 1052 w 2331"/>
                <a:gd name="connsiteY174" fmla="*/ 474 h 1469"/>
                <a:gd name="connsiteX175" fmla="*/ 1061 w 2331"/>
                <a:gd name="connsiteY175" fmla="*/ 476 h 1469"/>
                <a:gd name="connsiteX176" fmla="*/ 1069 w 2331"/>
                <a:gd name="connsiteY176" fmla="*/ 476 h 1469"/>
                <a:gd name="connsiteX177" fmla="*/ 1082 w 2331"/>
                <a:gd name="connsiteY177" fmla="*/ 589 h 1469"/>
                <a:gd name="connsiteX178" fmla="*/ 1082 w 2331"/>
                <a:gd name="connsiteY178" fmla="*/ 593 h 1469"/>
                <a:gd name="connsiteX179" fmla="*/ 1074 w 2331"/>
                <a:gd name="connsiteY179" fmla="*/ 590 h 1469"/>
                <a:gd name="connsiteX180" fmla="*/ 1067 w 2331"/>
                <a:gd name="connsiteY180" fmla="*/ 588 h 1469"/>
                <a:gd name="connsiteX181" fmla="*/ 1059 w 2331"/>
                <a:gd name="connsiteY181" fmla="*/ 588 h 1469"/>
                <a:gd name="connsiteX182" fmla="*/ 1051 w 2331"/>
                <a:gd name="connsiteY182" fmla="*/ 590 h 1469"/>
                <a:gd name="connsiteX183" fmla="*/ 1046 w 2331"/>
                <a:gd name="connsiteY183" fmla="*/ 591 h 1469"/>
                <a:gd name="connsiteX184" fmla="*/ 1043 w 2331"/>
                <a:gd name="connsiteY184" fmla="*/ 593 h 1469"/>
                <a:gd name="connsiteX185" fmla="*/ 1039 w 2331"/>
                <a:gd name="connsiteY185" fmla="*/ 594 h 1469"/>
                <a:gd name="connsiteX186" fmla="*/ 1037 w 2331"/>
                <a:gd name="connsiteY186" fmla="*/ 595 h 1469"/>
                <a:gd name="connsiteX187" fmla="*/ 969 w 2331"/>
                <a:gd name="connsiteY187" fmla="*/ 501 h 1469"/>
                <a:gd name="connsiteX188" fmla="*/ 968 w 2331"/>
                <a:gd name="connsiteY188" fmla="*/ 500 h 1469"/>
                <a:gd name="connsiteX189" fmla="*/ 963 w 2331"/>
                <a:gd name="connsiteY189" fmla="*/ 497 h 1469"/>
                <a:gd name="connsiteX190" fmla="*/ 957 w 2331"/>
                <a:gd name="connsiteY190" fmla="*/ 493 h 1469"/>
                <a:gd name="connsiteX191" fmla="*/ 951 w 2331"/>
                <a:gd name="connsiteY191" fmla="*/ 491 h 1469"/>
                <a:gd name="connsiteX192" fmla="*/ 943 w 2331"/>
                <a:gd name="connsiteY192" fmla="*/ 488 h 1469"/>
                <a:gd name="connsiteX193" fmla="*/ 936 w 2331"/>
                <a:gd name="connsiteY193" fmla="*/ 488 h 1469"/>
                <a:gd name="connsiteX194" fmla="*/ 928 w 2331"/>
                <a:gd name="connsiteY194" fmla="*/ 491 h 1469"/>
                <a:gd name="connsiteX195" fmla="*/ 920 w 2331"/>
                <a:gd name="connsiteY195" fmla="*/ 493 h 1469"/>
                <a:gd name="connsiteX196" fmla="*/ 912 w 2331"/>
                <a:gd name="connsiteY196" fmla="*/ 499 h 1469"/>
                <a:gd name="connsiteX197" fmla="*/ 900 w 2331"/>
                <a:gd name="connsiteY197" fmla="*/ 514 h 1469"/>
                <a:gd name="connsiteX198" fmla="*/ 897 w 2331"/>
                <a:gd name="connsiteY198" fmla="*/ 529 h 1469"/>
                <a:gd name="connsiteX199" fmla="*/ 899 w 2331"/>
                <a:gd name="connsiteY199" fmla="*/ 543 h 1469"/>
                <a:gd name="connsiteX200" fmla="*/ 904 w 2331"/>
                <a:gd name="connsiteY200" fmla="*/ 554 h 1469"/>
                <a:gd name="connsiteX201" fmla="*/ 906 w 2331"/>
                <a:gd name="connsiteY201" fmla="*/ 557 h 1469"/>
                <a:gd name="connsiteX202" fmla="*/ 912 w 2331"/>
                <a:gd name="connsiteY202" fmla="*/ 564 h 1469"/>
                <a:gd name="connsiteX203" fmla="*/ 920 w 2331"/>
                <a:gd name="connsiteY203" fmla="*/ 576 h 1469"/>
                <a:gd name="connsiteX204" fmla="*/ 930 w 2331"/>
                <a:gd name="connsiteY204" fmla="*/ 590 h 1469"/>
                <a:gd name="connsiteX205" fmla="*/ 941 w 2331"/>
                <a:gd name="connsiteY205" fmla="*/ 604 h 1469"/>
                <a:gd name="connsiteX206" fmla="*/ 953 w 2331"/>
                <a:gd name="connsiteY206" fmla="*/ 619 h 1469"/>
                <a:gd name="connsiteX207" fmla="*/ 962 w 2331"/>
                <a:gd name="connsiteY207" fmla="*/ 632 h 1469"/>
                <a:gd name="connsiteX208" fmla="*/ 970 w 2331"/>
                <a:gd name="connsiteY208" fmla="*/ 643 h 1469"/>
                <a:gd name="connsiteX209" fmla="*/ 944 w 2331"/>
                <a:gd name="connsiteY209" fmla="*/ 636 h 1469"/>
                <a:gd name="connsiteX210" fmla="*/ 922 w 2331"/>
                <a:gd name="connsiteY210" fmla="*/ 628 h 1469"/>
                <a:gd name="connsiteX211" fmla="*/ 902 w 2331"/>
                <a:gd name="connsiteY211" fmla="*/ 618 h 1469"/>
                <a:gd name="connsiteX212" fmla="*/ 886 w 2331"/>
                <a:gd name="connsiteY212" fmla="*/ 609 h 1469"/>
                <a:gd name="connsiteX213" fmla="*/ 873 w 2331"/>
                <a:gd name="connsiteY213" fmla="*/ 600 h 1469"/>
                <a:gd name="connsiteX214" fmla="*/ 863 w 2331"/>
                <a:gd name="connsiteY214" fmla="*/ 589 h 1469"/>
                <a:gd name="connsiteX215" fmla="*/ 857 w 2331"/>
                <a:gd name="connsiteY215" fmla="*/ 578 h 1469"/>
                <a:gd name="connsiteX216" fmla="*/ 854 w 2331"/>
                <a:gd name="connsiteY216" fmla="*/ 567 h 1469"/>
                <a:gd name="connsiteX217" fmla="*/ 853 w 2331"/>
                <a:gd name="connsiteY217" fmla="*/ 559 h 1469"/>
                <a:gd name="connsiteX218" fmla="*/ 853 w 2331"/>
                <a:gd name="connsiteY218" fmla="*/ 552 h 1469"/>
                <a:gd name="connsiteX219" fmla="*/ 853 w 2331"/>
                <a:gd name="connsiteY219" fmla="*/ 545 h 1469"/>
                <a:gd name="connsiteX220" fmla="*/ 854 w 2331"/>
                <a:gd name="connsiteY220" fmla="*/ 538 h 1469"/>
                <a:gd name="connsiteX221" fmla="*/ 856 w 2331"/>
                <a:gd name="connsiteY221" fmla="*/ 518 h 1469"/>
                <a:gd name="connsiteX222" fmla="*/ 837 w 2331"/>
                <a:gd name="connsiteY222" fmla="*/ 520 h 1469"/>
                <a:gd name="connsiteX223" fmla="*/ 802 w 2331"/>
                <a:gd name="connsiteY223" fmla="*/ 524 h 1469"/>
                <a:gd name="connsiteX224" fmla="*/ 767 w 2331"/>
                <a:gd name="connsiteY224" fmla="*/ 528 h 1469"/>
                <a:gd name="connsiteX225" fmla="*/ 732 w 2331"/>
                <a:gd name="connsiteY225" fmla="*/ 532 h 1469"/>
                <a:gd name="connsiteX226" fmla="*/ 698 w 2331"/>
                <a:gd name="connsiteY226" fmla="*/ 538 h 1469"/>
                <a:gd name="connsiteX227" fmla="*/ 664 w 2331"/>
                <a:gd name="connsiteY227" fmla="*/ 542 h 1469"/>
                <a:gd name="connsiteX228" fmla="*/ 631 w 2331"/>
                <a:gd name="connsiteY228" fmla="*/ 548 h 1469"/>
                <a:gd name="connsiteX229" fmla="*/ 600 w 2331"/>
                <a:gd name="connsiteY229" fmla="*/ 554 h 1469"/>
                <a:gd name="connsiteX230" fmla="*/ 567 w 2331"/>
                <a:gd name="connsiteY230" fmla="*/ 560 h 1469"/>
                <a:gd name="connsiteX231" fmla="*/ 537 w 2331"/>
                <a:gd name="connsiteY231" fmla="*/ 567 h 1469"/>
                <a:gd name="connsiteX232" fmla="*/ 506 w 2331"/>
                <a:gd name="connsiteY232" fmla="*/ 574 h 1469"/>
                <a:gd name="connsiteX233" fmla="*/ 476 w 2331"/>
                <a:gd name="connsiteY233" fmla="*/ 581 h 1469"/>
                <a:gd name="connsiteX234" fmla="*/ 447 w 2331"/>
                <a:gd name="connsiteY234" fmla="*/ 589 h 1469"/>
                <a:gd name="connsiteX235" fmla="*/ 417 w 2331"/>
                <a:gd name="connsiteY235" fmla="*/ 596 h 1469"/>
                <a:gd name="connsiteX236" fmla="*/ 390 w 2331"/>
                <a:gd name="connsiteY236" fmla="*/ 604 h 1469"/>
                <a:gd name="connsiteX237" fmla="*/ 362 w 2331"/>
                <a:gd name="connsiteY237" fmla="*/ 614 h 1469"/>
                <a:gd name="connsiteX238" fmla="*/ 337 w 2331"/>
                <a:gd name="connsiteY238" fmla="*/ 622 h 1469"/>
                <a:gd name="connsiteX239" fmla="*/ 311 w 2331"/>
                <a:gd name="connsiteY239" fmla="*/ 631 h 1469"/>
                <a:gd name="connsiteX240" fmla="*/ 285 w 2331"/>
                <a:gd name="connsiteY240" fmla="*/ 640 h 1469"/>
                <a:gd name="connsiteX241" fmla="*/ 262 w 2331"/>
                <a:gd name="connsiteY241" fmla="*/ 650 h 1469"/>
                <a:gd name="connsiteX242" fmla="*/ 238 w 2331"/>
                <a:gd name="connsiteY242" fmla="*/ 660 h 1469"/>
                <a:gd name="connsiteX243" fmla="*/ 215 w 2331"/>
                <a:gd name="connsiteY243" fmla="*/ 671 h 1469"/>
                <a:gd name="connsiteX244" fmla="*/ 194 w 2331"/>
                <a:gd name="connsiteY244" fmla="*/ 681 h 1469"/>
                <a:gd name="connsiteX245" fmla="*/ 173 w 2331"/>
                <a:gd name="connsiteY245" fmla="*/ 692 h 1469"/>
                <a:gd name="connsiteX246" fmla="*/ 153 w 2331"/>
                <a:gd name="connsiteY246" fmla="*/ 702 h 1469"/>
                <a:gd name="connsiteX247" fmla="*/ 134 w 2331"/>
                <a:gd name="connsiteY247" fmla="*/ 714 h 1469"/>
                <a:gd name="connsiteX248" fmla="*/ 116 w 2331"/>
                <a:gd name="connsiteY248" fmla="*/ 726 h 1469"/>
                <a:gd name="connsiteX249" fmla="*/ 98 w 2331"/>
                <a:gd name="connsiteY249" fmla="*/ 737 h 1469"/>
                <a:gd name="connsiteX250" fmla="*/ 82 w 2331"/>
                <a:gd name="connsiteY250" fmla="*/ 749 h 1469"/>
                <a:gd name="connsiteX251" fmla="*/ 67 w 2331"/>
                <a:gd name="connsiteY251" fmla="*/ 762 h 1469"/>
                <a:gd name="connsiteX252" fmla="*/ 53 w 2331"/>
                <a:gd name="connsiteY252" fmla="*/ 774 h 1469"/>
                <a:gd name="connsiteX253" fmla="*/ 40 w 2331"/>
                <a:gd name="connsiteY253" fmla="*/ 787 h 1469"/>
                <a:gd name="connsiteX254" fmla="*/ 27 w 2331"/>
                <a:gd name="connsiteY254" fmla="*/ 799 h 1469"/>
                <a:gd name="connsiteX255" fmla="*/ 8 w 2331"/>
                <a:gd name="connsiteY255" fmla="*/ 836 h 1469"/>
                <a:gd name="connsiteX256" fmla="*/ 0 w 2331"/>
                <a:gd name="connsiteY256" fmla="*/ 882 h 1469"/>
                <a:gd name="connsiteX257" fmla="*/ 0 w 2331"/>
                <a:gd name="connsiteY257" fmla="*/ 927 h 1469"/>
                <a:gd name="connsiteX258" fmla="*/ 1 w 2331"/>
                <a:gd name="connsiteY258" fmla="*/ 958 h 1469"/>
                <a:gd name="connsiteX259" fmla="*/ 4 w 2331"/>
                <a:gd name="connsiteY259" fmla="*/ 983 h 1469"/>
                <a:gd name="connsiteX260" fmla="*/ 8 w 2331"/>
                <a:gd name="connsiteY260" fmla="*/ 1009 h 1469"/>
                <a:gd name="connsiteX261" fmla="*/ 14 w 2331"/>
                <a:gd name="connsiteY261" fmla="*/ 1034 h 1469"/>
                <a:gd name="connsiteX262" fmla="*/ 21 w 2331"/>
                <a:gd name="connsiteY262" fmla="*/ 1059 h 1469"/>
                <a:gd name="connsiteX263" fmla="*/ 29 w 2331"/>
                <a:gd name="connsiteY263" fmla="*/ 1082 h 1469"/>
                <a:gd name="connsiteX264" fmla="*/ 40 w 2331"/>
                <a:gd name="connsiteY264" fmla="*/ 1103 h 1469"/>
                <a:gd name="connsiteX265" fmla="*/ 51 w 2331"/>
                <a:gd name="connsiteY265" fmla="*/ 1122 h 1469"/>
                <a:gd name="connsiteX266" fmla="*/ 64 w 2331"/>
                <a:gd name="connsiteY266" fmla="*/ 1136 h 1469"/>
                <a:gd name="connsiteX267" fmla="*/ 81 w 2331"/>
                <a:gd name="connsiteY267" fmla="*/ 1149 h 1469"/>
                <a:gd name="connsiteX268" fmla="*/ 98 w 2331"/>
                <a:gd name="connsiteY268" fmla="*/ 1162 h 1469"/>
                <a:gd name="connsiteX269" fmla="*/ 118 w 2331"/>
                <a:gd name="connsiteY269" fmla="*/ 1173 h 1469"/>
                <a:gd name="connsiteX270" fmla="*/ 138 w 2331"/>
                <a:gd name="connsiteY270" fmla="*/ 1184 h 1469"/>
                <a:gd name="connsiteX271" fmla="*/ 160 w 2331"/>
                <a:gd name="connsiteY271" fmla="*/ 1193 h 1469"/>
                <a:gd name="connsiteX272" fmla="*/ 184 w 2331"/>
                <a:gd name="connsiteY272" fmla="*/ 1203 h 1469"/>
                <a:gd name="connsiteX273" fmla="*/ 208 w 2331"/>
                <a:gd name="connsiteY273" fmla="*/ 1211 h 1469"/>
                <a:gd name="connsiteX274" fmla="*/ 234 w 2331"/>
                <a:gd name="connsiteY274" fmla="*/ 1218 h 1469"/>
                <a:gd name="connsiteX275" fmla="*/ 242 w 2331"/>
                <a:gd name="connsiteY275" fmla="*/ 1239 h 1469"/>
                <a:gd name="connsiteX276" fmla="*/ 250 w 2331"/>
                <a:gd name="connsiteY276" fmla="*/ 1259 h 1469"/>
                <a:gd name="connsiteX277" fmla="*/ 261 w 2331"/>
                <a:gd name="connsiteY277" fmla="*/ 1279 h 1469"/>
                <a:gd name="connsiteX278" fmla="*/ 272 w 2331"/>
                <a:gd name="connsiteY278" fmla="*/ 1298 h 1469"/>
                <a:gd name="connsiteX279" fmla="*/ 285 w 2331"/>
                <a:gd name="connsiteY279" fmla="*/ 1317 h 1469"/>
                <a:gd name="connsiteX280" fmla="*/ 298 w 2331"/>
                <a:gd name="connsiteY280" fmla="*/ 1335 h 1469"/>
                <a:gd name="connsiteX281" fmla="*/ 313 w 2331"/>
                <a:gd name="connsiteY281" fmla="*/ 1352 h 1469"/>
                <a:gd name="connsiteX282" fmla="*/ 330 w 2331"/>
                <a:gd name="connsiteY282" fmla="*/ 1368 h 1469"/>
                <a:gd name="connsiteX283" fmla="*/ 342 w 2331"/>
                <a:gd name="connsiteY283" fmla="*/ 1380 h 1469"/>
                <a:gd name="connsiteX284" fmla="*/ 357 w 2331"/>
                <a:gd name="connsiteY284" fmla="*/ 1392 h 1469"/>
                <a:gd name="connsiteX285" fmla="*/ 371 w 2331"/>
                <a:gd name="connsiteY285" fmla="*/ 1402 h 1469"/>
                <a:gd name="connsiteX286" fmla="*/ 385 w 2331"/>
                <a:gd name="connsiteY286" fmla="*/ 1412 h 1469"/>
                <a:gd name="connsiteX287" fmla="*/ 400 w 2331"/>
                <a:gd name="connsiteY287" fmla="*/ 1421 h 1469"/>
                <a:gd name="connsiteX288" fmla="*/ 415 w 2331"/>
                <a:gd name="connsiteY288" fmla="*/ 1429 h 1469"/>
                <a:gd name="connsiteX289" fmla="*/ 430 w 2331"/>
                <a:gd name="connsiteY289" fmla="*/ 1436 h 1469"/>
                <a:gd name="connsiteX290" fmla="*/ 447 w 2331"/>
                <a:gd name="connsiteY290" fmla="*/ 1443 h 1469"/>
                <a:gd name="connsiteX291" fmla="*/ 462 w 2331"/>
                <a:gd name="connsiteY291" fmla="*/ 1449 h 1469"/>
                <a:gd name="connsiteX292" fmla="*/ 478 w 2331"/>
                <a:gd name="connsiteY292" fmla="*/ 1455 h 1469"/>
                <a:gd name="connsiteX293" fmla="*/ 494 w 2331"/>
                <a:gd name="connsiteY293" fmla="*/ 1458 h 1469"/>
                <a:gd name="connsiteX294" fmla="*/ 512 w 2331"/>
                <a:gd name="connsiteY294" fmla="*/ 1462 h 1469"/>
                <a:gd name="connsiteX295" fmla="*/ 528 w 2331"/>
                <a:gd name="connsiteY295" fmla="*/ 1465 h 1469"/>
                <a:gd name="connsiteX296" fmla="*/ 546 w 2331"/>
                <a:gd name="connsiteY296" fmla="*/ 1468 h 1469"/>
                <a:gd name="connsiteX297" fmla="*/ 562 w 2331"/>
                <a:gd name="connsiteY297" fmla="*/ 1469 h 1469"/>
                <a:gd name="connsiteX298" fmla="*/ 580 w 2331"/>
                <a:gd name="connsiteY298" fmla="*/ 1469 h 1469"/>
                <a:gd name="connsiteX299" fmla="*/ 597 w 2331"/>
                <a:gd name="connsiteY299" fmla="*/ 1469 h 1469"/>
                <a:gd name="connsiteX300" fmla="*/ 614 w 2331"/>
                <a:gd name="connsiteY300" fmla="*/ 1468 h 1469"/>
                <a:gd name="connsiteX301" fmla="*/ 631 w 2331"/>
                <a:gd name="connsiteY301" fmla="*/ 1465 h 1469"/>
                <a:gd name="connsiteX302" fmla="*/ 648 w 2331"/>
                <a:gd name="connsiteY302" fmla="*/ 1462 h 1469"/>
                <a:gd name="connsiteX303" fmla="*/ 664 w 2331"/>
                <a:gd name="connsiteY303" fmla="*/ 1458 h 1469"/>
                <a:gd name="connsiteX304" fmla="*/ 679 w 2331"/>
                <a:gd name="connsiteY304" fmla="*/ 1455 h 1469"/>
                <a:gd name="connsiteX305" fmla="*/ 695 w 2331"/>
                <a:gd name="connsiteY305" fmla="*/ 1449 h 1469"/>
                <a:gd name="connsiteX306" fmla="*/ 711 w 2331"/>
                <a:gd name="connsiteY306" fmla="*/ 1443 h 1469"/>
                <a:gd name="connsiteX307" fmla="*/ 726 w 2331"/>
                <a:gd name="connsiteY307" fmla="*/ 1436 h 1469"/>
                <a:gd name="connsiteX308" fmla="*/ 740 w 2331"/>
                <a:gd name="connsiteY308" fmla="*/ 1429 h 1469"/>
                <a:gd name="connsiteX309" fmla="*/ 754 w 2331"/>
                <a:gd name="connsiteY309" fmla="*/ 1421 h 1469"/>
                <a:gd name="connsiteX310" fmla="*/ 768 w 2331"/>
                <a:gd name="connsiteY310" fmla="*/ 1412 h 1469"/>
                <a:gd name="connsiteX311" fmla="*/ 781 w 2331"/>
                <a:gd name="connsiteY311" fmla="*/ 1402 h 1469"/>
                <a:gd name="connsiteX312" fmla="*/ 794 w 2331"/>
                <a:gd name="connsiteY312" fmla="*/ 1392 h 1469"/>
                <a:gd name="connsiteX313" fmla="*/ 807 w 2331"/>
                <a:gd name="connsiteY313" fmla="*/ 1380 h 1469"/>
                <a:gd name="connsiteX314" fmla="*/ 818 w 2331"/>
                <a:gd name="connsiteY314" fmla="*/ 1368 h 1469"/>
                <a:gd name="connsiteX315" fmla="*/ 830 w 2331"/>
                <a:gd name="connsiteY315" fmla="*/ 1356 h 1469"/>
                <a:gd name="connsiteX316" fmla="*/ 842 w 2331"/>
                <a:gd name="connsiteY316" fmla="*/ 1342 h 1469"/>
                <a:gd name="connsiteX317" fmla="*/ 851 w 2331"/>
                <a:gd name="connsiteY317" fmla="*/ 1326 h 1469"/>
                <a:gd name="connsiteX318" fmla="*/ 861 w 2331"/>
                <a:gd name="connsiteY318" fmla="*/ 1311 h 1469"/>
                <a:gd name="connsiteX319" fmla="*/ 870 w 2331"/>
                <a:gd name="connsiteY319" fmla="*/ 1296 h 1469"/>
                <a:gd name="connsiteX320" fmla="*/ 877 w 2331"/>
                <a:gd name="connsiteY320" fmla="*/ 1281 h 1469"/>
                <a:gd name="connsiteX321" fmla="*/ 884 w 2331"/>
                <a:gd name="connsiteY321" fmla="*/ 1264 h 1469"/>
                <a:gd name="connsiteX322" fmla="*/ 889 w 2331"/>
                <a:gd name="connsiteY322" fmla="*/ 1248 h 1469"/>
                <a:gd name="connsiteX323" fmla="*/ 908 w 2331"/>
                <a:gd name="connsiteY323" fmla="*/ 1248 h 1469"/>
                <a:gd name="connsiteX324" fmla="*/ 927 w 2331"/>
                <a:gd name="connsiteY324" fmla="*/ 1247 h 1469"/>
                <a:gd name="connsiteX325" fmla="*/ 946 w 2331"/>
                <a:gd name="connsiteY325" fmla="*/ 1247 h 1469"/>
                <a:gd name="connsiteX326" fmla="*/ 964 w 2331"/>
                <a:gd name="connsiteY326" fmla="*/ 1247 h 1469"/>
                <a:gd name="connsiteX327" fmla="*/ 983 w 2331"/>
                <a:gd name="connsiteY327" fmla="*/ 1246 h 1469"/>
                <a:gd name="connsiteX328" fmla="*/ 1002 w 2331"/>
                <a:gd name="connsiteY328" fmla="*/ 1246 h 1469"/>
                <a:gd name="connsiteX329" fmla="*/ 1020 w 2331"/>
                <a:gd name="connsiteY329" fmla="*/ 1246 h 1469"/>
                <a:gd name="connsiteX330" fmla="*/ 1039 w 2331"/>
                <a:gd name="connsiteY330" fmla="*/ 1245 h 1469"/>
                <a:gd name="connsiteX331" fmla="*/ 1058 w 2331"/>
                <a:gd name="connsiteY331" fmla="*/ 1245 h 1469"/>
                <a:gd name="connsiteX332" fmla="*/ 1078 w 2331"/>
                <a:gd name="connsiteY332" fmla="*/ 1245 h 1469"/>
                <a:gd name="connsiteX333" fmla="*/ 1096 w 2331"/>
                <a:gd name="connsiteY333" fmla="*/ 1245 h 1469"/>
                <a:gd name="connsiteX334" fmla="*/ 1116 w 2331"/>
                <a:gd name="connsiteY334" fmla="*/ 1243 h 1469"/>
                <a:gd name="connsiteX335" fmla="*/ 1135 w 2331"/>
                <a:gd name="connsiteY335" fmla="*/ 1243 h 1469"/>
                <a:gd name="connsiteX336" fmla="*/ 1155 w 2331"/>
                <a:gd name="connsiteY336" fmla="*/ 1243 h 1469"/>
                <a:gd name="connsiteX337" fmla="*/ 1174 w 2331"/>
                <a:gd name="connsiteY337" fmla="*/ 1243 h 1469"/>
                <a:gd name="connsiteX338" fmla="*/ 1193 w 2331"/>
                <a:gd name="connsiteY338" fmla="*/ 1243 h 1469"/>
                <a:gd name="connsiteX339" fmla="*/ 1214 w 2331"/>
                <a:gd name="connsiteY339" fmla="*/ 1243 h 1469"/>
                <a:gd name="connsiteX340" fmla="*/ 1235 w 2331"/>
                <a:gd name="connsiteY340" fmla="*/ 1243 h 1469"/>
                <a:gd name="connsiteX341" fmla="*/ 1257 w 2331"/>
                <a:gd name="connsiteY341" fmla="*/ 1243 h 1469"/>
                <a:gd name="connsiteX342" fmla="*/ 1278 w 2331"/>
                <a:gd name="connsiteY342" fmla="*/ 1245 h 1469"/>
                <a:gd name="connsiteX343" fmla="*/ 1299 w 2331"/>
                <a:gd name="connsiteY343" fmla="*/ 1245 h 1469"/>
                <a:gd name="connsiteX344" fmla="*/ 1320 w 2331"/>
                <a:gd name="connsiteY344" fmla="*/ 1245 h 1469"/>
                <a:gd name="connsiteX345" fmla="*/ 1339 w 2331"/>
                <a:gd name="connsiteY345" fmla="*/ 1246 h 1469"/>
                <a:gd name="connsiteX346" fmla="*/ 1361 w 2331"/>
                <a:gd name="connsiteY346" fmla="*/ 1246 h 1469"/>
                <a:gd name="connsiteX347" fmla="*/ 1380 w 2331"/>
                <a:gd name="connsiteY347" fmla="*/ 1247 h 1469"/>
                <a:gd name="connsiteX348" fmla="*/ 1401 w 2331"/>
                <a:gd name="connsiteY348" fmla="*/ 1248 h 1469"/>
                <a:gd name="connsiteX349" fmla="*/ 1421 w 2331"/>
                <a:gd name="connsiteY349" fmla="*/ 1248 h 1469"/>
                <a:gd name="connsiteX350" fmla="*/ 1441 w 2331"/>
                <a:gd name="connsiteY350" fmla="*/ 1249 h 1469"/>
                <a:gd name="connsiteX351" fmla="*/ 1461 w 2331"/>
                <a:gd name="connsiteY351" fmla="*/ 1250 h 1469"/>
                <a:gd name="connsiteX352" fmla="*/ 1481 w 2331"/>
                <a:gd name="connsiteY352" fmla="*/ 1252 h 1469"/>
                <a:gd name="connsiteX353" fmla="*/ 1501 w 2331"/>
                <a:gd name="connsiteY353" fmla="*/ 1252 h 1469"/>
                <a:gd name="connsiteX354" fmla="*/ 1521 w 2331"/>
                <a:gd name="connsiteY354" fmla="*/ 1253 h 1469"/>
                <a:gd name="connsiteX355" fmla="*/ 1528 w 2331"/>
                <a:gd name="connsiteY355" fmla="*/ 1269 h 1469"/>
                <a:gd name="connsiteX356" fmla="*/ 1496 w 2331"/>
                <a:gd name="connsiteY356" fmla="*/ 1203 h 1469"/>
                <a:gd name="connsiteX357" fmla="*/ 1449 w 2331"/>
                <a:gd name="connsiteY357" fmla="*/ 1203 h 1469"/>
                <a:gd name="connsiteX358" fmla="*/ 1412 w 2331"/>
                <a:gd name="connsiteY358" fmla="*/ 1158 h 1469"/>
                <a:gd name="connsiteX359" fmla="*/ 1421 w 2331"/>
                <a:gd name="connsiteY359" fmla="*/ 1134 h 1469"/>
                <a:gd name="connsiteX360" fmla="*/ 1431 w 2331"/>
                <a:gd name="connsiteY360" fmla="*/ 1104 h 1469"/>
                <a:gd name="connsiteX361" fmla="*/ 1427 w 2331"/>
                <a:gd name="connsiteY361" fmla="*/ 1098 h 1469"/>
                <a:gd name="connsiteX362" fmla="*/ 1475 w 2331"/>
                <a:gd name="connsiteY362" fmla="*/ 1053 h 1469"/>
                <a:gd name="connsiteX363" fmla="*/ 1425 w 2331"/>
                <a:gd name="connsiteY363" fmla="*/ 1050 h 1469"/>
                <a:gd name="connsiteX364" fmla="*/ 1487 w 2331"/>
                <a:gd name="connsiteY364" fmla="*/ 891 h 1469"/>
                <a:gd name="connsiteX365" fmla="*/ 1538 w 2331"/>
                <a:gd name="connsiteY365" fmla="*/ 843 h 1469"/>
                <a:gd name="connsiteX366" fmla="*/ 1570 w 2331"/>
                <a:gd name="connsiteY366" fmla="*/ 795 h 1469"/>
                <a:gd name="connsiteX367" fmla="*/ 1629 w 2331"/>
                <a:gd name="connsiteY367" fmla="*/ 762 h 1469"/>
                <a:gd name="connsiteX368" fmla="*/ 1632 w 2331"/>
                <a:gd name="connsiteY368" fmla="*/ 804 h 1469"/>
                <a:gd name="connsiteX369" fmla="*/ 1643 w 2331"/>
                <a:gd name="connsiteY369" fmla="*/ 772 h 1469"/>
                <a:gd name="connsiteX370" fmla="*/ 1657 w 2331"/>
                <a:gd name="connsiteY370" fmla="*/ 782 h 1469"/>
                <a:gd name="connsiteX371" fmla="*/ 1673 w 2331"/>
                <a:gd name="connsiteY371" fmla="*/ 791 h 1469"/>
                <a:gd name="connsiteX372" fmla="*/ 1688 w 2331"/>
                <a:gd name="connsiteY372" fmla="*/ 754 h 1469"/>
                <a:gd name="connsiteX373" fmla="*/ 1703 w 2331"/>
                <a:gd name="connsiteY373" fmla="*/ 761 h 1469"/>
                <a:gd name="connsiteX374" fmla="*/ 1704 w 2331"/>
                <a:gd name="connsiteY374" fmla="*/ 720 h 1469"/>
                <a:gd name="connsiteX375" fmla="*/ 1701 w 2331"/>
                <a:gd name="connsiteY375" fmla="*/ 765 h 1469"/>
                <a:gd name="connsiteX376" fmla="*/ 1719 w 2331"/>
                <a:gd name="connsiteY376" fmla="*/ 723 h 1469"/>
                <a:gd name="connsiteX377" fmla="*/ 1735 w 2331"/>
                <a:gd name="connsiteY377" fmla="*/ 774 h 1469"/>
                <a:gd name="connsiteX378" fmla="*/ 1731 w 2331"/>
                <a:gd name="connsiteY378" fmla="*/ 726 h 1469"/>
                <a:gd name="connsiteX379" fmla="*/ 1731 w 2331"/>
                <a:gd name="connsiteY379" fmla="*/ 735 h 1469"/>
                <a:gd name="connsiteX380" fmla="*/ 1743 w 2331"/>
                <a:gd name="connsiteY380" fmla="*/ 738 h 1469"/>
                <a:gd name="connsiteX381" fmla="*/ 1755 w 2331"/>
                <a:gd name="connsiteY381" fmla="*/ 774 h 1469"/>
                <a:gd name="connsiteX382" fmla="*/ 1664 w 2331"/>
                <a:gd name="connsiteY382" fmla="*/ 732 h 1469"/>
                <a:gd name="connsiteX383" fmla="*/ 1659 w 2331"/>
                <a:gd name="connsiteY383" fmla="*/ 774 h 1469"/>
                <a:gd name="connsiteX384" fmla="*/ 1707 w 2331"/>
                <a:gd name="connsiteY384" fmla="*/ 738 h 1469"/>
                <a:gd name="connsiteX385" fmla="*/ 1743 w 2331"/>
                <a:gd name="connsiteY385" fmla="*/ 762 h 1469"/>
                <a:gd name="connsiteX386" fmla="*/ 1752 w 2331"/>
                <a:gd name="connsiteY386" fmla="*/ 729 h 1469"/>
                <a:gd name="connsiteX387" fmla="*/ 1836 w 2331"/>
                <a:gd name="connsiteY387" fmla="*/ 747 h 1469"/>
                <a:gd name="connsiteX388" fmla="*/ 1707 w 2331"/>
                <a:gd name="connsiteY388" fmla="*/ 741 h 1469"/>
                <a:gd name="connsiteX389" fmla="*/ 1722 w 2331"/>
                <a:gd name="connsiteY389" fmla="*/ 738 h 1469"/>
                <a:gd name="connsiteX390" fmla="*/ 1857 w 2331"/>
                <a:gd name="connsiteY390" fmla="*/ 735 h 1469"/>
                <a:gd name="connsiteX391" fmla="*/ 1830 w 2331"/>
                <a:gd name="connsiteY391" fmla="*/ 697 h 1469"/>
                <a:gd name="connsiteX392" fmla="*/ 2013 w 2331"/>
                <a:gd name="connsiteY392" fmla="*/ 780 h 1469"/>
                <a:gd name="connsiteX393" fmla="*/ 1920 w 2331"/>
                <a:gd name="connsiteY393" fmla="*/ 774 h 1469"/>
                <a:gd name="connsiteX394" fmla="*/ 1830 w 2331"/>
                <a:gd name="connsiteY394" fmla="*/ 741 h 1469"/>
                <a:gd name="connsiteX395" fmla="*/ 1796 w 2331"/>
                <a:gd name="connsiteY395" fmla="*/ 738 h 1469"/>
                <a:gd name="connsiteX396" fmla="*/ 1797 w 2331"/>
                <a:gd name="connsiteY396" fmla="*/ 738 h 1469"/>
                <a:gd name="connsiteX397" fmla="*/ 1729 w 2331"/>
                <a:gd name="connsiteY397" fmla="*/ 703 h 1469"/>
                <a:gd name="connsiteX398" fmla="*/ 1791 w 2331"/>
                <a:gd name="connsiteY398" fmla="*/ 708 h 1469"/>
                <a:gd name="connsiteX399" fmla="*/ 1583 w 2331"/>
                <a:gd name="connsiteY399" fmla="*/ 794 h 1469"/>
                <a:gd name="connsiteX400" fmla="*/ 1735 w 2331"/>
                <a:gd name="connsiteY400" fmla="*/ 749 h 1469"/>
                <a:gd name="connsiteX401" fmla="*/ 1392 w 2331"/>
                <a:gd name="connsiteY401" fmla="*/ 973 h 1469"/>
                <a:gd name="connsiteX402" fmla="*/ 1454 w 2331"/>
                <a:gd name="connsiteY402" fmla="*/ 925 h 1469"/>
                <a:gd name="connsiteX403" fmla="*/ 1542 w 2331"/>
                <a:gd name="connsiteY403" fmla="*/ 915 h 1469"/>
                <a:gd name="connsiteX404" fmla="*/ 1410 w 2331"/>
                <a:gd name="connsiteY404" fmla="*/ 840 h 1469"/>
                <a:gd name="connsiteX405" fmla="*/ 1494 w 2331"/>
                <a:gd name="connsiteY405" fmla="*/ 1011 h 1469"/>
                <a:gd name="connsiteX406" fmla="*/ 1416 w 2331"/>
                <a:gd name="connsiteY406" fmla="*/ 879 h 1469"/>
                <a:gd name="connsiteX407" fmla="*/ 1401 w 2331"/>
                <a:gd name="connsiteY407" fmla="*/ 837 h 1469"/>
                <a:gd name="connsiteX408" fmla="*/ 1454 w 2331"/>
                <a:gd name="connsiteY408" fmla="*/ 840 h 1469"/>
                <a:gd name="connsiteX409" fmla="*/ 1454 w 2331"/>
                <a:gd name="connsiteY409" fmla="*/ 918 h 1469"/>
                <a:gd name="connsiteX410" fmla="*/ 1380 w 2331"/>
                <a:gd name="connsiteY410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2159 w 2331"/>
                <a:gd name="connsiteY10" fmla="*/ 918 h 1469"/>
                <a:gd name="connsiteX11" fmla="*/ 2166 w 2331"/>
                <a:gd name="connsiteY11" fmla="*/ 918 h 1469"/>
                <a:gd name="connsiteX12" fmla="*/ 2202 w 2331"/>
                <a:gd name="connsiteY12" fmla="*/ 1008 h 1469"/>
                <a:gd name="connsiteX13" fmla="*/ 2154 w 2331"/>
                <a:gd name="connsiteY13" fmla="*/ 966 h 1469"/>
                <a:gd name="connsiteX14" fmla="*/ 2163 w 2331"/>
                <a:gd name="connsiteY14" fmla="*/ 873 h 1469"/>
                <a:gd name="connsiteX15" fmla="*/ 2067 w 2331"/>
                <a:gd name="connsiteY15" fmla="*/ 825 h 1469"/>
                <a:gd name="connsiteX16" fmla="*/ 2069 w 2331"/>
                <a:gd name="connsiteY16" fmla="*/ 870 h 1469"/>
                <a:gd name="connsiteX17" fmla="*/ 2159 w 2331"/>
                <a:gd name="connsiteY17" fmla="*/ 909 h 1469"/>
                <a:gd name="connsiteX18" fmla="*/ 2157 w 2331"/>
                <a:gd name="connsiteY18" fmla="*/ 915 h 1469"/>
                <a:gd name="connsiteX19" fmla="*/ 2223 w 2331"/>
                <a:gd name="connsiteY19" fmla="*/ 960 h 1469"/>
                <a:gd name="connsiteX20" fmla="*/ 1968 w 2331"/>
                <a:gd name="connsiteY20" fmla="*/ 1134 h 1469"/>
                <a:gd name="connsiteX21" fmla="*/ 1984 w 2331"/>
                <a:gd name="connsiteY21" fmla="*/ 1083 h 1469"/>
                <a:gd name="connsiteX22" fmla="*/ 1999 w 2331"/>
                <a:gd name="connsiteY22" fmla="*/ 1031 h 1469"/>
                <a:gd name="connsiteX23" fmla="*/ 2028 w 2331"/>
                <a:gd name="connsiteY23" fmla="*/ 926 h 1469"/>
                <a:gd name="connsiteX24" fmla="*/ 2055 w 2331"/>
                <a:gd name="connsiteY24" fmla="*/ 1087 h 1469"/>
                <a:gd name="connsiteX25" fmla="*/ 2091 w 2331"/>
                <a:gd name="connsiteY25" fmla="*/ 918 h 1469"/>
                <a:gd name="connsiteX26" fmla="*/ 2118 w 2331"/>
                <a:gd name="connsiteY26" fmla="*/ 1003 h 1469"/>
                <a:gd name="connsiteX27" fmla="*/ 2194 w 2331"/>
                <a:gd name="connsiteY27" fmla="*/ 1057 h 1469"/>
                <a:gd name="connsiteX28" fmla="*/ 2158 w 2331"/>
                <a:gd name="connsiteY28" fmla="*/ 1263 h 1469"/>
                <a:gd name="connsiteX29" fmla="*/ 2208 w 2331"/>
                <a:gd name="connsiteY29" fmla="*/ 1083 h 1469"/>
                <a:gd name="connsiteX30" fmla="*/ 2205 w 2331"/>
                <a:gd name="connsiteY30" fmla="*/ 1080 h 1469"/>
                <a:gd name="connsiteX31" fmla="*/ 2199 w 2331"/>
                <a:gd name="connsiteY31" fmla="*/ 1080 h 1469"/>
                <a:gd name="connsiteX32" fmla="*/ 2165 w 2331"/>
                <a:gd name="connsiteY32" fmla="*/ 1243 h 1469"/>
                <a:gd name="connsiteX33" fmla="*/ 2171 w 2331"/>
                <a:gd name="connsiteY33" fmla="*/ 1224 h 1469"/>
                <a:gd name="connsiteX34" fmla="*/ 2183 w 2331"/>
                <a:gd name="connsiteY34" fmla="*/ 1219 h 1469"/>
                <a:gd name="connsiteX35" fmla="*/ 2195 w 2331"/>
                <a:gd name="connsiteY35" fmla="*/ 1213 h 1469"/>
                <a:gd name="connsiteX36" fmla="*/ 2207 w 2331"/>
                <a:gd name="connsiteY36" fmla="*/ 1208 h 1469"/>
                <a:gd name="connsiteX37" fmla="*/ 2218 w 2331"/>
                <a:gd name="connsiteY37" fmla="*/ 1203 h 1469"/>
                <a:gd name="connsiteX38" fmla="*/ 2230 w 2331"/>
                <a:gd name="connsiteY38" fmla="*/ 1197 h 1469"/>
                <a:gd name="connsiteX39" fmla="*/ 2241 w 2331"/>
                <a:gd name="connsiteY39" fmla="*/ 1191 h 1469"/>
                <a:gd name="connsiteX40" fmla="*/ 2251 w 2331"/>
                <a:gd name="connsiteY40" fmla="*/ 1185 h 1469"/>
                <a:gd name="connsiteX41" fmla="*/ 2261 w 2331"/>
                <a:gd name="connsiteY41" fmla="*/ 1178 h 1469"/>
                <a:gd name="connsiteX42" fmla="*/ 2279 w 2331"/>
                <a:gd name="connsiteY42" fmla="*/ 1160 h 1469"/>
                <a:gd name="connsiteX43" fmla="*/ 2294 w 2331"/>
                <a:gd name="connsiteY43" fmla="*/ 1138 h 1469"/>
                <a:gd name="connsiteX44" fmla="*/ 2307 w 2331"/>
                <a:gd name="connsiteY44" fmla="*/ 1111 h 1469"/>
                <a:gd name="connsiteX45" fmla="*/ 2317 w 2331"/>
                <a:gd name="connsiteY45" fmla="*/ 1082 h 1469"/>
                <a:gd name="connsiteX46" fmla="*/ 2324 w 2331"/>
                <a:gd name="connsiteY46" fmla="*/ 1051 h 1469"/>
                <a:gd name="connsiteX47" fmla="*/ 2328 w 2331"/>
                <a:gd name="connsiteY47" fmla="*/ 1018 h 1469"/>
                <a:gd name="connsiteX48" fmla="*/ 2331 w 2331"/>
                <a:gd name="connsiteY48" fmla="*/ 985 h 1469"/>
                <a:gd name="connsiteX49" fmla="*/ 2331 w 2331"/>
                <a:gd name="connsiteY49" fmla="*/ 954 h 1469"/>
                <a:gd name="connsiteX50" fmla="*/ 2329 w 2331"/>
                <a:gd name="connsiteY50" fmla="*/ 927 h 1469"/>
                <a:gd name="connsiteX51" fmla="*/ 2327 w 2331"/>
                <a:gd name="connsiteY51" fmla="*/ 899 h 1469"/>
                <a:gd name="connsiteX52" fmla="*/ 2322 w 2331"/>
                <a:gd name="connsiteY52" fmla="*/ 871 h 1469"/>
                <a:gd name="connsiteX53" fmla="*/ 2315 w 2331"/>
                <a:gd name="connsiteY53" fmla="*/ 844 h 1469"/>
                <a:gd name="connsiteX54" fmla="*/ 2307 w 2331"/>
                <a:gd name="connsiteY54" fmla="*/ 819 h 1469"/>
                <a:gd name="connsiteX55" fmla="*/ 2297 w 2331"/>
                <a:gd name="connsiteY55" fmla="*/ 796 h 1469"/>
                <a:gd name="connsiteX56" fmla="*/ 2284 w 2331"/>
                <a:gd name="connsiteY56" fmla="*/ 777 h 1469"/>
                <a:gd name="connsiteX57" fmla="*/ 2269 w 2331"/>
                <a:gd name="connsiteY57" fmla="*/ 762 h 1469"/>
                <a:gd name="connsiteX58" fmla="*/ 2242 w 2331"/>
                <a:gd name="connsiteY58" fmla="*/ 743 h 1469"/>
                <a:gd name="connsiteX59" fmla="*/ 2213 w 2331"/>
                <a:gd name="connsiteY59" fmla="*/ 725 h 1469"/>
                <a:gd name="connsiteX60" fmla="*/ 2181 w 2331"/>
                <a:gd name="connsiteY60" fmla="*/ 706 h 1469"/>
                <a:gd name="connsiteX61" fmla="*/ 2147 w 2331"/>
                <a:gd name="connsiteY61" fmla="*/ 688 h 1469"/>
                <a:gd name="connsiteX62" fmla="*/ 2112 w 2331"/>
                <a:gd name="connsiteY62" fmla="*/ 672 h 1469"/>
                <a:gd name="connsiteX63" fmla="*/ 2074 w 2331"/>
                <a:gd name="connsiteY63" fmla="*/ 656 h 1469"/>
                <a:gd name="connsiteX64" fmla="*/ 2034 w 2331"/>
                <a:gd name="connsiteY64" fmla="*/ 640 h 1469"/>
                <a:gd name="connsiteX65" fmla="*/ 1993 w 2331"/>
                <a:gd name="connsiteY65" fmla="*/ 625 h 1469"/>
                <a:gd name="connsiteX66" fmla="*/ 1950 w 2331"/>
                <a:gd name="connsiteY66" fmla="*/ 611 h 1469"/>
                <a:gd name="connsiteX67" fmla="*/ 1904 w 2331"/>
                <a:gd name="connsiteY67" fmla="*/ 598 h 1469"/>
                <a:gd name="connsiteX68" fmla="*/ 1857 w 2331"/>
                <a:gd name="connsiteY68" fmla="*/ 585 h 1469"/>
                <a:gd name="connsiteX69" fmla="*/ 1808 w 2331"/>
                <a:gd name="connsiteY69" fmla="*/ 574 h 1469"/>
                <a:gd name="connsiteX70" fmla="*/ 1758 w 2331"/>
                <a:gd name="connsiteY70" fmla="*/ 563 h 1469"/>
                <a:gd name="connsiteX71" fmla="*/ 1707 w 2331"/>
                <a:gd name="connsiteY71" fmla="*/ 553 h 1469"/>
                <a:gd name="connsiteX72" fmla="*/ 1654 w 2331"/>
                <a:gd name="connsiteY72" fmla="*/ 543 h 1469"/>
                <a:gd name="connsiteX73" fmla="*/ 1599 w 2331"/>
                <a:gd name="connsiteY73" fmla="*/ 535 h 1469"/>
                <a:gd name="connsiteX74" fmla="*/ 1599 w 2331"/>
                <a:gd name="connsiteY74" fmla="*/ 535 h 1469"/>
                <a:gd name="connsiteX75" fmla="*/ 1595 w 2331"/>
                <a:gd name="connsiteY75" fmla="*/ 471 h 1469"/>
                <a:gd name="connsiteX76" fmla="*/ 1487 w 2331"/>
                <a:gd name="connsiteY76" fmla="*/ 471 h 1469"/>
                <a:gd name="connsiteX77" fmla="*/ 1496 w 2331"/>
                <a:gd name="connsiteY77" fmla="*/ 637 h 1469"/>
                <a:gd name="connsiteX78" fmla="*/ 1491 w 2331"/>
                <a:gd name="connsiteY78" fmla="*/ 638 h 1469"/>
                <a:gd name="connsiteX79" fmla="*/ 1487 w 2331"/>
                <a:gd name="connsiteY79" fmla="*/ 639 h 1469"/>
                <a:gd name="connsiteX80" fmla="*/ 1482 w 2331"/>
                <a:gd name="connsiteY80" fmla="*/ 640 h 1469"/>
                <a:gd name="connsiteX81" fmla="*/ 1477 w 2331"/>
                <a:gd name="connsiteY81" fmla="*/ 642 h 1469"/>
                <a:gd name="connsiteX82" fmla="*/ 1473 w 2331"/>
                <a:gd name="connsiteY82" fmla="*/ 644 h 1469"/>
                <a:gd name="connsiteX83" fmla="*/ 1468 w 2331"/>
                <a:gd name="connsiteY83" fmla="*/ 645 h 1469"/>
                <a:gd name="connsiteX84" fmla="*/ 1462 w 2331"/>
                <a:gd name="connsiteY84" fmla="*/ 646 h 1469"/>
                <a:gd name="connsiteX85" fmla="*/ 1458 w 2331"/>
                <a:gd name="connsiteY85" fmla="*/ 647 h 1469"/>
                <a:gd name="connsiteX86" fmla="*/ 1467 w 2331"/>
                <a:gd name="connsiteY86" fmla="*/ 643 h 1469"/>
                <a:gd name="connsiteX87" fmla="*/ 1418 w 2331"/>
                <a:gd name="connsiteY87" fmla="*/ 561 h 1469"/>
                <a:gd name="connsiteX88" fmla="*/ 1405 w 2331"/>
                <a:gd name="connsiteY88" fmla="*/ 452 h 1469"/>
                <a:gd name="connsiteX89" fmla="*/ 1417 w 2331"/>
                <a:gd name="connsiteY89" fmla="*/ 442 h 1469"/>
                <a:gd name="connsiteX90" fmla="*/ 1427 w 2331"/>
                <a:gd name="connsiteY90" fmla="*/ 430 h 1469"/>
                <a:gd name="connsiteX91" fmla="*/ 1438 w 2331"/>
                <a:gd name="connsiteY91" fmla="*/ 417 h 1469"/>
                <a:gd name="connsiteX92" fmla="*/ 1447 w 2331"/>
                <a:gd name="connsiteY92" fmla="*/ 403 h 1469"/>
                <a:gd name="connsiteX93" fmla="*/ 1456 w 2331"/>
                <a:gd name="connsiteY93" fmla="*/ 388 h 1469"/>
                <a:gd name="connsiteX94" fmla="*/ 1465 w 2331"/>
                <a:gd name="connsiteY94" fmla="*/ 372 h 1469"/>
                <a:gd name="connsiteX95" fmla="*/ 1472 w 2331"/>
                <a:gd name="connsiteY95" fmla="*/ 354 h 1469"/>
                <a:gd name="connsiteX96" fmla="*/ 1479 w 2331"/>
                <a:gd name="connsiteY96" fmla="*/ 337 h 1469"/>
                <a:gd name="connsiteX97" fmla="*/ 1487 w 2331"/>
                <a:gd name="connsiteY97" fmla="*/ 471 h 1469"/>
                <a:gd name="connsiteX98" fmla="*/ 1595 w 2331"/>
                <a:gd name="connsiteY98" fmla="*/ 471 h 1469"/>
                <a:gd name="connsiteX99" fmla="*/ 1585 w 2331"/>
                <a:gd name="connsiteY99" fmla="*/ 273 h 1469"/>
                <a:gd name="connsiteX100" fmla="*/ 1584 w 2331"/>
                <a:gd name="connsiteY100" fmla="*/ 265 h 1469"/>
                <a:gd name="connsiteX101" fmla="*/ 1580 w 2331"/>
                <a:gd name="connsiteY101" fmla="*/ 257 h 1469"/>
                <a:gd name="connsiteX102" fmla="*/ 1576 w 2331"/>
                <a:gd name="connsiteY102" fmla="*/ 250 h 1469"/>
                <a:gd name="connsiteX103" fmla="*/ 1570 w 2331"/>
                <a:gd name="connsiteY103" fmla="*/ 243 h 1469"/>
                <a:gd name="connsiteX104" fmla="*/ 1563 w 2331"/>
                <a:gd name="connsiteY104" fmla="*/ 237 h 1469"/>
                <a:gd name="connsiteX105" fmla="*/ 1556 w 2331"/>
                <a:gd name="connsiteY105" fmla="*/ 234 h 1469"/>
                <a:gd name="connsiteX106" fmla="*/ 1546 w 2331"/>
                <a:gd name="connsiteY106" fmla="*/ 231 h 1469"/>
                <a:gd name="connsiteX107" fmla="*/ 1538 w 2331"/>
                <a:gd name="connsiteY107" fmla="*/ 230 h 1469"/>
                <a:gd name="connsiteX108" fmla="*/ 1517 w 2331"/>
                <a:gd name="connsiteY108" fmla="*/ 230 h 1469"/>
                <a:gd name="connsiteX109" fmla="*/ 1511 w 2331"/>
                <a:gd name="connsiteY109" fmla="*/ 230 h 1469"/>
                <a:gd name="connsiteX110" fmla="*/ 1505 w 2331"/>
                <a:gd name="connsiteY110" fmla="*/ 231 h 1469"/>
                <a:gd name="connsiteX111" fmla="*/ 1501 w 2331"/>
                <a:gd name="connsiteY111" fmla="*/ 234 h 1469"/>
                <a:gd name="connsiteX112" fmla="*/ 1495 w 2331"/>
                <a:gd name="connsiteY112" fmla="*/ 236 h 1469"/>
                <a:gd name="connsiteX113" fmla="*/ 1495 w 2331"/>
                <a:gd name="connsiteY113" fmla="*/ 236 h 1469"/>
                <a:gd name="connsiteX114" fmla="*/ 1495 w 2331"/>
                <a:gd name="connsiteY114" fmla="*/ 235 h 1469"/>
                <a:gd name="connsiteX115" fmla="*/ 1495 w 2331"/>
                <a:gd name="connsiteY115" fmla="*/ 235 h 1469"/>
                <a:gd name="connsiteX116" fmla="*/ 1495 w 2331"/>
                <a:gd name="connsiteY116" fmla="*/ 235 h 1469"/>
                <a:gd name="connsiteX117" fmla="*/ 1493 w 2331"/>
                <a:gd name="connsiteY117" fmla="*/ 212 h 1469"/>
                <a:gd name="connsiteX118" fmla="*/ 1488 w 2331"/>
                <a:gd name="connsiteY118" fmla="*/ 188 h 1469"/>
                <a:gd name="connsiteX119" fmla="*/ 1481 w 2331"/>
                <a:gd name="connsiteY119" fmla="*/ 166 h 1469"/>
                <a:gd name="connsiteX120" fmla="*/ 1473 w 2331"/>
                <a:gd name="connsiteY120" fmla="*/ 145 h 1469"/>
                <a:gd name="connsiteX121" fmla="*/ 1462 w 2331"/>
                <a:gd name="connsiteY121" fmla="*/ 124 h 1469"/>
                <a:gd name="connsiteX122" fmla="*/ 1449 w 2331"/>
                <a:gd name="connsiteY122" fmla="*/ 105 h 1469"/>
                <a:gd name="connsiteX123" fmla="*/ 1434 w 2331"/>
                <a:gd name="connsiteY123" fmla="*/ 86 h 1469"/>
                <a:gd name="connsiteX124" fmla="*/ 1418 w 2331"/>
                <a:gd name="connsiteY124" fmla="*/ 69 h 1469"/>
                <a:gd name="connsiteX125" fmla="*/ 1399 w 2331"/>
                <a:gd name="connsiteY125" fmla="*/ 54 h 1469"/>
                <a:gd name="connsiteX126" fmla="*/ 1379 w 2331"/>
                <a:gd name="connsiteY126" fmla="*/ 40 h 1469"/>
                <a:gd name="connsiteX127" fmla="*/ 1359 w 2331"/>
                <a:gd name="connsiteY127" fmla="*/ 28 h 1469"/>
                <a:gd name="connsiteX128" fmla="*/ 1338 w 2331"/>
                <a:gd name="connsiteY128" fmla="*/ 18 h 1469"/>
                <a:gd name="connsiteX129" fmla="*/ 1316 w 2331"/>
                <a:gd name="connsiteY129" fmla="*/ 11 h 1469"/>
                <a:gd name="connsiteX130" fmla="*/ 1294 w 2331"/>
                <a:gd name="connsiteY130" fmla="*/ 5 h 1469"/>
                <a:gd name="connsiteX131" fmla="*/ 1271 w 2331"/>
                <a:gd name="connsiteY131" fmla="*/ 1 h 1469"/>
                <a:gd name="connsiteX132" fmla="*/ 1247 w 2331"/>
                <a:gd name="connsiteY132" fmla="*/ 0 h 1469"/>
                <a:gd name="connsiteX133" fmla="*/ 1225 w 2331"/>
                <a:gd name="connsiteY133" fmla="*/ 1 h 1469"/>
                <a:gd name="connsiteX134" fmla="*/ 1204 w 2331"/>
                <a:gd name="connsiteY134" fmla="*/ 4 h 1469"/>
                <a:gd name="connsiteX135" fmla="*/ 1183 w 2331"/>
                <a:gd name="connsiteY135" fmla="*/ 9 h 1469"/>
                <a:gd name="connsiteX136" fmla="*/ 1163 w 2331"/>
                <a:gd name="connsiteY136" fmla="*/ 15 h 1469"/>
                <a:gd name="connsiteX137" fmla="*/ 1144 w 2331"/>
                <a:gd name="connsiteY137" fmla="*/ 25 h 1469"/>
                <a:gd name="connsiteX138" fmla="*/ 1127 w 2331"/>
                <a:gd name="connsiteY138" fmla="*/ 34 h 1469"/>
                <a:gd name="connsiteX139" fmla="*/ 1110 w 2331"/>
                <a:gd name="connsiteY139" fmla="*/ 46 h 1469"/>
                <a:gd name="connsiteX140" fmla="*/ 1095 w 2331"/>
                <a:gd name="connsiteY140" fmla="*/ 60 h 1469"/>
                <a:gd name="connsiteX141" fmla="*/ 1080 w 2331"/>
                <a:gd name="connsiteY141" fmla="*/ 74 h 1469"/>
                <a:gd name="connsiteX142" fmla="*/ 1068 w 2331"/>
                <a:gd name="connsiteY142" fmla="*/ 90 h 1469"/>
                <a:gd name="connsiteX143" fmla="*/ 1057 w 2331"/>
                <a:gd name="connsiteY143" fmla="*/ 106 h 1469"/>
                <a:gd name="connsiteX144" fmla="*/ 1047 w 2331"/>
                <a:gd name="connsiteY144" fmla="*/ 125 h 1469"/>
                <a:gd name="connsiteX145" fmla="*/ 1039 w 2331"/>
                <a:gd name="connsiteY145" fmla="*/ 144 h 1469"/>
                <a:gd name="connsiteX146" fmla="*/ 1033 w 2331"/>
                <a:gd name="connsiteY146" fmla="*/ 164 h 1469"/>
                <a:gd name="connsiteX147" fmla="*/ 1029 w 2331"/>
                <a:gd name="connsiteY147" fmla="*/ 185 h 1469"/>
                <a:gd name="connsiteX148" fmla="*/ 1026 w 2331"/>
                <a:gd name="connsiteY148" fmla="*/ 207 h 1469"/>
                <a:gd name="connsiteX149" fmla="*/ 1003 w 2331"/>
                <a:gd name="connsiteY149" fmla="*/ 227 h 1469"/>
                <a:gd name="connsiteX150" fmla="*/ 976 w 2331"/>
                <a:gd name="connsiteY150" fmla="*/ 251 h 1469"/>
                <a:gd name="connsiteX151" fmla="*/ 947 w 2331"/>
                <a:gd name="connsiteY151" fmla="*/ 279 h 1469"/>
                <a:gd name="connsiteX152" fmla="*/ 919 w 2331"/>
                <a:gd name="connsiteY152" fmla="*/ 309 h 1469"/>
                <a:gd name="connsiteX153" fmla="*/ 893 w 2331"/>
                <a:gd name="connsiteY153" fmla="*/ 338 h 1469"/>
                <a:gd name="connsiteX154" fmla="*/ 873 w 2331"/>
                <a:gd name="connsiteY154" fmla="*/ 366 h 1469"/>
                <a:gd name="connsiteX155" fmla="*/ 860 w 2331"/>
                <a:gd name="connsiteY155" fmla="*/ 391 h 1469"/>
                <a:gd name="connsiteX156" fmla="*/ 858 w 2331"/>
                <a:gd name="connsiteY156" fmla="*/ 414 h 1469"/>
                <a:gd name="connsiteX157" fmla="*/ 860 w 2331"/>
                <a:gd name="connsiteY157" fmla="*/ 422 h 1469"/>
                <a:gd name="connsiteX158" fmla="*/ 864 w 2331"/>
                <a:gd name="connsiteY158" fmla="*/ 429 h 1469"/>
                <a:gd name="connsiteX159" fmla="*/ 870 w 2331"/>
                <a:gd name="connsiteY159" fmla="*/ 435 h 1469"/>
                <a:gd name="connsiteX160" fmla="*/ 877 w 2331"/>
                <a:gd name="connsiteY160" fmla="*/ 439 h 1469"/>
                <a:gd name="connsiteX161" fmla="*/ 887 w 2331"/>
                <a:gd name="connsiteY161" fmla="*/ 444 h 1469"/>
                <a:gd name="connsiteX162" fmla="*/ 898 w 2331"/>
                <a:gd name="connsiteY162" fmla="*/ 449 h 1469"/>
                <a:gd name="connsiteX163" fmla="*/ 911 w 2331"/>
                <a:gd name="connsiteY163" fmla="*/ 452 h 1469"/>
                <a:gd name="connsiteX164" fmla="*/ 923 w 2331"/>
                <a:gd name="connsiteY164" fmla="*/ 456 h 1469"/>
                <a:gd name="connsiteX165" fmla="*/ 936 w 2331"/>
                <a:gd name="connsiteY165" fmla="*/ 459 h 1469"/>
                <a:gd name="connsiteX166" fmla="*/ 950 w 2331"/>
                <a:gd name="connsiteY166" fmla="*/ 462 h 1469"/>
                <a:gd name="connsiteX167" fmla="*/ 964 w 2331"/>
                <a:gd name="connsiteY167" fmla="*/ 465 h 1469"/>
                <a:gd name="connsiteX168" fmla="*/ 978 w 2331"/>
                <a:gd name="connsiteY168" fmla="*/ 466 h 1469"/>
                <a:gd name="connsiteX169" fmla="*/ 991 w 2331"/>
                <a:gd name="connsiteY169" fmla="*/ 469 h 1469"/>
                <a:gd name="connsiteX170" fmla="*/ 1005 w 2331"/>
                <a:gd name="connsiteY170" fmla="*/ 470 h 1469"/>
                <a:gd name="connsiteX171" fmla="*/ 1018 w 2331"/>
                <a:gd name="connsiteY171" fmla="*/ 472 h 1469"/>
                <a:gd name="connsiteX172" fmla="*/ 1030 w 2331"/>
                <a:gd name="connsiteY172" fmla="*/ 473 h 1469"/>
                <a:gd name="connsiteX173" fmla="*/ 1041 w 2331"/>
                <a:gd name="connsiteY173" fmla="*/ 473 h 1469"/>
                <a:gd name="connsiteX174" fmla="*/ 1052 w 2331"/>
                <a:gd name="connsiteY174" fmla="*/ 474 h 1469"/>
                <a:gd name="connsiteX175" fmla="*/ 1061 w 2331"/>
                <a:gd name="connsiteY175" fmla="*/ 476 h 1469"/>
                <a:gd name="connsiteX176" fmla="*/ 1069 w 2331"/>
                <a:gd name="connsiteY176" fmla="*/ 476 h 1469"/>
                <a:gd name="connsiteX177" fmla="*/ 1082 w 2331"/>
                <a:gd name="connsiteY177" fmla="*/ 589 h 1469"/>
                <a:gd name="connsiteX178" fmla="*/ 1082 w 2331"/>
                <a:gd name="connsiteY178" fmla="*/ 593 h 1469"/>
                <a:gd name="connsiteX179" fmla="*/ 1074 w 2331"/>
                <a:gd name="connsiteY179" fmla="*/ 590 h 1469"/>
                <a:gd name="connsiteX180" fmla="*/ 1067 w 2331"/>
                <a:gd name="connsiteY180" fmla="*/ 588 h 1469"/>
                <a:gd name="connsiteX181" fmla="*/ 1059 w 2331"/>
                <a:gd name="connsiteY181" fmla="*/ 588 h 1469"/>
                <a:gd name="connsiteX182" fmla="*/ 1051 w 2331"/>
                <a:gd name="connsiteY182" fmla="*/ 590 h 1469"/>
                <a:gd name="connsiteX183" fmla="*/ 1046 w 2331"/>
                <a:gd name="connsiteY183" fmla="*/ 591 h 1469"/>
                <a:gd name="connsiteX184" fmla="*/ 1043 w 2331"/>
                <a:gd name="connsiteY184" fmla="*/ 593 h 1469"/>
                <a:gd name="connsiteX185" fmla="*/ 1039 w 2331"/>
                <a:gd name="connsiteY185" fmla="*/ 594 h 1469"/>
                <a:gd name="connsiteX186" fmla="*/ 1037 w 2331"/>
                <a:gd name="connsiteY186" fmla="*/ 595 h 1469"/>
                <a:gd name="connsiteX187" fmla="*/ 969 w 2331"/>
                <a:gd name="connsiteY187" fmla="*/ 501 h 1469"/>
                <a:gd name="connsiteX188" fmla="*/ 968 w 2331"/>
                <a:gd name="connsiteY188" fmla="*/ 500 h 1469"/>
                <a:gd name="connsiteX189" fmla="*/ 963 w 2331"/>
                <a:gd name="connsiteY189" fmla="*/ 497 h 1469"/>
                <a:gd name="connsiteX190" fmla="*/ 957 w 2331"/>
                <a:gd name="connsiteY190" fmla="*/ 493 h 1469"/>
                <a:gd name="connsiteX191" fmla="*/ 951 w 2331"/>
                <a:gd name="connsiteY191" fmla="*/ 491 h 1469"/>
                <a:gd name="connsiteX192" fmla="*/ 943 w 2331"/>
                <a:gd name="connsiteY192" fmla="*/ 488 h 1469"/>
                <a:gd name="connsiteX193" fmla="*/ 936 w 2331"/>
                <a:gd name="connsiteY193" fmla="*/ 488 h 1469"/>
                <a:gd name="connsiteX194" fmla="*/ 928 w 2331"/>
                <a:gd name="connsiteY194" fmla="*/ 491 h 1469"/>
                <a:gd name="connsiteX195" fmla="*/ 920 w 2331"/>
                <a:gd name="connsiteY195" fmla="*/ 493 h 1469"/>
                <a:gd name="connsiteX196" fmla="*/ 912 w 2331"/>
                <a:gd name="connsiteY196" fmla="*/ 499 h 1469"/>
                <a:gd name="connsiteX197" fmla="*/ 900 w 2331"/>
                <a:gd name="connsiteY197" fmla="*/ 514 h 1469"/>
                <a:gd name="connsiteX198" fmla="*/ 897 w 2331"/>
                <a:gd name="connsiteY198" fmla="*/ 529 h 1469"/>
                <a:gd name="connsiteX199" fmla="*/ 899 w 2331"/>
                <a:gd name="connsiteY199" fmla="*/ 543 h 1469"/>
                <a:gd name="connsiteX200" fmla="*/ 904 w 2331"/>
                <a:gd name="connsiteY200" fmla="*/ 554 h 1469"/>
                <a:gd name="connsiteX201" fmla="*/ 906 w 2331"/>
                <a:gd name="connsiteY201" fmla="*/ 557 h 1469"/>
                <a:gd name="connsiteX202" fmla="*/ 912 w 2331"/>
                <a:gd name="connsiteY202" fmla="*/ 564 h 1469"/>
                <a:gd name="connsiteX203" fmla="*/ 920 w 2331"/>
                <a:gd name="connsiteY203" fmla="*/ 576 h 1469"/>
                <a:gd name="connsiteX204" fmla="*/ 930 w 2331"/>
                <a:gd name="connsiteY204" fmla="*/ 590 h 1469"/>
                <a:gd name="connsiteX205" fmla="*/ 941 w 2331"/>
                <a:gd name="connsiteY205" fmla="*/ 604 h 1469"/>
                <a:gd name="connsiteX206" fmla="*/ 953 w 2331"/>
                <a:gd name="connsiteY206" fmla="*/ 619 h 1469"/>
                <a:gd name="connsiteX207" fmla="*/ 962 w 2331"/>
                <a:gd name="connsiteY207" fmla="*/ 632 h 1469"/>
                <a:gd name="connsiteX208" fmla="*/ 970 w 2331"/>
                <a:gd name="connsiteY208" fmla="*/ 643 h 1469"/>
                <a:gd name="connsiteX209" fmla="*/ 944 w 2331"/>
                <a:gd name="connsiteY209" fmla="*/ 636 h 1469"/>
                <a:gd name="connsiteX210" fmla="*/ 922 w 2331"/>
                <a:gd name="connsiteY210" fmla="*/ 628 h 1469"/>
                <a:gd name="connsiteX211" fmla="*/ 902 w 2331"/>
                <a:gd name="connsiteY211" fmla="*/ 618 h 1469"/>
                <a:gd name="connsiteX212" fmla="*/ 886 w 2331"/>
                <a:gd name="connsiteY212" fmla="*/ 609 h 1469"/>
                <a:gd name="connsiteX213" fmla="*/ 873 w 2331"/>
                <a:gd name="connsiteY213" fmla="*/ 600 h 1469"/>
                <a:gd name="connsiteX214" fmla="*/ 863 w 2331"/>
                <a:gd name="connsiteY214" fmla="*/ 589 h 1469"/>
                <a:gd name="connsiteX215" fmla="*/ 857 w 2331"/>
                <a:gd name="connsiteY215" fmla="*/ 578 h 1469"/>
                <a:gd name="connsiteX216" fmla="*/ 854 w 2331"/>
                <a:gd name="connsiteY216" fmla="*/ 567 h 1469"/>
                <a:gd name="connsiteX217" fmla="*/ 853 w 2331"/>
                <a:gd name="connsiteY217" fmla="*/ 559 h 1469"/>
                <a:gd name="connsiteX218" fmla="*/ 853 w 2331"/>
                <a:gd name="connsiteY218" fmla="*/ 552 h 1469"/>
                <a:gd name="connsiteX219" fmla="*/ 853 w 2331"/>
                <a:gd name="connsiteY219" fmla="*/ 545 h 1469"/>
                <a:gd name="connsiteX220" fmla="*/ 854 w 2331"/>
                <a:gd name="connsiteY220" fmla="*/ 538 h 1469"/>
                <a:gd name="connsiteX221" fmla="*/ 856 w 2331"/>
                <a:gd name="connsiteY221" fmla="*/ 518 h 1469"/>
                <a:gd name="connsiteX222" fmla="*/ 837 w 2331"/>
                <a:gd name="connsiteY222" fmla="*/ 520 h 1469"/>
                <a:gd name="connsiteX223" fmla="*/ 802 w 2331"/>
                <a:gd name="connsiteY223" fmla="*/ 524 h 1469"/>
                <a:gd name="connsiteX224" fmla="*/ 767 w 2331"/>
                <a:gd name="connsiteY224" fmla="*/ 528 h 1469"/>
                <a:gd name="connsiteX225" fmla="*/ 732 w 2331"/>
                <a:gd name="connsiteY225" fmla="*/ 532 h 1469"/>
                <a:gd name="connsiteX226" fmla="*/ 698 w 2331"/>
                <a:gd name="connsiteY226" fmla="*/ 538 h 1469"/>
                <a:gd name="connsiteX227" fmla="*/ 664 w 2331"/>
                <a:gd name="connsiteY227" fmla="*/ 542 h 1469"/>
                <a:gd name="connsiteX228" fmla="*/ 631 w 2331"/>
                <a:gd name="connsiteY228" fmla="*/ 548 h 1469"/>
                <a:gd name="connsiteX229" fmla="*/ 600 w 2331"/>
                <a:gd name="connsiteY229" fmla="*/ 554 h 1469"/>
                <a:gd name="connsiteX230" fmla="*/ 567 w 2331"/>
                <a:gd name="connsiteY230" fmla="*/ 560 h 1469"/>
                <a:gd name="connsiteX231" fmla="*/ 537 w 2331"/>
                <a:gd name="connsiteY231" fmla="*/ 567 h 1469"/>
                <a:gd name="connsiteX232" fmla="*/ 506 w 2331"/>
                <a:gd name="connsiteY232" fmla="*/ 574 h 1469"/>
                <a:gd name="connsiteX233" fmla="*/ 476 w 2331"/>
                <a:gd name="connsiteY233" fmla="*/ 581 h 1469"/>
                <a:gd name="connsiteX234" fmla="*/ 447 w 2331"/>
                <a:gd name="connsiteY234" fmla="*/ 589 h 1469"/>
                <a:gd name="connsiteX235" fmla="*/ 417 w 2331"/>
                <a:gd name="connsiteY235" fmla="*/ 596 h 1469"/>
                <a:gd name="connsiteX236" fmla="*/ 390 w 2331"/>
                <a:gd name="connsiteY236" fmla="*/ 604 h 1469"/>
                <a:gd name="connsiteX237" fmla="*/ 362 w 2331"/>
                <a:gd name="connsiteY237" fmla="*/ 614 h 1469"/>
                <a:gd name="connsiteX238" fmla="*/ 337 w 2331"/>
                <a:gd name="connsiteY238" fmla="*/ 622 h 1469"/>
                <a:gd name="connsiteX239" fmla="*/ 311 w 2331"/>
                <a:gd name="connsiteY239" fmla="*/ 631 h 1469"/>
                <a:gd name="connsiteX240" fmla="*/ 285 w 2331"/>
                <a:gd name="connsiteY240" fmla="*/ 640 h 1469"/>
                <a:gd name="connsiteX241" fmla="*/ 262 w 2331"/>
                <a:gd name="connsiteY241" fmla="*/ 650 h 1469"/>
                <a:gd name="connsiteX242" fmla="*/ 238 w 2331"/>
                <a:gd name="connsiteY242" fmla="*/ 660 h 1469"/>
                <a:gd name="connsiteX243" fmla="*/ 215 w 2331"/>
                <a:gd name="connsiteY243" fmla="*/ 671 h 1469"/>
                <a:gd name="connsiteX244" fmla="*/ 194 w 2331"/>
                <a:gd name="connsiteY244" fmla="*/ 681 h 1469"/>
                <a:gd name="connsiteX245" fmla="*/ 173 w 2331"/>
                <a:gd name="connsiteY245" fmla="*/ 692 h 1469"/>
                <a:gd name="connsiteX246" fmla="*/ 153 w 2331"/>
                <a:gd name="connsiteY246" fmla="*/ 702 h 1469"/>
                <a:gd name="connsiteX247" fmla="*/ 134 w 2331"/>
                <a:gd name="connsiteY247" fmla="*/ 714 h 1469"/>
                <a:gd name="connsiteX248" fmla="*/ 116 w 2331"/>
                <a:gd name="connsiteY248" fmla="*/ 726 h 1469"/>
                <a:gd name="connsiteX249" fmla="*/ 98 w 2331"/>
                <a:gd name="connsiteY249" fmla="*/ 737 h 1469"/>
                <a:gd name="connsiteX250" fmla="*/ 82 w 2331"/>
                <a:gd name="connsiteY250" fmla="*/ 749 h 1469"/>
                <a:gd name="connsiteX251" fmla="*/ 67 w 2331"/>
                <a:gd name="connsiteY251" fmla="*/ 762 h 1469"/>
                <a:gd name="connsiteX252" fmla="*/ 53 w 2331"/>
                <a:gd name="connsiteY252" fmla="*/ 774 h 1469"/>
                <a:gd name="connsiteX253" fmla="*/ 40 w 2331"/>
                <a:gd name="connsiteY253" fmla="*/ 787 h 1469"/>
                <a:gd name="connsiteX254" fmla="*/ 27 w 2331"/>
                <a:gd name="connsiteY254" fmla="*/ 799 h 1469"/>
                <a:gd name="connsiteX255" fmla="*/ 8 w 2331"/>
                <a:gd name="connsiteY255" fmla="*/ 836 h 1469"/>
                <a:gd name="connsiteX256" fmla="*/ 0 w 2331"/>
                <a:gd name="connsiteY256" fmla="*/ 882 h 1469"/>
                <a:gd name="connsiteX257" fmla="*/ 0 w 2331"/>
                <a:gd name="connsiteY257" fmla="*/ 927 h 1469"/>
                <a:gd name="connsiteX258" fmla="*/ 1 w 2331"/>
                <a:gd name="connsiteY258" fmla="*/ 958 h 1469"/>
                <a:gd name="connsiteX259" fmla="*/ 4 w 2331"/>
                <a:gd name="connsiteY259" fmla="*/ 983 h 1469"/>
                <a:gd name="connsiteX260" fmla="*/ 8 w 2331"/>
                <a:gd name="connsiteY260" fmla="*/ 1009 h 1469"/>
                <a:gd name="connsiteX261" fmla="*/ 14 w 2331"/>
                <a:gd name="connsiteY261" fmla="*/ 1034 h 1469"/>
                <a:gd name="connsiteX262" fmla="*/ 21 w 2331"/>
                <a:gd name="connsiteY262" fmla="*/ 1059 h 1469"/>
                <a:gd name="connsiteX263" fmla="*/ 29 w 2331"/>
                <a:gd name="connsiteY263" fmla="*/ 1082 h 1469"/>
                <a:gd name="connsiteX264" fmla="*/ 40 w 2331"/>
                <a:gd name="connsiteY264" fmla="*/ 1103 h 1469"/>
                <a:gd name="connsiteX265" fmla="*/ 51 w 2331"/>
                <a:gd name="connsiteY265" fmla="*/ 1122 h 1469"/>
                <a:gd name="connsiteX266" fmla="*/ 64 w 2331"/>
                <a:gd name="connsiteY266" fmla="*/ 1136 h 1469"/>
                <a:gd name="connsiteX267" fmla="*/ 81 w 2331"/>
                <a:gd name="connsiteY267" fmla="*/ 1149 h 1469"/>
                <a:gd name="connsiteX268" fmla="*/ 98 w 2331"/>
                <a:gd name="connsiteY268" fmla="*/ 1162 h 1469"/>
                <a:gd name="connsiteX269" fmla="*/ 118 w 2331"/>
                <a:gd name="connsiteY269" fmla="*/ 1173 h 1469"/>
                <a:gd name="connsiteX270" fmla="*/ 138 w 2331"/>
                <a:gd name="connsiteY270" fmla="*/ 1184 h 1469"/>
                <a:gd name="connsiteX271" fmla="*/ 160 w 2331"/>
                <a:gd name="connsiteY271" fmla="*/ 1193 h 1469"/>
                <a:gd name="connsiteX272" fmla="*/ 184 w 2331"/>
                <a:gd name="connsiteY272" fmla="*/ 1203 h 1469"/>
                <a:gd name="connsiteX273" fmla="*/ 208 w 2331"/>
                <a:gd name="connsiteY273" fmla="*/ 1211 h 1469"/>
                <a:gd name="connsiteX274" fmla="*/ 234 w 2331"/>
                <a:gd name="connsiteY274" fmla="*/ 1218 h 1469"/>
                <a:gd name="connsiteX275" fmla="*/ 242 w 2331"/>
                <a:gd name="connsiteY275" fmla="*/ 1239 h 1469"/>
                <a:gd name="connsiteX276" fmla="*/ 250 w 2331"/>
                <a:gd name="connsiteY276" fmla="*/ 1259 h 1469"/>
                <a:gd name="connsiteX277" fmla="*/ 261 w 2331"/>
                <a:gd name="connsiteY277" fmla="*/ 1279 h 1469"/>
                <a:gd name="connsiteX278" fmla="*/ 272 w 2331"/>
                <a:gd name="connsiteY278" fmla="*/ 1298 h 1469"/>
                <a:gd name="connsiteX279" fmla="*/ 285 w 2331"/>
                <a:gd name="connsiteY279" fmla="*/ 1317 h 1469"/>
                <a:gd name="connsiteX280" fmla="*/ 298 w 2331"/>
                <a:gd name="connsiteY280" fmla="*/ 1335 h 1469"/>
                <a:gd name="connsiteX281" fmla="*/ 313 w 2331"/>
                <a:gd name="connsiteY281" fmla="*/ 1352 h 1469"/>
                <a:gd name="connsiteX282" fmla="*/ 330 w 2331"/>
                <a:gd name="connsiteY282" fmla="*/ 1368 h 1469"/>
                <a:gd name="connsiteX283" fmla="*/ 342 w 2331"/>
                <a:gd name="connsiteY283" fmla="*/ 1380 h 1469"/>
                <a:gd name="connsiteX284" fmla="*/ 357 w 2331"/>
                <a:gd name="connsiteY284" fmla="*/ 1392 h 1469"/>
                <a:gd name="connsiteX285" fmla="*/ 371 w 2331"/>
                <a:gd name="connsiteY285" fmla="*/ 1402 h 1469"/>
                <a:gd name="connsiteX286" fmla="*/ 385 w 2331"/>
                <a:gd name="connsiteY286" fmla="*/ 1412 h 1469"/>
                <a:gd name="connsiteX287" fmla="*/ 400 w 2331"/>
                <a:gd name="connsiteY287" fmla="*/ 1421 h 1469"/>
                <a:gd name="connsiteX288" fmla="*/ 415 w 2331"/>
                <a:gd name="connsiteY288" fmla="*/ 1429 h 1469"/>
                <a:gd name="connsiteX289" fmla="*/ 430 w 2331"/>
                <a:gd name="connsiteY289" fmla="*/ 1436 h 1469"/>
                <a:gd name="connsiteX290" fmla="*/ 447 w 2331"/>
                <a:gd name="connsiteY290" fmla="*/ 1443 h 1469"/>
                <a:gd name="connsiteX291" fmla="*/ 462 w 2331"/>
                <a:gd name="connsiteY291" fmla="*/ 1449 h 1469"/>
                <a:gd name="connsiteX292" fmla="*/ 478 w 2331"/>
                <a:gd name="connsiteY292" fmla="*/ 1455 h 1469"/>
                <a:gd name="connsiteX293" fmla="*/ 494 w 2331"/>
                <a:gd name="connsiteY293" fmla="*/ 1458 h 1469"/>
                <a:gd name="connsiteX294" fmla="*/ 512 w 2331"/>
                <a:gd name="connsiteY294" fmla="*/ 1462 h 1469"/>
                <a:gd name="connsiteX295" fmla="*/ 528 w 2331"/>
                <a:gd name="connsiteY295" fmla="*/ 1465 h 1469"/>
                <a:gd name="connsiteX296" fmla="*/ 546 w 2331"/>
                <a:gd name="connsiteY296" fmla="*/ 1468 h 1469"/>
                <a:gd name="connsiteX297" fmla="*/ 562 w 2331"/>
                <a:gd name="connsiteY297" fmla="*/ 1469 h 1469"/>
                <a:gd name="connsiteX298" fmla="*/ 580 w 2331"/>
                <a:gd name="connsiteY298" fmla="*/ 1469 h 1469"/>
                <a:gd name="connsiteX299" fmla="*/ 597 w 2331"/>
                <a:gd name="connsiteY299" fmla="*/ 1469 h 1469"/>
                <a:gd name="connsiteX300" fmla="*/ 614 w 2331"/>
                <a:gd name="connsiteY300" fmla="*/ 1468 h 1469"/>
                <a:gd name="connsiteX301" fmla="*/ 631 w 2331"/>
                <a:gd name="connsiteY301" fmla="*/ 1465 h 1469"/>
                <a:gd name="connsiteX302" fmla="*/ 648 w 2331"/>
                <a:gd name="connsiteY302" fmla="*/ 1462 h 1469"/>
                <a:gd name="connsiteX303" fmla="*/ 664 w 2331"/>
                <a:gd name="connsiteY303" fmla="*/ 1458 h 1469"/>
                <a:gd name="connsiteX304" fmla="*/ 679 w 2331"/>
                <a:gd name="connsiteY304" fmla="*/ 1455 h 1469"/>
                <a:gd name="connsiteX305" fmla="*/ 695 w 2331"/>
                <a:gd name="connsiteY305" fmla="*/ 1449 h 1469"/>
                <a:gd name="connsiteX306" fmla="*/ 711 w 2331"/>
                <a:gd name="connsiteY306" fmla="*/ 1443 h 1469"/>
                <a:gd name="connsiteX307" fmla="*/ 726 w 2331"/>
                <a:gd name="connsiteY307" fmla="*/ 1436 h 1469"/>
                <a:gd name="connsiteX308" fmla="*/ 740 w 2331"/>
                <a:gd name="connsiteY308" fmla="*/ 1429 h 1469"/>
                <a:gd name="connsiteX309" fmla="*/ 754 w 2331"/>
                <a:gd name="connsiteY309" fmla="*/ 1421 h 1469"/>
                <a:gd name="connsiteX310" fmla="*/ 768 w 2331"/>
                <a:gd name="connsiteY310" fmla="*/ 1412 h 1469"/>
                <a:gd name="connsiteX311" fmla="*/ 781 w 2331"/>
                <a:gd name="connsiteY311" fmla="*/ 1402 h 1469"/>
                <a:gd name="connsiteX312" fmla="*/ 794 w 2331"/>
                <a:gd name="connsiteY312" fmla="*/ 1392 h 1469"/>
                <a:gd name="connsiteX313" fmla="*/ 807 w 2331"/>
                <a:gd name="connsiteY313" fmla="*/ 1380 h 1469"/>
                <a:gd name="connsiteX314" fmla="*/ 818 w 2331"/>
                <a:gd name="connsiteY314" fmla="*/ 1368 h 1469"/>
                <a:gd name="connsiteX315" fmla="*/ 830 w 2331"/>
                <a:gd name="connsiteY315" fmla="*/ 1356 h 1469"/>
                <a:gd name="connsiteX316" fmla="*/ 842 w 2331"/>
                <a:gd name="connsiteY316" fmla="*/ 1342 h 1469"/>
                <a:gd name="connsiteX317" fmla="*/ 851 w 2331"/>
                <a:gd name="connsiteY317" fmla="*/ 1326 h 1469"/>
                <a:gd name="connsiteX318" fmla="*/ 861 w 2331"/>
                <a:gd name="connsiteY318" fmla="*/ 1311 h 1469"/>
                <a:gd name="connsiteX319" fmla="*/ 870 w 2331"/>
                <a:gd name="connsiteY319" fmla="*/ 1296 h 1469"/>
                <a:gd name="connsiteX320" fmla="*/ 877 w 2331"/>
                <a:gd name="connsiteY320" fmla="*/ 1281 h 1469"/>
                <a:gd name="connsiteX321" fmla="*/ 884 w 2331"/>
                <a:gd name="connsiteY321" fmla="*/ 1264 h 1469"/>
                <a:gd name="connsiteX322" fmla="*/ 889 w 2331"/>
                <a:gd name="connsiteY322" fmla="*/ 1248 h 1469"/>
                <a:gd name="connsiteX323" fmla="*/ 908 w 2331"/>
                <a:gd name="connsiteY323" fmla="*/ 1248 h 1469"/>
                <a:gd name="connsiteX324" fmla="*/ 927 w 2331"/>
                <a:gd name="connsiteY324" fmla="*/ 1247 h 1469"/>
                <a:gd name="connsiteX325" fmla="*/ 946 w 2331"/>
                <a:gd name="connsiteY325" fmla="*/ 1247 h 1469"/>
                <a:gd name="connsiteX326" fmla="*/ 964 w 2331"/>
                <a:gd name="connsiteY326" fmla="*/ 1247 h 1469"/>
                <a:gd name="connsiteX327" fmla="*/ 983 w 2331"/>
                <a:gd name="connsiteY327" fmla="*/ 1246 h 1469"/>
                <a:gd name="connsiteX328" fmla="*/ 1002 w 2331"/>
                <a:gd name="connsiteY328" fmla="*/ 1246 h 1469"/>
                <a:gd name="connsiteX329" fmla="*/ 1020 w 2331"/>
                <a:gd name="connsiteY329" fmla="*/ 1246 h 1469"/>
                <a:gd name="connsiteX330" fmla="*/ 1039 w 2331"/>
                <a:gd name="connsiteY330" fmla="*/ 1245 h 1469"/>
                <a:gd name="connsiteX331" fmla="*/ 1058 w 2331"/>
                <a:gd name="connsiteY331" fmla="*/ 1245 h 1469"/>
                <a:gd name="connsiteX332" fmla="*/ 1078 w 2331"/>
                <a:gd name="connsiteY332" fmla="*/ 1245 h 1469"/>
                <a:gd name="connsiteX333" fmla="*/ 1096 w 2331"/>
                <a:gd name="connsiteY333" fmla="*/ 1245 h 1469"/>
                <a:gd name="connsiteX334" fmla="*/ 1116 w 2331"/>
                <a:gd name="connsiteY334" fmla="*/ 1243 h 1469"/>
                <a:gd name="connsiteX335" fmla="*/ 1135 w 2331"/>
                <a:gd name="connsiteY335" fmla="*/ 1243 h 1469"/>
                <a:gd name="connsiteX336" fmla="*/ 1155 w 2331"/>
                <a:gd name="connsiteY336" fmla="*/ 1243 h 1469"/>
                <a:gd name="connsiteX337" fmla="*/ 1174 w 2331"/>
                <a:gd name="connsiteY337" fmla="*/ 1243 h 1469"/>
                <a:gd name="connsiteX338" fmla="*/ 1193 w 2331"/>
                <a:gd name="connsiteY338" fmla="*/ 1243 h 1469"/>
                <a:gd name="connsiteX339" fmla="*/ 1214 w 2331"/>
                <a:gd name="connsiteY339" fmla="*/ 1243 h 1469"/>
                <a:gd name="connsiteX340" fmla="*/ 1235 w 2331"/>
                <a:gd name="connsiteY340" fmla="*/ 1243 h 1469"/>
                <a:gd name="connsiteX341" fmla="*/ 1257 w 2331"/>
                <a:gd name="connsiteY341" fmla="*/ 1243 h 1469"/>
                <a:gd name="connsiteX342" fmla="*/ 1278 w 2331"/>
                <a:gd name="connsiteY342" fmla="*/ 1245 h 1469"/>
                <a:gd name="connsiteX343" fmla="*/ 1299 w 2331"/>
                <a:gd name="connsiteY343" fmla="*/ 1245 h 1469"/>
                <a:gd name="connsiteX344" fmla="*/ 1320 w 2331"/>
                <a:gd name="connsiteY344" fmla="*/ 1245 h 1469"/>
                <a:gd name="connsiteX345" fmla="*/ 1339 w 2331"/>
                <a:gd name="connsiteY345" fmla="*/ 1246 h 1469"/>
                <a:gd name="connsiteX346" fmla="*/ 1361 w 2331"/>
                <a:gd name="connsiteY346" fmla="*/ 1246 h 1469"/>
                <a:gd name="connsiteX347" fmla="*/ 1380 w 2331"/>
                <a:gd name="connsiteY347" fmla="*/ 1247 h 1469"/>
                <a:gd name="connsiteX348" fmla="*/ 1401 w 2331"/>
                <a:gd name="connsiteY348" fmla="*/ 1248 h 1469"/>
                <a:gd name="connsiteX349" fmla="*/ 1421 w 2331"/>
                <a:gd name="connsiteY349" fmla="*/ 1248 h 1469"/>
                <a:gd name="connsiteX350" fmla="*/ 1441 w 2331"/>
                <a:gd name="connsiteY350" fmla="*/ 1249 h 1469"/>
                <a:gd name="connsiteX351" fmla="*/ 1461 w 2331"/>
                <a:gd name="connsiteY351" fmla="*/ 1250 h 1469"/>
                <a:gd name="connsiteX352" fmla="*/ 1481 w 2331"/>
                <a:gd name="connsiteY352" fmla="*/ 1252 h 1469"/>
                <a:gd name="connsiteX353" fmla="*/ 1501 w 2331"/>
                <a:gd name="connsiteY353" fmla="*/ 1252 h 1469"/>
                <a:gd name="connsiteX354" fmla="*/ 1521 w 2331"/>
                <a:gd name="connsiteY354" fmla="*/ 1253 h 1469"/>
                <a:gd name="connsiteX355" fmla="*/ 1528 w 2331"/>
                <a:gd name="connsiteY355" fmla="*/ 1269 h 1469"/>
                <a:gd name="connsiteX356" fmla="*/ 1496 w 2331"/>
                <a:gd name="connsiteY356" fmla="*/ 1203 h 1469"/>
                <a:gd name="connsiteX357" fmla="*/ 1449 w 2331"/>
                <a:gd name="connsiteY357" fmla="*/ 1203 h 1469"/>
                <a:gd name="connsiteX358" fmla="*/ 1412 w 2331"/>
                <a:gd name="connsiteY358" fmla="*/ 1158 h 1469"/>
                <a:gd name="connsiteX359" fmla="*/ 1421 w 2331"/>
                <a:gd name="connsiteY359" fmla="*/ 1134 h 1469"/>
                <a:gd name="connsiteX360" fmla="*/ 1431 w 2331"/>
                <a:gd name="connsiteY360" fmla="*/ 1104 h 1469"/>
                <a:gd name="connsiteX361" fmla="*/ 1427 w 2331"/>
                <a:gd name="connsiteY361" fmla="*/ 1098 h 1469"/>
                <a:gd name="connsiteX362" fmla="*/ 1475 w 2331"/>
                <a:gd name="connsiteY362" fmla="*/ 1053 h 1469"/>
                <a:gd name="connsiteX363" fmla="*/ 1425 w 2331"/>
                <a:gd name="connsiteY363" fmla="*/ 1050 h 1469"/>
                <a:gd name="connsiteX364" fmla="*/ 1487 w 2331"/>
                <a:gd name="connsiteY364" fmla="*/ 891 h 1469"/>
                <a:gd name="connsiteX365" fmla="*/ 1538 w 2331"/>
                <a:gd name="connsiteY365" fmla="*/ 843 h 1469"/>
                <a:gd name="connsiteX366" fmla="*/ 1570 w 2331"/>
                <a:gd name="connsiteY366" fmla="*/ 795 h 1469"/>
                <a:gd name="connsiteX367" fmla="*/ 1629 w 2331"/>
                <a:gd name="connsiteY367" fmla="*/ 762 h 1469"/>
                <a:gd name="connsiteX368" fmla="*/ 1632 w 2331"/>
                <a:gd name="connsiteY368" fmla="*/ 804 h 1469"/>
                <a:gd name="connsiteX369" fmla="*/ 1643 w 2331"/>
                <a:gd name="connsiteY369" fmla="*/ 772 h 1469"/>
                <a:gd name="connsiteX370" fmla="*/ 1657 w 2331"/>
                <a:gd name="connsiteY370" fmla="*/ 782 h 1469"/>
                <a:gd name="connsiteX371" fmla="*/ 1673 w 2331"/>
                <a:gd name="connsiteY371" fmla="*/ 791 h 1469"/>
                <a:gd name="connsiteX372" fmla="*/ 1688 w 2331"/>
                <a:gd name="connsiteY372" fmla="*/ 754 h 1469"/>
                <a:gd name="connsiteX373" fmla="*/ 1703 w 2331"/>
                <a:gd name="connsiteY373" fmla="*/ 761 h 1469"/>
                <a:gd name="connsiteX374" fmla="*/ 1704 w 2331"/>
                <a:gd name="connsiteY374" fmla="*/ 720 h 1469"/>
                <a:gd name="connsiteX375" fmla="*/ 1701 w 2331"/>
                <a:gd name="connsiteY375" fmla="*/ 765 h 1469"/>
                <a:gd name="connsiteX376" fmla="*/ 1719 w 2331"/>
                <a:gd name="connsiteY376" fmla="*/ 723 h 1469"/>
                <a:gd name="connsiteX377" fmla="*/ 1735 w 2331"/>
                <a:gd name="connsiteY377" fmla="*/ 774 h 1469"/>
                <a:gd name="connsiteX378" fmla="*/ 1731 w 2331"/>
                <a:gd name="connsiteY378" fmla="*/ 726 h 1469"/>
                <a:gd name="connsiteX379" fmla="*/ 1731 w 2331"/>
                <a:gd name="connsiteY379" fmla="*/ 735 h 1469"/>
                <a:gd name="connsiteX380" fmla="*/ 1743 w 2331"/>
                <a:gd name="connsiteY380" fmla="*/ 738 h 1469"/>
                <a:gd name="connsiteX381" fmla="*/ 1755 w 2331"/>
                <a:gd name="connsiteY381" fmla="*/ 774 h 1469"/>
                <a:gd name="connsiteX382" fmla="*/ 1664 w 2331"/>
                <a:gd name="connsiteY382" fmla="*/ 732 h 1469"/>
                <a:gd name="connsiteX383" fmla="*/ 1659 w 2331"/>
                <a:gd name="connsiteY383" fmla="*/ 774 h 1469"/>
                <a:gd name="connsiteX384" fmla="*/ 1707 w 2331"/>
                <a:gd name="connsiteY384" fmla="*/ 738 h 1469"/>
                <a:gd name="connsiteX385" fmla="*/ 1743 w 2331"/>
                <a:gd name="connsiteY385" fmla="*/ 762 h 1469"/>
                <a:gd name="connsiteX386" fmla="*/ 1752 w 2331"/>
                <a:gd name="connsiteY386" fmla="*/ 729 h 1469"/>
                <a:gd name="connsiteX387" fmla="*/ 1836 w 2331"/>
                <a:gd name="connsiteY387" fmla="*/ 747 h 1469"/>
                <a:gd name="connsiteX388" fmla="*/ 1707 w 2331"/>
                <a:gd name="connsiteY388" fmla="*/ 741 h 1469"/>
                <a:gd name="connsiteX389" fmla="*/ 1722 w 2331"/>
                <a:gd name="connsiteY389" fmla="*/ 738 h 1469"/>
                <a:gd name="connsiteX390" fmla="*/ 1857 w 2331"/>
                <a:gd name="connsiteY390" fmla="*/ 735 h 1469"/>
                <a:gd name="connsiteX391" fmla="*/ 1830 w 2331"/>
                <a:gd name="connsiteY391" fmla="*/ 697 h 1469"/>
                <a:gd name="connsiteX392" fmla="*/ 2013 w 2331"/>
                <a:gd name="connsiteY392" fmla="*/ 780 h 1469"/>
                <a:gd name="connsiteX393" fmla="*/ 1920 w 2331"/>
                <a:gd name="connsiteY393" fmla="*/ 774 h 1469"/>
                <a:gd name="connsiteX394" fmla="*/ 1830 w 2331"/>
                <a:gd name="connsiteY394" fmla="*/ 741 h 1469"/>
                <a:gd name="connsiteX395" fmla="*/ 1796 w 2331"/>
                <a:gd name="connsiteY395" fmla="*/ 738 h 1469"/>
                <a:gd name="connsiteX396" fmla="*/ 1797 w 2331"/>
                <a:gd name="connsiteY396" fmla="*/ 738 h 1469"/>
                <a:gd name="connsiteX397" fmla="*/ 1729 w 2331"/>
                <a:gd name="connsiteY397" fmla="*/ 703 h 1469"/>
                <a:gd name="connsiteX398" fmla="*/ 1791 w 2331"/>
                <a:gd name="connsiteY398" fmla="*/ 708 h 1469"/>
                <a:gd name="connsiteX399" fmla="*/ 1583 w 2331"/>
                <a:gd name="connsiteY399" fmla="*/ 794 h 1469"/>
                <a:gd name="connsiteX400" fmla="*/ 1735 w 2331"/>
                <a:gd name="connsiteY400" fmla="*/ 749 h 1469"/>
                <a:gd name="connsiteX401" fmla="*/ 1392 w 2331"/>
                <a:gd name="connsiteY401" fmla="*/ 973 h 1469"/>
                <a:gd name="connsiteX402" fmla="*/ 1454 w 2331"/>
                <a:gd name="connsiteY402" fmla="*/ 925 h 1469"/>
                <a:gd name="connsiteX403" fmla="*/ 1542 w 2331"/>
                <a:gd name="connsiteY403" fmla="*/ 915 h 1469"/>
                <a:gd name="connsiteX404" fmla="*/ 1410 w 2331"/>
                <a:gd name="connsiteY404" fmla="*/ 840 h 1469"/>
                <a:gd name="connsiteX405" fmla="*/ 1494 w 2331"/>
                <a:gd name="connsiteY405" fmla="*/ 1011 h 1469"/>
                <a:gd name="connsiteX406" fmla="*/ 1416 w 2331"/>
                <a:gd name="connsiteY406" fmla="*/ 879 h 1469"/>
                <a:gd name="connsiteX407" fmla="*/ 1401 w 2331"/>
                <a:gd name="connsiteY407" fmla="*/ 837 h 1469"/>
                <a:gd name="connsiteX408" fmla="*/ 1454 w 2331"/>
                <a:gd name="connsiteY408" fmla="*/ 840 h 1469"/>
                <a:gd name="connsiteX409" fmla="*/ 1454 w 2331"/>
                <a:gd name="connsiteY409" fmla="*/ 918 h 1469"/>
                <a:gd name="connsiteX410" fmla="*/ 1380 w 2331"/>
                <a:gd name="connsiteY410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2159 w 2331"/>
                <a:gd name="connsiteY10" fmla="*/ 918 h 1469"/>
                <a:gd name="connsiteX11" fmla="*/ 2166 w 2331"/>
                <a:gd name="connsiteY11" fmla="*/ 918 h 1469"/>
                <a:gd name="connsiteX12" fmla="*/ 2202 w 2331"/>
                <a:gd name="connsiteY12" fmla="*/ 1008 h 1469"/>
                <a:gd name="connsiteX13" fmla="*/ 2154 w 2331"/>
                <a:gd name="connsiteY13" fmla="*/ 966 h 1469"/>
                <a:gd name="connsiteX14" fmla="*/ 2163 w 2331"/>
                <a:gd name="connsiteY14" fmla="*/ 873 h 1469"/>
                <a:gd name="connsiteX15" fmla="*/ 2067 w 2331"/>
                <a:gd name="connsiteY15" fmla="*/ 825 h 1469"/>
                <a:gd name="connsiteX16" fmla="*/ 2069 w 2331"/>
                <a:gd name="connsiteY16" fmla="*/ 870 h 1469"/>
                <a:gd name="connsiteX17" fmla="*/ 2159 w 2331"/>
                <a:gd name="connsiteY17" fmla="*/ 909 h 1469"/>
                <a:gd name="connsiteX18" fmla="*/ 2157 w 2331"/>
                <a:gd name="connsiteY18" fmla="*/ 915 h 1469"/>
                <a:gd name="connsiteX19" fmla="*/ 2223 w 2331"/>
                <a:gd name="connsiteY19" fmla="*/ 960 h 1469"/>
                <a:gd name="connsiteX20" fmla="*/ 1968 w 2331"/>
                <a:gd name="connsiteY20" fmla="*/ 1134 h 1469"/>
                <a:gd name="connsiteX21" fmla="*/ 1984 w 2331"/>
                <a:gd name="connsiteY21" fmla="*/ 1083 h 1469"/>
                <a:gd name="connsiteX22" fmla="*/ 1999 w 2331"/>
                <a:gd name="connsiteY22" fmla="*/ 1031 h 1469"/>
                <a:gd name="connsiteX23" fmla="*/ 2208 w 2331"/>
                <a:gd name="connsiteY23" fmla="*/ 926 h 1469"/>
                <a:gd name="connsiteX24" fmla="*/ 2055 w 2331"/>
                <a:gd name="connsiteY24" fmla="*/ 1087 h 1469"/>
                <a:gd name="connsiteX25" fmla="*/ 2091 w 2331"/>
                <a:gd name="connsiteY25" fmla="*/ 918 h 1469"/>
                <a:gd name="connsiteX26" fmla="*/ 2118 w 2331"/>
                <a:gd name="connsiteY26" fmla="*/ 1003 h 1469"/>
                <a:gd name="connsiteX27" fmla="*/ 2194 w 2331"/>
                <a:gd name="connsiteY27" fmla="*/ 1057 h 1469"/>
                <a:gd name="connsiteX28" fmla="*/ 2158 w 2331"/>
                <a:gd name="connsiteY28" fmla="*/ 1263 h 1469"/>
                <a:gd name="connsiteX29" fmla="*/ 2208 w 2331"/>
                <a:gd name="connsiteY29" fmla="*/ 1083 h 1469"/>
                <a:gd name="connsiteX30" fmla="*/ 2205 w 2331"/>
                <a:gd name="connsiteY30" fmla="*/ 1080 h 1469"/>
                <a:gd name="connsiteX31" fmla="*/ 2199 w 2331"/>
                <a:gd name="connsiteY31" fmla="*/ 1080 h 1469"/>
                <a:gd name="connsiteX32" fmla="*/ 2165 w 2331"/>
                <a:gd name="connsiteY32" fmla="*/ 1243 h 1469"/>
                <a:gd name="connsiteX33" fmla="*/ 2171 w 2331"/>
                <a:gd name="connsiteY33" fmla="*/ 1224 h 1469"/>
                <a:gd name="connsiteX34" fmla="*/ 2183 w 2331"/>
                <a:gd name="connsiteY34" fmla="*/ 1219 h 1469"/>
                <a:gd name="connsiteX35" fmla="*/ 2195 w 2331"/>
                <a:gd name="connsiteY35" fmla="*/ 1213 h 1469"/>
                <a:gd name="connsiteX36" fmla="*/ 2207 w 2331"/>
                <a:gd name="connsiteY36" fmla="*/ 1208 h 1469"/>
                <a:gd name="connsiteX37" fmla="*/ 2218 w 2331"/>
                <a:gd name="connsiteY37" fmla="*/ 1203 h 1469"/>
                <a:gd name="connsiteX38" fmla="*/ 2230 w 2331"/>
                <a:gd name="connsiteY38" fmla="*/ 1197 h 1469"/>
                <a:gd name="connsiteX39" fmla="*/ 2241 w 2331"/>
                <a:gd name="connsiteY39" fmla="*/ 1191 h 1469"/>
                <a:gd name="connsiteX40" fmla="*/ 2251 w 2331"/>
                <a:gd name="connsiteY40" fmla="*/ 1185 h 1469"/>
                <a:gd name="connsiteX41" fmla="*/ 2261 w 2331"/>
                <a:gd name="connsiteY41" fmla="*/ 1178 h 1469"/>
                <a:gd name="connsiteX42" fmla="*/ 2279 w 2331"/>
                <a:gd name="connsiteY42" fmla="*/ 1160 h 1469"/>
                <a:gd name="connsiteX43" fmla="*/ 2294 w 2331"/>
                <a:gd name="connsiteY43" fmla="*/ 1138 h 1469"/>
                <a:gd name="connsiteX44" fmla="*/ 2307 w 2331"/>
                <a:gd name="connsiteY44" fmla="*/ 1111 h 1469"/>
                <a:gd name="connsiteX45" fmla="*/ 2317 w 2331"/>
                <a:gd name="connsiteY45" fmla="*/ 1082 h 1469"/>
                <a:gd name="connsiteX46" fmla="*/ 2324 w 2331"/>
                <a:gd name="connsiteY46" fmla="*/ 1051 h 1469"/>
                <a:gd name="connsiteX47" fmla="*/ 2328 w 2331"/>
                <a:gd name="connsiteY47" fmla="*/ 1018 h 1469"/>
                <a:gd name="connsiteX48" fmla="*/ 2331 w 2331"/>
                <a:gd name="connsiteY48" fmla="*/ 985 h 1469"/>
                <a:gd name="connsiteX49" fmla="*/ 2331 w 2331"/>
                <a:gd name="connsiteY49" fmla="*/ 954 h 1469"/>
                <a:gd name="connsiteX50" fmla="*/ 2329 w 2331"/>
                <a:gd name="connsiteY50" fmla="*/ 927 h 1469"/>
                <a:gd name="connsiteX51" fmla="*/ 2327 w 2331"/>
                <a:gd name="connsiteY51" fmla="*/ 899 h 1469"/>
                <a:gd name="connsiteX52" fmla="*/ 2322 w 2331"/>
                <a:gd name="connsiteY52" fmla="*/ 871 h 1469"/>
                <a:gd name="connsiteX53" fmla="*/ 2315 w 2331"/>
                <a:gd name="connsiteY53" fmla="*/ 844 h 1469"/>
                <a:gd name="connsiteX54" fmla="*/ 2307 w 2331"/>
                <a:gd name="connsiteY54" fmla="*/ 819 h 1469"/>
                <a:gd name="connsiteX55" fmla="*/ 2297 w 2331"/>
                <a:gd name="connsiteY55" fmla="*/ 796 h 1469"/>
                <a:gd name="connsiteX56" fmla="*/ 2284 w 2331"/>
                <a:gd name="connsiteY56" fmla="*/ 777 h 1469"/>
                <a:gd name="connsiteX57" fmla="*/ 2269 w 2331"/>
                <a:gd name="connsiteY57" fmla="*/ 762 h 1469"/>
                <a:gd name="connsiteX58" fmla="*/ 2242 w 2331"/>
                <a:gd name="connsiteY58" fmla="*/ 743 h 1469"/>
                <a:gd name="connsiteX59" fmla="*/ 2213 w 2331"/>
                <a:gd name="connsiteY59" fmla="*/ 725 h 1469"/>
                <a:gd name="connsiteX60" fmla="*/ 2181 w 2331"/>
                <a:gd name="connsiteY60" fmla="*/ 706 h 1469"/>
                <a:gd name="connsiteX61" fmla="*/ 2147 w 2331"/>
                <a:gd name="connsiteY61" fmla="*/ 688 h 1469"/>
                <a:gd name="connsiteX62" fmla="*/ 2112 w 2331"/>
                <a:gd name="connsiteY62" fmla="*/ 672 h 1469"/>
                <a:gd name="connsiteX63" fmla="*/ 2074 w 2331"/>
                <a:gd name="connsiteY63" fmla="*/ 656 h 1469"/>
                <a:gd name="connsiteX64" fmla="*/ 2034 w 2331"/>
                <a:gd name="connsiteY64" fmla="*/ 640 h 1469"/>
                <a:gd name="connsiteX65" fmla="*/ 1993 w 2331"/>
                <a:gd name="connsiteY65" fmla="*/ 625 h 1469"/>
                <a:gd name="connsiteX66" fmla="*/ 1950 w 2331"/>
                <a:gd name="connsiteY66" fmla="*/ 611 h 1469"/>
                <a:gd name="connsiteX67" fmla="*/ 1904 w 2331"/>
                <a:gd name="connsiteY67" fmla="*/ 598 h 1469"/>
                <a:gd name="connsiteX68" fmla="*/ 1857 w 2331"/>
                <a:gd name="connsiteY68" fmla="*/ 585 h 1469"/>
                <a:gd name="connsiteX69" fmla="*/ 1808 w 2331"/>
                <a:gd name="connsiteY69" fmla="*/ 574 h 1469"/>
                <a:gd name="connsiteX70" fmla="*/ 1758 w 2331"/>
                <a:gd name="connsiteY70" fmla="*/ 563 h 1469"/>
                <a:gd name="connsiteX71" fmla="*/ 1707 w 2331"/>
                <a:gd name="connsiteY71" fmla="*/ 553 h 1469"/>
                <a:gd name="connsiteX72" fmla="*/ 1654 w 2331"/>
                <a:gd name="connsiteY72" fmla="*/ 543 h 1469"/>
                <a:gd name="connsiteX73" fmla="*/ 1599 w 2331"/>
                <a:gd name="connsiteY73" fmla="*/ 535 h 1469"/>
                <a:gd name="connsiteX74" fmla="*/ 1599 w 2331"/>
                <a:gd name="connsiteY74" fmla="*/ 535 h 1469"/>
                <a:gd name="connsiteX75" fmla="*/ 1595 w 2331"/>
                <a:gd name="connsiteY75" fmla="*/ 471 h 1469"/>
                <a:gd name="connsiteX76" fmla="*/ 1487 w 2331"/>
                <a:gd name="connsiteY76" fmla="*/ 471 h 1469"/>
                <a:gd name="connsiteX77" fmla="*/ 1496 w 2331"/>
                <a:gd name="connsiteY77" fmla="*/ 637 h 1469"/>
                <a:gd name="connsiteX78" fmla="*/ 1491 w 2331"/>
                <a:gd name="connsiteY78" fmla="*/ 638 h 1469"/>
                <a:gd name="connsiteX79" fmla="*/ 1487 w 2331"/>
                <a:gd name="connsiteY79" fmla="*/ 639 h 1469"/>
                <a:gd name="connsiteX80" fmla="*/ 1482 w 2331"/>
                <a:gd name="connsiteY80" fmla="*/ 640 h 1469"/>
                <a:gd name="connsiteX81" fmla="*/ 1477 w 2331"/>
                <a:gd name="connsiteY81" fmla="*/ 642 h 1469"/>
                <a:gd name="connsiteX82" fmla="*/ 1473 w 2331"/>
                <a:gd name="connsiteY82" fmla="*/ 644 h 1469"/>
                <a:gd name="connsiteX83" fmla="*/ 1468 w 2331"/>
                <a:gd name="connsiteY83" fmla="*/ 645 h 1469"/>
                <a:gd name="connsiteX84" fmla="*/ 1462 w 2331"/>
                <a:gd name="connsiteY84" fmla="*/ 646 h 1469"/>
                <a:gd name="connsiteX85" fmla="*/ 1458 w 2331"/>
                <a:gd name="connsiteY85" fmla="*/ 647 h 1469"/>
                <a:gd name="connsiteX86" fmla="*/ 1467 w 2331"/>
                <a:gd name="connsiteY86" fmla="*/ 643 h 1469"/>
                <a:gd name="connsiteX87" fmla="*/ 1418 w 2331"/>
                <a:gd name="connsiteY87" fmla="*/ 561 h 1469"/>
                <a:gd name="connsiteX88" fmla="*/ 1405 w 2331"/>
                <a:gd name="connsiteY88" fmla="*/ 452 h 1469"/>
                <a:gd name="connsiteX89" fmla="*/ 1417 w 2331"/>
                <a:gd name="connsiteY89" fmla="*/ 442 h 1469"/>
                <a:gd name="connsiteX90" fmla="*/ 1427 w 2331"/>
                <a:gd name="connsiteY90" fmla="*/ 430 h 1469"/>
                <a:gd name="connsiteX91" fmla="*/ 1438 w 2331"/>
                <a:gd name="connsiteY91" fmla="*/ 417 h 1469"/>
                <a:gd name="connsiteX92" fmla="*/ 1447 w 2331"/>
                <a:gd name="connsiteY92" fmla="*/ 403 h 1469"/>
                <a:gd name="connsiteX93" fmla="*/ 1456 w 2331"/>
                <a:gd name="connsiteY93" fmla="*/ 388 h 1469"/>
                <a:gd name="connsiteX94" fmla="*/ 1465 w 2331"/>
                <a:gd name="connsiteY94" fmla="*/ 372 h 1469"/>
                <a:gd name="connsiteX95" fmla="*/ 1472 w 2331"/>
                <a:gd name="connsiteY95" fmla="*/ 354 h 1469"/>
                <a:gd name="connsiteX96" fmla="*/ 1479 w 2331"/>
                <a:gd name="connsiteY96" fmla="*/ 337 h 1469"/>
                <a:gd name="connsiteX97" fmla="*/ 1487 w 2331"/>
                <a:gd name="connsiteY97" fmla="*/ 471 h 1469"/>
                <a:gd name="connsiteX98" fmla="*/ 1595 w 2331"/>
                <a:gd name="connsiteY98" fmla="*/ 471 h 1469"/>
                <a:gd name="connsiteX99" fmla="*/ 1585 w 2331"/>
                <a:gd name="connsiteY99" fmla="*/ 273 h 1469"/>
                <a:gd name="connsiteX100" fmla="*/ 1584 w 2331"/>
                <a:gd name="connsiteY100" fmla="*/ 265 h 1469"/>
                <a:gd name="connsiteX101" fmla="*/ 1580 w 2331"/>
                <a:gd name="connsiteY101" fmla="*/ 257 h 1469"/>
                <a:gd name="connsiteX102" fmla="*/ 1576 w 2331"/>
                <a:gd name="connsiteY102" fmla="*/ 250 h 1469"/>
                <a:gd name="connsiteX103" fmla="*/ 1570 w 2331"/>
                <a:gd name="connsiteY103" fmla="*/ 243 h 1469"/>
                <a:gd name="connsiteX104" fmla="*/ 1563 w 2331"/>
                <a:gd name="connsiteY104" fmla="*/ 237 h 1469"/>
                <a:gd name="connsiteX105" fmla="*/ 1556 w 2331"/>
                <a:gd name="connsiteY105" fmla="*/ 234 h 1469"/>
                <a:gd name="connsiteX106" fmla="*/ 1546 w 2331"/>
                <a:gd name="connsiteY106" fmla="*/ 231 h 1469"/>
                <a:gd name="connsiteX107" fmla="*/ 1538 w 2331"/>
                <a:gd name="connsiteY107" fmla="*/ 230 h 1469"/>
                <a:gd name="connsiteX108" fmla="*/ 1517 w 2331"/>
                <a:gd name="connsiteY108" fmla="*/ 230 h 1469"/>
                <a:gd name="connsiteX109" fmla="*/ 1511 w 2331"/>
                <a:gd name="connsiteY109" fmla="*/ 230 h 1469"/>
                <a:gd name="connsiteX110" fmla="*/ 1505 w 2331"/>
                <a:gd name="connsiteY110" fmla="*/ 231 h 1469"/>
                <a:gd name="connsiteX111" fmla="*/ 1501 w 2331"/>
                <a:gd name="connsiteY111" fmla="*/ 234 h 1469"/>
                <a:gd name="connsiteX112" fmla="*/ 1495 w 2331"/>
                <a:gd name="connsiteY112" fmla="*/ 236 h 1469"/>
                <a:gd name="connsiteX113" fmla="*/ 1495 w 2331"/>
                <a:gd name="connsiteY113" fmla="*/ 236 h 1469"/>
                <a:gd name="connsiteX114" fmla="*/ 1495 w 2331"/>
                <a:gd name="connsiteY114" fmla="*/ 235 h 1469"/>
                <a:gd name="connsiteX115" fmla="*/ 1495 w 2331"/>
                <a:gd name="connsiteY115" fmla="*/ 235 h 1469"/>
                <a:gd name="connsiteX116" fmla="*/ 1495 w 2331"/>
                <a:gd name="connsiteY116" fmla="*/ 235 h 1469"/>
                <a:gd name="connsiteX117" fmla="*/ 1493 w 2331"/>
                <a:gd name="connsiteY117" fmla="*/ 212 h 1469"/>
                <a:gd name="connsiteX118" fmla="*/ 1488 w 2331"/>
                <a:gd name="connsiteY118" fmla="*/ 188 h 1469"/>
                <a:gd name="connsiteX119" fmla="*/ 1481 w 2331"/>
                <a:gd name="connsiteY119" fmla="*/ 166 h 1469"/>
                <a:gd name="connsiteX120" fmla="*/ 1473 w 2331"/>
                <a:gd name="connsiteY120" fmla="*/ 145 h 1469"/>
                <a:gd name="connsiteX121" fmla="*/ 1462 w 2331"/>
                <a:gd name="connsiteY121" fmla="*/ 124 h 1469"/>
                <a:gd name="connsiteX122" fmla="*/ 1449 w 2331"/>
                <a:gd name="connsiteY122" fmla="*/ 105 h 1469"/>
                <a:gd name="connsiteX123" fmla="*/ 1434 w 2331"/>
                <a:gd name="connsiteY123" fmla="*/ 86 h 1469"/>
                <a:gd name="connsiteX124" fmla="*/ 1418 w 2331"/>
                <a:gd name="connsiteY124" fmla="*/ 69 h 1469"/>
                <a:gd name="connsiteX125" fmla="*/ 1399 w 2331"/>
                <a:gd name="connsiteY125" fmla="*/ 54 h 1469"/>
                <a:gd name="connsiteX126" fmla="*/ 1379 w 2331"/>
                <a:gd name="connsiteY126" fmla="*/ 40 h 1469"/>
                <a:gd name="connsiteX127" fmla="*/ 1359 w 2331"/>
                <a:gd name="connsiteY127" fmla="*/ 28 h 1469"/>
                <a:gd name="connsiteX128" fmla="*/ 1338 w 2331"/>
                <a:gd name="connsiteY128" fmla="*/ 18 h 1469"/>
                <a:gd name="connsiteX129" fmla="*/ 1316 w 2331"/>
                <a:gd name="connsiteY129" fmla="*/ 11 h 1469"/>
                <a:gd name="connsiteX130" fmla="*/ 1294 w 2331"/>
                <a:gd name="connsiteY130" fmla="*/ 5 h 1469"/>
                <a:gd name="connsiteX131" fmla="*/ 1271 w 2331"/>
                <a:gd name="connsiteY131" fmla="*/ 1 h 1469"/>
                <a:gd name="connsiteX132" fmla="*/ 1247 w 2331"/>
                <a:gd name="connsiteY132" fmla="*/ 0 h 1469"/>
                <a:gd name="connsiteX133" fmla="*/ 1225 w 2331"/>
                <a:gd name="connsiteY133" fmla="*/ 1 h 1469"/>
                <a:gd name="connsiteX134" fmla="*/ 1204 w 2331"/>
                <a:gd name="connsiteY134" fmla="*/ 4 h 1469"/>
                <a:gd name="connsiteX135" fmla="*/ 1183 w 2331"/>
                <a:gd name="connsiteY135" fmla="*/ 9 h 1469"/>
                <a:gd name="connsiteX136" fmla="*/ 1163 w 2331"/>
                <a:gd name="connsiteY136" fmla="*/ 15 h 1469"/>
                <a:gd name="connsiteX137" fmla="*/ 1144 w 2331"/>
                <a:gd name="connsiteY137" fmla="*/ 25 h 1469"/>
                <a:gd name="connsiteX138" fmla="*/ 1127 w 2331"/>
                <a:gd name="connsiteY138" fmla="*/ 34 h 1469"/>
                <a:gd name="connsiteX139" fmla="*/ 1110 w 2331"/>
                <a:gd name="connsiteY139" fmla="*/ 46 h 1469"/>
                <a:gd name="connsiteX140" fmla="*/ 1095 w 2331"/>
                <a:gd name="connsiteY140" fmla="*/ 60 h 1469"/>
                <a:gd name="connsiteX141" fmla="*/ 1080 w 2331"/>
                <a:gd name="connsiteY141" fmla="*/ 74 h 1469"/>
                <a:gd name="connsiteX142" fmla="*/ 1068 w 2331"/>
                <a:gd name="connsiteY142" fmla="*/ 90 h 1469"/>
                <a:gd name="connsiteX143" fmla="*/ 1057 w 2331"/>
                <a:gd name="connsiteY143" fmla="*/ 106 h 1469"/>
                <a:gd name="connsiteX144" fmla="*/ 1047 w 2331"/>
                <a:gd name="connsiteY144" fmla="*/ 125 h 1469"/>
                <a:gd name="connsiteX145" fmla="*/ 1039 w 2331"/>
                <a:gd name="connsiteY145" fmla="*/ 144 h 1469"/>
                <a:gd name="connsiteX146" fmla="*/ 1033 w 2331"/>
                <a:gd name="connsiteY146" fmla="*/ 164 h 1469"/>
                <a:gd name="connsiteX147" fmla="*/ 1029 w 2331"/>
                <a:gd name="connsiteY147" fmla="*/ 185 h 1469"/>
                <a:gd name="connsiteX148" fmla="*/ 1026 w 2331"/>
                <a:gd name="connsiteY148" fmla="*/ 207 h 1469"/>
                <a:gd name="connsiteX149" fmla="*/ 1003 w 2331"/>
                <a:gd name="connsiteY149" fmla="*/ 227 h 1469"/>
                <a:gd name="connsiteX150" fmla="*/ 976 w 2331"/>
                <a:gd name="connsiteY150" fmla="*/ 251 h 1469"/>
                <a:gd name="connsiteX151" fmla="*/ 947 w 2331"/>
                <a:gd name="connsiteY151" fmla="*/ 279 h 1469"/>
                <a:gd name="connsiteX152" fmla="*/ 919 w 2331"/>
                <a:gd name="connsiteY152" fmla="*/ 309 h 1469"/>
                <a:gd name="connsiteX153" fmla="*/ 893 w 2331"/>
                <a:gd name="connsiteY153" fmla="*/ 338 h 1469"/>
                <a:gd name="connsiteX154" fmla="*/ 873 w 2331"/>
                <a:gd name="connsiteY154" fmla="*/ 366 h 1469"/>
                <a:gd name="connsiteX155" fmla="*/ 860 w 2331"/>
                <a:gd name="connsiteY155" fmla="*/ 391 h 1469"/>
                <a:gd name="connsiteX156" fmla="*/ 858 w 2331"/>
                <a:gd name="connsiteY156" fmla="*/ 414 h 1469"/>
                <a:gd name="connsiteX157" fmla="*/ 860 w 2331"/>
                <a:gd name="connsiteY157" fmla="*/ 422 h 1469"/>
                <a:gd name="connsiteX158" fmla="*/ 864 w 2331"/>
                <a:gd name="connsiteY158" fmla="*/ 429 h 1469"/>
                <a:gd name="connsiteX159" fmla="*/ 870 w 2331"/>
                <a:gd name="connsiteY159" fmla="*/ 435 h 1469"/>
                <a:gd name="connsiteX160" fmla="*/ 877 w 2331"/>
                <a:gd name="connsiteY160" fmla="*/ 439 h 1469"/>
                <a:gd name="connsiteX161" fmla="*/ 887 w 2331"/>
                <a:gd name="connsiteY161" fmla="*/ 444 h 1469"/>
                <a:gd name="connsiteX162" fmla="*/ 898 w 2331"/>
                <a:gd name="connsiteY162" fmla="*/ 449 h 1469"/>
                <a:gd name="connsiteX163" fmla="*/ 911 w 2331"/>
                <a:gd name="connsiteY163" fmla="*/ 452 h 1469"/>
                <a:gd name="connsiteX164" fmla="*/ 923 w 2331"/>
                <a:gd name="connsiteY164" fmla="*/ 456 h 1469"/>
                <a:gd name="connsiteX165" fmla="*/ 936 w 2331"/>
                <a:gd name="connsiteY165" fmla="*/ 459 h 1469"/>
                <a:gd name="connsiteX166" fmla="*/ 950 w 2331"/>
                <a:gd name="connsiteY166" fmla="*/ 462 h 1469"/>
                <a:gd name="connsiteX167" fmla="*/ 964 w 2331"/>
                <a:gd name="connsiteY167" fmla="*/ 465 h 1469"/>
                <a:gd name="connsiteX168" fmla="*/ 978 w 2331"/>
                <a:gd name="connsiteY168" fmla="*/ 466 h 1469"/>
                <a:gd name="connsiteX169" fmla="*/ 991 w 2331"/>
                <a:gd name="connsiteY169" fmla="*/ 469 h 1469"/>
                <a:gd name="connsiteX170" fmla="*/ 1005 w 2331"/>
                <a:gd name="connsiteY170" fmla="*/ 470 h 1469"/>
                <a:gd name="connsiteX171" fmla="*/ 1018 w 2331"/>
                <a:gd name="connsiteY171" fmla="*/ 472 h 1469"/>
                <a:gd name="connsiteX172" fmla="*/ 1030 w 2331"/>
                <a:gd name="connsiteY172" fmla="*/ 473 h 1469"/>
                <a:gd name="connsiteX173" fmla="*/ 1041 w 2331"/>
                <a:gd name="connsiteY173" fmla="*/ 473 h 1469"/>
                <a:gd name="connsiteX174" fmla="*/ 1052 w 2331"/>
                <a:gd name="connsiteY174" fmla="*/ 474 h 1469"/>
                <a:gd name="connsiteX175" fmla="*/ 1061 w 2331"/>
                <a:gd name="connsiteY175" fmla="*/ 476 h 1469"/>
                <a:gd name="connsiteX176" fmla="*/ 1069 w 2331"/>
                <a:gd name="connsiteY176" fmla="*/ 476 h 1469"/>
                <a:gd name="connsiteX177" fmla="*/ 1082 w 2331"/>
                <a:gd name="connsiteY177" fmla="*/ 589 h 1469"/>
                <a:gd name="connsiteX178" fmla="*/ 1082 w 2331"/>
                <a:gd name="connsiteY178" fmla="*/ 593 h 1469"/>
                <a:gd name="connsiteX179" fmla="*/ 1074 w 2331"/>
                <a:gd name="connsiteY179" fmla="*/ 590 h 1469"/>
                <a:gd name="connsiteX180" fmla="*/ 1067 w 2331"/>
                <a:gd name="connsiteY180" fmla="*/ 588 h 1469"/>
                <a:gd name="connsiteX181" fmla="*/ 1059 w 2331"/>
                <a:gd name="connsiteY181" fmla="*/ 588 h 1469"/>
                <a:gd name="connsiteX182" fmla="*/ 1051 w 2331"/>
                <a:gd name="connsiteY182" fmla="*/ 590 h 1469"/>
                <a:gd name="connsiteX183" fmla="*/ 1046 w 2331"/>
                <a:gd name="connsiteY183" fmla="*/ 591 h 1469"/>
                <a:gd name="connsiteX184" fmla="*/ 1043 w 2331"/>
                <a:gd name="connsiteY184" fmla="*/ 593 h 1469"/>
                <a:gd name="connsiteX185" fmla="*/ 1039 w 2331"/>
                <a:gd name="connsiteY185" fmla="*/ 594 h 1469"/>
                <a:gd name="connsiteX186" fmla="*/ 1037 w 2331"/>
                <a:gd name="connsiteY186" fmla="*/ 595 h 1469"/>
                <a:gd name="connsiteX187" fmla="*/ 969 w 2331"/>
                <a:gd name="connsiteY187" fmla="*/ 501 h 1469"/>
                <a:gd name="connsiteX188" fmla="*/ 968 w 2331"/>
                <a:gd name="connsiteY188" fmla="*/ 500 h 1469"/>
                <a:gd name="connsiteX189" fmla="*/ 963 w 2331"/>
                <a:gd name="connsiteY189" fmla="*/ 497 h 1469"/>
                <a:gd name="connsiteX190" fmla="*/ 957 w 2331"/>
                <a:gd name="connsiteY190" fmla="*/ 493 h 1469"/>
                <a:gd name="connsiteX191" fmla="*/ 951 w 2331"/>
                <a:gd name="connsiteY191" fmla="*/ 491 h 1469"/>
                <a:gd name="connsiteX192" fmla="*/ 943 w 2331"/>
                <a:gd name="connsiteY192" fmla="*/ 488 h 1469"/>
                <a:gd name="connsiteX193" fmla="*/ 936 w 2331"/>
                <a:gd name="connsiteY193" fmla="*/ 488 h 1469"/>
                <a:gd name="connsiteX194" fmla="*/ 928 w 2331"/>
                <a:gd name="connsiteY194" fmla="*/ 491 h 1469"/>
                <a:gd name="connsiteX195" fmla="*/ 920 w 2331"/>
                <a:gd name="connsiteY195" fmla="*/ 493 h 1469"/>
                <a:gd name="connsiteX196" fmla="*/ 912 w 2331"/>
                <a:gd name="connsiteY196" fmla="*/ 499 h 1469"/>
                <a:gd name="connsiteX197" fmla="*/ 900 w 2331"/>
                <a:gd name="connsiteY197" fmla="*/ 514 h 1469"/>
                <a:gd name="connsiteX198" fmla="*/ 897 w 2331"/>
                <a:gd name="connsiteY198" fmla="*/ 529 h 1469"/>
                <a:gd name="connsiteX199" fmla="*/ 899 w 2331"/>
                <a:gd name="connsiteY199" fmla="*/ 543 h 1469"/>
                <a:gd name="connsiteX200" fmla="*/ 904 w 2331"/>
                <a:gd name="connsiteY200" fmla="*/ 554 h 1469"/>
                <a:gd name="connsiteX201" fmla="*/ 906 w 2331"/>
                <a:gd name="connsiteY201" fmla="*/ 557 h 1469"/>
                <a:gd name="connsiteX202" fmla="*/ 912 w 2331"/>
                <a:gd name="connsiteY202" fmla="*/ 564 h 1469"/>
                <a:gd name="connsiteX203" fmla="*/ 920 w 2331"/>
                <a:gd name="connsiteY203" fmla="*/ 576 h 1469"/>
                <a:gd name="connsiteX204" fmla="*/ 930 w 2331"/>
                <a:gd name="connsiteY204" fmla="*/ 590 h 1469"/>
                <a:gd name="connsiteX205" fmla="*/ 941 w 2331"/>
                <a:gd name="connsiteY205" fmla="*/ 604 h 1469"/>
                <a:gd name="connsiteX206" fmla="*/ 953 w 2331"/>
                <a:gd name="connsiteY206" fmla="*/ 619 h 1469"/>
                <a:gd name="connsiteX207" fmla="*/ 962 w 2331"/>
                <a:gd name="connsiteY207" fmla="*/ 632 h 1469"/>
                <a:gd name="connsiteX208" fmla="*/ 970 w 2331"/>
                <a:gd name="connsiteY208" fmla="*/ 643 h 1469"/>
                <a:gd name="connsiteX209" fmla="*/ 944 w 2331"/>
                <a:gd name="connsiteY209" fmla="*/ 636 h 1469"/>
                <a:gd name="connsiteX210" fmla="*/ 922 w 2331"/>
                <a:gd name="connsiteY210" fmla="*/ 628 h 1469"/>
                <a:gd name="connsiteX211" fmla="*/ 902 w 2331"/>
                <a:gd name="connsiteY211" fmla="*/ 618 h 1469"/>
                <a:gd name="connsiteX212" fmla="*/ 886 w 2331"/>
                <a:gd name="connsiteY212" fmla="*/ 609 h 1469"/>
                <a:gd name="connsiteX213" fmla="*/ 873 w 2331"/>
                <a:gd name="connsiteY213" fmla="*/ 600 h 1469"/>
                <a:gd name="connsiteX214" fmla="*/ 863 w 2331"/>
                <a:gd name="connsiteY214" fmla="*/ 589 h 1469"/>
                <a:gd name="connsiteX215" fmla="*/ 857 w 2331"/>
                <a:gd name="connsiteY215" fmla="*/ 578 h 1469"/>
                <a:gd name="connsiteX216" fmla="*/ 854 w 2331"/>
                <a:gd name="connsiteY216" fmla="*/ 567 h 1469"/>
                <a:gd name="connsiteX217" fmla="*/ 853 w 2331"/>
                <a:gd name="connsiteY217" fmla="*/ 559 h 1469"/>
                <a:gd name="connsiteX218" fmla="*/ 853 w 2331"/>
                <a:gd name="connsiteY218" fmla="*/ 552 h 1469"/>
                <a:gd name="connsiteX219" fmla="*/ 853 w 2331"/>
                <a:gd name="connsiteY219" fmla="*/ 545 h 1469"/>
                <a:gd name="connsiteX220" fmla="*/ 854 w 2331"/>
                <a:gd name="connsiteY220" fmla="*/ 538 h 1469"/>
                <a:gd name="connsiteX221" fmla="*/ 856 w 2331"/>
                <a:gd name="connsiteY221" fmla="*/ 518 h 1469"/>
                <a:gd name="connsiteX222" fmla="*/ 837 w 2331"/>
                <a:gd name="connsiteY222" fmla="*/ 520 h 1469"/>
                <a:gd name="connsiteX223" fmla="*/ 802 w 2331"/>
                <a:gd name="connsiteY223" fmla="*/ 524 h 1469"/>
                <a:gd name="connsiteX224" fmla="*/ 767 w 2331"/>
                <a:gd name="connsiteY224" fmla="*/ 528 h 1469"/>
                <a:gd name="connsiteX225" fmla="*/ 732 w 2331"/>
                <a:gd name="connsiteY225" fmla="*/ 532 h 1469"/>
                <a:gd name="connsiteX226" fmla="*/ 698 w 2331"/>
                <a:gd name="connsiteY226" fmla="*/ 538 h 1469"/>
                <a:gd name="connsiteX227" fmla="*/ 664 w 2331"/>
                <a:gd name="connsiteY227" fmla="*/ 542 h 1469"/>
                <a:gd name="connsiteX228" fmla="*/ 631 w 2331"/>
                <a:gd name="connsiteY228" fmla="*/ 548 h 1469"/>
                <a:gd name="connsiteX229" fmla="*/ 600 w 2331"/>
                <a:gd name="connsiteY229" fmla="*/ 554 h 1469"/>
                <a:gd name="connsiteX230" fmla="*/ 567 w 2331"/>
                <a:gd name="connsiteY230" fmla="*/ 560 h 1469"/>
                <a:gd name="connsiteX231" fmla="*/ 537 w 2331"/>
                <a:gd name="connsiteY231" fmla="*/ 567 h 1469"/>
                <a:gd name="connsiteX232" fmla="*/ 506 w 2331"/>
                <a:gd name="connsiteY232" fmla="*/ 574 h 1469"/>
                <a:gd name="connsiteX233" fmla="*/ 476 w 2331"/>
                <a:gd name="connsiteY233" fmla="*/ 581 h 1469"/>
                <a:gd name="connsiteX234" fmla="*/ 447 w 2331"/>
                <a:gd name="connsiteY234" fmla="*/ 589 h 1469"/>
                <a:gd name="connsiteX235" fmla="*/ 417 w 2331"/>
                <a:gd name="connsiteY235" fmla="*/ 596 h 1469"/>
                <a:gd name="connsiteX236" fmla="*/ 390 w 2331"/>
                <a:gd name="connsiteY236" fmla="*/ 604 h 1469"/>
                <a:gd name="connsiteX237" fmla="*/ 362 w 2331"/>
                <a:gd name="connsiteY237" fmla="*/ 614 h 1469"/>
                <a:gd name="connsiteX238" fmla="*/ 337 w 2331"/>
                <a:gd name="connsiteY238" fmla="*/ 622 h 1469"/>
                <a:gd name="connsiteX239" fmla="*/ 311 w 2331"/>
                <a:gd name="connsiteY239" fmla="*/ 631 h 1469"/>
                <a:gd name="connsiteX240" fmla="*/ 285 w 2331"/>
                <a:gd name="connsiteY240" fmla="*/ 640 h 1469"/>
                <a:gd name="connsiteX241" fmla="*/ 262 w 2331"/>
                <a:gd name="connsiteY241" fmla="*/ 650 h 1469"/>
                <a:gd name="connsiteX242" fmla="*/ 238 w 2331"/>
                <a:gd name="connsiteY242" fmla="*/ 660 h 1469"/>
                <a:gd name="connsiteX243" fmla="*/ 215 w 2331"/>
                <a:gd name="connsiteY243" fmla="*/ 671 h 1469"/>
                <a:gd name="connsiteX244" fmla="*/ 194 w 2331"/>
                <a:gd name="connsiteY244" fmla="*/ 681 h 1469"/>
                <a:gd name="connsiteX245" fmla="*/ 173 w 2331"/>
                <a:gd name="connsiteY245" fmla="*/ 692 h 1469"/>
                <a:gd name="connsiteX246" fmla="*/ 153 w 2331"/>
                <a:gd name="connsiteY246" fmla="*/ 702 h 1469"/>
                <a:gd name="connsiteX247" fmla="*/ 134 w 2331"/>
                <a:gd name="connsiteY247" fmla="*/ 714 h 1469"/>
                <a:gd name="connsiteX248" fmla="*/ 116 w 2331"/>
                <a:gd name="connsiteY248" fmla="*/ 726 h 1469"/>
                <a:gd name="connsiteX249" fmla="*/ 98 w 2331"/>
                <a:gd name="connsiteY249" fmla="*/ 737 h 1469"/>
                <a:gd name="connsiteX250" fmla="*/ 82 w 2331"/>
                <a:gd name="connsiteY250" fmla="*/ 749 h 1469"/>
                <a:gd name="connsiteX251" fmla="*/ 67 w 2331"/>
                <a:gd name="connsiteY251" fmla="*/ 762 h 1469"/>
                <a:gd name="connsiteX252" fmla="*/ 53 w 2331"/>
                <a:gd name="connsiteY252" fmla="*/ 774 h 1469"/>
                <a:gd name="connsiteX253" fmla="*/ 40 w 2331"/>
                <a:gd name="connsiteY253" fmla="*/ 787 h 1469"/>
                <a:gd name="connsiteX254" fmla="*/ 27 w 2331"/>
                <a:gd name="connsiteY254" fmla="*/ 799 h 1469"/>
                <a:gd name="connsiteX255" fmla="*/ 8 w 2331"/>
                <a:gd name="connsiteY255" fmla="*/ 836 h 1469"/>
                <a:gd name="connsiteX256" fmla="*/ 0 w 2331"/>
                <a:gd name="connsiteY256" fmla="*/ 882 h 1469"/>
                <a:gd name="connsiteX257" fmla="*/ 0 w 2331"/>
                <a:gd name="connsiteY257" fmla="*/ 927 h 1469"/>
                <a:gd name="connsiteX258" fmla="*/ 1 w 2331"/>
                <a:gd name="connsiteY258" fmla="*/ 958 h 1469"/>
                <a:gd name="connsiteX259" fmla="*/ 4 w 2331"/>
                <a:gd name="connsiteY259" fmla="*/ 983 h 1469"/>
                <a:gd name="connsiteX260" fmla="*/ 8 w 2331"/>
                <a:gd name="connsiteY260" fmla="*/ 1009 h 1469"/>
                <a:gd name="connsiteX261" fmla="*/ 14 w 2331"/>
                <a:gd name="connsiteY261" fmla="*/ 1034 h 1469"/>
                <a:gd name="connsiteX262" fmla="*/ 21 w 2331"/>
                <a:gd name="connsiteY262" fmla="*/ 1059 h 1469"/>
                <a:gd name="connsiteX263" fmla="*/ 29 w 2331"/>
                <a:gd name="connsiteY263" fmla="*/ 1082 h 1469"/>
                <a:gd name="connsiteX264" fmla="*/ 40 w 2331"/>
                <a:gd name="connsiteY264" fmla="*/ 1103 h 1469"/>
                <a:gd name="connsiteX265" fmla="*/ 51 w 2331"/>
                <a:gd name="connsiteY265" fmla="*/ 1122 h 1469"/>
                <a:gd name="connsiteX266" fmla="*/ 64 w 2331"/>
                <a:gd name="connsiteY266" fmla="*/ 1136 h 1469"/>
                <a:gd name="connsiteX267" fmla="*/ 81 w 2331"/>
                <a:gd name="connsiteY267" fmla="*/ 1149 h 1469"/>
                <a:gd name="connsiteX268" fmla="*/ 98 w 2331"/>
                <a:gd name="connsiteY268" fmla="*/ 1162 h 1469"/>
                <a:gd name="connsiteX269" fmla="*/ 118 w 2331"/>
                <a:gd name="connsiteY269" fmla="*/ 1173 h 1469"/>
                <a:gd name="connsiteX270" fmla="*/ 138 w 2331"/>
                <a:gd name="connsiteY270" fmla="*/ 1184 h 1469"/>
                <a:gd name="connsiteX271" fmla="*/ 160 w 2331"/>
                <a:gd name="connsiteY271" fmla="*/ 1193 h 1469"/>
                <a:gd name="connsiteX272" fmla="*/ 184 w 2331"/>
                <a:gd name="connsiteY272" fmla="*/ 1203 h 1469"/>
                <a:gd name="connsiteX273" fmla="*/ 208 w 2331"/>
                <a:gd name="connsiteY273" fmla="*/ 1211 h 1469"/>
                <a:gd name="connsiteX274" fmla="*/ 234 w 2331"/>
                <a:gd name="connsiteY274" fmla="*/ 1218 h 1469"/>
                <a:gd name="connsiteX275" fmla="*/ 242 w 2331"/>
                <a:gd name="connsiteY275" fmla="*/ 1239 h 1469"/>
                <a:gd name="connsiteX276" fmla="*/ 250 w 2331"/>
                <a:gd name="connsiteY276" fmla="*/ 1259 h 1469"/>
                <a:gd name="connsiteX277" fmla="*/ 261 w 2331"/>
                <a:gd name="connsiteY277" fmla="*/ 1279 h 1469"/>
                <a:gd name="connsiteX278" fmla="*/ 272 w 2331"/>
                <a:gd name="connsiteY278" fmla="*/ 1298 h 1469"/>
                <a:gd name="connsiteX279" fmla="*/ 285 w 2331"/>
                <a:gd name="connsiteY279" fmla="*/ 1317 h 1469"/>
                <a:gd name="connsiteX280" fmla="*/ 298 w 2331"/>
                <a:gd name="connsiteY280" fmla="*/ 1335 h 1469"/>
                <a:gd name="connsiteX281" fmla="*/ 313 w 2331"/>
                <a:gd name="connsiteY281" fmla="*/ 1352 h 1469"/>
                <a:gd name="connsiteX282" fmla="*/ 330 w 2331"/>
                <a:gd name="connsiteY282" fmla="*/ 1368 h 1469"/>
                <a:gd name="connsiteX283" fmla="*/ 342 w 2331"/>
                <a:gd name="connsiteY283" fmla="*/ 1380 h 1469"/>
                <a:gd name="connsiteX284" fmla="*/ 357 w 2331"/>
                <a:gd name="connsiteY284" fmla="*/ 1392 h 1469"/>
                <a:gd name="connsiteX285" fmla="*/ 371 w 2331"/>
                <a:gd name="connsiteY285" fmla="*/ 1402 h 1469"/>
                <a:gd name="connsiteX286" fmla="*/ 385 w 2331"/>
                <a:gd name="connsiteY286" fmla="*/ 1412 h 1469"/>
                <a:gd name="connsiteX287" fmla="*/ 400 w 2331"/>
                <a:gd name="connsiteY287" fmla="*/ 1421 h 1469"/>
                <a:gd name="connsiteX288" fmla="*/ 415 w 2331"/>
                <a:gd name="connsiteY288" fmla="*/ 1429 h 1469"/>
                <a:gd name="connsiteX289" fmla="*/ 430 w 2331"/>
                <a:gd name="connsiteY289" fmla="*/ 1436 h 1469"/>
                <a:gd name="connsiteX290" fmla="*/ 447 w 2331"/>
                <a:gd name="connsiteY290" fmla="*/ 1443 h 1469"/>
                <a:gd name="connsiteX291" fmla="*/ 462 w 2331"/>
                <a:gd name="connsiteY291" fmla="*/ 1449 h 1469"/>
                <a:gd name="connsiteX292" fmla="*/ 478 w 2331"/>
                <a:gd name="connsiteY292" fmla="*/ 1455 h 1469"/>
                <a:gd name="connsiteX293" fmla="*/ 494 w 2331"/>
                <a:gd name="connsiteY293" fmla="*/ 1458 h 1469"/>
                <a:gd name="connsiteX294" fmla="*/ 512 w 2331"/>
                <a:gd name="connsiteY294" fmla="*/ 1462 h 1469"/>
                <a:gd name="connsiteX295" fmla="*/ 528 w 2331"/>
                <a:gd name="connsiteY295" fmla="*/ 1465 h 1469"/>
                <a:gd name="connsiteX296" fmla="*/ 546 w 2331"/>
                <a:gd name="connsiteY296" fmla="*/ 1468 h 1469"/>
                <a:gd name="connsiteX297" fmla="*/ 562 w 2331"/>
                <a:gd name="connsiteY297" fmla="*/ 1469 h 1469"/>
                <a:gd name="connsiteX298" fmla="*/ 580 w 2331"/>
                <a:gd name="connsiteY298" fmla="*/ 1469 h 1469"/>
                <a:gd name="connsiteX299" fmla="*/ 597 w 2331"/>
                <a:gd name="connsiteY299" fmla="*/ 1469 h 1469"/>
                <a:gd name="connsiteX300" fmla="*/ 614 w 2331"/>
                <a:gd name="connsiteY300" fmla="*/ 1468 h 1469"/>
                <a:gd name="connsiteX301" fmla="*/ 631 w 2331"/>
                <a:gd name="connsiteY301" fmla="*/ 1465 h 1469"/>
                <a:gd name="connsiteX302" fmla="*/ 648 w 2331"/>
                <a:gd name="connsiteY302" fmla="*/ 1462 h 1469"/>
                <a:gd name="connsiteX303" fmla="*/ 664 w 2331"/>
                <a:gd name="connsiteY303" fmla="*/ 1458 h 1469"/>
                <a:gd name="connsiteX304" fmla="*/ 679 w 2331"/>
                <a:gd name="connsiteY304" fmla="*/ 1455 h 1469"/>
                <a:gd name="connsiteX305" fmla="*/ 695 w 2331"/>
                <a:gd name="connsiteY305" fmla="*/ 1449 h 1469"/>
                <a:gd name="connsiteX306" fmla="*/ 711 w 2331"/>
                <a:gd name="connsiteY306" fmla="*/ 1443 h 1469"/>
                <a:gd name="connsiteX307" fmla="*/ 726 w 2331"/>
                <a:gd name="connsiteY307" fmla="*/ 1436 h 1469"/>
                <a:gd name="connsiteX308" fmla="*/ 740 w 2331"/>
                <a:gd name="connsiteY308" fmla="*/ 1429 h 1469"/>
                <a:gd name="connsiteX309" fmla="*/ 754 w 2331"/>
                <a:gd name="connsiteY309" fmla="*/ 1421 h 1469"/>
                <a:gd name="connsiteX310" fmla="*/ 768 w 2331"/>
                <a:gd name="connsiteY310" fmla="*/ 1412 h 1469"/>
                <a:gd name="connsiteX311" fmla="*/ 781 w 2331"/>
                <a:gd name="connsiteY311" fmla="*/ 1402 h 1469"/>
                <a:gd name="connsiteX312" fmla="*/ 794 w 2331"/>
                <a:gd name="connsiteY312" fmla="*/ 1392 h 1469"/>
                <a:gd name="connsiteX313" fmla="*/ 807 w 2331"/>
                <a:gd name="connsiteY313" fmla="*/ 1380 h 1469"/>
                <a:gd name="connsiteX314" fmla="*/ 818 w 2331"/>
                <a:gd name="connsiteY314" fmla="*/ 1368 h 1469"/>
                <a:gd name="connsiteX315" fmla="*/ 830 w 2331"/>
                <a:gd name="connsiteY315" fmla="*/ 1356 h 1469"/>
                <a:gd name="connsiteX316" fmla="*/ 842 w 2331"/>
                <a:gd name="connsiteY316" fmla="*/ 1342 h 1469"/>
                <a:gd name="connsiteX317" fmla="*/ 851 w 2331"/>
                <a:gd name="connsiteY317" fmla="*/ 1326 h 1469"/>
                <a:gd name="connsiteX318" fmla="*/ 861 w 2331"/>
                <a:gd name="connsiteY318" fmla="*/ 1311 h 1469"/>
                <a:gd name="connsiteX319" fmla="*/ 870 w 2331"/>
                <a:gd name="connsiteY319" fmla="*/ 1296 h 1469"/>
                <a:gd name="connsiteX320" fmla="*/ 877 w 2331"/>
                <a:gd name="connsiteY320" fmla="*/ 1281 h 1469"/>
                <a:gd name="connsiteX321" fmla="*/ 884 w 2331"/>
                <a:gd name="connsiteY321" fmla="*/ 1264 h 1469"/>
                <a:gd name="connsiteX322" fmla="*/ 889 w 2331"/>
                <a:gd name="connsiteY322" fmla="*/ 1248 h 1469"/>
                <a:gd name="connsiteX323" fmla="*/ 908 w 2331"/>
                <a:gd name="connsiteY323" fmla="*/ 1248 h 1469"/>
                <a:gd name="connsiteX324" fmla="*/ 927 w 2331"/>
                <a:gd name="connsiteY324" fmla="*/ 1247 h 1469"/>
                <a:gd name="connsiteX325" fmla="*/ 946 w 2331"/>
                <a:gd name="connsiteY325" fmla="*/ 1247 h 1469"/>
                <a:gd name="connsiteX326" fmla="*/ 964 w 2331"/>
                <a:gd name="connsiteY326" fmla="*/ 1247 h 1469"/>
                <a:gd name="connsiteX327" fmla="*/ 983 w 2331"/>
                <a:gd name="connsiteY327" fmla="*/ 1246 h 1469"/>
                <a:gd name="connsiteX328" fmla="*/ 1002 w 2331"/>
                <a:gd name="connsiteY328" fmla="*/ 1246 h 1469"/>
                <a:gd name="connsiteX329" fmla="*/ 1020 w 2331"/>
                <a:gd name="connsiteY329" fmla="*/ 1246 h 1469"/>
                <a:gd name="connsiteX330" fmla="*/ 1039 w 2331"/>
                <a:gd name="connsiteY330" fmla="*/ 1245 h 1469"/>
                <a:gd name="connsiteX331" fmla="*/ 1058 w 2331"/>
                <a:gd name="connsiteY331" fmla="*/ 1245 h 1469"/>
                <a:gd name="connsiteX332" fmla="*/ 1078 w 2331"/>
                <a:gd name="connsiteY332" fmla="*/ 1245 h 1469"/>
                <a:gd name="connsiteX333" fmla="*/ 1096 w 2331"/>
                <a:gd name="connsiteY333" fmla="*/ 1245 h 1469"/>
                <a:gd name="connsiteX334" fmla="*/ 1116 w 2331"/>
                <a:gd name="connsiteY334" fmla="*/ 1243 h 1469"/>
                <a:gd name="connsiteX335" fmla="*/ 1135 w 2331"/>
                <a:gd name="connsiteY335" fmla="*/ 1243 h 1469"/>
                <a:gd name="connsiteX336" fmla="*/ 1155 w 2331"/>
                <a:gd name="connsiteY336" fmla="*/ 1243 h 1469"/>
                <a:gd name="connsiteX337" fmla="*/ 1174 w 2331"/>
                <a:gd name="connsiteY337" fmla="*/ 1243 h 1469"/>
                <a:gd name="connsiteX338" fmla="*/ 1193 w 2331"/>
                <a:gd name="connsiteY338" fmla="*/ 1243 h 1469"/>
                <a:gd name="connsiteX339" fmla="*/ 1214 w 2331"/>
                <a:gd name="connsiteY339" fmla="*/ 1243 h 1469"/>
                <a:gd name="connsiteX340" fmla="*/ 1235 w 2331"/>
                <a:gd name="connsiteY340" fmla="*/ 1243 h 1469"/>
                <a:gd name="connsiteX341" fmla="*/ 1257 w 2331"/>
                <a:gd name="connsiteY341" fmla="*/ 1243 h 1469"/>
                <a:gd name="connsiteX342" fmla="*/ 1278 w 2331"/>
                <a:gd name="connsiteY342" fmla="*/ 1245 h 1469"/>
                <a:gd name="connsiteX343" fmla="*/ 1299 w 2331"/>
                <a:gd name="connsiteY343" fmla="*/ 1245 h 1469"/>
                <a:gd name="connsiteX344" fmla="*/ 1320 w 2331"/>
                <a:gd name="connsiteY344" fmla="*/ 1245 h 1469"/>
                <a:gd name="connsiteX345" fmla="*/ 1339 w 2331"/>
                <a:gd name="connsiteY345" fmla="*/ 1246 h 1469"/>
                <a:gd name="connsiteX346" fmla="*/ 1361 w 2331"/>
                <a:gd name="connsiteY346" fmla="*/ 1246 h 1469"/>
                <a:gd name="connsiteX347" fmla="*/ 1380 w 2331"/>
                <a:gd name="connsiteY347" fmla="*/ 1247 h 1469"/>
                <a:gd name="connsiteX348" fmla="*/ 1401 w 2331"/>
                <a:gd name="connsiteY348" fmla="*/ 1248 h 1469"/>
                <a:gd name="connsiteX349" fmla="*/ 1421 w 2331"/>
                <a:gd name="connsiteY349" fmla="*/ 1248 h 1469"/>
                <a:gd name="connsiteX350" fmla="*/ 1441 w 2331"/>
                <a:gd name="connsiteY350" fmla="*/ 1249 h 1469"/>
                <a:gd name="connsiteX351" fmla="*/ 1461 w 2331"/>
                <a:gd name="connsiteY351" fmla="*/ 1250 h 1469"/>
                <a:gd name="connsiteX352" fmla="*/ 1481 w 2331"/>
                <a:gd name="connsiteY352" fmla="*/ 1252 h 1469"/>
                <a:gd name="connsiteX353" fmla="*/ 1501 w 2331"/>
                <a:gd name="connsiteY353" fmla="*/ 1252 h 1469"/>
                <a:gd name="connsiteX354" fmla="*/ 1521 w 2331"/>
                <a:gd name="connsiteY354" fmla="*/ 1253 h 1469"/>
                <a:gd name="connsiteX355" fmla="*/ 1528 w 2331"/>
                <a:gd name="connsiteY355" fmla="*/ 1269 h 1469"/>
                <a:gd name="connsiteX356" fmla="*/ 1496 w 2331"/>
                <a:gd name="connsiteY356" fmla="*/ 1203 h 1469"/>
                <a:gd name="connsiteX357" fmla="*/ 1449 w 2331"/>
                <a:gd name="connsiteY357" fmla="*/ 1203 h 1469"/>
                <a:gd name="connsiteX358" fmla="*/ 1412 w 2331"/>
                <a:gd name="connsiteY358" fmla="*/ 1158 h 1469"/>
                <a:gd name="connsiteX359" fmla="*/ 1421 w 2331"/>
                <a:gd name="connsiteY359" fmla="*/ 1134 h 1469"/>
                <a:gd name="connsiteX360" fmla="*/ 1431 w 2331"/>
                <a:gd name="connsiteY360" fmla="*/ 1104 h 1469"/>
                <a:gd name="connsiteX361" fmla="*/ 1427 w 2331"/>
                <a:gd name="connsiteY361" fmla="*/ 1098 h 1469"/>
                <a:gd name="connsiteX362" fmla="*/ 1475 w 2331"/>
                <a:gd name="connsiteY362" fmla="*/ 1053 h 1469"/>
                <a:gd name="connsiteX363" fmla="*/ 1425 w 2331"/>
                <a:gd name="connsiteY363" fmla="*/ 1050 h 1469"/>
                <a:gd name="connsiteX364" fmla="*/ 1487 w 2331"/>
                <a:gd name="connsiteY364" fmla="*/ 891 h 1469"/>
                <a:gd name="connsiteX365" fmla="*/ 1538 w 2331"/>
                <a:gd name="connsiteY365" fmla="*/ 843 h 1469"/>
                <a:gd name="connsiteX366" fmla="*/ 1570 w 2331"/>
                <a:gd name="connsiteY366" fmla="*/ 795 h 1469"/>
                <a:gd name="connsiteX367" fmla="*/ 1629 w 2331"/>
                <a:gd name="connsiteY367" fmla="*/ 762 h 1469"/>
                <a:gd name="connsiteX368" fmla="*/ 1632 w 2331"/>
                <a:gd name="connsiteY368" fmla="*/ 804 h 1469"/>
                <a:gd name="connsiteX369" fmla="*/ 1643 w 2331"/>
                <a:gd name="connsiteY369" fmla="*/ 772 h 1469"/>
                <a:gd name="connsiteX370" fmla="*/ 1657 w 2331"/>
                <a:gd name="connsiteY370" fmla="*/ 782 h 1469"/>
                <a:gd name="connsiteX371" fmla="*/ 1673 w 2331"/>
                <a:gd name="connsiteY371" fmla="*/ 791 h 1469"/>
                <a:gd name="connsiteX372" fmla="*/ 1688 w 2331"/>
                <a:gd name="connsiteY372" fmla="*/ 754 h 1469"/>
                <a:gd name="connsiteX373" fmla="*/ 1703 w 2331"/>
                <a:gd name="connsiteY373" fmla="*/ 761 h 1469"/>
                <a:gd name="connsiteX374" fmla="*/ 1704 w 2331"/>
                <a:gd name="connsiteY374" fmla="*/ 720 h 1469"/>
                <a:gd name="connsiteX375" fmla="*/ 1701 w 2331"/>
                <a:gd name="connsiteY375" fmla="*/ 765 h 1469"/>
                <a:gd name="connsiteX376" fmla="*/ 1719 w 2331"/>
                <a:gd name="connsiteY376" fmla="*/ 723 h 1469"/>
                <a:gd name="connsiteX377" fmla="*/ 1735 w 2331"/>
                <a:gd name="connsiteY377" fmla="*/ 774 h 1469"/>
                <a:gd name="connsiteX378" fmla="*/ 1731 w 2331"/>
                <a:gd name="connsiteY378" fmla="*/ 726 h 1469"/>
                <a:gd name="connsiteX379" fmla="*/ 1731 w 2331"/>
                <a:gd name="connsiteY379" fmla="*/ 735 h 1469"/>
                <a:gd name="connsiteX380" fmla="*/ 1743 w 2331"/>
                <a:gd name="connsiteY380" fmla="*/ 738 h 1469"/>
                <a:gd name="connsiteX381" fmla="*/ 1755 w 2331"/>
                <a:gd name="connsiteY381" fmla="*/ 774 h 1469"/>
                <a:gd name="connsiteX382" fmla="*/ 1664 w 2331"/>
                <a:gd name="connsiteY382" fmla="*/ 732 h 1469"/>
                <a:gd name="connsiteX383" fmla="*/ 1659 w 2331"/>
                <a:gd name="connsiteY383" fmla="*/ 774 h 1469"/>
                <a:gd name="connsiteX384" fmla="*/ 1707 w 2331"/>
                <a:gd name="connsiteY384" fmla="*/ 738 h 1469"/>
                <a:gd name="connsiteX385" fmla="*/ 1743 w 2331"/>
                <a:gd name="connsiteY385" fmla="*/ 762 h 1469"/>
                <a:gd name="connsiteX386" fmla="*/ 1752 w 2331"/>
                <a:gd name="connsiteY386" fmla="*/ 729 h 1469"/>
                <a:gd name="connsiteX387" fmla="*/ 1836 w 2331"/>
                <a:gd name="connsiteY387" fmla="*/ 747 h 1469"/>
                <a:gd name="connsiteX388" fmla="*/ 1707 w 2331"/>
                <a:gd name="connsiteY388" fmla="*/ 741 h 1469"/>
                <a:gd name="connsiteX389" fmla="*/ 1722 w 2331"/>
                <a:gd name="connsiteY389" fmla="*/ 738 h 1469"/>
                <a:gd name="connsiteX390" fmla="*/ 1857 w 2331"/>
                <a:gd name="connsiteY390" fmla="*/ 735 h 1469"/>
                <a:gd name="connsiteX391" fmla="*/ 1830 w 2331"/>
                <a:gd name="connsiteY391" fmla="*/ 697 h 1469"/>
                <a:gd name="connsiteX392" fmla="*/ 2013 w 2331"/>
                <a:gd name="connsiteY392" fmla="*/ 780 h 1469"/>
                <a:gd name="connsiteX393" fmla="*/ 1920 w 2331"/>
                <a:gd name="connsiteY393" fmla="*/ 774 h 1469"/>
                <a:gd name="connsiteX394" fmla="*/ 1830 w 2331"/>
                <a:gd name="connsiteY394" fmla="*/ 741 h 1469"/>
                <a:gd name="connsiteX395" fmla="*/ 1796 w 2331"/>
                <a:gd name="connsiteY395" fmla="*/ 738 h 1469"/>
                <a:gd name="connsiteX396" fmla="*/ 1797 w 2331"/>
                <a:gd name="connsiteY396" fmla="*/ 738 h 1469"/>
                <a:gd name="connsiteX397" fmla="*/ 1729 w 2331"/>
                <a:gd name="connsiteY397" fmla="*/ 703 h 1469"/>
                <a:gd name="connsiteX398" fmla="*/ 1791 w 2331"/>
                <a:gd name="connsiteY398" fmla="*/ 708 h 1469"/>
                <a:gd name="connsiteX399" fmla="*/ 1583 w 2331"/>
                <a:gd name="connsiteY399" fmla="*/ 794 h 1469"/>
                <a:gd name="connsiteX400" fmla="*/ 1735 w 2331"/>
                <a:gd name="connsiteY400" fmla="*/ 749 h 1469"/>
                <a:gd name="connsiteX401" fmla="*/ 1392 w 2331"/>
                <a:gd name="connsiteY401" fmla="*/ 973 h 1469"/>
                <a:gd name="connsiteX402" fmla="*/ 1454 w 2331"/>
                <a:gd name="connsiteY402" fmla="*/ 925 h 1469"/>
                <a:gd name="connsiteX403" fmla="*/ 1542 w 2331"/>
                <a:gd name="connsiteY403" fmla="*/ 915 h 1469"/>
                <a:gd name="connsiteX404" fmla="*/ 1410 w 2331"/>
                <a:gd name="connsiteY404" fmla="*/ 840 h 1469"/>
                <a:gd name="connsiteX405" fmla="*/ 1494 w 2331"/>
                <a:gd name="connsiteY405" fmla="*/ 1011 h 1469"/>
                <a:gd name="connsiteX406" fmla="*/ 1416 w 2331"/>
                <a:gd name="connsiteY406" fmla="*/ 879 h 1469"/>
                <a:gd name="connsiteX407" fmla="*/ 1401 w 2331"/>
                <a:gd name="connsiteY407" fmla="*/ 837 h 1469"/>
                <a:gd name="connsiteX408" fmla="*/ 1454 w 2331"/>
                <a:gd name="connsiteY408" fmla="*/ 840 h 1469"/>
                <a:gd name="connsiteX409" fmla="*/ 1454 w 2331"/>
                <a:gd name="connsiteY409" fmla="*/ 918 h 1469"/>
                <a:gd name="connsiteX410" fmla="*/ 1380 w 2331"/>
                <a:gd name="connsiteY410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2159 w 2331"/>
                <a:gd name="connsiteY10" fmla="*/ 918 h 1469"/>
                <a:gd name="connsiteX11" fmla="*/ 2166 w 2331"/>
                <a:gd name="connsiteY11" fmla="*/ 918 h 1469"/>
                <a:gd name="connsiteX12" fmla="*/ 2202 w 2331"/>
                <a:gd name="connsiteY12" fmla="*/ 1008 h 1469"/>
                <a:gd name="connsiteX13" fmla="*/ 2154 w 2331"/>
                <a:gd name="connsiteY13" fmla="*/ 966 h 1469"/>
                <a:gd name="connsiteX14" fmla="*/ 2163 w 2331"/>
                <a:gd name="connsiteY14" fmla="*/ 873 h 1469"/>
                <a:gd name="connsiteX15" fmla="*/ 2067 w 2331"/>
                <a:gd name="connsiteY15" fmla="*/ 825 h 1469"/>
                <a:gd name="connsiteX16" fmla="*/ 2069 w 2331"/>
                <a:gd name="connsiteY16" fmla="*/ 870 h 1469"/>
                <a:gd name="connsiteX17" fmla="*/ 2159 w 2331"/>
                <a:gd name="connsiteY17" fmla="*/ 909 h 1469"/>
                <a:gd name="connsiteX18" fmla="*/ 2157 w 2331"/>
                <a:gd name="connsiteY18" fmla="*/ 915 h 1469"/>
                <a:gd name="connsiteX19" fmla="*/ 2223 w 2331"/>
                <a:gd name="connsiteY19" fmla="*/ 960 h 1469"/>
                <a:gd name="connsiteX20" fmla="*/ 1968 w 2331"/>
                <a:gd name="connsiteY20" fmla="*/ 1134 h 1469"/>
                <a:gd name="connsiteX21" fmla="*/ 1984 w 2331"/>
                <a:gd name="connsiteY21" fmla="*/ 1083 h 1469"/>
                <a:gd name="connsiteX22" fmla="*/ 1999 w 2331"/>
                <a:gd name="connsiteY22" fmla="*/ 1031 h 1469"/>
                <a:gd name="connsiteX23" fmla="*/ 2187 w 2331"/>
                <a:gd name="connsiteY23" fmla="*/ 942 h 1469"/>
                <a:gd name="connsiteX24" fmla="*/ 2208 w 2331"/>
                <a:gd name="connsiteY24" fmla="*/ 926 h 1469"/>
                <a:gd name="connsiteX25" fmla="*/ 2055 w 2331"/>
                <a:gd name="connsiteY25" fmla="*/ 1087 h 1469"/>
                <a:gd name="connsiteX26" fmla="*/ 2091 w 2331"/>
                <a:gd name="connsiteY26" fmla="*/ 918 h 1469"/>
                <a:gd name="connsiteX27" fmla="*/ 2118 w 2331"/>
                <a:gd name="connsiteY27" fmla="*/ 1003 h 1469"/>
                <a:gd name="connsiteX28" fmla="*/ 2194 w 2331"/>
                <a:gd name="connsiteY28" fmla="*/ 1057 h 1469"/>
                <a:gd name="connsiteX29" fmla="*/ 2158 w 2331"/>
                <a:gd name="connsiteY29" fmla="*/ 1263 h 1469"/>
                <a:gd name="connsiteX30" fmla="*/ 2208 w 2331"/>
                <a:gd name="connsiteY30" fmla="*/ 1083 h 1469"/>
                <a:gd name="connsiteX31" fmla="*/ 2205 w 2331"/>
                <a:gd name="connsiteY31" fmla="*/ 1080 h 1469"/>
                <a:gd name="connsiteX32" fmla="*/ 2199 w 2331"/>
                <a:gd name="connsiteY32" fmla="*/ 1080 h 1469"/>
                <a:gd name="connsiteX33" fmla="*/ 2165 w 2331"/>
                <a:gd name="connsiteY33" fmla="*/ 1243 h 1469"/>
                <a:gd name="connsiteX34" fmla="*/ 2171 w 2331"/>
                <a:gd name="connsiteY34" fmla="*/ 1224 h 1469"/>
                <a:gd name="connsiteX35" fmla="*/ 2183 w 2331"/>
                <a:gd name="connsiteY35" fmla="*/ 1219 h 1469"/>
                <a:gd name="connsiteX36" fmla="*/ 2195 w 2331"/>
                <a:gd name="connsiteY36" fmla="*/ 1213 h 1469"/>
                <a:gd name="connsiteX37" fmla="*/ 2207 w 2331"/>
                <a:gd name="connsiteY37" fmla="*/ 1208 h 1469"/>
                <a:gd name="connsiteX38" fmla="*/ 2218 w 2331"/>
                <a:gd name="connsiteY38" fmla="*/ 1203 h 1469"/>
                <a:gd name="connsiteX39" fmla="*/ 2230 w 2331"/>
                <a:gd name="connsiteY39" fmla="*/ 1197 h 1469"/>
                <a:gd name="connsiteX40" fmla="*/ 2241 w 2331"/>
                <a:gd name="connsiteY40" fmla="*/ 1191 h 1469"/>
                <a:gd name="connsiteX41" fmla="*/ 2251 w 2331"/>
                <a:gd name="connsiteY41" fmla="*/ 1185 h 1469"/>
                <a:gd name="connsiteX42" fmla="*/ 2261 w 2331"/>
                <a:gd name="connsiteY42" fmla="*/ 1178 h 1469"/>
                <a:gd name="connsiteX43" fmla="*/ 2279 w 2331"/>
                <a:gd name="connsiteY43" fmla="*/ 1160 h 1469"/>
                <a:gd name="connsiteX44" fmla="*/ 2294 w 2331"/>
                <a:gd name="connsiteY44" fmla="*/ 1138 h 1469"/>
                <a:gd name="connsiteX45" fmla="*/ 2307 w 2331"/>
                <a:gd name="connsiteY45" fmla="*/ 1111 h 1469"/>
                <a:gd name="connsiteX46" fmla="*/ 2317 w 2331"/>
                <a:gd name="connsiteY46" fmla="*/ 1082 h 1469"/>
                <a:gd name="connsiteX47" fmla="*/ 2324 w 2331"/>
                <a:gd name="connsiteY47" fmla="*/ 1051 h 1469"/>
                <a:gd name="connsiteX48" fmla="*/ 2328 w 2331"/>
                <a:gd name="connsiteY48" fmla="*/ 1018 h 1469"/>
                <a:gd name="connsiteX49" fmla="*/ 2331 w 2331"/>
                <a:gd name="connsiteY49" fmla="*/ 985 h 1469"/>
                <a:gd name="connsiteX50" fmla="*/ 2331 w 2331"/>
                <a:gd name="connsiteY50" fmla="*/ 954 h 1469"/>
                <a:gd name="connsiteX51" fmla="*/ 2329 w 2331"/>
                <a:gd name="connsiteY51" fmla="*/ 927 h 1469"/>
                <a:gd name="connsiteX52" fmla="*/ 2327 w 2331"/>
                <a:gd name="connsiteY52" fmla="*/ 899 h 1469"/>
                <a:gd name="connsiteX53" fmla="*/ 2322 w 2331"/>
                <a:gd name="connsiteY53" fmla="*/ 871 h 1469"/>
                <a:gd name="connsiteX54" fmla="*/ 2315 w 2331"/>
                <a:gd name="connsiteY54" fmla="*/ 844 h 1469"/>
                <a:gd name="connsiteX55" fmla="*/ 2307 w 2331"/>
                <a:gd name="connsiteY55" fmla="*/ 819 h 1469"/>
                <a:gd name="connsiteX56" fmla="*/ 2297 w 2331"/>
                <a:gd name="connsiteY56" fmla="*/ 796 h 1469"/>
                <a:gd name="connsiteX57" fmla="*/ 2284 w 2331"/>
                <a:gd name="connsiteY57" fmla="*/ 777 h 1469"/>
                <a:gd name="connsiteX58" fmla="*/ 2269 w 2331"/>
                <a:gd name="connsiteY58" fmla="*/ 762 h 1469"/>
                <a:gd name="connsiteX59" fmla="*/ 2242 w 2331"/>
                <a:gd name="connsiteY59" fmla="*/ 743 h 1469"/>
                <a:gd name="connsiteX60" fmla="*/ 2213 w 2331"/>
                <a:gd name="connsiteY60" fmla="*/ 725 h 1469"/>
                <a:gd name="connsiteX61" fmla="*/ 2181 w 2331"/>
                <a:gd name="connsiteY61" fmla="*/ 706 h 1469"/>
                <a:gd name="connsiteX62" fmla="*/ 2147 w 2331"/>
                <a:gd name="connsiteY62" fmla="*/ 688 h 1469"/>
                <a:gd name="connsiteX63" fmla="*/ 2112 w 2331"/>
                <a:gd name="connsiteY63" fmla="*/ 672 h 1469"/>
                <a:gd name="connsiteX64" fmla="*/ 2074 w 2331"/>
                <a:gd name="connsiteY64" fmla="*/ 656 h 1469"/>
                <a:gd name="connsiteX65" fmla="*/ 2034 w 2331"/>
                <a:gd name="connsiteY65" fmla="*/ 640 h 1469"/>
                <a:gd name="connsiteX66" fmla="*/ 1993 w 2331"/>
                <a:gd name="connsiteY66" fmla="*/ 625 h 1469"/>
                <a:gd name="connsiteX67" fmla="*/ 1950 w 2331"/>
                <a:gd name="connsiteY67" fmla="*/ 611 h 1469"/>
                <a:gd name="connsiteX68" fmla="*/ 1904 w 2331"/>
                <a:gd name="connsiteY68" fmla="*/ 598 h 1469"/>
                <a:gd name="connsiteX69" fmla="*/ 1857 w 2331"/>
                <a:gd name="connsiteY69" fmla="*/ 585 h 1469"/>
                <a:gd name="connsiteX70" fmla="*/ 1808 w 2331"/>
                <a:gd name="connsiteY70" fmla="*/ 574 h 1469"/>
                <a:gd name="connsiteX71" fmla="*/ 1758 w 2331"/>
                <a:gd name="connsiteY71" fmla="*/ 563 h 1469"/>
                <a:gd name="connsiteX72" fmla="*/ 1707 w 2331"/>
                <a:gd name="connsiteY72" fmla="*/ 553 h 1469"/>
                <a:gd name="connsiteX73" fmla="*/ 1654 w 2331"/>
                <a:gd name="connsiteY73" fmla="*/ 543 h 1469"/>
                <a:gd name="connsiteX74" fmla="*/ 1599 w 2331"/>
                <a:gd name="connsiteY74" fmla="*/ 535 h 1469"/>
                <a:gd name="connsiteX75" fmla="*/ 1599 w 2331"/>
                <a:gd name="connsiteY75" fmla="*/ 535 h 1469"/>
                <a:gd name="connsiteX76" fmla="*/ 1595 w 2331"/>
                <a:gd name="connsiteY76" fmla="*/ 471 h 1469"/>
                <a:gd name="connsiteX77" fmla="*/ 1487 w 2331"/>
                <a:gd name="connsiteY77" fmla="*/ 471 h 1469"/>
                <a:gd name="connsiteX78" fmla="*/ 1496 w 2331"/>
                <a:gd name="connsiteY78" fmla="*/ 637 h 1469"/>
                <a:gd name="connsiteX79" fmla="*/ 1491 w 2331"/>
                <a:gd name="connsiteY79" fmla="*/ 638 h 1469"/>
                <a:gd name="connsiteX80" fmla="*/ 1487 w 2331"/>
                <a:gd name="connsiteY80" fmla="*/ 639 h 1469"/>
                <a:gd name="connsiteX81" fmla="*/ 1482 w 2331"/>
                <a:gd name="connsiteY81" fmla="*/ 640 h 1469"/>
                <a:gd name="connsiteX82" fmla="*/ 1477 w 2331"/>
                <a:gd name="connsiteY82" fmla="*/ 642 h 1469"/>
                <a:gd name="connsiteX83" fmla="*/ 1473 w 2331"/>
                <a:gd name="connsiteY83" fmla="*/ 644 h 1469"/>
                <a:gd name="connsiteX84" fmla="*/ 1468 w 2331"/>
                <a:gd name="connsiteY84" fmla="*/ 645 h 1469"/>
                <a:gd name="connsiteX85" fmla="*/ 1462 w 2331"/>
                <a:gd name="connsiteY85" fmla="*/ 646 h 1469"/>
                <a:gd name="connsiteX86" fmla="*/ 1458 w 2331"/>
                <a:gd name="connsiteY86" fmla="*/ 647 h 1469"/>
                <a:gd name="connsiteX87" fmla="*/ 1467 w 2331"/>
                <a:gd name="connsiteY87" fmla="*/ 643 h 1469"/>
                <a:gd name="connsiteX88" fmla="*/ 1418 w 2331"/>
                <a:gd name="connsiteY88" fmla="*/ 561 h 1469"/>
                <a:gd name="connsiteX89" fmla="*/ 1405 w 2331"/>
                <a:gd name="connsiteY89" fmla="*/ 452 h 1469"/>
                <a:gd name="connsiteX90" fmla="*/ 1417 w 2331"/>
                <a:gd name="connsiteY90" fmla="*/ 442 h 1469"/>
                <a:gd name="connsiteX91" fmla="*/ 1427 w 2331"/>
                <a:gd name="connsiteY91" fmla="*/ 430 h 1469"/>
                <a:gd name="connsiteX92" fmla="*/ 1438 w 2331"/>
                <a:gd name="connsiteY92" fmla="*/ 417 h 1469"/>
                <a:gd name="connsiteX93" fmla="*/ 1447 w 2331"/>
                <a:gd name="connsiteY93" fmla="*/ 403 h 1469"/>
                <a:gd name="connsiteX94" fmla="*/ 1456 w 2331"/>
                <a:gd name="connsiteY94" fmla="*/ 388 h 1469"/>
                <a:gd name="connsiteX95" fmla="*/ 1465 w 2331"/>
                <a:gd name="connsiteY95" fmla="*/ 372 h 1469"/>
                <a:gd name="connsiteX96" fmla="*/ 1472 w 2331"/>
                <a:gd name="connsiteY96" fmla="*/ 354 h 1469"/>
                <a:gd name="connsiteX97" fmla="*/ 1479 w 2331"/>
                <a:gd name="connsiteY97" fmla="*/ 337 h 1469"/>
                <a:gd name="connsiteX98" fmla="*/ 1487 w 2331"/>
                <a:gd name="connsiteY98" fmla="*/ 471 h 1469"/>
                <a:gd name="connsiteX99" fmla="*/ 1595 w 2331"/>
                <a:gd name="connsiteY99" fmla="*/ 471 h 1469"/>
                <a:gd name="connsiteX100" fmla="*/ 1585 w 2331"/>
                <a:gd name="connsiteY100" fmla="*/ 273 h 1469"/>
                <a:gd name="connsiteX101" fmla="*/ 1584 w 2331"/>
                <a:gd name="connsiteY101" fmla="*/ 265 h 1469"/>
                <a:gd name="connsiteX102" fmla="*/ 1580 w 2331"/>
                <a:gd name="connsiteY102" fmla="*/ 257 h 1469"/>
                <a:gd name="connsiteX103" fmla="*/ 1576 w 2331"/>
                <a:gd name="connsiteY103" fmla="*/ 250 h 1469"/>
                <a:gd name="connsiteX104" fmla="*/ 1570 w 2331"/>
                <a:gd name="connsiteY104" fmla="*/ 243 h 1469"/>
                <a:gd name="connsiteX105" fmla="*/ 1563 w 2331"/>
                <a:gd name="connsiteY105" fmla="*/ 237 h 1469"/>
                <a:gd name="connsiteX106" fmla="*/ 1556 w 2331"/>
                <a:gd name="connsiteY106" fmla="*/ 234 h 1469"/>
                <a:gd name="connsiteX107" fmla="*/ 1546 w 2331"/>
                <a:gd name="connsiteY107" fmla="*/ 231 h 1469"/>
                <a:gd name="connsiteX108" fmla="*/ 1538 w 2331"/>
                <a:gd name="connsiteY108" fmla="*/ 230 h 1469"/>
                <a:gd name="connsiteX109" fmla="*/ 1517 w 2331"/>
                <a:gd name="connsiteY109" fmla="*/ 230 h 1469"/>
                <a:gd name="connsiteX110" fmla="*/ 1511 w 2331"/>
                <a:gd name="connsiteY110" fmla="*/ 230 h 1469"/>
                <a:gd name="connsiteX111" fmla="*/ 1505 w 2331"/>
                <a:gd name="connsiteY111" fmla="*/ 231 h 1469"/>
                <a:gd name="connsiteX112" fmla="*/ 1501 w 2331"/>
                <a:gd name="connsiteY112" fmla="*/ 234 h 1469"/>
                <a:gd name="connsiteX113" fmla="*/ 1495 w 2331"/>
                <a:gd name="connsiteY113" fmla="*/ 236 h 1469"/>
                <a:gd name="connsiteX114" fmla="*/ 1495 w 2331"/>
                <a:gd name="connsiteY114" fmla="*/ 236 h 1469"/>
                <a:gd name="connsiteX115" fmla="*/ 1495 w 2331"/>
                <a:gd name="connsiteY115" fmla="*/ 235 h 1469"/>
                <a:gd name="connsiteX116" fmla="*/ 1495 w 2331"/>
                <a:gd name="connsiteY116" fmla="*/ 235 h 1469"/>
                <a:gd name="connsiteX117" fmla="*/ 1495 w 2331"/>
                <a:gd name="connsiteY117" fmla="*/ 235 h 1469"/>
                <a:gd name="connsiteX118" fmla="*/ 1493 w 2331"/>
                <a:gd name="connsiteY118" fmla="*/ 212 h 1469"/>
                <a:gd name="connsiteX119" fmla="*/ 1488 w 2331"/>
                <a:gd name="connsiteY119" fmla="*/ 188 h 1469"/>
                <a:gd name="connsiteX120" fmla="*/ 1481 w 2331"/>
                <a:gd name="connsiteY120" fmla="*/ 166 h 1469"/>
                <a:gd name="connsiteX121" fmla="*/ 1473 w 2331"/>
                <a:gd name="connsiteY121" fmla="*/ 145 h 1469"/>
                <a:gd name="connsiteX122" fmla="*/ 1462 w 2331"/>
                <a:gd name="connsiteY122" fmla="*/ 124 h 1469"/>
                <a:gd name="connsiteX123" fmla="*/ 1449 w 2331"/>
                <a:gd name="connsiteY123" fmla="*/ 105 h 1469"/>
                <a:gd name="connsiteX124" fmla="*/ 1434 w 2331"/>
                <a:gd name="connsiteY124" fmla="*/ 86 h 1469"/>
                <a:gd name="connsiteX125" fmla="*/ 1418 w 2331"/>
                <a:gd name="connsiteY125" fmla="*/ 69 h 1469"/>
                <a:gd name="connsiteX126" fmla="*/ 1399 w 2331"/>
                <a:gd name="connsiteY126" fmla="*/ 54 h 1469"/>
                <a:gd name="connsiteX127" fmla="*/ 1379 w 2331"/>
                <a:gd name="connsiteY127" fmla="*/ 40 h 1469"/>
                <a:gd name="connsiteX128" fmla="*/ 1359 w 2331"/>
                <a:gd name="connsiteY128" fmla="*/ 28 h 1469"/>
                <a:gd name="connsiteX129" fmla="*/ 1338 w 2331"/>
                <a:gd name="connsiteY129" fmla="*/ 18 h 1469"/>
                <a:gd name="connsiteX130" fmla="*/ 1316 w 2331"/>
                <a:gd name="connsiteY130" fmla="*/ 11 h 1469"/>
                <a:gd name="connsiteX131" fmla="*/ 1294 w 2331"/>
                <a:gd name="connsiteY131" fmla="*/ 5 h 1469"/>
                <a:gd name="connsiteX132" fmla="*/ 1271 w 2331"/>
                <a:gd name="connsiteY132" fmla="*/ 1 h 1469"/>
                <a:gd name="connsiteX133" fmla="*/ 1247 w 2331"/>
                <a:gd name="connsiteY133" fmla="*/ 0 h 1469"/>
                <a:gd name="connsiteX134" fmla="*/ 1225 w 2331"/>
                <a:gd name="connsiteY134" fmla="*/ 1 h 1469"/>
                <a:gd name="connsiteX135" fmla="*/ 1204 w 2331"/>
                <a:gd name="connsiteY135" fmla="*/ 4 h 1469"/>
                <a:gd name="connsiteX136" fmla="*/ 1183 w 2331"/>
                <a:gd name="connsiteY136" fmla="*/ 9 h 1469"/>
                <a:gd name="connsiteX137" fmla="*/ 1163 w 2331"/>
                <a:gd name="connsiteY137" fmla="*/ 15 h 1469"/>
                <a:gd name="connsiteX138" fmla="*/ 1144 w 2331"/>
                <a:gd name="connsiteY138" fmla="*/ 25 h 1469"/>
                <a:gd name="connsiteX139" fmla="*/ 1127 w 2331"/>
                <a:gd name="connsiteY139" fmla="*/ 34 h 1469"/>
                <a:gd name="connsiteX140" fmla="*/ 1110 w 2331"/>
                <a:gd name="connsiteY140" fmla="*/ 46 h 1469"/>
                <a:gd name="connsiteX141" fmla="*/ 1095 w 2331"/>
                <a:gd name="connsiteY141" fmla="*/ 60 h 1469"/>
                <a:gd name="connsiteX142" fmla="*/ 1080 w 2331"/>
                <a:gd name="connsiteY142" fmla="*/ 74 h 1469"/>
                <a:gd name="connsiteX143" fmla="*/ 1068 w 2331"/>
                <a:gd name="connsiteY143" fmla="*/ 90 h 1469"/>
                <a:gd name="connsiteX144" fmla="*/ 1057 w 2331"/>
                <a:gd name="connsiteY144" fmla="*/ 106 h 1469"/>
                <a:gd name="connsiteX145" fmla="*/ 1047 w 2331"/>
                <a:gd name="connsiteY145" fmla="*/ 125 h 1469"/>
                <a:gd name="connsiteX146" fmla="*/ 1039 w 2331"/>
                <a:gd name="connsiteY146" fmla="*/ 144 h 1469"/>
                <a:gd name="connsiteX147" fmla="*/ 1033 w 2331"/>
                <a:gd name="connsiteY147" fmla="*/ 164 h 1469"/>
                <a:gd name="connsiteX148" fmla="*/ 1029 w 2331"/>
                <a:gd name="connsiteY148" fmla="*/ 185 h 1469"/>
                <a:gd name="connsiteX149" fmla="*/ 1026 w 2331"/>
                <a:gd name="connsiteY149" fmla="*/ 207 h 1469"/>
                <a:gd name="connsiteX150" fmla="*/ 1003 w 2331"/>
                <a:gd name="connsiteY150" fmla="*/ 227 h 1469"/>
                <a:gd name="connsiteX151" fmla="*/ 976 w 2331"/>
                <a:gd name="connsiteY151" fmla="*/ 251 h 1469"/>
                <a:gd name="connsiteX152" fmla="*/ 947 w 2331"/>
                <a:gd name="connsiteY152" fmla="*/ 279 h 1469"/>
                <a:gd name="connsiteX153" fmla="*/ 919 w 2331"/>
                <a:gd name="connsiteY153" fmla="*/ 309 h 1469"/>
                <a:gd name="connsiteX154" fmla="*/ 893 w 2331"/>
                <a:gd name="connsiteY154" fmla="*/ 338 h 1469"/>
                <a:gd name="connsiteX155" fmla="*/ 873 w 2331"/>
                <a:gd name="connsiteY155" fmla="*/ 366 h 1469"/>
                <a:gd name="connsiteX156" fmla="*/ 860 w 2331"/>
                <a:gd name="connsiteY156" fmla="*/ 391 h 1469"/>
                <a:gd name="connsiteX157" fmla="*/ 858 w 2331"/>
                <a:gd name="connsiteY157" fmla="*/ 414 h 1469"/>
                <a:gd name="connsiteX158" fmla="*/ 860 w 2331"/>
                <a:gd name="connsiteY158" fmla="*/ 422 h 1469"/>
                <a:gd name="connsiteX159" fmla="*/ 864 w 2331"/>
                <a:gd name="connsiteY159" fmla="*/ 429 h 1469"/>
                <a:gd name="connsiteX160" fmla="*/ 870 w 2331"/>
                <a:gd name="connsiteY160" fmla="*/ 435 h 1469"/>
                <a:gd name="connsiteX161" fmla="*/ 877 w 2331"/>
                <a:gd name="connsiteY161" fmla="*/ 439 h 1469"/>
                <a:gd name="connsiteX162" fmla="*/ 887 w 2331"/>
                <a:gd name="connsiteY162" fmla="*/ 444 h 1469"/>
                <a:gd name="connsiteX163" fmla="*/ 898 w 2331"/>
                <a:gd name="connsiteY163" fmla="*/ 449 h 1469"/>
                <a:gd name="connsiteX164" fmla="*/ 911 w 2331"/>
                <a:gd name="connsiteY164" fmla="*/ 452 h 1469"/>
                <a:gd name="connsiteX165" fmla="*/ 923 w 2331"/>
                <a:gd name="connsiteY165" fmla="*/ 456 h 1469"/>
                <a:gd name="connsiteX166" fmla="*/ 936 w 2331"/>
                <a:gd name="connsiteY166" fmla="*/ 459 h 1469"/>
                <a:gd name="connsiteX167" fmla="*/ 950 w 2331"/>
                <a:gd name="connsiteY167" fmla="*/ 462 h 1469"/>
                <a:gd name="connsiteX168" fmla="*/ 964 w 2331"/>
                <a:gd name="connsiteY168" fmla="*/ 465 h 1469"/>
                <a:gd name="connsiteX169" fmla="*/ 978 w 2331"/>
                <a:gd name="connsiteY169" fmla="*/ 466 h 1469"/>
                <a:gd name="connsiteX170" fmla="*/ 991 w 2331"/>
                <a:gd name="connsiteY170" fmla="*/ 469 h 1469"/>
                <a:gd name="connsiteX171" fmla="*/ 1005 w 2331"/>
                <a:gd name="connsiteY171" fmla="*/ 470 h 1469"/>
                <a:gd name="connsiteX172" fmla="*/ 1018 w 2331"/>
                <a:gd name="connsiteY172" fmla="*/ 472 h 1469"/>
                <a:gd name="connsiteX173" fmla="*/ 1030 w 2331"/>
                <a:gd name="connsiteY173" fmla="*/ 473 h 1469"/>
                <a:gd name="connsiteX174" fmla="*/ 1041 w 2331"/>
                <a:gd name="connsiteY174" fmla="*/ 473 h 1469"/>
                <a:gd name="connsiteX175" fmla="*/ 1052 w 2331"/>
                <a:gd name="connsiteY175" fmla="*/ 474 h 1469"/>
                <a:gd name="connsiteX176" fmla="*/ 1061 w 2331"/>
                <a:gd name="connsiteY176" fmla="*/ 476 h 1469"/>
                <a:gd name="connsiteX177" fmla="*/ 1069 w 2331"/>
                <a:gd name="connsiteY177" fmla="*/ 476 h 1469"/>
                <a:gd name="connsiteX178" fmla="*/ 1082 w 2331"/>
                <a:gd name="connsiteY178" fmla="*/ 589 h 1469"/>
                <a:gd name="connsiteX179" fmla="*/ 1082 w 2331"/>
                <a:gd name="connsiteY179" fmla="*/ 593 h 1469"/>
                <a:gd name="connsiteX180" fmla="*/ 1074 w 2331"/>
                <a:gd name="connsiteY180" fmla="*/ 590 h 1469"/>
                <a:gd name="connsiteX181" fmla="*/ 1067 w 2331"/>
                <a:gd name="connsiteY181" fmla="*/ 588 h 1469"/>
                <a:gd name="connsiteX182" fmla="*/ 1059 w 2331"/>
                <a:gd name="connsiteY182" fmla="*/ 588 h 1469"/>
                <a:gd name="connsiteX183" fmla="*/ 1051 w 2331"/>
                <a:gd name="connsiteY183" fmla="*/ 590 h 1469"/>
                <a:gd name="connsiteX184" fmla="*/ 1046 w 2331"/>
                <a:gd name="connsiteY184" fmla="*/ 591 h 1469"/>
                <a:gd name="connsiteX185" fmla="*/ 1043 w 2331"/>
                <a:gd name="connsiteY185" fmla="*/ 593 h 1469"/>
                <a:gd name="connsiteX186" fmla="*/ 1039 w 2331"/>
                <a:gd name="connsiteY186" fmla="*/ 594 h 1469"/>
                <a:gd name="connsiteX187" fmla="*/ 1037 w 2331"/>
                <a:gd name="connsiteY187" fmla="*/ 595 h 1469"/>
                <a:gd name="connsiteX188" fmla="*/ 969 w 2331"/>
                <a:gd name="connsiteY188" fmla="*/ 501 h 1469"/>
                <a:gd name="connsiteX189" fmla="*/ 968 w 2331"/>
                <a:gd name="connsiteY189" fmla="*/ 500 h 1469"/>
                <a:gd name="connsiteX190" fmla="*/ 963 w 2331"/>
                <a:gd name="connsiteY190" fmla="*/ 497 h 1469"/>
                <a:gd name="connsiteX191" fmla="*/ 957 w 2331"/>
                <a:gd name="connsiteY191" fmla="*/ 493 h 1469"/>
                <a:gd name="connsiteX192" fmla="*/ 951 w 2331"/>
                <a:gd name="connsiteY192" fmla="*/ 491 h 1469"/>
                <a:gd name="connsiteX193" fmla="*/ 943 w 2331"/>
                <a:gd name="connsiteY193" fmla="*/ 488 h 1469"/>
                <a:gd name="connsiteX194" fmla="*/ 936 w 2331"/>
                <a:gd name="connsiteY194" fmla="*/ 488 h 1469"/>
                <a:gd name="connsiteX195" fmla="*/ 928 w 2331"/>
                <a:gd name="connsiteY195" fmla="*/ 491 h 1469"/>
                <a:gd name="connsiteX196" fmla="*/ 920 w 2331"/>
                <a:gd name="connsiteY196" fmla="*/ 493 h 1469"/>
                <a:gd name="connsiteX197" fmla="*/ 912 w 2331"/>
                <a:gd name="connsiteY197" fmla="*/ 499 h 1469"/>
                <a:gd name="connsiteX198" fmla="*/ 900 w 2331"/>
                <a:gd name="connsiteY198" fmla="*/ 514 h 1469"/>
                <a:gd name="connsiteX199" fmla="*/ 897 w 2331"/>
                <a:gd name="connsiteY199" fmla="*/ 529 h 1469"/>
                <a:gd name="connsiteX200" fmla="*/ 899 w 2331"/>
                <a:gd name="connsiteY200" fmla="*/ 543 h 1469"/>
                <a:gd name="connsiteX201" fmla="*/ 904 w 2331"/>
                <a:gd name="connsiteY201" fmla="*/ 554 h 1469"/>
                <a:gd name="connsiteX202" fmla="*/ 906 w 2331"/>
                <a:gd name="connsiteY202" fmla="*/ 557 h 1469"/>
                <a:gd name="connsiteX203" fmla="*/ 912 w 2331"/>
                <a:gd name="connsiteY203" fmla="*/ 564 h 1469"/>
                <a:gd name="connsiteX204" fmla="*/ 920 w 2331"/>
                <a:gd name="connsiteY204" fmla="*/ 576 h 1469"/>
                <a:gd name="connsiteX205" fmla="*/ 930 w 2331"/>
                <a:gd name="connsiteY205" fmla="*/ 590 h 1469"/>
                <a:gd name="connsiteX206" fmla="*/ 941 w 2331"/>
                <a:gd name="connsiteY206" fmla="*/ 604 h 1469"/>
                <a:gd name="connsiteX207" fmla="*/ 953 w 2331"/>
                <a:gd name="connsiteY207" fmla="*/ 619 h 1469"/>
                <a:gd name="connsiteX208" fmla="*/ 962 w 2331"/>
                <a:gd name="connsiteY208" fmla="*/ 632 h 1469"/>
                <a:gd name="connsiteX209" fmla="*/ 970 w 2331"/>
                <a:gd name="connsiteY209" fmla="*/ 643 h 1469"/>
                <a:gd name="connsiteX210" fmla="*/ 944 w 2331"/>
                <a:gd name="connsiteY210" fmla="*/ 636 h 1469"/>
                <a:gd name="connsiteX211" fmla="*/ 922 w 2331"/>
                <a:gd name="connsiteY211" fmla="*/ 628 h 1469"/>
                <a:gd name="connsiteX212" fmla="*/ 902 w 2331"/>
                <a:gd name="connsiteY212" fmla="*/ 618 h 1469"/>
                <a:gd name="connsiteX213" fmla="*/ 886 w 2331"/>
                <a:gd name="connsiteY213" fmla="*/ 609 h 1469"/>
                <a:gd name="connsiteX214" fmla="*/ 873 w 2331"/>
                <a:gd name="connsiteY214" fmla="*/ 600 h 1469"/>
                <a:gd name="connsiteX215" fmla="*/ 863 w 2331"/>
                <a:gd name="connsiteY215" fmla="*/ 589 h 1469"/>
                <a:gd name="connsiteX216" fmla="*/ 857 w 2331"/>
                <a:gd name="connsiteY216" fmla="*/ 578 h 1469"/>
                <a:gd name="connsiteX217" fmla="*/ 854 w 2331"/>
                <a:gd name="connsiteY217" fmla="*/ 567 h 1469"/>
                <a:gd name="connsiteX218" fmla="*/ 853 w 2331"/>
                <a:gd name="connsiteY218" fmla="*/ 559 h 1469"/>
                <a:gd name="connsiteX219" fmla="*/ 853 w 2331"/>
                <a:gd name="connsiteY219" fmla="*/ 552 h 1469"/>
                <a:gd name="connsiteX220" fmla="*/ 853 w 2331"/>
                <a:gd name="connsiteY220" fmla="*/ 545 h 1469"/>
                <a:gd name="connsiteX221" fmla="*/ 854 w 2331"/>
                <a:gd name="connsiteY221" fmla="*/ 538 h 1469"/>
                <a:gd name="connsiteX222" fmla="*/ 856 w 2331"/>
                <a:gd name="connsiteY222" fmla="*/ 518 h 1469"/>
                <a:gd name="connsiteX223" fmla="*/ 837 w 2331"/>
                <a:gd name="connsiteY223" fmla="*/ 520 h 1469"/>
                <a:gd name="connsiteX224" fmla="*/ 802 w 2331"/>
                <a:gd name="connsiteY224" fmla="*/ 524 h 1469"/>
                <a:gd name="connsiteX225" fmla="*/ 767 w 2331"/>
                <a:gd name="connsiteY225" fmla="*/ 528 h 1469"/>
                <a:gd name="connsiteX226" fmla="*/ 732 w 2331"/>
                <a:gd name="connsiteY226" fmla="*/ 532 h 1469"/>
                <a:gd name="connsiteX227" fmla="*/ 698 w 2331"/>
                <a:gd name="connsiteY227" fmla="*/ 538 h 1469"/>
                <a:gd name="connsiteX228" fmla="*/ 664 w 2331"/>
                <a:gd name="connsiteY228" fmla="*/ 542 h 1469"/>
                <a:gd name="connsiteX229" fmla="*/ 631 w 2331"/>
                <a:gd name="connsiteY229" fmla="*/ 548 h 1469"/>
                <a:gd name="connsiteX230" fmla="*/ 600 w 2331"/>
                <a:gd name="connsiteY230" fmla="*/ 554 h 1469"/>
                <a:gd name="connsiteX231" fmla="*/ 567 w 2331"/>
                <a:gd name="connsiteY231" fmla="*/ 560 h 1469"/>
                <a:gd name="connsiteX232" fmla="*/ 537 w 2331"/>
                <a:gd name="connsiteY232" fmla="*/ 567 h 1469"/>
                <a:gd name="connsiteX233" fmla="*/ 506 w 2331"/>
                <a:gd name="connsiteY233" fmla="*/ 574 h 1469"/>
                <a:gd name="connsiteX234" fmla="*/ 476 w 2331"/>
                <a:gd name="connsiteY234" fmla="*/ 581 h 1469"/>
                <a:gd name="connsiteX235" fmla="*/ 447 w 2331"/>
                <a:gd name="connsiteY235" fmla="*/ 589 h 1469"/>
                <a:gd name="connsiteX236" fmla="*/ 417 w 2331"/>
                <a:gd name="connsiteY236" fmla="*/ 596 h 1469"/>
                <a:gd name="connsiteX237" fmla="*/ 390 w 2331"/>
                <a:gd name="connsiteY237" fmla="*/ 604 h 1469"/>
                <a:gd name="connsiteX238" fmla="*/ 362 w 2331"/>
                <a:gd name="connsiteY238" fmla="*/ 614 h 1469"/>
                <a:gd name="connsiteX239" fmla="*/ 337 w 2331"/>
                <a:gd name="connsiteY239" fmla="*/ 622 h 1469"/>
                <a:gd name="connsiteX240" fmla="*/ 311 w 2331"/>
                <a:gd name="connsiteY240" fmla="*/ 631 h 1469"/>
                <a:gd name="connsiteX241" fmla="*/ 285 w 2331"/>
                <a:gd name="connsiteY241" fmla="*/ 640 h 1469"/>
                <a:gd name="connsiteX242" fmla="*/ 262 w 2331"/>
                <a:gd name="connsiteY242" fmla="*/ 650 h 1469"/>
                <a:gd name="connsiteX243" fmla="*/ 238 w 2331"/>
                <a:gd name="connsiteY243" fmla="*/ 660 h 1469"/>
                <a:gd name="connsiteX244" fmla="*/ 215 w 2331"/>
                <a:gd name="connsiteY244" fmla="*/ 671 h 1469"/>
                <a:gd name="connsiteX245" fmla="*/ 194 w 2331"/>
                <a:gd name="connsiteY245" fmla="*/ 681 h 1469"/>
                <a:gd name="connsiteX246" fmla="*/ 173 w 2331"/>
                <a:gd name="connsiteY246" fmla="*/ 692 h 1469"/>
                <a:gd name="connsiteX247" fmla="*/ 153 w 2331"/>
                <a:gd name="connsiteY247" fmla="*/ 702 h 1469"/>
                <a:gd name="connsiteX248" fmla="*/ 134 w 2331"/>
                <a:gd name="connsiteY248" fmla="*/ 714 h 1469"/>
                <a:gd name="connsiteX249" fmla="*/ 116 w 2331"/>
                <a:gd name="connsiteY249" fmla="*/ 726 h 1469"/>
                <a:gd name="connsiteX250" fmla="*/ 98 w 2331"/>
                <a:gd name="connsiteY250" fmla="*/ 737 h 1469"/>
                <a:gd name="connsiteX251" fmla="*/ 82 w 2331"/>
                <a:gd name="connsiteY251" fmla="*/ 749 h 1469"/>
                <a:gd name="connsiteX252" fmla="*/ 67 w 2331"/>
                <a:gd name="connsiteY252" fmla="*/ 762 h 1469"/>
                <a:gd name="connsiteX253" fmla="*/ 53 w 2331"/>
                <a:gd name="connsiteY253" fmla="*/ 774 h 1469"/>
                <a:gd name="connsiteX254" fmla="*/ 40 w 2331"/>
                <a:gd name="connsiteY254" fmla="*/ 787 h 1469"/>
                <a:gd name="connsiteX255" fmla="*/ 27 w 2331"/>
                <a:gd name="connsiteY255" fmla="*/ 799 h 1469"/>
                <a:gd name="connsiteX256" fmla="*/ 8 w 2331"/>
                <a:gd name="connsiteY256" fmla="*/ 836 h 1469"/>
                <a:gd name="connsiteX257" fmla="*/ 0 w 2331"/>
                <a:gd name="connsiteY257" fmla="*/ 882 h 1469"/>
                <a:gd name="connsiteX258" fmla="*/ 0 w 2331"/>
                <a:gd name="connsiteY258" fmla="*/ 927 h 1469"/>
                <a:gd name="connsiteX259" fmla="*/ 1 w 2331"/>
                <a:gd name="connsiteY259" fmla="*/ 958 h 1469"/>
                <a:gd name="connsiteX260" fmla="*/ 4 w 2331"/>
                <a:gd name="connsiteY260" fmla="*/ 983 h 1469"/>
                <a:gd name="connsiteX261" fmla="*/ 8 w 2331"/>
                <a:gd name="connsiteY261" fmla="*/ 1009 h 1469"/>
                <a:gd name="connsiteX262" fmla="*/ 14 w 2331"/>
                <a:gd name="connsiteY262" fmla="*/ 1034 h 1469"/>
                <a:gd name="connsiteX263" fmla="*/ 21 w 2331"/>
                <a:gd name="connsiteY263" fmla="*/ 1059 h 1469"/>
                <a:gd name="connsiteX264" fmla="*/ 29 w 2331"/>
                <a:gd name="connsiteY264" fmla="*/ 1082 h 1469"/>
                <a:gd name="connsiteX265" fmla="*/ 40 w 2331"/>
                <a:gd name="connsiteY265" fmla="*/ 1103 h 1469"/>
                <a:gd name="connsiteX266" fmla="*/ 51 w 2331"/>
                <a:gd name="connsiteY266" fmla="*/ 1122 h 1469"/>
                <a:gd name="connsiteX267" fmla="*/ 64 w 2331"/>
                <a:gd name="connsiteY267" fmla="*/ 1136 h 1469"/>
                <a:gd name="connsiteX268" fmla="*/ 81 w 2331"/>
                <a:gd name="connsiteY268" fmla="*/ 1149 h 1469"/>
                <a:gd name="connsiteX269" fmla="*/ 98 w 2331"/>
                <a:gd name="connsiteY269" fmla="*/ 1162 h 1469"/>
                <a:gd name="connsiteX270" fmla="*/ 118 w 2331"/>
                <a:gd name="connsiteY270" fmla="*/ 1173 h 1469"/>
                <a:gd name="connsiteX271" fmla="*/ 138 w 2331"/>
                <a:gd name="connsiteY271" fmla="*/ 1184 h 1469"/>
                <a:gd name="connsiteX272" fmla="*/ 160 w 2331"/>
                <a:gd name="connsiteY272" fmla="*/ 1193 h 1469"/>
                <a:gd name="connsiteX273" fmla="*/ 184 w 2331"/>
                <a:gd name="connsiteY273" fmla="*/ 1203 h 1469"/>
                <a:gd name="connsiteX274" fmla="*/ 208 w 2331"/>
                <a:gd name="connsiteY274" fmla="*/ 1211 h 1469"/>
                <a:gd name="connsiteX275" fmla="*/ 234 w 2331"/>
                <a:gd name="connsiteY275" fmla="*/ 1218 h 1469"/>
                <a:gd name="connsiteX276" fmla="*/ 242 w 2331"/>
                <a:gd name="connsiteY276" fmla="*/ 1239 h 1469"/>
                <a:gd name="connsiteX277" fmla="*/ 250 w 2331"/>
                <a:gd name="connsiteY277" fmla="*/ 1259 h 1469"/>
                <a:gd name="connsiteX278" fmla="*/ 261 w 2331"/>
                <a:gd name="connsiteY278" fmla="*/ 1279 h 1469"/>
                <a:gd name="connsiteX279" fmla="*/ 272 w 2331"/>
                <a:gd name="connsiteY279" fmla="*/ 1298 h 1469"/>
                <a:gd name="connsiteX280" fmla="*/ 285 w 2331"/>
                <a:gd name="connsiteY280" fmla="*/ 1317 h 1469"/>
                <a:gd name="connsiteX281" fmla="*/ 298 w 2331"/>
                <a:gd name="connsiteY281" fmla="*/ 1335 h 1469"/>
                <a:gd name="connsiteX282" fmla="*/ 313 w 2331"/>
                <a:gd name="connsiteY282" fmla="*/ 1352 h 1469"/>
                <a:gd name="connsiteX283" fmla="*/ 330 w 2331"/>
                <a:gd name="connsiteY283" fmla="*/ 1368 h 1469"/>
                <a:gd name="connsiteX284" fmla="*/ 342 w 2331"/>
                <a:gd name="connsiteY284" fmla="*/ 1380 h 1469"/>
                <a:gd name="connsiteX285" fmla="*/ 357 w 2331"/>
                <a:gd name="connsiteY285" fmla="*/ 1392 h 1469"/>
                <a:gd name="connsiteX286" fmla="*/ 371 w 2331"/>
                <a:gd name="connsiteY286" fmla="*/ 1402 h 1469"/>
                <a:gd name="connsiteX287" fmla="*/ 385 w 2331"/>
                <a:gd name="connsiteY287" fmla="*/ 1412 h 1469"/>
                <a:gd name="connsiteX288" fmla="*/ 400 w 2331"/>
                <a:gd name="connsiteY288" fmla="*/ 1421 h 1469"/>
                <a:gd name="connsiteX289" fmla="*/ 415 w 2331"/>
                <a:gd name="connsiteY289" fmla="*/ 1429 h 1469"/>
                <a:gd name="connsiteX290" fmla="*/ 430 w 2331"/>
                <a:gd name="connsiteY290" fmla="*/ 1436 h 1469"/>
                <a:gd name="connsiteX291" fmla="*/ 447 w 2331"/>
                <a:gd name="connsiteY291" fmla="*/ 1443 h 1469"/>
                <a:gd name="connsiteX292" fmla="*/ 462 w 2331"/>
                <a:gd name="connsiteY292" fmla="*/ 1449 h 1469"/>
                <a:gd name="connsiteX293" fmla="*/ 478 w 2331"/>
                <a:gd name="connsiteY293" fmla="*/ 1455 h 1469"/>
                <a:gd name="connsiteX294" fmla="*/ 494 w 2331"/>
                <a:gd name="connsiteY294" fmla="*/ 1458 h 1469"/>
                <a:gd name="connsiteX295" fmla="*/ 512 w 2331"/>
                <a:gd name="connsiteY295" fmla="*/ 1462 h 1469"/>
                <a:gd name="connsiteX296" fmla="*/ 528 w 2331"/>
                <a:gd name="connsiteY296" fmla="*/ 1465 h 1469"/>
                <a:gd name="connsiteX297" fmla="*/ 546 w 2331"/>
                <a:gd name="connsiteY297" fmla="*/ 1468 h 1469"/>
                <a:gd name="connsiteX298" fmla="*/ 562 w 2331"/>
                <a:gd name="connsiteY298" fmla="*/ 1469 h 1469"/>
                <a:gd name="connsiteX299" fmla="*/ 580 w 2331"/>
                <a:gd name="connsiteY299" fmla="*/ 1469 h 1469"/>
                <a:gd name="connsiteX300" fmla="*/ 597 w 2331"/>
                <a:gd name="connsiteY300" fmla="*/ 1469 h 1469"/>
                <a:gd name="connsiteX301" fmla="*/ 614 w 2331"/>
                <a:gd name="connsiteY301" fmla="*/ 1468 h 1469"/>
                <a:gd name="connsiteX302" fmla="*/ 631 w 2331"/>
                <a:gd name="connsiteY302" fmla="*/ 1465 h 1469"/>
                <a:gd name="connsiteX303" fmla="*/ 648 w 2331"/>
                <a:gd name="connsiteY303" fmla="*/ 1462 h 1469"/>
                <a:gd name="connsiteX304" fmla="*/ 664 w 2331"/>
                <a:gd name="connsiteY304" fmla="*/ 1458 h 1469"/>
                <a:gd name="connsiteX305" fmla="*/ 679 w 2331"/>
                <a:gd name="connsiteY305" fmla="*/ 1455 h 1469"/>
                <a:gd name="connsiteX306" fmla="*/ 695 w 2331"/>
                <a:gd name="connsiteY306" fmla="*/ 1449 h 1469"/>
                <a:gd name="connsiteX307" fmla="*/ 711 w 2331"/>
                <a:gd name="connsiteY307" fmla="*/ 1443 h 1469"/>
                <a:gd name="connsiteX308" fmla="*/ 726 w 2331"/>
                <a:gd name="connsiteY308" fmla="*/ 1436 h 1469"/>
                <a:gd name="connsiteX309" fmla="*/ 740 w 2331"/>
                <a:gd name="connsiteY309" fmla="*/ 1429 h 1469"/>
                <a:gd name="connsiteX310" fmla="*/ 754 w 2331"/>
                <a:gd name="connsiteY310" fmla="*/ 1421 h 1469"/>
                <a:gd name="connsiteX311" fmla="*/ 768 w 2331"/>
                <a:gd name="connsiteY311" fmla="*/ 1412 h 1469"/>
                <a:gd name="connsiteX312" fmla="*/ 781 w 2331"/>
                <a:gd name="connsiteY312" fmla="*/ 1402 h 1469"/>
                <a:gd name="connsiteX313" fmla="*/ 794 w 2331"/>
                <a:gd name="connsiteY313" fmla="*/ 1392 h 1469"/>
                <a:gd name="connsiteX314" fmla="*/ 807 w 2331"/>
                <a:gd name="connsiteY314" fmla="*/ 1380 h 1469"/>
                <a:gd name="connsiteX315" fmla="*/ 818 w 2331"/>
                <a:gd name="connsiteY315" fmla="*/ 1368 h 1469"/>
                <a:gd name="connsiteX316" fmla="*/ 830 w 2331"/>
                <a:gd name="connsiteY316" fmla="*/ 1356 h 1469"/>
                <a:gd name="connsiteX317" fmla="*/ 842 w 2331"/>
                <a:gd name="connsiteY317" fmla="*/ 1342 h 1469"/>
                <a:gd name="connsiteX318" fmla="*/ 851 w 2331"/>
                <a:gd name="connsiteY318" fmla="*/ 1326 h 1469"/>
                <a:gd name="connsiteX319" fmla="*/ 861 w 2331"/>
                <a:gd name="connsiteY319" fmla="*/ 1311 h 1469"/>
                <a:gd name="connsiteX320" fmla="*/ 870 w 2331"/>
                <a:gd name="connsiteY320" fmla="*/ 1296 h 1469"/>
                <a:gd name="connsiteX321" fmla="*/ 877 w 2331"/>
                <a:gd name="connsiteY321" fmla="*/ 1281 h 1469"/>
                <a:gd name="connsiteX322" fmla="*/ 884 w 2331"/>
                <a:gd name="connsiteY322" fmla="*/ 1264 h 1469"/>
                <a:gd name="connsiteX323" fmla="*/ 889 w 2331"/>
                <a:gd name="connsiteY323" fmla="*/ 1248 h 1469"/>
                <a:gd name="connsiteX324" fmla="*/ 908 w 2331"/>
                <a:gd name="connsiteY324" fmla="*/ 1248 h 1469"/>
                <a:gd name="connsiteX325" fmla="*/ 927 w 2331"/>
                <a:gd name="connsiteY325" fmla="*/ 1247 h 1469"/>
                <a:gd name="connsiteX326" fmla="*/ 946 w 2331"/>
                <a:gd name="connsiteY326" fmla="*/ 1247 h 1469"/>
                <a:gd name="connsiteX327" fmla="*/ 964 w 2331"/>
                <a:gd name="connsiteY327" fmla="*/ 1247 h 1469"/>
                <a:gd name="connsiteX328" fmla="*/ 983 w 2331"/>
                <a:gd name="connsiteY328" fmla="*/ 1246 h 1469"/>
                <a:gd name="connsiteX329" fmla="*/ 1002 w 2331"/>
                <a:gd name="connsiteY329" fmla="*/ 1246 h 1469"/>
                <a:gd name="connsiteX330" fmla="*/ 1020 w 2331"/>
                <a:gd name="connsiteY330" fmla="*/ 1246 h 1469"/>
                <a:gd name="connsiteX331" fmla="*/ 1039 w 2331"/>
                <a:gd name="connsiteY331" fmla="*/ 1245 h 1469"/>
                <a:gd name="connsiteX332" fmla="*/ 1058 w 2331"/>
                <a:gd name="connsiteY332" fmla="*/ 1245 h 1469"/>
                <a:gd name="connsiteX333" fmla="*/ 1078 w 2331"/>
                <a:gd name="connsiteY333" fmla="*/ 1245 h 1469"/>
                <a:gd name="connsiteX334" fmla="*/ 1096 w 2331"/>
                <a:gd name="connsiteY334" fmla="*/ 1245 h 1469"/>
                <a:gd name="connsiteX335" fmla="*/ 1116 w 2331"/>
                <a:gd name="connsiteY335" fmla="*/ 1243 h 1469"/>
                <a:gd name="connsiteX336" fmla="*/ 1135 w 2331"/>
                <a:gd name="connsiteY336" fmla="*/ 1243 h 1469"/>
                <a:gd name="connsiteX337" fmla="*/ 1155 w 2331"/>
                <a:gd name="connsiteY337" fmla="*/ 1243 h 1469"/>
                <a:gd name="connsiteX338" fmla="*/ 1174 w 2331"/>
                <a:gd name="connsiteY338" fmla="*/ 1243 h 1469"/>
                <a:gd name="connsiteX339" fmla="*/ 1193 w 2331"/>
                <a:gd name="connsiteY339" fmla="*/ 1243 h 1469"/>
                <a:gd name="connsiteX340" fmla="*/ 1214 w 2331"/>
                <a:gd name="connsiteY340" fmla="*/ 1243 h 1469"/>
                <a:gd name="connsiteX341" fmla="*/ 1235 w 2331"/>
                <a:gd name="connsiteY341" fmla="*/ 1243 h 1469"/>
                <a:gd name="connsiteX342" fmla="*/ 1257 w 2331"/>
                <a:gd name="connsiteY342" fmla="*/ 1243 h 1469"/>
                <a:gd name="connsiteX343" fmla="*/ 1278 w 2331"/>
                <a:gd name="connsiteY343" fmla="*/ 1245 h 1469"/>
                <a:gd name="connsiteX344" fmla="*/ 1299 w 2331"/>
                <a:gd name="connsiteY344" fmla="*/ 1245 h 1469"/>
                <a:gd name="connsiteX345" fmla="*/ 1320 w 2331"/>
                <a:gd name="connsiteY345" fmla="*/ 1245 h 1469"/>
                <a:gd name="connsiteX346" fmla="*/ 1339 w 2331"/>
                <a:gd name="connsiteY346" fmla="*/ 1246 h 1469"/>
                <a:gd name="connsiteX347" fmla="*/ 1361 w 2331"/>
                <a:gd name="connsiteY347" fmla="*/ 1246 h 1469"/>
                <a:gd name="connsiteX348" fmla="*/ 1380 w 2331"/>
                <a:gd name="connsiteY348" fmla="*/ 1247 h 1469"/>
                <a:gd name="connsiteX349" fmla="*/ 1401 w 2331"/>
                <a:gd name="connsiteY349" fmla="*/ 1248 h 1469"/>
                <a:gd name="connsiteX350" fmla="*/ 1421 w 2331"/>
                <a:gd name="connsiteY350" fmla="*/ 1248 h 1469"/>
                <a:gd name="connsiteX351" fmla="*/ 1441 w 2331"/>
                <a:gd name="connsiteY351" fmla="*/ 1249 h 1469"/>
                <a:gd name="connsiteX352" fmla="*/ 1461 w 2331"/>
                <a:gd name="connsiteY352" fmla="*/ 1250 h 1469"/>
                <a:gd name="connsiteX353" fmla="*/ 1481 w 2331"/>
                <a:gd name="connsiteY353" fmla="*/ 1252 h 1469"/>
                <a:gd name="connsiteX354" fmla="*/ 1501 w 2331"/>
                <a:gd name="connsiteY354" fmla="*/ 1252 h 1469"/>
                <a:gd name="connsiteX355" fmla="*/ 1521 w 2331"/>
                <a:gd name="connsiteY355" fmla="*/ 1253 h 1469"/>
                <a:gd name="connsiteX356" fmla="*/ 1528 w 2331"/>
                <a:gd name="connsiteY356" fmla="*/ 1269 h 1469"/>
                <a:gd name="connsiteX357" fmla="*/ 1496 w 2331"/>
                <a:gd name="connsiteY357" fmla="*/ 1203 h 1469"/>
                <a:gd name="connsiteX358" fmla="*/ 1449 w 2331"/>
                <a:gd name="connsiteY358" fmla="*/ 1203 h 1469"/>
                <a:gd name="connsiteX359" fmla="*/ 1412 w 2331"/>
                <a:gd name="connsiteY359" fmla="*/ 1158 h 1469"/>
                <a:gd name="connsiteX360" fmla="*/ 1421 w 2331"/>
                <a:gd name="connsiteY360" fmla="*/ 1134 h 1469"/>
                <a:gd name="connsiteX361" fmla="*/ 1431 w 2331"/>
                <a:gd name="connsiteY361" fmla="*/ 1104 h 1469"/>
                <a:gd name="connsiteX362" fmla="*/ 1427 w 2331"/>
                <a:gd name="connsiteY362" fmla="*/ 1098 h 1469"/>
                <a:gd name="connsiteX363" fmla="*/ 1475 w 2331"/>
                <a:gd name="connsiteY363" fmla="*/ 1053 h 1469"/>
                <a:gd name="connsiteX364" fmla="*/ 1425 w 2331"/>
                <a:gd name="connsiteY364" fmla="*/ 1050 h 1469"/>
                <a:gd name="connsiteX365" fmla="*/ 1487 w 2331"/>
                <a:gd name="connsiteY365" fmla="*/ 891 h 1469"/>
                <a:gd name="connsiteX366" fmla="*/ 1538 w 2331"/>
                <a:gd name="connsiteY366" fmla="*/ 843 h 1469"/>
                <a:gd name="connsiteX367" fmla="*/ 1570 w 2331"/>
                <a:gd name="connsiteY367" fmla="*/ 795 h 1469"/>
                <a:gd name="connsiteX368" fmla="*/ 1629 w 2331"/>
                <a:gd name="connsiteY368" fmla="*/ 762 h 1469"/>
                <a:gd name="connsiteX369" fmla="*/ 1632 w 2331"/>
                <a:gd name="connsiteY369" fmla="*/ 804 h 1469"/>
                <a:gd name="connsiteX370" fmla="*/ 1643 w 2331"/>
                <a:gd name="connsiteY370" fmla="*/ 772 h 1469"/>
                <a:gd name="connsiteX371" fmla="*/ 1657 w 2331"/>
                <a:gd name="connsiteY371" fmla="*/ 782 h 1469"/>
                <a:gd name="connsiteX372" fmla="*/ 1673 w 2331"/>
                <a:gd name="connsiteY372" fmla="*/ 791 h 1469"/>
                <a:gd name="connsiteX373" fmla="*/ 1688 w 2331"/>
                <a:gd name="connsiteY373" fmla="*/ 754 h 1469"/>
                <a:gd name="connsiteX374" fmla="*/ 1703 w 2331"/>
                <a:gd name="connsiteY374" fmla="*/ 761 h 1469"/>
                <a:gd name="connsiteX375" fmla="*/ 1704 w 2331"/>
                <a:gd name="connsiteY375" fmla="*/ 720 h 1469"/>
                <a:gd name="connsiteX376" fmla="*/ 1701 w 2331"/>
                <a:gd name="connsiteY376" fmla="*/ 765 h 1469"/>
                <a:gd name="connsiteX377" fmla="*/ 1719 w 2331"/>
                <a:gd name="connsiteY377" fmla="*/ 723 h 1469"/>
                <a:gd name="connsiteX378" fmla="*/ 1735 w 2331"/>
                <a:gd name="connsiteY378" fmla="*/ 774 h 1469"/>
                <a:gd name="connsiteX379" fmla="*/ 1731 w 2331"/>
                <a:gd name="connsiteY379" fmla="*/ 726 h 1469"/>
                <a:gd name="connsiteX380" fmla="*/ 1731 w 2331"/>
                <a:gd name="connsiteY380" fmla="*/ 735 h 1469"/>
                <a:gd name="connsiteX381" fmla="*/ 1743 w 2331"/>
                <a:gd name="connsiteY381" fmla="*/ 738 h 1469"/>
                <a:gd name="connsiteX382" fmla="*/ 1755 w 2331"/>
                <a:gd name="connsiteY382" fmla="*/ 774 h 1469"/>
                <a:gd name="connsiteX383" fmla="*/ 1664 w 2331"/>
                <a:gd name="connsiteY383" fmla="*/ 732 h 1469"/>
                <a:gd name="connsiteX384" fmla="*/ 1659 w 2331"/>
                <a:gd name="connsiteY384" fmla="*/ 774 h 1469"/>
                <a:gd name="connsiteX385" fmla="*/ 1707 w 2331"/>
                <a:gd name="connsiteY385" fmla="*/ 738 h 1469"/>
                <a:gd name="connsiteX386" fmla="*/ 1743 w 2331"/>
                <a:gd name="connsiteY386" fmla="*/ 762 h 1469"/>
                <a:gd name="connsiteX387" fmla="*/ 1752 w 2331"/>
                <a:gd name="connsiteY387" fmla="*/ 729 h 1469"/>
                <a:gd name="connsiteX388" fmla="*/ 1836 w 2331"/>
                <a:gd name="connsiteY388" fmla="*/ 747 h 1469"/>
                <a:gd name="connsiteX389" fmla="*/ 1707 w 2331"/>
                <a:gd name="connsiteY389" fmla="*/ 741 h 1469"/>
                <a:gd name="connsiteX390" fmla="*/ 1722 w 2331"/>
                <a:gd name="connsiteY390" fmla="*/ 738 h 1469"/>
                <a:gd name="connsiteX391" fmla="*/ 1857 w 2331"/>
                <a:gd name="connsiteY391" fmla="*/ 735 h 1469"/>
                <a:gd name="connsiteX392" fmla="*/ 1830 w 2331"/>
                <a:gd name="connsiteY392" fmla="*/ 697 h 1469"/>
                <a:gd name="connsiteX393" fmla="*/ 2013 w 2331"/>
                <a:gd name="connsiteY393" fmla="*/ 780 h 1469"/>
                <a:gd name="connsiteX394" fmla="*/ 1920 w 2331"/>
                <a:gd name="connsiteY394" fmla="*/ 774 h 1469"/>
                <a:gd name="connsiteX395" fmla="*/ 1830 w 2331"/>
                <a:gd name="connsiteY395" fmla="*/ 741 h 1469"/>
                <a:gd name="connsiteX396" fmla="*/ 1796 w 2331"/>
                <a:gd name="connsiteY396" fmla="*/ 738 h 1469"/>
                <a:gd name="connsiteX397" fmla="*/ 1797 w 2331"/>
                <a:gd name="connsiteY397" fmla="*/ 738 h 1469"/>
                <a:gd name="connsiteX398" fmla="*/ 1729 w 2331"/>
                <a:gd name="connsiteY398" fmla="*/ 703 h 1469"/>
                <a:gd name="connsiteX399" fmla="*/ 1791 w 2331"/>
                <a:gd name="connsiteY399" fmla="*/ 708 h 1469"/>
                <a:gd name="connsiteX400" fmla="*/ 1583 w 2331"/>
                <a:gd name="connsiteY400" fmla="*/ 794 h 1469"/>
                <a:gd name="connsiteX401" fmla="*/ 1735 w 2331"/>
                <a:gd name="connsiteY401" fmla="*/ 749 h 1469"/>
                <a:gd name="connsiteX402" fmla="*/ 1392 w 2331"/>
                <a:gd name="connsiteY402" fmla="*/ 973 h 1469"/>
                <a:gd name="connsiteX403" fmla="*/ 1454 w 2331"/>
                <a:gd name="connsiteY403" fmla="*/ 925 h 1469"/>
                <a:gd name="connsiteX404" fmla="*/ 1542 w 2331"/>
                <a:gd name="connsiteY404" fmla="*/ 915 h 1469"/>
                <a:gd name="connsiteX405" fmla="*/ 1410 w 2331"/>
                <a:gd name="connsiteY405" fmla="*/ 840 h 1469"/>
                <a:gd name="connsiteX406" fmla="*/ 1494 w 2331"/>
                <a:gd name="connsiteY406" fmla="*/ 1011 h 1469"/>
                <a:gd name="connsiteX407" fmla="*/ 1416 w 2331"/>
                <a:gd name="connsiteY407" fmla="*/ 879 h 1469"/>
                <a:gd name="connsiteX408" fmla="*/ 1401 w 2331"/>
                <a:gd name="connsiteY408" fmla="*/ 837 h 1469"/>
                <a:gd name="connsiteX409" fmla="*/ 1454 w 2331"/>
                <a:gd name="connsiteY409" fmla="*/ 840 h 1469"/>
                <a:gd name="connsiteX410" fmla="*/ 1454 w 2331"/>
                <a:gd name="connsiteY410" fmla="*/ 918 h 1469"/>
                <a:gd name="connsiteX411" fmla="*/ 1380 w 2331"/>
                <a:gd name="connsiteY411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2159 w 2331"/>
                <a:gd name="connsiteY10" fmla="*/ 918 h 1469"/>
                <a:gd name="connsiteX11" fmla="*/ 2166 w 2331"/>
                <a:gd name="connsiteY11" fmla="*/ 918 h 1469"/>
                <a:gd name="connsiteX12" fmla="*/ 2202 w 2331"/>
                <a:gd name="connsiteY12" fmla="*/ 1008 h 1469"/>
                <a:gd name="connsiteX13" fmla="*/ 2154 w 2331"/>
                <a:gd name="connsiteY13" fmla="*/ 966 h 1469"/>
                <a:gd name="connsiteX14" fmla="*/ 2163 w 2331"/>
                <a:gd name="connsiteY14" fmla="*/ 873 h 1469"/>
                <a:gd name="connsiteX15" fmla="*/ 2067 w 2331"/>
                <a:gd name="connsiteY15" fmla="*/ 825 h 1469"/>
                <a:gd name="connsiteX16" fmla="*/ 2069 w 2331"/>
                <a:gd name="connsiteY16" fmla="*/ 870 h 1469"/>
                <a:gd name="connsiteX17" fmla="*/ 2159 w 2331"/>
                <a:gd name="connsiteY17" fmla="*/ 909 h 1469"/>
                <a:gd name="connsiteX18" fmla="*/ 2157 w 2331"/>
                <a:gd name="connsiteY18" fmla="*/ 915 h 1469"/>
                <a:gd name="connsiteX19" fmla="*/ 2223 w 2331"/>
                <a:gd name="connsiteY19" fmla="*/ 960 h 1469"/>
                <a:gd name="connsiteX20" fmla="*/ 1968 w 2331"/>
                <a:gd name="connsiteY20" fmla="*/ 1134 h 1469"/>
                <a:gd name="connsiteX21" fmla="*/ 1984 w 2331"/>
                <a:gd name="connsiteY21" fmla="*/ 1083 h 1469"/>
                <a:gd name="connsiteX22" fmla="*/ 1999 w 2331"/>
                <a:gd name="connsiteY22" fmla="*/ 1031 h 1469"/>
                <a:gd name="connsiteX23" fmla="*/ 2187 w 2331"/>
                <a:gd name="connsiteY23" fmla="*/ 942 h 1469"/>
                <a:gd name="connsiteX24" fmla="*/ 2208 w 2331"/>
                <a:gd name="connsiteY24" fmla="*/ 926 h 1469"/>
                <a:gd name="connsiteX25" fmla="*/ 2055 w 2331"/>
                <a:gd name="connsiteY25" fmla="*/ 1087 h 1469"/>
                <a:gd name="connsiteX26" fmla="*/ 2091 w 2331"/>
                <a:gd name="connsiteY26" fmla="*/ 918 h 1469"/>
                <a:gd name="connsiteX27" fmla="*/ 2118 w 2331"/>
                <a:gd name="connsiteY27" fmla="*/ 1003 h 1469"/>
                <a:gd name="connsiteX28" fmla="*/ 2194 w 2331"/>
                <a:gd name="connsiteY28" fmla="*/ 1057 h 1469"/>
                <a:gd name="connsiteX29" fmla="*/ 2158 w 2331"/>
                <a:gd name="connsiteY29" fmla="*/ 1263 h 1469"/>
                <a:gd name="connsiteX30" fmla="*/ 2208 w 2331"/>
                <a:gd name="connsiteY30" fmla="*/ 1083 h 1469"/>
                <a:gd name="connsiteX31" fmla="*/ 2205 w 2331"/>
                <a:gd name="connsiteY31" fmla="*/ 1080 h 1469"/>
                <a:gd name="connsiteX32" fmla="*/ 2199 w 2331"/>
                <a:gd name="connsiteY32" fmla="*/ 1080 h 1469"/>
                <a:gd name="connsiteX33" fmla="*/ 2165 w 2331"/>
                <a:gd name="connsiteY33" fmla="*/ 1243 h 1469"/>
                <a:gd name="connsiteX34" fmla="*/ 2171 w 2331"/>
                <a:gd name="connsiteY34" fmla="*/ 1224 h 1469"/>
                <a:gd name="connsiteX35" fmla="*/ 2183 w 2331"/>
                <a:gd name="connsiteY35" fmla="*/ 1219 h 1469"/>
                <a:gd name="connsiteX36" fmla="*/ 2195 w 2331"/>
                <a:gd name="connsiteY36" fmla="*/ 1213 h 1469"/>
                <a:gd name="connsiteX37" fmla="*/ 2207 w 2331"/>
                <a:gd name="connsiteY37" fmla="*/ 1208 h 1469"/>
                <a:gd name="connsiteX38" fmla="*/ 2218 w 2331"/>
                <a:gd name="connsiteY38" fmla="*/ 1203 h 1469"/>
                <a:gd name="connsiteX39" fmla="*/ 2230 w 2331"/>
                <a:gd name="connsiteY39" fmla="*/ 1197 h 1469"/>
                <a:gd name="connsiteX40" fmla="*/ 2241 w 2331"/>
                <a:gd name="connsiteY40" fmla="*/ 1191 h 1469"/>
                <a:gd name="connsiteX41" fmla="*/ 2251 w 2331"/>
                <a:gd name="connsiteY41" fmla="*/ 1185 h 1469"/>
                <a:gd name="connsiteX42" fmla="*/ 2261 w 2331"/>
                <a:gd name="connsiteY42" fmla="*/ 1178 h 1469"/>
                <a:gd name="connsiteX43" fmla="*/ 2279 w 2331"/>
                <a:gd name="connsiteY43" fmla="*/ 1160 h 1469"/>
                <a:gd name="connsiteX44" fmla="*/ 2294 w 2331"/>
                <a:gd name="connsiteY44" fmla="*/ 1138 h 1469"/>
                <a:gd name="connsiteX45" fmla="*/ 2307 w 2331"/>
                <a:gd name="connsiteY45" fmla="*/ 1111 h 1469"/>
                <a:gd name="connsiteX46" fmla="*/ 2317 w 2331"/>
                <a:gd name="connsiteY46" fmla="*/ 1082 h 1469"/>
                <a:gd name="connsiteX47" fmla="*/ 2324 w 2331"/>
                <a:gd name="connsiteY47" fmla="*/ 1051 h 1469"/>
                <a:gd name="connsiteX48" fmla="*/ 2328 w 2331"/>
                <a:gd name="connsiteY48" fmla="*/ 1018 h 1469"/>
                <a:gd name="connsiteX49" fmla="*/ 2331 w 2331"/>
                <a:gd name="connsiteY49" fmla="*/ 985 h 1469"/>
                <a:gd name="connsiteX50" fmla="*/ 2331 w 2331"/>
                <a:gd name="connsiteY50" fmla="*/ 954 h 1469"/>
                <a:gd name="connsiteX51" fmla="*/ 2329 w 2331"/>
                <a:gd name="connsiteY51" fmla="*/ 927 h 1469"/>
                <a:gd name="connsiteX52" fmla="*/ 2327 w 2331"/>
                <a:gd name="connsiteY52" fmla="*/ 899 h 1469"/>
                <a:gd name="connsiteX53" fmla="*/ 2322 w 2331"/>
                <a:gd name="connsiteY53" fmla="*/ 871 h 1469"/>
                <a:gd name="connsiteX54" fmla="*/ 2315 w 2331"/>
                <a:gd name="connsiteY54" fmla="*/ 844 h 1469"/>
                <a:gd name="connsiteX55" fmla="*/ 2307 w 2331"/>
                <a:gd name="connsiteY55" fmla="*/ 819 h 1469"/>
                <a:gd name="connsiteX56" fmla="*/ 2297 w 2331"/>
                <a:gd name="connsiteY56" fmla="*/ 796 h 1469"/>
                <a:gd name="connsiteX57" fmla="*/ 2284 w 2331"/>
                <a:gd name="connsiteY57" fmla="*/ 777 h 1469"/>
                <a:gd name="connsiteX58" fmla="*/ 2269 w 2331"/>
                <a:gd name="connsiteY58" fmla="*/ 762 h 1469"/>
                <a:gd name="connsiteX59" fmla="*/ 2242 w 2331"/>
                <a:gd name="connsiteY59" fmla="*/ 743 h 1469"/>
                <a:gd name="connsiteX60" fmla="*/ 2213 w 2331"/>
                <a:gd name="connsiteY60" fmla="*/ 725 h 1469"/>
                <a:gd name="connsiteX61" fmla="*/ 2181 w 2331"/>
                <a:gd name="connsiteY61" fmla="*/ 706 h 1469"/>
                <a:gd name="connsiteX62" fmla="*/ 2147 w 2331"/>
                <a:gd name="connsiteY62" fmla="*/ 688 h 1469"/>
                <a:gd name="connsiteX63" fmla="*/ 2112 w 2331"/>
                <a:gd name="connsiteY63" fmla="*/ 672 h 1469"/>
                <a:gd name="connsiteX64" fmla="*/ 2074 w 2331"/>
                <a:gd name="connsiteY64" fmla="*/ 656 h 1469"/>
                <a:gd name="connsiteX65" fmla="*/ 2034 w 2331"/>
                <a:gd name="connsiteY65" fmla="*/ 640 h 1469"/>
                <a:gd name="connsiteX66" fmla="*/ 1993 w 2331"/>
                <a:gd name="connsiteY66" fmla="*/ 625 h 1469"/>
                <a:gd name="connsiteX67" fmla="*/ 1950 w 2331"/>
                <a:gd name="connsiteY67" fmla="*/ 611 h 1469"/>
                <a:gd name="connsiteX68" fmla="*/ 1904 w 2331"/>
                <a:gd name="connsiteY68" fmla="*/ 598 h 1469"/>
                <a:gd name="connsiteX69" fmla="*/ 1857 w 2331"/>
                <a:gd name="connsiteY69" fmla="*/ 585 h 1469"/>
                <a:gd name="connsiteX70" fmla="*/ 1808 w 2331"/>
                <a:gd name="connsiteY70" fmla="*/ 574 h 1469"/>
                <a:gd name="connsiteX71" fmla="*/ 1758 w 2331"/>
                <a:gd name="connsiteY71" fmla="*/ 563 h 1469"/>
                <a:gd name="connsiteX72" fmla="*/ 1707 w 2331"/>
                <a:gd name="connsiteY72" fmla="*/ 553 h 1469"/>
                <a:gd name="connsiteX73" fmla="*/ 1654 w 2331"/>
                <a:gd name="connsiteY73" fmla="*/ 543 h 1469"/>
                <a:gd name="connsiteX74" fmla="*/ 1599 w 2331"/>
                <a:gd name="connsiteY74" fmla="*/ 535 h 1469"/>
                <a:gd name="connsiteX75" fmla="*/ 1599 w 2331"/>
                <a:gd name="connsiteY75" fmla="*/ 535 h 1469"/>
                <a:gd name="connsiteX76" fmla="*/ 1595 w 2331"/>
                <a:gd name="connsiteY76" fmla="*/ 471 h 1469"/>
                <a:gd name="connsiteX77" fmla="*/ 1487 w 2331"/>
                <a:gd name="connsiteY77" fmla="*/ 471 h 1469"/>
                <a:gd name="connsiteX78" fmla="*/ 1496 w 2331"/>
                <a:gd name="connsiteY78" fmla="*/ 637 h 1469"/>
                <a:gd name="connsiteX79" fmla="*/ 1491 w 2331"/>
                <a:gd name="connsiteY79" fmla="*/ 638 h 1469"/>
                <a:gd name="connsiteX80" fmla="*/ 1487 w 2331"/>
                <a:gd name="connsiteY80" fmla="*/ 639 h 1469"/>
                <a:gd name="connsiteX81" fmla="*/ 1482 w 2331"/>
                <a:gd name="connsiteY81" fmla="*/ 640 h 1469"/>
                <a:gd name="connsiteX82" fmla="*/ 1477 w 2331"/>
                <a:gd name="connsiteY82" fmla="*/ 642 h 1469"/>
                <a:gd name="connsiteX83" fmla="*/ 1473 w 2331"/>
                <a:gd name="connsiteY83" fmla="*/ 644 h 1469"/>
                <a:gd name="connsiteX84" fmla="*/ 1468 w 2331"/>
                <a:gd name="connsiteY84" fmla="*/ 645 h 1469"/>
                <a:gd name="connsiteX85" fmla="*/ 1462 w 2331"/>
                <a:gd name="connsiteY85" fmla="*/ 646 h 1469"/>
                <a:gd name="connsiteX86" fmla="*/ 1458 w 2331"/>
                <a:gd name="connsiteY86" fmla="*/ 647 h 1469"/>
                <a:gd name="connsiteX87" fmla="*/ 1467 w 2331"/>
                <a:gd name="connsiteY87" fmla="*/ 643 h 1469"/>
                <a:gd name="connsiteX88" fmla="*/ 1418 w 2331"/>
                <a:gd name="connsiteY88" fmla="*/ 561 h 1469"/>
                <a:gd name="connsiteX89" fmla="*/ 1405 w 2331"/>
                <a:gd name="connsiteY89" fmla="*/ 452 h 1469"/>
                <a:gd name="connsiteX90" fmla="*/ 1417 w 2331"/>
                <a:gd name="connsiteY90" fmla="*/ 442 h 1469"/>
                <a:gd name="connsiteX91" fmla="*/ 1427 w 2331"/>
                <a:gd name="connsiteY91" fmla="*/ 430 h 1469"/>
                <a:gd name="connsiteX92" fmla="*/ 1438 w 2331"/>
                <a:gd name="connsiteY92" fmla="*/ 417 h 1469"/>
                <a:gd name="connsiteX93" fmla="*/ 1447 w 2331"/>
                <a:gd name="connsiteY93" fmla="*/ 403 h 1469"/>
                <a:gd name="connsiteX94" fmla="*/ 1456 w 2331"/>
                <a:gd name="connsiteY94" fmla="*/ 388 h 1469"/>
                <a:gd name="connsiteX95" fmla="*/ 1465 w 2331"/>
                <a:gd name="connsiteY95" fmla="*/ 372 h 1469"/>
                <a:gd name="connsiteX96" fmla="*/ 1472 w 2331"/>
                <a:gd name="connsiteY96" fmla="*/ 354 h 1469"/>
                <a:gd name="connsiteX97" fmla="*/ 1479 w 2331"/>
                <a:gd name="connsiteY97" fmla="*/ 337 h 1469"/>
                <a:gd name="connsiteX98" fmla="*/ 1487 w 2331"/>
                <a:gd name="connsiteY98" fmla="*/ 471 h 1469"/>
                <a:gd name="connsiteX99" fmla="*/ 1595 w 2331"/>
                <a:gd name="connsiteY99" fmla="*/ 471 h 1469"/>
                <a:gd name="connsiteX100" fmla="*/ 1585 w 2331"/>
                <a:gd name="connsiteY100" fmla="*/ 273 h 1469"/>
                <a:gd name="connsiteX101" fmla="*/ 1584 w 2331"/>
                <a:gd name="connsiteY101" fmla="*/ 265 h 1469"/>
                <a:gd name="connsiteX102" fmla="*/ 1580 w 2331"/>
                <a:gd name="connsiteY102" fmla="*/ 257 h 1469"/>
                <a:gd name="connsiteX103" fmla="*/ 1576 w 2331"/>
                <a:gd name="connsiteY103" fmla="*/ 250 h 1469"/>
                <a:gd name="connsiteX104" fmla="*/ 1570 w 2331"/>
                <a:gd name="connsiteY104" fmla="*/ 243 h 1469"/>
                <a:gd name="connsiteX105" fmla="*/ 1563 w 2331"/>
                <a:gd name="connsiteY105" fmla="*/ 237 h 1469"/>
                <a:gd name="connsiteX106" fmla="*/ 1556 w 2331"/>
                <a:gd name="connsiteY106" fmla="*/ 234 h 1469"/>
                <a:gd name="connsiteX107" fmla="*/ 1546 w 2331"/>
                <a:gd name="connsiteY107" fmla="*/ 231 h 1469"/>
                <a:gd name="connsiteX108" fmla="*/ 1538 w 2331"/>
                <a:gd name="connsiteY108" fmla="*/ 230 h 1469"/>
                <a:gd name="connsiteX109" fmla="*/ 1517 w 2331"/>
                <a:gd name="connsiteY109" fmla="*/ 230 h 1469"/>
                <a:gd name="connsiteX110" fmla="*/ 1511 w 2331"/>
                <a:gd name="connsiteY110" fmla="*/ 230 h 1469"/>
                <a:gd name="connsiteX111" fmla="*/ 1505 w 2331"/>
                <a:gd name="connsiteY111" fmla="*/ 231 h 1469"/>
                <a:gd name="connsiteX112" fmla="*/ 1501 w 2331"/>
                <a:gd name="connsiteY112" fmla="*/ 234 h 1469"/>
                <a:gd name="connsiteX113" fmla="*/ 1495 w 2331"/>
                <a:gd name="connsiteY113" fmla="*/ 236 h 1469"/>
                <a:gd name="connsiteX114" fmla="*/ 1495 w 2331"/>
                <a:gd name="connsiteY114" fmla="*/ 236 h 1469"/>
                <a:gd name="connsiteX115" fmla="*/ 1495 w 2331"/>
                <a:gd name="connsiteY115" fmla="*/ 235 h 1469"/>
                <a:gd name="connsiteX116" fmla="*/ 1495 w 2331"/>
                <a:gd name="connsiteY116" fmla="*/ 235 h 1469"/>
                <a:gd name="connsiteX117" fmla="*/ 1495 w 2331"/>
                <a:gd name="connsiteY117" fmla="*/ 235 h 1469"/>
                <a:gd name="connsiteX118" fmla="*/ 1493 w 2331"/>
                <a:gd name="connsiteY118" fmla="*/ 212 h 1469"/>
                <a:gd name="connsiteX119" fmla="*/ 1488 w 2331"/>
                <a:gd name="connsiteY119" fmla="*/ 188 h 1469"/>
                <a:gd name="connsiteX120" fmla="*/ 1481 w 2331"/>
                <a:gd name="connsiteY120" fmla="*/ 166 h 1469"/>
                <a:gd name="connsiteX121" fmla="*/ 1473 w 2331"/>
                <a:gd name="connsiteY121" fmla="*/ 145 h 1469"/>
                <a:gd name="connsiteX122" fmla="*/ 1462 w 2331"/>
                <a:gd name="connsiteY122" fmla="*/ 124 h 1469"/>
                <a:gd name="connsiteX123" fmla="*/ 1449 w 2331"/>
                <a:gd name="connsiteY123" fmla="*/ 105 h 1469"/>
                <a:gd name="connsiteX124" fmla="*/ 1434 w 2331"/>
                <a:gd name="connsiteY124" fmla="*/ 86 h 1469"/>
                <a:gd name="connsiteX125" fmla="*/ 1418 w 2331"/>
                <a:gd name="connsiteY125" fmla="*/ 69 h 1469"/>
                <a:gd name="connsiteX126" fmla="*/ 1399 w 2331"/>
                <a:gd name="connsiteY126" fmla="*/ 54 h 1469"/>
                <a:gd name="connsiteX127" fmla="*/ 1379 w 2331"/>
                <a:gd name="connsiteY127" fmla="*/ 40 h 1469"/>
                <a:gd name="connsiteX128" fmla="*/ 1359 w 2331"/>
                <a:gd name="connsiteY128" fmla="*/ 28 h 1469"/>
                <a:gd name="connsiteX129" fmla="*/ 1338 w 2331"/>
                <a:gd name="connsiteY129" fmla="*/ 18 h 1469"/>
                <a:gd name="connsiteX130" fmla="*/ 1316 w 2331"/>
                <a:gd name="connsiteY130" fmla="*/ 11 h 1469"/>
                <a:gd name="connsiteX131" fmla="*/ 1294 w 2331"/>
                <a:gd name="connsiteY131" fmla="*/ 5 h 1469"/>
                <a:gd name="connsiteX132" fmla="*/ 1271 w 2331"/>
                <a:gd name="connsiteY132" fmla="*/ 1 h 1469"/>
                <a:gd name="connsiteX133" fmla="*/ 1247 w 2331"/>
                <a:gd name="connsiteY133" fmla="*/ 0 h 1469"/>
                <a:gd name="connsiteX134" fmla="*/ 1225 w 2331"/>
                <a:gd name="connsiteY134" fmla="*/ 1 h 1469"/>
                <a:gd name="connsiteX135" fmla="*/ 1204 w 2331"/>
                <a:gd name="connsiteY135" fmla="*/ 4 h 1469"/>
                <a:gd name="connsiteX136" fmla="*/ 1183 w 2331"/>
                <a:gd name="connsiteY136" fmla="*/ 9 h 1469"/>
                <a:gd name="connsiteX137" fmla="*/ 1163 w 2331"/>
                <a:gd name="connsiteY137" fmla="*/ 15 h 1469"/>
                <a:gd name="connsiteX138" fmla="*/ 1144 w 2331"/>
                <a:gd name="connsiteY138" fmla="*/ 25 h 1469"/>
                <a:gd name="connsiteX139" fmla="*/ 1127 w 2331"/>
                <a:gd name="connsiteY139" fmla="*/ 34 h 1469"/>
                <a:gd name="connsiteX140" fmla="*/ 1110 w 2331"/>
                <a:gd name="connsiteY140" fmla="*/ 46 h 1469"/>
                <a:gd name="connsiteX141" fmla="*/ 1095 w 2331"/>
                <a:gd name="connsiteY141" fmla="*/ 60 h 1469"/>
                <a:gd name="connsiteX142" fmla="*/ 1080 w 2331"/>
                <a:gd name="connsiteY142" fmla="*/ 74 h 1469"/>
                <a:gd name="connsiteX143" fmla="*/ 1068 w 2331"/>
                <a:gd name="connsiteY143" fmla="*/ 90 h 1469"/>
                <a:gd name="connsiteX144" fmla="*/ 1057 w 2331"/>
                <a:gd name="connsiteY144" fmla="*/ 106 h 1469"/>
                <a:gd name="connsiteX145" fmla="*/ 1047 w 2331"/>
                <a:gd name="connsiteY145" fmla="*/ 125 h 1469"/>
                <a:gd name="connsiteX146" fmla="*/ 1039 w 2331"/>
                <a:gd name="connsiteY146" fmla="*/ 144 h 1469"/>
                <a:gd name="connsiteX147" fmla="*/ 1033 w 2331"/>
                <a:gd name="connsiteY147" fmla="*/ 164 h 1469"/>
                <a:gd name="connsiteX148" fmla="*/ 1029 w 2331"/>
                <a:gd name="connsiteY148" fmla="*/ 185 h 1469"/>
                <a:gd name="connsiteX149" fmla="*/ 1026 w 2331"/>
                <a:gd name="connsiteY149" fmla="*/ 207 h 1469"/>
                <a:gd name="connsiteX150" fmla="*/ 1003 w 2331"/>
                <a:gd name="connsiteY150" fmla="*/ 227 h 1469"/>
                <a:gd name="connsiteX151" fmla="*/ 976 w 2331"/>
                <a:gd name="connsiteY151" fmla="*/ 251 h 1469"/>
                <a:gd name="connsiteX152" fmla="*/ 947 w 2331"/>
                <a:gd name="connsiteY152" fmla="*/ 279 h 1469"/>
                <a:gd name="connsiteX153" fmla="*/ 919 w 2331"/>
                <a:gd name="connsiteY153" fmla="*/ 309 h 1469"/>
                <a:gd name="connsiteX154" fmla="*/ 893 w 2331"/>
                <a:gd name="connsiteY154" fmla="*/ 338 h 1469"/>
                <a:gd name="connsiteX155" fmla="*/ 873 w 2331"/>
                <a:gd name="connsiteY155" fmla="*/ 366 h 1469"/>
                <a:gd name="connsiteX156" fmla="*/ 860 w 2331"/>
                <a:gd name="connsiteY156" fmla="*/ 391 h 1469"/>
                <a:gd name="connsiteX157" fmla="*/ 858 w 2331"/>
                <a:gd name="connsiteY157" fmla="*/ 414 h 1469"/>
                <a:gd name="connsiteX158" fmla="*/ 860 w 2331"/>
                <a:gd name="connsiteY158" fmla="*/ 422 h 1469"/>
                <a:gd name="connsiteX159" fmla="*/ 864 w 2331"/>
                <a:gd name="connsiteY159" fmla="*/ 429 h 1469"/>
                <a:gd name="connsiteX160" fmla="*/ 870 w 2331"/>
                <a:gd name="connsiteY160" fmla="*/ 435 h 1469"/>
                <a:gd name="connsiteX161" fmla="*/ 877 w 2331"/>
                <a:gd name="connsiteY161" fmla="*/ 439 h 1469"/>
                <a:gd name="connsiteX162" fmla="*/ 887 w 2331"/>
                <a:gd name="connsiteY162" fmla="*/ 444 h 1469"/>
                <a:gd name="connsiteX163" fmla="*/ 898 w 2331"/>
                <a:gd name="connsiteY163" fmla="*/ 449 h 1469"/>
                <a:gd name="connsiteX164" fmla="*/ 911 w 2331"/>
                <a:gd name="connsiteY164" fmla="*/ 452 h 1469"/>
                <a:gd name="connsiteX165" fmla="*/ 923 w 2331"/>
                <a:gd name="connsiteY165" fmla="*/ 456 h 1469"/>
                <a:gd name="connsiteX166" fmla="*/ 936 w 2331"/>
                <a:gd name="connsiteY166" fmla="*/ 459 h 1469"/>
                <a:gd name="connsiteX167" fmla="*/ 950 w 2331"/>
                <a:gd name="connsiteY167" fmla="*/ 462 h 1469"/>
                <a:gd name="connsiteX168" fmla="*/ 964 w 2331"/>
                <a:gd name="connsiteY168" fmla="*/ 465 h 1469"/>
                <a:gd name="connsiteX169" fmla="*/ 978 w 2331"/>
                <a:gd name="connsiteY169" fmla="*/ 466 h 1469"/>
                <a:gd name="connsiteX170" fmla="*/ 991 w 2331"/>
                <a:gd name="connsiteY170" fmla="*/ 469 h 1469"/>
                <a:gd name="connsiteX171" fmla="*/ 1005 w 2331"/>
                <a:gd name="connsiteY171" fmla="*/ 470 h 1469"/>
                <a:gd name="connsiteX172" fmla="*/ 1018 w 2331"/>
                <a:gd name="connsiteY172" fmla="*/ 472 h 1469"/>
                <a:gd name="connsiteX173" fmla="*/ 1030 w 2331"/>
                <a:gd name="connsiteY173" fmla="*/ 473 h 1469"/>
                <a:gd name="connsiteX174" fmla="*/ 1041 w 2331"/>
                <a:gd name="connsiteY174" fmla="*/ 473 h 1469"/>
                <a:gd name="connsiteX175" fmla="*/ 1052 w 2331"/>
                <a:gd name="connsiteY175" fmla="*/ 474 h 1469"/>
                <a:gd name="connsiteX176" fmla="*/ 1061 w 2331"/>
                <a:gd name="connsiteY176" fmla="*/ 476 h 1469"/>
                <a:gd name="connsiteX177" fmla="*/ 1069 w 2331"/>
                <a:gd name="connsiteY177" fmla="*/ 476 h 1469"/>
                <a:gd name="connsiteX178" fmla="*/ 1082 w 2331"/>
                <a:gd name="connsiteY178" fmla="*/ 589 h 1469"/>
                <a:gd name="connsiteX179" fmla="*/ 1082 w 2331"/>
                <a:gd name="connsiteY179" fmla="*/ 593 h 1469"/>
                <a:gd name="connsiteX180" fmla="*/ 1074 w 2331"/>
                <a:gd name="connsiteY180" fmla="*/ 590 h 1469"/>
                <a:gd name="connsiteX181" fmla="*/ 1067 w 2331"/>
                <a:gd name="connsiteY181" fmla="*/ 588 h 1469"/>
                <a:gd name="connsiteX182" fmla="*/ 1059 w 2331"/>
                <a:gd name="connsiteY182" fmla="*/ 588 h 1469"/>
                <a:gd name="connsiteX183" fmla="*/ 1051 w 2331"/>
                <a:gd name="connsiteY183" fmla="*/ 590 h 1469"/>
                <a:gd name="connsiteX184" fmla="*/ 1046 w 2331"/>
                <a:gd name="connsiteY184" fmla="*/ 591 h 1469"/>
                <a:gd name="connsiteX185" fmla="*/ 1043 w 2331"/>
                <a:gd name="connsiteY185" fmla="*/ 593 h 1469"/>
                <a:gd name="connsiteX186" fmla="*/ 1039 w 2331"/>
                <a:gd name="connsiteY186" fmla="*/ 594 h 1469"/>
                <a:gd name="connsiteX187" fmla="*/ 1037 w 2331"/>
                <a:gd name="connsiteY187" fmla="*/ 595 h 1469"/>
                <a:gd name="connsiteX188" fmla="*/ 969 w 2331"/>
                <a:gd name="connsiteY188" fmla="*/ 501 h 1469"/>
                <a:gd name="connsiteX189" fmla="*/ 968 w 2331"/>
                <a:gd name="connsiteY189" fmla="*/ 500 h 1469"/>
                <a:gd name="connsiteX190" fmla="*/ 963 w 2331"/>
                <a:gd name="connsiteY190" fmla="*/ 497 h 1469"/>
                <a:gd name="connsiteX191" fmla="*/ 957 w 2331"/>
                <a:gd name="connsiteY191" fmla="*/ 493 h 1469"/>
                <a:gd name="connsiteX192" fmla="*/ 951 w 2331"/>
                <a:gd name="connsiteY192" fmla="*/ 491 h 1469"/>
                <a:gd name="connsiteX193" fmla="*/ 943 w 2331"/>
                <a:gd name="connsiteY193" fmla="*/ 488 h 1469"/>
                <a:gd name="connsiteX194" fmla="*/ 936 w 2331"/>
                <a:gd name="connsiteY194" fmla="*/ 488 h 1469"/>
                <a:gd name="connsiteX195" fmla="*/ 928 w 2331"/>
                <a:gd name="connsiteY195" fmla="*/ 491 h 1469"/>
                <a:gd name="connsiteX196" fmla="*/ 920 w 2331"/>
                <a:gd name="connsiteY196" fmla="*/ 493 h 1469"/>
                <a:gd name="connsiteX197" fmla="*/ 912 w 2331"/>
                <a:gd name="connsiteY197" fmla="*/ 499 h 1469"/>
                <a:gd name="connsiteX198" fmla="*/ 900 w 2331"/>
                <a:gd name="connsiteY198" fmla="*/ 514 h 1469"/>
                <a:gd name="connsiteX199" fmla="*/ 897 w 2331"/>
                <a:gd name="connsiteY199" fmla="*/ 529 h 1469"/>
                <a:gd name="connsiteX200" fmla="*/ 899 w 2331"/>
                <a:gd name="connsiteY200" fmla="*/ 543 h 1469"/>
                <a:gd name="connsiteX201" fmla="*/ 904 w 2331"/>
                <a:gd name="connsiteY201" fmla="*/ 554 h 1469"/>
                <a:gd name="connsiteX202" fmla="*/ 906 w 2331"/>
                <a:gd name="connsiteY202" fmla="*/ 557 h 1469"/>
                <a:gd name="connsiteX203" fmla="*/ 912 w 2331"/>
                <a:gd name="connsiteY203" fmla="*/ 564 h 1469"/>
                <a:gd name="connsiteX204" fmla="*/ 920 w 2331"/>
                <a:gd name="connsiteY204" fmla="*/ 576 h 1469"/>
                <a:gd name="connsiteX205" fmla="*/ 930 w 2331"/>
                <a:gd name="connsiteY205" fmla="*/ 590 h 1469"/>
                <a:gd name="connsiteX206" fmla="*/ 941 w 2331"/>
                <a:gd name="connsiteY206" fmla="*/ 604 h 1469"/>
                <a:gd name="connsiteX207" fmla="*/ 953 w 2331"/>
                <a:gd name="connsiteY207" fmla="*/ 619 h 1469"/>
                <a:gd name="connsiteX208" fmla="*/ 962 w 2331"/>
                <a:gd name="connsiteY208" fmla="*/ 632 h 1469"/>
                <a:gd name="connsiteX209" fmla="*/ 970 w 2331"/>
                <a:gd name="connsiteY209" fmla="*/ 643 h 1469"/>
                <a:gd name="connsiteX210" fmla="*/ 944 w 2331"/>
                <a:gd name="connsiteY210" fmla="*/ 636 h 1469"/>
                <a:gd name="connsiteX211" fmla="*/ 922 w 2331"/>
                <a:gd name="connsiteY211" fmla="*/ 628 h 1469"/>
                <a:gd name="connsiteX212" fmla="*/ 902 w 2331"/>
                <a:gd name="connsiteY212" fmla="*/ 618 h 1469"/>
                <a:gd name="connsiteX213" fmla="*/ 886 w 2331"/>
                <a:gd name="connsiteY213" fmla="*/ 609 h 1469"/>
                <a:gd name="connsiteX214" fmla="*/ 873 w 2331"/>
                <a:gd name="connsiteY214" fmla="*/ 600 h 1469"/>
                <a:gd name="connsiteX215" fmla="*/ 863 w 2331"/>
                <a:gd name="connsiteY215" fmla="*/ 589 h 1469"/>
                <a:gd name="connsiteX216" fmla="*/ 857 w 2331"/>
                <a:gd name="connsiteY216" fmla="*/ 578 h 1469"/>
                <a:gd name="connsiteX217" fmla="*/ 854 w 2331"/>
                <a:gd name="connsiteY217" fmla="*/ 567 h 1469"/>
                <a:gd name="connsiteX218" fmla="*/ 853 w 2331"/>
                <a:gd name="connsiteY218" fmla="*/ 559 h 1469"/>
                <a:gd name="connsiteX219" fmla="*/ 853 w 2331"/>
                <a:gd name="connsiteY219" fmla="*/ 552 h 1469"/>
                <a:gd name="connsiteX220" fmla="*/ 853 w 2331"/>
                <a:gd name="connsiteY220" fmla="*/ 545 h 1469"/>
                <a:gd name="connsiteX221" fmla="*/ 854 w 2331"/>
                <a:gd name="connsiteY221" fmla="*/ 538 h 1469"/>
                <a:gd name="connsiteX222" fmla="*/ 856 w 2331"/>
                <a:gd name="connsiteY222" fmla="*/ 518 h 1469"/>
                <a:gd name="connsiteX223" fmla="*/ 837 w 2331"/>
                <a:gd name="connsiteY223" fmla="*/ 520 h 1469"/>
                <a:gd name="connsiteX224" fmla="*/ 802 w 2331"/>
                <a:gd name="connsiteY224" fmla="*/ 524 h 1469"/>
                <a:gd name="connsiteX225" fmla="*/ 767 w 2331"/>
                <a:gd name="connsiteY225" fmla="*/ 528 h 1469"/>
                <a:gd name="connsiteX226" fmla="*/ 732 w 2331"/>
                <a:gd name="connsiteY226" fmla="*/ 532 h 1469"/>
                <a:gd name="connsiteX227" fmla="*/ 698 w 2331"/>
                <a:gd name="connsiteY227" fmla="*/ 538 h 1469"/>
                <a:gd name="connsiteX228" fmla="*/ 664 w 2331"/>
                <a:gd name="connsiteY228" fmla="*/ 542 h 1469"/>
                <a:gd name="connsiteX229" fmla="*/ 631 w 2331"/>
                <a:gd name="connsiteY229" fmla="*/ 548 h 1469"/>
                <a:gd name="connsiteX230" fmla="*/ 600 w 2331"/>
                <a:gd name="connsiteY230" fmla="*/ 554 h 1469"/>
                <a:gd name="connsiteX231" fmla="*/ 567 w 2331"/>
                <a:gd name="connsiteY231" fmla="*/ 560 h 1469"/>
                <a:gd name="connsiteX232" fmla="*/ 537 w 2331"/>
                <a:gd name="connsiteY232" fmla="*/ 567 h 1469"/>
                <a:gd name="connsiteX233" fmla="*/ 506 w 2331"/>
                <a:gd name="connsiteY233" fmla="*/ 574 h 1469"/>
                <a:gd name="connsiteX234" fmla="*/ 476 w 2331"/>
                <a:gd name="connsiteY234" fmla="*/ 581 h 1469"/>
                <a:gd name="connsiteX235" fmla="*/ 447 w 2331"/>
                <a:gd name="connsiteY235" fmla="*/ 589 h 1469"/>
                <a:gd name="connsiteX236" fmla="*/ 417 w 2331"/>
                <a:gd name="connsiteY236" fmla="*/ 596 h 1469"/>
                <a:gd name="connsiteX237" fmla="*/ 390 w 2331"/>
                <a:gd name="connsiteY237" fmla="*/ 604 h 1469"/>
                <a:gd name="connsiteX238" fmla="*/ 362 w 2331"/>
                <a:gd name="connsiteY238" fmla="*/ 614 h 1469"/>
                <a:gd name="connsiteX239" fmla="*/ 337 w 2331"/>
                <a:gd name="connsiteY239" fmla="*/ 622 h 1469"/>
                <a:gd name="connsiteX240" fmla="*/ 311 w 2331"/>
                <a:gd name="connsiteY240" fmla="*/ 631 h 1469"/>
                <a:gd name="connsiteX241" fmla="*/ 285 w 2331"/>
                <a:gd name="connsiteY241" fmla="*/ 640 h 1469"/>
                <a:gd name="connsiteX242" fmla="*/ 262 w 2331"/>
                <a:gd name="connsiteY242" fmla="*/ 650 h 1469"/>
                <a:gd name="connsiteX243" fmla="*/ 238 w 2331"/>
                <a:gd name="connsiteY243" fmla="*/ 660 h 1469"/>
                <a:gd name="connsiteX244" fmla="*/ 215 w 2331"/>
                <a:gd name="connsiteY244" fmla="*/ 671 h 1469"/>
                <a:gd name="connsiteX245" fmla="*/ 194 w 2331"/>
                <a:gd name="connsiteY245" fmla="*/ 681 h 1469"/>
                <a:gd name="connsiteX246" fmla="*/ 173 w 2331"/>
                <a:gd name="connsiteY246" fmla="*/ 692 h 1469"/>
                <a:gd name="connsiteX247" fmla="*/ 153 w 2331"/>
                <a:gd name="connsiteY247" fmla="*/ 702 h 1469"/>
                <a:gd name="connsiteX248" fmla="*/ 134 w 2331"/>
                <a:gd name="connsiteY248" fmla="*/ 714 h 1469"/>
                <a:gd name="connsiteX249" fmla="*/ 116 w 2331"/>
                <a:gd name="connsiteY249" fmla="*/ 726 h 1469"/>
                <a:gd name="connsiteX250" fmla="*/ 98 w 2331"/>
                <a:gd name="connsiteY250" fmla="*/ 737 h 1469"/>
                <a:gd name="connsiteX251" fmla="*/ 82 w 2331"/>
                <a:gd name="connsiteY251" fmla="*/ 749 h 1469"/>
                <a:gd name="connsiteX252" fmla="*/ 67 w 2331"/>
                <a:gd name="connsiteY252" fmla="*/ 762 h 1469"/>
                <a:gd name="connsiteX253" fmla="*/ 53 w 2331"/>
                <a:gd name="connsiteY253" fmla="*/ 774 h 1469"/>
                <a:gd name="connsiteX254" fmla="*/ 40 w 2331"/>
                <a:gd name="connsiteY254" fmla="*/ 787 h 1469"/>
                <a:gd name="connsiteX255" fmla="*/ 27 w 2331"/>
                <a:gd name="connsiteY255" fmla="*/ 799 h 1469"/>
                <a:gd name="connsiteX256" fmla="*/ 8 w 2331"/>
                <a:gd name="connsiteY256" fmla="*/ 836 h 1469"/>
                <a:gd name="connsiteX257" fmla="*/ 0 w 2331"/>
                <a:gd name="connsiteY257" fmla="*/ 882 h 1469"/>
                <a:gd name="connsiteX258" fmla="*/ 0 w 2331"/>
                <a:gd name="connsiteY258" fmla="*/ 927 h 1469"/>
                <a:gd name="connsiteX259" fmla="*/ 1 w 2331"/>
                <a:gd name="connsiteY259" fmla="*/ 958 h 1469"/>
                <a:gd name="connsiteX260" fmla="*/ 4 w 2331"/>
                <a:gd name="connsiteY260" fmla="*/ 983 h 1469"/>
                <a:gd name="connsiteX261" fmla="*/ 8 w 2331"/>
                <a:gd name="connsiteY261" fmla="*/ 1009 h 1469"/>
                <a:gd name="connsiteX262" fmla="*/ 14 w 2331"/>
                <a:gd name="connsiteY262" fmla="*/ 1034 h 1469"/>
                <a:gd name="connsiteX263" fmla="*/ 21 w 2331"/>
                <a:gd name="connsiteY263" fmla="*/ 1059 h 1469"/>
                <a:gd name="connsiteX264" fmla="*/ 29 w 2331"/>
                <a:gd name="connsiteY264" fmla="*/ 1082 h 1469"/>
                <a:gd name="connsiteX265" fmla="*/ 40 w 2331"/>
                <a:gd name="connsiteY265" fmla="*/ 1103 h 1469"/>
                <a:gd name="connsiteX266" fmla="*/ 51 w 2331"/>
                <a:gd name="connsiteY266" fmla="*/ 1122 h 1469"/>
                <a:gd name="connsiteX267" fmla="*/ 64 w 2331"/>
                <a:gd name="connsiteY267" fmla="*/ 1136 h 1469"/>
                <a:gd name="connsiteX268" fmla="*/ 81 w 2331"/>
                <a:gd name="connsiteY268" fmla="*/ 1149 h 1469"/>
                <a:gd name="connsiteX269" fmla="*/ 98 w 2331"/>
                <a:gd name="connsiteY269" fmla="*/ 1162 h 1469"/>
                <a:gd name="connsiteX270" fmla="*/ 118 w 2331"/>
                <a:gd name="connsiteY270" fmla="*/ 1173 h 1469"/>
                <a:gd name="connsiteX271" fmla="*/ 138 w 2331"/>
                <a:gd name="connsiteY271" fmla="*/ 1184 h 1469"/>
                <a:gd name="connsiteX272" fmla="*/ 160 w 2331"/>
                <a:gd name="connsiteY272" fmla="*/ 1193 h 1469"/>
                <a:gd name="connsiteX273" fmla="*/ 184 w 2331"/>
                <a:gd name="connsiteY273" fmla="*/ 1203 h 1469"/>
                <a:gd name="connsiteX274" fmla="*/ 208 w 2331"/>
                <a:gd name="connsiteY274" fmla="*/ 1211 h 1469"/>
                <a:gd name="connsiteX275" fmla="*/ 234 w 2331"/>
                <a:gd name="connsiteY275" fmla="*/ 1218 h 1469"/>
                <a:gd name="connsiteX276" fmla="*/ 242 w 2331"/>
                <a:gd name="connsiteY276" fmla="*/ 1239 h 1469"/>
                <a:gd name="connsiteX277" fmla="*/ 250 w 2331"/>
                <a:gd name="connsiteY277" fmla="*/ 1259 h 1469"/>
                <a:gd name="connsiteX278" fmla="*/ 261 w 2331"/>
                <a:gd name="connsiteY278" fmla="*/ 1279 h 1469"/>
                <a:gd name="connsiteX279" fmla="*/ 272 w 2331"/>
                <a:gd name="connsiteY279" fmla="*/ 1298 h 1469"/>
                <a:gd name="connsiteX280" fmla="*/ 285 w 2331"/>
                <a:gd name="connsiteY280" fmla="*/ 1317 h 1469"/>
                <a:gd name="connsiteX281" fmla="*/ 298 w 2331"/>
                <a:gd name="connsiteY281" fmla="*/ 1335 h 1469"/>
                <a:gd name="connsiteX282" fmla="*/ 313 w 2331"/>
                <a:gd name="connsiteY282" fmla="*/ 1352 h 1469"/>
                <a:gd name="connsiteX283" fmla="*/ 330 w 2331"/>
                <a:gd name="connsiteY283" fmla="*/ 1368 h 1469"/>
                <a:gd name="connsiteX284" fmla="*/ 342 w 2331"/>
                <a:gd name="connsiteY284" fmla="*/ 1380 h 1469"/>
                <a:gd name="connsiteX285" fmla="*/ 357 w 2331"/>
                <a:gd name="connsiteY285" fmla="*/ 1392 h 1469"/>
                <a:gd name="connsiteX286" fmla="*/ 371 w 2331"/>
                <a:gd name="connsiteY286" fmla="*/ 1402 h 1469"/>
                <a:gd name="connsiteX287" fmla="*/ 385 w 2331"/>
                <a:gd name="connsiteY287" fmla="*/ 1412 h 1469"/>
                <a:gd name="connsiteX288" fmla="*/ 400 w 2331"/>
                <a:gd name="connsiteY288" fmla="*/ 1421 h 1469"/>
                <a:gd name="connsiteX289" fmla="*/ 415 w 2331"/>
                <a:gd name="connsiteY289" fmla="*/ 1429 h 1469"/>
                <a:gd name="connsiteX290" fmla="*/ 430 w 2331"/>
                <a:gd name="connsiteY290" fmla="*/ 1436 h 1469"/>
                <a:gd name="connsiteX291" fmla="*/ 447 w 2331"/>
                <a:gd name="connsiteY291" fmla="*/ 1443 h 1469"/>
                <a:gd name="connsiteX292" fmla="*/ 462 w 2331"/>
                <a:gd name="connsiteY292" fmla="*/ 1449 h 1469"/>
                <a:gd name="connsiteX293" fmla="*/ 478 w 2331"/>
                <a:gd name="connsiteY293" fmla="*/ 1455 h 1469"/>
                <a:gd name="connsiteX294" fmla="*/ 494 w 2331"/>
                <a:gd name="connsiteY294" fmla="*/ 1458 h 1469"/>
                <a:gd name="connsiteX295" fmla="*/ 512 w 2331"/>
                <a:gd name="connsiteY295" fmla="*/ 1462 h 1469"/>
                <a:gd name="connsiteX296" fmla="*/ 528 w 2331"/>
                <a:gd name="connsiteY296" fmla="*/ 1465 h 1469"/>
                <a:gd name="connsiteX297" fmla="*/ 546 w 2331"/>
                <a:gd name="connsiteY297" fmla="*/ 1468 h 1469"/>
                <a:gd name="connsiteX298" fmla="*/ 562 w 2331"/>
                <a:gd name="connsiteY298" fmla="*/ 1469 h 1469"/>
                <a:gd name="connsiteX299" fmla="*/ 580 w 2331"/>
                <a:gd name="connsiteY299" fmla="*/ 1469 h 1469"/>
                <a:gd name="connsiteX300" fmla="*/ 597 w 2331"/>
                <a:gd name="connsiteY300" fmla="*/ 1469 h 1469"/>
                <a:gd name="connsiteX301" fmla="*/ 614 w 2331"/>
                <a:gd name="connsiteY301" fmla="*/ 1468 h 1469"/>
                <a:gd name="connsiteX302" fmla="*/ 631 w 2331"/>
                <a:gd name="connsiteY302" fmla="*/ 1465 h 1469"/>
                <a:gd name="connsiteX303" fmla="*/ 648 w 2331"/>
                <a:gd name="connsiteY303" fmla="*/ 1462 h 1469"/>
                <a:gd name="connsiteX304" fmla="*/ 664 w 2331"/>
                <a:gd name="connsiteY304" fmla="*/ 1458 h 1469"/>
                <a:gd name="connsiteX305" fmla="*/ 679 w 2331"/>
                <a:gd name="connsiteY305" fmla="*/ 1455 h 1469"/>
                <a:gd name="connsiteX306" fmla="*/ 695 w 2331"/>
                <a:gd name="connsiteY306" fmla="*/ 1449 h 1469"/>
                <a:gd name="connsiteX307" fmla="*/ 711 w 2331"/>
                <a:gd name="connsiteY307" fmla="*/ 1443 h 1469"/>
                <a:gd name="connsiteX308" fmla="*/ 726 w 2331"/>
                <a:gd name="connsiteY308" fmla="*/ 1436 h 1469"/>
                <a:gd name="connsiteX309" fmla="*/ 740 w 2331"/>
                <a:gd name="connsiteY309" fmla="*/ 1429 h 1469"/>
                <a:gd name="connsiteX310" fmla="*/ 754 w 2331"/>
                <a:gd name="connsiteY310" fmla="*/ 1421 h 1469"/>
                <a:gd name="connsiteX311" fmla="*/ 768 w 2331"/>
                <a:gd name="connsiteY311" fmla="*/ 1412 h 1469"/>
                <a:gd name="connsiteX312" fmla="*/ 781 w 2331"/>
                <a:gd name="connsiteY312" fmla="*/ 1402 h 1469"/>
                <a:gd name="connsiteX313" fmla="*/ 794 w 2331"/>
                <a:gd name="connsiteY313" fmla="*/ 1392 h 1469"/>
                <a:gd name="connsiteX314" fmla="*/ 807 w 2331"/>
                <a:gd name="connsiteY314" fmla="*/ 1380 h 1469"/>
                <a:gd name="connsiteX315" fmla="*/ 818 w 2331"/>
                <a:gd name="connsiteY315" fmla="*/ 1368 h 1469"/>
                <a:gd name="connsiteX316" fmla="*/ 830 w 2331"/>
                <a:gd name="connsiteY316" fmla="*/ 1356 h 1469"/>
                <a:gd name="connsiteX317" fmla="*/ 842 w 2331"/>
                <a:gd name="connsiteY317" fmla="*/ 1342 h 1469"/>
                <a:gd name="connsiteX318" fmla="*/ 851 w 2331"/>
                <a:gd name="connsiteY318" fmla="*/ 1326 h 1469"/>
                <a:gd name="connsiteX319" fmla="*/ 861 w 2331"/>
                <a:gd name="connsiteY319" fmla="*/ 1311 h 1469"/>
                <a:gd name="connsiteX320" fmla="*/ 870 w 2331"/>
                <a:gd name="connsiteY320" fmla="*/ 1296 h 1469"/>
                <a:gd name="connsiteX321" fmla="*/ 877 w 2331"/>
                <a:gd name="connsiteY321" fmla="*/ 1281 h 1469"/>
                <a:gd name="connsiteX322" fmla="*/ 884 w 2331"/>
                <a:gd name="connsiteY322" fmla="*/ 1264 h 1469"/>
                <a:gd name="connsiteX323" fmla="*/ 889 w 2331"/>
                <a:gd name="connsiteY323" fmla="*/ 1248 h 1469"/>
                <a:gd name="connsiteX324" fmla="*/ 908 w 2331"/>
                <a:gd name="connsiteY324" fmla="*/ 1248 h 1469"/>
                <a:gd name="connsiteX325" fmla="*/ 927 w 2331"/>
                <a:gd name="connsiteY325" fmla="*/ 1247 h 1469"/>
                <a:gd name="connsiteX326" fmla="*/ 946 w 2331"/>
                <a:gd name="connsiteY326" fmla="*/ 1247 h 1469"/>
                <a:gd name="connsiteX327" fmla="*/ 964 w 2331"/>
                <a:gd name="connsiteY327" fmla="*/ 1247 h 1469"/>
                <a:gd name="connsiteX328" fmla="*/ 983 w 2331"/>
                <a:gd name="connsiteY328" fmla="*/ 1246 h 1469"/>
                <a:gd name="connsiteX329" fmla="*/ 1002 w 2331"/>
                <a:gd name="connsiteY329" fmla="*/ 1246 h 1469"/>
                <a:gd name="connsiteX330" fmla="*/ 1020 w 2331"/>
                <a:gd name="connsiteY330" fmla="*/ 1246 h 1469"/>
                <a:gd name="connsiteX331" fmla="*/ 1039 w 2331"/>
                <a:gd name="connsiteY331" fmla="*/ 1245 h 1469"/>
                <a:gd name="connsiteX332" fmla="*/ 1058 w 2331"/>
                <a:gd name="connsiteY332" fmla="*/ 1245 h 1469"/>
                <a:gd name="connsiteX333" fmla="*/ 1078 w 2331"/>
                <a:gd name="connsiteY333" fmla="*/ 1245 h 1469"/>
                <a:gd name="connsiteX334" fmla="*/ 1096 w 2331"/>
                <a:gd name="connsiteY334" fmla="*/ 1245 h 1469"/>
                <a:gd name="connsiteX335" fmla="*/ 1116 w 2331"/>
                <a:gd name="connsiteY335" fmla="*/ 1243 h 1469"/>
                <a:gd name="connsiteX336" fmla="*/ 1135 w 2331"/>
                <a:gd name="connsiteY336" fmla="*/ 1243 h 1469"/>
                <a:gd name="connsiteX337" fmla="*/ 1155 w 2331"/>
                <a:gd name="connsiteY337" fmla="*/ 1243 h 1469"/>
                <a:gd name="connsiteX338" fmla="*/ 1174 w 2331"/>
                <a:gd name="connsiteY338" fmla="*/ 1243 h 1469"/>
                <a:gd name="connsiteX339" fmla="*/ 1193 w 2331"/>
                <a:gd name="connsiteY339" fmla="*/ 1243 h 1469"/>
                <a:gd name="connsiteX340" fmla="*/ 1214 w 2331"/>
                <a:gd name="connsiteY340" fmla="*/ 1243 h 1469"/>
                <a:gd name="connsiteX341" fmla="*/ 1235 w 2331"/>
                <a:gd name="connsiteY341" fmla="*/ 1243 h 1469"/>
                <a:gd name="connsiteX342" fmla="*/ 1257 w 2331"/>
                <a:gd name="connsiteY342" fmla="*/ 1243 h 1469"/>
                <a:gd name="connsiteX343" fmla="*/ 1278 w 2331"/>
                <a:gd name="connsiteY343" fmla="*/ 1245 h 1469"/>
                <a:gd name="connsiteX344" fmla="*/ 1299 w 2331"/>
                <a:gd name="connsiteY344" fmla="*/ 1245 h 1469"/>
                <a:gd name="connsiteX345" fmla="*/ 1320 w 2331"/>
                <a:gd name="connsiteY345" fmla="*/ 1245 h 1469"/>
                <a:gd name="connsiteX346" fmla="*/ 1339 w 2331"/>
                <a:gd name="connsiteY346" fmla="*/ 1246 h 1469"/>
                <a:gd name="connsiteX347" fmla="*/ 1361 w 2331"/>
                <a:gd name="connsiteY347" fmla="*/ 1246 h 1469"/>
                <a:gd name="connsiteX348" fmla="*/ 1380 w 2331"/>
                <a:gd name="connsiteY348" fmla="*/ 1247 h 1469"/>
                <a:gd name="connsiteX349" fmla="*/ 1401 w 2331"/>
                <a:gd name="connsiteY349" fmla="*/ 1248 h 1469"/>
                <a:gd name="connsiteX350" fmla="*/ 1421 w 2331"/>
                <a:gd name="connsiteY350" fmla="*/ 1248 h 1469"/>
                <a:gd name="connsiteX351" fmla="*/ 1441 w 2331"/>
                <a:gd name="connsiteY351" fmla="*/ 1249 h 1469"/>
                <a:gd name="connsiteX352" fmla="*/ 1461 w 2331"/>
                <a:gd name="connsiteY352" fmla="*/ 1250 h 1469"/>
                <a:gd name="connsiteX353" fmla="*/ 1481 w 2331"/>
                <a:gd name="connsiteY353" fmla="*/ 1252 h 1469"/>
                <a:gd name="connsiteX354" fmla="*/ 1501 w 2331"/>
                <a:gd name="connsiteY354" fmla="*/ 1252 h 1469"/>
                <a:gd name="connsiteX355" fmla="*/ 1521 w 2331"/>
                <a:gd name="connsiteY355" fmla="*/ 1253 h 1469"/>
                <a:gd name="connsiteX356" fmla="*/ 1528 w 2331"/>
                <a:gd name="connsiteY356" fmla="*/ 1269 h 1469"/>
                <a:gd name="connsiteX357" fmla="*/ 1496 w 2331"/>
                <a:gd name="connsiteY357" fmla="*/ 1203 h 1469"/>
                <a:gd name="connsiteX358" fmla="*/ 1449 w 2331"/>
                <a:gd name="connsiteY358" fmla="*/ 1203 h 1469"/>
                <a:gd name="connsiteX359" fmla="*/ 1412 w 2331"/>
                <a:gd name="connsiteY359" fmla="*/ 1158 h 1469"/>
                <a:gd name="connsiteX360" fmla="*/ 1421 w 2331"/>
                <a:gd name="connsiteY360" fmla="*/ 1134 h 1469"/>
                <a:gd name="connsiteX361" fmla="*/ 1431 w 2331"/>
                <a:gd name="connsiteY361" fmla="*/ 1104 h 1469"/>
                <a:gd name="connsiteX362" fmla="*/ 1427 w 2331"/>
                <a:gd name="connsiteY362" fmla="*/ 1098 h 1469"/>
                <a:gd name="connsiteX363" fmla="*/ 1475 w 2331"/>
                <a:gd name="connsiteY363" fmla="*/ 1053 h 1469"/>
                <a:gd name="connsiteX364" fmla="*/ 1425 w 2331"/>
                <a:gd name="connsiteY364" fmla="*/ 1050 h 1469"/>
                <a:gd name="connsiteX365" fmla="*/ 1487 w 2331"/>
                <a:gd name="connsiteY365" fmla="*/ 891 h 1469"/>
                <a:gd name="connsiteX366" fmla="*/ 1538 w 2331"/>
                <a:gd name="connsiteY366" fmla="*/ 843 h 1469"/>
                <a:gd name="connsiteX367" fmla="*/ 1570 w 2331"/>
                <a:gd name="connsiteY367" fmla="*/ 795 h 1469"/>
                <a:gd name="connsiteX368" fmla="*/ 1629 w 2331"/>
                <a:gd name="connsiteY368" fmla="*/ 762 h 1469"/>
                <a:gd name="connsiteX369" fmla="*/ 1632 w 2331"/>
                <a:gd name="connsiteY369" fmla="*/ 804 h 1469"/>
                <a:gd name="connsiteX370" fmla="*/ 1643 w 2331"/>
                <a:gd name="connsiteY370" fmla="*/ 772 h 1469"/>
                <a:gd name="connsiteX371" fmla="*/ 1657 w 2331"/>
                <a:gd name="connsiteY371" fmla="*/ 782 h 1469"/>
                <a:gd name="connsiteX372" fmla="*/ 1673 w 2331"/>
                <a:gd name="connsiteY372" fmla="*/ 791 h 1469"/>
                <a:gd name="connsiteX373" fmla="*/ 1688 w 2331"/>
                <a:gd name="connsiteY373" fmla="*/ 754 h 1469"/>
                <a:gd name="connsiteX374" fmla="*/ 1703 w 2331"/>
                <a:gd name="connsiteY374" fmla="*/ 761 h 1469"/>
                <a:gd name="connsiteX375" fmla="*/ 1704 w 2331"/>
                <a:gd name="connsiteY375" fmla="*/ 720 h 1469"/>
                <a:gd name="connsiteX376" fmla="*/ 1701 w 2331"/>
                <a:gd name="connsiteY376" fmla="*/ 765 h 1469"/>
                <a:gd name="connsiteX377" fmla="*/ 1719 w 2331"/>
                <a:gd name="connsiteY377" fmla="*/ 723 h 1469"/>
                <a:gd name="connsiteX378" fmla="*/ 1735 w 2331"/>
                <a:gd name="connsiteY378" fmla="*/ 774 h 1469"/>
                <a:gd name="connsiteX379" fmla="*/ 1731 w 2331"/>
                <a:gd name="connsiteY379" fmla="*/ 726 h 1469"/>
                <a:gd name="connsiteX380" fmla="*/ 1731 w 2331"/>
                <a:gd name="connsiteY380" fmla="*/ 735 h 1469"/>
                <a:gd name="connsiteX381" fmla="*/ 1743 w 2331"/>
                <a:gd name="connsiteY381" fmla="*/ 738 h 1469"/>
                <a:gd name="connsiteX382" fmla="*/ 1755 w 2331"/>
                <a:gd name="connsiteY382" fmla="*/ 774 h 1469"/>
                <a:gd name="connsiteX383" fmla="*/ 1664 w 2331"/>
                <a:gd name="connsiteY383" fmla="*/ 732 h 1469"/>
                <a:gd name="connsiteX384" fmla="*/ 1659 w 2331"/>
                <a:gd name="connsiteY384" fmla="*/ 774 h 1469"/>
                <a:gd name="connsiteX385" fmla="*/ 1707 w 2331"/>
                <a:gd name="connsiteY385" fmla="*/ 738 h 1469"/>
                <a:gd name="connsiteX386" fmla="*/ 1743 w 2331"/>
                <a:gd name="connsiteY386" fmla="*/ 762 h 1469"/>
                <a:gd name="connsiteX387" fmla="*/ 1752 w 2331"/>
                <a:gd name="connsiteY387" fmla="*/ 729 h 1469"/>
                <a:gd name="connsiteX388" fmla="*/ 1836 w 2331"/>
                <a:gd name="connsiteY388" fmla="*/ 747 h 1469"/>
                <a:gd name="connsiteX389" fmla="*/ 1707 w 2331"/>
                <a:gd name="connsiteY389" fmla="*/ 741 h 1469"/>
                <a:gd name="connsiteX390" fmla="*/ 1722 w 2331"/>
                <a:gd name="connsiteY390" fmla="*/ 738 h 1469"/>
                <a:gd name="connsiteX391" fmla="*/ 1857 w 2331"/>
                <a:gd name="connsiteY391" fmla="*/ 735 h 1469"/>
                <a:gd name="connsiteX392" fmla="*/ 1830 w 2331"/>
                <a:gd name="connsiteY392" fmla="*/ 697 h 1469"/>
                <a:gd name="connsiteX393" fmla="*/ 2013 w 2331"/>
                <a:gd name="connsiteY393" fmla="*/ 780 h 1469"/>
                <a:gd name="connsiteX394" fmla="*/ 1920 w 2331"/>
                <a:gd name="connsiteY394" fmla="*/ 774 h 1469"/>
                <a:gd name="connsiteX395" fmla="*/ 1830 w 2331"/>
                <a:gd name="connsiteY395" fmla="*/ 741 h 1469"/>
                <a:gd name="connsiteX396" fmla="*/ 1796 w 2331"/>
                <a:gd name="connsiteY396" fmla="*/ 738 h 1469"/>
                <a:gd name="connsiteX397" fmla="*/ 1797 w 2331"/>
                <a:gd name="connsiteY397" fmla="*/ 738 h 1469"/>
                <a:gd name="connsiteX398" fmla="*/ 1729 w 2331"/>
                <a:gd name="connsiteY398" fmla="*/ 703 h 1469"/>
                <a:gd name="connsiteX399" fmla="*/ 1791 w 2331"/>
                <a:gd name="connsiteY399" fmla="*/ 708 h 1469"/>
                <a:gd name="connsiteX400" fmla="*/ 1583 w 2331"/>
                <a:gd name="connsiteY400" fmla="*/ 794 h 1469"/>
                <a:gd name="connsiteX401" fmla="*/ 1735 w 2331"/>
                <a:gd name="connsiteY401" fmla="*/ 749 h 1469"/>
                <a:gd name="connsiteX402" fmla="*/ 1392 w 2331"/>
                <a:gd name="connsiteY402" fmla="*/ 973 h 1469"/>
                <a:gd name="connsiteX403" fmla="*/ 1454 w 2331"/>
                <a:gd name="connsiteY403" fmla="*/ 925 h 1469"/>
                <a:gd name="connsiteX404" fmla="*/ 1542 w 2331"/>
                <a:gd name="connsiteY404" fmla="*/ 915 h 1469"/>
                <a:gd name="connsiteX405" fmla="*/ 1410 w 2331"/>
                <a:gd name="connsiteY405" fmla="*/ 840 h 1469"/>
                <a:gd name="connsiteX406" fmla="*/ 1494 w 2331"/>
                <a:gd name="connsiteY406" fmla="*/ 1011 h 1469"/>
                <a:gd name="connsiteX407" fmla="*/ 1416 w 2331"/>
                <a:gd name="connsiteY407" fmla="*/ 879 h 1469"/>
                <a:gd name="connsiteX408" fmla="*/ 1401 w 2331"/>
                <a:gd name="connsiteY408" fmla="*/ 837 h 1469"/>
                <a:gd name="connsiteX409" fmla="*/ 1454 w 2331"/>
                <a:gd name="connsiteY409" fmla="*/ 840 h 1469"/>
                <a:gd name="connsiteX410" fmla="*/ 1454 w 2331"/>
                <a:gd name="connsiteY410" fmla="*/ 918 h 1469"/>
                <a:gd name="connsiteX411" fmla="*/ 1380 w 2331"/>
                <a:gd name="connsiteY411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2159 w 2331"/>
                <a:gd name="connsiteY10" fmla="*/ 918 h 1469"/>
                <a:gd name="connsiteX11" fmla="*/ 2166 w 2331"/>
                <a:gd name="connsiteY11" fmla="*/ 918 h 1469"/>
                <a:gd name="connsiteX12" fmla="*/ 2202 w 2331"/>
                <a:gd name="connsiteY12" fmla="*/ 1008 h 1469"/>
                <a:gd name="connsiteX13" fmla="*/ 2154 w 2331"/>
                <a:gd name="connsiteY13" fmla="*/ 966 h 1469"/>
                <a:gd name="connsiteX14" fmla="*/ 2163 w 2331"/>
                <a:gd name="connsiteY14" fmla="*/ 873 h 1469"/>
                <a:gd name="connsiteX15" fmla="*/ 2067 w 2331"/>
                <a:gd name="connsiteY15" fmla="*/ 825 h 1469"/>
                <a:gd name="connsiteX16" fmla="*/ 2069 w 2331"/>
                <a:gd name="connsiteY16" fmla="*/ 870 h 1469"/>
                <a:gd name="connsiteX17" fmla="*/ 2159 w 2331"/>
                <a:gd name="connsiteY17" fmla="*/ 909 h 1469"/>
                <a:gd name="connsiteX18" fmla="*/ 2157 w 2331"/>
                <a:gd name="connsiteY18" fmla="*/ 915 h 1469"/>
                <a:gd name="connsiteX19" fmla="*/ 2223 w 2331"/>
                <a:gd name="connsiteY19" fmla="*/ 960 h 1469"/>
                <a:gd name="connsiteX20" fmla="*/ 1968 w 2331"/>
                <a:gd name="connsiteY20" fmla="*/ 1134 h 1469"/>
                <a:gd name="connsiteX21" fmla="*/ 1984 w 2331"/>
                <a:gd name="connsiteY21" fmla="*/ 1083 h 1469"/>
                <a:gd name="connsiteX22" fmla="*/ 1999 w 2331"/>
                <a:gd name="connsiteY22" fmla="*/ 1031 h 1469"/>
                <a:gd name="connsiteX23" fmla="*/ 2187 w 2331"/>
                <a:gd name="connsiteY23" fmla="*/ 942 h 1469"/>
                <a:gd name="connsiteX24" fmla="*/ 2208 w 2331"/>
                <a:gd name="connsiteY24" fmla="*/ 926 h 1469"/>
                <a:gd name="connsiteX25" fmla="*/ 2055 w 2331"/>
                <a:gd name="connsiteY25" fmla="*/ 1087 h 1469"/>
                <a:gd name="connsiteX26" fmla="*/ 2091 w 2331"/>
                <a:gd name="connsiteY26" fmla="*/ 918 h 1469"/>
                <a:gd name="connsiteX27" fmla="*/ 2118 w 2331"/>
                <a:gd name="connsiteY27" fmla="*/ 1003 h 1469"/>
                <a:gd name="connsiteX28" fmla="*/ 2194 w 2331"/>
                <a:gd name="connsiteY28" fmla="*/ 1057 h 1469"/>
                <a:gd name="connsiteX29" fmla="*/ 2158 w 2331"/>
                <a:gd name="connsiteY29" fmla="*/ 1263 h 1469"/>
                <a:gd name="connsiteX30" fmla="*/ 2208 w 2331"/>
                <a:gd name="connsiteY30" fmla="*/ 1083 h 1469"/>
                <a:gd name="connsiteX31" fmla="*/ 2205 w 2331"/>
                <a:gd name="connsiteY31" fmla="*/ 1080 h 1469"/>
                <a:gd name="connsiteX32" fmla="*/ 2199 w 2331"/>
                <a:gd name="connsiteY32" fmla="*/ 1080 h 1469"/>
                <a:gd name="connsiteX33" fmla="*/ 2165 w 2331"/>
                <a:gd name="connsiteY33" fmla="*/ 1243 h 1469"/>
                <a:gd name="connsiteX34" fmla="*/ 2171 w 2331"/>
                <a:gd name="connsiteY34" fmla="*/ 1224 h 1469"/>
                <a:gd name="connsiteX35" fmla="*/ 2183 w 2331"/>
                <a:gd name="connsiteY35" fmla="*/ 1219 h 1469"/>
                <a:gd name="connsiteX36" fmla="*/ 2195 w 2331"/>
                <a:gd name="connsiteY36" fmla="*/ 1213 h 1469"/>
                <a:gd name="connsiteX37" fmla="*/ 2207 w 2331"/>
                <a:gd name="connsiteY37" fmla="*/ 1208 h 1469"/>
                <a:gd name="connsiteX38" fmla="*/ 2218 w 2331"/>
                <a:gd name="connsiteY38" fmla="*/ 1203 h 1469"/>
                <a:gd name="connsiteX39" fmla="*/ 2230 w 2331"/>
                <a:gd name="connsiteY39" fmla="*/ 1197 h 1469"/>
                <a:gd name="connsiteX40" fmla="*/ 2241 w 2331"/>
                <a:gd name="connsiteY40" fmla="*/ 1191 h 1469"/>
                <a:gd name="connsiteX41" fmla="*/ 2251 w 2331"/>
                <a:gd name="connsiteY41" fmla="*/ 1185 h 1469"/>
                <a:gd name="connsiteX42" fmla="*/ 2261 w 2331"/>
                <a:gd name="connsiteY42" fmla="*/ 1178 h 1469"/>
                <a:gd name="connsiteX43" fmla="*/ 2279 w 2331"/>
                <a:gd name="connsiteY43" fmla="*/ 1160 h 1469"/>
                <a:gd name="connsiteX44" fmla="*/ 2294 w 2331"/>
                <a:gd name="connsiteY44" fmla="*/ 1138 h 1469"/>
                <a:gd name="connsiteX45" fmla="*/ 2307 w 2331"/>
                <a:gd name="connsiteY45" fmla="*/ 1111 h 1469"/>
                <a:gd name="connsiteX46" fmla="*/ 2317 w 2331"/>
                <a:gd name="connsiteY46" fmla="*/ 1082 h 1469"/>
                <a:gd name="connsiteX47" fmla="*/ 2324 w 2331"/>
                <a:gd name="connsiteY47" fmla="*/ 1051 h 1469"/>
                <a:gd name="connsiteX48" fmla="*/ 2328 w 2331"/>
                <a:gd name="connsiteY48" fmla="*/ 1018 h 1469"/>
                <a:gd name="connsiteX49" fmla="*/ 2331 w 2331"/>
                <a:gd name="connsiteY49" fmla="*/ 985 h 1469"/>
                <a:gd name="connsiteX50" fmla="*/ 2331 w 2331"/>
                <a:gd name="connsiteY50" fmla="*/ 954 h 1469"/>
                <a:gd name="connsiteX51" fmla="*/ 2329 w 2331"/>
                <a:gd name="connsiteY51" fmla="*/ 927 h 1469"/>
                <a:gd name="connsiteX52" fmla="*/ 2327 w 2331"/>
                <a:gd name="connsiteY52" fmla="*/ 899 h 1469"/>
                <a:gd name="connsiteX53" fmla="*/ 2322 w 2331"/>
                <a:gd name="connsiteY53" fmla="*/ 871 h 1469"/>
                <a:gd name="connsiteX54" fmla="*/ 2315 w 2331"/>
                <a:gd name="connsiteY54" fmla="*/ 844 h 1469"/>
                <a:gd name="connsiteX55" fmla="*/ 2307 w 2331"/>
                <a:gd name="connsiteY55" fmla="*/ 819 h 1469"/>
                <a:gd name="connsiteX56" fmla="*/ 2297 w 2331"/>
                <a:gd name="connsiteY56" fmla="*/ 796 h 1469"/>
                <a:gd name="connsiteX57" fmla="*/ 2284 w 2331"/>
                <a:gd name="connsiteY57" fmla="*/ 777 h 1469"/>
                <a:gd name="connsiteX58" fmla="*/ 2269 w 2331"/>
                <a:gd name="connsiteY58" fmla="*/ 762 h 1469"/>
                <a:gd name="connsiteX59" fmla="*/ 2242 w 2331"/>
                <a:gd name="connsiteY59" fmla="*/ 743 h 1469"/>
                <a:gd name="connsiteX60" fmla="*/ 2213 w 2331"/>
                <a:gd name="connsiteY60" fmla="*/ 725 h 1469"/>
                <a:gd name="connsiteX61" fmla="*/ 2181 w 2331"/>
                <a:gd name="connsiteY61" fmla="*/ 706 h 1469"/>
                <a:gd name="connsiteX62" fmla="*/ 2147 w 2331"/>
                <a:gd name="connsiteY62" fmla="*/ 688 h 1469"/>
                <a:gd name="connsiteX63" fmla="*/ 2112 w 2331"/>
                <a:gd name="connsiteY63" fmla="*/ 672 h 1469"/>
                <a:gd name="connsiteX64" fmla="*/ 2074 w 2331"/>
                <a:gd name="connsiteY64" fmla="*/ 656 h 1469"/>
                <a:gd name="connsiteX65" fmla="*/ 2034 w 2331"/>
                <a:gd name="connsiteY65" fmla="*/ 640 h 1469"/>
                <a:gd name="connsiteX66" fmla="*/ 1993 w 2331"/>
                <a:gd name="connsiteY66" fmla="*/ 625 h 1469"/>
                <a:gd name="connsiteX67" fmla="*/ 1950 w 2331"/>
                <a:gd name="connsiteY67" fmla="*/ 611 h 1469"/>
                <a:gd name="connsiteX68" fmla="*/ 1904 w 2331"/>
                <a:gd name="connsiteY68" fmla="*/ 598 h 1469"/>
                <a:gd name="connsiteX69" fmla="*/ 1857 w 2331"/>
                <a:gd name="connsiteY69" fmla="*/ 585 h 1469"/>
                <a:gd name="connsiteX70" fmla="*/ 1808 w 2331"/>
                <a:gd name="connsiteY70" fmla="*/ 574 h 1469"/>
                <a:gd name="connsiteX71" fmla="*/ 1758 w 2331"/>
                <a:gd name="connsiteY71" fmla="*/ 563 h 1469"/>
                <a:gd name="connsiteX72" fmla="*/ 1707 w 2331"/>
                <a:gd name="connsiteY72" fmla="*/ 553 h 1469"/>
                <a:gd name="connsiteX73" fmla="*/ 1654 w 2331"/>
                <a:gd name="connsiteY73" fmla="*/ 543 h 1469"/>
                <a:gd name="connsiteX74" fmla="*/ 1599 w 2331"/>
                <a:gd name="connsiteY74" fmla="*/ 535 h 1469"/>
                <a:gd name="connsiteX75" fmla="*/ 1599 w 2331"/>
                <a:gd name="connsiteY75" fmla="*/ 535 h 1469"/>
                <a:gd name="connsiteX76" fmla="*/ 1595 w 2331"/>
                <a:gd name="connsiteY76" fmla="*/ 471 h 1469"/>
                <a:gd name="connsiteX77" fmla="*/ 1487 w 2331"/>
                <a:gd name="connsiteY77" fmla="*/ 471 h 1469"/>
                <a:gd name="connsiteX78" fmla="*/ 1496 w 2331"/>
                <a:gd name="connsiteY78" fmla="*/ 637 h 1469"/>
                <a:gd name="connsiteX79" fmla="*/ 1491 w 2331"/>
                <a:gd name="connsiteY79" fmla="*/ 638 h 1469"/>
                <a:gd name="connsiteX80" fmla="*/ 1487 w 2331"/>
                <a:gd name="connsiteY80" fmla="*/ 639 h 1469"/>
                <a:gd name="connsiteX81" fmla="*/ 1482 w 2331"/>
                <a:gd name="connsiteY81" fmla="*/ 640 h 1469"/>
                <a:gd name="connsiteX82" fmla="*/ 1477 w 2331"/>
                <a:gd name="connsiteY82" fmla="*/ 642 h 1469"/>
                <a:gd name="connsiteX83" fmla="*/ 1473 w 2331"/>
                <a:gd name="connsiteY83" fmla="*/ 644 h 1469"/>
                <a:gd name="connsiteX84" fmla="*/ 1468 w 2331"/>
                <a:gd name="connsiteY84" fmla="*/ 645 h 1469"/>
                <a:gd name="connsiteX85" fmla="*/ 1462 w 2331"/>
                <a:gd name="connsiteY85" fmla="*/ 646 h 1469"/>
                <a:gd name="connsiteX86" fmla="*/ 1458 w 2331"/>
                <a:gd name="connsiteY86" fmla="*/ 647 h 1469"/>
                <a:gd name="connsiteX87" fmla="*/ 1467 w 2331"/>
                <a:gd name="connsiteY87" fmla="*/ 643 h 1469"/>
                <a:gd name="connsiteX88" fmla="*/ 1418 w 2331"/>
                <a:gd name="connsiteY88" fmla="*/ 561 h 1469"/>
                <a:gd name="connsiteX89" fmla="*/ 1405 w 2331"/>
                <a:gd name="connsiteY89" fmla="*/ 452 h 1469"/>
                <a:gd name="connsiteX90" fmla="*/ 1417 w 2331"/>
                <a:gd name="connsiteY90" fmla="*/ 442 h 1469"/>
                <a:gd name="connsiteX91" fmla="*/ 1427 w 2331"/>
                <a:gd name="connsiteY91" fmla="*/ 430 h 1469"/>
                <a:gd name="connsiteX92" fmla="*/ 1438 w 2331"/>
                <a:gd name="connsiteY92" fmla="*/ 417 h 1469"/>
                <a:gd name="connsiteX93" fmla="*/ 1447 w 2331"/>
                <a:gd name="connsiteY93" fmla="*/ 403 h 1469"/>
                <a:gd name="connsiteX94" fmla="*/ 1456 w 2331"/>
                <a:gd name="connsiteY94" fmla="*/ 388 h 1469"/>
                <a:gd name="connsiteX95" fmla="*/ 1465 w 2331"/>
                <a:gd name="connsiteY95" fmla="*/ 372 h 1469"/>
                <a:gd name="connsiteX96" fmla="*/ 1472 w 2331"/>
                <a:gd name="connsiteY96" fmla="*/ 354 h 1469"/>
                <a:gd name="connsiteX97" fmla="*/ 1479 w 2331"/>
                <a:gd name="connsiteY97" fmla="*/ 337 h 1469"/>
                <a:gd name="connsiteX98" fmla="*/ 1487 w 2331"/>
                <a:gd name="connsiteY98" fmla="*/ 471 h 1469"/>
                <a:gd name="connsiteX99" fmla="*/ 1595 w 2331"/>
                <a:gd name="connsiteY99" fmla="*/ 471 h 1469"/>
                <a:gd name="connsiteX100" fmla="*/ 1585 w 2331"/>
                <a:gd name="connsiteY100" fmla="*/ 273 h 1469"/>
                <a:gd name="connsiteX101" fmla="*/ 1584 w 2331"/>
                <a:gd name="connsiteY101" fmla="*/ 265 h 1469"/>
                <a:gd name="connsiteX102" fmla="*/ 1580 w 2331"/>
                <a:gd name="connsiteY102" fmla="*/ 257 h 1469"/>
                <a:gd name="connsiteX103" fmla="*/ 1576 w 2331"/>
                <a:gd name="connsiteY103" fmla="*/ 250 h 1469"/>
                <a:gd name="connsiteX104" fmla="*/ 1570 w 2331"/>
                <a:gd name="connsiteY104" fmla="*/ 243 h 1469"/>
                <a:gd name="connsiteX105" fmla="*/ 1563 w 2331"/>
                <a:gd name="connsiteY105" fmla="*/ 237 h 1469"/>
                <a:gd name="connsiteX106" fmla="*/ 1556 w 2331"/>
                <a:gd name="connsiteY106" fmla="*/ 234 h 1469"/>
                <a:gd name="connsiteX107" fmla="*/ 1546 w 2331"/>
                <a:gd name="connsiteY107" fmla="*/ 231 h 1469"/>
                <a:gd name="connsiteX108" fmla="*/ 1538 w 2331"/>
                <a:gd name="connsiteY108" fmla="*/ 230 h 1469"/>
                <a:gd name="connsiteX109" fmla="*/ 1517 w 2331"/>
                <a:gd name="connsiteY109" fmla="*/ 230 h 1469"/>
                <a:gd name="connsiteX110" fmla="*/ 1511 w 2331"/>
                <a:gd name="connsiteY110" fmla="*/ 230 h 1469"/>
                <a:gd name="connsiteX111" fmla="*/ 1505 w 2331"/>
                <a:gd name="connsiteY111" fmla="*/ 231 h 1469"/>
                <a:gd name="connsiteX112" fmla="*/ 1501 w 2331"/>
                <a:gd name="connsiteY112" fmla="*/ 234 h 1469"/>
                <a:gd name="connsiteX113" fmla="*/ 1495 w 2331"/>
                <a:gd name="connsiteY113" fmla="*/ 236 h 1469"/>
                <a:gd name="connsiteX114" fmla="*/ 1495 w 2331"/>
                <a:gd name="connsiteY114" fmla="*/ 236 h 1469"/>
                <a:gd name="connsiteX115" fmla="*/ 1495 w 2331"/>
                <a:gd name="connsiteY115" fmla="*/ 235 h 1469"/>
                <a:gd name="connsiteX116" fmla="*/ 1495 w 2331"/>
                <a:gd name="connsiteY116" fmla="*/ 235 h 1469"/>
                <a:gd name="connsiteX117" fmla="*/ 1495 w 2331"/>
                <a:gd name="connsiteY117" fmla="*/ 235 h 1469"/>
                <a:gd name="connsiteX118" fmla="*/ 1493 w 2331"/>
                <a:gd name="connsiteY118" fmla="*/ 212 h 1469"/>
                <a:gd name="connsiteX119" fmla="*/ 1488 w 2331"/>
                <a:gd name="connsiteY119" fmla="*/ 188 h 1469"/>
                <a:gd name="connsiteX120" fmla="*/ 1481 w 2331"/>
                <a:gd name="connsiteY120" fmla="*/ 166 h 1469"/>
                <a:gd name="connsiteX121" fmla="*/ 1473 w 2331"/>
                <a:gd name="connsiteY121" fmla="*/ 145 h 1469"/>
                <a:gd name="connsiteX122" fmla="*/ 1462 w 2331"/>
                <a:gd name="connsiteY122" fmla="*/ 124 h 1469"/>
                <a:gd name="connsiteX123" fmla="*/ 1449 w 2331"/>
                <a:gd name="connsiteY123" fmla="*/ 105 h 1469"/>
                <a:gd name="connsiteX124" fmla="*/ 1434 w 2331"/>
                <a:gd name="connsiteY124" fmla="*/ 86 h 1469"/>
                <a:gd name="connsiteX125" fmla="*/ 1418 w 2331"/>
                <a:gd name="connsiteY125" fmla="*/ 69 h 1469"/>
                <a:gd name="connsiteX126" fmla="*/ 1399 w 2331"/>
                <a:gd name="connsiteY126" fmla="*/ 54 h 1469"/>
                <a:gd name="connsiteX127" fmla="*/ 1379 w 2331"/>
                <a:gd name="connsiteY127" fmla="*/ 40 h 1469"/>
                <a:gd name="connsiteX128" fmla="*/ 1359 w 2331"/>
                <a:gd name="connsiteY128" fmla="*/ 28 h 1469"/>
                <a:gd name="connsiteX129" fmla="*/ 1338 w 2331"/>
                <a:gd name="connsiteY129" fmla="*/ 18 h 1469"/>
                <a:gd name="connsiteX130" fmla="*/ 1316 w 2331"/>
                <a:gd name="connsiteY130" fmla="*/ 11 h 1469"/>
                <a:gd name="connsiteX131" fmla="*/ 1294 w 2331"/>
                <a:gd name="connsiteY131" fmla="*/ 5 h 1469"/>
                <a:gd name="connsiteX132" fmla="*/ 1271 w 2331"/>
                <a:gd name="connsiteY132" fmla="*/ 1 h 1469"/>
                <a:gd name="connsiteX133" fmla="*/ 1247 w 2331"/>
                <a:gd name="connsiteY133" fmla="*/ 0 h 1469"/>
                <a:gd name="connsiteX134" fmla="*/ 1225 w 2331"/>
                <a:gd name="connsiteY134" fmla="*/ 1 h 1469"/>
                <a:gd name="connsiteX135" fmla="*/ 1204 w 2331"/>
                <a:gd name="connsiteY135" fmla="*/ 4 h 1469"/>
                <a:gd name="connsiteX136" fmla="*/ 1183 w 2331"/>
                <a:gd name="connsiteY136" fmla="*/ 9 h 1469"/>
                <a:gd name="connsiteX137" fmla="*/ 1163 w 2331"/>
                <a:gd name="connsiteY137" fmla="*/ 15 h 1469"/>
                <a:gd name="connsiteX138" fmla="*/ 1144 w 2331"/>
                <a:gd name="connsiteY138" fmla="*/ 25 h 1469"/>
                <a:gd name="connsiteX139" fmla="*/ 1127 w 2331"/>
                <a:gd name="connsiteY139" fmla="*/ 34 h 1469"/>
                <a:gd name="connsiteX140" fmla="*/ 1110 w 2331"/>
                <a:gd name="connsiteY140" fmla="*/ 46 h 1469"/>
                <a:gd name="connsiteX141" fmla="*/ 1095 w 2331"/>
                <a:gd name="connsiteY141" fmla="*/ 60 h 1469"/>
                <a:gd name="connsiteX142" fmla="*/ 1080 w 2331"/>
                <a:gd name="connsiteY142" fmla="*/ 74 h 1469"/>
                <a:gd name="connsiteX143" fmla="*/ 1068 w 2331"/>
                <a:gd name="connsiteY143" fmla="*/ 90 h 1469"/>
                <a:gd name="connsiteX144" fmla="*/ 1057 w 2331"/>
                <a:gd name="connsiteY144" fmla="*/ 106 h 1469"/>
                <a:gd name="connsiteX145" fmla="*/ 1047 w 2331"/>
                <a:gd name="connsiteY145" fmla="*/ 125 h 1469"/>
                <a:gd name="connsiteX146" fmla="*/ 1039 w 2331"/>
                <a:gd name="connsiteY146" fmla="*/ 144 h 1469"/>
                <a:gd name="connsiteX147" fmla="*/ 1033 w 2331"/>
                <a:gd name="connsiteY147" fmla="*/ 164 h 1469"/>
                <a:gd name="connsiteX148" fmla="*/ 1029 w 2331"/>
                <a:gd name="connsiteY148" fmla="*/ 185 h 1469"/>
                <a:gd name="connsiteX149" fmla="*/ 1026 w 2331"/>
                <a:gd name="connsiteY149" fmla="*/ 207 h 1469"/>
                <a:gd name="connsiteX150" fmla="*/ 1003 w 2331"/>
                <a:gd name="connsiteY150" fmla="*/ 227 h 1469"/>
                <a:gd name="connsiteX151" fmla="*/ 976 w 2331"/>
                <a:gd name="connsiteY151" fmla="*/ 251 h 1469"/>
                <a:gd name="connsiteX152" fmla="*/ 947 w 2331"/>
                <a:gd name="connsiteY152" fmla="*/ 279 h 1469"/>
                <a:gd name="connsiteX153" fmla="*/ 919 w 2331"/>
                <a:gd name="connsiteY153" fmla="*/ 309 h 1469"/>
                <a:gd name="connsiteX154" fmla="*/ 893 w 2331"/>
                <a:gd name="connsiteY154" fmla="*/ 338 h 1469"/>
                <a:gd name="connsiteX155" fmla="*/ 873 w 2331"/>
                <a:gd name="connsiteY155" fmla="*/ 366 h 1469"/>
                <a:gd name="connsiteX156" fmla="*/ 860 w 2331"/>
                <a:gd name="connsiteY156" fmla="*/ 391 h 1469"/>
                <a:gd name="connsiteX157" fmla="*/ 858 w 2331"/>
                <a:gd name="connsiteY157" fmla="*/ 414 h 1469"/>
                <a:gd name="connsiteX158" fmla="*/ 860 w 2331"/>
                <a:gd name="connsiteY158" fmla="*/ 422 h 1469"/>
                <a:gd name="connsiteX159" fmla="*/ 864 w 2331"/>
                <a:gd name="connsiteY159" fmla="*/ 429 h 1469"/>
                <a:gd name="connsiteX160" fmla="*/ 870 w 2331"/>
                <a:gd name="connsiteY160" fmla="*/ 435 h 1469"/>
                <a:gd name="connsiteX161" fmla="*/ 877 w 2331"/>
                <a:gd name="connsiteY161" fmla="*/ 439 h 1469"/>
                <a:gd name="connsiteX162" fmla="*/ 887 w 2331"/>
                <a:gd name="connsiteY162" fmla="*/ 444 h 1469"/>
                <a:gd name="connsiteX163" fmla="*/ 898 w 2331"/>
                <a:gd name="connsiteY163" fmla="*/ 449 h 1469"/>
                <a:gd name="connsiteX164" fmla="*/ 911 w 2331"/>
                <a:gd name="connsiteY164" fmla="*/ 452 h 1469"/>
                <a:gd name="connsiteX165" fmla="*/ 923 w 2331"/>
                <a:gd name="connsiteY165" fmla="*/ 456 h 1469"/>
                <a:gd name="connsiteX166" fmla="*/ 936 w 2331"/>
                <a:gd name="connsiteY166" fmla="*/ 459 h 1469"/>
                <a:gd name="connsiteX167" fmla="*/ 950 w 2331"/>
                <a:gd name="connsiteY167" fmla="*/ 462 h 1469"/>
                <a:gd name="connsiteX168" fmla="*/ 964 w 2331"/>
                <a:gd name="connsiteY168" fmla="*/ 465 h 1469"/>
                <a:gd name="connsiteX169" fmla="*/ 978 w 2331"/>
                <a:gd name="connsiteY169" fmla="*/ 466 h 1469"/>
                <a:gd name="connsiteX170" fmla="*/ 991 w 2331"/>
                <a:gd name="connsiteY170" fmla="*/ 469 h 1469"/>
                <a:gd name="connsiteX171" fmla="*/ 1005 w 2331"/>
                <a:gd name="connsiteY171" fmla="*/ 470 h 1469"/>
                <a:gd name="connsiteX172" fmla="*/ 1018 w 2331"/>
                <a:gd name="connsiteY172" fmla="*/ 472 h 1469"/>
                <a:gd name="connsiteX173" fmla="*/ 1030 w 2331"/>
                <a:gd name="connsiteY173" fmla="*/ 473 h 1469"/>
                <a:gd name="connsiteX174" fmla="*/ 1041 w 2331"/>
                <a:gd name="connsiteY174" fmla="*/ 473 h 1469"/>
                <a:gd name="connsiteX175" fmla="*/ 1052 w 2331"/>
                <a:gd name="connsiteY175" fmla="*/ 474 h 1469"/>
                <a:gd name="connsiteX176" fmla="*/ 1061 w 2331"/>
                <a:gd name="connsiteY176" fmla="*/ 476 h 1469"/>
                <a:gd name="connsiteX177" fmla="*/ 1069 w 2331"/>
                <a:gd name="connsiteY177" fmla="*/ 476 h 1469"/>
                <a:gd name="connsiteX178" fmla="*/ 1082 w 2331"/>
                <a:gd name="connsiteY178" fmla="*/ 589 h 1469"/>
                <a:gd name="connsiteX179" fmla="*/ 1082 w 2331"/>
                <a:gd name="connsiteY179" fmla="*/ 593 h 1469"/>
                <a:gd name="connsiteX180" fmla="*/ 1074 w 2331"/>
                <a:gd name="connsiteY180" fmla="*/ 590 h 1469"/>
                <a:gd name="connsiteX181" fmla="*/ 1067 w 2331"/>
                <a:gd name="connsiteY181" fmla="*/ 588 h 1469"/>
                <a:gd name="connsiteX182" fmla="*/ 1059 w 2331"/>
                <a:gd name="connsiteY182" fmla="*/ 588 h 1469"/>
                <a:gd name="connsiteX183" fmla="*/ 1051 w 2331"/>
                <a:gd name="connsiteY183" fmla="*/ 590 h 1469"/>
                <a:gd name="connsiteX184" fmla="*/ 1046 w 2331"/>
                <a:gd name="connsiteY184" fmla="*/ 591 h 1469"/>
                <a:gd name="connsiteX185" fmla="*/ 1043 w 2331"/>
                <a:gd name="connsiteY185" fmla="*/ 593 h 1469"/>
                <a:gd name="connsiteX186" fmla="*/ 1039 w 2331"/>
                <a:gd name="connsiteY186" fmla="*/ 594 h 1469"/>
                <a:gd name="connsiteX187" fmla="*/ 1037 w 2331"/>
                <a:gd name="connsiteY187" fmla="*/ 595 h 1469"/>
                <a:gd name="connsiteX188" fmla="*/ 969 w 2331"/>
                <a:gd name="connsiteY188" fmla="*/ 501 h 1469"/>
                <a:gd name="connsiteX189" fmla="*/ 968 w 2331"/>
                <a:gd name="connsiteY189" fmla="*/ 500 h 1469"/>
                <a:gd name="connsiteX190" fmla="*/ 963 w 2331"/>
                <a:gd name="connsiteY190" fmla="*/ 497 h 1469"/>
                <a:gd name="connsiteX191" fmla="*/ 957 w 2331"/>
                <a:gd name="connsiteY191" fmla="*/ 493 h 1469"/>
                <a:gd name="connsiteX192" fmla="*/ 951 w 2331"/>
                <a:gd name="connsiteY192" fmla="*/ 491 h 1469"/>
                <a:gd name="connsiteX193" fmla="*/ 943 w 2331"/>
                <a:gd name="connsiteY193" fmla="*/ 488 h 1469"/>
                <a:gd name="connsiteX194" fmla="*/ 936 w 2331"/>
                <a:gd name="connsiteY194" fmla="*/ 488 h 1469"/>
                <a:gd name="connsiteX195" fmla="*/ 928 w 2331"/>
                <a:gd name="connsiteY195" fmla="*/ 491 h 1469"/>
                <a:gd name="connsiteX196" fmla="*/ 920 w 2331"/>
                <a:gd name="connsiteY196" fmla="*/ 493 h 1469"/>
                <a:gd name="connsiteX197" fmla="*/ 912 w 2331"/>
                <a:gd name="connsiteY197" fmla="*/ 499 h 1469"/>
                <a:gd name="connsiteX198" fmla="*/ 900 w 2331"/>
                <a:gd name="connsiteY198" fmla="*/ 514 h 1469"/>
                <a:gd name="connsiteX199" fmla="*/ 897 w 2331"/>
                <a:gd name="connsiteY199" fmla="*/ 529 h 1469"/>
                <a:gd name="connsiteX200" fmla="*/ 899 w 2331"/>
                <a:gd name="connsiteY200" fmla="*/ 543 h 1469"/>
                <a:gd name="connsiteX201" fmla="*/ 904 w 2331"/>
                <a:gd name="connsiteY201" fmla="*/ 554 h 1469"/>
                <a:gd name="connsiteX202" fmla="*/ 906 w 2331"/>
                <a:gd name="connsiteY202" fmla="*/ 557 h 1469"/>
                <a:gd name="connsiteX203" fmla="*/ 912 w 2331"/>
                <a:gd name="connsiteY203" fmla="*/ 564 h 1469"/>
                <a:gd name="connsiteX204" fmla="*/ 920 w 2331"/>
                <a:gd name="connsiteY204" fmla="*/ 576 h 1469"/>
                <a:gd name="connsiteX205" fmla="*/ 930 w 2331"/>
                <a:gd name="connsiteY205" fmla="*/ 590 h 1469"/>
                <a:gd name="connsiteX206" fmla="*/ 941 w 2331"/>
                <a:gd name="connsiteY206" fmla="*/ 604 h 1469"/>
                <a:gd name="connsiteX207" fmla="*/ 953 w 2331"/>
                <a:gd name="connsiteY207" fmla="*/ 619 h 1469"/>
                <a:gd name="connsiteX208" fmla="*/ 962 w 2331"/>
                <a:gd name="connsiteY208" fmla="*/ 632 h 1469"/>
                <a:gd name="connsiteX209" fmla="*/ 970 w 2331"/>
                <a:gd name="connsiteY209" fmla="*/ 643 h 1469"/>
                <a:gd name="connsiteX210" fmla="*/ 944 w 2331"/>
                <a:gd name="connsiteY210" fmla="*/ 636 h 1469"/>
                <a:gd name="connsiteX211" fmla="*/ 922 w 2331"/>
                <a:gd name="connsiteY211" fmla="*/ 628 h 1469"/>
                <a:gd name="connsiteX212" fmla="*/ 902 w 2331"/>
                <a:gd name="connsiteY212" fmla="*/ 618 h 1469"/>
                <a:gd name="connsiteX213" fmla="*/ 886 w 2331"/>
                <a:gd name="connsiteY213" fmla="*/ 609 h 1469"/>
                <a:gd name="connsiteX214" fmla="*/ 873 w 2331"/>
                <a:gd name="connsiteY214" fmla="*/ 600 h 1469"/>
                <a:gd name="connsiteX215" fmla="*/ 863 w 2331"/>
                <a:gd name="connsiteY215" fmla="*/ 589 h 1469"/>
                <a:gd name="connsiteX216" fmla="*/ 857 w 2331"/>
                <a:gd name="connsiteY216" fmla="*/ 578 h 1469"/>
                <a:gd name="connsiteX217" fmla="*/ 854 w 2331"/>
                <a:gd name="connsiteY217" fmla="*/ 567 h 1469"/>
                <a:gd name="connsiteX218" fmla="*/ 853 w 2331"/>
                <a:gd name="connsiteY218" fmla="*/ 559 h 1469"/>
                <a:gd name="connsiteX219" fmla="*/ 853 w 2331"/>
                <a:gd name="connsiteY219" fmla="*/ 552 h 1469"/>
                <a:gd name="connsiteX220" fmla="*/ 853 w 2331"/>
                <a:gd name="connsiteY220" fmla="*/ 545 h 1469"/>
                <a:gd name="connsiteX221" fmla="*/ 854 w 2331"/>
                <a:gd name="connsiteY221" fmla="*/ 538 h 1469"/>
                <a:gd name="connsiteX222" fmla="*/ 856 w 2331"/>
                <a:gd name="connsiteY222" fmla="*/ 518 h 1469"/>
                <a:gd name="connsiteX223" fmla="*/ 837 w 2331"/>
                <a:gd name="connsiteY223" fmla="*/ 520 h 1469"/>
                <a:gd name="connsiteX224" fmla="*/ 802 w 2331"/>
                <a:gd name="connsiteY224" fmla="*/ 524 h 1469"/>
                <a:gd name="connsiteX225" fmla="*/ 767 w 2331"/>
                <a:gd name="connsiteY225" fmla="*/ 528 h 1469"/>
                <a:gd name="connsiteX226" fmla="*/ 732 w 2331"/>
                <a:gd name="connsiteY226" fmla="*/ 532 h 1469"/>
                <a:gd name="connsiteX227" fmla="*/ 698 w 2331"/>
                <a:gd name="connsiteY227" fmla="*/ 538 h 1469"/>
                <a:gd name="connsiteX228" fmla="*/ 664 w 2331"/>
                <a:gd name="connsiteY228" fmla="*/ 542 h 1469"/>
                <a:gd name="connsiteX229" fmla="*/ 631 w 2331"/>
                <a:gd name="connsiteY229" fmla="*/ 548 h 1469"/>
                <a:gd name="connsiteX230" fmla="*/ 600 w 2331"/>
                <a:gd name="connsiteY230" fmla="*/ 554 h 1469"/>
                <a:gd name="connsiteX231" fmla="*/ 567 w 2331"/>
                <a:gd name="connsiteY231" fmla="*/ 560 h 1469"/>
                <a:gd name="connsiteX232" fmla="*/ 537 w 2331"/>
                <a:gd name="connsiteY232" fmla="*/ 567 h 1469"/>
                <a:gd name="connsiteX233" fmla="*/ 506 w 2331"/>
                <a:gd name="connsiteY233" fmla="*/ 574 h 1469"/>
                <a:gd name="connsiteX234" fmla="*/ 476 w 2331"/>
                <a:gd name="connsiteY234" fmla="*/ 581 h 1469"/>
                <a:gd name="connsiteX235" fmla="*/ 447 w 2331"/>
                <a:gd name="connsiteY235" fmla="*/ 589 h 1469"/>
                <a:gd name="connsiteX236" fmla="*/ 417 w 2331"/>
                <a:gd name="connsiteY236" fmla="*/ 596 h 1469"/>
                <a:gd name="connsiteX237" fmla="*/ 390 w 2331"/>
                <a:gd name="connsiteY237" fmla="*/ 604 h 1469"/>
                <a:gd name="connsiteX238" fmla="*/ 362 w 2331"/>
                <a:gd name="connsiteY238" fmla="*/ 614 h 1469"/>
                <a:gd name="connsiteX239" fmla="*/ 337 w 2331"/>
                <a:gd name="connsiteY239" fmla="*/ 622 h 1469"/>
                <a:gd name="connsiteX240" fmla="*/ 311 w 2331"/>
                <a:gd name="connsiteY240" fmla="*/ 631 h 1469"/>
                <a:gd name="connsiteX241" fmla="*/ 285 w 2331"/>
                <a:gd name="connsiteY241" fmla="*/ 640 h 1469"/>
                <a:gd name="connsiteX242" fmla="*/ 262 w 2331"/>
                <a:gd name="connsiteY242" fmla="*/ 650 h 1469"/>
                <a:gd name="connsiteX243" fmla="*/ 238 w 2331"/>
                <a:gd name="connsiteY243" fmla="*/ 660 h 1469"/>
                <a:gd name="connsiteX244" fmla="*/ 215 w 2331"/>
                <a:gd name="connsiteY244" fmla="*/ 671 h 1469"/>
                <a:gd name="connsiteX245" fmla="*/ 194 w 2331"/>
                <a:gd name="connsiteY245" fmla="*/ 681 h 1469"/>
                <a:gd name="connsiteX246" fmla="*/ 173 w 2331"/>
                <a:gd name="connsiteY246" fmla="*/ 692 h 1469"/>
                <a:gd name="connsiteX247" fmla="*/ 153 w 2331"/>
                <a:gd name="connsiteY247" fmla="*/ 702 h 1469"/>
                <a:gd name="connsiteX248" fmla="*/ 134 w 2331"/>
                <a:gd name="connsiteY248" fmla="*/ 714 h 1469"/>
                <a:gd name="connsiteX249" fmla="*/ 116 w 2331"/>
                <a:gd name="connsiteY249" fmla="*/ 726 h 1469"/>
                <a:gd name="connsiteX250" fmla="*/ 98 w 2331"/>
                <a:gd name="connsiteY250" fmla="*/ 737 h 1469"/>
                <a:gd name="connsiteX251" fmla="*/ 82 w 2331"/>
                <a:gd name="connsiteY251" fmla="*/ 749 h 1469"/>
                <a:gd name="connsiteX252" fmla="*/ 67 w 2331"/>
                <a:gd name="connsiteY252" fmla="*/ 762 h 1469"/>
                <a:gd name="connsiteX253" fmla="*/ 53 w 2331"/>
                <a:gd name="connsiteY253" fmla="*/ 774 h 1469"/>
                <a:gd name="connsiteX254" fmla="*/ 40 w 2331"/>
                <a:gd name="connsiteY254" fmla="*/ 787 h 1469"/>
                <a:gd name="connsiteX255" fmla="*/ 27 w 2331"/>
                <a:gd name="connsiteY255" fmla="*/ 799 h 1469"/>
                <a:gd name="connsiteX256" fmla="*/ 8 w 2331"/>
                <a:gd name="connsiteY256" fmla="*/ 836 h 1469"/>
                <a:gd name="connsiteX257" fmla="*/ 0 w 2331"/>
                <a:gd name="connsiteY257" fmla="*/ 882 h 1469"/>
                <a:gd name="connsiteX258" fmla="*/ 0 w 2331"/>
                <a:gd name="connsiteY258" fmla="*/ 927 h 1469"/>
                <a:gd name="connsiteX259" fmla="*/ 1 w 2331"/>
                <a:gd name="connsiteY259" fmla="*/ 958 h 1469"/>
                <a:gd name="connsiteX260" fmla="*/ 4 w 2331"/>
                <a:gd name="connsiteY260" fmla="*/ 983 h 1469"/>
                <a:gd name="connsiteX261" fmla="*/ 8 w 2331"/>
                <a:gd name="connsiteY261" fmla="*/ 1009 h 1469"/>
                <a:gd name="connsiteX262" fmla="*/ 14 w 2331"/>
                <a:gd name="connsiteY262" fmla="*/ 1034 h 1469"/>
                <a:gd name="connsiteX263" fmla="*/ 21 w 2331"/>
                <a:gd name="connsiteY263" fmla="*/ 1059 h 1469"/>
                <a:gd name="connsiteX264" fmla="*/ 29 w 2331"/>
                <a:gd name="connsiteY264" fmla="*/ 1082 h 1469"/>
                <a:gd name="connsiteX265" fmla="*/ 40 w 2331"/>
                <a:gd name="connsiteY265" fmla="*/ 1103 h 1469"/>
                <a:gd name="connsiteX266" fmla="*/ 51 w 2331"/>
                <a:gd name="connsiteY266" fmla="*/ 1122 h 1469"/>
                <a:gd name="connsiteX267" fmla="*/ 64 w 2331"/>
                <a:gd name="connsiteY267" fmla="*/ 1136 h 1469"/>
                <a:gd name="connsiteX268" fmla="*/ 81 w 2331"/>
                <a:gd name="connsiteY268" fmla="*/ 1149 h 1469"/>
                <a:gd name="connsiteX269" fmla="*/ 98 w 2331"/>
                <a:gd name="connsiteY269" fmla="*/ 1162 h 1469"/>
                <a:gd name="connsiteX270" fmla="*/ 118 w 2331"/>
                <a:gd name="connsiteY270" fmla="*/ 1173 h 1469"/>
                <a:gd name="connsiteX271" fmla="*/ 138 w 2331"/>
                <a:gd name="connsiteY271" fmla="*/ 1184 h 1469"/>
                <a:gd name="connsiteX272" fmla="*/ 160 w 2331"/>
                <a:gd name="connsiteY272" fmla="*/ 1193 h 1469"/>
                <a:gd name="connsiteX273" fmla="*/ 184 w 2331"/>
                <a:gd name="connsiteY273" fmla="*/ 1203 h 1469"/>
                <a:gd name="connsiteX274" fmla="*/ 208 w 2331"/>
                <a:gd name="connsiteY274" fmla="*/ 1211 h 1469"/>
                <a:gd name="connsiteX275" fmla="*/ 234 w 2331"/>
                <a:gd name="connsiteY275" fmla="*/ 1218 h 1469"/>
                <a:gd name="connsiteX276" fmla="*/ 242 w 2331"/>
                <a:gd name="connsiteY276" fmla="*/ 1239 h 1469"/>
                <a:gd name="connsiteX277" fmla="*/ 250 w 2331"/>
                <a:gd name="connsiteY277" fmla="*/ 1259 h 1469"/>
                <a:gd name="connsiteX278" fmla="*/ 261 w 2331"/>
                <a:gd name="connsiteY278" fmla="*/ 1279 h 1469"/>
                <a:gd name="connsiteX279" fmla="*/ 272 w 2331"/>
                <a:gd name="connsiteY279" fmla="*/ 1298 h 1469"/>
                <a:gd name="connsiteX280" fmla="*/ 285 w 2331"/>
                <a:gd name="connsiteY280" fmla="*/ 1317 h 1469"/>
                <a:gd name="connsiteX281" fmla="*/ 298 w 2331"/>
                <a:gd name="connsiteY281" fmla="*/ 1335 h 1469"/>
                <a:gd name="connsiteX282" fmla="*/ 313 w 2331"/>
                <a:gd name="connsiteY282" fmla="*/ 1352 h 1469"/>
                <a:gd name="connsiteX283" fmla="*/ 330 w 2331"/>
                <a:gd name="connsiteY283" fmla="*/ 1368 h 1469"/>
                <a:gd name="connsiteX284" fmla="*/ 342 w 2331"/>
                <a:gd name="connsiteY284" fmla="*/ 1380 h 1469"/>
                <a:gd name="connsiteX285" fmla="*/ 357 w 2331"/>
                <a:gd name="connsiteY285" fmla="*/ 1392 h 1469"/>
                <a:gd name="connsiteX286" fmla="*/ 371 w 2331"/>
                <a:gd name="connsiteY286" fmla="*/ 1402 h 1469"/>
                <a:gd name="connsiteX287" fmla="*/ 385 w 2331"/>
                <a:gd name="connsiteY287" fmla="*/ 1412 h 1469"/>
                <a:gd name="connsiteX288" fmla="*/ 400 w 2331"/>
                <a:gd name="connsiteY288" fmla="*/ 1421 h 1469"/>
                <a:gd name="connsiteX289" fmla="*/ 415 w 2331"/>
                <a:gd name="connsiteY289" fmla="*/ 1429 h 1469"/>
                <a:gd name="connsiteX290" fmla="*/ 430 w 2331"/>
                <a:gd name="connsiteY290" fmla="*/ 1436 h 1469"/>
                <a:gd name="connsiteX291" fmla="*/ 447 w 2331"/>
                <a:gd name="connsiteY291" fmla="*/ 1443 h 1469"/>
                <a:gd name="connsiteX292" fmla="*/ 462 w 2331"/>
                <a:gd name="connsiteY292" fmla="*/ 1449 h 1469"/>
                <a:gd name="connsiteX293" fmla="*/ 478 w 2331"/>
                <a:gd name="connsiteY293" fmla="*/ 1455 h 1469"/>
                <a:gd name="connsiteX294" fmla="*/ 494 w 2331"/>
                <a:gd name="connsiteY294" fmla="*/ 1458 h 1469"/>
                <a:gd name="connsiteX295" fmla="*/ 512 w 2331"/>
                <a:gd name="connsiteY295" fmla="*/ 1462 h 1469"/>
                <a:gd name="connsiteX296" fmla="*/ 528 w 2331"/>
                <a:gd name="connsiteY296" fmla="*/ 1465 h 1469"/>
                <a:gd name="connsiteX297" fmla="*/ 546 w 2331"/>
                <a:gd name="connsiteY297" fmla="*/ 1468 h 1469"/>
                <a:gd name="connsiteX298" fmla="*/ 562 w 2331"/>
                <a:gd name="connsiteY298" fmla="*/ 1469 h 1469"/>
                <a:gd name="connsiteX299" fmla="*/ 580 w 2331"/>
                <a:gd name="connsiteY299" fmla="*/ 1469 h 1469"/>
                <a:gd name="connsiteX300" fmla="*/ 597 w 2331"/>
                <a:gd name="connsiteY300" fmla="*/ 1469 h 1469"/>
                <a:gd name="connsiteX301" fmla="*/ 614 w 2331"/>
                <a:gd name="connsiteY301" fmla="*/ 1468 h 1469"/>
                <a:gd name="connsiteX302" fmla="*/ 631 w 2331"/>
                <a:gd name="connsiteY302" fmla="*/ 1465 h 1469"/>
                <a:gd name="connsiteX303" fmla="*/ 648 w 2331"/>
                <a:gd name="connsiteY303" fmla="*/ 1462 h 1469"/>
                <a:gd name="connsiteX304" fmla="*/ 664 w 2331"/>
                <a:gd name="connsiteY304" fmla="*/ 1458 h 1469"/>
                <a:gd name="connsiteX305" fmla="*/ 679 w 2331"/>
                <a:gd name="connsiteY305" fmla="*/ 1455 h 1469"/>
                <a:gd name="connsiteX306" fmla="*/ 695 w 2331"/>
                <a:gd name="connsiteY306" fmla="*/ 1449 h 1469"/>
                <a:gd name="connsiteX307" fmla="*/ 711 w 2331"/>
                <a:gd name="connsiteY307" fmla="*/ 1443 h 1469"/>
                <a:gd name="connsiteX308" fmla="*/ 726 w 2331"/>
                <a:gd name="connsiteY308" fmla="*/ 1436 h 1469"/>
                <a:gd name="connsiteX309" fmla="*/ 740 w 2331"/>
                <a:gd name="connsiteY309" fmla="*/ 1429 h 1469"/>
                <a:gd name="connsiteX310" fmla="*/ 754 w 2331"/>
                <a:gd name="connsiteY310" fmla="*/ 1421 h 1469"/>
                <a:gd name="connsiteX311" fmla="*/ 768 w 2331"/>
                <a:gd name="connsiteY311" fmla="*/ 1412 h 1469"/>
                <a:gd name="connsiteX312" fmla="*/ 781 w 2331"/>
                <a:gd name="connsiteY312" fmla="*/ 1402 h 1469"/>
                <a:gd name="connsiteX313" fmla="*/ 794 w 2331"/>
                <a:gd name="connsiteY313" fmla="*/ 1392 h 1469"/>
                <a:gd name="connsiteX314" fmla="*/ 807 w 2331"/>
                <a:gd name="connsiteY314" fmla="*/ 1380 h 1469"/>
                <a:gd name="connsiteX315" fmla="*/ 818 w 2331"/>
                <a:gd name="connsiteY315" fmla="*/ 1368 h 1469"/>
                <a:gd name="connsiteX316" fmla="*/ 830 w 2331"/>
                <a:gd name="connsiteY316" fmla="*/ 1356 h 1469"/>
                <a:gd name="connsiteX317" fmla="*/ 842 w 2331"/>
                <a:gd name="connsiteY317" fmla="*/ 1342 h 1469"/>
                <a:gd name="connsiteX318" fmla="*/ 851 w 2331"/>
                <a:gd name="connsiteY318" fmla="*/ 1326 h 1469"/>
                <a:gd name="connsiteX319" fmla="*/ 861 w 2331"/>
                <a:gd name="connsiteY319" fmla="*/ 1311 h 1469"/>
                <a:gd name="connsiteX320" fmla="*/ 870 w 2331"/>
                <a:gd name="connsiteY320" fmla="*/ 1296 h 1469"/>
                <a:gd name="connsiteX321" fmla="*/ 877 w 2331"/>
                <a:gd name="connsiteY321" fmla="*/ 1281 h 1469"/>
                <a:gd name="connsiteX322" fmla="*/ 884 w 2331"/>
                <a:gd name="connsiteY322" fmla="*/ 1264 h 1469"/>
                <a:gd name="connsiteX323" fmla="*/ 889 w 2331"/>
                <a:gd name="connsiteY323" fmla="*/ 1248 h 1469"/>
                <a:gd name="connsiteX324" fmla="*/ 908 w 2331"/>
                <a:gd name="connsiteY324" fmla="*/ 1248 h 1469"/>
                <a:gd name="connsiteX325" fmla="*/ 927 w 2331"/>
                <a:gd name="connsiteY325" fmla="*/ 1247 h 1469"/>
                <a:gd name="connsiteX326" fmla="*/ 946 w 2331"/>
                <a:gd name="connsiteY326" fmla="*/ 1247 h 1469"/>
                <a:gd name="connsiteX327" fmla="*/ 964 w 2331"/>
                <a:gd name="connsiteY327" fmla="*/ 1247 h 1469"/>
                <a:gd name="connsiteX328" fmla="*/ 983 w 2331"/>
                <a:gd name="connsiteY328" fmla="*/ 1246 h 1469"/>
                <a:gd name="connsiteX329" fmla="*/ 1002 w 2331"/>
                <a:gd name="connsiteY329" fmla="*/ 1246 h 1469"/>
                <a:gd name="connsiteX330" fmla="*/ 1020 w 2331"/>
                <a:gd name="connsiteY330" fmla="*/ 1246 h 1469"/>
                <a:gd name="connsiteX331" fmla="*/ 1039 w 2331"/>
                <a:gd name="connsiteY331" fmla="*/ 1245 h 1469"/>
                <a:gd name="connsiteX332" fmla="*/ 1058 w 2331"/>
                <a:gd name="connsiteY332" fmla="*/ 1245 h 1469"/>
                <a:gd name="connsiteX333" fmla="*/ 1078 w 2331"/>
                <a:gd name="connsiteY333" fmla="*/ 1245 h 1469"/>
                <a:gd name="connsiteX334" fmla="*/ 1096 w 2331"/>
                <a:gd name="connsiteY334" fmla="*/ 1245 h 1469"/>
                <a:gd name="connsiteX335" fmla="*/ 1116 w 2331"/>
                <a:gd name="connsiteY335" fmla="*/ 1243 h 1469"/>
                <a:gd name="connsiteX336" fmla="*/ 1135 w 2331"/>
                <a:gd name="connsiteY336" fmla="*/ 1243 h 1469"/>
                <a:gd name="connsiteX337" fmla="*/ 1155 w 2331"/>
                <a:gd name="connsiteY337" fmla="*/ 1243 h 1469"/>
                <a:gd name="connsiteX338" fmla="*/ 1174 w 2331"/>
                <a:gd name="connsiteY338" fmla="*/ 1243 h 1469"/>
                <a:gd name="connsiteX339" fmla="*/ 1193 w 2331"/>
                <a:gd name="connsiteY339" fmla="*/ 1243 h 1469"/>
                <a:gd name="connsiteX340" fmla="*/ 1214 w 2331"/>
                <a:gd name="connsiteY340" fmla="*/ 1243 h 1469"/>
                <a:gd name="connsiteX341" fmla="*/ 1235 w 2331"/>
                <a:gd name="connsiteY341" fmla="*/ 1243 h 1469"/>
                <a:gd name="connsiteX342" fmla="*/ 1257 w 2331"/>
                <a:gd name="connsiteY342" fmla="*/ 1243 h 1469"/>
                <a:gd name="connsiteX343" fmla="*/ 1278 w 2331"/>
                <a:gd name="connsiteY343" fmla="*/ 1245 h 1469"/>
                <a:gd name="connsiteX344" fmla="*/ 1299 w 2331"/>
                <a:gd name="connsiteY344" fmla="*/ 1245 h 1469"/>
                <a:gd name="connsiteX345" fmla="*/ 1320 w 2331"/>
                <a:gd name="connsiteY345" fmla="*/ 1245 h 1469"/>
                <a:gd name="connsiteX346" fmla="*/ 1339 w 2331"/>
                <a:gd name="connsiteY346" fmla="*/ 1246 h 1469"/>
                <a:gd name="connsiteX347" fmla="*/ 1361 w 2331"/>
                <a:gd name="connsiteY347" fmla="*/ 1246 h 1469"/>
                <a:gd name="connsiteX348" fmla="*/ 1380 w 2331"/>
                <a:gd name="connsiteY348" fmla="*/ 1247 h 1469"/>
                <a:gd name="connsiteX349" fmla="*/ 1401 w 2331"/>
                <a:gd name="connsiteY349" fmla="*/ 1248 h 1469"/>
                <a:gd name="connsiteX350" fmla="*/ 1421 w 2331"/>
                <a:gd name="connsiteY350" fmla="*/ 1248 h 1469"/>
                <a:gd name="connsiteX351" fmla="*/ 1441 w 2331"/>
                <a:gd name="connsiteY351" fmla="*/ 1249 h 1469"/>
                <a:gd name="connsiteX352" fmla="*/ 1461 w 2331"/>
                <a:gd name="connsiteY352" fmla="*/ 1250 h 1469"/>
                <a:gd name="connsiteX353" fmla="*/ 1481 w 2331"/>
                <a:gd name="connsiteY353" fmla="*/ 1252 h 1469"/>
                <a:gd name="connsiteX354" fmla="*/ 1501 w 2331"/>
                <a:gd name="connsiteY354" fmla="*/ 1252 h 1469"/>
                <a:gd name="connsiteX355" fmla="*/ 1521 w 2331"/>
                <a:gd name="connsiteY355" fmla="*/ 1253 h 1469"/>
                <a:gd name="connsiteX356" fmla="*/ 1528 w 2331"/>
                <a:gd name="connsiteY356" fmla="*/ 1269 h 1469"/>
                <a:gd name="connsiteX357" fmla="*/ 1496 w 2331"/>
                <a:gd name="connsiteY357" fmla="*/ 1203 h 1469"/>
                <a:gd name="connsiteX358" fmla="*/ 1449 w 2331"/>
                <a:gd name="connsiteY358" fmla="*/ 1203 h 1469"/>
                <a:gd name="connsiteX359" fmla="*/ 1412 w 2331"/>
                <a:gd name="connsiteY359" fmla="*/ 1158 h 1469"/>
                <a:gd name="connsiteX360" fmla="*/ 1421 w 2331"/>
                <a:gd name="connsiteY360" fmla="*/ 1134 h 1469"/>
                <a:gd name="connsiteX361" fmla="*/ 1431 w 2331"/>
                <a:gd name="connsiteY361" fmla="*/ 1104 h 1469"/>
                <a:gd name="connsiteX362" fmla="*/ 1427 w 2331"/>
                <a:gd name="connsiteY362" fmla="*/ 1098 h 1469"/>
                <a:gd name="connsiteX363" fmla="*/ 1475 w 2331"/>
                <a:gd name="connsiteY363" fmla="*/ 1053 h 1469"/>
                <a:gd name="connsiteX364" fmla="*/ 1425 w 2331"/>
                <a:gd name="connsiteY364" fmla="*/ 1050 h 1469"/>
                <a:gd name="connsiteX365" fmla="*/ 1487 w 2331"/>
                <a:gd name="connsiteY365" fmla="*/ 891 h 1469"/>
                <a:gd name="connsiteX366" fmla="*/ 1538 w 2331"/>
                <a:gd name="connsiteY366" fmla="*/ 843 h 1469"/>
                <a:gd name="connsiteX367" fmla="*/ 1570 w 2331"/>
                <a:gd name="connsiteY367" fmla="*/ 795 h 1469"/>
                <a:gd name="connsiteX368" fmla="*/ 1629 w 2331"/>
                <a:gd name="connsiteY368" fmla="*/ 762 h 1469"/>
                <a:gd name="connsiteX369" fmla="*/ 1632 w 2331"/>
                <a:gd name="connsiteY369" fmla="*/ 804 h 1469"/>
                <a:gd name="connsiteX370" fmla="*/ 1643 w 2331"/>
                <a:gd name="connsiteY370" fmla="*/ 772 h 1469"/>
                <a:gd name="connsiteX371" fmla="*/ 1657 w 2331"/>
                <a:gd name="connsiteY371" fmla="*/ 782 h 1469"/>
                <a:gd name="connsiteX372" fmla="*/ 1673 w 2331"/>
                <a:gd name="connsiteY372" fmla="*/ 791 h 1469"/>
                <a:gd name="connsiteX373" fmla="*/ 1688 w 2331"/>
                <a:gd name="connsiteY373" fmla="*/ 754 h 1469"/>
                <a:gd name="connsiteX374" fmla="*/ 1703 w 2331"/>
                <a:gd name="connsiteY374" fmla="*/ 761 h 1469"/>
                <a:gd name="connsiteX375" fmla="*/ 1704 w 2331"/>
                <a:gd name="connsiteY375" fmla="*/ 720 h 1469"/>
                <a:gd name="connsiteX376" fmla="*/ 1701 w 2331"/>
                <a:gd name="connsiteY376" fmla="*/ 765 h 1469"/>
                <a:gd name="connsiteX377" fmla="*/ 1719 w 2331"/>
                <a:gd name="connsiteY377" fmla="*/ 723 h 1469"/>
                <a:gd name="connsiteX378" fmla="*/ 1735 w 2331"/>
                <a:gd name="connsiteY378" fmla="*/ 774 h 1469"/>
                <a:gd name="connsiteX379" fmla="*/ 1731 w 2331"/>
                <a:gd name="connsiteY379" fmla="*/ 726 h 1469"/>
                <a:gd name="connsiteX380" fmla="*/ 1731 w 2331"/>
                <a:gd name="connsiteY380" fmla="*/ 735 h 1469"/>
                <a:gd name="connsiteX381" fmla="*/ 1743 w 2331"/>
                <a:gd name="connsiteY381" fmla="*/ 738 h 1469"/>
                <a:gd name="connsiteX382" fmla="*/ 1755 w 2331"/>
                <a:gd name="connsiteY382" fmla="*/ 774 h 1469"/>
                <a:gd name="connsiteX383" fmla="*/ 1664 w 2331"/>
                <a:gd name="connsiteY383" fmla="*/ 732 h 1469"/>
                <a:gd name="connsiteX384" fmla="*/ 1659 w 2331"/>
                <a:gd name="connsiteY384" fmla="*/ 774 h 1469"/>
                <a:gd name="connsiteX385" fmla="*/ 1707 w 2331"/>
                <a:gd name="connsiteY385" fmla="*/ 738 h 1469"/>
                <a:gd name="connsiteX386" fmla="*/ 1743 w 2331"/>
                <a:gd name="connsiteY386" fmla="*/ 762 h 1469"/>
                <a:gd name="connsiteX387" fmla="*/ 1752 w 2331"/>
                <a:gd name="connsiteY387" fmla="*/ 729 h 1469"/>
                <a:gd name="connsiteX388" fmla="*/ 1836 w 2331"/>
                <a:gd name="connsiteY388" fmla="*/ 747 h 1469"/>
                <a:gd name="connsiteX389" fmla="*/ 1707 w 2331"/>
                <a:gd name="connsiteY389" fmla="*/ 741 h 1469"/>
                <a:gd name="connsiteX390" fmla="*/ 1722 w 2331"/>
                <a:gd name="connsiteY390" fmla="*/ 738 h 1469"/>
                <a:gd name="connsiteX391" fmla="*/ 1857 w 2331"/>
                <a:gd name="connsiteY391" fmla="*/ 735 h 1469"/>
                <a:gd name="connsiteX392" fmla="*/ 1830 w 2331"/>
                <a:gd name="connsiteY392" fmla="*/ 697 h 1469"/>
                <a:gd name="connsiteX393" fmla="*/ 2013 w 2331"/>
                <a:gd name="connsiteY393" fmla="*/ 780 h 1469"/>
                <a:gd name="connsiteX394" fmla="*/ 1920 w 2331"/>
                <a:gd name="connsiteY394" fmla="*/ 774 h 1469"/>
                <a:gd name="connsiteX395" fmla="*/ 1830 w 2331"/>
                <a:gd name="connsiteY395" fmla="*/ 741 h 1469"/>
                <a:gd name="connsiteX396" fmla="*/ 1796 w 2331"/>
                <a:gd name="connsiteY396" fmla="*/ 738 h 1469"/>
                <a:gd name="connsiteX397" fmla="*/ 1797 w 2331"/>
                <a:gd name="connsiteY397" fmla="*/ 738 h 1469"/>
                <a:gd name="connsiteX398" fmla="*/ 1729 w 2331"/>
                <a:gd name="connsiteY398" fmla="*/ 703 h 1469"/>
                <a:gd name="connsiteX399" fmla="*/ 1791 w 2331"/>
                <a:gd name="connsiteY399" fmla="*/ 708 h 1469"/>
                <a:gd name="connsiteX400" fmla="*/ 1583 w 2331"/>
                <a:gd name="connsiteY400" fmla="*/ 794 h 1469"/>
                <a:gd name="connsiteX401" fmla="*/ 1735 w 2331"/>
                <a:gd name="connsiteY401" fmla="*/ 749 h 1469"/>
                <a:gd name="connsiteX402" fmla="*/ 1392 w 2331"/>
                <a:gd name="connsiteY402" fmla="*/ 973 h 1469"/>
                <a:gd name="connsiteX403" fmla="*/ 1454 w 2331"/>
                <a:gd name="connsiteY403" fmla="*/ 925 h 1469"/>
                <a:gd name="connsiteX404" fmla="*/ 1542 w 2331"/>
                <a:gd name="connsiteY404" fmla="*/ 915 h 1469"/>
                <a:gd name="connsiteX405" fmla="*/ 1410 w 2331"/>
                <a:gd name="connsiteY405" fmla="*/ 840 h 1469"/>
                <a:gd name="connsiteX406" fmla="*/ 1494 w 2331"/>
                <a:gd name="connsiteY406" fmla="*/ 1011 h 1469"/>
                <a:gd name="connsiteX407" fmla="*/ 1416 w 2331"/>
                <a:gd name="connsiteY407" fmla="*/ 879 h 1469"/>
                <a:gd name="connsiteX408" fmla="*/ 1401 w 2331"/>
                <a:gd name="connsiteY408" fmla="*/ 837 h 1469"/>
                <a:gd name="connsiteX409" fmla="*/ 1454 w 2331"/>
                <a:gd name="connsiteY409" fmla="*/ 840 h 1469"/>
                <a:gd name="connsiteX410" fmla="*/ 1454 w 2331"/>
                <a:gd name="connsiteY410" fmla="*/ 918 h 1469"/>
                <a:gd name="connsiteX411" fmla="*/ 1380 w 2331"/>
                <a:gd name="connsiteY411" fmla="*/ 967 h 1469"/>
                <a:gd name="connsiteX0" fmla="*/ 1436 w 2331"/>
                <a:gd name="connsiteY0" fmla="*/ 960 h 1469"/>
                <a:gd name="connsiteX1" fmla="*/ 1383 w 2331"/>
                <a:gd name="connsiteY1" fmla="*/ 864 h 1469"/>
                <a:gd name="connsiteX2" fmla="*/ 1578 w 2331"/>
                <a:gd name="connsiteY2" fmla="*/ 750 h 1469"/>
                <a:gd name="connsiteX3" fmla="*/ 1484 w 2331"/>
                <a:gd name="connsiteY3" fmla="*/ 909 h 1469"/>
                <a:gd name="connsiteX4" fmla="*/ 1482 w 2331"/>
                <a:gd name="connsiteY4" fmla="*/ 912 h 1469"/>
                <a:gd name="connsiteX5" fmla="*/ 1569 w 2331"/>
                <a:gd name="connsiteY5" fmla="*/ 819 h 1469"/>
                <a:gd name="connsiteX6" fmla="*/ 1572 w 2331"/>
                <a:gd name="connsiteY6" fmla="*/ 819 h 1469"/>
                <a:gd name="connsiteX7" fmla="*/ 1535 w 2331"/>
                <a:gd name="connsiteY7" fmla="*/ 738 h 1469"/>
                <a:gd name="connsiteX8" fmla="*/ 2010 w 2331"/>
                <a:gd name="connsiteY8" fmla="*/ 786 h 1469"/>
                <a:gd name="connsiteX9" fmla="*/ 2157 w 2331"/>
                <a:gd name="connsiteY9" fmla="*/ 933 h 1469"/>
                <a:gd name="connsiteX10" fmla="*/ 2159 w 2331"/>
                <a:gd name="connsiteY10" fmla="*/ 918 h 1469"/>
                <a:gd name="connsiteX11" fmla="*/ 2166 w 2331"/>
                <a:gd name="connsiteY11" fmla="*/ 918 h 1469"/>
                <a:gd name="connsiteX12" fmla="*/ 2202 w 2331"/>
                <a:gd name="connsiteY12" fmla="*/ 1008 h 1469"/>
                <a:gd name="connsiteX13" fmla="*/ 2154 w 2331"/>
                <a:gd name="connsiteY13" fmla="*/ 966 h 1469"/>
                <a:gd name="connsiteX14" fmla="*/ 2163 w 2331"/>
                <a:gd name="connsiteY14" fmla="*/ 873 h 1469"/>
                <a:gd name="connsiteX15" fmla="*/ 2067 w 2331"/>
                <a:gd name="connsiteY15" fmla="*/ 825 h 1469"/>
                <a:gd name="connsiteX16" fmla="*/ 2069 w 2331"/>
                <a:gd name="connsiteY16" fmla="*/ 870 h 1469"/>
                <a:gd name="connsiteX17" fmla="*/ 2159 w 2331"/>
                <a:gd name="connsiteY17" fmla="*/ 909 h 1469"/>
                <a:gd name="connsiteX18" fmla="*/ 2157 w 2331"/>
                <a:gd name="connsiteY18" fmla="*/ 915 h 1469"/>
                <a:gd name="connsiteX19" fmla="*/ 2223 w 2331"/>
                <a:gd name="connsiteY19" fmla="*/ 960 h 1469"/>
                <a:gd name="connsiteX20" fmla="*/ 2238 w 2331"/>
                <a:gd name="connsiteY20" fmla="*/ 1044 h 1469"/>
                <a:gd name="connsiteX21" fmla="*/ 1984 w 2331"/>
                <a:gd name="connsiteY21" fmla="*/ 1083 h 1469"/>
                <a:gd name="connsiteX22" fmla="*/ 1999 w 2331"/>
                <a:gd name="connsiteY22" fmla="*/ 1031 h 1469"/>
                <a:gd name="connsiteX23" fmla="*/ 2187 w 2331"/>
                <a:gd name="connsiteY23" fmla="*/ 942 h 1469"/>
                <a:gd name="connsiteX24" fmla="*/ 2208 w 2331"/>
                <a:gd name="connsiteY24" fmla="*/ 926 h 1469"/>
                <a:gd name="connsiteX25" fmla="*/ 2055 w 2331"/>
                <a:gd name="connsiteY25" fmla="*/ 1087 h 1469"/>
                <a:gd name="connsiteX26" fmla="*/ 2091 w 2331"/>
                <a:gd name="connsiteY26" fmla="*/ 918 h 1469"/>
                <a:gd name="connsiteX27" fmla="*/ 2118 w 2331"/>
                <a:gd name="connsiteY27" fmla="*/ 1003 h 1469"/>
                <a:gd name="connsiteX28" fmla="*/ 2194 w 2331"/>
                <a:gd name="connsiteY28" fmla="*/ 1057 h 1469"/>
                <a:gd name="connsiteX29" fmla="*/ 2158 w 2331"/>
                <a:gd name="connsiteY29" fmla="*/ 1263 h 1469"/>
                <a:gd name="connsiteX30" fmla="*/ 2208 w 2331"/>
                <a:gd name="connsiteY30" fmla="*/ 1083 h 1469"/>
                <a:gd name="connsiteX31" fmla="*/ 2205 w 2331"/>
                <a:gd name="connsiteY31" fmla="*/ 1080 h 1469"/>
                <a:gd name="connsiteX32" fmla="*/ 2199 w 2331"/>
                <a:gd name="connsiteY32" fmla="*/ 1080 h 1469"/>
                <a:gd name="connsiteX33" fmla="*/ 2165 w 2331"/>
                <a:gd name="connsiteY33" fmla="*/ 1243 h 1469"/>
                <a:gd name="connsiteX34" fmla="*/ 2171 w 2331"/>
                <a:gd name="connsiteY34" fmla="*/ 1224 h 1469"/>
                <a:gd name="connsiteX35" fmla="*/ 2183 w 2331"/>
                <a:gd name="connsiteY35" fmla="*/ 1219 h 1469"/>
                <a:gd name="connsiteX36" fmla="*/ 2195 w 2331"/>
                <a:gd name="connsiteY36" fmla="*/ 1213 h 1469"/>
                <a:gd name="connsiteX37" fmla="*/ 2207 w 2331"/>
                <a:gd name="connsiteY37" fmla="*/ 1208 h 1469"/>
                <a:gd name="connsiteX38" fmla="*/ 2218 w 2331"/>
                <a:gd name="connsiteY38" fmla="*/ 1203 h 1469"/>
                <a:gd name="connsiteX39" fmla="*/ 2230 w 2331"/>
                <a:gd name="connsiteY39" fmla="*/ 1197 h 1469"/>
                <a:gd name="connsiteX40" fmla="*/ 2241 w 2331"/>
                <a:gd name="connsiteY40" fmla="*/ 1191 h 1469"/>
                <a:gd name="connsiteX41" fmla="*/ 2251 w 2331"/>
                <a:gd name="connsiteY41" fmla="*/ 1185 h 1469"/>
                <a:gd name="connsiteX42" fmla="*/ 2261 w 2331"/>
                <a:gd name="connsiteY42" fmla="*/ 1178 h 1469"/>
                <a:gd name="connsiteX43" fmla="*/ 2279 w 2331"/>
                <a:gd name="connsiteY43" fmla="*/ 1160 h 1469"/>
                <a:gd name="connsiteX44" fmla="*/ 2294 w 2331"/>
                <a:gd name="connsiteY44" fmla="*/ 1138 h 1469"/>
                <a:gd name="connsiteX45" fmla="*/ 2307 w 2331"/>
                <a:gd name="connsiteY45" fmla="*/ 1111 h 1469"/>
                <a:gd name="connsiteX46" fmla="*/ 2317 w 2331"/>
                <a:gd name="connsiteY46" fmla="*/ 1082 h 1469"/>
                <a:gd name="connsiteX47" fmla="*/ 2324 w 2331"/>
                <a:gd name="connsiteY47" fmla="*/ 1051 h 1469"/>
                <a:gd name="connsiteX48" fmla="*/ 2328 w 2331"/>
                <a:gd name="connsiteY48" fmla="*/ 1018 h 1469"/>
                <a:gd name="connsiteX49" fmla="*/ 2331 w 2331"/>
                <a:gd name="connsiteY49" fmla="*/ 985 h 1469"/>
                <a:gd name="connsiteX50" fmla="*/ 2331 w 2331"/>
                <a:gd name="connsiteY50" fmla="*/ 954 h 1469"/>
                <a:gd name="connsiteX51" fmla="*/ 2329 w 2331"/>
                <a:gd name="connsiteY51" fmla="*/ 927 h 1469"/>
                <a:gd name="connsiteX52" fmla="*/ 2327 w 2331"/>
                <a:gd name="connsiteY52" fmla="*/ 899 h 1469"/>
                <a:gd name="connsiteX53" fmla="*/ 2322 w 2331"/>
                <a:gd name="connsiteY53" fmla="*/ 871 h 1469"/>
                <a:gd name="connsiteX54" fmla="*/ 2315 w 2331"/>
                <a:gd name="connsiteY54" fmla="*/ 844 h 1469"/>
                <a:gd name="connsiteX55" fmla="*/ 2307 w 2331"/>
                <a:gd name="connsiteY55" fmla="*/ 819 h 1469"/>
                <a:gd name="connsiteX56" fmla="*/ 2297 w 2331"/>
                <a:gd name="connsiteY56" fmla="*/ 796 h 1469"/>
                <a:gd name="connsiteX57" fmla="*/ 2284 w 2331"/>
                <a:gd name="connsiteY57" fmla="*/ 777 h 1469"/>
                <a:gd name="connsiteX58" fmla="*/ 2269 w 2331"/>
                <a:gd name="connsiteY58" fmla="*/ 762 h 1469"/>
                <a:gd name="connsiteX59" fmla="*/ 2242 w 2331"/>
                <a:gd name="connsiteY59" fmla="*/ 743 h 1469"/>
                <a:gd name="connsiteX60" fmla="*/ 2213 w 2331"/>
                <a:gd name="connsiteY60" fmla="*/ 725 h 1469"/>
                <a:gd name="connsiteX61" fmla="*/ 2181 w 2331"/>
                <a:gd name="connsiteY61" fmla="*/ 706 h 1469"/>
                <a:gd name="connsiteX62" fmla="*/ 2147 w 2331"/>
                <a:gd name="connsiteY62" fmla="*/ 688 h 1469"/>
                <a:gd name="connsiteX63" fmla="*/ 2112 w 2331"/>
                <a:gd name="connsiteY63" fmla="*/ 672 h 1469"/>
                <a:gd name="connsiteX64" fmla="*/ 2074 w 2331"/>
                <a:gd name="connsiteY64" fmla="*/ 656 h 1469"/>
                <a:gd name="connsiteX65" fmla="*/ 2034 w 2331"/>
                <a:gd name="connsiteY65" fmla="*/ 640 h 1469"/>
                <a:gd name="connsiteX66" fmla="*/ 1993 w 2331"/>
                <a:gd name="connsiteY66" fmla="*/ 625 h 1469"/>
                <a:gd name="connsiteX67" fmla="*/ 1950 w 2331"/>
                <a:gd name="connsiteY67" fmla="*/ 611 h 1469"/>
                <a:gd name="connsiteX68" fmla="*/ 1904 w 2331"/>
                <a:gd name="connsiteY68" fmla="*/ 598 h 1469"/>
                <a:gd name="connsiteX69" fmla="*/ 1857 w 2331"/>
                <a:gd name="connsiteY69" fmla="*/ 585 h 1469"/>
                <a:gd name="connsiteX70" fmla="*/ 1808 w 2331"/>
                <a:gd name="connsiteY70" fmla="*/ 574 h 1469"/>
                <a:gd name="connsiteX71" fmla="*/ 1758 w 2331"/>
                <a:gd name="connsiteY71" fmla="*/ 563 h 1469"/>
                <a:gd name="connsiteX72" fmla="*/ 1707 w 2331"/>
                <a:gd name="connsiteY72" fmla="*/ 553 h 1469"/>
                <a:gd name="connsiteX73" fmla="*/ 1654 w 2331"/>
                <a:gd name="connsiteY73" fmla="*/ 543 h 1469"/>
                <a:gd name="connsiteX74" fmla="*/ 1599 w 2331"/>
                <a:gd name="connsiteY74" fmla="*/ 535 h 1469"/>
                <a:gd name="connsiteX75" fmla="*/ 1599 w 2331"/>
                <a:gd name="connsiteY75" fmla="*/ 535 h 1469"/>
                <a:gd name="connsiteX76" fmla="*/ 1595 w 2331"/>
                <a:gd name="connsiteY76" fmla="*/ 471 h 1469"/>
                <a:gd name="connsiteX77" fmla="*/ 1487 w 2331"/>
                <a:gd name="connsiteY77" fmla="*/ 471 h 1469"/>
                <a:gd name="connsiteX78" fmla="*/ 1496 w 2331"/>
                <a:gd name="connsiteY78" fmla="*/ 637 h 1469"/>
                <a:gd name="connsiteX79" fmla="*/ 1491 w 2331"/>
                <a:gd name="connsiteY79" fmla="*/ 638 h 1469"/>
                <a:gd name="connsiteX80" fmla="*/ 1487 w 2331"/>
                <a:gd name="connsiteY80" fmla="*/ 639 h 1469"/>
                <a:gd name="connsiteX81" fmla="*/ 1482 w 2331"/>
                <a:gd name="connsiteY81" fmla="*/ 640 h 1469"/>
                <a:gd name="connsiteX82" fmla="*/ 1477 w 2331"/>
                <a:gd name="connsiteY82" fmla="*/ 642 h 1469"/>
                <a:gd name="connsiteX83" fmla="*/ 1473 w 2331"/>
                <a:gd name="connsiteY83" fmla="*/ 644 h 1469"/>
                <a:gd name="connsiteX84" fmla="*/ 1468 w 2331"/>
                <a:gd name="connsiteY84" fmla="*/ 645 h 1469"/>
                <a:gd name="connsiteX85" fmla="*/ 1462 w 2331"/>
                <a:gd name="connsiteY85" fmla="*/ 646 h 1469"/>
                <a:gd name="connsiteX86" fmla="*/ 1458 w 2331"/>
                <a:gd name="connsiteY86" fmla="*/ 647 h 1469"/>
                <a:gd name="connsiteX87" fmla="*/ 1467 w 2331"/>
                <a:gd name="connsiteY87" fmla="*/ 643 h 1469"/>
                <a:gd name="connsiteX88" fmla="*/ 1418 w 2331"/>
                <a:gd name="connsiteY88" fmla="*/ 561 h 1469"/>
                <a:gd name="connsiteX89" fmla="*/ 1405 w 2331"/>
                <a:gd name="connsiteY89" fmla="*/ 452 h 1469"/>
                <a:gd name="connsiteX90" fmla="*/ 1417 w 2331"/>
                <a:gd name="connsiteY90" fmla="*/ 442 h 1469"/>
                <a:gd name="connsiteX91" fmla="*/ 1427 w 2331"/>
                <a:gd name="connsiteY91" fmla="*/ 430 h 1469"/>
                <a:gd name="connsiteX92" fmla="*/ 1438 w 2331"/>
                <a:gd name="connsiteY92" fmla="*/ 417 h 1469"/>
                <a:gd name="connsiteX93" fmla="*/ 1447 w 2331"/>
                <a:gd name="connsiteY93" fmla="*/ 403 h 1469"/>
                <a:gd name="connsiteX94" fmla="*/ 1456 w 2331"/>
                <a:gd name="connsiteY94" fmla="*/ 388 h 1469"/>
                <a:gd name="connsiteX95" fmla="*/ 1465 w 2331"/>
                <a:gd name="connsiteY95" fmla="*/ 372 h 1469"/>
                <a:gd name="connsiteX96" fmla="*/ 1472 w 2331"/>
                <a:gd name="connsiteY96" fmla="*/ 354 h 1469"/>
                <a:gd name="connsiteX97" fmla="*/ 1479 w 2331"/>
                <a:gd name="connsiteY97" fmla="*/ 337 h 1469"/>
                <a:gd name="connsiteX98" fmla="*/ 1487 w 2331"/>
                <a:gd name="connsiteY98" fmla="*/ 471 h 1469"/>
                <a:gd name="connsiteX99" fmla="*/ 1595 w 2331"/>
                <a:gd name="connsiteY99" fmla="*/ 471 h 1469"/>
                <a:gd name="connsiteX100" fmla="*/ 1585 w 2331"/>
                <a:gd name="connsiteY100" fmla="*/ 273 h 1469"/>
                <a:gd name="connsiteX101" fmla="*/ 1584 w 2331"/>
                <a:gd name="connsiteY101" fmla="*/ 265 h 1469"/>
                <a:gd name="connsiteX102" fmla="*/ 1580 w 2331"/>
                <a:gd name="connsiteY102" fmla="*/ 257 h 1469"/>
                <a:gd name="connsiteX103" fmla="*/ 1576 w 2331"/>
                <a:gd name="connsiteY103" fmla="*/ 250 h 1469"/>
                <a:gd name="connsiteX104" fmla="*/ 1570 w 2331"/>
                <a:gd name="connsiteY104" fmla="*/ 243 h 1469"/>
                <a:gd name="connsiteX105" fmla="*/ 1563 w 2331"/>
                <a:gd name="connsiteY105" fmla="*/ 237 h 1469"/>
                <a:gd name="connsiteX106" fmla="*/ 1556 w 2331"/>
                <a:gd name="connsiteY106" fmla="*/ 234 h 1469"/>
                <a:gd name="connsiteX107" fmla="*/ 1546 w 2331"/>
                <a:gd name="connsiteY107" fmla="*/ 231 h 1469"/>
                <a:gd name="connsiteX108" fmla="*/ 1538 w 2331"/>
                <a:gd name="connsiteY108" fmla="*/ 230 h 1469"/>
                <a:gd name="connsiteX109" fmla="*/ 1517 w 2331"/>
                <a:gd name="connsiteY109" fmla="*/ 230 h 1469"/>
                <a:gd name="connsiteX110" fmla="*/ 1511 w 2331"/>
                <a:gd name="connsiteY110" fmla="*/ 230 h 1469"/>
                <a:gd name="connsiteX111" fmla="*/ 1505 w 2331"/>
                <a:gd name="connsiteY111" fmla="*/ 231 h 1469"/>
                <a:gd name="connsiteX112" fmla="*/ 1501 w 2331"/>
                <a:gd name="connsiteY112" fmla="*/ 234 h 1469"/>
                <a:gd name="connsiteX113" fmla="*/ 1495 w 2331"/>
                <a:gd name="connsiteY113" fmla="*/ 236 h 1469"/>
                <a:gd name="connsiteX114" fmla="*/ 1495 w 2331"/>
                <a:gd name="connsiteY114" fmla="*/ 236 h 1469"/>
                <a:gd name="connsiteX115" fmla="*/ 1495 w 2331"/>
                <a:gd name="connsiteY115" fmla="*/ 235 h 1469"/>
                <a:gd name="connsiteX116" fmla="*/ 1495 w 2331"/>
                <a:gd name="connsiteY116" fmla="*/ 235 h 1469"/>
                <a:gd name="connsiteX117" fmla="*/ 1495 w 2331"/>
                <a:gd name="connsiteY117" fmla="*/ 235 h 1469"/>
                <a:gd name="connsiteX118" fmla="*/ 1493 w 2331"/>
                <a:gd name="connsiteY118" fmla="*/ 212 h 1469"/>
                <a:gd name="connsiteX119" fmla="*/ 1488 w 2331"/>
                <a:gd name="connsiteY119" fmla="*/ 188 h 1469"/>
                <a:gd name="connsiteX120" fmla="*/ 1481 w 2331"/>
                <a:gd name="connsiteY120" fmla="*/ 166 h 1469"/>
                <a:gd name="connsiteX121" fmla="*/ 1473 w 2331"/>
                <a:gd name="connsiteY121" fmla="*/ 145 h 1469"/>
                <a:gd name="connsiteX122" fmla="*/ 1462 w 2331"/>
                <a:gd name="connsiteY122" fmla="*/ 124 h 1469"/>
                <a:gd name="connsiteX123" fmla="*/ 1449 w 2331"/>
                <a:gd name="connsiteY123" fmla="*/ 105 h 1469"/>
                <a:gd name="connsiteX124" fmla="*/ 1434 w 2331"/>
                <a:gd name="connsiteY124" fmla="*/ 86 h 1469"/>
                <a:gd name="connsiteX125" fmla="*/ 1418 w 2331"/>
                <a:gd name="connsiteY125" fmla="*/ 69 h 1469"/>
                <a:gd name="connsiteX126" fmla="*/ 1399 w 2331"/>
                <a:gd name="connsiteY126" fmla="*/ 54 h 1469"/>
                <a:gd name="connsiteX127" fmla="*/ 1379 w 2331"/>
                <a:gd name="connsiteY127" fmla="*/ 40 h 1469"/>
                <a:gd name="connsiteX128" fmla="*/ 1359 w 2331"/>
                <a:gd name="connsiteY128" fmla="*/ 28 h 1469"/>
                <a:gd name="connsiteX129" fmla="*/ 1338 w 2331"/>
                <a:gd name="connsiteY129" fmla="*/ 18 h 1469"/>
                <a:gd name="connsiteX130" fmla="*/ 1316 w 2331"/>
                <a:gd name="connsiteY130" fmla="*/ 11 h 1469"/>
                <a:gd name="connsiteX131" fmla="*/ 1294 w 2331"/>
                <a:gd name="connsiteY131" fmla="*/ 5 h 1469"/>
                <a:gd name="connsiteX132" fmla="*/ 1271 w 2331"/>
                <a:gd name="connsiteY132" fmla="*/ 1 h 1469"/>
                <a:gd name="connsiteX133" fmla="*/ 1247 w 2331"/>
                <a:gd name="connsiteY133" fmla="*/ 0 h 1469"/>
                <a:gd name="connsiteX134" fmla="*/ 1225 w 2331"/>
                <a:gd name="connsiteY134" fmla="*/ 1 h 1469"/>
                <a:gd name="connsiteX135" fmla="*/ 1204 w 2331"/>
                <a:gd name="connsiteY135" fmla="*/ 4 h 1469"/>
                <a:gd name="connsiteX136" fmla="*/ 1183 w 2331"/>
                <a:gd name="connsiteY136" fmla="*/ 9 h 1469"/>
                <a:gd name="connsiteX137" fmla="*/ 1163 w 2331"/>
                <a:gd name="connsiteY137" fmla="*/ 15 h 1469"/>
                <a:gd name="connsiteX138" fmla="*/ 1144 w 2331"/>
                <a:gd name="connsiteY138" fmla="*/ 25 h 1469"/>
                <a:gd name="connsiteX139" fmla="*/ 1127 w 2331"/>
                <a:gd name="connsiteY139" fmla="*/ 34 h 1469"/>
                <a:gd name="connsiteX140" fmla="*/ 1110 w 2331"/>
                <a:gd name="connsiteY140" fmla="*/ 46 h 1469"/>
                <a:gd name="connsiteX141" fmla="*/ 1095 w 2331"/>
                <a:gd name="connsiteY141" fmla="*/ 60 h 1469"/>
                <a:gd name="connsiteX142" fmla="*/ 1080 w 2331"/>
                <a:gd name="connsiteY142" fmla="*/ 74 h 1469"/>
                <a:gd name="connsiteX143" fmla="*/ 1068 w 2331"/>
                <a:gd name="connsiteY143" fmla="*/ 90 h 1469"/>
                <a:gd name="connsiteX144" fmla="*/ 1057 w 2331"/>
                <a:gd name="connsiteY144" fmla="*/ 106 h 1469"/>
                <a:gd name="connsiteX145" fmla="*/ 1047 w 2331"/>
                <a:gd name="connsiteY145" fmla="*/ 125 h 1469"/>
                <a:gd name="connsiteX146" fmla="*/ 1039 w 2331"/>
                <a:gd name="connsiteY146" fmla="*/ 144 h 1469"/>
                <a:gd name="connsiteX147" fmla="*/ 1033 w 2331"/>
                <a:gd name="connsiteY147" fmla="*/ 164 h 1469"/>
                <a:gd name="connsiteX148" fmla="*/ 1029 w 2331"/>
                <a:gd name="connsiteY148" fmla="*/ 185 h 1469"/>
                <a:gd name="connsiteX149" fmla="*/ 1026 w 2331"/>
                <a:gd name="connsiteY149" fmla="*/ 207 h 1469"/>
                <a:gd name="connsiteX150" fmla="*/ 1003 w 2331"/>
                <a:gd name="connsiteY150" fmla="*/ 227 h 1469"/>
                <a:gd name="connsiteX151" fmla="*/ 976 w 2331"/>
                <a:gd name="connsiteY151" fmla="*/ 251 h 1469"/>
                <a:gd name="connsiteX152" fmla="*/ 947 w 2331"/>
                <a:gd name="connsiteY152" fmla="*/ 279 h 1469"/>
                <a:gd name="connsiteX153" fmla="*/ 919 w 2331"/>
                <a:gd name="connsiteY153" fmla="*/ 309 h 1469"/>
                <a:gd name="connsiteX154" fmla="*/ 893 w 2331"/>
                <a:gd name="connsiteY154" fmla="*/ 338 h 1469"/>
                <a:gd name="connsiteX155" fmla="*/ 873 w 2331"/>
                <a:gd name="connsiteY155" fmla="*/ 366 h 1469"/>
                <a:gd name="connsiteX156" fmla="*/ 860 w 2331"/>
                <a:gd name="connsiteY156" fmla="*/ 391 h 1469"/>
                <a:gd name="connsiteX157" fmla="*/ 858 w 2331"/>
                <a:gd name="connsiteY157" fmla="*/ 414 h 1469"/>
                <a:gd name="connsiteX158" fmla="*/ 860 w 2331"/>
                <a:gd name="connsiteY158" fmla="*/ 422 h 1469"/>
                <a:gd name="connsiteX159" fmla="*/ 864 w 2331"/>
                <a:gd name="connsiteY159" fmla="*/ 429 h 1469"/>
                <a:gd name="connsiteX160" fmla="*/ 870 w 2331"/>
                <a:gd name="connsiteY160" fmla="*/ 435 h 1469"/>
                <a:gd name="connsiteX161" fmla="*/ 877 w 2331"/>
                <a:gd name="connsiteY161" fmla="*/ 439 h 1469"/>
                <a:gd name="connsiteX162" fmla="*/ 887 w 2331"/>
                <a:gd name="connsiteY162" fmla="*/ 444 h 1469"/>
                <a:gd name="connsiteX163" fmla="*/ 898 w 2331"/>
                <a:gd name="connsiteY163" fmla="*/ 449 h 1469"/>
                <a:gd name="connsiteX164" fmla="*/ 911 w 2331"/>
                <a:gd name="connsiteY164" fmla="*/ 452 h 1469"/>
                <a:gd name="connsiteX165" fmla="*/ 923 w 2331"/>
                <a:gd name="connsiteY165" fmla="*/ 456 h 1469"/>
                <a:gd name="connsiteX166" fmla="*/ 936 w 2331"/>
                <a:gd name="connsiteY166" fmla="*/ 459 h 1469"/>
                <a:gd name="connsiteX167" fmla="*/ 950 w 2331"/>
                <a:gd name="connsiteY167" fmla="*/ 462 h 1469"/>
                <a:gd name="connsiteX168" fmla="*/ 964 w 2331"/>
                <a:gd name="connsiteY168" fmla="*/ 465 h 1469"/>
                <a:gd name="connsiteX169" fmla="*/ 978 w 2331"/>
                <a:gd name="connsiteY169" fmla="*/ 466 h 1469"/>
                <a:gd name="connsiteX170" fmla="*/ 991 w 2331"/>
                <a:gd name="connsiteY170" fmla="*/ 469 h 1469"/>
                <a:gd name="connsiteX171" fmla="*/ 1005 w 2331"/>
                <a:gd name="connsiteY171" fmla="*/ 470 h 1469"/>
                <a:gd name="connsiteX172" fmla="*/ 1018 w 2331"/>
                <a:gd name="connsiteY172" fmla="*/ 472 h 1469"/>
                <a:gd name="connsiteX173" fmla="*/ 1030 w 2331"/>
                <a:gd name="connsiteY173" fmla="*/ 473 h 1469"/>
                <a:gd name="connsiteX174" fmla="*/ 1041 w 2331"/>
                <a:gd name="connsiteY174" fmla="*/ 473 h 1469"/>
                <a:gd name="connsiteX175" fmla="*/ 1052 w 2331"/>
                <a:gd name="connsiteY175" fmla="*/ 474 h 1469"/>
                <a:gd name="connsiteX176" fmla="*/ 1061 w 2331"/>
                <a:gd name="connsiteY176" fmla="*/ 476 h 1469"/>
                <a:gd name="connsiteX177" fmla="*/ 1069 w 2331"/>
                <a:gd name="connsiteY177" fmla="*/ 476 h 1469"/>
                <a:gd name="connsiteX178" fmla="*/ 1082 w 2331"/>
                <a:gd name="connsiteY178" fmla="*/ 589 h 1469"/>
                <a:gd name="connsiteX179" fmla="*/ 1082 w 2331"/>
                <a:gd name="connsiteY179" fmla="*/ 593 h 1469"/>
                <a:gd name="connsiteX180" fmla="*/ 1074 w 2331"/>
                <a:gd name="connsiteY180" fmla="*/ 590 h 1469"/>
                <a:gd name="connsiteX181" fmla="*/ 1067 w 2331"/>
                <a:gd name="connsiteY181" fmla="*/ 588 h 1469"/>
                <a:gd name="connsiteX182" fmla="*/ 1059 w 2331"/>
                <a:gd name="connsiteY182" fmla="*/ 588 h 1469"/>
                <a:gd name="connsiteX183" fmla="*/ 1051 w 2331"/>
                <a:gd name="connsiteY183" fmla="*/ 590 h 1469"/>
                <a:gd name="connsiteX184" fmla="*/ 1046 w 2331"/>
                <a:gd name="connsiteY184" fmla="*/ 591 h 1469"/>
                <a:gd name="connsiteX185" fmla="*/ 1043 w 2331"/>
                <a:gd name="connsiteY185" fmla="*/ 593 h 1469"/>
                <a:gd name="connsiteX186" fmla="*/ 1039 w 2331"/>
                <a:gd name="connsiteY186" fmla="*/ 594 h 1469"/>
                <a:gd name="connsiteX187" fmla="*/ 1037 w 2331"/>
                <a:gd name="connsiteY187" fmla="*/ 595 h 1469"/>
                <a:gd name="connsiteX188" fmla="*/ 969 w 2331"/>
                <a:gd name="connsiteY188" fmla="*/ 501 h 1469"/>
                <a:gd name="connsiteX189" fmla="*/ 968 w 2331"/>
                <a:gd name="connsiteY189" fmla="*/ 500 h 1469"/>
                <a:gd name="connsiteX190" fmla="*/ 963 w 2331"/>
                <a:gd name="connsiteY190" fmla="*/ 497 h 1469"/>
                <a:gd name="connsiteX191" fmla="*/ 957 w 2331"/>
                <a:gd name="connsiteY191" fmla="*/ 493 h 1469"/>
                <a:gd name="connsiteX192" fmla="*/ 951 w 2331"/>
                <a:gd name="connsiteY192" fmla="*/ 491 h 1469"/>
                <a:gd name="connsiteX193" fmla="*/ 943 w 2331"/>
                <a:gd name="connsiteY193" fmla="*/ 488 h 1469"/>
                <a:gd name="connsiteX194" fmla="*/ 936 w 2331"/>
                <a:gd name="connsiteY194" fmla="*/ 488 h 1469"/>
                <a:gd name="connsiteX195" fmla="*/ 928 w 2331"/>
                <a:gd name="connsiteY195" fmla="*/ 491 h 1469"/>
                <a:gd name="connsiteX196" fmla="*/ 920 w 2331"/>
                <a:gd name="connsiteY196" fmla="*/ 493 h 1469"/>
                <a:gd name="connsiteX197" fmla="*/ 912 w 2331"/>
                <a:gd name="connsiteY197" fmla="*/ 499 h 1469"/>
                <a:gd name="connsiteX198" fmla="*/ 900 w 2331"/>
                <a:gd name="connsiteY198" fmla="*/ 514 h 1469"/>
                <a:gd name="connsiteX199" fmla="*/ 897 w 2331"/>
                <a:gd name="connsiteY199" fmla="*/ 529 h 1469"/>
                <a:gd name="connsiteX200" fmla="*/ 899 w 2331"/>
                <a:gd name="connsiteY200" fmla="*/ 543 h 1469"/>
                <a:gd name="connsiteX201" fmla="*/ 904 w 2331"/>
                <a:gd name="connsiteY201" fmla="*/ 554 h 1469"/>
                <a:gd name="connsiteX202" fmla="*/ 906 w 2331"/>
                <a:gd name="connsiteY202" fmla="*/ 557 h 1469"/>
                <a:gd name="connsiteX203" fmla="*/ 912 w 2331"/>
                <a:gd name="connsiteY203" fmla="*/ 564 h 1469"/>
                <a:gd name="connsiteX204" fmla="*/ 920 w 2331"/>
                <a:gd name="connsiteY204" fmla="*/ 576 h 1469"/>
                <a:gd name="connsiteX205" fmla="*/ 930 w 2331"/>
                <a:gd name="connsiteY205" fmla="*/ 590 h 1469"/>
                <a:gd name="connsiteX206" fmla="*/ 941 w 2331"/>
                <a:gd name="connsiteY206" fmla="*/ 604 h 1469"/>
                <a:gd name="connsiteX207" fmla="*/ 953 w 2331"/>
                <a:gd name="connsiteY207" fmla="*/ 619 h 1469"/>
                <a:gd name="connsiteX208" fmla="*/ 962 w 2331"/>
                <a:gd name="connsiteY208" fmla="*/ 632 h 1469"/>
                <a:gd name="connsiteX209" fmla="*/ 970 w 2331"/>
                <a:gd name="connsiteY209" fmla="*/ 643 h 1469"/>
                <a:gd name="connsiteX210" fmla="*/ 944 w 2331"/>
                <a:gd name="connsiteY210" fmla="*/ 636 h 1469"/>
                <a:gd name="connsiteX211" fmla="*/ 922 w 2331"/>
                <a:gd name="connsiteY211" fmla="*/ 628 h 1469"/>
                <a:gd name="connsiteX212" fmla="*/ 902 w 2331"/>
                <a:gd name="connsiteY212" fmla="*/ 618 h 1469"/>
                <a:gd name="connsiteX213" fmla="*/ 886 w 2331"/>
                <a:gd name="connsiteY213" fmla="*/ 609 h 1469"/>
                <a:gd name="connsiteX214" fmla="*/ 873 w 2331"/>
                <a:gd name="connsiteY214" fmla="*/ 600 h 1469"/>
                <a:gd name="connsiteX215" fmla="*/ 863 w 2331"/>
                <a:gd name="connsiteY215" fmla="*/ 589 h 1469"/>
                <a:gd name="connsiteX216" fmla="*/ 857 w 2331"/>
                <a:gd name="connsiteY216" fmla="*/ 578 h 1469"/>
                <a:gd name="connsiteX217" fmla="*/ 854 w 2331"/>
                <a:gd name="connsiteY217" fmla="*/ 567 h 1469"/>
                <a:gd name="connsiteX218" fmla="*/ 853 w 2331"/>
                <a:gd name="connsiteY218" fmla="*/ 559 h 1469"/>
                <a:gd name="connsiteX219" fmla="*/ 853 w 2331"/>
                <a:gd name="connsiteY219" fmla="*/ 552 h 1469"/>
                <a:gd name="connsiteX220" fmla="*/ 853 w 2331"/>
                <a:gd name="connsiteY220" fmla="*/ 545 h 1469"/>
                <a:gd name="connsiteX221" fmla="*/ 854 w 2331"/>
                <a:gd name="connsiteY221" fmla="*/ 538 h 1469"/>
                <a:gd name="connsiteX222" fmla="*/ 856 w 2331"/>
                <a:gd name="connsiteY222" fmla="*/ 518 h 1469"/>
                <a:gd name="connsiteX223" fmla="*/ 837 w 2331"/>
                <a:gd name="connsiteY223" fmla="*/ 520 h 1469"/>
                <a:gd name="connsiteX224" fmla="*/ 802 w 2331"/>
                <a:gd name="connsiteY224" fmla="*/ 524 h 1469"/>
                <a:gd name="connsiteX225" fmla="*/ 767 w 2331"/>
                <a:gd name="connsiteY225" fmla="*/ 528 h 1469"/>
                <a:gd name="connsiteX226" fmla="*/ 732 w 2331"/>
                <a:gd name="connsiteY226" fmla="*/ 532 h 1469"/>
                <a:gd name="connsiteX227" fmla="*/ 698 w 2331"/>
                <a:gd name="connsiteY227" fmla="*/ 538 h 1469"/>
                <a:gd name="connsiteX228" fmla="*/ 664 w 2331"/>
                <a:gd name="connsiteY228" fmla="*/ 542 h 1469"/>
                <a:gd name="connsiteX229" fmla="*/ 631 w 2331"/>
                <a:gd name="connsiteY229" fmla="*/ 548 h 1469"/>
                <a:gd name="connsiteX230" fmla="*/ 600 w 2331"/>
                <a:gd name="connsiteY230" fmla="*/ 554 h 1469"/>
                <a:gd name="connsiteX231" fmla="*/ 567 w 2331"/>
                <a:gd name="connsiteY231" fmla="*/ 560 h 1469"/>
                <a:gd name="connsiteX232" fmla="*/ 537 w 2331"/>
                <a:gd name="connsiteY232" fmla="*/ 567 h 1469"/>
                <a:gd name="connsiteX233" fmla="*/ 506 w 2331"/>
                <a:gd name="connsiteY233" fmla="*/ 574 h 1469"/>
                <a:gd name="connsiteX234" fmla="*/ 476 w 2331"/>
                <a:gd name="connsiteY234" fmla="*/ 581 h 1469"/>
                <a:gd name="connsiteX235" fmla="*/ 447 w 2331"/>
                <a:gd name="connsiteY235" fmla="*/ 589 h 1469"/>
                <a:gd name="connsiteX236" fmla="*/ 417 w 2331"/>
                <a:gd name="connsiteY236" fmla="*/ 596 h 1469"/>
                <a:gd name="connsiteX237" fmla="*/ 390 w 2331"/>
                <a:gd name="connsiteY237" fmla="*/ 604 h 1469"/>
                <a:gd name="connsiteX238" fmla="*/ 362 w 2331"/>
                <a:gd name="connsiteY238" fmla="*/ 614 h 1469"/>
                <a:gd name="connsiteX239" fmla="*/ 337 w 2331"/>
                <a:gd name="connsiteY239" fmla="*/ 622 h 1469"/>
                <a:gd name="connsiteX240" fmla="*/ 311 w 2331"/>
                <a:gd name="connsiteY240" fmla="*/ 631 h 1469"/>
                <a:gd name="connsiteX241" fmla="*/ 285 w 2331"/>
                <a:gd name="connsiteY241" fmla="*/ 640 h 1469"/>
                <a:gd name="connsiteX242" fmla="*/ 262 w 2331"/>
                <a:gd name="connsiteY242" fmla="*/ 650 h 1469"/>
                <a:gd name="connsiteX243" fmla="*/ 238 w 2331"/>
                <a:gd name="connsiteY243" fmla="*/ 660 h 1469"/>
                <a:gd name="connsiteX244" fmla="*/ 215 w 2331"/>
                <a:gd name="connsiteY244" fmla="*/ 671 h 1469"/>
                <a:gd name="connsiteX245" fmla="*/ 194 w 2331"/>
                <a:gd name="connsiteY245" fmla="*/ 681 h 1469"/>
                <a:gd name="connsiteX246" fmla="*/ 173 w 2331"/>
                <a:gd name="connsiteY246" fmla="*/ 692 h 1469"/>
                <a:gd name="connsiteX247" fmla="*/ 153 w 2331"/>
                <a:gd name="connsiteY247" fmla="*/ 702 h 1469"/>
                <a:gd name="connsiteX248" fmla="*/ 134 w 2331"/>
                <a:gd name="connsiteY248" fmla="*/ 714 h 1469"/>
                <a:gd name="connsiteX249" fmla="*/ 116 w 2331"/>
                <a:gd name="connsiteY249" fmla="*/ 726 h 1469"/>
                <a:gd name="connsiteX250" fmla="*/ 98 w 2331"/>
                <a:gd name="connsiteY250" fmla="*/ 737 h 1469"/>
                <a:gd name="connsiteX251" fmla="*/ 82 w 2331"/>
                <a:gd name="connsiteY251" fmla="*/ 749 h 1469"/>
                <a:gd name="connsiteX252" fmla="*/ 67 w 2331"/>
                <a:gd name="connsiteY252" fmla="*/ 762 h 1469"/>
                <a:gd name="connsiteX253" fmla="*/ 53 w 2331"/>
                <a:gd name="connsiteY253" fmla="*/ 774 h 1469"/>
                <a:gd name="connsiteX254" fmla="*/ 40 w 2331"/>
                <a:gd name="connsiteY254" fmla="*/ 787 h 1469"/>
                <a:gd name="connsiteX255" fmla="*/ 27 w 2331"/>
                <a:gd name="connsiteY255" fmla="*/ 799 h 1469"/>
                <a:gd name="connsiteX256" fmla="*/ 8 w 2331"/>
                <a:gd name="connsiteY256" fmla="*/ 836 h 1469"/>
                <a:gd name="connsiteX257" fmla="*/ 0 w 2331"/>
                <a:gd name="connsiteY257" fmla="*/ 882 h 1469"/>
                <a:gd name="connsiteX258" fmla="*/ 0 w 2331"/>
                <a:gd name="connsiteY258" fmla="*/ 927 h 1469"/>
                <a:gd name="connsiteX259" fmla="*/ 1 w 2331"/>
                <a:gd name="connsiteY259" fmla="*/ 958 h 1469"/>
                <a:gd name="connsiteX260" fmla="*/ 4 w 2331"/>
                <a:gd name="connsiteY260" fmla="*/ 983 h 1469"/>
                <a:gd name="connsiteX261" fmla="*/ 8 w 2331"/>
                <a:gd name="connsiteY261" fmla="*/ 1009 h 1469"/>
                <a:gd name="connsiteX262" fmla="*/ 14 w 2331"/>
                <a:gd name="connsiteY262" fmla="*/ 1034 h 1469"/>
                <a:gd name="connsiteX263" fmla="*/ 21 w 2331"/>
                <a:gd name="connsiteY263" fmla="*/ 1059 h 1469"/>
                <a:gd name="connsiteX264" fmla="*/ 29 w 2331"/>
                <a:gd name="connsiteY264" fmla="*/ 1082 h 1469"/>
                <a:gd name="connsiteX265" fmla="*/ 40 w 2331"/>
                <a:gd name="connsiteY265" fmla="*/ 1103 h 1469"/>
                <a:gd name="connsiteX266" fmla="*/ 51 w 2331"/>
                <a:gd name="connsiteY266" fmla="*/ 1122 h 1469"/>
                <a:gd name="connsiteX267" fmla="*/ 64 w 2331"/>
                <a:gd name="connsiteY267" fmla="*/ 1136 h 1469"/>
                <a:gd name="connsiteX268" fmla="*/ 81 w 2331"/>
                <a:gd name="connsiteY268" fmla="*/ 1149 h 1469"/>
                <a:gd name="connsiteX269" fmla="*/ 98 w 2331"/>
                <a:gd name="connsiteY269" fmla="*/ 1162 h 1469"/>
                <a:gd name="connsiteX270" fmla="*/ 118 w 2331"/>
                <a:gd name="connsiteY270" fmla="*/ 1173 h 1469"/>
                <a:gd name="connsiteX271" fmla="*/ 138 w 2331"/>
                <a:gd name="connsiteY271" fmla="*/ 1184 h 1469"/>
                <a:gd name="connsiteX272" fmla="*/ 160 w 2331"/>
                <a:gd name="connsiteY272" fmla="*/ 1193 h 1469"/>
                <a:gd name="connsiteX273" fmla="*/ 184 w 2331"/>
                <a:gd name="connsiteY273" fmla="*/ 1203 h 1469"/>
                <a:gd name="connsiteX274" fmla="*/ 208 w 2331"/>
                <a:gd name="connsiteY274" fmla="*/ 1211 h 1469"/>
                <a:gd name="connsiteX275" fmla="*/ 234 w 2331"/>
                <a:gd name="connsiteY275" fmla="*/ 1218 h 1469"/>
                <a:gd name="connsiteX276" fmla="*/ 242 w 2331"/>
                <a:gd name="connsiteY276" fmla="*/ 1239 h 1469"/>
                <a:gd name="connsiteX277" fmla="*/ 250 w 2331"/>
                <a:gd name="connsiteY277" fmla="*/ 1259 h 1469"/>
                <a:gd name="connsiteX278" fmla="*/ 261 w 2331"/>
                <a:gd name="connsiteY278" fmla="*/ 1279 h 1469"/>
                <a:gd name="connsiteX279" fmla="*/ 272 w 2331"/>
                <a:gd name="connsiteY279" fmla="*/ 1298 h 1469"/>
                <a:gd name="connsiteX280" fmla="*/ 285 w 2331"/>
                <a:gd name="connsiteY280" fmla="*/ 1317 h 1469"/>
                <a:gd name="connsiteX281" fmla="*/ 298 w 2331"/>
                <a:gd name="connsiteY281" fmla="*/ 1335 h 1469"/>
                <a:gd name="connsiteX282" fmla="*/ 313 w 2331"/>
                <a:gd name="connsiteY282" fmla="*/ 1352 h 1469"/>
                <a:gd name="connsiteX283" fmla="*/ 330 w 2331"/>
                <a:gd name="connsiteY283" fmla="*/ 1368 h 1469"/>
                <a:gd name="connsiteX284" fmla="*/ 342 w 2331"/>
                <a:gd name="connsiteY284" fmla="*/ 1380 h 1469"/>
                <a:gd name="connsiteX285" fmla="*/ 357 w 2331"/>
                <a:gd name="connsiteY285" fmla="*/ 1392 h 1469"/>
                <a:gd name="connsiteX286" fmla="*/ 371 w 2331"/>
                <a:gd name="connsiteY286" fmla="*/ 1402 h 1469"/>
                <a:gd name="connsiteX287" fmla="*/ 385 w 2331"/>
                <a:gd name="connsiteY287" fmla="*/ 1412 h 1469"/>
                <a:gd name="connsiteX288" fmla="*/ 400 w 2331"/>
                <a:gd name="connsiteY288" fmla="*/ 1421 h 1469"/>
                <a:gd name="connsiteX289" fmla="*/ 415 w 2331"/>
                <a:gd name="connsiteY289" fmla="*/ 1429 h 1469"/>
                <a:gd name="connsiteX290" fmla="*/ 430 w 2331"/>
                <a:gd name="connsiteY290" fmla="*/ 1436 h 1469"/>
                <a:gd name="connsiteX291" fmla="*/ 447 w 2331"/>
                <a:gd name="connsiteY291" fmla="*/ 1443 h 1469"/>
                <a:gd name="connsiteX292" fmla="*/ 462 w 2331"/>
                <a:gd name="connsiteY292" fmla="*/ 1449 h 1469"/>
                <a:gd name="connsiteX293" fmla="*/ 478 w 2331"/>
                <a:gd name="connsiteY293" fmla="*/ 1455 h 1469"/>
                <a:gd name="connsiteX294" fmla="*/ 494 w 2331"/>
                <a:gd name="connsiteY294" fmla="*/ 1458 h 1469"/>
                <a:gd name="connsiteX295" fmla="*/ 512 w 2331"/>
                <a:gd name="connsiteY295" fmla="*/ 1462 h 1469"/>
                <a:gd name="connsiteX296" fmla="*/ 528 w 2331"/>
                <a:gd name="connsiteY296" fmla="*/ 1465 h 1469"/>
                <a:gd name="connsiteX297" fmla="*/ 546 w 2331"/>
                <a:gd name="connsiteY297" fmla="*/ 1468 h 1469"/>
                <a:gd name="connsiteX298" fmla="*/ 562 w 2331"/>
                <a:gd name="connsiteY298" fmla="*/ 1469 h 1469"/>
                <a:gd name="connsiteX299" fmla="*/ 580 w 2331"/>
                <a:gd name="connsiteY299" fmla="*/ 1469 h 1469"/>
                <a:gd name="connsiteX300" fmla="*/ 597 w 2331"/>
                <a:gd name="connsiteY300" fmla="*/ 1469 h 1469"/>
                <a:gd name="connsiteX301" fmla="*/ 614 w 2331"/>
                <a:gd name="connsiteY301" fmla="*/ 1468 h 1469"/>
                <a:gd name="connsiteX302" fmla="*/ 631 w 2331"/>
                <a:gd name="connsiteY302" fmla="*/ 1465 h 1469"/>
                <a:gd name="connsiteX303" fmla="*/ 648 w 2331"/>
                <a:gd name="connsiteY303" fmla="*/ 1462 h 1469"/>
                <a:gd name="connsiteX304" fmla="*/ 664 w 2331"/>
                <a:gd name="connsiteY304" fmla="*/ 1458 h 1469"/>
                <a:gd name="connsiteX305" fmla="*/ 679 w 2331"/>
                <a:gd name="connsiteY305" fmla="*/ 1455 h 1469"/>
                <a:gd name="connsiteX306" fmla="*/ 695 w 2331"/>
                <a:gd name="connsiteY306" fmla="*/ 1449 h 1469"/>
                <a:gd name="connsiteX307" fmla="*/ 711 w 2331"/>
                <a:gd name="connsiteY307" fmla="*/ 1443 h 1469"/>
                <a:gd name="connsiteX308" fmla="*/ 726 w 2331"/>
                <a:gd name="connsiteY308" fmla="*/ 1436 h 1469"/>
                <a:gd name="connsiteX309" fmla="*/ 740 w 2331"/>
                <a:gd name="connsiteY309" fmla="*/ 1429 h 1469"/>
                <a:gd name="connsiteX310" fmla="*/ 754 w 2331"/>
                <a:gd name="connsiteY310" fmla="*/ 1421 h 1469"/>
                <a:gd name="connsiteX311" fmla="*/ 768 w 2331"/>
                <a:gd name="connsiteY311" fmla="*/ 1412 h 1469"/>
                <a:gd name="connsiteX312" fmla="*/ 781 w 2331"/>
                <a:gd name="connsiteY312" fmla="*/ 1402 h 1469"/>
                <a:gd name="connsiteX313" fmla="*/ 794 w 2331"/>
                <a:gd name="connsiteY313" fmla="*/ 1392 h 1469"/>
                <a:gd name="connsiteX314" fmla="*/ 807 w 2331"/>
                <a:gd name="connsiteY314" fmla="*/ 1380 h 1469"/>
                <a:gd name="connsiteX315" fmla="*/ 818 w 2331"/>
                <a:gd name="connsiteY315" fmla="*/ 1368 h 1469"/>
                <a:gd name="connsiteX316" fmla="*/ 830 w 2331"/>
                <a:gd name="connsiteY316" fmla="*/ 1356 h 1469"/>
                <a:gd name="connsiteX317" fmla="*/ 842 w 2331"/>
                <a:gd name="connsiteY317" fmla="*/ 1342 h 1469"/>
                <a:gd name="connsiteX318" fmla="*/ 851 w 2331"/>
                <a:gd name="connsiteY318" fmla="*/ 1326 h 1469"/>
                <a:gd name="connsiteX319" fmla="*/ 861 w 2331"/>
                <a:gd name="connsiteY319" fmla="*/ 1311 h 1469"/>
                <a:gd name="connsiteX320" fmla="*/ 870 w 2331"/>
                <a:gd name="connsiteY320" fmla="*/ 1296 h 1469"/>
                <a:gd name="connsiteX321" fmla="*/ 877 w 2331"/>
                <a:gd name="connsiteY321" fmla="*/ 1281 h 1469"/>
                <a:gd name="connsiteX322" fmla="*/ 884 w 2331"/>
                <a:gd name="connsiteY322" fmla="*/ 1264 h 1469"/>
                <a:gd name="connsiteX323" fmla="*/ 889 w 2331"/>
                <a:gd name="connsiteY323" fmla="*/ 1248 h 1469"/>
                <a:gd name="connsiteX324" fmla="*/ 908 w 2331"/>
                <a:gd name="connsiteY324" fmla="*/ 1248 h 1469"/>
                <a:gd name="connsiteX325" fmla="*/ 927 w 2331"/>
                <a:gd name="connsiteY325" fmla="*/ 1247 h 1469"/>
                <a:gd name="connsiteX326" fmla="*/ 946 w 2331"/>
                <a:gd name="connsiteY326" fmla="*/ 1247 h 1469"/>
                <a:gd name="connsiteX327" fmla="*/ 964 w 2331"/>
                <a:gd name="connsiteY327" fmla="*/ 1247 h 1469"/>
                <a:gd name="connsiteX328" fmla="*/ 983 w 2331"/>
                <a:gd name="connsiteY328" fmla="*/ 1246 h 1469"/>
                <a:gd name="connsiteX329" fmla="*/ 1002 w 2331"/>
                <a:gd name="connsiteY329" fmla="*/ 1246 h 1469"/>
                <a:gd name="connsiteX330" fmla="*/ 1020 w 2331"/>
                <a:gd name="connsiteY330" fmla="*/ 1246 h 1469"/>
                <a:gd name="connsiteX331" fmla="*/ 1039 w 2331"/>
                <a:gd name="connsiteY331" fmla="*/ 1245 h 1469"/>
                <a:gd name="connsiteX332" fmla="*/ 1058 w 2331"/>
                <a:gd name="connsiteY332" fmla="*/ 1245 h 1469"/>
                <a:gd name="connsiteX333" fmla="*/ 1078 w 2331"/>
                <a:gd name="connsiteY333" fmla="*/ 1245 h 1469"/>
                <a:gd name="connsiteX334" fmla="*/ 1096 w 2331"/>
                <a:gd name="connsiteY334" fmla="*/ 1245 h 1469"/>
                <a:gd name="connsiteX335" fmla="*/ 1116 w 2331"/>
                <a:gd name="connsiteY335" fmla="*/ 1243 h 1469"/>
                <a:gd name="connsiteX336" fmla="*/ 1135 w 2331"/>
                <a:gd name="connsiteY336" fmla="*/ 1243 h 1469"/>
                <a:gd name="connsiteX337" fmla="*/ 1155 w 2331"/>
                <a:gd name="connsiteY337" fmla="*/ 1243 h 1469"/>
                <a:gd name="connsiteX338" fmla="*/ 1174 w 2331"/>
                <a:gd name="connsiteY338" fmla="*/ 1243 h 1469"/>
                <a:gd name="connsiteX339" fmla="*/ 1193 w 2331"/>
                <a:gd name="connsiteY339" fmla="*/ 1243 h 1469"/>
                <a:gd name="connsiteX340" fmla="*/ 1214 w 2331"/>
                <a:gd name="connsiteY340" fmla="*/ 1243 h 1469"/>
                <a:gd name="connsiteX341" fmla="*/ 1235 w 2331"/>
                <a:gd name="connsiteY341" fmla="*/ 1243 h 1469"/>
                <a:gd name="connsiteX342" fmla="*/ 1257 w 2331"/>
                <a:gd name="connsiteY342" fmla="*/ 1243 h 1469"/>
                <a:gd name="connsiteX343" fmla="*/ 1278 w 2331"/>
                <a:gd name="connsiteY343" fmla="*/ 1245 h 1469"/>
                <a:gd name="connsiteX344" fmla="*/ 1299 w 2331"/>
                <a:gd name="connsiteY344" fmla="*/ 1245 h 1469"/>
                <a:gd name="connsiteX345" fmla="*/ 1320 w 2331"/>
                <a:gd name="connsiteY345" fmla="*/ 1245 h 1469"/>
                <a:gd name="connsiteX346" fmla="*/ 1339 w 2331"/>
                <a:gd name="connsiteY346" fmla="*/ 1246 h 1469"/>
                <a:gd name="connsiteX347" fmla="*/ 1361 w 2331"/>
                <a:gd name="connsiteY347" fmla="*/ 1246 h 1469"/>
                <a:gd name="connsiteX348" fmla="*/ 1380 w 2331"/>
                <a:gd name="connsiteY348" fmla="*/ 1247 h 1469"/>
                <a:gd name="connsiteX349" fmla="*/ 1401 w 2331"/>
                <a:gd name="connsiteY349" fmla="*/ 1248 h 1469"/>
                <a:gd name="connsiteX350" fmla="*/ 1421 w 2331"/>
                <a:gd name="connsiteY350" fmla="*/ 1248 h 1469"/>
                <a:gd name="connsiteX351" fmla="*/ 1441 w 2331"/>
                <a:gd name="connsiteY351" fmla="*/ 1249 h 1469"/>
                <a:gd name="connsiteX352" fmla="*/ 1461 w 2331"/>
                <a:gd name="connsiteY352" fmla="*/ 1250 h 1469"/>
                <a:gd name="connsiteX353" fmla="*/ 1481 w 2331"/>
                <a:gd name="connsiteY353" fmla="*/ 1252 h 1469"/>
                <a:gd name="connsiteX354" fmla="*/ 1501 w 2331"/>
                <a:gd name="connsiteY354" fmla="*/ 1252 h 1469"/>
                <a:gd name="connsiteX355" fmla="*/ 1521 w 2331"/>
                <a:gd name="connsiteY355" fmla="*/ 1253 h 1469"/>
                <a:gd name="connsiteX356" fmla="*/ 1528 w 2331"/>
                <a:gd name="connsiteY356" fmla="*/ 1269 h 1469"/>
                <a:gd name="connsiteX357" fmla="*/ 1496 w 2331"/>
                <a:gd name="connsiteY357" fmla="*/ 1203 h 1469"/>
                <a:gd name="connsiteX358" fmla="*/ 1449 w 2331"/>
                <a:gd name="connsiteY358" fmla="*/ 1203 h 1469"/>
                <a:gd name="connsiteX359" fmla="*/ 1412 w 2331"/>
                <a:gd name="connsiteY359" fmla="*/ 1158 h 1469"/>
                <a:gd name="connsiteX360" fmla="*/ 1421 w 2331"/>
                <a:gd name="connsiteY360" fmla="*/ 1134 h 1469"/>
                <a:gd name="connsiteX361" fmla="*/ 1431 w 2331"/>
                <a:gd name="connsiteY361" fmla="*/ 1104 h 1469"/>
                <a:gd name="connsiteX362" fmla="*/ 1427 w 2331"/>
                <a:gd name="connsiteY362" fmla="*/ 1098 h 1469"/>
                <a:gd name="connsiteX363" fmla="*/ 1475 w 2331"/>
                <a:gd name="connsiteY363" fmla="*/ 1053 h 1469"/>
                <a:gd name="connsiteX364" fmla="*/ 1425 w 2331"/>
                <a:gd name="connsiteY364" fmla="*/ 1050 h 1469"/>
                <a:gd name="connsiteX365" fmla="*/ 1487 w 2331"/>
                <a:gd name="connsiteY365" fmla="*/ 891 h 1469"/>
                <a:gd name="connsiteX366" fmla="*/ 1538 w 2331"/>
                <a:gd name="connsiteY366" fmla="*/ 843 h 1469"/>
                <a:gd name="connsiteX367" fmla="*/ 1570 w 2331"/>
                <a:gd name="connsiteY367" fmla="*/ 795 h 1469"/>
                <a:gd name="connsiteX368" fmla="*/ 1629 w 2331"/>
                <a:gd name="connsiteY368" fmla="*/ 762 h 1469"/>
                <a:gd name="connsiteX369" fmla="*/ 1632 w 2331"/>
                <a:gd name="connsiteY369" fmla="*/ 804 h 1469"/>
                <a:gd name="connsiteX370" fmla="*/ 1643 w 2331"/>
                <a:gd name="connsiteY370" fmla="*/ 772 h 1469"/>
                <a:gd name="connsiteX371" fmla="*/ 1657 w 2331"/>
                <a:gd name="connsiteY371" fmla="*/ 782 h 1469"/>
                <a:gd name="connsiteX372" fmla="*/ 1673 w 2331"/>
                <a:gd name="connsiteY372" fmla="*/ 791 h 1469"/>
                <a:gd name="connsiteX373" fmla="*/ 1688 w 2331"/>
                <a:gd name="connsiteY373" fmla="*/ 754 h 1469"/>
                <a:gd name="connsiteX374" fmla="*/ 1703 w 2331"/>
                <a:gd name="connsiteY374" fmla="*/ 761 h 1469"/>
                <a:gd name="connsiteX375" fmla="*/ 1704 w 2331"/>
                <a:gd name="connsiteY375" fmla="*/ 720 h 1469"/>
                <a:gd name="connsiteX376" fmla="*/ 1701 w 2331"/>
                <a:gd name="connsiteY376" fmla="*/ 765 h 1469"/>
                <a:gd name="connsiteX377" fmla="*/ 1719 w 2331"/>
                <a:gd name="connsiteY377" fmla="*/ 723 h 1469"/>
                <a:gd name="connsiteX378" fmla="*/ 1735 w 2331"/>
                <a:gd name="connsiteY378" fmla="*/ 774 h 1469"/>
                <a:gd name="connsiteX379" fmla="*/ 1731 w 2331"/>
                <a:gd name="connsiteY379" fmla="*/ 726 h 1469"/>
                <a:gd name="connsiteX380" fmla="*/ 1731 w 2331"/>
                <a:gd name="connsiteY380" fmla="*/ 735 h 1469"/>
                <a:gd name="connsiteX381" fmla="*/ 1743 w 2331"/>
                <a:gd name="connsiteY381" fmla="*/ 738 h 1469"/>
                <a:gd name="connsiteX382" fmla="*/ 1755 w 2331"/>
                <a:gd name="connsiteY382" fmla="*/ 774 h 1469"/>
                <a:gd name="connsiteX383" fmla="*/ 1664 w 2331"/>
                <a:gd name="connsiteY383" fmla="*/ 732 h 1469"/>
                <a:gd name="connsiteX384" fmla="*/ 1659 w 2331"/>
                <a:gd name="connsiteY384" fmla="*/ 774 h 1469"/>
                <a:gd name="connsiteX385" fmla="*/ 1707 w 2331"/>
                <a:gd name="connsiteY385" fmla="*/ 738 h 1469"/>
                <a:gd name="connsiteX386" fmla="*/ 1743 w 2331"/>
                <a:gd name="connsiteY386" fmla="*/ 762 h 1469"/>
                <a:gd name="connsiteX387" fmla="*/ 1752 w 2331"/>
                <a:gd name="connsiteY387" fmla="*/ 729 h 1469"/>
                <a:gd name="connsiteX388" fmla="*/ 1836 w 2331"/>
                <a:gd name="connsiteY388" fmla="*/ 747 h 1469"/>
                <a:gd name="connsiteX389" fmla="*/ 1707 w 2331"/>
                <a:gd name="connsiteY389" fmla="*/ 741 h 1469"/>
                <a:gd name="connsiteX390" fmla="*/ 1722 w 2331"/>
                <a:gd name="connsiteY390" fmla="*/ 738 h 1469"/>
                <a:gd name="connsiteX391" fmla="*/ 1857 w 2331"/>
                <a:gd name="connsiteY391" fmla="*/ 735 h 1469"/>
                <a:gd name="connsiteX392" fmla="*/ 1830 w 2331"/>
                <a:gd name="connsiteY392" fmla="*/ 697 h 1469"/>
                <a:gd name="connsiteX393" fmla="*/ 2013 w 2331"/>
                <a:gd name="connsiteY393" fmla="*/ 780 h 1469"/>
                <a:gd name="connsiteX394" fmla="*/ 1920 w 2331"/>
                <a:gd name="connsiteY394" fmla="*/ 774 h 1469"/>
                <a:gd name="connsiteX395" fmla="*/ 1830 w 2331"/>
                <a:gd name="connsiteY395" fmla="*/ 741 h 1469"/>
                <a:gd name="connsiteX396" fmla="*/ 1796 w 2331"/>
                <a:gd name="connsiteY396" fmla="*/ 738 h 1469"/>
                <a:gd name="connsiteX397" fmla="*/ 1797 w 2331"/>
                <a:gd name="connsiteY397" fmla="*/ 738 h 1469"/>
                <a:gd name="connsiteX398" fmla="*/ 1729 w 2331"/>
                <a:gd name="connsiteY398" fmla="*/ 703 h 1469"/>
                <a:gd name="connsiteX399" fmla="*/ 1791 w 2331"/>
                <a:gd name="connsiteY399" fmla="*/ 708 h 1469"/>
                <a:gd name="connsiteX400" fmla="*/ 1583 w 2331"/>
                <a:gd name="connsiteY400" fmla="*/ 794 h 1469"/>
                <a:gd name="connsiteX401" fmla="*/ 1735 w 2331"/>
                <a:gd name="connsiteY401" fmla="*/ 749 h 1469"/>
                <a:gd name="connsiteX402" fmla="*/ 1392 w 2331"/>
                <a:gd name="connsiteY402" fmla="*/ 973 h 1469"/>
                <a:gd name="connsiteX403" fmla="*/ 1454 w 2331"/>
                <a:gd name="connsiteY403" fmla="*/ 925 h 1469"/>
                <a:gd name="connsiteX404" fmla="*/ 1542 w 2331"/>
                <a:gd name="connsiteY404" fmla="*/ 915 h 1469"/>
                <a:gd name="connsiteX405" fmla="*/ 1410 w 2331"/>
                <a:gd name="connsiteY405" fmla="*/ 840 h 1469"/>
                <a:gd name="connsiteX406" fmla="*/ 1494 w 2331"/>
                <a:gd name="connsiteY406" fmla="*/ 1011 h 1469"/>
                <a:gd name="connsiteX407" fmla="*/ 1416 w 2331"/>
                <a:gd name="connsiteY407" fmla="*/ 879 h 1469"/>
                <a:gd name="connsiteX408" fmla="*/ 1401 w 2331"/>
                <a:gd name="connsiteY408" fmla="*/ 837 h 1469"/>
                <a:gd name="connsiteX409" fmla="*/ 1454 w 2331"/>
                <a:gd name="connsiteY409" fmla="*/ 840 h 1469"/>
                <a:gd name="connsiteX410" fmla="*/ 1454 w 2331"/>
                <a:gd name="connsiteY410" fmla="*/ 918 h 1469"/>
                <a:gd name="connsiteX411" fmla="*/ 1380 w 2331"/>
                <a:gd name="connsiteY411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1999 w 2427"/>
                <a:gd name="connsiteY22" fmla="*/ 1031 h 1469"/>
                <a:gd name="connsiteX23" fmla="*/ 2187 w 2427"/>
                <a:gd name="connsiteY23" fmla="*/ 942 h 1469"/>
                <a:gd name="connsiteX24" fmla="*/ 2208 w 2427"/>
                <a:gd name="connsiteY24" fmla="*/ 926 h 1469"/>
                <a:gd name="connsiteX25" fmla="*/ 2055 w 2427"/>
                <a:gd name="connsiteY25" fmla="*/ 1087 h 1469"/>
                <a:gd name="connsiteX26" fmla="*/ 2091 w 2427"/>
                <a:gd name="connsiteY26" fmla="*/ 918 h 1469"/>
                <a:gd name="connsiteX27" fmla="*/ 2118 w 2427"/>
                <a:gd name="connsiteY27" fmla="*/ 1003 h 1469"/>
                <a:gd name="connsiteX28" fmla="*/ 2194 w 2427"/>
                <a:gd name="connsiteY28" fmla="*/ 1057 h 1469"/>
                <a:gd name="connsiteX29" fmla="*/ 2158 w 2427"/>
                <a:gd name="connsiteY29" fmla="*/ 1263 h 1469"/>
                <a:gd name="connsiteX30" fmla="*/ 2208 w 2427"/>
                <a:gd name="connsiteY30" fmla="*/ 1083 h 1469"/>
                <a:gd name="connsiteX31" fmla="*/ 2205 w 2427"/>
                <a:gd name="connsiteY31" fmla="*/ 1080 h 1469"/>
                <a:gd name="connsiteX32" fmla="*/ 2199 w 2427"/>
                <a:gd name="connsiteY32" fmla="*/ 1080 h 1469"/>
                <a:gd name="connsiteX33" fmla="*/ 2165 w 2427"/>
                <a:gd name="connsiteY33" fmla="*/ 1243 h 1469"/>
                <a:gd name="connsiteX34" fmla="*/ 2171 w 2427"/>
                <a:gd name="connsiteY34" fmla="*/ 1224 h 1469"/>
                <a:gd name="connsiteX35" fmla="*/ 2183 w 2427"/>
                <a:gd name="connsiteY35" fmla="*/ 1219 h 1469"/>
                <a:gd name="connsiteX36" fmla="*/ 2195 w 2427"/>
                <a:gd name="connsiteY36" fmla="*/ 1213 h 1469"/>
                <a:gd name="connsiteX37" fmla="*/ 2207 w 2427"/>
                <a:gd name="connsiteY37" fmla="*/ 1208 h 1469"/>
                <a:gd name="connsiteX38" fmla="*/ 2218 w 2427"/>
                <a:gd name="connsiteY38" fmla="*/ 1203 h 1469"/>
                <a:gd name="connsiteX39" fmla="*/ 2230 w 2427"/>
                <a:gd name="connsiteY39" fmla="*/ 1197 h 1469"/>
                <a:gd name="connsiteX40" fmla="*/ 2241 w 2427"/>
                <a:gd name="connsiteY40" fmla="*/ 1191 h 1469"/>
                <a:gd name="connsiteX41" fmla="*/ 2251 w 2427"/>
                <a:gd name="connsiteY41" fmla="*/ 1185 h 1469"/>
                <a:gd name="connsiteX42" fmla="*/ 2261 w 2427"/>
                <a:gd name="connsiteY42" fmla="*/ 1178 h 1469"/>
                <a:gd name="connsiteX43" fmla="*/ 2279 w 2427"/>
                <a:gd name="connsiteY43" fmla="*/ 1160 h 1469"/>
                <a:gd name="connsiteX44" fmla="*/ 2294 w 2427"/>
                <a:gd name="connsiteY44" fmla="*/ 1138 h 1469"/>
                <a:gd name="connsiteX45" fmla="*/ 2307 w 2427"/>
                <a:gd name="connsiteY45" fmla="*/ 1111 h 1469"/>
                <a:gd name="connsiteX46" fmla="*/ 2317 w 2427"/>
                <a:gd name="connsiteY46" fmla="*/ 1082 h 1469"/>
                <a:gd name="connsiteX47" fmla="*/ 2324 w 2427"/>
                <a:gd name="connsiteY47" fmla="*/ 1051 h 1469"/>
                <a:gd name="connsiteX48" fmla="*/ 2328 w 2427"/>
                <a:gd name="connsiteY48" fmla="*/ 1018 h 1469"/>
                <a:gd name="connsiteX49" fmla="*/ 2331 w 2427"/>
                <a:gd name="connsiteY49" fmla="*/ 985 h 1469"/>
                <a:gd name="connsiteX50" fmla="*/ 2331 w 2427"/>
                <a:gd name="connsiteY50" fmla="*/ 954 h 1469"/>
                <a:gd name="connsiteX51" fmla="*/ 2329 w 2427"/>
                <a:gd name="connsiteY51" fmla="*/ 927 h 1469"/>
                <a:gd name="connsiteX52" fmla="*/ 2327 w 2427"/>
                <a:gd name="connsiteY52" fmla="*/ 899 h 1469"/>
                <a:gd name="connsiteX53" fmla="*/ 2322 w 2427"/>
                <a:gd name="connsiteY53" fmla="*/ 871 h 1469"/>
                <a:gd name="connsiteX54" fmla="*/ 2315 w 2427"/>
                <a:gd name="connsiteY54" fmla="*/ 844 h 1469"/>
                <a:gd name="connsiteX55" fmla="*/ 2307 w 2427"/>
                <a:gd name="connsiteY55" fmla="*/ 819 h 1469"/>
                <a:gd name="connsiteX56" fmla="*/ 2297 w 2427"/>
                <a:gd name="connsiteY56" fmla="*/ 796 h 1469"/>
                <a:gd name="connsiteX57" fmla="*/ 2284 w 2427"/>
                <a:gd name="connsiteY57" fmla="*/ 777 h 1469"/>
                <a:gd name="connsiteX58" fmla="*/ 2269 w 2427"/>
                <a:gd name="connsiteY58" fmla="*/ 762 h 1469"/>
                <a:gd name="connsiteX59" fmla="*/ 2242 w 2427"/>
                <a:gd name="connsiteY59" fmla="*/ 743 h 1469"/>
                <a:gd name="connsiteX60" fmla="*/ 2213 w 2427"/>
                <a:gd name="connsiteY60" fmla="*/ 725 h 1469"/>
                <a:gd name="connsiteX61" fmla="*/ 2181 w 2427"/>
                <a:gd name="connsiteY61" fmla="*/ 706 h 1469"/>
                <a:gd name="connsiteX62" fmla="*/ 2147 w 2427"/>
                <a:gd name="connsiteY62" fmla="*/ 688 h 1469"/>
                <a:gd name="connsiteX63" fmla="*/ 2112 w 2427"/>
                <a:gd name="connsiteY63" fmla="*/ 672 h 1469"/>
                <a:gd name="connsiteX64" fmla="*/ 2074 w 2427"/>
                <a:gd name="connsiteY64" fmla="*/ 656 h 1469"/>
                <a:gd name="connsiteX65" fmla="*/ 2034 w 2427"/>
                <a:gd name="connsiteY65" fmla="*/ 640 h 1469"/>
                <a:gd name="connsiteX66" fmla="*/ 1993 w 2427"/>
                <a:gd name="connsiteY66" fmla="*/ 625 h 1469"/>
                <a:gd name="connsiteX67" fmla="*/ 1950 w 2427"/>
                <a:gd name="connsiteY67" fmla="*/ 611 h 1469"/>
                <a:gd name="connsiteX68" fmla="*/ 1904 w 2427"/>
                <a:gd name="connsiteY68" fmla="*/ 598 h 1469"/>
                <a:gd name="connsiteX69" fmla="*/ 1857 w 2427"/>
                <a:gd name="connsiteY69" fmla="*/ 585 h 1469"/>
                <a:gd name="connsiteX70" fmla="*/ 1808 w 2427"/>
                <a:gd name="connsiteY70" fmla="*/ 574 h 1469"/>
                <a:gd name="connsiteX71" fmla="*/ 1758 w 2427"/>
                <a:gd name="connsiteY71" fmla="*/ 563 h 1469"/>
                <a:gd name="connsiteX72" fmla="*/ 1707 w 2427"/>
                <a:gd name="connsiteY72" fmla="*/ 553 h 1469"/>
                <a:gd name="connsiteX73" fmla="*/ 1654 w 2427"/>
                <a:gd name="connsiteY73" fmla="*/ 543 h 1469"/>
                <a:gd name="connsiteX74" fmla="*/ 1599 w 2427"/>
                <a:gd name="connsiteY74" fmla="*/ 535 h 1469"/>
                <a:gd name="connsiteX75" fmla="*/ 1599 w 2427"/>
                <a:gd name="connsiteY75" fmla="*/ 535 h 1469"/>
                <a:gd name="connsiteX76" fmla="*/ 1595 w 2427"/>
                <a:gd name="connsiteY76" fmla="*/ 471 h 1469"/>
                <a:gd name="connsiteX77" fmla="*/ 1487 w 2427"/>
                <a:gd name="connsiteY77" fmla="*/ 471 h 1469"/>
                <a:gd name="connsiteX78" fmla="*/ 1496 w 2427"/>
                <a:gd name="connsiteY78" fmla="*/ 637 h 1469"/>
                <a:gd name="connsiteX79" fmla="*/ 1491 w 2427"/>
                <a:gd name="connsiteY79" fmla="*/ 638 h 1469"/>
                <a:gd name="connsiteX80" fmla="*/ 1487 w 2427"/>
                <a:gd name="connsiteY80" fmla="*/ 639 h 1469"/>
                <a:gd name="connsiteX81" fmla="*/ 1482 w 2427"/>
                <a:gd name="connsiteY81" fmla="*/ 640 h 1469"/>
                <a:gd name="connsiteX82" fmla="*/ 1477 w 2427"/>
                <a:gd name="connsiteY82" fmla="*/ 642 h 1469"/>
                <a:gd name="connsiteX83" fmla="*/ 1473 w 2427"/>
                <a:gd name="connsiteY83" fmla="*/ 644 h 1469"/>
                <a:gd name="connsiteX84" fmla="*/ 1468 w 2427"/>
                <a:gd name="connsiteY84" fmla="*/ 645 h 1469"/>
                <a:gd name="connsiteX85" fmla="*/ 1462 w 2427"/>
                <a:gd name="connsiteY85" fmla="*/ 646 h 1469"/>
                <a:gd name="connsiteX86" fmla="*/ 1458 w 2427"/>
                <a:gd name="connsiteY86" fmla="*/ 647 h 1469"/>
                <a:gd name="connsiteX87" fmla="*/ 1467 w 2427"/>
                <a:gd name="connsiteY87" fmla="*/ 643 h 1469"/>
                <a:gd name="connsiteX88" fmla="*/ 1418 w 2427"/>
                <a:gd name="connsiteY88" fmla="*/ 561 h 1469"/>
                <a:gd name="connsiteX89" fmla="*/ 1405 w 2427"/>
                <a:gd name="connsiteY89" fmla="*/ 452 h 1469"/>
                <a:gd name="connsiteX90" fmla="*/ 1417 w 2427"/>
                <a:gd name="connsiteY90" fmla="*/ 442 h 1469"/>
                <a:gd name="connsiteX91" fmla="*/ 1427 w 2427"/>
                <a:gd name="connsiteY91" fmla="*/ 430 h 1469"/>
                <a:gd name="connsiteX92" fmla="*/ 1438 w 2427"/>
                <a:gd name="connsiteY92" fmla="*/ 417 h 1469"/>
                <a:gd name="connsiteX93" fmla="*/ 1447 w 2427"/>
                <a:gd name="connsiteY93" fmla="*/ 403 h 1469"/>
                <a:gd name="connsiteX94" fmla="*/ 1456 w 2427"/>
                <a:gd name="connsiteY94" fmla="*/ 388 h 1469"/>
                <a:gd name="connsiteX95" fmla="*/ 1465 w 2427"/>
                <a:gd name="connsiteY95" fmla="*/ 372 h 1469"/>
                <a:gd name="connsiteX96" fmla="*/ 1472 w 2427"/>
                <a:gd name="connsiteY96" fmla="*/ 354 h 1469"/>
                <a:gd name="connsiteX97" fmla="*/ 1479 w 2427"/>
                <a:gd name="connsiteY97" fmla="*/ 337 h 1469"/>
                <a:gd name="connsiteX98" fmla="*/ 1487 w 2427"/>
                <a:gd name="connsiteY98" fmla="*/ 471 h 1469"/>
                <a:gd name="connsiteX99" fmla="*/ 1595 w 2427"/>
                <a:gd name="connsiteY99" fmla="*/ 471 h 1469"/>
                <a:gd name="connsiteX100" fmla="*/ 1585 w 2427"/>
                <a:gd name="connsiteY100" fmla="*/ 273 h 1469"/>
                <a:gd name="connsiteX101" fmla="*/ 1584 w 2427"/>
                <a:gd name="connsiteY101" fmla="*/ 265 h 1469"/>
                <a:gd name="connsiteX102" fmla="*/ 1580 w 2427"/>
                <a:gd name="connsiteY102" fmla="*/ 257 h 1469"/>
                <a:gd name="connsiteX103" fmla="*/ 1576 w 2427"/>
                <a:gd name="connsiteY103" fmla="*/ 250 h 1469"/>
                <a:gd name="connsiteX104" fmla="*/ 1570 w 2427"/>
                <a:gd name="connsiteY104" fmla="*/ 243 h 1469"/>
                <a:gd name="connsiteX105" fmla="*/ 1563 w 2427"/>
                <a:gd name="connsiteY105" fmla="*/ 237 h 1469"/>
                <a:gd name="connsiteX106" fmla="*/ 1556 w 2427"/>
                <a:gd name="connsiteY106" fmla="*/ 234 h 1469"/>
                <a:gd name="connsiteX107" fmla="*/ 1546 w 2427"/>
                <a:gd name="connsiteY107" fmla="*/ 231 h 1469"/>
                <a:gd name="connsiteX108" fmla="*/ 1538 w 2427"/>
                <a:gd name="connsiteY108" fmla="*/ 230 h 1469"/>
                <a:gd name="connsiteX109" fmla="*/ 1517 w 2427"/>
                <a:gd name="connsiteY109" fmla="*/ 230 h 1469"/>
                <a:gd name="connsiteX110" fmla="*/ 1511 w 2427"/>
                <a:gd name="connsiteY110" fmla="*/ 230 h 1469"/>
                <a:gd name="connsiteX111" fmla="*/ 1505 w 2427"/>
                <a:gd name="connsiteY111" fmla="*/ 231 h 1469"/>
                <a:gd name="connsiteX112" fmla="*/ 1501 w 2427"/>
                <a:gd name="connsiteY112" fmla="*/ 234 h 1469"/>
                <a:gd name="connsiteX113" fmla="*/ 1495 w 2427"/>
                <a:gd name="connsiteY113" fmla="*/ 236 h 1469"/>
                <a:gd name="connsiteX114" fmla="*/ 1495 w 2427"/>
                <a:gd name="connsiteY114" fmla="*/ 236 h 1469"/>
                <a:gd name="connsiteX115" fmla="*/ 1495 w 2427"/>
                <a:gd name="connsiteY115" fmla="*/ 235 h 1469"/>
                <a:gd name="connsiteX116" fmla="*/ 1495 w 2427"/>
                <a:gd name="connsiteY116" fmla="*/ 235 h 1469"/>
                <a:gd name="connsiteX117" fmla="*/ 1495 w 2427"/>
                <a:gd name="connsiteY117" fmla="*/ 235 h 1469"/>
                <a:gd name="connsiteX118" fmla="*/ 1493 w 2427"/>
                <a:gd name="connsiteY118" fmla="*/ 212 h 1469"/>
                <a:gd name="connsiteX119" fmla="*/ 1488 w 2427"/>
                <a:gd name="connsiteY119" fmla="*/ 188 h 1469"/>
                <a:gd name="connsiteX120" fmla="*/ 1481 w 2427"/>
                <a:gd name="connsiteY120" fmla="*/ 166 h 1469"/>
                <a:gd name="connsiteX121" fmla="*/ 1473 w 2427"/>
                <a:gd name="connsiteY121" fmla="*/ 145 h 1469"/>
                <a:gd name="connsiteX122" fmla="*/ 1462 w 2427"/>
                <a:gd name="connsiteY122" fmla="*/ 124 h 1469"/>
                <a:gd name="connsiteX123" fmla="*/ 1449 w 2427"/>
                <a:gd name="connsiteY123" fmla="*/ 105 h 1469"/>
                <a:gd name="connsiteX124" fmla="*/ 1434 w 2427"/>
                <a:gd name="connsiteY124" fmla="*/ 86 h 1469"/>
                <a:gd name="connsiteX125" fmla="*/ 1418 w 2427"/>
                <a:gd name="connsiteY125" fmla="*/ 69 h 1469"/>
                <a:gd name="connsiteX126" fmla="*/ 1399 w 2427"/>
                <a:gd name="connsiteY126" fmla="*/ 54 h 1469"/>
                <a:gd name="connsiteX127" fmla="*/ 1379 w 2427"/>
                <a:gd name="connsiteY127" fmla="*/ 40 h 1469"/>
                <a:gd name="connsiteX128" fmla="*/ 1359 w 2427"/>
                <a:gd name="connsiteY128" fmla="*/ 28 h 1469"/>
                <a:gd name="connsiteX129" fmla="*/ 1338 w 2427"/>
                <a:gd name="connsiteY129" fmla="*/ 18 h 1469"/>
                <a:gd name="connsiteX130" fmla="*/ 1316 w 2427"/>
                <a:gd name="connsiteY130" fmla="*/ 11 h 1469"/>
                <a:gd name="connsiteX131" fmla="*/ 1294 w 2427"/>
                <a:gd name="connsiteY131" fmla="*/ 5 h 1469"/>
                <a:gd name="connsiteX132" fmla="*/ 1271 w 2427"/>
                <a:gd name="connsiteY132" fmla="*/ 1 h 1469"/>
                <a:gd name="connsiteX133" fmla="*/ 1247 w 2427"/>
                <a:gd name="connsiteY133" fmla="*/ 0 h 1469"/>
                <a:gd name="connsiteX134" fmla="*/ 1225 w 2427"/>
                <a:gd name="connsiteY134" fmla="*/ 1 h 1469"/>
                <a:gd name="connsiteX135" fmla="*/ 1204 w 2427"/>
                <a:gd name="connsiteY135" fmla="*/ 4 h 1469"/>
                <a:gd name="connsiteX136" fmla="*/ 1183 w 2427"/>
                <a:gd name="connsiteY136" fmla="*/ 9 h 1469"/>
                <a:gd name="connsiteX137" fmla="*/ 1163 w 2427"/>
                <a:gd name="connsiteY137" fmla="*/ 15 h 1469"/>
                <a:gd name="connsiteX138" fmla="*/ 1144 w 2427"/>
                <a:gd name="connsiteY138" fmla="*/ 25 h 1469"/>
                <a:gd name="connsiteX139" fmla="*/ 1127 w 2427"/>
                <a:gd name="connsiteY139" fmla="*/ 34 h 1469"/>
                <a:gd name="connsiteX140" fmla="*/ 1110 w 2427"/>
                <a:gd name="connsiteY140" fmla="*/ 46 h 1469"/>
                <a:gd name="connsiteX141" fmla="*/ 1095 w 2427"/>
                <a:gd name="connsiteY141" fmla="*/ 60 h 1469"/>
                <a:gd name="connsiteX142" fmla="*/ 1080 w 2427"/>
                <a:gd name="connsiteY142" fmla="*/ 74 h 1469"/>
                <a:gd name="connsiteX143" fmla="*/ 1068 w 2427"/>
                <a:gd name="connsiteY143" fmla="*/ 90 h 1469"/>
                <a:gd name="connsiteX144" fmla="*/ 1057 w 2427"/>
                <a:gd name="connsiteY144" fmla="*/ 106 h 1469"/>
                <a:gd name="connsiteX145" fmla="*/ 1047 w 2427"/>
                <a:gd name="connsiteY145" fmla="*/ 125 h 1469"/>
                <a:gd name="connsiteX146" fmla="*/ 1039 w 2427"/>
                <a:gd name="connsiteY146" fmla="*/ 144 h 1469"/>
                <a:gd name="connsiteX147" fmla="*/ 1033 w 2427"/>
                <a:gd name="connsiteY147" fmla="*/ 164 h 1469"/>
                <a:gd name="connsiteX148" fmla="*/ 1029 w 2427"/>
                <a:gd name="connsiteY148" fmla="*/ 185 h 1469"/>
                <a:gd name="connsiteX149" fmla="*/ 1026 w 2427"/>
                <a:gd name="connsiteY149" fmla="*/ 207 h 1469"/>
                <a:gd name="connsiteX150" fmla="*/ 1003 w 2427"/>
                <a:gd name="connsiteY150" fmla="*/ 227 h 1469"/>
                <a:gd name="connsiteX151" fmla="*/ 976 w 2427"/>
                <a:gd name="connsiteY151" fmla="*/ 251 h 1469"/>
                <a:gd name="connsiteX152" fmla="*/ 947 w 2427"/>
                <a:gd name="connsiteY152" fmla="*/ 279 h 1469"/>
                <a:gd name="connsiteX153" fmla="*/ 919 w 2427"/>
                <a:gd name="connsiteY153" fmla="*/ 309 h 1469"/>
                <a:gd name="connsiteX154" fmla="*/ 893 w 2427"/>
                <a:gd name="connsiteY154" fmla="*/ 338 h 1469"/>
                <a:gd name="connsiteX155" fmla="*/ 873 w 2427"/>
                <a:gd name="connsiteY155" fmla="*/ 366 h 1469"/>
                <a:gd name="connsiteX156" fmla="*/ 860 w 2427"/>
                <a:gd name="connsiteY156" fmla="*/ 391 h 1469"/>
                <a:gd name="connsiteX157" fmla="*/ 858 w 2427"/>
                <a:gd name="connsiteY157" fmla="*/ 414 h 1469"/>
                <a:gd name="connsiteX158" fmla="*/ 860 w 2427"/>
                <a:gd name="connsiteY158" fmla="*/ 422 h 1469"/>
                <a:gd name="connsiteX159" fmla="*/ 864 w 2427"/>
                <a:gd name="connsiteY159" fmla="*/ 429 h 1469"/>
                <a:gd name="connsiteX160" fmla="*/ 870 w 2427"/>
                <a:gd name="connsiteY160" fmla="*/ 435 h 1469"/>
                <a:gd name="connsiteX161" fmla="*/ 877 w 2427"/>
                <a:gd name="connsiteY161" fmla="*/ 439 h 1469"/>
                <a:gd name="connsiteX162" fmla="*/ 887 w 2427"/>
                <a:gd name="connsiteY162" fmla="*/ 444 h 1469"/>
                <a:gd name="connsiteX163" fmla="*/ 898 w 2427"/>
                <a:gd name="connsiteY163" fmla="*/ 449 h 1469"/>
                <a:gd name="connsiteX164" fmla="*/ 911 w 2427"/>
                <a:gd name="connsiteY164" fmla="*/ 452 h 1469"/>
                <a:gd name="connsiteX165" fmla="*/ 923 w 2427"/>
                <a:gd name="connsiteY165" fmla="*/ 456 h 1469"/>
                <a:gd name="connsiteX166" fmla="*/ 936 w 2427"/>
                <a:gd name="connsiteY166" fmla="*/ 459 h 1469"/>
                <a:gd name="connsiteX167" fmla="*/ 950 w 2427"/>
                <a:gd name="connsiteY167" fmla="*/ 462 h 1469"/>
                <a:gd name="connsiteX168" fmla="*/ 964 w 2427"/>
                <a:gd name="connsiteY168" fmla="*/ 465 h 1469"/>
                <a:gd name="connsiteX169" fmla="*/ 978 w 2427"/>
                <a:gd name="connsiteY169" fmla="*/ 466 h 1469"/>
                <a:gd name="connsiteX170" fmla="*/ 991 w 2427"/>
                <a:gd name="connsiteY170" fmla="*/ 469 h 1469"/>
                <a:gd name="connsiteX171" fmla="*/ 1005 w 2427"/>
                <a:gd name="connsiteY171" fmla="*/ 470 h 1469"/>
                <a:gd name="connsiteX172" fmla="*/ 1018 w 2427"/>
                <a:gd name="connsiteY172" fmla="*/ 472 h 1469"/>
                <a:gd name="connsiteX173" fmla="*/ 1030 w 2427"/>
                <a:gd name="connsiteY173" fmla="*/ 473 h 1469"/>
                <a:gd name="connsiteX174" fmla="*/ 1041 w 2427"/>
                <a:gd name="connsiteY174" fmla="*/ 473 h 1469"/>
                <a:gd name="connsiteX175" fmla="*/ 1052 w 2427"/>
                <a:gd name="connsiteY175" fmla="*/ 474 h 1469"/>
                <a:gd name="connsiteX176" fmla="*/ 1061 w 2427"/>
                <a:gd name="connsiteY176" fmla="*/ 476 h 1469"/>
                <a:gd name="connsiteX177" fmla="*/ 1069 w 2427"/>
                <a:gd name="connsiteY177" fmla="*/ 476 h 1469"/>
                <a:gd name="connsiteX178" fmla="*/ 1082 w 2427"/>
                <a:gd name="connsiteY178" fmla="*/ 589 h 1469"/>
                <a:gd name="connsiteX179" fmla="*/ 1082 w 2427"/>
                <a:gd name="connsiteY179" fmla="*/ 593 h 1469"/>
                <a:gd name="connsiteX180" fmla="*/ 1074 w 2427"/>
                <a:gd name="connsiteY180" fmla="*/ 590 h 1469"/>
                <a:gd name="connsiteX181" fmla="*/ 1067 w 2427"/>
                <a:gd name="connsiteY181" fmla="*/ 588 h 1469"/>
                <a:gd name="connsiteX182" fmla="*/ 1059 w 2427"/>
                <a:gd name="connsiteY182" fmla="*/ 588 h 1469"/>
                <a:gd name="connsiteX183" fmla="*/ 1051 w 2427"/>
                <a:gd name="connsiteY183" fmla="*/ 590 h 1469"/>
                <a:gd name="connsiteX184" fmla="*/ 1046 w 2427"/>
                <a:gd name="connsiteY184" fmla="*/ 591 h 1469"/>
                <a:gd name="connsiteX185" fmla="*/ 1043 w 2427"/>
                <a:gd name="connsiteY185" fmla="*/ 593 h 1469"/>
                <a:gd name="connsiteX186" fmla="*/ 1039 w 2427"/>
                <a:gd name="connsiteY186" fmla="*/ 594 h 1469"/>
                <a:gd name="connsiteX187" fmla="*/ 1037 w 2427"/>
                <a:gd name="connsiteY187" fmla="*/ 595 h 1469"/>
                <a:gd name="connsiteX188" fmla="*/ 969 w 2427"/>
                <a:gd name="connsiteY188" fmla="*/ 501 h 1469"/>
                <a:gd name="connsiteX189" fmla="*/ 968 w 2427"/>
                <a:gd name="connsiteY189" fmla="*/ 500 h 1469"/>
                <a:gd name="connsiteX190" fmla="*/ 963 w 2427"/>
                <a:gd name="connsiteY190" fmla="*/ 497 h 1469"/>
                <a:gd name="connsiteX191" fmla="*/ 957 w 2427"/>
                <a:gd name="connsiteY191" fmla="*/ 493 h 1469"/>
                <a:gd name="connsiteX192" fmla="*/ 951 w 2427"/>
                <a:gd name="connsiteY192" fmla="*/ 491 h 1469"/>
                <a:gd name="connsiteX193" fmla="*/ 943 w 2427"/>
                <a:gd name="connsiteY193" fmla="*/ 488 h 1469"/>
                <a:gd name="connsiteX194" fmla="*/ 936 w 2427"/>
                <a:gd name="connsiteY194" fmla="*/ 488 h 1469"/>
                <a:gd name="connsiteX195" fmla="*/ 928 w 2427"/>
                <a:gd name="connsiteY195" fmla="*/ 491 h 1469"/>
                <a:gd name="connsiteX196" fmla="*/ 920 w 2427"/>
                <a:gd name="connsiteY196" fmla="*/ 493 h 1469"/>
                <a:gd name="connsiteX197" fmla="*/ 912 w 2427"/>
                <a:gd name="connsiteY197" fmla="*/ 499 h 1469"/>
                <a:gd name="connsiteX198" fmla="*/ 900 w 2427"/>
                <a:gd name="connsiteY198" fmla="*/ 514 h 1469"/>
                <a:gd name="connsiteX199" fmla="*/ 897 w 2427"/>
                <a:gd name="connsiteY199" fmla="*/ 529 h 1469"/>
                <a:gd name="connsiteX200" fmla="*/ 899 w 2427"/>
                <a:gd name="connsiteY200" fmla="*/ 543 h 1469"/>
                <a:gd name="connsiteX201" fmla="*/ 904 w 2427"/>
                <a:gd name="connsiteY201" fmla="*/ 554 h 1469"/>
                <a:gd name="connsiteX202" fmla="*/ 906 w 2427"/>
                <a:gd name="connsiteY202" fmla="*/ 557 h 1469"/>
                <a:gd name="connsiteX203" fmla="*/ 912 w 2427"/>
                <a:gd name="connsiteY203" fmla="*/ 564 h 1469"/>
                <a:gd name="connsiteX204" fmla="*/ 920 w 2427"/>
                <a:gd name="connsiteY204" fmla="*/ 576 h 1469"/>
                <a:gd name="connsiteX205" fmla="*/ 930 w 2427"/>
                <a:gd name="connsiteY205" fmla="*/ 590 h 1469"/>
                <a:gd name="connsiteX206" fmla="*/ 941 w 2427"/>
                <a:gd name="connsiteY206" fmla="*/ 604 h 1469"/>
                <a:gd name="connsiteX207" fmla="*/ 953 w 2427"/>
                <a:gd name="connsiteY207" fmla="*/ 619 h 1469"/>
                <a:gd name="connsiteX208" fmla="*/ 962 w 2427"/>
                <a:gd name="connsiteY208" fmla="*/ 632 h 1469"/>
                <a:gd name="connsiteX209" fmla="*/ 970 w 2427"/>
                <a:gd name="connsiteY209" fmla="*/ 643 h 1469"/>
                <a:gd name="connsiteX210" fmla="*/ 944 w 2427"/>
                <a:gd name="connsiteY210" fmla="*/ 636 h 1469"/>
                <a:gd name="connsiteX211" fmla="*/ 922 w 2427"/>
                <a:gd name="connsiteY211" fmla="*/ 628 h 1469"/>
                <a:gd name="connsiteX212" fmla="*/ 902 w 2427"/>
                <a:gd name="connsiteY212" fmla="*/ 618 h 1469"/>
                <a:gd name="connsiteX213" fmla="*/ 886 w 2427"/>
                <a:gd name="connsiteY213" fmla="*/ 609 h 1469"/>
                <a:gd name="connsiteX214" fmla="*/ 873 w 2427"/>
                <a:gd name="connsiteY214" fmla="*/ 600 h 1469"/>
                <a:gd name="connsiteX215" fmla="*/ 863 w 2427"/>
                <a:gd name="connsiteY215" fmla="*/ 589 h 1469"/>
                <a:gd name="connsiteX216" fmla="*/ 857 w 2427"/>
                <a:gd name="connsiteY216" fmla="*/ 578 h 1469"/>
                <a:gd name="connsiteX217" fmla="*/ 854 w 2427"/>
                <a:gd name="connsiteY217" fmla="*/ 567 h 1469"/>
                <a:gd name="connsiteX218" fmla="*/ 853 w 2427"/>
                <a:gd name="connsiteY218" fmla="*/ 559 h 1469"/>
                <a:gd name="connsiteX219" fmla="*/ 853 w 2427"/>
                <a:gd name="connsiteY219" fmla="*/ 552 h 1469"/>
                <a:gd name="connsiteX220" fmla="*/ 853 w 2427"/>
                <a:gd name="connsiteY220" fmla="*/ 545 h 1469"/>
                <a:gd name="connsiteX221" fmla="*/ 854 w 2427"/>
                <a:gd name="connsiteY221" fmla="*/ 538 h 1469"/>
                <a:gd name="connsiteX222" fmla="*/ 856 w 2427"/>
                <a:gd name="connsiteY222" fmla="*/ 518 h 1469"/>
                <a:gd name="connsiteX223" fmla="*/ 837 w 2427"/>
                <a:gd name="connsiteY223" fmla="*/ 520 h 1469"/>
                <a:gd name="connsiteX224" fmla="*/ 802 w 2427"/>
                <a:gd name="connsiteY224" fmla="*/ 524 h 1469"/>
                <a:gd name="connsiteX225" fmla="*/ 767 w 2427"/>
                <a:gd name="connsiteY225" fmla="*/ 528 h 1469"/>
                <a:gd name="connsiteX226" fmla="*/ 732 w 2427"/>
                <a:gd name="connsiteY226" fmla="*/ 532 h 1469"/>
                <a:gd name="connsiteX227" fmla="*/ 698 w 2427"/>
                <a:gd name="connsiteY227" fmla="*/ 538 h 1469"/>
                <a:gd name="connsiteX228" fmla="*/ 664 w 2427"/>
                <a:gd name="connsiteY228" fmla="*/ 542 h 1469"/>
                <a:gd name="connsiteX229" fmla="*/ 631 w 2427"/>
                <a:gd name="connsiteY229" fmla="*/ 548 h 1469"/>
                <a:gd name="connsiteX230" fmla="*/ 600 w 2427"/>
                <a:gd name="connsiteY230" fmla="*/ 554 h 1469"/>
                <a:gd name="connsiteX231" fmla="*/ 567 w 2427"/>
                <a:gd name="connsiteY231" fmla="*/ 560 h 1469"/>
                <a:gd name="connsiteX232" fmla="*/ 537 w 2427"/>
                <a:gd name="connsiteY232" fmla="*/ 567 h 1469"/>
                <a:gd name="connsiteX233" fmla="*/ 506 w 2427"/>
                <a:gd name="connsiteY233" fmla="*/ 574 h 1469"/>
                <a:gd name="connsiteX234" fmla="*/ 476 w 2427"/>
                <a:gd name="connsiteY234" fmla="*/ 581 h 1469"/>
                <a:gd name="connsiteX235" fmla="*/ 447 w 2427"/>
                <a:gd name="connsiteY235" fmla="*/ 589 h 1469"/>
                <a:gd name="connsiteX236" fmla="*/ 417 w 2427"/>
                <a:gd name="connsiteY236" fmla="*/ 596 h 1469"/>
                <a:gd name="connsiteX237" fmla="*/ 390 w 2427"/>
                <a:gd name="connsiteY237" fmla="*/ 604 h 1469"/>
                <a:gd name="connsiteX238" fmla="*/ 362 w 2427"/>
                <a:gd name="connsiteY238" fmla="*/ 614 h 1469"/>
                <a:gd name="connsiteX239" fmla="*/ 337 w 2427"/>
                <a:gd name="connsiteY239" fmla="*/ 622 h 1469"/>
                <a:gd name="connsiteX240" fmla="*/ 311 w 2427"/>
                <a:gd name="connsiteY240" fmla="*/ 631 h 1469"/>
                <a:gd name="connsiteX241" fmla="*/ 285 w 2427"/>
                <a:gd name="connsiteY241" fmla="*/ 640 h 1469"/>
                <a:gd name="connsiteX242" fmla="*/ 262 w 2427"/>
                <a:gd name="connsiteY242" fmla="*/ 650 h 1469"/>
                <a:gd name="connsiteX243" fmla="*/ 238 w 2427"/>
                <a:gd name="connsiteY243" fmla="*/ 660 h 1469"/>
                <a:gd name="connsiteX244" fmla="*/ 215 w 2427"/>
                <a:gd name="connsiteY244" fmla="*/ 671 h 1469"/>
                <a:gd name="connsiteX245" fmla="*/ 194 w 2427"/>
                <a:gd name="connsiteY245" fmla="*/ 681 h 1469"/>
                <a:gd name="connsiteX246" fmla="*/ 173 w 2427"/>
                <a:gd name="connsiteY246" fmla="*/ 692 h 1469"/>
                <a:gd name="connsiteX247" fmla="*/ 153 w 2427"/>
                <a:gd name="connsiteY247" fmla="*/ 702 h 1469"/>
                <a:gd name="connsiteX248" fmla="*/ 134 w 2427"/>
                <a:gd name="connsiteY248" fmla="*/ 714 h 1469"/>
                <a:gd name="connsiteX249" fmla="*/ 116 w 2427"/>
                <a:gd name="connsiteY249" fmla="*/ 726 h 1469"/>
                <a:gd name="connsiteX250" fmla="*/ 98 w 2427"/>
                <a:gd name="connsiteY250" fmla="*/ 737 h 1469"/>
                <a:gd name="connsiteX251" fmla="*/ 82 w 2427"/>
                <a:gd name="connsiteY251" fmla="*/ 749 h 1469"/>
                <a:gd name="connsiteX252" fmla="*/ 67 w 2427"/>
                <a:gd name="connsiteY252" fmla="*/ 762 h 1469"/>
                <a:gd name="connsiteX253" fmla="*/ 53 w 2427"/>
                <a:gd name="connsiteY253" fmla="*/ 774 h 1469"/>
                <a:gd name="connsiteX254" fmla="*/ 40 w 2427"/>
                <a:gd name="connsiteY254" fmla="*/ 787 h 1469"/>
                <a:gd name="connsiteX255" fmla="*/ 27 w 2427"/>
                <a:gd name="connsiteY255" fmla="*/ 799 h 1469"/>
                <a:gd name="connsiteX256" fmla="*/ 8 w 2427"/>
                <a:gd name="connsiteY256" fmla="*/ 836 h 1469"/>
                <a:gd name="connsiteX257" fmla="*/ 0 w 2427"/>
                <a:gd name="connsiteY257" fmla="*/ 882 h 1469"/>
                <a:gd name="connsiteX258" fmla="*/ 0 w 2427"/>
                <a:gd name="connsiteY258" fmla="*/ 927 h 1469"/>
                <a:gd name="connsiteX259" fmla="*/ 1 w 2427"/>
                <a:gd name="connsiteY259" fmla="*/ 958 h 1469"/>
                <a:gd name="connsiteX260" fmla="*/ 4 w 2427"/>
                <a:gd name="connsiteY260" fmla="*/ 983 h 1469"/>
                <a:gd name="connsiteX261" fmla="*/ 8 w 2427"/>
                <a:gd name="connsiteY261" fmla="*/ 1009 h 1469"/>
                <a:gd name="connsiteX262" fmla="*/ 14 w 2427"/>
                <a:gd name="connsiteY262" fmla="*/ 1034 h 1469"/>
                <a:gd name="connsiteX263" fmla="*/ 21 w 2427"/>
                <a:gd name="connsiteY263" fmla="*/ 1059 h 1469"/>
                <a:gd name="connsiteX264" fmla="*/ 29 w 2427"/>
                <a:gd name="connsiteY264" fmla="*/ 1082 h 1469"/>
                <a:gd name="connsiteX265" fmla="*/ 40 w 2427"/>
                <a:gd name="connsiteY265" fmla="*/ 1103 h 1469"/>
                <a:gd name="connsiteX266" fmla="*/ 51 w 2427"/>
                <a:gd name="connsiteY266" fmla="*/ 1122 h 1469"/>
                <a:gd name="connsiteX267" fmla="*/ 64 w 2427"/>
                <a:gd name="connsiteY267" fmla="*/ 1136 h 1469"/>
                <a:gd name="connsiteX268" fmla="*/ 81 w 2427"/>
                <a:gd name="connsiteY268" fmla="*/ 1149 h 1469"/>
                <a:gd name="connsiteX269" fmla="*/ 98 w 2427"/>
                <a:gd name="connsiteY269" fmla="*/ 1162 h 1469"/>
                <a:gd name="connsiteX270" fmla="*/ 118 w 2427"/>
                <a:gd name="connsiteY270" fmla="*/ 1173 h 1469"/>
                <a:gd name="connsiteX271" fmla="*/ 138 w 2427"/>
                <a:gd name="connsiteY271" fmla="*/ 1184 h 1469"/>
                <a:gd name="connsiteX272" fmla="*/ 160 w 2427"/>
                <a:gd name="connsiteY272" fmla="*/ 1193 h 1469"/>
                <a:gd name="connsiteX273" fmla="*/ 184 w 2427"/>
                <a:gd name="connsiteY273" fmla="*/ 1203 h 1469"/>
                <a:gd name="connsiteX274" fmla="*/ 208 w 2427"/>
                <a:gd name="connsiteY274" fmla="*/ 1211 h 1469"/>
                <a:gd name="connsiteX275" fmla="*/ 234 w 2427"/>
                <a:gd name="connsiteY275" fmla="*/ 1218 h 1469"/>
                <a:gd name="connsiteX276" fmla="*/ 242 w 2427"/>
                <a:gd name="connsiteY276" fmla="*/ 1239 h 1469"/>
                <a:gd name="connsiteX277" fmla="*/ 250 w 2427"/>
                <a:gd name="connsiteY277" fmla="*/ 1259 h 1469"/>
                <a:gd name="connsiteX278" fmla="*/ 261 w 2427"/>
                <a:gd name="connsiteY278" fmla="*/ 1279 h 1469"/>
                <a:gd name="connsiteX279" fmla="*/ 272 w 2427"/>
                <a:gd name="connsiteY279" fmla="*/ 1298 h 1469"/>
                <a:gd name="connsiteX280" fmla="*/ 285 w 2427"/>
                <a:gd name="connsiteY280" fmla="*/ 1317 h 1469"/>
                <a:gd name="connsiteX281" fmla="*/ 298 w 2427"/>
                <a:gd name="connsiteY281" fmla="*/ 1335 h 1469"/>
                <a:gd name="connsiteX282" fmla="*/ 313 w 2427"/>
                <a:gd name="connsiteY282" fmla="*/ 1352 h 1469"/>
                <a:gd name="connsiteX283" fmla="*/ 330 w 2427"/>
                <a:gd name="connsiteY283" fmla="*/ 1368 h 1469"/>
                <a:gd name="connsiteX284" fmla="*/ 342 w 2427"/>
                <a:gd name="connsiteY284" fmla="*/ 1380 h 1469"/>
                <a:gd name="connsiteX285" fmla="*/ 357 w 2427"/>
                <a:gd name="connsiteY285" fmla="*/ 1392 h 1469"/>
                <a:gd name="connsiteX286" fmla="*/ 371 w 2427"/>
                <a:gd name="connsiteY286" fmla="*/ 1402 h 1469"/>
                <a:gd name="connsiteX287" fmla="*/ 385 w 2427"/>
                <a:gd name="connsiteY287" fmla="*/ 1412 h 1469"/>
                <a:gd name="connsiteX288" fmla="*/ 400 w 2427"/>
                <a:gd name="connsiteY288" fmla="*/ 1421 h 1469"/>
                <a:gd name="connsiteX289" fmla="*/ 415 w 2427"/>
                <a:gd name="connsiteY289" fmla="*/ 1429 h 1469"/>
                <a:gd name="connsiteX290" fmla="*/ 430 w 2427"/>
                <a:gd name="connsiteY290" fmla="*/ 1436 h 1469"/>
                <a:gd name="connsiteX291" fmla="*/ 447 w 2427"/>
                <a:gd name="connsiteY291" fmla="*/ 1443 h 1469"/>
                <a:gd name="connsiteX292" fmla="*/ 462 w 2427"/>
                <a:gd name="connsiteY292" fmla="*/ 1449 h 1469"/>
                <a:gd name="connsiteX293" fmla="*/ 478 w 2427"/>
                <a:gd name="connsiteY293" fmla="*/ 1455 h 1469"/>
                <a:gd name="connsiteX294" fmla="*/ 494 w 2427"/>
                <a:gd name="connsiteY294" fmla="*/ 1458 h 1469"/>
                <a:gd name="connsiteX295" fmla="*/ 512 w 2427"/>
                <a:gd name="connsiteY295" fmla="*/ 1462 h 1469"/>
                <a:gd name="connsiteX296" fmla="*/ 528 w 2427"/>
                <a:gd name="connsiteY296" fmla="*/ 1465 h 1469"/>
                <a:gd name="connsiteX297" fmla="*/ 546 w 2427"/>
                <a:gd name="connsiteY297" fmla="*/ 1468 h 1469"/>
                <a:gd name="connsiteX298" fmla="*/ 562 w 2427"/>
                <a:gd name="connsiteY298" fmla="*/ 1469 h 1469"/>
                <a:gd name="connsiteX299" fmla="*/ 580 w 2427"/>
                <a:gd name="connsiteY299" fmla="*/ 1469 h 1469"/>
                <a:gd name="connsiteX300" fmla="*/ 597 w 2427"/>
                <a:gd name="connsiteY300" fmla="*/ 1469 h 1469"/>
                <a:gd name="connsiteX301" fmla="*/ 614 w 2427"/>
                <a:gd name="connsiteY301" fmla="*/ 1468 h 1469"/>
                <a:gd name="connsiteX302" fmla="*/ 631 w 2427"/>
                <a:gd name="connsiteY302" fmla="*/ 1465 h 1469"/>
                <a:gd name="connsiteX303" fmla="*/ 648 w 2427"/>
                <a:gd name="connsiteY303" fmla="*/ 1462 h 1469"/>
                <a:gd name="connsiteX304" fmla="*/ 664 w 2427"/>
                <a:gd name="connsiteY304" fmla="*/ 1458 h 1469"/>
                <a:gd name="connsiteX305" fmla="*/ 679 w 2427"/>
                <a:gd name="connsiteY305" fmla="*/ 1455 h 1469"/>
                <a:gd name="connsiteX306" fmla="*/ 695 w 2427"/>
                <a:gd name="connsiteY306" fmla="*/ 1449 h 1469"/>
                <a:gd name="connsiteX307" fmla="*/ 711 w 2427"/>
                <a:gd name="connsiteY307" fmla="*/ 1443 h 1469"/>
                <a:gd name="connsiteX308" fmla="*/ 726 w 2427"/>
                <a:gd name="connsiteY308" fmla="*/ 1436 h 1469"/>
                <a:gd name="connsiteX309" fmla="*/ 740 w 2427"/>
                <a:gd name="connsiteY309" fmla="*/ 1429 h 1469"/>
                <a:gd name="connsiteX310" fmla="*/ 754 w 2427"/>
                <a:gd name="connsiteY310" fmla="*/ 1421 h 1469"/>
                <a:gd name="connsiteX311" fmla="*/ 768 w 2427"/>
                <a:gd name="connsiteY311" fmla="*/ 1412 h 1469"/>
                <a:gd name="connsiteX312" fmla="*/ 781 w 2427"/>
                <a:gd name="connsiteY312" fmla="*/ 1402 h 1469"/>
                <a:gd name="connsiteX313" fmla="*/ 794 w 2427"/>
                <a:gd name="connsiteY313" fmla="*/ 1392 h 1469"/>
                <a:gd name="connsiteX314" fmla="*/ 807 w 2427"/>
                <a:gd name="connsiteY314" fmla="*/ 1380 h 1469"/>
                <a:gd name="connsiteX315" fmla="*/ 818 w 2427"/>
                <a:gd name="connsiteY315" fmla="*/ 1368 h 1469"/>
                <a:gd name="connsiteX316" fmla="*/ 830 w 2427"/>
                <a:gd name="connsiteY316" fmla="*/ 1356 h 1469"/>
                <a:gd name="connsiteX317" fmla="*/ 842 w 2427"/>
                <a:gd name="connsiteY317" fmla="*/ 1342 h 1469"/>
                <a:gd name="connsiteX318" fmla="*/ 851 w 2427"/>
                <a:gd name="connsiteY318" fmla="*/ 1326 h 1469"/>
                <a:gd name="connsiteX319" fmla="*/ 861 w 2427"/>
                <a:gd name="connsiteY319" fmla="*/ 1311 h 1469"/>
                <a:gd name="connsiteX320" fmla="*/ 870 w 2427"/>
                <a:gd name="connsiteY320" fmla="*/ 1296 h 1469"/>
                <a:gd name="connsiteX321" fmla="*/ 877 w 2427"/>
                <a:gd name="connsiteY321" fmla="*/ 1281 h 1469"/>
                <a:gd name="connsiteX322" fmla="*/ 884 w 2427"/>
                <a:gd name="connsiteY322" fmla="*/ 1264 h 1469"/>
                <a:gd name="connsiteX323" fmla="*/ 889 w 2427"/>
                <a:gd name="connsiteY323" fmla="*/ 1248 h 1469"/>
                <a:gd name="connsiteX324" fmla="*/ 908 w 2427"/>
                <a:gd name="connsiteY324" fmla="*/ 1248 h 1469"/>
                <a:gd name="connsiteX325" fmla="*/ 927 w 2427"/>
                <a:gd name="connsiteY325" fmla="*/ 1247 h 1469"/>
                <a:gd name="connsiteX326" fmla="*/ 946 w 2427"/>
                <a:gd name="connsiteY326" fmla="*/ 1247 h 1469"/>
                <a:gd name="connsiteX327" fmla="*/ 964 w 2427"/>
                <a:gd name="connsiteY327" fmla="*/ 1247 h 1469"/>
                <a:gd name="connsiteX328" fmla="*/ 983 w 2427"/>
                <a:gd name="connsiteY328" fmla="*/ 1246 h 1469"/>
                <a:gd name="connsiteX329" fmla="*/ 1002 w 2427"/>
                <a:gd name="connsiteY329" fmla="*/ 1246 h 1469"/>
                <a:gd name="connsiteX330" fmla="*/ 1020 w 2427"/>
                <a:gd name="connsiteY330" fmla="*/ 1246 h 1469"/>
                <a:gd name="connsiteX331" fmla="*/ 1039 w 2427"/>
                <a:gd name="connsiteY331" fmla="*/ 1245 h 1469"/>
                <a:gd name="connsiteX332" fmla="*/ 1058 w 2427"/>
                <a:gd name="connsiteY332" fmla="*/ 1245 h 1469"/>
                <a:gd name="connsiteX333" fmla="*/ 1078 w 2427"/>
                <a:gd name="connsiteY333" fmla="*/ 1245 h 1469"/>
                <a:gd name="connsiteX334" fmla="*/ 1096 w 2427"/>
                <a:gd name="connsiteY334" fmla="*/ 1245 h 1469"/>
                <a:gd name="connsiteX335" fmla="*/ 1116 w 2427"/>
                <a:gd name="connsiteY335" fmla="*/ 1243 h 1469"/>
                <a:gd name="connsiteX336" fmla="*/ 1135 w 2427"/>
                <a:gd name="connsiteY336" fmla="*/ 1243 h 1469"/>
                <a:gd name="connsiteX337" fmla="*/ 1155 w 2427"/>
                <a:gd name="connsiteY337" fmla="*/ 1243 h 1469"/>
                <a:gd name="connsiteX338" fmla="*/ 1174 w 2427"/>
                <a:gd name="connsiteY338" fmla="*/ 1243 h 1469"/>
                <a:gd name="connsiteX339" fmla="*/ 1193 w 2427"/>
                <a:gd name="connsiteY339" fmla="*/ 1243 h 1469"/>
                <a:gd name="connsiteX340" fmla="*/ 1214 w 2427"/>
                <a:gd name="connsiteY340" fmla="*/ 1243 h 1469"/>
                <a:gd name="connsiteX341" fmla="*/ 1235 w 2427"/>
                <a:gd name="connsiteY341" fmla="*/ 1243 h 1469"/>
                <a:gd name="connsiteX342" fmla="*/ 1257 w 2427"/>
                <a:gd name="connsiteY342" fmla="*/ 1243 h 1469"/>
                <a:gd name="connsiteX343" fmla="*/ 1278 w 2427"/>
                <a:gd name="connsiteY343" fmla="*/ 1245 h 1469"/>
                <a:gd name="connsiteX344" fmla="*/ 1299 w 2427"/>
                <a:gd name="connsiteY344" fmla="*/ 1245 h 1469"/>
                <a:gd name="connsiteX345" fmla="*/ 1320 w 2427"/>
                <a:gd name="connsiteY345" fmla="*/ 1245 h 1469"/>
                <a:gd name="connsiteX346" fmla="*/ 1339 w 2427"/>
                <a:gd name="connsiteY346" fmla="*/ 1246 h 1469"/>
                <a:gd name="connsiteX347" fmla="*/ 1361 w 2427"/>
                <a:gd name="connsiteY347" fmla="*/ 1246 h 1469"/>
                <a:gd name="connsiteX348" fmla="*/ 1380 w 2427"/>
                <a:gd name="connsiteY348" fmla="*/ 1247 h 1469"/>
                <a:gd name="connsiteX349" fmla="*/ 1401 w 2427"/>
                <a:gd name="connsiteY349" fmla="*/ 1248 h 1469"/>
                <a:gd name="connsiteX350" fmla="*/ 1421 w 2427"/>
                <a:gd name="connsiteY350" fmla="*/ 1248 h 1469"/>
                <a:gd name="connsiteX351" fmla="*/ 1441 w 2427"/>
                <a:gd name="connsiteY351" fmla="*/ 1249 h 1469"/>
                <a:gd name="connsiteX352" fmla="*/ 1461 w 2427"/>
                <a:gd name="connsiteY352" fmla="*/ 1250 h 1469"/>
                <a:gd name="connsiteX353" fmla="*/ 1481 w 2427"/>
                <a:gd name="connsiteY353" fmla="*/ 1252 h 1469"/>
                <a:gd name="connsiteX354" fmla="*/ 1501 w 2427"/>
                <a:gd name="connsiteY354" fmla="*/ 1252 h 1469"/>
                <a:gd name="connsiteX355" fmla="*/ 1521 w 2427"/>
                <a:gd name="connsiteY355" fmla="*/ 1253 h 1469"/>
                <a:gd name="connsiteX356" fmla="*/ 1528 w 2427"/>
                <a:gd name="connsiteY356" fmla="*/ 1269 h 1469"/>
                <a:gd name="connsiteX357" fmla="*/ 1496 w 2427"/>
                <a:gd name="connsiteY357" fmla="*/ 1203 h 1469"/>
                <a:gd name="connsiteX358" fmla="*/ 1449 w 2427"/>
                <a:gd name="connsiteY358" fmla="*/ 1203 h 1469"/>
                <a:gd name="connsiteX359" fmla="*/ 1412 w 2427"/>
                <a:gd name="connsiteY359" fmla="*/ 1158 h 1469"/>
                <a:gd name="connsiteX360" fmla="*/ 1421 w 2427"/>
                <a:gd name="connsiteY360" fmla="*/ 1134 h 1469"/>
                <a:gd name="connsiteX361" fmla="*/ 1431 w 2427"/>
                <a:gd name="connsiteY361" fmla="*/ 1104 h 1469"/>
                <a:gd name="connsiteX362" fmla="*/ 1427 w 2427"/>
                <a:gd name="connsiteY362" fmla="*/ 1098 h 1469"/>
                <a:gd name="connsiteX363" fmla="*/ 1475 w 2427"/>
                <a:gd name="connsiteY363" fmla="*/ 1053 h 1469"/>
                <a:gd name="connsiteX364" fmla="*/ 1425 w 2427"/>
                <a:gd name="connsiteY364" fmla="*/ 1050 h 1469"/>
                <a:gd name="connsiteX365" fmla="*/ 1487 w 2427"/>
                <a:gd name="connsiteY365" fmla="*/ 891 h 1469"/>
                <a:gd name="connsiteX366" fmla="*/ 1538 w 2427"/>
                <a:gd name="connsiteY366" fmla="*/ 843 h 1469"/>
                <a:gd name="connsiteX367" fmla="*/ 1570 w 2427"/>
                <a:gd name="connsiteY367" fmla="*/ 795 h 1469"/>
                <a:gd name="connsiteX368" fmla="*/ 1629 w 2427"/>
                <a:gd name="connsiteY368" fmla="*/ 762 h 1469"/>
                <a:gd name="connsiteX369" fmla="*/ 1632 w 2427"/>
                <a:gd name="connsiteY369" fmla="*/ 804 h 1469"/>
                <a:gd name="connsiteX370" fmla="*/ 1643 w 2427"/>
                <a:gd name="connsiteY370" fmla="*/ 772 h 1469"/>
                <a:gd name="connsiteX371" fmla="*/ 1657 w 2427"/>
                <a:gd name="connsiteY371" fmla="*/ 782 h 1469"/>
                <a:gd name="connsiteX372" fmla="*/ 1673 w 2427"/>
                <a:gd name="connsiteY372" fmla="*/ 791 h 1469"/>
                <a:gd name="connsiteX373" fmla="*/ 1688 w 2427"/>
                <a:gd name="connsiteY373" fmla="*/ 754 h 1469"/>
                <a:gd name="connsiteX374" fmla="*/ 1703 w 2427"/>
                <a:gd name="connsiteY374" fmla="*/ 761 h 1469"/>
                <a:gd name="connsiteX375" fmla="*/ 1704 w 2427"/>
                <a:gd name="connsiteY375" fmla="*/ 720 h 1469"/>
                <a:gd name="connsiteX376" fmla="*/ 1701 w 2427"/>
                <a:gd name="connsiteY376" fmla="*/ 765 h 1469"/>
                <a:gd name="connsiteX377" fmla="*/ 1719 w 2427"/>
                <a:gd name="connsiteY377" fmla="*/ 723 h 1469"/>
                <a:gd name="connsiteX378" fmla="*/ 1735 w 2427"/>
                <a:gd name="connsiteY378" fmla="*/ 774 h 1469"/>
                <a:gd name="connsiteX379" fmla="*/ 1731 w 2427"/>
                <a:gd name="connsiteY379" fmla="*/ 726 h 1469"/>
                <a:gd name="connsiteX380" fmla="*/ 1731 w 2427"/>
                <a:gd name="connsiteY380" fmla="*/ 735 h 1469"/>
                <a:gd name="connsiteX381" fmla="*/ 1743 w 2427"/>
                <a:gd name="connsiteY381" fmla="*/ 738 h 1469"/>
                <a:gd name="connsiteX382" fmla="*/ 1755 w 2427"/>
                <a:gd name="connsiteY382" fmla="*/ 774 h 1469"/>
                <a:gd name="connsiteX383" fmla="*/ 1664 w 2427"/>
                <a:gd name="connsiteY383" fmla="*/ 732 h 1469"/>
                <a:gd name="connsiteX384" fmla="*/ 1659 w 2427"/>
                <a:gd name="connsiteY384" fmla="*/ 774 h 1469"/>
                <a:gd name="connsiteX385" fmla="*/ 1707 w 2427"/>
                <a:gd name="connsiteY385" fmla="*/ 738 h 1469"/>
                <a:gd name="connsiteX386" fmla="*/ 1743 w 2427"/>
                <a:gd name="connsiteY386" fmla="*/ 762 h 1469"/>
                <a:gd name="connsiteX387" fmla="*/ 1752 w 2427"/>
                <a:gd name="connsiteY387" fmla="*/ 729 h 1469"/>
                <a:gd name="connsiteX388" fmla="*/ 1836 w 2427"/>
                <a:gd name="connsiteY388" fmla="*/ 747 h 1469"/>
                <a:gd name="connsiteX389" fmla="*/ 1707 w 2427"/>
                <a:gd name="connsiteY389" fmla="*/ 741 h 1469"/>
                <a:gd name="connsiteX390" fmla="*/ 1722 w 2427"/>
                <a:gd name="connsiteY390" fmla="*/ 738 h 1469"/>
                <a:gd name="connsiteX391" fmla="*/ 1857 w 2427"/>
                <a:gd name="connsiteY391" fmla="*/ 735 h 1469"/>
                <a:gd name="connsiteX392" fmla="*/ 1830 w 2427"/>
                <a:gd name="connsiteY392" fmla="*/ 697 h 1469"/>
                <a:gd name="connsiteX393" fmla="*/ 2013 w 2427"/>
                <a:gd name="connsiteY393" fmla="*/ 780 h 1469"/>
                <a:gd name="connsiteX394" fmla="*/ 1920 w 2427"/>
                <a:gd name="connsiteY394" fmla="*/ 774 h 1469"/>
                <a:gd name="connsiteX395" fmla="*/ 1830 w 2427"/>
                <a:gd name="connsiteY395" fmla="*/ 741 h 1469"/>
                <a:gd name="connsiteX396" fmla="*/ 1796 w 2427"/>
                <a:gd name="connsiteY396" fmla="*/ 738 h 1469"/>
                <a:gd name="connsiteX397" fmla="*/ 1797 w 2427"/>
                <a:gd name="connsiteY397" fmla="*/ 738 h 1469"/>
                <a:gd name="connsiteX398" fmla="*/ 1729 w 2427"/>
                <a:gd name="connsiteY398" fmla="*/ 703 h 1469"/>
                <a:gd name="connsiteX399" fmla="*/ 1791 w 2427"/>
                <a:gd name="connsiteY399" fmla="*/ 708 h 1469"/>
                <a:gd name="connsiteX400" fmla="*/ 1583 w 2427"/>
                <a:gd name="connsiteY400" fmla="*/ 794 h 1469"/>
                <a:gd name="connsiteX401" fmla="*/ 1735 w 2427"/>
                <a:gd name="connsiteY401" fmla="*/ 749 h 1469"/>
                <a:gd name="connsiteX402" fmla="*/ 1392 w 2427"/>
                <a:gd name="connsiteY402" fmla="*/ 973 h 1469"/>
                <a:gd name="connsiteX403" fmla="*/ 1454 w 2427"/>
                <a:gd name="connsiteY403" fmla="*/ 925 h 1469"/>
                <a:gd name="connsiteX404" fmla="*/ 1542 w 2427"/>
                <a:gd name="connsiteY404" fmla="*/ 915 h 1469"/>
                <a:gd name="connsiteX405" fmla="*/ 1410 w 2427"/>
                <a:gd name="connsiteY405" fmla="*/ 840 h 1469"/>
                <a:gd name="connsiteX406" fmla="*/ 1494 w 2427"/>
                <a:gd name="connsiteY406" fmla="*/ 1011 h 1469"/>
                <a:gd name="connsiteX407" fmla="*/ 1416 w 2427"/>
                <a:gd name="connsiteY407" fmla="*/ 879 h 1469"/>
                <a:gd name="connsiteX408" fmla="*/ 1401 w 2427"/>
                <a:gd name="connsiteY408" fmla="*/ 837 h 1469"/>
                <a:gd name="connsiteX409" fmla="*/ 1454 w 2427"/>
                <a:gd name="connsiteY409" fmla="*/ 840 h 1469"/>
                <a:gd name="connsiteX410" fmla="*/ 1454 w 2427"/>
                <a:gd name="connsiteY410" fmla="*/ 918 h 1469"/>
                <a:gd name="connsiteX411" fmla="*/ 1380 w 2427"/>
                <a:gd name="connsiteY411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1999 w 2427"/>
                <a:gd name="connsiteY22" fmla="*/ 1031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055 w 2427"/>
                <a:gd name="connsiteY26" fmla="*/ 1087 h 1469"/>
                <a:gd name="connsiteX27" fmla="*/ 2091 w 2427"/>
                <a:gd name="connsiteY27" fmla="*/ 918 h 1469"/>
                <a:gd name="connsiteX28" fmla="*/ 2118 w 2427"/>
                <a:gd name="connsiteY28" fmla="*/ 1003 h 1469"/>
                <a:gd name="connsiteX29" fmla="*/ 2194 w 2427"/>
                <a:gd name="connsiteY29" fmla="*/ 1057 h 1469"/>
                <a:gd name="connsiteX30" fmla="*/ 2158 w 2427"/>
                <a:gd name="connsiteY30" fmla="*/ 1263 h 1469"/>
                <a:gd name="connsiteX31" fmla="*/ 2208 w 2427"/>
                <a:gd name="connsiteY31" fmla="*/ 1083 h 1469"/>
                <a:gd name="connsiteX32" fmla="*/ 2205 w 2427"/>
                <a:gd name="connsiteY32" fmla="*/ 1080 h 1469"/>
                <a:gd name="connsiteX33" fmla="*/ 2199 w 2427"/>
                <a:gd name="connsiteY33" fmla="*/ 1080 h 1469"/>
                <a:gd name="connsiteX34" fmla="*/ 2165 w 2427"/>
                <a:gd name="connsiteY34" fmla="*/ 1243 h 1469"/>
                <a:gd name="connsiteX35" fmla="*/ 2171 w 2427"/>
                <a:gd name="connsiteY35" fmla="*/ 1224 h 1469"/>
                <a:gd name="connsiteX36" fmla="*/ 2183 w 2427"/>
                <a:gd name="connsiteY36" fmla="*/ 1219 h 1469"/>
                <a:gd name="connsiteX37" fmla="*/ 2195 w 2427"/>
                <a:gd name="connsiteY37" fmla="*/ 1213 h 1469"/>
                <a:gd name="connsiteX38" fmla="*/ 2207 w 2427"/>
                <a:gd name="connsiteY38" fmla="*/ 1208 h 1469"/>
                <a:gd name="connsiteX39" fmla="*/ 2218 w 2427"/>
                <a:gd name="connsiteY39" fmla="*/ 1203 h 1469"/>
                <a:gd name="connsiteX40" fmla="*/ 2230 w 2427"/>
                <a:gd name="connsiteY40" fmla="*/ 1197 h 1469"/>
                <a:gd name="connsiteX41" fmla="*/ 2241 w 2427"/>
                <a:gd name="connsiteY41" fmla="*/ 1191 h 1469"/>
                <a:gd name="connsiteX42" fmla="*/ 2251 w 2427"/>
                <a:gd name="connsiteY42" fmla="*/ 1185 h 1469"/>
                <a:gd name="connsiteX43" fmla="*/ 2261 w 2427"/>
                <a:gd name="connsiteY43" fmla="*/ 1178 h 1469"/>
                <a:gd name="connsiteX44" fmla="*/ 2279 w 2427"/>
                <a:gd name="connsiteY44" fmla="*/ 1160 h 1469"/>
                <a:gd name="connsiteX45" fmla="*/ 2294 w 2427"/>
                <a:gd name="connsiteY45" fmla="*/ 1138 h 1469"/>
                <a:gd name="connsiteX46" fmla="*/ 2307 w 2427"/>
                <a:gd name="connsiteY46" fmla="*/ 1111 h 1469"/>
                <a:gd name="connsiteX47" fmla="*/ 2317 w 2427"/>
                <a:gd name="connsiteY47" fmla="*/ 1082 h 1469"/>
                <a:gd name="connsiteX48" fmla="*/ 2324 w 2427"/>
                <a:gd name="connsiteY48" fmla="*/ 1051 h 1469"/>
                <a:gd name="connsiteX49" fmla="*/ 2328 w 2427"/>
                <a:gd name="connsiteY49" fmla="*/ 1018 h 1469"/>
                <a:gd name="connsiteX50" fmla="*/ 2331 w 2427"/>
                <a:gd name="connsiteY50" fmla="*/ 985 h 1469"/>
                <a:gd name="connsiteX51" fmla="*/ 2331 w 2427"/>
                <a:gd name="connsiteY51" fmla="*/ 954 h 1469"/>
                <a:gd name="connsiteX52" fmla="*/ 2329 w 2427"/>
                <a:gd name="connsiteY52" fmla="*/ 927 h 1469"/>
                <a:gd name="connsiteX53" fmla="*/ 2327 w 2427"/>
                <a:gd name="connsiteY53" fmla="*/ 899 h 1469"/>
                <a:gd name="connsiteX54" fmla="*/ 2322 w 2427"/>
                <a:gd name="connsiteY54" fmla="*/ 871 h 1469"/>
                <a:gd name="connsiteX55" fmla="*/ 2315 w 2427"/>
                <a:gd name="connsiteY55" fmla="*/ 844 h 1469"/>
                <a:gd name="connsiteX56" fmla="*/ 2307 w 2427"/>
                <a:gd name="connsiteY56" fmla="*/ 819 h 1469"/>
                <a:gd name="connsiteX57" fmla="*/ 2297 w 2427"/>
                <a:gd name="connsiteY57" fmla="*/ 796 h 1469"/>
                <a:gd name="connsiteX58" fmla="*/ 2284 w 2427"/>
                <a:gd name="connsiteY58" fmla="*/ 777 h 1469"/>
                <a:gd name="connsiteX59" fmla="*/ 2269 w 2427"/>
                <a:gd name="connsiteY59" fmla="*/ 762 h 1469"/>
                <a:gd name="connsiteX60" fmla="*/ 2242 w 2427"/>
                <a:gd name="connsiteY60" fmla="*/ 743 h 1469"/>
                <a:gd name="connsiteX61" fmla="*/ 2213 w 2427"/>
                <a:gd name="connsiteY61" fmla="*/ 725 h 1469"/>
                <a:gd name="connsiteX62" fmla="*/ 2181 w 2427"/>
                <a:gd name="connsiteY62" fmla="*/ 706 h 1469"/>
                <a:gd name="connsiteX63" fmla="*/ 2147 w 2427"/>
                <a:gd name="connsiteY63" fmla="*/ 688 h 1469"/>
                <a:gd name="connsiteX64" fmla="*/ 2112 w 2427"/>
                <a:gd name="connsiteY64" fmla="*/ 672 h 1469"/>
                <a:gd name="connsiteX65" fmla="*/ 2074 w 2427"/>
                <a:gd name="connsiteY65" fmla="*/ 656 h 1469"/>
                <a:gd name="connsiteX66" fmla="*/ 2034 w 2427"/>
                <a:gd name="connsiteY66" fmla="*/ 640 h 1469"/>
                <a:gd name="connsiteX67" fmla="*/ 1993 w 2427"/>
                <a:gd name="connsiteY67" fmla="*/ 625 h 1469"/>
                <a:gd name="connsiteX68" fmla="*/ 1950 w 2427"/>
                <a:gd name="connsiteY68" fmla="*/ 611 h 1469"/>
                <a:gd name="connsiteX69" fmla="*/ 1904 w 2427"/>
                <a:gd name="connsiteY69" fmla="*/ 598 h 1469"/>
                <a:gd name="connsiteX70" fmla="*/ 1857 w 2427"/>
                <a:gd name="connsiteY70" fmla="*/ 585 h 1469"/>
                <a:gd name="connsiteX71" fmla="*/ 1808 w 2427"/>
                <a:gd name="connsiteY71" fmla="*/ 574 h 1469"/>
                <a:gd name="connsiteX72" fmla="*/ 1758 w 2427"/>
                <a:gd name="connsiteY72" fmla="*/ 563 h 1469"/>
                <a:gd name="connsiteX73" fmla="*/ 1707 w 2427"/>
                <a:gd name="connsiteY73" fmla="*/ 553 h 1469"/>
                <a:gd name="connsiteX74" fmla="*/ 1654 w 2427"/>
                <a:gd name="connsiteY74" fmla="*/ 543 h 1469"/>
                <a:gd name="connsiteX75" fmla="*/ 1599 w 2427"/>
                <a:gd name="connsiteY75" fmla="*/ 535 h 1469"/>
                <a:gd name="connsiteX76" fmla="*/ 1599 w 2427"/>
                <a:gd name="connsiteY76" fmla="*/ 535 h 1469"/>
                <a:gd name="connsiteX77" fmla="*/ 1595 w 2427"/>
                <a:gd name="connsiteY77" fmla="*/ 471 h 1469"/>
                <a:gd name="connsiteX78" fmla="*/ 1487 w 2427"/>
                <a:gd name="connsiteY78" fmla="*/ 471 h 1469"/>
                <a:gd name="connsiteX79" fmla="*/ 1496 w 2427"/>
                <a:gd name="connsiteY79" fmla="*/ 637 h 1469"/>
                <a:gd name="connsiteX80" fmla="*/ 1491 w 2427"/>
                <a:gd name="connsiteY80" fmla="*/ 638 h 1469"/>
                <a:gd name="connsiteX81" fmla="*/ 1487 w 2427"/>
                <a:gd name="connsiteY81" fmla="*/ 639 h 1469"/>
                <a:gd name="connsiteX82" fmla="*/ 1482 w 2427"/>
                <a:gd name="connsiteY82" fmla="*/ 640 h 1469"/>
                <a:gd name="connsiteX83" fmla="*/ 1477 w 2427"/>
                <a:gd name="connsiteY83" fmla="*/ 642 h 1469"/>
                <a:gd name="connsiteX84" fmla="*/ 1473 w 2427"/>
                <a:gd name="connsiteY84" fmla="*/ 644 h 1469"/>
                <a:gd name="connsiteX85" fmla="*/ 1468 w 2427"/>
                <a:gd name="connsiteY85" fmla="*/ 645 h 1469"/>
                <a:gd name="connsiteX86" fmla="*/ 1462 w 2427"/>
                <a:gd name="connsiteY86" fmla="*/ 646 h 1469"/>
                <a:gd name="connsiteX87" fmla="*/ 1458 w 2427"/>
                <a:gd name="connsiteY87" fmla="*/ 647 h 1469"/>
                <a:gd name="connsiteX88" fmla="*/ 1467 w 2427"/>
                <a:gd name="connsiteY88" fmla="*/ 643 h 1469"/>
                <a:gd name="connsiteX89" fmla="*/ 1418 w 2427"/>
                <a:gd name="connsiteY89" fmla="*/ 561 h 1469"/>
                <a:gd name="connsiteX90" fmla="*/ 1405 w 2427"/>
                <a:gd name="connsiteY90" fmla="*/ 452 h 1469"/>
                <a:gd name="connsiteX91" fmla="*/ 1417 w 2427"/>
                <a:gd name="connsiteY91" fmla="*/ 442 h 1469"/>
                <a:gd name="connsiteX92" fmla="*/ 1427 w 2427"/>
                <a:gd name="connsiteY92" fmla="*/ 430 h 1469"/>
                <a:gd name="connsiteX93" fmla="*/ 1438 w 2427"/>
                <a:gd name="connsiteY93" fmla="*/ 417 h 1469"/>
                <a:gd name="connsiteX94" fmla="*/ 1447 w 2427"/>
                <a:gd name="connsiteY94" fmla="*/ 403 h 1469"/>
                <a:gd name="connsiteX95" fmla="*/ 1456 w 2427"/>
                <a:gd name="connsiteY95" fmla="*/ 388 h 1469"/>
                <a:gd name="connsiteX96" fmla="*/ 1465 w 2427"/>
                <a:gd name="connsiteY96" fmla="*/ 372 h 1469"/>
                <a:gd name="connsiteX97" fmla="*/ 1472 w 2427"/>
                <a:gd name="connsiteY97" fmla="*/ 354 h 1469"/>
                <a:gd name="connsiteX98" fmla="*/ 1479 w 2427"/>
                <a:gd name="connsiteY98" fmla="*/ 337 h 1469"/>
                <a:gd name="connsiteX99" fmla="*/ 1487 w 2427"/>
                <a:gd name="connsiteY99" fmla="*/ 471 h 1469"/>
                <a:gd name="connsiteX100" fmla="*/ 1595 w 2427"/>
                <a:gd name="connsiteY100" fmla="*/ 471 h 1469"/>
                <a:gd name="connsiteX101" fmla="*/ 1585 w 2427"/>
                <a:gd name="connsiteY101" fmla="*/ 273 h 1469"/>
                <a:gd name="connsiteX102" fmla="*/ 1584 w 2427"/>
                <a:gd name="connsiteY102" fmla="*/ 265 h 1469"/>
                <a:gd name="connsiteX103" fmla="*/ 1580 w 2427"/>
                <a:gd name="connsiteY103" fmla="*/ 257 h 1469"/>
                <a:gd name="connsiteX104" fmla="*/ 1576 w 2427"/>
                <a:gd name="connsiteY104" fmla="*/ 250 h 1469"/>
                <a:gd name="connsiteX105" fmla="*/ 1570 w 2427"/>
                <a:gd name="connsiteY105" fmla="*/ 243 h 1469"/>
                <a:gd name="connsiteX106" fmla="*/ 1563 w 2427"/>
                <a:gd name="connsiteY106" fmla="*/ 237 h 1469"/>
                <a:gd name="connsiteX107" fmla="*/ 1556 w 2427"/>
                <a:gd name="connsiteY107" fmla="*/ 234 h 1469"/>
                <a:gd name="connsiteX108" fmla="*/ 1546 w 2427"/>
                <a:gd name="connsiteY108" fmla="*/ 231 h 1469"/>
                <a:gd name="connsiteX109" fmla="*/ 1538 w 2427"/>
                <a:gd name="connsiteY109" fmla="*/ 230 h 1469"/>
                <a:gd name="connsiteX110" fmla="*/ 1517 w 2427"/>
                <a:gd name="connsiteY110" fmla="*/ 230 h 1469"/>
                <a:gd name="connsiteX111" fmla="*/ 1511 w 2427"/>
                <a:gd name="connsiteY111" fmla="*/ 230 h 1469"/>
                <a:gd name="connsiteX112" fmla="*/ 1505 w 2427"/>
                <a:gd name="connsiteY112" fmla="*/ 231 h 1469"/>
                <a:gd name="connsiteX113" fmla="*/ 1501 w 2427"/>
                <a:gd name="connsiteY113" fmla="*/ 234 h 1469"/>
                <a:gd name="connsiteX114" fmla="*/ 1495 w 2427"/>
                <a:gd name="connsiteY114" fmla="*/ 236 h 1469"/>
                <a:gd name="connsiteX115" fmla="*/ 1495 w 2427"/>
                <a:gd name="connsiteY115" fmla="*/ 236 h 1469"/>
                <a:gd name="connsiteX116" fmla="*/ 1495 w 2427"/>
                <a:gd name="connsiteY116" fmla="*/ 235 h 1469"/>
                <a:gd name="connsiteX117" fmla="*/ 1495 w 2427"/>
                <a:gd name="connsiteY117" fmla="*/ 235 h 1469"/>
                <a:gd name="connsiteX118" fmla="*/ 1495 w 2427"/>
                <a:gd name="connsiteY118" fmla="*/ 235 h 1469"/>
                <a:gd name="connsiteX119" fmla="*/ 1493 w 2427"/>
                <a:gd name="connsiteY119" fmla="*/ 212 h 1469"/>
                <a:gd name="connsiteX120" fmla="*/ 1488 w 2427"/>
                <a:gd name="connsiteY120" fmla="*/ 188 h 1469"/>
                <a:gd name="connsiteX121" fmla="*/ 1481 w 2427"/>
                <a:gd name="connsiteY121" fmla="*/ 166 h 1469"/>
                <a:gd name="connsiteX122" fmla="*/ 1473 w 2427"/>
                <a:gd name="connsiteY122" fmla="*/ 145 h 1469"/>
                <a:gd name="connsiteX123" fmla="*/ 1462 w 2427"/>
                <a:gd name="connsiteY123" fmla="*/ 124 h 1469"/>
                <a:gd name="connsiteX124" fmla="*/ 1449 w 2427"/>
                <a:gd name="connsiteY124" fmla="*/ 105 h 1469"/>
                <a:gd name="connsiteX125" fmla="*/ 1434 w 2427"/>
                <a:gd name="connsiteY125" fmla="*/ 86 h 1469"/>
                <a:gd name="connsiteX126" fmla="*/ 1418 w 2427"/>
                <a:gd name="connsiteY126" fmla="*/ 69 h 1469"/>
                <a:gd name="connsiteX127" fmla="*/ 1399 w 2427"/>
                <a:gd name="connsiteY127" fmla="*/ 54 h 1469"/>
                <a:gd name="connsiteX128" fmla="*/ 1379 w 2427"/>
                <a:gd name="connsiteY128" fmla="*/ 40 h 1469"/>
                <a:gd name="connsiteX129" fmla="*/ 1359 w 2427"/>
                <a:gd name="connsiteY129" fmla="*/ 28 h 1469"/>
                <a:gd name="connsiteX130" fmla="*/ 1338 w 2427"/>
                <a:gd name="connsiteY130" fmla="*/ 18 h 1469"/>
                <a:gd name="connsiteX131" fmla="*/ 1316 w 2427"/>
                <a:gd name="connsiteY131" fmla="*/ 11 h 1469"/>
                <a:gd name="connsiteX132" fmla="*/ 1294 w 2427"/>
                <a:gd name="connsiteY132" fmla="*/ 5 h 1469"/>
                <a:gd name="connsiteX133" fmla="*/ 1271 w 2427"/>
                <a:gd name="connsiteY133" fmla="*/ 1 h 1469"/>
                <a:gd name="connsiteX134" fmla="*/ 1247 w 2427"/>
                <a:gd name="connsiteY134" fmla="*/ 0 h 1469"/>
                <a:gd name="connsiteX135" fmla="*/ 1225 w 2427"/>
                <a:gd name="connsiteY135" fmla="*/ 1 h 1469"/>
                <a:gd name="connsiteX136" fmla="*/ 1204 w 2427"/>
                <a:gd name="connsiteY136" fmla="*/ 4 h 1469"/>
                <a:gd name="connsiteX137" fmla="*/ 1183 w 2427"/>
                <a:gd name="connsiteY137" fmla="*/ 9 h 1469"/>
                <a:gd name="connsiteX138" fmla="*/ 1163 w 2427"/>
                <a:gd name="connsiteY138" fmla="*/ 15 h 1469"/>
                <a:gd name="connsiteX139" fmla="*/ 1144 w 2427"/>
                <a:gd name="connsiteY139" fmla="*/ 25 h 1469"/>
                <a:gd name="connsiteX140" fmla="*/ 1127 w 2427"/>
                <a:gd name="connsiteY140" fmla="*/ 34 h 1469"/>
                <a:gd name="connsiteX141" fmla="*/ 1110 w 2427"/>
                <a:gd name="connsiteY141" fmla="*/ 46 h 1469"/>
                <a:gd name="connsiteX142" fmla="*/ 1095 w 2427"/>
                <a:gd name="connsiteY142" fmla="*/ 60 h 1469"/>
                <a:gd name="connsiteX143" fmla="*/ 1080 w 2427"/>
                <a:gd name="connsiteY143" fmla="*/ 74 h 1469"/>
                <a:gd name="connsiteX144" fmla="*/ 1068 w 2427"/>
                <a:gd name="connsiteY144" fmla="*/ 90 h 1469"/>
                <a:gd name="connsiteX145" fmla="*/ 1057 w 2427"/>
                <a:gd name="connsiteY145" fmla="*/ 106 h 1469"/>
                <a:gd name="connsiteX146" fmla="*/ 1047 w 2427"/>
                <a:gd name="connsiteY146" fmla="*/ 125 h 1469"/>
                <a:gd name="connsiteX147" fmla="*/ 1039 w 2427"/>
                <a:gd name="connsiteY147" fmla="*/ 144 h 1469"/>
                <a:gd name="connsiteX148" fmla="*/ 1033 w 2427"/>
                <a:gd name="connsiteY148" fmla="*/ 164 h 1469"/>
                <a:gd name="connsiteX149" fmla="*/ 1029 w 2427"/>
                <a:gd name="connsiteY149" fmla="*/ 185 h 1469"/>
                <a:gd name="connsiteX150" fmla="*/ 1026 w 2427"/>
                <a:gd name="connsiteY150" fmla="*/ 207 h 1469"/>
                <a:gd name="connsiteX151" fmla="*/ 1003 w 2427"/>
                <a:gd name="connsiteY151" fmla="*/ 227 h 1469"/>
                <a:gd name="connsiteX152" fmla="*/ 976 w 2427"/>
                <a:gd name="connsiteY152" fmla="*/ 251 h 1469"/>
                <a:gd name="connsiteX153" fmla="*/ 947 w 2427"/>
                <a:gd name="connsiteY153" fmla="*/ 279 h 1469"/>
                <a:gd name="connsiteX154" fmla="*/ 919 w 2427"/>
                <a:gd name="connsiteY154" fmla="*/ 309 h 1469"/>
                <a:gd name="connsiteX155" fmla="*/ 893 w 2427"/>
                <a:gd name="connsiteY155" fmla="*/ 338 h 1469"/>
                <a:gd name="connsiteX156" fmla="*/ 873 w 2427"/>
                <a:gd name="connsiteY156" fmla="*/ 366 h 1469"/>
                <a:gd name="connsiteX157" fmla="*/ 860 w 2427"/>
                <a:gd name="connsiteY157" fmla="*/ 391 h 1469"/>
                <a:gd name="connsiteX158" fmla="*/ 858 w 2427"/>
                <a:gd name="connsiteY158" fmla="*/ 414 h 1469"/>
                <a:gd name="connsiteX159" fmla="*/ 860 w 2427"/>
                <a:gd name="connsiteY159" fmla="*/ 422 h 1469"/>
                <a:gd name="connsiteX160" fmla="*/ 864 w 2427"/>
                <a:gd name="connsiteY160" fmla="*/ 429 h 1469"/>
                <a:gd name="connsiteX161" fmla="*/ 870 w 2427"/>
                <a:gd name="connsiteY161" fmla="*/ 435 h 1469"/>
                <a:gd name="connsiteX162" fmla="*/ 877 w 2427"/>
                <a:gd name="connsiteY162" fmla="*/ 439 h 1469"/>
                <a:gd name="connsiteX163" fmla="*/ 887 w 2427"/>
                <a:gd name="connsiteY163" fmla="*/ 444 h 1469"/>
                <a:gd name="connsiteX164" fmla="*/ 898 w 2427"/>
                <a:gd name="connsiteY164" fmla="*/ 449 h 1469"/>
                <a:gd name="connsiteX165" fmla="*/ 911 w 2427"/>
                <a:gd name="connsiteY165" fmla="*/ 452 h 1469"/>
                <a:gd name="connsiteX166" fmla="*/ 923 w 2427"/>
                <a:gd name="connsiteY166" fmla="*/ 456 h 1469"/>
                <a:gd name="connsiteX167" fmla="*/ 936 w 2427"/>
                <a:gd name="connsiteY167" fmla="*/ 459 h 1469"/>
                <a:gd name="connsiteX168" fmla="*/ 950 w 2427"/>
                <a:gd name="connsiteY168" fmla="*/ 462 h 1469"/>
                <a:gd name="connsiteX169" fmla="*/ 964 w 2427"/>
                <a:gd name="connsiteY169" fmla="*/ 465 h 1469"/>
                <a:gd name="connsiteX170" fmla="*/ 978 w 2427"/>
                <a:gd name="connsiteY170" fmla="*/ 466 h 1469"/>
                <a:gd name="connsiteX171" fmla="*/ 991 w 2427"/>
                <a:gd name="connsiteY171" fmla="*/ 469 h 1469"/>
                <a:gd name="connsiteX172" fmla="*/ 1005 w 2427"/>
                <a:gd name="connsiteY172" fmla="*/ 470 h 1469"/>
                <a:gd name="connsiteX173" fmla="*/ 1018 w 2427"/>
                <a:gd name="connsiteY173" fmla="*/ 472 h 1469"/>
                <a:gd name="connsiteX174" fmla="*/ 1030 w 2427"/>
                <a:gd name="connsiteY174" fmla="*/ 473 h 1469"/>
                <a:gd name="connsiteX175" fmla="*/ 1041 w 2427"/>
                <a:gd name="connsiteY175" fmla="*/ 473 h 1469"/>
                <a:gd name="connsiteX176" fmla="*/ 1052 w 2427"/>
                <a:gd name="connsiteY176" fmla="*/ 474 h 1469"/>
                <a:gd name="connsiteX177" fmla="*/ 1061 w 2427"/>
                <a:gd name="connsiteY177" fmla="*/ 476 h 1469"/>
                <a:gd name="connsiteX178" fmla="*/ 1069 w 2427"/>
                <a:gd name="connsiteY178" fmla="*/ 476 h 1469"/>
                <a:gd name="connsiteX179" fmla="*/ 1082 w 2427"/>
                <a:gd name="connsiteY179" fmla="*/ 589 h 1469"/>
                <a:gd name="connsiteX180" fmla="*/ 1082 w 2427"/>
                <a:gd name="connsiteY180" fmla="*/ 593 h 1469"/>
                <a:gd name="connsiteX181" fmla="*/ 1074 w 2427"/>
                <a:gd name="connsiteY181" fmla="*/ 590 h 1469"/>
                <a:gd name="connsiteX182" fmla="*/ 1067 w 2427"/>
                <a:gd name="connsiteY182" fmla="*/ 588 h 1469"/>
                <a:gd name="connsiteX183" fmla="*/ 1059 w 2427"/>
                <a:gd name="connsiteY183" fmla="*/ 588 h 1469"/>
                <a:gd name="connsiteX184" fmla="*/ 1051 w 2427"/>
                <a:gd name="connsiteY184" fmla="*/ 590 h 1469"/>
                <a:gd name="connsiteX185" fmla="*/ 1046 w 2427"/>
                <a:gd name="connsiteY185" fmla="*/ 591 h 1469"/>
                <a:gd name="connsiteX186" fmla="*/ 1043 w 2427"/>
                <a:gd name="connsiteY186" fmla="*/ 593 h 1469"/>
                <a:gd name="connsiteX187" fmla="*/ 1039 w 2427"/>
                <a:gd name="connsiteY187" fmla="*/ 594 h 1469"/>
                <a:gd name="connsiteX188" fmla="*/ 1037 w 2427"/>
                <a:gd name="connsiteY188" fmla="*/ 595 h 1469"/>
                <a:gd name="connsiteX189" fmla="*/ 969 w 2427"/>
                <a:gd name="connsiteY189" fmla="*/ 501 h 1469"/>
                <a:gd name="connsiteX190" fmla="*/ 968 w 2427"/>
                <a:gd name="connsiteY190" fmla="*/ 500 h 1469"/>
                <a:gd name="connsiteX191" fmla="*/ 963 w 2427"/>
                <a:gd name="connsiteY191" fmla="*/ 497 h 1469"/>
                <a:gd name="connsiteX192" fmla="*/ 957 w 2427"/>
                <a:gd name="connsiteY192" fmla="*/ 493 h 1469"/>
                <a:gd name="connsiteX193" fmla="*/ 951 w 2427"/>
                <a:gd name="connsiteY193" fmla="*/ 491 h 1469"/>
                <a:gd name="connsiteX194" fmla="*/ 943 w 2427"/>
                <a:gd name="connsiteY194" fmla="*/ 488 h 1469"/>
                <a:gd name="connsiteX195" fmla="*/ 936 w 2427"/>
                <a:gd name="connsiteY195" fmla="*/ 488 h 1469"/>
                <a:gd name="connsiteX196" fmla="*/ 928 w 2427"/>
                <a:gd name="connsiteY196" fmla="*/ 491 h 1469"/>
                <a:gd name="connsiteX197" fmla="*/ 920 w 2427"/>
                <a:gd name="connsiteY197" fmla="*/ 493 h 1469"/>
                <a:gd name="connsiteX198" fmla="*/ 912 w 2427"/>
                <a:gd name="connsiteY198" fmla="*/ 499 h 1469"/>
                <a:gd name="connsiteX199" fmla="*/ 900 w 2427"/>
                <a:gd name="connsiteY199" fmla="*/ 514 h 1469"/>
                <a:gd name="connsiteX200" fmla="*/ 897 w 2427"/>
                <a:gd name="connsiteY200" fmla="*/ 529 h 1469"/>
                <a:gd name="connsiteX201" fmla="*/ 899 w 2427"/>
                <a:gd name="connsiteY201" fmla="*/ 543 h 1469"/>
                <a:gd name="connsiteX202" fmla="*/ 904 w 2427"/>
                <a:gd name="connsiteY202" fmla="*/ 554 h 1469"/>
                <a:gd name="connsiteX203" fmla="*/ 906 w 2427"/>
                <a:gd name="connsiteY203" fmla="*/ 557 h 1469"/>
                <a:gd name="connsiteX204" fmla="*/ 912 w 2427"/>
                <a:gd name="connsiteY204" fmla="*/ 564 h 1469"/>
                <a:gd name="connsiteX205" fmla="*/ 920 w 2427"/>
                <a:gd name="connsiteY205" fmla="*/ 576 h 1469"/>
                <a:gd name="connsiteX206" fmla="*/ 930 w 2427"/>
                <a:gd name="connsiteY206" fmla="*/ 590 h 1469"/>
                <a:gd name="connsiteX207" fmla="*/ 941 w 2427"/>
                <a:gd name="connsiteY207" fmla="*/ 604 h 1469"/>
                <a:gd name="connsiteX208" fmla="*/ 953 w 2427"/>
                <a:gd name="connsiteY208" fmla="*/ 619 h 1469"/>
                <a:gd name="connsiteX209" fmla="*/ 962 w 2427"/>
                <a:gd name="connsiteY209" fmla="*/ 632 h 1469"/>
                <a:gd name="connsiteX210" fmla="*/ 970 w 2427"/>
                <a:gd name="connsiteY210" fmla="*/ 643 h 1469"/>
                <a:gd name="connsiteX211" fmla="*/ 944 w 2427"/>
                <a:gd name="connsiteY211" fmla="*/ 636 h 1469"/>
                <a:gd name="connsiteX212" fmla="*/ 922 w 2427"/>
                <a:gd name="connsiteY212" fmla="*/ 628 h 1469"/>
                <a:gd name="connsiteX213" fmla="*/ 902 w 2427"/>
                <a:gd name="connsiteY213" fmla="*/ 618 h 1469"/>
                <a:gd name="connsiteX214" fmla="*/ 886 w 2427"/>
                <a:gd name="connsiteY214" fmla="*/ 609 h 1469"/>
                <a:gd name="connsiteX215" fmla="*/ 873 w 2427"/>
                <a:gd name="connsiteY215" fmla="*/ 600 h 1469"/>
                <a:gd name="connsiteX216" fmla="*/ 863 w 2427"/>
                <a:gd name="connsiteY216" fmla="*/ 589 h 1469"/>
                <a:gd name="connsiteX217" fmla="*/ 857 w 2427"/>
                <a:gd name="connsiteY217" fmla="*/ 578 h 1469"/>
                <a:gd name="connsiteX218" fmla="*/ 854 w 2427"/>
                <a:gd name="connsiteY218" fmla="*/ 567 h 1469"/>
                <a:gd name="connsiteX219" fmla="*/ 853 w 2427"/>
                <a:gd name="connsiteY219" fmla="*/ 559 h 1469"/>
                <a:gd name="connsiteX220" fmla="*/ 853 w 2427"/>
                <a:gd name="connsiteY220" fmla="*/ 552 h 1469"/>
                <a:gd name="connsiteX221" fmla="*/ 853 w 2427"/>
                <a:gd name="connsiteY221" fmla="*/ 545 h 1469"/>
                <a:gd name="connsiteX222" fmla="*/ 854 w 2427"/>
                <a:gd name="connsiteY222" fmla="*/ 538 h 1469"/>
                <a:gd name="connsiteX223" fmla="*/ 856 w 2427"/>
                <a:gd name="connsiteY223" fmla="*/ 518 h 1469"/>
                <a:gd name="connsiteX224" fmla="*/ 837 w 2427"/>
                <a:gd name="connsiteY224" fmla="*/ 520 h 1469"/>
                <a:gd name="connsiteX225" fmla="*/ 802 w 2427"/>
                <a:gd name="connsiteY225" fmla="*/ 524 h 1469"/>
                <a:gd name="connsiteX226" fmla="*/ 767 w 2427"/>
                <a:gd name="connsiteY226" fmla="*/ 528 h 1469"/>
                <a:gd name="connsiteX227" fmla="*/ 732 w 2427"/>
                <a:gd name="connsiteY227" fmla="*/ 532 h 1469"/>
                <a:gd name="connsiteX228" fmla="*/ 698 w 2427"/>
                <a:gd name="connsiteY228" fmla="*/ 538 h 1469"/>
                <a:gd name="connsiteX229" fmla="*/ 664 w 2427"/>
                <a:gd name="connsiteY229" fmla="*/ 542 h 1469"/>
                <a:gd name="connsiteX230" fmla="*/ 631 w 2427"/>
                <a:gd name="connsiteY230" fmla="*/ 548 h 1469"/>
                <a:gd name="connsiteX231" fmla="*/ 600 w 2427"/>
                <a:gd name="connsiteY231" fmla="*/ 554 h 1469"/>
                <a:gd name="connsiteX232" fmla="*/ 567 w 2427"/>
                <a:gd name="connsiteY232" fmla="*/ 560 h 1469"/>
                <a:gd name="connsiteX233" fmla="*/ 537 w 2427"/>
                <a:gd name="connsiteY233" fmla="*/ 567 h 1469"/>
                <a:gd name="connsiteX234" fmla="*/ 506 w 2427"/>
                <a:gd name="connsiteY234" fmla="*/ 574 h 1469"/>
                <a:gd name="connsiteX235" fmla="*/ 476 w 2427"/>
                <a:gd name="connsiteY235" fmla="*/ 581 h 1469"/>
                <a:gd name="connsiteX236" fmla="*/ 447 w 2427"/>
                <a:gd name="connsiteY236" fmla="*/ 589 h 1469"/>
                <a:gd name="connsiteX237" fmla="*/ 417 w 2427"/>
                <a:gd name="connsiteY237" fmla="*/ 596 h 1469"/>
                <a:gd name="connsiteX238" fmla="*/ 390 w 2427"/>
                <a:gd name="connsiteY238" fmla="*/ 604 h 1469"/>
                <a:gd name="connsiteX239" fmla="*/ 362 w 2427"/>
                <a:gd name="connsiteY239" fmla="*/ 614 h 1469"/>
                <a:gd name="connsiteX240" fmla="*/ 337 w 2427"/>
                <a:gd name="connsiteY240" fmla="*/ 622 h 1469"/>
                <a:gd name="connsiteX241" fmla="*/ 311 w 2427"/>
                <a:gd name="connsiteY241" fmla="*/ 631 h 1469"/>
                <a:gd name="connsiteX242" fmla="*/ 285 w 2427"/>
                <a:gd name="connsiteY242" fmla="*/ 640 h 1469"/>
                <a:gd name="connsiteX243" fmla="*/ 262 w 2427"/>
                <a:gd name="connsiteY243" fmla="*/ 650 h 1469"/>
                <a:gd name="connsiteX244" fmla="*/ 238 w 2427"/>
                <a:gd name="connsiteY244" fmla="*/ 660 h 1469"/>
                <a:gd name="connsiteX245" fmla="*/ 215 w 2427"/>
                <a:gd name="connsiteY245" fmla="*/ 671 h 1469"/>
                <a:gd name="connsiteX246" fmla="*/ 194 w 2427"/>
                <a:gd name="connsiteY246" fmla="*/ 681 h 1469"/>
                <a:gd name="connsiteX247" fmla="*/ 173 w 2427"/>
                <a:gd name="connsiteY247" fmla="*/ 692 h 1469"/>
                <a:gd name="connsiteX248" fmla="*/ 153 w 2427"/>
                <a:gd name="connsiteY248" fmla="*/ 702 h 1469"/>
                <a:gd name="connsiteX249" fmla="*/ 134 w 2427"/>
                <a:gd name="connsiteY249" fmla="*/ 714 h 1469"/>
                <a:gd name="connsiteX250" fmla="*/ 116 w 2427"/>
                <a:gd name="connsiteY250" fmla="*/ 726 h 1469"/>
                <a:gd name="connsiteX251" fmla="*/ 98 w 2427"/>
                <a:gd name="connsiteY251" fmla="*/ 737 h 1469"/>
                <a:gd name="connsiteX252" fmla="*/ 82 w 2427"/>
                <a:gd name="connsiteY252" fmla="*/ 749 h 1469"/>
                <a:gd name="connsiteX253" fmla="*/ 67 w 2427"/>
                <a:gd name="connsiteY253" fmla="*/ 762 h 1469"/>
                <a:gd name="connsiteX254" fmla="*/ 53 w 2427"/>
                <a:gd name="connsiteY254" fmla="*/ 774 h 1469"/>
                <a:gd name="connsiteX255" fmla="*/ 40 w 2427"/>
                <a:gd name="connsiteY255" fmla="*/ 787 h 1469"/>
                <a:gd name="connsiteX256" fmla="*/ 27 w 2427"/>
                <a:gd name="connsiteY256" fmla="*/ 799 h 1469"/>
                <a:gd name="connsiteX257" fmla="*/ 8 w 2427"/>
                <a:gd name="connsiteY257" fmla="*/ 836 h 1469"/>
                <a:gd name="connsiteX258" fmla="*/ 0 w 2427"/>
                <a:gd name="connsiteY258" fmla="*/ 882 h 1469"/>
                <a:gd name="connsiteX259" fmla="*/ 0 w 2427"/>
                <a:gd name="connsiteY259" fmla="*/ 927 h 1469"/>
                <a:gd name="connsiteX260" fmla="*/ 1 w 2427"/>
                <a:gd name="connsiteY260" fmla="*/ 958 h 1469"/>
                <a:gd name="connsiteX261" fmla="*/ 4 w 2427"/>
                <a:gd name="connsiteY261" fmla="*/ 983 h 1469"/>
                <a:gd name="connsiteX262" fmla="*/ 8 w 2427"/>
                <a:gd name="connsiteY262" fmla="*/ 1009 h 1469"/>
                <a:gd name="connsiteX263" fmla="*/ 14 w 2427"/>
                <a:gd name="connsiteY263" fmla="*/ 1034 h 1469"/>
                <a:gd name="connsiteX264" fmla="*/ 21 w 2427"/>
                <a:gd name="connsiteY264" fmla="*/ 1059 h 1469"/>
                <a:gd name="connsiteX265" fmla="*/ 29 w 2427"/>
                <a:gd name="connsiteY265" fmla="*/ 1082 h 1469"/>
                <a:gd name="connsiteX266" fmla="*/ 40 w 2427"/>
                <a:gd name="connsiteY266" fmla="*/ 1103 h 1469"/>
                <a:gd name="connsiteX267" fmla="*/ 51 w 2427"/>
                <a:gd name="connsiteY267" fmla="*/ 1122 h 1469"/>
                <a:gd name="connsiteX268" fmla="*/ 64 w 2427"/>
                <a:gd name="connsiteY268" fmla="*/ 1136 h 1469"/>
                <a:gd name="connsiteX269" fmla="*/ 81 w 2427"/>
                <a:gd name="connsiteY269" fmla="*/ 1149 h 1469"/>
                <a:gd name="connsiteX270" fmla="*/ 98 w 2427"/>
                <a:gd name="connsiteY270" fmla="*/ 1162 h 1469"/>
                <a:gd name="connsiteX271" fmla="*/ 118 w 2427"/>
                <a:gd name="connsiteY271" fmla="*/ 1173 h 1469"/>
                <a:gd name="connsiteX272" fmla="*/ 138 w 2427"/>
                <a:gd name="connsiteY272" fmla="*/ 1184 h 1469"/>
                <a:gd name="connsiteX273" fmla="*/ 160 w 2427"/>
                <a:gd name="connsiteY273" fmla="*/ 1193 h 1469"/>
                <a:gd name="connsiteX274" fmla="*/ 184 w 2427"/>
                <a:gd name="connsiteY274" fmla="*/ 1203 h 1469"/>
                <a:gd name="connsiteX275" fmla="*/ 208 w 2427"/>
                <a:gd name="connsiteY275" fmla="*/ 1211 h 1469"/>
                <a:gd name="connsiteX276" fmla="*/ 234 w 2427"/>
                <a:gd name="connsiteY276" fmla="*/ 1218 h 1469"/>
                <a:gd name="connsiteX277" fmla="*/ 242 w 2427"/>
                <a:gd name="connsiteY277" fmla="*/ 1239 h 1469"/>
                <a:gd name="connsiteX278" fmla="*/ 250 w 2427"/>
                <a:gd name="connsiteY278" fmla="*/ 1259 h 1469"/>
                <a:gd name="connsiteX279" fmla="*/ 261 w 2427"/>
                <a:gd name="connsiteY279" fmla="*/ 1279 h 1469"/>
                <a:gd name="connsiteX280" fmla="*/ 272 w 2427"/>
                <a:gd name="connsiteY280" fmla="*/ 1298 h 1469"/>
                <a:gd name="connsiteX281" fmla="*/ 285 w 2427"/>
                <a:gd name="connsiteY281" fmla="*/ 1317 h 1469"/>
                <a:gd name="connsiteX282" fmla="*/ 298 w 2427"/>
                <a:gd name="connsiteY282" fmla="*/ 1335 h 1469"/>
                <a:gd name="connsiteX283" fmla="*/ 313 w 2427"/>
                <a:gd name="connsiteY283" fmla="*/ 1352 h 1469"/>
                <a:gd name="connsiteX284" fmla="*/ 330 w 2427"/>
                <a:gd name="connsiteY284" fmla="*/ 1368 h 1469"/>
                <a:gd name="connsiteX285" fmla="*/ 342 w 2427"/>
                <a:gd name="connsiteY285" fmla="*/ 1380 h 1469"/>
                <a:gd name="connsiteX286" fmla="*/ 357 w 2427"/>
                <a:gd name="connsiteY286" fmla="*/ 1392 h 1469"/>
                <a:gd name="connsiteX287" fmla="*/ 371 w 2427"/>
                <a:gd name="connsiteY287" fmla="*/ 1402 h 1469"/>
                <a:gd name="connsiteX288" fmla="*/ 385 w 2427"/>
                <a:gd name="connsiteY288" fmla="*/ 1412 h 1469"/>
                <a:gd name="connsiteX289" fmla="*/ 400 w 2427"/>
                <a:gd name="connsiteY289" fmla="*/ 1421 h 1469"/>
                <a:gd name="connsiteX290" fmla="*/ 415 w 2427"/>
                <a:gd name="connsiteY290" fmla="*/ 1429 h 1469"/>
                <a:gd name="connsiteX291" fmla="*/ 430 w 2427"/>
                <a:gd name="connsiteY291" fmla="*/ 1436 h 1469"/>
                <a:gd name="connsiteX292" fmla="*/ 447 w 2427"/>
                <a:gd name="connsiteY292" fmla="*/ 1443 h 1469"/>
                <a:gd name="connsiteX293" fmla="*/ 462 w 2427"/>
                <a:gd name="connsiteY293" fmla="*/ 1449 h 1469"/>
                <a:gd name="connsiteX294" fmla="*/ 478 w 2427"/>
                <a:gd name="connsiteY294" fmla="*/ 1455 h 1469"/>
                <a:gd name="connsiteX295" fmla="*/ 494 w 2427"/>
                <a:gd name="connsiteY295" fmla="*/ 1458 h 1469"/>
                <a:gd name="connsiteX296" fmla="*/ 512 w 2427"/>
                <a:gd name="connsiteY296" fmla="*/ 1462 h 1469"/>
                <a:gd name="connsiteX297" fmla="*/ 528 w 2427"/>
                <a:gd name="connsiteY297" fmla="*/ 1465 h 1469"/>
                <a:gd name="connsiteX298" fmla="*/ 546 w 2427"/>
                <a:gd name="connsiteY298" fmla="*/ 1468 h 1469"/>
                <a:gd name="connsiteX299" fmla="*/ 562 w 2427"/>
                <a:gd name="connsiteY299" fmla="*/ 1469 h 1469"/>
                <a:gd name="connsiteX300" fmla="*/ 580 w 2427"/>
                <a:gd name="connsiteY300" fmla="*/ 1469 h 1469"/>
                <a:gd name="connsiteX301" fmla="*/ 597 w 2427"/>
                <a:gd name="connsiteY301" fmla="*/ 1469 h 1469"/>
                <a:gd name="connsiteX302" fmla="*/ 614 w 2427"/>
                <a:gd name="connsiteY302" fmla="*/ 1468 h 1469"/>
                <a:gd name="connsiteX303" fmla="*/ 631 w 2427"/>
                <a:gd name="connsiteY303" fmla="*/ 1465 h 1469"/>
                <a:gd name="connsiteX304" fmla="*/ 648 w 2427"/>
                <a:gd name="connsiteY304" fmla="*/ 1462 h 1469"/>
                <a:gd name="connsiteX305" fmla="*/ 664 w 2427"/>
                <a:gd name="connsiteY305" fmla="*/ 1458 h 1469"/>
                <a:gd name="connsiteX306" fmla="*/ 679 w 2427"/>
                <a:gd name="connsiteY306" fmla="*/ 1455 h 1469"/>
                <a:gd name="connsiteX307" fmla="*/ 695 w 2427"/>
                <a:gd name="connsiteY307" fmla="*/ 1449 h 1469"/>
                <a:gd name="connsiteX308" fmla="*/ 711 w 2427"/>
                <a:gd name="connsiteY308" fmla="*/ 1443 h 1469"/>
                <a:gd name="connsiteX309" fmla="*/ 726 w 2427"/>
                <a:gd name="connsiteY309" fmla="*/ 1436 h 1469"/>
                <a:gd name="connsiteX310" fmla="*/ 740 w 2427"/>
                <a:gd name="connsiteY310" fmla="*/ 1429 h 1469"/>
                <a:gd name="connsiteX311" fmla="*/ 754 w 2427"/>
                <a:gd name="connsiteY311" fmla="*/ 1421 h 1469"/>
                <a:gd name="connsiteX312" fmla="*/ 768 w 2427"/>
                <a:gd name="connsiteY312" fmla="*/ 1412 h 1469"/>
                <a:gd name="connsiteX313" fmla="*/ 781 w 2427"/>
                <a:gd name="connsiteY313" fmla="*/ 1402 h 1469"/>
                <a:gd name="connsiteX314" fmla="*/ 794 w 2427"/>
                <a:gd name="connsiteY314" fmla="*/ 1392 h 1469"/>
                <a:gd name="connsiteX315" fmla="*/ 807 w 2427"/>
                <a:gd name="connsiteY315" fmla="*/ 1380 h 1469"/>
                <a:gd name="connsiteX316" fmla="*/ 818 w 2427"/>
                <a:gd name="connsiteY316" fmla="*/ 1368 h 1469"/>
                <a:gd name="connsiteX317" fmla="*/ 830 w 2427"/>
                <a:gd name="connsiteY317" fmla="*/ 1356 h 1469"/>
                <a:gd name="connsiteX318" fmla="*/ 842 w 2427"/>
                <a:gd name="connsiteY318" fmla="*/ 1342 h 1469"/>
                <a:gd name="connsiteX319" fmla="*/ 851 w 2427"/>
                <a:gd name="connsiteY319" fmla="*/ 1326 h 1469"/>
                <a:gd name="connsiteX320" fmla="*/ 861 w 2427"/>
                <a:gd name="connsiteY320" fmla="*/ 1311 h 1469"/>
                <a:gd name="connsiteX321" fmla="*/ 870 w 2427"/>
                <a:gd name="connsiteY321" fmla="*/ 1296 h 1469"/>
                <a:gd name="connsiteX322" fmla="*/ 877 w 2427"/>
                <a:gd name="connsiteY322" fmla="*/ 1281 h 1469"/>
                <a:gd name="connsiteX323" fmla="*/ 884 w 2427"/>
                <a:gd name="connsiteY323" fmla="*/ 1264 h 1469"/>
                <a:gd name="connsiteX324" fmla="*/ 889 w 2427"/>
                <a:gd name="connsiteY324" fmla="*/ 1248 h 1469"/>
                <a:gd name="connsiteX325" fmla="*/ 908 w 2427"/>
                <a:gd name="connsiteY325" fmla="*/ 1248 h 1469"/>
                <a:gd name="connsiteX326" fmla="*/ 927 w 2427"/>
                <a:gd name="connsiteY326" fmla="*/ 1247 h 1469"/>
                <a:gd name="connsiteX327" fmla="*/ 946 w 2427"/>
                <a:gd name="connsiteY327" fmla="*/ 1247 h 1469"/>
                <a:gd name="connsiteX328" fmla="*/ 964 w 2427"/>
                <a:gd name="connsiteY328" fmla="*/ 1247 h 1469"/>
                <a:gd name="connsiteX329" fmla="*/ 983 w 2427"/>
                <a:gd name="connsiteY329" fmla="*/ 1246 h 1469"/>
                <a:gd name="connsiteX330" fmla="*/ 1002 w 2427"/>
                <a:gd name="connsiteY330" fmla="*/ 1246 h 1469"/>
                <a:gd name="connsiteX331" fmla="*/ 1020 w 2427"/>
                <a:gd name="connsiteY331" fmla="*/ 1246 h 1469"/>
                <a:gd name="connsiteX332" fmla="*/ 1039 w 2427"/>
                <a:gd name="connsiteY332" fmla="*/ 1245 h 1469"/>
                <a:gd name="connsiteX333" fmla="*/ 1058 w 2427"/>
                <a:gd name="connsiteY333" fmla="*/ 1245 h 1469"/>
                <a:gd name="connsiteX334" fmla="*/ 1078 w 2427"/>
                <a:gd name="connsiteY334" fmla="*/ 1245 h 1469"/>
                <a:gd name="connsiteX335" fmla="*/ 1096 w 2427"/>
                <a:gd name="connsiteY335" fmla="*/ 1245 h 1469"/>
                <a:gd name="connsiteX336" fmla="*/ 1116 w 2427"/>
                <a:gd name="connsiteY336" fmla="*/ 1243 h 1469"/>
                <a:gd name="connsiteX337" fmla="*/ 1135 w 2427"/>
                <a:gd name="connsiteY337" fmla="*/ 1243 h 1469"/>
                <a:gd name="connsiteX338" fmla="*/ 1155 w 2427"/>
                <a:gd name="connsiteY338" fmla="*/ 1243 h 1469"/>
                <a:gd name="connsiteX339" fmla="*/ 1174 w 2427"/>
                <a:gd name="connsiteY339" fmla="*/ 1243 h 1469"/>
                <a:gd name="connsiteX340" fmla="*/ 1193 w 2427"/>
                <a:gd name="connsiteY340" fmla="*/ 1243 h 1469"/>
                <a:gd name="connsiteX341" fmla="*/ 1214 w 2427"/>
                <a:gd name="connsiteY341" fmla="*/ 1243 h 1469"/>
                <a:gd name="connsiteX342" fmla="*/ 1235 w 2427"/>
                <a:gd name="connsiteY342" fmla="*/ 1243 h 1469"/>
                <a:gd name="connsiteX343" fmla="*/ 1257 w 2427"/>
                <a:gd name="connsiteY343" fmla="*/ 1243 h 1469"/>
                <a:gd name="connsiteX344" fmla="*/ 1278 w 2427"/>
                <a:gd name="connsiteY344" fmla="*/ 1245 h 1469"/>
                <a:gd name="connsiteX345" fmla="*/ 1299 w 2427"/>
                <a:gd name="connsiteY345" fmla="*/ 1245 h 1469"/>
                <a:gd name="connsiteX346" fmla="*/ 1320 w 2427"/>
                <a:gd name="connsiteY346" fmla="*/ 1245 h 1469"/>
                <a:gd name="connsiteX347" fmla="*/ 1339 w 2427"/>
                <a:gd name="connsiteY347" fmla="*/ 1246 h 1469"/>
                <a:gd name="connsiteX348" fmla="*/ 1361 w 2427"/>
                <a:gd name="connsiteY348" fmla="*/ 1246 h 1469"/>
                <a:gd name="connsiteX349" fmla="*/ 1380 w 2427"/>
                <a:gd name="connsiteY349" fmla="*/ 1247 h 1469"/>
                <a:gd name="connsiteX350" fmla="*/ 1401 w 2427"/>
                <a:gd name="connsiteY350" fmla="*/ 1248 h 1469"/>
                <a:gd name="connsiteX351" fmla="*/ 1421 w 2427"/>
                <a:gd name="connsiteY351" fmla="*/ 1248 h 1469"/>
                <a:gd name="connsiteX352" fmla="*/ 1441 w 2427"/>
                <a:gd name="connsiteY352" fmla="*/ 1249 h 1469"/>
                <a:gd name="connsiteX353" fmla="*/ 1461 w 2427"/>
                <a:gd name="connsiteY353" fmla="*/ 1250 h 1469"/>
                <a:gd name="connsiteX354" fmla="*/ 1481 w 2427"/>
                <a:gd name="connsiteY354" fmla="*/ 1252 h 1469"/>
                <a:gd name="connsiteX355" fmla="*/ 1501 w 2427"/>
                <a:gd name="connsiteY355" fmla="*/ 1252 h 1469"/>
                <a:gd name="connsiteX356" fmla="*/ 1521 w 2427"/>
                <a:gd name="connsiteY356" fmla="*/ 1253 h 1469"/>
                <a:gd name="connsiteX357" fmla="*/ 1528 w 2427"/>
                <a:gd name="connsiteY357" fmla="*/ 1269 h 1469"/>
                <a:gd name="connsiteX358" fmla="*/ 1496 w 2427"/>
                <a:gd name="connsiteY358" fmla="*/ 1203 h 1469"/>
                <a:gd name="connsiteX359" fmla="*/ 1449 w 2427"/>
                <a:gd name="connsiteY359" fmla="*/ 1203 h 1469"/>
                <a:gd name="connsiteX360" fmla="*/ 1412 w 2427"/>
                <a:gd name="connsiteY360" fmla="*/ 1158 h 1469"/>
                <a:gd name="connsiteX361" fmla="*/ 1421 w 2427"/>
                <a:gd name="connsiteY361" fmla="*/ 1134 h 1469"/>
                <a:gd name="connsiteX362" fmla="*/ 1431 w 2427"/>
                <a:gd name="connsiteY362" fmla="*/ 1104 h 1469"/>
                <a:gd name="connsiteX363" fmla="*/ 1427 w 2427"/>
                <a:gd name="connsiteY363" fmla="*/ 1098 h 1469"/>
                <a:gd name="connsiteX364" fmla="*/ 1475 w 2427"/>
                <a:gd name="connsiteY364" fmla="*/ 1053 h 1469"/>
                <a:gd name="connsiteX365" fmla="*/ 1425 w 2427"/>
                <a:gd name="connsiteY365" fmla="*/ 1050 h 1469"/>
                <a:gd name="connsiteX366" fmla="*/ 1487 w 2427"/>
                <a:gd name="connsiteY366" fmla="*/ 891 h 1469"/>
                <a:gd name="connsiteX367" fmla="*/ 1538 w 2427"/>
                <a:gd name="connsiteY367" fmla="*/ 843 h 1469"/>
                <a:gd name="connsiteX368" fmla="*/ 1570 w 2427"/>
                <a:gd name="connsiteY368" fmla="*/ 795 h 1469"/>
                <a:gd name="connsiteX369" fmla="*/ 1629 w 2427"/>
                <a:gd name="connsiteY369" fmla="*/ 762 h 1469"/>
                <a:gd name="connsiteX370" fmla="*/ 1632 w 2427"/>
                <a:gd name="connsiteY370" fmla="*/ 804 h 1469"/>
                <a:gd name="connsiteX371" fmla="*/ 1643 w 2427"/>
                <a:gd name="connsiteY371" fmla="*/ 772 h 1469"/>
                <a:gd name="connsiteX372" fmla="*/ 1657 w 2427"/>
                <a:gd name="connsiteY372" fmla="*/ 782 h 1469"/>
                <a:gd name="connsiteX373" fmla="*/ 1673 w 2427"/>
                <a:gd name="connsiteY373" fmla="*/ 791 h 1469"/>
                <a:gd name="connsiteX374" fmla="*/ 1688 w 2427"/>
                <a:gd name="connsiteY374" fmla="*/ 754 h 1469"/>
                <a:gd name="connsiteX375" fmla="*/ 1703 w 2427"/>
                <a:gd name="connsiteY375" fmla="*/ 761 h 1469"/>
                <a:gd name="connsiteX376" fmla="*/ 1704 w 2427"/>
                <a:gd name="connsiteY376" fmla="*/ 720 h 1469"/>
                <a:gd name="connsiteX377" fmla="*/ 1701 w 2427"/>
                <a:gd name="connsiteY377" fmla="*/ 765 h 1469"/>
                <a:gd name="connsiteX378" fmla="*/ 1719 w 2427"/>
                <a:gd name="connsiteY378" fmla="*/ 723 h 1469"/>
                <a:gd name="connsiteX379" fmla="*/ 1735 w 2427"/>
                <a:gd name="connsiteY379" fmla="*/ 774 h 1469"/>
                <a:gd name="connsiteX380" fmla="*/ 1731 w 2427"/>
                <a:gd name="connsiteY380" fmla="*/ 726 h 1469"/>
                <a:gd name="connsiteX381" fmla="*/ 1731 w 2427"/>
                <a:gd name="connsiteY381" fmla="*/ 735 h 1469"/>
                <a:gd name="connsiteX382" fmla="*/ 1743 w 2427"/>
                <a:gd name="connsiteY382" fmla="*/ 738 h 1469"/>
                <a:gd name="connsiteX383" fmla="*/ 1755 w 2427"/>
                <a:gd name="connsiteY383" fmla="*/ 774 h 1469"/>
                <a:gd name="connsiteX384" fmla="*/ 1664 w 2427"/>
                <a:gd name="connsiteY384" fmla="*/ 732 h 1469"/>
                <a:gd name="connsiteX385" fmla="*/ 1659 w 2427"/>
                <a:gd name="connsiteY385" fmla="*/ 774 h 1469"/>
                <a:gd name="connsiteX386" fmla="*/ 1707 w 2427"/>
                <a:gd name="connsiteY386" fmla="*/ 738 h 1469"/>
                <a:gd name="connsiteX387" fmla="*/ 1743 w 2427"/>
                <a:gd name="connsiteY387" fmla="*/ 762 h 1469"/>
                <a:gd name="connsiteX388" fmla="*/ 1752 w 2427"/>
                <a:gd name="connsiteY388" fmla="*/ 729 h 1469"/>
                <a:gd name="connsiteX389" fmla="*/ 1836 w 2427"/>
                <a:gd name="connsiteY389" fmla="*/ 747 h 1469"/>
                <a:gd name="connsiteX390" fmla="*/ 1707 w 2427"/>
                <a:gd name="connsiteY390" fmla="*/ 741 h 1469"/>
                <a:gd name="connsiteX391" fmla="*/ 1722 w 2427"/>
                <a:gd name="connsiteY391" fmla="*/ 738 h 1469"/>
                <a:gd name="connsiteX392" fmla="*/ 1857 w 2427"/>
                <a:gd name="connsiteY392" fmla="*/ 735 h 1469"/>
                <a:gd name="connsiteX393" fmla="*/ 1830 w 2427"/>
                <a:gd name="connsiteY393" fmla="*/ 697 h 1469"/>
                <a:gd name="connsiteX394" fmla="*/ 2013 w 2427"/>
                <a:gd name="connsiteY394" fmla="*/ 780 h 1469"/>
                <a:gd name="connsiteX395" fmla="*/ 1920 w 2427"/>
                <a:gd name="connsiteY395" fmla="*/ 774 h 1469"/>
                <a:gd name="connsiteX396" fmla="*/ 1830 w 2427"/>
                <a:gd name="connsiteY396" fmla="*/ 741 h 1469"/>
                <a:gd name="connsiteX397" fmla="*/ 1796 w 2427"/>
                <a:gd name="connsiteY397" fmla="*/ 738 h 1469"/>
                <a:gd name="connsiteX398" fmla="*/ 1797 w 2427"/>
                <a:gd name="connsiteY398" fmla="*/ 738 h 1469"/>
                <a:gd name="connsiteX399" fmla="*/ 1729 w 2427"/>
                <a:gd name="connsiteY399" fmla="*/ 703 h 1469"/>
                <a:gd name="connsiteX400" fmla="*/ 1791 w 2427"/>
                <a:gd name="connsiteY400" fmla="*/ 708 h 1469"/>
                <a:gd name="connsiteX401" fmla="*/ 1583 w 2427"/>
                <a:gd name="connsiteY401" fmla="*/ 794 h 1469"/>
                <a:gd name="connsiteX402" fmla="*/ 1735 w 2427"/>
                <a:gd name="connsiteY402" fmla="*/ 749 h 1469"/>
                <a:gd name="connsiteX403" fmla="*/ 1392 w 2427"/>
                <a:gd name="connsiteY403" fmla="*/ 973 h 1469"/>
                <a:gd name="connsiteX404" fmla="*/ 1454 w 2427"/>
                <a:gd name="connsiteY404" fmla="*/ 925 h 1469"/>
                <a:gd name="connsiteX405" fmla="*/ 1542 w 2427"/>
                <a:gd name="connsiteY405" fmla="*/ 915 h 1469"/>
                <a:gd name="connsiteX406" fmla="*/ 1410 w 2427"/>
                <a:gd name="connsiteY406" fmla="*/ 840 h 1469"/>
                <a:gd name="connsiteX407" fmla="*/ 1494 w 2427"/>
                <a:gd name="connsiteY407" fmla="*/ 1011 h 1469"/>
                <a:gd name="connsiteX408" fmla="*/ 1416 w 2427"/>
                <a:gd name="connsiteY408" fmla="*/ 879 h 1469"/>
                <a:gd name="connsiteX409" fmla="*/ 1401 w 2427"/>
                <a:gd name="connsiteY409" fmla="*/ 837 h 1469"/>
                <a:gd name="connsiteX410" fmla="*/ 1454 w 2427"/>
                <a:gd name="connsiteY410" fmla="*/ 840 h 1469"/>
                <a:gd name="connsiteX411" fmla="*/ 1454 w 2427"/>
                <a:gd name="connsiteY411" fmla="*/ 918 h 1469"/>
                <a:gd name="connsiteX412" fmla="*/ 1380 w 2427"/>
                <a:gd name="connsiteY412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055 w 2427"/>
                <a:gd name="connsiteY26" fmla="*/ 1087 h 1469"/>
                <a:gd name="connsiteX27" fmla="*/ 2091 w 2427"/>
                <a:gd name="connsiteY27" fmla="*/ 918 h 1469"/>
                <a:gd name="connsiteX28" fmla="*/ 2118 w 2427"/>
                <a:gd name="connsiteY28" fmla="*/ 1003 h 1469"/>
                <a:gd name="connsiteX29" fmla="*/ 2194 w 2427"/>
                <a:gd name="connsiteY29" fmla="*/ 1057 h 1469"/>
                <a:gd name="connsiteX30" fmla="*/ 2158 w 2427"/>
                <a:gd name="connsiteY30" fmla="*/ 1263 h 1469"/>
                <a:gd name="connsiteX31" fmla="*/ 2208 w 2427"/>
                <a:gd name="connsiteY31" fmla="*/ 1083 h 1469"/>
                <a:gd name="connsiteX32" fmla="*/ 2205 w 2427"/>
                <a:gd name="connsiteY32" fmla="*/ 1080 h 1469"/>
                <a:gd name="connsiteX33" fmla="*/ 2199 w 2427"/>
                <a:gd name="connsiteY33" fmla="*/ 1080 h 1469"/>
                <a:gd name="connsiteX34" fmla="*/ 2165 w 2427"/>
                <a:gd name="connsiteY34" fmla="*/ 1243 h 1469"/>
                <a:gd name="connsiteX35" fmla="*/ 2171 w 2427"/>
                <a:gd name="connsiteY35" fmla="*/ 1224 h 1469"/>
                <a:gd name="connsiteX36" fmla="*/ 2183 w 2427"/>
                <a:gd name="connsiteY36" fmla="*/ 1219 h 1469"/>
                <a:gd name="connsiteX37" fmla="*/ 2195 w 2427"/>
                <a:gd name="connsiteY37" fmla="*/ 1213 h 1469"/>
                <a:gd name="connsiteX38" fmla="*/ 2207 w 2427"/>
                <a:gd name="connsiteY38" fmla="*/ 1208 h 1469"/>
                <a:gd name="connsiteX39" fmla="*/ 2218 w 2427"/>
                <a:gd name="connsiteY39" fmla="*/ 1203 h 1469"/>
                <a:gd name="connsiteX40" fmla="*/ 2230 w 2427"/>
                <a:gd name="connsiteY40" fmla="*/ 1197 h 1469"/>
                <a:gd name="connsiteX41" fmla="*/ 2241 w 2427"/>
                <a:gd name="connsiteY41" fmla="*/ 1191 h 1469"/>
                <a:gd name="connsiteX42" fmla="*/ 2251 w 2427"/>
                <a:gd name="connsiteY42" fmla="*/ 1185 h 1469"/>
                <a:gd name="connsiteX43" fmla="*/ 2261 w 2427"/>
                <a:gd name="connsiteY43" fmla="*/ 1178 h 1469"/>
                <a:gd name="connsiteX44" fmla="*/ 2279 w 2427"/>
                <a:gd name="connsiteY44" fmla="*/ 1160 h 1469"/>
                <a:gd name="connsiteX45" fmla="*/ 2294 w 2427"/>
                <a:gd name="connsiteY45" fmla="*/ 1138 h 1469"/>
                <a:gd name="connsiteX46" fmla="*/ 2307 w 2427"/>
                <a:gd name="connsiteY46" fmla="*/ 1111 h 1469"/>
                <a:gd name="connsiteX47" fmla="*/ 2317 w 2427"/>
                <a:gd name="connsiteY47" fmla="*/ 1082 h 1469"/>
                <a:gd name="connsiteX48" fmla="*/ 2324 w 2427"/>
                <a:gd name="connsiteY48" fmla="*/ 1051 h 1469"/>
                <a:gd name="connsiteX49" fmla="*/ 2328 w 2427"/>
                <a:gd name="connsiteY49" fmla="*/ 1018 h 1469"/>
                <a:gd name="connsiteX50" fmla="*/ 2331 w 2427"/>
                <a:gd name="connsiteY50" fmla="*/ 985 h 1469"/>
                <a:gd name="connsiteX51" fmla="*/ 2331 w 2427"/>
                <a:gd name="connsiteY51" fmla="*/ 954 h 1469"/>
                <a:gd name="connsiteX52" fmla="*/ 2329 w 2427"/>
                <a:gd name="connsiteY52" fmla="*/ 927 h 1469"/>
                <a:gd name="connsiteX53" fmla="*/ 2327 w 2427"/>
                <a:gd name="connsiteY53" fmla="*/ 899 h 1469"/>
                <a:gd name="connsiteX54" fmla="*/ 2322 w 2427"/>
                <a:gd name="connsiteY54" fmla="*/ 871 h 1469"/>
                <a:gd name="connsiteX55" fmla="*/ 2315 w 2427"/>
                <a:gd name="connsiteY55" fmla="*/ 844 h 1469"/>
                <a:gd name="connsiteX56" fmla="*/ 2307 w 2427"/>
                <a:gd name="connsiteY56" fmla="*/ 819 h 1469"/>
                <a:gd name="connsiteX57" fmla="*/ 2297 w 2427"/>
                <a:gd name="connsiteY57" fmla="*/ 796 h 1469"/>
                <a:gd name="connsiteX58" fmla="*/ 2284 w 2427"/>
                <a:gd name="connsiteY58" fmla="*/ 777 h 1469"/>
                <a:gd name="connsiteX59" fmla="*/ 2269 w 2427"/>
                <a:gd name="connsiteY59" fmla="*/ 762 h 1469"/>
                <a:gd name="connsiteX60" fmla="*/ 2242 w 2427"/>
                <a:gd name="connsiteY60" fmla="*/ 743 h 1469"/>
                <a:gd name="connsiteX61" fmla="*/ 2213 w 2427"/>
                <a:gd name="connsiteY61" fmla="*/ 725 h 1469"/>
                <a:gd name="connsiteX62" fmla="*/ 2181 w 2427"/>
                <a:gd name="connsiteY62" fmla="*/ 706 h 1469"/>
                <a:gd name="connsiteX63" fmla="*/ 2147 w 2427"/>
                <a:gd name="connsiteY63" fmla="*/ 688 h 1469"/>
                <a:gd name="connsiteX64" fmla="*/ 2112 w 2427"/>
                <a:gd name="connsiteY64" fmla="*/ 672 h 1469"/>
                <a:gd name="connsiteX65" fmla="*/ 2074 w 2427"/>
                <a:gd name="connsiteY65" fmla="*/ 656 h 1469"/>
                <a:gd name="connsiteX66" fmla="*/ 2034 w 2427"/>
                <a:gd name="connsiteY66" fmla="*/ 640 h 1469"/>
                <a:gd name="connsiteX67" fmla="*/ 1993 w 2427"/>
                <a:gd name="connsiteY67" fmla="*/ 625 h 1469"/>
                <a:gd name="connsiteX68" fmla="*/ 1950 w 2427"/>
                <a:gd name="connsiteY68" fmla="*/ 611 h 1469"/>
                <a:gd name="connsiteX69" fmla="*/ 1904 w 2427"/>
                <a:gd name="connsiteY69" fmla="*/ 598 h 1469"/>
                <a:gd name="connsiteX70" fmla="*/ 1857 w 2427"/>
                <a:gd name="connsiteY70" fmla="*/ 585 h 1469"/>
                <a:gd name="connsiteX71" fmla="*/ 1808 w 2427"/>
                <a:gd name="connsiteY71" fmla="*/ 574 h 1469"/>
                <a:gd name="connsiteX72" fmla="*/ 1758 w 2427"/>
                <a:gd name="connsiteY72" fmla="*/ 563 h 1469"/>
                <a:gd name="connsiteX73" fmla="*/ 1707 w 2427"/>
                <a:gd name="connsiteY73" fmla="*/ 553 h 1469"/>
                <a:gd name="connsiteX74" fmla="*/ 1654 w 2427"/>
                <a:gd name="connsiteY74" fmla="*/ 543 h 1469"/>
                <a:gd name="connsiteX75" fmla="*/ 1599 w 2427"/>
                <a:gd name="connsiteY75" fmla="*/ 535 h 1469"/>
                <a:gd name="connsiteX76" fmla="*/ 1599 w 2427"/>
                <a:gd name="connsiteY76" fmla="*/ 535 h 1469"/>
                <a:gd name="connsiteX77" fmla="*/ 1595 w 2427"/>
                <a:gd name="connsiteY77" fmla="*/ 471 h 1469"/>
                <a:gd name="connsiteX78" fmla="*/ 1487 w 2427"/>
                <a:gd name="connsiteY78" fmla="*/ 471 h 1469"/>
                <a:gd name="connsiteX79" fmla="*/ 1496 w 2427"/>
                <a:gd name="connsiteY79" fmla="*/ 637 h 1469"/>
                <a:gd name="connsiteX80" fmla="*/ 1491 w 2427"/>
                <a:gd name="connsiteY80" fmla="*/ 638 h 1469"/>
                <a:gd name="connsiteX81" fmla="*/ 1487 w 2427"/>
                <a:gd name="connsiteY81" fmla="*/ 639 h 1469"/>
                <a:gd name="connsiteX82" fmla="*/ 1482 w 2427"/>
                <a:gd name="connsiteY82" fmla="*/ 640 h 1469"/>
                <a:gd name="connsiteX83" fmla="*/ 1477 w 2427"/>
                <a:gd name="connsiteY83" fmla="*/ 642 h 1469"/>
                <a:gd name="connsiteX84" fmla="*/ 1473 w 2427"/>
                <a:gd name="connsiteY84" fmla="*/ 644 h 1469"/>
                <a:gd name="connsiteX85" fmla="*/ 1468 w 2427"/>
                <a:gd name="connsiteY85" fmla="*/ 645 h 1469"/>
                <a:gd name="connsiteX86" fmla="*/ 1462 w 2427"/>
                <a:gd name="connsiteY86" fmla="*/ 646 h 1469"/>
                <a:gd name="connsiteX87" fmla="*/ 1458 w 2427"/>
                <a:gd name="connsiteY87" fmla="*/ 647 h 1469"/>
                <a:gd name="connsiteX88" fmla="*/ 1467 w 2427"/>
                <a:gd name="connsiteY88" fmla="*/ 643 h 1469"/>
                <a:gd name="connsiteX89" fmla="*/ 1418 w 2427"/>
                <a:gd name="connsiteY89" fmla="*/ 561 h 1469"/>
                <a:gd name="connsiteX90" fmla="*/ 1405 w 2427"/>
                <a:gd name="connsiteY90" fmla="*/ 452 h 1469"/>
                <a:gd name="connsiteX91" fmla="*/ 1417 w 2427"/>
                <a:gd name="connsiteY91" fmla="*/ 442 h 1469"/>
                <a:gd name="connsiteX92" fmla="*/ 1427 w 2427"/>
                <a:gd name="connsiteY92" fmla="*/ 430 h 1469"/>
                <a:gd name="connsiteX93" fmla="*/ 1438 w 2427"/>
                <a:gd name="connsiteY93" fmla="*/ 417 h 1469"/>
                <a:gd name="connsiteX94" fmla="*/ 1447 w 2427"/>
                <a:gd name="connsiteY94" fmla="*/ 403 h 1469"/>
                <a:gd name="connsiteX95" fmla="*/ 1456 w 2427"/>
                <a:gd name="connsiteY95" fmla="*/ 388 h 1469"/>
                <a:gd name="connsiteX96" fmla="*/ 1465 w 2427"/>
                <a:gd name="connsiteY96" fmla="*/ 372 h 1469"/>
                <a:gd name="connsiteX97" fmla="*/ 1472 w 2427"/>
                <a:gd name="connsiteY97" fmla="*/ 354 h 1469"/>
                <a:gd name="connsiteX98" fmla="*/ 1479 w 2427"/>
                <a:gd name="connsiteY98" fmla="*/ 337 h 1469"/>
                <a:gd name="connsiteX99" fmla="*/ 1487 w 2427"/>
                <a:gd name="connsiteY99" fmla="*/ 471 h 1469"/>
                <a:gd name="connsiteX100" fmla="*/ 1595 w 2427"/>
                <a:gd name="connsiteY100" fmla="*/ 471 h 1469"/>
                <a:gd name="connsiteX101" fmla="*/ 1585 w 2427"/>
                <a:gd name="connsiteY101" fmla="*/ 273 h 1469"/>
                <a:gd name="connsiteX102" fmla="*/ 1584 w 2427"/>
                <a:gd name="connsiteY102" fmla="*/ 265 h 1469"/>
                <a:gd name="connsiteX103" fmla="*/ 1580 w 2427"/>
                <a:gd name="connsiteY103" fmla="*/ 257 h 1469"/>
                <a:gd name="connsiteX104" fmla="*/ 1576 w 2427"/>
                <a:gd name="connsiteY104" fmla="*/ 250 h 1469"/>
                <a:gd name="connsiteX105" fmla="*/ 1570 w 2427"/>
                <a:gd name="connsiteY105" fmla="*/ 243 h 1469"/>
                <a:gd name="connsiteX106" fmla="*/ 1563 w 2427"/>
                <a:gd name="connsiteY106" fmla="*/ 237 h 1469"/>
                <a:gd name="connsiteX107" fmla="*/ 1556 w 2427"/>
                <a:gd name="connsiteY107" fmla="*/ 234 h 1469"/>
                <a:gd name="connsiteX108" fmla="*/ 1546 w 2427"/>
                <a:gd name="connsiteY108" fmla="*/ 231 h 1469"/>
                <a:gd name="connsiteX109" fmla="*/ 1538 w 2427"/>
                <a:gd name="connsiteY109" fmla="*/ 230 h 1469"/>
                <a:gd name="connsiteX110" fmla="*/ 1517 w 2427"/>
                <a:gd name="connsiteY110" fmla="*/ 230 h 1469"/>
                <a:gd name="connsiteX111" fmla="*/ 1511 w 2427"/>
                <a:gd name="connsiteY111" fmla="*/ 230 h 1469"/>
                <a:gd name="connsiteX112" fmla="*/ 1505 w 2427"/>
                <a:gd name="connsiteY112" fmla="*/ 231 h 1469"/>
                <a:gd name="connsiteX113" fmla="*/ 1501 w 2427"/>
                <a:gd name="connsiteY113" fmla="*/ 234 h 1469"/>
                <a:gd name="connsiteX114" fmla="*/ 1495 w 2427"/>
                <a:gd name="connsiteY114" fmla="*/ 236 h 1469"/>
                <a:gd name="connsiteX115" fmla="*/ 1495 w 2427"/>
                <a:gd name="connsiteY115" fmla="*/ 236 h 1469"/>
                <a:gd name="connsiteX116" fmla="*/ 1495 w 2427"/>
                <a:gd name="connsiteY116" fmla="*/ 235 h 1469"/>
                <a:gd name="connsiteX117" fmla="*/ 1495 w 2427"/>
                <a:gd name="connsiteY117" fmla="*/ 235 h 1469"/>
                <a:gd name="connsiteX118" fmla="*/ 1495 w 2427"/>
                <a:gd name="connsiteY118" fmla="*/ 235 h 1469"/>
                <a:gd name="connsiteX119" fmla="*/ 1493 w 2427"/>
                <a:gd name="connsiteY119" fmla="*/ 212 h 1469"/>
                <a:gd name="connsiteX120" fmla="*/ 1488 w 2427"/>
                <a:gd name="connsiteY120" fmla="*/ 188 h 1469"/>
                <a:gd name="connsiteX121" fmla="*/ 1481 w 2427"/>
                <a:gd name="connsiteY121" fmla="*/ 166 h 1469"/>
                <a:gd name="connsiteX122" fmla="*/ 1473 w 2427"/>
                <a:gd name="connsiteY122" fmla="*/ 145 h 1469"/>
                <a:gd name="connsiteX123" fmla="*/ 1462 w 2427"/>
                <a:gd name="connsiteY123" fmla="*/ 124 h 1469"/>
                <a:gd name="connsiteX124" fmla="*/ 1449 w 2427"/>
                <a:gd name="connsiteY124" fmla="*/ 105 h 1469"/>
                <a:gd name="connsiteX125" fmla="*/ 1434 w 2427"/>
                <a:gd name="connsiteY125" fmla="*/ 86 h 1469"/>
                <a:gd name="connsiteX126" fmla="*/ 1418 w 2427"/>
                <a:gd name="connsiteY126" fmla="*/ 69 h 1469"/>
                <a:gd name="connsiteX127" fmla="*/ 1399 w 2427"/>
                <a:gd name="connsiteY127" fmla="*/ 54 h 1469"/>
                <a:gd name="connsiteX128" fmla="*/ 1379 w 2427"/>
                <a:gd name="connsiteY128" fmla="*/ 40 h 1469"/>
                <a:gd name="connsiteX129" fmla="*/ 1359 w 2427"/>
                <a:gd name="connsiteY129" fmla="*/ 28 h 1469"/>
                <a:gd name="connsiteX130" fmla="*/ 1338 w 2427"/>
                <a:gd name="connsiteY130" fmla="*/ 18 h 1469"/>
                <a:gd name="connsiteX131" fmla="*/ 1316 w 2427"/>
                <a:gd name="connsiteY131" fmla="*/ 11 h 1469"/>
                <a:gd name="connsiteX132" fmla="*/ 1294 w 2427"/>
                <a:gd name="connsiteY132" fmla="*/ 5 h 1469"/>
                <a:gd name="connsiteX133" fmla="*/ 1271 w 2427"/>
                <a:gd name="connsiteY133" fmla="*/ 1 h 1469"/>
                <a:gd name="connsiteX134" fmla="*/ 1247 w 2427"/>
                <a:gd name="connsiteY134" fmla="*/ 0 h 1469"/>
                <a:gd name="connsiteX135" fmla="*/ 1225 w 2427"/>
                <a:gd name="connsiteY135" fmla="*/ 1 h 1469"/>
                <a:gd name="connsiteX136" fmla="*/ 1204 w 2427"/>
                <a:gd name="connsiteY136" fmla="*/ 4 h 1469"/>
                <a:gd name="connsiteX137" fmla="*/ 1183 w 2427"/>
                <a:gd name="connsiteY137" fmla="*/ 9 h 1469"/>
                <a:gd name="connsiteX138" fmla="*/ 1163 w 2427"/>
                <a:gd name="connsiteY138" fmla="*/ 15 h 1469"/>
                <a:gd name="connsiteX139" fmla="*/ 1144 w 2427"/>
                <a:gd name="connsiteY139" fmla="*/ 25 h 1469"/>
                <a:gd name="connsiteX140" fmla="*/ 1127 w 2427"/>
                <a:gd name="connsiteY140" fmla="*/ 34 h 1469"/>
                <a:gd name="connsiteX141" fmla="*/ 1110 w 2427"/>
                <a:gd name="connsiteY141" fmla="*/ 46 h 1469"/>
                <a:gd name="connsiteX142" fmla="*/ 1095 w 2427"/>
                <a:gd name="connsiteY142" fmla="*/ 60 h 1469"/>
                <a:gd name="connsiteX143" fmla="*/ 1080 w 2427"/>
                <a:gd name="connsiteY143" fmla="*/ 74 h 1469"/>
                <a:gd name="connsiteX144" fmla="*/ 1068 w 2427"/>
                <a:gd name="connsiteY144" fmla="*/ 90 h 1469"/>
                <a:gd name="connsiteX145" fmla="*/ 1057 w 2427"/>
                <a:gd name="connsiteY145" fmla="*/ 106 h 1469"/>
                <a:gd name="connsiteX146" fmla="*/ 1047 w 2427"/>
                <a:gd name="connsiteY146" fmla="*/ 125 h 1469"/>
                <a:gd name="connsiteX147" fmla="*/ 1039 w 2427"/>
                <a:gd name="connsiteY147" fmla="*/ 144 h 1469"/>
                <a:gd name="connsiteX148" fmla="*/ 1033 w 2427"/>
                <a:gd name="connsiteY148" fmla="*/ 164 h 1469"/>
                <a:gd name="connsiteX149" fmla="*/ 1029 w 2427"/>
                <a:gd name="connsiteY149" fmla="*/ 185 h 1469"/>
                <a:gd name="connsiteX150" fmla="*/ 1026 w 2427"/>
                <a:gd name="connsiteY150" fmla="*/ 207 h 1469"/>
                <a:gd name="connsiteX151" fmla="*/ 1003 w 2427"/>
                <a:gd name="connsiteY151" fmla="*/ 227 h 1469"/>
                <a:gd name="connsiteX152" fmla="*/ 976 w 2427"/>
                <a:gd name="connsiteY152" fmla="*/ 251 h 1469"/>
                <a:gd name="connsiteX153" fmla="*/ 947 w 2427"/>
                <a:gd name="connsiteY153" fmla="*/ 279 h 1469"/>
                <a:gd name="connsiteX154" fmla="*/ 919 w 2427"/>
                <a:gd name="connsiteY154" fmla="*/ 309 h 1469"/>
                <a:gd name="connsiteX155" fmla="*/ 893 w 2427"/>
                <a:gd name="connsiteY155" fmla="*/ 338 h 1469"/>
                <a:gd name="connsiteX156" fmla="*/ 873 w 2427"/>
                <a:gd name="connsiteY156" fmla="*/ 366 h 1469"/>
                <a:gd name="connsiteX157" fmla="*/ 860 w 2427"/>
                <a:gd name="connsiteY157" fmla="*/ 391 h 1469"/>
                <a:gd name="connsiteX158" fmla="*/ 858 w 2427"/>
                <a:gd name="connsiteY158" fmla="*/ 414 h 1469"/>
                <a:gd name="connsiteX159" fmla="*/ 860 w 2427"/>
                <a:gd name="connsiteY159" fmla="*/ 422 h 1469"/>
                <a:gd name="connsiteX160" fmla="*/ 864 w 2427"/>
                <a:gd name="connsiteY160" fmla="*/ 429 h 1469"/>
                <a:gd name="connsiteX161" fmla="*/ 870 w 2427"/>
                <a:gd name="connsiteY161" fmla="*/ 435 h 1469"/>
                <a:gd name="connsiteX162" fmla="*/ 877 w 2427"/>
                <a:gd name="connsiteY162" fmla="*/ 439 h 1469"/>
                <a:gd name="connsiteX163" fmla="*/ 887 w 2427"/>
                <a:gd name="connsiteY163" fmla="*/ 444 h 1469"/>
                <a:gd name="connsiteX164" fmla="*/ 898 w 2427"/>
                <a:gd name="connsiteY164" fmla="*/ 449 h 1469"/>
                <a:gd name="connsiteX165" fmla="*/ 911 w 2427"/>
                <a:gd name="connsiteY165" fmla="*/ 452 h 1469"/>
                <a:gd name="connsiteX166" fmla="*/ 923 w 2427"/>
                <a:gd name="connsiteY166" fmla="*/ 456 h 1469"/>
                <a:gd name="connsiteX167" fmla="*/ 936 w 2427"/>
                <a:gd name="connsiteY167" fmla="*/ 459 h 1469"/>
                <a:gd name="connsiteX168" fmla="*/ 950 w 2427"/>
                <a:gd name="connsiteY168" fmla="*/ 462 h 1469"/>
                <a:gd name="connsiteX169" fmla="*/ 964 w 2427"/>
                <a:gd name="connsiteY169" fmla="*/ 465 h 1469"/>
                <a:gd name="connsiteX170" fmla="*/ 978 w 2427"/>
                <a:gd name="connsiteY170" fmla="*/ 466 h 1469"/>
                <a:gd name="connsiteX171" fmla="*/ 991 w 2427"/>
                <a:gd name="connsiteY171" fmla="*/ 469 h 1469"/>
                <a:gd name="connsiteX172" fmla="*/ 1005 w 2427"/>
                <a:gd name="connsiteY172" fmla="*/ 470 h 1469"/>
                <a:gd name="connsiteX173" fmla="*/ 1018 w 2427"/>
                <a:gd name="connsiteY173" fmla="*/ 472 h 1469"/>
                <a:gd name="connsiteX174" fmla="*/ 1030 w 2427"/>
                <a:gd name="connsiteY174" fmla="*/ 473 h 1469"/>
                <a:gd name="connsiteX175" fmla="*/ 1041 w 2427"/>
                <a:gd name="connsiteY175" fmla="*/ 473 h 1469"/>
                <a:gd name="connsiteX176" fmla="*/ 1052 w 2427"/>
                <a:gd name="connsiteY176" fmla="*/ 474 h 1469"/>
                <a:gd name="connsiteX177" fmla="*/ 1061 w 2427"/>
                <a:gd name="connsiteY177" fmla="*/ 476 h 1469"/>
                <a:gd name="connsiteX178" fmla="*/ 1069 w 2427"/>
                <a:gd name="connsiteY178" fmla="*/ 476 h 1469"/>
                <a:gd name="connsiteX179" fmla="*/ 1082 w 2427"/>
                <a:gd name="connsiteY179" fmla="*/ 589 h 1469"/>
                <a:gd name="connsiteX180" fmla="*/ 1082 w 2427"/>
                <a:gd name="connsiteY180" fmla="*/ 593 h 1469"/>
                <a:gd name="connsiteX181" fmla="*/ 1074 w 2427"/>
                <a:gd name="connsiteY181" fmla="*/ 590 h 1469"/>
                <a:gd name="connsiteX182" fmla="*/ 1067 w 2427"/>
                <a:gd name="connsiteY182" fmla="*/ 588 h 1469"/>
                <a:gd name="connsiteX183" fmla="*/ 1059 w 2427"/>
                <a:gd name="connsiteY183" fmla="*/ 588 h 1469"/>
                <a:gd name="connsiteX184" fmla="*/ 1051 w 2427"/>
                <a:gd name="connsiteY184" fmla="*/ 590 h 1469"/>
                <a:gd name="connsiteX185" fmla="*/ 1046 w 2427"/>
                <a:gd name="connsiteY185" fmla="*/ 591 h 1469"/>
                <a:gd name="connsiteX186" fmla="*/ 1043 w 2427"/>
                <a:gd name="connsiteY186" fmla="*/ 593 h 1469"/>
                <a:gd name="connsiteX187" fmla="*/ 1039 w 2427"/>
                <a:gd name="connsiteY187" fmla="*/ 594 h 1469"/>
                <a:gd name="connsiteX188" fmla="*/ 1037 w 2427"/>
                <a:gd name="connsiteY188" fmla="*/ 595 h 1469"/>
                <a:gd name="connsiteX189" fmla="*/ 969 w 2427"/>
                <a:gd name="connsiteY189" fmla="*/ 501 h 1469"/>
                <a:gd name="connsiteX190" fmla="*/ 968 w 2427"/>
                <a:gd name="connsiteY190" fmla="*/ 500 h 1469"/>
                <a:gd name="connsiteX191" fmla="*/ 963 w 2427"/>
                <a:gd name="connsiteY191" fmla="*/ 497 h 1469"/>
                <a:gd name="connsiteX192" fmla="*/ 957 w 2427"/>
                <a:gd name="connsiteY192" fmla="*/ 493 h 1469"/>
                <a:gd name="connsiteX193" fmla="*/ 951 w 2427"/>
                <a:gd name="connsiteY193" fmla="*/ 491 h 1469"/>
                <a:gd name="connsiteX194" fmla="*/ 943 w 2427"/>
                <a:gd name="connsiteY194" fmla="*/ 488 h 1469"/>
                <a:gd name="connsiteX195" fmla="*/ 936 w 2427"/>
                <a:gd name="connsiteY195" fmla="*/ 488 h 1469"/>
                <a:gd name="connsiteX196" fmla="*/ 928 w 2427"/>
                <a:gd name="connsiteY196" fmla="*/ 491 h 1469"/>
                <a:gd name="connsiteX197" fmla="*/ 920 w 2427"/>
                <a:gd name="connsiteY197" fmla="*/ 493 h 1469"/>
                <a:gd name="connsiteX198" fmla="*/ 912 w 2427"/>
                <a:gd name="connsiteY198" fmla="*/ 499 h 1469"/>
                <a:gd name="connsiteX199" fmla="*/ 900 w 2427"/>
                <a:gd name="connsiteY199" fmla="*/ 514 h 1469"/>
                <a:gd name="connsiteX200" fmla="*/ 897 w 2427"/>
                <a:gd name="connsiteY200" fmla="*/ 529 h 1469"/>
                <a:gd name="connsiteX201" fmla="*/ 899 w 2427"/>
                <a:gd name="connsiteY201" fmla="*/ 543 h 1469"/>
                <a:gd name="connsiteX202" fmla="*/ 904 w 2427"/>
                <a:gd name="connsiteY202" fmla="*/ 554 h 1469"/>
                <a:gd name="connsiteX203" fmla="*/ 906 w 2427"/>
                <a:gd name="connsiteY203" fmla="*/ 557 h 1469"/>
                <a:gd name="connsiteX204" fmla="*/ 912 w 2427"/>
                <a:gd name="connsiteY204" fmla="*/ 564 h 1469"/>
                <a:gd name="connsiteX205" fmla="*/ 920 w 2427"/>
                <a:gd name="connsiteY205" fmla="*/ 576 h 1469"/>
                <a:gd name="connsiteX206" fmla="*/ 930 w 2427"/>
                <a:gd name="connsiteY206" fmla="*/ 590 h 1469"/>
                <a:gd name="connsiteX207" fmla="*/ 941 w 2427"/>
                <a:gd name="connsiteY207" fmla="*/ 604 h 1469"/>
                <a:gd name="connsiteX208" fmla="*/ 953 w 2427"/>
                <a:gd name="connsiteY208" fmla="*/ 619 h 1469"/>
                <a:gd name="connsiteX209" fmla="*/ 962 w 2427"/>
                <a:gd name="connsiteY209" fmla="*/ 632 h 1469"/>
                <a:gd name="connsiteX210" fmla="*/ 970 w 2427"/>
                <a:gd name="connsiteY210" fmla="*/ 643 h 1469"/>
                <a:gd name="connsiteX211" fmla="*/ 944 w 2427"/>
                <a:gd name="connsiteY211" fmla="*/ 636 h 1469"/>
                <a:gd name="connsiteX212" fmla="*/ 922 w 2427"/>
                <a:gd name="connsiteY212" fmla="*/ 628 h 1469"/>
                <a:gd name="connsiteX213" fmla="*/ 902 w 2427"/>
                <a:gd name="connsiteY213" fmla="*/ 618 h 1469"/>
                <a:gd name="connsiteX214" fmla="*/ 886 w 2427"/>
                <a:gd name="connsiteY214" fmla="*/ 609 h 1469"/>
                <a:gd name="connsiteX215" fmla="*/ 873 w 2427"/>
                <a:gd name="connsiteY215" fmla="*/ 600 h 1469"/>
                <a:gd name="connsiteX216" fmla="*/ 863 w 2427"/>
                <a:gd name="connsiteY216" fmla="*/ 589 h 1469"/>
                <a:gd name="connsiteX217" fmla="*/ 857 w 2427"/>
                <a:gd name="connsiteY217" fmla="*/ 578 h 1469"/>
                <a:gd name="connsiteX218" fmla="*/ 854 w 2427"/>
                <a:gd name="connsiteY218" fmla="*/ 567 h 1469"/>
                <a:gd name="connsiteX219" fmla="*/ 853 w 2427"/>
                <a:gd name="connsiteY219" fmla="*/ 559 h 1469"/>
                <a:gd name="connsiteX220" fmla="*/ 853 w 2427"/>
                <a:gd name="connsiteY220" fmla="*/ 552 h 1469"/>
                <a:gd name="connsiteX221" fmla="*/ 853 w 2427"/>
                <a:gd name="connsiteY221" fmla="*/ 545 h 1469"/>
                <a:gd name="connsiteX222" fmla="*/ 854 w 2427"/>
                <a:gd name="connsiteY222" fmla="*/ 538 h 1469"/>
                <a:gd name="connsiteX223" fmla="*/ 856 w 2427"/>
                <a:gd name="connsiteY223" fmla="*/ 518 h 1469"/>
                <a:gd name="connsiteX224" fmla="*/ 837 w 2427"/>
                <a:gd name="connsiteY224" fmla="*/ 520 h 1469"/>
                <a:gd name="connsiteX225" fmla="*/ 802 w 2427"/>
                <a:gd name="connsiteY225" fmla="*/ 524 h 1469"/>
                <a:gd name="connsiteX226" fmla="*/ 767 w 2427"/>
                <a:gd name="connsiteY226" fmla="*/ 528 h 1469"/>
                <a:gd name="connsiteX227" fmla="*/ 732 w 2427"/>
                <a:gd name="connsiteY227" fmla="*/ 532 h 1469"/>
                <a:gd name="connsiteX228" fmla="*/ 698 w 2427"/>
                <a:gd name="connsiteY228" fmla="*/ 538 h 1469"/>
                <a:gd name="connsiteX229" fmla="*/ 664 w 2427"/>
                <a:gd name="connsiteY229" fmla="*/ 542 h 1469"/>
                <a:gd name="connsiteX230" fmla="*/ 631 w 2427"/>
                <a:gd name="connsiteY230" fmla="*/ 548 h 1469"/>
                <a:gd name="connsiteX231" fmla="*/ 600 w 2427"/>
                <a:gd name="connsiteY231" fmla="*/ 554 h 1469"/>
                <a:gd name="connsiteX232" fmla="*/ 567 w 2427"/>
                <a:gd name="connsiteY232" fmla="*/ 560 h 1469"/>
                <a:gd name="connsiteX233" fmla="*/ 537 w 2427"/>
                <a:gd name="connsiteY233" fmla="*/ 567 h 1469"/>
                <a:gd name="connsiteX234" fmla="*/ 506 w 2427"/>
                <a:gd name="connsiteY234" fmla="*/ 574 h 1469"/>
                <a:gd name="connsiteX235" fmla="*/ 476 w 2427"/>
                <a:gd name="connsiteY235" fmla="*/ 581 h 1469"/>
                <a:gd name="connsiteX236" fmla="*/ 447 w 2427"/>
                <a:gd name="connsiteY236" fmla="*/ 589 h 1469"/>
                <a:gd name="connsiteX237" fmla="*/ 417 w 2427"/>
                <a:gd name="connsiteY237" fmla="*/ 596 h 1469"/>
                <a:gd name="connsiteX238" fmla="*/ 390 w 2427"/>
                <a:gd name="connsiteY238" fmla="*/ 604 h 1469"/>
                <a:gd name="connsiteX239" fmla="*/ 362 w 2427"/>
                <a:gd name="connsiteY239" fmla="*/ 614 h 1469"/>
                <a:gd name="connsiteX240" fmla="*/ 337 w 2427"/>
                <a:gd name="connsiteY240" fmla="*/ 622 h 1469"/>
                <a:gd name="connsiteX241" fmla="*/ 311 w 2427"/>
                <a:gd name="connsiteY241" fmla="*/ 631 h 1469"/>
                <a:gd name="connsiteX242" fmla="*/ 285 w 2427"/>
                <a:gd name="connsiteY242" fmla="*/ 640 h 1469"/>
                <a:gd name="connsiteX243" fmla="*/ 262 w 2427"/>
                <a:gd name="connsiteY243" fmla="*/ 650 h 1469"/>
                <a:gd name="connsiteX244" fmla="*/ 238 w 2427"/>
                <a:gd name="connsiteY244" fmla="*/ 660 h 1469"/>
                <a:gd name="connsiteX245" fmla="*/ 215 w 2427"/>
                <a:gd name="connsiteY245" fmla="*/ 671 h 1469"/>
                <a:gd name="connsiteX246" fmla="*/ 194 w 2427"/>
                <a:gd name="connsiteY246" fmla="*/ 681 h 1469"/>
                <a:gd name="connsiteX247" fmla="*/ 173 w 2427"/>
                <a:gd name="connsiteY247" fmla="*/ 692 h 1469"/>
                <a:gd name="connsiteX248" fmla="*/ 153 w 2427"/>
                <a:gd name="connsiteY248" fmla="*/ 702 h 1469"/>
                <a:gd name="connsiteX249" fmla="*/ 134 w 2427"/>
                <a:gd name="connsiteY249" fmla="*/ 714 h 1469"/>
                <a:gd name="connsiteX250" fmla="*/ 116 w 2427"/>
                <a:gd name="connsiteY250" fmla="*/ 726 h 1469"/>
                <a:gd name="connsiteX251" fmla="*/ 98 w 2427"/>
                <a:gd name="connsiteY251" fmla="*/ 737 h 1469"/>
                <a:gd name="connsiteX252" fmla="*/ 82 w 2427"/>
                <a:gd name="connsiteY252" fmla="*/ 749 h 1469"/>
                <a:gd name="connsiteX253" fmla="*/ 67 w 2427"/>
                <a:gd name="connsiteY253" fmla="*/ 762 h 1469"/>
                <a:gd name="connsiteX254" fmla="*/ 53 w 2427"/>
                <a:gd name="connsiteY254" fmla="*/ 774 h 1469"/>
                <a:gd name="connsiteX255" fmla="*/ 40 w 2427"/>
                <a:gd name="connsiteY255" fmla="*/ 787 h 1469"/>
                <a:gd name="connsiteX256" fmla="*/ 27 w 2427"/>
                <a:gd name="connsiteY256" fmla="*/ 799 h 1469"/>
                <a:gd name="connsiteX257" fmla="*/ 8 w 2427"/>
                <a:gd name="connsiteY257" fmla="*/ 836 h 1469"/>
                <a:gd name="connsiteX258" fmla="*/ 0 w 2427"/>
                <a:gd name="connsiteY258" fmla="*/ 882 h 1469"/>
                <a:gd name="connsiteX259" fmla="*/ 0 w 2427"/>
                <a:gd name="connsiteY259" fmla="*/ 927 h 1469"/>
                <a:gd name="connsiteX260" fmla="*/ 1 w 2427"/>
                <a:gd name="connsiteY260" fmla="*/ 958 h 1469"/>
                <a:gd name="connsiteX261" fmla="*/ 4 w 2427"/>
                <a:gd name="connsiteY261" fmla="*/ 983 h 1469"/>
                <a:gd name="connsiteX262" fmla="*/ 8 w 2427"/>
                <a:gd name="connsiteY262" fmla="*/ 1009 h 1469"/>
                <a:gd name="connsiteX263" fmla="*/ 14 w 2427"/>
                <a:gd name="connsiteY263" fmla="*/ 1034 h 1469"/>
                <a:gd name="connsiteX264" fmla="*/ 21 w 2427"/>
                <a:gd name="connsiteY264" fmla="*/ 1059 h 1469"/>
                <a:gd name="connsiteX265" fmla="*/ 29 w 2427"/>
                <a:gd name="connsiteY265" fmla="*/ 1082 h 1469"/>
                <a:gd name="connsiteX266" fmla="*/ 40 w 2427"/>
                <a:gd name="connsiteY266" fmla="*/ 1103 h 1469"/>
                <a:gd name="connsiteX267" fmla="*/ 51 w 2427"/>
                <a:gd name="connsiteY267" fmla="*/ 1122 h 1469"/>
                <a:gd name="connsiteX268" fmla="*/ 64 w 2427"/>
                <a:gd name="connsiteY268" fmla="*/ 1136 h 1469"/>
                <a:gd name="connsiteX269" fmla="*/ 81 w 2427"/>
                <a:gd name="connsiteY269" fmla="*/ 1149 h 1469"/>
                <a:gd name="connsiteX270" fmla="*/ 98 w 2427"/>
                <a:gd name="connsiteY270" fmla="*/ 1162 h 1469"/>
                <a:gd name="connsiteX271" fmla="*/ 118 w 2427"/>
                <a:gd name="connsiteY271" fmla="*/ 1173 h 1469"/>
                <a:gd name="connsiteX272" fmla="*/ 138 w 2427"/>
                <a:gd name="connsiteY272" fmla="*/ 1184 h 1469"/>
                <a:gd name="connsiteX273" fmla="*/ 160 w 2427"/>
                <a:gd name="connsiteY273" fmla="*/ 1193 h 1469"/>
                <a:gd name="connsiteX274" fmla="*/ 184 w 2427"/>
                <a:gd name="connsiteY274" fmla="*/ 1203 h 1469"/>
                <a:gd name="connsiteX275" fmla="*/ 208 w 2427"/>
                <a:gd name="connsiteY275" fmla="*/ 1211 h 1469"/>
                <a:gd name="connsiteX276" fmla="*/ 234 w 2427"/>
                <a:gd name="connsiteY276" fmla="*/ 1218 h 1469"/>
                <a:gd name="connsiteX277" fmla="*/ 242 w 2427"/>
                <a:gd name="connsiteY277" fmla="*/ 1239 h 1469"/>
                <a:gd name="connsiteX278" fmla="*/ 250 w 2427"/>
                <a:gd name="connsiteY278" fmla="*/ 1259 h 1469"/>
                <a:gd name="connsiteX279" fmla="*/ 261 w 2427"/>
                <a:gd name="connsiteY279" fmla="*/ 1279 h 1469"/>
                <a:gd name="connsiteX280" fmla="*/ 272 w 2427"/>
                <a:gd name="connsiteY280" fmla="*/ 1298 h 1469"/>
                <a:gd name="connsiteX281" fmla="*/ 285 w 2427"/>
                <a:gd name="connsiteY281" fmla="*/ 1317 h 1469"/>
                <a:gd name="connsiteX282" fmla="*/ 298 w 2427"/>
                <a:gd name="connsiteY282" fmla="*/ 1335 h 1469"/>
                <a:gd name="connsiteX283" fmla="*/ 313 w 2427"/>
                <a:gd name="connsiteY283" fmla="*/ 1352 h 1469"/>
                <a:gd name="connsiteX284" fmla="*/ 330 w 2427"/>
                <a:gd name="connsiteY284" fmla="*/ 1368 h 1469"/>
                <a:gd name="connsiteX285" fmla="*/ 342 w 2427"/>
                <a:gd name="connsiteY285" fmla="*/ 1380 h 1469"/>
                <a:gd name="connsiteX286" fmla="*/ 357 w 2427"/>
                <a:gd name="connsiteY286" fmla="*/ 1392 h 1469"/>
                <a:gd name="connsiteX287" fmla="*/ 371 w 2427"/>
                <a:gd name="connsiteY287" fmla="*/ 1402 h 1469"/>
                <a:gd name="connsiteX288" fmla="*/ 385 w 2427"/>
                <a:gd name="connsiteY288" fmla="*/ 1412 h 1469"/>
                <a:gd name="connsiteX289" fmla="*/ 400 w 2427"/>
                <a:gd name="connsiteY289" fmla="*/ 1421 h 1469"/>
                <a:gd name="connsiteX290" fmla="*/ 415 w 2427"/>
                <a:gd name="connsiteY290" fmla="*/ 1429 h 1469"/>
                <a:gd name="connsiteX291" fmla="*/ 430 w 2427"/>
                <a:gd name="connsiteY291" fmla="*/ 1436 h 1469"/>
                <a:gd name="connsiteX292" fmla="*/ 447 w 2427"/>
                <a:gd name="connsiteY292" fmla="*/ 1443 h 1469"/>
                <a:gd name="connsiteX293" fmla="*/ 462 w 2427"/>
                <a:gd name="connsiteY293" fmla="*/ 1449 h 1469"/>
                <a:gd name="connsiteX294" fmla="*/ 478 w 2427"/>
                <a:gd name="connsiteY294" fmla="*/ 1455 h 1469"/>
                <a:gd name="connsiteX295" fmla="*/ 494 w 2427"/>
                <a:gd name="connsiteY295" fmla="*/ 1458 h 1469"/>
                <a:gd name="connsiteX296" fmla="*/ 512 w 2427"/>
                <a:gd name="connsiteY296" fmla="*/ 1462 h 1469"/>
                <a:gd name="connsiteX297" fmla="*/ 528 w 2427"/>
                <a:gd name="connsiteY297" fmla="*/ 1465 h 1469"/>
                <a:gd name="connsiteX298" fmla="*/ 546 w 2427"/>
                <a:gd name="connsiteY298" fmla="*/ 1468 h 1469"/>
                <a:gd name="connsiteX299" fmla="*/ 562 w 2427"/>
                <a:gd name="connsiteY299" fmla="*/ 1469 h 1469"/>
                <a:gd name="connsiteX300" fmla="*/ 580 w 2427"/>
                <a:gd name="connsiteY300" fmla="*/ 1469 h 1469"/>
                <a:gd name="connsiteX301" fmla="*/ 597 w 2427"/>
                <a:gd name="connsiteY301" fmla="*/ 1469 h 1469"/>
                <a:gd name="connsiteX302" fmla="*/ 614 w 2427"/>
                <a:gd name="connsiteY302" fmla="*/ 1468 h 1469"/>
                <a:gd name="connsiteX303" fmla="*/ 631 w 2427"/>
                <a:gd name="connsiteY303" fmla="*/ 1465 h 1469"/>
                <a:gd name="connsiteX304" fmla="*/ 648 w 2427"/>
                <a:gd name="connsiteY304" fmla="*/ 1462 h 1469"/>
                <a:gd name="connsiteX305" fmla="*/ 664 w 2427"/>
                <a:gd name="connsiteY305" fmla="*/ 1458 h 1469"/>
                <a:gd name="connsiteX306" fmla="*/ 679 w 2427"/>
                <a:gd name="connsiteY306" fmla="*/ 1455 h 1469"/>
                <a:gd name="connsiteX307" fmla="*/ 695 w 2427"/>
                <a:gd name="connsiteY307" fmla="*/ 1449 h 1469"/>
                <a:gd name="connsiteX308" fmla="*/ 711 w 2427"/>
                <a:gd name="connsiteY308" fmla="*/ 1443 h 1469"/>
                <a:gd name="connsiteX309" fmla="*/ 726 w 2427"/>
                <a:gd name="connsiteY309" fmla="*/ 1436 h 1469"/>
                <a:gd name="connsiteX310" fmla="*/ 740 w 2427"/>
                <a:gd name="connsiteY310" fmla="*/ 1429 h 1469"/>
                <a:gd name="connsiteX311" fmla="*/ 754 w 2427"/>
                <a:gd name="connsiteY311" fmla="*/ 1421 h 1469"/>
                <a:gd name="connsiteX312" fmla="*/ 768 w 2427"/>
                <a:gd name="connsiteY312" fmla="*/ 1412 h 1469"/>
                <a:gd name="connsiteX313" fmla="*/ 781 w 2427"/>
                <a:gd name="connsiteY313" fmla="*/ 1402 h 1469"/>
                <a:gd name="connsiteX314" fmla="*/ 794 w 2427"/>
                <a:gd name="connsiteY314" fmla="*/ 1392 h 1469"/>
                <a:gd name="connsiteX315" fmla="*/ 807 w 2427"/>
                <a:gd name="connsiteY315" fmla="*/ 1380 h 1469"/>
                <a:gd name="connsiteX316" fmla="*/ 818 w 2427"/>
                <a:gd name="connsiteY316" fmla="*/ 1368 h 1469"/>
                <a:gd name="connsiteX317" fmla="*/ 830 w 2427"/>
                <a:gd name="connsiteY317" fmla="*/ 1356 h 1469"/>
                <a:gd name="connsiteX318" fmla="*/ 842 w 2427"/>
                <a:gd name="connsiteY318" fmla="*/ 1342 h 1469"/>
                <a:gd name="connsiteX319" fmla="*/ 851 w 2427"/>
                <a:gd name="connsiteY319" fmla="*/ 1326 h 1469"/>
                <a:gd name="connsiteX320" fmla="*/ 861 w 2427"/>
                <a:gd name="connsiteY320" fmla="*/ 1311 h 1469"/>
                <a:gd name="connsiteX321" fmla="*/ 870 w 2427"/>
                <a:gd name="connsiteY321" fmla="*/ 1296 h 1469"/>
                <a:gd name="connsiteX322" fmla="*/ 877 w 2427"/>
                <a:gd name="connsiteY322" fmla="*/ 1281 h 1469"/>
                <a:gd name="connsiteX323" fmla="*/ 884 w 2427"/>
                <a:gd name="connsiteY323" fmla="*/ 1264 h 1469"/>
                <a:gd name="connsiteX324" fmla="*/ 889 w 2427"/>
                <a:gd name="connsiteY324" fmla="*/ 1248 h 1469"/>
                <a:gd name="connsiteX325" fmla="*/ 908 w 2427"/>
                <a:gd name="connsiteY325" fmla="*/ 1248 h 1469"/>
                <a:gd name="connsiteX326" fmla="*/ 927 w 2427"/>
                <a:gd name="connsiteY326" fmla="*/ 1247 h 1469"/>
                <a:gd name="connsiteX327" fmla="*/ 946 w 2427"/>
                <a:gd name="connsiteY327" fmla="*/ 1247 h 1469"/>
                <a:gd name="connsiteX328" fmla="*/ 964 w 2427"/>
                <a:gd name="connsiteY328" fmla="*/ 1247 h 1469"/>
                <a:gd name="connsiteX329" fmla="*/ 983 w 2427"/>
                <a:gd name="connsiteY329" fmla="*/ 1246 h 1469"/>
                <a:gd name="connsiteX330" fmla="*/ 1002 w 2427"/>
                <a:gd name="connsiteY330" fmla="*/ 1246 h 1469"/>
                <a:gd name="connsiteX331" fmla="*/ 1020 w 2427"/>
                <a:gd name="connsiteY331" fmla="*/ 1246 h 1469"/>
                <a:gd name="connsiteX332" fmla="*/ 1039 w 2427"/>
                <a:gd name="connsiteY332" fmla="*/ 1245 h 1469"/>
                <a:gd name="connsiteX333" fmla="*/ 1058 w 2427"/>
                <a:gd name="connsiteY333" fmla="*/ 1245 h 1469"/>
                <a:gd name="connsiteX334" fmla="*/ 1078 w 2427"/>
                <a:gd name="connsiteY334" fmla="*/ 1245 h 1469"/>
                <a:gd name="connsiteX335" fmla="*/ 1096 w 2427"/>
                <a:gd name="connsiteY335" fmla="*/ 1245 h 1469"/>
                <a:gd name="connsiteX336" fmla="*/ 1116 w 2427"/>
                <a:gd name="connsiteY336" fmla="*/ 1243 h 1469"/>
                <a:gd name="connsiteX337" fmla="*/ 1135 w 2427"/>
                <a:gd name="connsiteY337" fmla="*/ 1243 h 1469"/>
                <a:gd name="connsiteX338" fmla="*/ 1155 w 2427"/>
                <a:gd name="connsiteY338" fmla="*/ 1243 h 1469"/>
                <a:gd name="connsiteX339" fmla="*/ 1174 w 2427"/>
                <a:gd name="connsiteY339" fmla="*/ 1243 h 1469"/>
                <a:gd name="connsiteX340" fmla="*/ 1193 w 2427"/>
                <a:gd name="connsiteY340" fmla="*/ 1243 h 1469"/>
                <a:gd name="connsiteX341" fmla="*/ 1214 w 2427"/>
                <a:gd name="connsiteY341" fmla="*/ 1243 h 1469"/>
                <a:gd name="connsiteX342" fmla="*/ 1235 w 2427"/>
                <a:gd name="connsiteY342" fmla="*/ 1243 h 1469"/>
                <a:gd name="connsiteX343" fmla="*/ 1257 w 2427"/>
                <a:gd name="connsiteY343" fmla="*/ 1243 h 1469"/>
                <a:gd name="connsiteX344" fmla="*/ 1278 w 2427"/>
                <a:gd name="connsiteY344" fmla="*/ 1245 h 1469"/>
                <a:gd name="connsiteX345" fmla="*/ 1299 w 2427"/>
                <a:gd name="connsiteY345" fmla="*/ 1245 h 1469"/>
                <a:gd name="connsiteX346" fmla="*/ 1320 w 2427"/>
                <a:gd name="connsiteY346" fmla="*/ 1245 h 1469"/>
                <a:gd name="connsiteX347" fmla="*/ 1339 w 2427"/>
                <a:gd name="connsiteY347" fmla="*/ 1246 h 1469"/>
                <a:gd name="connsiteX348" fmla="*/ 1361 w 2427"/>
                <a:gd name="connsiteY348" fmla="*/ 1246 h 1469"/>
                <a:gd name="connsiteX349" fmla="*/ 1380 w 2427"/>
                <a:gd name="connsiteY349" fmla="*/ 1247 h 1469"/>
                <a:gd name="connsiteX350" fmla="*/ 1401 w 2427"/>
                <a:gd name="connsiteY350" fmla="*/ 1248 h 1469"/>
                <a:gd name="connsiteX351" fmla="*/ 1421 w 2427"/>
                <a:gd name="connsiteY351" fmla="*/ 1248 h 1469"/>
                <a:gd name="connsiteX352" fmla="*/ 1441 w 2427"/>
                <a:gd name="connsiteY352" fmla="*/ 1249 h 1469"/>
                <a:gd name="connsiteX353" fmla="*/ 1461 w 2427"/>
                <a:gd name="connsiteY353" fmla="*/ 1250 h 1469"/>
                <a:gd name="connsiteX354" fmla="*/ 1481 w 2427"/>
                <a:gd name="connsiteY354" fmla="*/ 1252 h 1469"/>
                <a:gd name="connsiteX355" fmla="*/ 1501 w 2427"/>
                <a:gd name="connsiteY355" fmla="*/ 1252 h 1469"/>
                <a:gd name="connsiteX356" fmla="*/ 1521 w 2427"/>
                <a:gd name="connsiteY356" fmla="*/ 1253 h 1469"/>
                <a:gd name="connsiteX357" fmla="*/ 1528 w 2427"/>
                <a:gd name="connsiteY357" fmla="*/ 1269 h 1469"/>
                <a:gd name="connsiteX358" fmla="*/ 1496 w 2427"/>
                <a:gd name="connsiteY358" fmla="*/ 1203 h 1469"/>
                <a:gd name="connsiteX359" fmla="*/ 1449 w 2427"/>
                <a:gd name="connsiteY359" fmla="*/ 1203 h 1469"/>
                <a:gd name="connsiteX360" fmla="*/ 1412 w 2427"/>
                <a:gd name="connsiteY360" fmla="*/ 1158 h 1469"/>
                <a:gd name="connsiteX361" fmla="*/ 1421 w 2427"/>
                <a:gd name="connsiteY361" fmla="*/ 1134 h 1469"/>
                <a:gd name="connsiteX362" fmla="*/ 1431 w 2427"/>
                <a:gd name="connsiteY362" fmla="*/ 1104 h 1469"/>
                <a:gd name="connsiteX363" fmla="*/ 1427 w 2427"/>
                <a:gd name="connsiteY363" fmla="*/ 1098 h 1469"/>
                <a:gd name="connsiteX364" fmla="*/ 1475 w 2427"/>
                <a:gd name="connsiteY364" fmla="*/ 1053 h 1469"/>
                <a:gd name="connsiteX365" fmla="*/ 1425 w 2427"/>
                <a:gd name="connsiteY365" fmla="*/ 1050 h 1469"/>
                <a:gd name="connsiteX366" fmla="*/ 1487 w 2427"/>
                <a:gd name="connsiteY366" fmla="*/ 891 h 1469"/>
                <a:gd name="connsiteX367" fmla="*/ 1538 w 2427"/>
                <a:gd name="connsiteY367" fmla="*/ 843 h 1469"/>
                <a:gd name="connsiteX368" fmla="*/ 1570 w 2427"/>
                <a:gd name="connsiteY368" fmla="*/ 795 h 1469"/>
                <a:gd name="connsiteX369" fmla="*/ 1629 w 2427"/>
                <a:gd name="connsiteY369" fmla="*/ 762 h 1469"/>
                <a:gd name="connsiteX370" fmla="*/ 1632 w 2427"/>
                <a:gd name="connsiteY370" fmla="*/ 804 h 1469"/>
                <a:gd name="connsiteX371" fmla="*/ 1643 w 2427"/>
                <a:gd name="connsiteY371" fmla="*/ 772 h 1469"/>
                <a:gd name="connsiteX372" fmla="*/ 1657 w 2427"/>
                <a:gd name="connsiteY372" fmla="*/ 782 h 1469"/>
                <a:gd name="connsiteX373" fmla="*/ 1673 w 2427"/>
                <a:gd name="connsiteY373" fmla="*/ 791 h 1469"/>
                <a:gd name="connsiteX374" fmla="*/ 1688 w 2427"/>
                <a:gd name="connsiteY374" fmla="*/ 754 h 1469"/>
                <a:gd name="connsiteX375" fmla="*/ 1703 w 2427"/>
                <a:gd name="connsiteY375" fmla="*/ 761 h 1469"/>
                <a:gd name="connsiteX376" fmla="*/ 1704 w 2427"/>
                <a:gd name="connsiteY376" fmla="*/ 720 h 1469"/>
                <a:gd name="connsiteX377" fmla="*/ 1701 w 2427"/>
                <a:gd name="connsiteY377" fmla="*/ 765 h 1469"/>
                <a:gd name="connsiteX378" fmla="*/ 1719 w 2427"/>
                <a:gd name="connsiteY378" fmla="*/ 723 h 1469"/>
                <a:gd name="connsiteX379" fmla="*/ 1735 w 2427"/>
                <a:gd name="connsiteY379" fmla="*/ 774 h 1469"/>
                <a:gd name="connsiteX380" fmla="*/ 1731 w 2427"/>
                <a:gd name="connsiteY380" fmla="*/ 726 h 1469"/>
                <a:gd name="connsiteX381" fmla="*/ 1731 w 2427"/>
                <a:gd name="connsiteY381" fmla="*/ 735 h 1469"/>
                <a:gd name="connsiteX382" fmla="*/ 1743 w 2427"/>
                <a:gd name="connsiteY382" fmla="*/ 738 h 1469"/>
                <a:gd name="connsiteX383" fmla="*/ 1755 w 2427"/>
                <a:gd name="connsiteY383" fmla="*/ 774 h 1469"/>
                <a:gd name="connsiteX384" fmla="*/ 1664 w 2427"/>
                <a:gd name="connsiteY384" fmla="*/ 732 h 1469"/>
                <a:gd name="connsiteX385" fmla="*/ 1659 w 2427"/>
                <a:gd name="connsiteY385" fmla="*/ 774 h 1469"/>
                <a:gd name="connsiteX386" fmla="*/ 1707 w 2427"/>
                <a:gd name="connsiteY386" fmla="*/ 738 h 1469"/>
                <a:gd name="connsiteX387" fmla="*/ 1743 w 2427"/>
                <a:gd name="connsiteY387" fmla="*/ 762 h 1469"/>
                <a:gd name="connsiteX388" fmla="*/ 1752 w 2427"/>
                <a:gd name="connsiteY388" fmla="*/ 729 h 1469"/>
                <a:gd name="connsiteX389" fmla="*/ 1836 w 2427"/>
                <a:gd name="connsiteY389" fmla="*/ 747 h 1469"/>
                <a:gd name="connsiteX390" fmla="*/ 1707 w 2427"/>
                <a:gd name="connsiteY390" fmla="*/ 741 h 1469"/>
                <a:gd name="connsiteX391" fmla="*/ 1722 w 2427"/>
                <a:gd name="connsiteY391" fmla="*/ 738 h 1469"/>
                <a:gd name="connsiteX392" fmla="*/ 1857 w 2427"/>
                <a:gd name="connsiteY392" fmla="*/ 735 h 1469"/>
                <a:gd name="connsiteX393" fmla="*/ 1830 w 2427"/>
                <a:gd name="connsiteY393" fmla="*/ 697 h 1469"/>
                <a:gd name="connsiteX394" fmla="*/ 2013 w 2427"/>
                <a:gd name="connsiteY394" fmla="*/ 780 h 1469"/>
                <a:gd name="connsiteX395" fmla="*/ 1920 w 2427"/>
                <a:gd name="connsiteY395" fmla="*/ 774 h 1469"/>
                <a:gd name="connsiteX396" fmla="*/ 1830 w 2427"/>
                <a:gd name="connsiteY396" fmla="*/ 741 h 1469"/>
                <a:gd name="connsiteX397" fmla="*/ 1796 w 2427"/>
                <a:gd name="connsiteY397" fmla="*/ 738 h 1469"/>
                <a:gd name="connsiteX398" fmla="*/ 1797 w 2427"/>
                <a:gd name="connsiteY398" fmla="*/ 738 h 1469"/>
                <a:gd name="connsiteX399" fmla="*/ 1729 w 2427"/>
                <a:gd name="connsiteY399" fmla="*/ 703 h 1469"/>
                <a:gd name="connsiteX400" fmla="*/ 1791 w 2427"/>
                <a:gd name="connsiteY400" fmla="*/ 708 h 1469"/>
                <a:gd name="connsiteX401" fmla="*/ 1583 w 2427"/>
                <a:gd name="connsiteY401" fmla="*/ 794 h 1469"/>
                <a:gd name="connsiteX402" fmla="*/ 1735 w 2427"/>
                <a:gd name="connsiteY402" fmla="*/ 749 h 1469"/>
                <a:gd name="connsiteX403" fmla="*/ 1392 w 2427"/>
                <a:gd name="connsiteY403" fmla="*/ 973 h 1469"/>
                <a:gd name="connsiteX404" fmla="*/ 1454 w 2427"/>
                <a:gd name="connsiteY404" fmla="*/ 925 h 1469"/>
                <a:gd name="connsiteX405" fmla="*/ 1542 w 2427"/>
                <a:gd name="connsiteY405" fmla="*/ 915 h 1469"/>
                <a:gd name="connsiteX406" fmla="*/ 1410 w 2427"/>
                <a:gd name="connsiteY406" fmla="*/ 840 h 1469"/>
                <a:gd name="connsiteX407" fmla="*/ 1494 w 2427"/>
                <a:gd name="connsiteY407" fmla="*/ 1011 h 1469"/>
                <a:gd name="connsiteX408" fmla="*/ 1416 w 2427"/>
                <a:gd name="connsiteY408" fmla="*/ 879 h 1469"/>
                <a:gd name="connsiteX409" fmla="*/ 1401 w 2427"/>
                <a:gd name="connsiteY409" fmla="*/ 837 h 1469"/>
                <a:gd name="connsiteX410" fmla="*/ 1454 w 2427"/>
                <a:gd name="connsiteY410" fmla="*/ 840 h 1469"/>
                <a:gd name="connsiteX411" fmla="*/ 1454 w 2427"/>
                <a:gd name="connsiteY411" fmla="*/ 918 h 1469"/>
                <a:gd name="connsiteX412" fmla="*/ 1380 w 2427"/>
                <a:gd name="connsiteY412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118 w 2427"/>
                <a:gd name="connsiteY28" fmla="*/ 1003 h 1469"/>
                <a:gd name="connsiteX29" fmla="*/ 2194 w 2427"/>
                <a:gd name="connsiteY29" fmla="*/ 1057 h 1469"/>
                <a:gd name="connsiteX30" fmla="*/ 2158 w 2427"/>
                <a:gd name="connsiteY30" fmla="*/ 1263 h 1469"/>
                <a:gd name="connsiteX31" fmla="*/ 2208 w 2427"/>
                <a:gd name="connsiteY31" fmla="*/ 1083 h 1469"/>
                <a:gd name="connsiteX32" fmla="*/ 2205 w 2427"/>
                <a:gd name="connsiteY32" fmla="*/ 1080 h 1469"/>
                <a:gd name="connsiteX33" fmla="*/ 2199 w 2427"/>
                <a:gd name="connsiteY33" fmla="*/ 1080 h 1469"/>
                <a:gd name="connsiteX34" fmla="*/ 2165 w 2427"/>
                <a:gd name="connsiteY34" fmla="*/ 1243 h 1469"/>
                <a:gd name="connsiteX35" fmla="*/ 2171 w 2427"/>
                <a:gd name="connsiteY35" fmla="*/ 1224 h 1469"/>
                <a:gd name="connsiteX36" fmla="*/ 2183 w 2427"/>
                <a:gd name="connsiteY36" fmla="*/ 1219 h 1469"/>
                <a:gd name="connsiteX37" fmla="*/ 2195 w 2427"/>
                <a:gd name="connsiteY37" fmla="*/ 1213 h 1469"/>
                <a:gd name="connsiteX38" fmla="*/ 2207 w 2427"/>
                <a:gd name="connsiteY38" fmla="*/ 1208 h 1469"/>
                <a:gd name="connsiteX39" fmla="*/ 2218 w 2427"/>
                <a:gd name="connsiteY39" fmla="*/ 1203 h 1469"/>
                <a:gd name="connsiteX40" fmla="*/ 2230 w 2427"/>
                <a:gd name="connsiteY40" fmla="*/ 1197 h 1469"/>
                <a:gd name="connsiteX41" fmla="*/ 2241 w 2427"/>
                <a:gd name="connsiteY41" fmla="*/ 1191 h 1469"/>
                <a:gd name="connsiteX42" fmla="*/ 2251 w 2427"/>
                <a:gd name="connsiteY42" fmla="*/ 1185 h 1469"/>
                <a:gd name="connsiteX43" fmla="*/ 2261 w 2427"/>
                <a:gd name="connsiteY43" fmla="*/ 1178 h 1469"/>
                <a:gd name="connsiteX44" fmla="*/ 2279 w 2427"/>
                <a:gd name="connsiteY44" fmla="*/ 1160 h 1469"/>
                <a:gd name="connsiteX45" fmla="*/ 2294 w 2427"/>
                <a:gd name="connsiteY45" fmla="*/ 1138 h 1469"/>
                <a:gd name="connsiteX46" fmla="*/ 2307 w 2427"/>
                <a:gd name="connsiteY46" fmla="*/ 1111 h 1469"/>
                <a:gd name="connsiteX47" fmla="*/ 2317 w 2427"/>
                <a:gd name="connsiteY47" fmla="*/ 1082 h 1469"/>
                <a:gd name="connsiteX48" fmla="*/ 2324 w 2427"/>
                <a:gd name="connsiteY48" fmla="*/ 1051 h 1469"/>
                <a:gd name="connsiteX49" fmla="*/ 2328 w 2427"/>
                <a:gd name="connsiteY49" fmla="*/ 1018 h 1469"/>
                <a:gd name="connsiteX50" fmla="*/ 2331 w 2427"/>
                <a:gd name="connsiteY50" fmla="*/ 985 h 1469"/>
                <a:gd name="connsiteX51" fmla="*/ 2331 w 2427"/>
                <a:gd name="connsiteY51" fmla="*/ 954 h 1469"/>
                <a:gd name="connsiteX52" fmla="*/ 2329 w 2427"/>
                <a:gd name="connsiteY52" fmla="*/ 927 h 1469"/>
                <a:gd name="connsiteX53" fmla="*/ 2327 w 2427"/>
                <a:gd name="connsiteY53" fmla="*/ 899 h 1469"/>
                <a:gd name="connsiteX54" fmla="*/ 2322 w 2427"/>
                <a:gd name="connsiteY54" fmla="*/ 871 h 1469"/>
                <a:gd name="connsiteX55" fmla="*/ 2315 w 2427"/>
                <a:gd name="connsiteY55" fmla="*/ 844 h 1469"/>
                <a:gd name="connsiteX56" fmla="*/ 2307 w 2427"/>
                <a:gd name="connsiteY56" fmla="*/ 819 h 1469"/>
                <a:gd name="connsiteX57" fmla="*/ 2297 w 2427"/>
                <a:gd name="connsiteY57" fmla="*/ 796 h 1469"/>
                <a:gd name="connsiteX58" fmla="*/ 2284 w 2427"/>
                <a:gd name="connsiteY58" fmla="*/ 777 h 1469"/>
                <a:gd name="connsiteX59" fmla="*/ 2269 w 2427"/>
                <a:gd name="connsiteY59" fmla="*/ 762 h 1469"/>
                <a:gd name="connsiteX60" fmla="*/ 2242 w 2427"/>
                <a:gd name="connsiteY60" fmla="*/ 743 h 1469"/>
                <a:gd name="connsiteX61" fmla="*/ 2213 w 2427"/>
                <a:gd name="connsiteY61" fmla="*/ 725 h 1469"/>
                <a:gd name="connsiteX62" fmla="*/ 2181 w 2427"/>
                <a:gd name="connsiteY62" fmla="*/ 706 h 1469"/>
                <a:gd name="connsiteX63" fmla="*/ 2147 w 2427"/>
                <a:gd name="connsiteY63" fmla="*/ 688 h 1469"/>
                <a:gd name="connsiteX64" fmla="*/ 2112 w 2427"/>
                <a:gd name="connsiteY64" fmla="*/ 672 h 1469"/>
                <a:gd name="connsiteX65" fmla="*/ 2074 w 2427"/>
                <a:gd name="connsiteY65" fmla="*/ 656 h 1469"/>
                <a:gd name="connsiteX66" fmla="*/ 2034 w 2427"/>
                <a:gd name="connsiteY66" fmla="*/ 640 h 1469"/>
                <a:gd name="connsiteX67" fmla="*/ 1993 w 2427"/>
                <a:gd name="connsiteY67" fmla="*/ 625 h 1469"/>
                <a:gd name="connsiteX68" fmla="*/ 1950 w 2427"/>
                <a:gd name="connsiteY68" fmla="*/ 611 h 1469"/>
                <a:gd name="connsiteX69" fmla="*/ 1904 w 2427"/>
                <a:gd name="connsiteY69" fmla="*/ 598 h 1469"/>
                <a:gd name="connsiteX70" fmla="*/ 1857 w 2427"/>
                <a:gd name="connsiteY70" fmla="*/ 585 h 1469"/>
                <a:gd name="connsiteX71" fmla="*/ 1808 w 2427"/>
                <a:gd name="connsiteY71" fmla="*/ 574 h 1469"/>
                <a:gd name="connsiteX72" fmla="*/ 1758 w 2427"/>
                <a:gd name="connsiteY72" fmla="*/ 563 h 1469"/>
                <a:gd name="connsiteX73" fmla="*/ 1707 w 2427"/>
                <a:gd name="connsiteY73" fmla="*/ 553 h 1469"/>
                <a:gd name="connsiteX74" fmla="*/ 1654 w 2427"/>
                <a:gd name="connsiteY74" fmla="*/ 543 h 1469"/>
                <a:gd name="connsiteX75" fmla="*/ 1599 w 2427"/>
                <a:gd name="connsiteY75" fmla="*/ 535 h 1469"/>
                <a:gd name="connsiteX76" fmla="*/ 1599 w 2427"/>
                <a:gd name="connsiteY76" fmla="*/ 535 h 1469"/>
                <a:gd name="connsiteX77" fmla="*/ 1595 w 2427"/>
                <a:gd name="connsiteY77" fmla="*/ 471 h 1469"/>
                <a:gd name="connsiteX78" fmla="*/ 1487 w 2427"/>
                <a:gd name="connsiteY78" fmla="*/ 471 h 1469"/>
                <a:gd name="connsiteX79" fmla="*/ 1496 w 2427"/>
                <a:gd name="connsiteY79" fmla="*/ 637 h 1469"/>
                <a:gd name="connsiteX80" fmla="*/ 1491 w 2427"/>
                <a:gd name="connsiteY80" fmla="*/ 638 h 1469"/>
                <a:gd name="connsiteX81" fmla="*/ 1487 w 2427"/>
                <a:gd name="connsiteY81" fmla="*/ 639 h 1469"/>
                <a:gd name="connsiteX82" fmla="*/ 1482 w 2427"/>
                <a:gd name="connsiteY82" fmla="*/ 640 h 1469"/>
                <a:gd name="connsiteX83" fmla="*/ 1477 w 2427"/>
                <a:gd name="connsiteY83" fmla="*/ 642 h 1469"/>
                <a:gd name="connsiteX84" fmla="*/ 1473 w 2427"/>
                <a:gd name="connsiteY84" fmla="*/ 644 h 1469"/>
                <a:gd name="connsiteX85" fmla="*/ 1468 w 2427"/>
                <a:gd name="connsiteY85" fmla="*/ 645 h 1469"/>
                <a:gd name="connsiteX86" fmla="*/ 1462 w 2427"/>
                <a:gd name="connsiteY86" fmla="*/ 646 h 1469"/>
                <a:gd name="connsiteX87" fmla="*/ 1458 w 2427"/>
                <a:gd name="connsiteY87" fmla="*/ 647 h 1469"/>
                <a:gd name="connsiteX88" fmla="*/ 1467 w 2427"/>
                <a:gd name="connsiteY88" fmla="*/ 643 h 1469"/>
                <a:gd name="connsiteX89" fmla="*/ 1418 w 2427"/>
                <a:gd name="connsiteY89" fmla="*/ 561 h 1469"/>
                <a:gd name="connsiteX90" fmla="*/ 1405 w 2427"/>
                <a:gd name="connsiteY90" fmla="*/ 452 h 1469"/>
                <a:gd name="connsiteX91" fmla="*/ 1417 w 2427"/>
                <a:gd name="connsiteY91" fmla="*/ 442 h 1469"/>
                <a:gd name="connsiteX92" fmla="*/ 1427 w 2427"/>
                <a:gd name="connsiteY92" fmla="*/ 430 h 1469"/>
                <a:gd name="connsiteX93" fmla="*/ 1438 w 2427"/>
                <a:gd name="connsiteY93" fmla="*/ 417 h 1469"/>
                <a:gd name="connsiteX94" fmla="*/ 1447 w 2427"/>
                <a:gd name="connsiteY94" fmla="*/ 403 h 1469"/>
                <a:gd name="connsiteX95" fmla="*/ 1456 w 2427"/>
                <a:gd name="connsiteY95" fmla="*/ 388 h 1469"/>
                <a:gd name="connsiteX96" fmla="*/ 1465 w 2427"/>
                <a:gd name="connsiteY96" fmla="*/ 372 h 1469"/>
                <a:gd name="connsiteX97" fmla="*/ 1472 w 2427"/>
                <a:gd name="connsiteY97" fmla="*/ 354 h 1469"/>
                <a:gd name="connsiteX98" fmla="*/ 1479 w 2427"/>
                <a:gd name="connsiteY98" fmla="*/ 337 h 1469"/>
                <a:gd name="connsiteX99" fmla="*/ 1487 w 2427"/>
                <a:gd name="connsiteY99" fmla="*/ 471 h 1469"/>
                <a:gd name="connsiteX100" fmla="*/ 1595 w 2427"/>
                <a:gd name="connsiteY100" fmla="*/ 471 h 1469"/>
                <a:gd name="connsiteX101" fmla="*/ 1585 w 2427"/>
                <a:gd name="connsiteY101" fmla="*/ 273 h 1469"/>
                <a:gd name="connsiteX102" fmla="*/ 1584 w 2427"/>
                <a:gd name="connsiteY102" fmla="*/ 265 h 1469"/>
                <a:gd name="connsiteX103" fmla="*/ 1580 w 2427"/>
                <a:gd name="connsiteY103" fmla="*/ 257 h 1469"/>
                <a:gd name="connsiteX104" fmla="*/ 1576 w 2427"/>
                <a:gd name="connsiteY104" fmla="*/ 250 h 1469"/>
                <a:gd name="connsiteX105" fmla="*/ 1570 w 2427"/>
                <a:gd name="connsiteY105" fmla="*/ 243 h 1469"/>
                <a:gd name="connsiteX106" fmla="*/ 1563 w 2427"/>
                <a:gd name="connsiteY106" fmla="*/ 237 h 1469"/>
                <a:gd name="connsiteX107" fmla="*/ 1556 w 2427"/>
                <a:gd name="connsiteY107" fmla="*/ 234 h 1469"/>
                <a:gd name="connsiteX108" fmla="*/ 1546 w 2427"/>
                <a:gd name="connsiteY108" fmla="*/ 231 h 1469"/>
                <a:gd name="connsiteX109" fmla="*/ 1538 w 2427"/>
                <a:gd name="connsiteY109" fmla="*/ 230 h 1469"/>
                <a:gd name="connsiteX110" fmla="*/ 1517 w 2427"/>
                <a:gd name="connsiteY110" fmla="*/ 230 h 1469"/>
                <a:gd name="connsiteX111" fmla="*/ 1511 w 2427"/>
                <a:gd name="connsiteY111" fmla="*/ 230 h 1469"/>
                <a:gd name="connsiteX112" fmla="*/ 1505 w 2427"/>
                <a:gd name="connsiteY112" fmla="*/ 231 h 1469"/>
                <a:gd name="connsiteX113" fmla="*/ 1501 w 2427"/>
                <a:gd name="connsiteY113" fmla="*/ 234 h 1469"/>
                <a:gd name="connsiteX114" fmla="*/ 1495 w 2427"/>
                <a:gd name="connsiteY114" fmla="*/ 236 h 1469"/>
                <a:gd name="connsiteX115" fmla="*/ 1495 w 2427"/>
                <a:gd name="connsiteY115" fmla="*/ 236 h 1469"/>
                <a:gd name="connsiteX116" fmla="*/ 1495 w 2427"/>
                <a:gd name="connsiteY116" fmla="*/ 235 h 1469"/>
                <a:gd name="connsiteX117" fmla="*/ 1495 w 2427"/>
                <a:gd name="connsiteY117" fmla="*/ 235 h 1469"/>
                <a:gd name="connsiteX118" fmla="*/ 1495 w 2427"/>
                <a:gd name="connsiteY118" fmla="*/ 235 h 1469"/>
                <a:gd name="connsiteX119" fmla="*/ 1493 w 2427"/>
                <a:gd name="connsiteY119" fmla="*/ 212 h 1469"/>
                <a:gd name="connsiteX120" fmla="*/ 1488 w 2427"/>
                <a:gd name="connsiteY120" fmla="*/ 188 h 1469"/>
                <a:gd name="connsiteX121" fmla="*/ 1481 w 2427"/>
                <a:gd name="connsiteY121" fmla="*/ 166 h 1469"/>
                <a:gd name="connsiteX122" fmla="*/ 1473 w 2427"/>
                <a:gd name="connsiteY122" fmla="*/ 145 h 1469"/>
                <a:gd name="connsiteX123" fmla="*/ 1462 w 2427"/>
                <a:gd name="connsiteY123" fmla="*/ 124 h 1469"/>
                <a:gd name="connsiteX124" fmla="*/ 1449 w 2427"/>
                <a:gd name="connsiteY124" fmla="*/ 105 h 1469"/>
                <a:gd name="connsiteX125" fmla="*/ 1434 w 2427"/>
                <a:gd name="connsiteY125" fmla="*/ 86 h 1469"/>
                <a:gd name="connsiteX126" fmla="*/ 1418 w 2427"/>
                <a:gd name="connsiteY126" fmla="*/ 69 h 1469"/>
                <a:gd name="connsiteX127" fmla="*/ 1399 w 2427"/>
                <a:gd name="connsiteY127" fmla="*/ 54 h 1469"/>
                <a:gd name="connsiteX128" fmla="*/ 1379 w 2427"/>
                <a:gd name="connsiteY128" fmla="*/ 40 h 1469"/>
                <a:gd name="connsiteX129" fmla="*/ 1359 w 2427"/>
                <a:gd name="connsiteY129" fmla="*/ 28 h 1469"/>
                <a:gd name="connsiteX130" fmla="*/ 1338 w 2427"/>
                <a:gd name="connsiteY130" fmla="*/ 18 h 1469"/>
                <a:gd name="connsiteX131" fmla="*/ 1316 w 2427"/>
                <a:gd name="connsiteY131" fmla="*/ 11 h 1469"/>
                <a:gd name="connsiteX132" fmla="*/ 1294 w 2427"/>
                <a:gd name="connsiteY132" fmla="*/ 5 h 1469"/>
                <a:gd name="connsiteX133" fmla="*/ 1271 w 2427"/>
                <a:gd name="connsiteY133" fmla="*/ 1 h 1469"/>
                <a:gd name="connsiteX134" fmla="*/ 1247 w 2427"/>
                <a:gd name="connsiteY134" fmla="*/ 0 h 1469"/>
                <a:gd name="connsiteX135" fmla="*/ 1225 w 2427"/>
                <a:gd name="connsiteY135" fmla="*/ 1 h 1469"/>
                <a:gd name="connsiteX136" fmla="*/ 1204 w 2427"/>
                <a:gd name="connsiteY136" fmla="*/ 4 h 1469"/>
                <a:gd name="connsiteX137" fmla="*/ 1183 w 2427"/>
                <a:gd name="connsiteY137" fmla="*/ 9 h 1469"/>
                <a:gd name="connsiteX138" fmla="*/ 1163 w 2427"/>
                <a:gd name="connsiteY138" fmla="*/ 15 h 1469"/>
                <a:gd name="connsiteX139" fmla="*/ 1144 w 2427"/>
                <a:gd name="connsiteY139" fmla="*/ 25 h 1469"/>
                <a:gd name="connsiteX140" fmla="*/ 1127 w 2427"/>
                <a:gd name="connsiteY140" fmla="*/ 34 h 1469"/>
                <a:gd name="connsiteX141" fmla="*/ 1110 w 2427"/>
                <a:gd name="connsiteY141" fmla="*/ 46 h 1469"/>
                <a:gd name="connsiteX142" fmla="*/ 1095 w 2427"/>
                <a:gd name="connsiteY142" fmla="*/ 60 h 1469"/>
                <a:gd name="connsiteX143" fmla="*/ 1080 w 2427"/>
                <a:gd name="connsiteY143" fmla="*/ 74 h 1469"/>
                <a:gd name="connsiteX144" fmla="*/ 1068 w 2427"/>
                <a:gd name="connsiteY144" fmla="*/ 90 h 1469"/>
                <a:gd name="connsiteX145" fmla="*/ 1057 w 2427"/>
                <a:gd name="connsiteY145" fmla="*/ 106 h 1469"/>
                <a:gd name="connsiteX146" fmla="*/ 1047 w 2427"/>
                <a:gd name="connsiteY146" fmla="*/ 125 h 1469"/>
                <a:gd name="connsiteX147" fmla="*/ 1039 w 2427"/>
                <a:gd name="connsiteY147" fmla="*/ 144 h 1469"/>
                <a:gd name="connsiteX148" fmla="*/ 1033 w 2427"/>
                <a:gd name="connsiteY148" fmla="*/ 164 h 1469"/>
                <a:gd name="connsiteX149" fmla="*/ 1029 w 2427"/>
                <a:gd name="connsiteY149" fmla="*/ 185 h 1469"/>
                <a:gd name="connsiteX150" fmla="*/ 1026 w 2427"/>
                <a:gd name="connsiteY150" fmla="*/ 207 h 1469"/>
                <a:gd name="connsiteX151" fmla="*/ 1003 w 2427"/>
                <a:gd name="connsiteY151" fmla="*/ 227 h 1469"/>
                <a:gd name="connsiteX152" fmla="*/ 976 w 2427"/>
                <a:gd name="connsiteY152" fmla="*/ 251 h 1469"/>
                <a:gd name="connsiteX153" fmla="*/ 947 w 2427"/>
                <a:gd name="connsiteY153" fmla="*/ 279 h 1469"/>
                <a:gd name="connsiteX154" fmla="*/ 919 w 2427"/>
                <a:gd name="connsiteY154" fmla="*/ 309 h 1469"/>
                <a:gd name="connsiteX155" fmla="*/ 893 w 2427"/>
                <a:gd name="connsiteY155" fmla="*/ 338 h 1469"/>
                <a:gd name="connsiteX156" fmla="*/ 873 w 2427"/>
                <a:gd name="connsiteY156" fmla="*/ 366 h 1469"/>
                <a:gd name="connsiteX157" fmla="*/ 860 w 2427"/>
                <a:gd name="connsiteY157" fmla="*/ 391 h 1469"/>
                <a:gd name="connsiteX158" fmla="*/ 858 w 2427"/>
                <a:gd name="connsiteY158" fmla="*/ 414 h 1469"/>
                <a:gd name="connsiteX159" fmla="*/ 860 w 2427"/>
                <a:gd name="connsiteY159" fmla="*/ 422 h 1469"/>
                <a:gd name="connsiteX160" fmla="*/ 864 w 2427"/>
                <a:gd name="connsiteY160" fmla="*/ 429 h 1469"/>
                <a:gd name="connsiteX161" fmla="*/ 870 w 2427"/>
                <a:gd name="connsiteY161" fmla="*/ 435 h 1469"/>
                <a:gd name="connsiteX162" fmla="*/ 877 w 2427"/>
                <a:gd name="connsiteY162" fmla="*/ 439 h 1469"/>
                <a:gd name="connsiteX163" fmla="*/ 887 w 2427"/>
                <a:gd name="connsiteY163" fmla="*/ 444 h 1469"/>
                <a:gd name="connsiteX164" fmla="*/ 898 w 2427"/>
                <a:gd name="connsiteY164" fmla="*/ 449 h 1469"/>
                <a:gd name="connsiteX165" fmla="*/ 911 w 2427"/>
                <a:gd name="connsiteY165" fmla="*/ 452 h 1469"/>
                <a:gd name="connsiteX166" fmla="*/ 923 w 2427"/>
                <a:gd name="connsiteY166" fmla="*/ 456 h 1469"/>
                <a:gd name="connsiteX167" fmla="*/ 936 w 2427"/>
                <a:gd name="connsiteY167" fmla="*/ 459 h 1469"/>
                <a:gd name="connsiteX168" fmla="*/ 950 w 2427"/>
                <a:gd name="connsiteY168" fmla="*/ 462 h 1469"/>
                <a:gd name="connsiteX169" fmla="*/ 964 w 2427"/>
                <a:gd name="connsiteY169" fmla="*/ 465 h 1469"/>
                <a:gd name="connsiteX170" fmla="*/ 978 w 2427"/>
                <a:gd name="connsiteY170" fmla="*/ 466 h 1469"/>
                <a:gd name="connsiteX171" fmla="*/ 991 w 2427"/>
                <a:gd name="connsiteY171" fmla="*/ 469 h 1469"/>
                <a:gd name="connsiteX172" fmla="*/ 1005 w 2427"/>
                <a:gd name="connsiteY172" fmla="*/ 470 h 1469"/>
                <a:gd name="connsiteX173" fmla="*/ 1018 w 2427"/>
                <a:gd name="connsiteY173" fmla="*/ 472 h 1469"/>
                <a:gd name="connsiteX174" fmla="*/ 1030 w 2427"/>
                <a:gd name="connsiteY174" fmla="*/ 473 h 1469"/>
                <a:gd name="connsiteX175" fmla="*/ 1041 w 2427"/>
                <a:gd name="connsiteY175" fmla="*/ 473 h 1469"/>
                <a:gd name="connsiteX176" fmla="*/ 1052 w 2427"/>
                <a:gd name="connsiteY176" fmla="*/ 474 h 1469"/>
                <a:gd name="connsiteX177" fmla="*/ 1061 w 2427"/>
                <a:gd name="connsiteY177" fmla="*/ 476 h 1469"/>
                <a:gd name="connsiteX178" fmla="*/ 1069 w 2427"/>
                <a:gd name="connsiteY178" fmla="*/ 476 h 1469"/>
                <a:gd name="connsiteX179" fmla="*/ 1082 w 2427"/>
                <a:gd name="connsiteY179" fmla="*/ 589 h 1469"/>
                <a:gd name="connsiteX180" fmla="*/ 1082 w 2427"/>
                <a:gd name="connsiteY180" fmla="*/ 593 h 1469"/>
                <a:gd name="connsiteX181" fmla="*/ 1074 w 2427"/>
                <a:gd name="connsiteY181" fmla="*/ 590 h 1469"/>
                <a:gd name="connsiteX182" fmla="*/ 1067 w 2427"/>
                <a:gd name="connsiteY182" fmla="*/ 588 h 1469"/>
                <a:gd name="connsiteX183" fmla="*/ 1059 w 2427"/>
                <a:gd name="connsiteY183" fmla="*/ 588 h 1469"/>
                <a:gd name="connsiteX184" fmla="*/ 1051 w 2427"/>
                <a:gd name="connsiteY184" fmla="*/ 590 h 1469"/>
                <a:gd name="connsiteX185" fmla="*/ 1046 w 2427"/>
                <a:gd name="connsiteY185" fmla="*/ 591 h 1469"/>
                <a:gd name="connsiteX186" fmla="*/ 1043 w 2427"/>
                <a:gd name="connsiteY186" fmla="*/ 593 h 1469"/>
                <a:gd name="connsiteX187" fmla="*/ 1039 w 2427"/>
                <a:gd name="connsiteY187" fmla="*/ 594 h 1469"/>
                <a:gd name="connsiteX188" fmla="*/ 1037 w 2427"/>
                <a:gd name="connsiteY188" fmla="*/ 595 h 1469"/>
                <a:gd name="connsiteX189" fmla="*/ 969 w 2427"/>
                <a:gd name="connsiteY189" fmla="*/ 501 h 1469"/>
                <a:gd name="connsiteX190" fmla="*/ 968 w 2427"/>
                <a:gd name="connsiteY190" fmla="*/ 500 h 1469"/>
                <a:gd name="connsiteX191" fmla="*/ 963 w 2427"/>
                <a:gd name="connsiteY191" fmla="*/ 497 h 1469"/>
                <a:gd name="connsiteX192" fmla="*/ 957 w 2427"/>
                <a:gd name="connsiteY192" fmla="*/ 493 h 1469"/>
                <a:gd name="connsiteX193" fmla="*/ 951 w 2427"/>
                <a:gd name="connsiteY193" fmla="*/ 491 h 1469"/>
                <a:gd name="connsiteX194" fmla="*/ 943 w 2427"/>
                <a:gd name="connsiteY194" fmla="*/ 488 h 1469"/>
                <a:gd name="connsiteX195" fmla="*/ 936 w 2427"/>
                <a:gd name="connsiteY195" fmla="*/ 488 h 1469"/>
                <a:gd name="connsiteX196" fmla="*/ 928 w 2427"/>
                <a:gd name="connsiteY196" fmla="*/ 491 h 1469"/>
                <a:gd name="connsiteX197" fmla="*/ 920 w 2427"/>
                <a:gd name="connsiteY197" fmla="*/ 493 h 1469"/>
                <a:gd name="connsiteX198" fmla="*/ 912 w 2427"/>
                <a:gd name="connsiteY198" fmla="*/ 499 h 1469"/>
                <a:gd name="connsiteX199" fmla="*/ 900 w 2427"/>
                <a:gd name="connsiteY199" fmla="*/ 514 h 1469"/>
                <a:gd name="connsiteX200" fmla="*/ 897 w 2427"/>
                <a:gd name="connsiteY200" fmla="*/ 529 h 1469"/>
                <a:gd name="connsiteX201" fmla="*/ 899 w 2427"/>
                <a:gd name="connsiteY201" fmla="*/ 543 h 1469"/>
                <a:gd name="connsiteX202" fmla="*/ 904 w 2427"/>
                <a:gd name="connsiteY202" fmla="*/ 554 h 1469"/>
                <a:gd name="connsiteX203" fmla="*/ 906 w 2427"/>
                <a:gd name="connsiteY203" fmla="*/ 557 h 1469"/>
                <a:gd name="connsiteX204" fmla="*/ 912 w 2427"/>
                <a:gd name="connsiteY204" fmla="*/ 564 h 1469"/>
                <a:gd name="connsiteX205" fmla="*/ 920 w 2427"/>
                <a:gd name="connsiteY205" fmla="*/ 576 h 1469"/>
                <a:gd name="connsiteX206" fmla="*/ 930 w 2427"/>
                <a:gd name="connsiteY206" fmla="*/ 590 h 1469"/>
                <a:gd name="connsiteX207" fmla="*/ 941 w 2427"/>
                <a:gd name="connsiteY207" fmla="*/ 604 h 1469"/>
                <a:gd name="connsiteX208" fmla="*/ 953 w 2427"/>
                <a:gd name="connsiteY208" fmla="*/ 619 h 1469"/>
                <a:gd name="connsiteX209" fmla="*/ 962 w 2427"/>
                <a:gd name="connsiteY209" fmla="*/ 632 h 1469"/>
                <a:gd name="connsiteX210" fmla="*/ 970 w 2427"/>
                <a:gd name="connsiteY210" fmla="*/ 643 h 1469"/>
                <a:gd name="connsiteX211" fmla="*/ 944 w 2427"/>
                <a:gd name="connsiteY211" fmla="*/ 636 h 1469"/>
                <a:gd name="connsiteX212" fmla="*/ 922 w 2427"/>
                <a:gd name="connsiteY212" fmla="*/ 628 h 1469"/>
                <a:gd name="connsiteX213" fmla="*/ 902 w 2427"/>
                <a:gd name="connsiteY213" fmla="*/ 618 h 1469"/>
                <a:gd name="connsiteX214" fmla="*/ 886 w 2427"/>
                <a:gd name="connsiteY214" fmla="*/ 609 h 1469"/>
                <a:gd name="connsiteX215" fmla="*/ 873 w 2427"/>
                <a:gd name="connsiteY215" fmla="*/ 600 h 1469"/>
                <a:gd name="connsiteX216" fmla="*/ 863 w 2427"/>
                <a:gd name="connsiteY216" fmla="*/ 589 h 1469"/>
                <a:gd name="connsiteX217" fmla="*/ 857 w 2427"/>
                <a:gd name="connsiteY217" fmla="*/ 578 h 1469"/>
                <a:gd name="connsiteX218" fmla="*/ 854 w 2427"/>
                <a:gd name="connsiteY218" fmla="*/ 567 h 1469"/>
                <a:gd name="connsiteX219" fmla="*/ 853 w 2427"/>
                <a:gd name="connsiteY219" fmla="*/ 559 h 1469"/>
                <a:gd name="connsiteX220" fmla="*/ 853 w 2427"/>
                <a:gd name="connsiteY220" fmla="*/ 552 h 1469"/>
                <a:gd name="connsiteX221" fmla="*/ 853 w 2427"/>
                <a:gd name="connsiteY221" fmla="*/ 545 h 1469"/>
                <a:gd name="connsiteX222" fmla="*/ 854 w 2427"/>
                <a:gd name="connsiteY222" fmla="*/ 538 h 1469"/>
                <a:gd name="connsiteX223" fmla="*/ 856 w 2427"/>
                <a:gd name="connsiteY223" fmla="*/ 518 h 1469"/>
                <a:gd name="connsiteX224" fmla="*/ 837 w 2427"/>
                <a:gd name="connsiteY224" fmla="*/ 520 h 1469"/>
                <a:gd name="connsiteX225" fmla="*/ 802 w 2427"/>
                <a:gd name="connsiteY225" fmla="*/ 524 h 1469"/>
                <a:gd name="connsiteX226" fmla="*/ 767 w 2427"/>
                <a:gd name="connsiteY226" fmla="*/ 528 h 1469"/>
                <a:gd name="connsiteX227" fmla="*/ 732 w 2427"/>
                <a:gd name="connsiteY227" fmla="*/ 532 h 1469"/>
                <a:gd name="connsiteX228" fmla="*/ 698 w 2427"/>
                <a:gd name="connsiteY228" fmla="*/ 538 h 1469"/>
                <a:gd name="connsiteX229" fmla="*/ 664 w 2427"/>
                <a:gd name="connsiteY229" fmla="*/ 542 h 1469"/>
                <a:gd name="connsiteX230" fmla="*/ 631 w 2427"/>
                <a:gd name="connsiteY230" fmla="*/ 548 h 1469"/>
                <a:gd name="connsiteX231" fmla="*/ 600 w 2427"/>
                <a:gd name="connsiteY231" fmla="*/ 554 h 1469"/>
                <a:gd name="connsiteX232" fmla="*/ 567 w 2427"/>
                <a:gd name="connsiteY232" fmla="*/ 560 h 1469"/>
                <a:gd name="connsiteX233" fmla="*/ 537 w 2427"/>
                <a:gd name="connsiteY233" fmla="*/ 567 h 1469"/>
                <a:gd name="connsiteX234" fmla="*/ 506 w 2427"/>
                <a:gd name="connsiteY234" fmla="*/ 574 h 1469"/>
                <a:gd name="connsiteX235" fmla="*/ 476 w 2427"/>
                <a:gd name="connsiteY235" fmla="*/ 581 h 1469"/>
                <a:gd name="connsiteX236" fmla="*/ 447 w 2427"/>
                <a:gd name="connsiteY236" fmla="*/ 589 h 1469"/>
                <a:gd name="connsiteX237" fmla="*/ 417 w 2427"/>
                <a:gd name="connsiteY237" fmla="*/ 596 h 1469"/>
                <a:gd name="connsiteX238" fmla="*/ 390 w 2427"/>
                <a:gd name="connsiteY238" fmla="*/ 604 h 1469"/>
                <a:gd name="connsiteX239" fmla="*/ 362 w 2427"/>
                <a:gd name="connsiteY239" fmla="*/ 614 h 1469"/>
                <a:gd name="connsiteX240" fmla="*/ 337 w 2427"/>
                <a:gd name="connsiteY240" fmla="*/ 622 h 1469"/>
                <a:gd name="connsiteX241" fmla="*/ 311 w 2427"/>
                <a:gd name="connsiteY241" fmla="*/ 631 h 1469"/>
                <a:gd name="connsiteX242" fmla="*/ 285 w 2427"/>
                <a:gd name="connsiteY242" fmla="*/ 640 h 1469"/>
                <a:gd name="connsiteX243" fmla="*/ 262 w 2427"/>
                <a:gd name="connsiteY243" fmla="*/ 650 h 1469"/>
                <a:gd name="connsiteX244" fmla="*/ 238 w 2427"/>
                <a:gd name="connsiteY244" fmla="*/ 660 h 1469"/>
                <a:gd name="connsiteX245" fmla="*/ 215 w 2427"/>
                <a:gd name="connsiteY245" fmla="*/ 671 h 1469"/>
                <a:gd name="connsiteX246" fmla="*/ 194 w 2427"/>
                <a:gd name="connsiteY246" fmla="*/ 681 h 1469"/>
                <a:gd name="connsiteX247" fmla="*/ 173 w 2427"/>
                <a:gd name="connsiteY247" fmla="*/ 692 h 1469"/>
                <a:gd name="connsiteX248" fmla="*/ 153 w 2427"/>
                <a:gd name="connsiteY248" fmla="*/ 702 h 1469"/>
                <a:gd name="connsiteX249" fmla="*/ 134 w 2427"/>
                <a:gd name="connsiteY249" fmla="*/ 714 h 1469"/>
                <a:gd name="connsiteX250" fmla="*/ 116 w 2427"/>
                <a:gd name="connsiteY250" fmla="*/ 726 h 1469"/>
                <a:gd name="connsiteX251" fmla="*/ 98 w 2427"/>
                <a:gd name="connsiteY251" fmla="*/ 737 h 1469"/>
                <a:gd name="connsiteX252" fmla="*/ 82 w 2427"/>
                <a:gd name="connsiteY252" fmla="*/ 749 h 1469"/>
                <a:gd name="connsiteX253" fmla="*/ 67 w 2427"/>
                <a:gd name="connsiteY253" fmla="*/ 762 h 1469"/>
                <a:gd name="connsiteX254" fmla="*/ 53 w 2427"/>
                <a:gd name="connsiteY254" fmla="*/ 774 h 1469"/>
                <a:gd name="connsiteX255" fmla="*/ 40 w 2427"/>
                <a:gd name="connsiteY255" fmla="*/ 787 h 1469"/>
                <a:gd name="connsiteX256" fmla="*/ 27 w 2427"/>
                <a:gd name="connsiteY256" fmla="*/ 799 h 1469"/>
                <a:gd name="connsiteX257" fmla="*/ 8 w 2427"/>
                <a:gd name="connsiteY257" fmla="*/ 836 h 1469"/>
                <a:gd name="connsiteX258" fmla="*/ 0 w 2427"/>
                <a:gd name="connsiteY258" fmla="*/ 882 h 1469"/>
                <a:gd name="connsiteX259" fmla="*/ 0 w 2427"/>
                <a:gd name="connsiteY259" fmla="*/ 927 h 1469"/>
                <a:gd name="connsiteX260" fmla="*/ 1 w 2427"/>
                <a:gd name="connsiteY260" fmla="*/ 958 h 1469"/>
                <a:gd name="connsiteX261" fmla="*/ 4 w 2427"/>
                <a:gd name="connsiteY261" fmla="*/ 983 h 1469"/>
                <a:gd name="connsiteX262" fmla="*/ 8 w 2427"/>
                <a:gd name="connsiteY262" fmla="*/ 1009 h 1469"/>
                <a:gd name="connsiteX263" fmla="*/ 14 w 2427"/>
                <a:gd name="connsiteY263" fmla="*/ 1034 h 1469"/>
                <a:gd name="connsiteX264" fmla="*/ 21 w 2427"/>
                <a:gd name="connsiteY264" fmla="*/ 1059 h 1469"/>
                <a:gd name="connsiteX265" fmla="*/ 29 w 2427"/>
                <a:gd name="connsiteY265" fmla="*/ 1082 h 1469"/>
                <a:gd name="connsiteX266" fmla="*/ 40 w 2427"/>
                <a:gd name="connsiteY266" fmla="*/ 1103 h 1469"/>
                <a:gd name="connsiteX267" fmla="*/ 51 w 2427"/>
                <a:gd name="connsiteY267" fmla="*/ 1122 h 1469"/>
                <a:gd name="connsiteX268" fmla="*/ 64 w 2427"/>
                <a:gd name="connsiteY268" fmla="*/ 1136 h 1469"/>
                <a:gd name="connsiteX269" fmla="*/ 81 w 2427"/>
                <a:gd name="connsiteY269" fmla="*/ 1149 h 1469"/>
                <a:gd name="connsiteX270" fmla="*/ 98 w 2427"/>
                <a:gd name="connsiteY270" fmla="*/ 1162 h 1469"/>
                <a:gd name="connsiteX271" fmla="*/ 118 w 2427"/>
                <a:gd name="connsiteY271" fmla="*/ 1173 h 1469"/>
                <a:gd name="connsiteX272" fmla="*/ 138 w 2427"/>
                <a:gd name="connsiteY272" fmla="*/ 1184 h 1469"/>
                <a:gd name="connsiteX273" fmla="*/ 160 w 2427"/>
                <a:gd name="connsiteY273" fmla="*/ 1193 h 1469"/>
                <a:gd name="connsiteX274" fmla="*/ 184 w 2427"/>
                <a:gd name="connsiteY274" fmla="*/ 1203 h 1469"/>
                <a:gd name="connsiteX275" fmla="*/ 208 w 2427"/>
                <a:gd name="connsiteY275" fmla="*/ 1211 h 1469"/>
                <a:gd name="connsiteX276" fmla="*/ 234 w 2427"/>
                <a:gd name="connsiteY276" fmla="*/ 1218 h 1469"/>
                <a:gd name="connsiteX277" fmla="*/ 242 w 2427"/>
                <a:gd name="connsiteY277" fmla="*/ 1239 h 1469"/>
                <a:gd name="connsiteX278" fmla="*/ 250 w 2427"/>
                <a:gd name="connsiteY278" fmla="*/ 1259 h 1469"/>
                <a:gd name="connsiteX279" fmla="*/ 261 w 2427"/>
                <a:gd name="connsiteY279" fmla="*/ 1279 h 1469"/>
                <a:gd name="connsiteX280" fmla="*/ 272 w 2427"/>
                <a:gd name="connsiteY280" fmla="*/ 1298 h 1469"/>
                <a:gd name="connsiteX281" fmla="*/ 285 w 2427"/>
                <a:gd name="connsiteY281" fmla="*/ 1317 h 1469"/>
                <a:gd name="connsiteX282" fmla="*/ 298 w 2427"/>
                <a:gd name="connsiteY282" fmla="*/ 1335 h 1469"/>
                <a:gd name="connsiteX283" fmla="*/ 313 w 2427"/>
                <a:gd name="connsiteY283" fmla="*/ 1352 h 1469"/>
                <a:gd name="connsiteX284" fmla="*/ 330 w 2427"/>
                <a:gd name="connsiteY284" fmla="*/ 1368 h 1469"/>
                <a:gd name="connsiteX285" fmla="*/ 342 w 2427"/>
                <a:gd name="connsiteY285" fmla="*/ 1380 h 1469"/>
                <a:gd name="connsiteX286" fmla="*/ 357 w 2427"/>
                <a:gd name="connsiteY286" fmla="*/ 1392 h 1469"/>
                <a:gd name="connsiteX287" fmla="*/ 371 w 2427"/>
                <a:gd name="connsiteY287" fmla="*/ 1402 h 1469"/>
                <a:gd name="connsiteX288" fmla="*/ 385 w 2427"/>
                <a:gd name="connsiteY288" fmla="*/ 1412 h 1469"/>
                <a:gd name="connsiteX289" fmla="*/ 400 w 2427"/>
                <a:gd name="connsiteY289" fmla="*/ 1421 h 1469"/>
                <a:gd name="connsiteX290" fmla="*/ 415 w 2427"/>
                <a:gd name="connsiteY290" fmla="*/ 1429 h 1469"/>
                <a:gd name="connsiteX291" fmla="*/ 430 w 2427"/>
                <a:gd name="connsiteY291" fmla="*/ 1436 h 1469"/>
                <a:gd name="connsiteX292" fmla="*/ 447 w 2427"/>
                <a:gd name="connsiteY292" fmla="*/ 1443 h 1469"/>
                <a:gd name="connsiteX293" fmla="*/ 462 w 2427"/>
                <a:gd name="connsiteY293" fmla="*/ 1449 h 1469"/>
                <a:gd name="connsiteX294" fmla="*/ 478 w 2427"/>
                <a:gd name="connsiteY294" fmla="*/ 1455 h 1469"/>
                <a:gd name="connsiteX295" fmla="*/ 494 w 2427"/>
                <a:gd name="connsiteY295" fmla="*/ 1458 h 1469"/>
                <a:gd name="connsiteX296" fmla="*/ 512 w 2427"/>
                <a:gd name="connsiteY296" fmla="*/ 1462 h 1469"/>
                <a:gd name="connsiteX297" fmla="*/ 528 w 2427"/>
                <a:gd name="connsiteY297" fmla="*/ 1465 h 1469"/>
                <a:gd name="connsiteX298" fmla="*/ 546 w 2427"/>
                <a:gd name="connsiteY298" fmla="*/ 1468 h 1469"/>
                <a:gd name="connsiteX299" fmla="*/ 562 w 2427"/>
                <a:gd name="connsiteY299" fmla="*/ 1469 h 1469"/>
                <a:gd name="connsiteX300" fmla="*/ 580 w 2427"/>
                <a:gd name="connsiteY300" fmla="*/ 1469 h 1469"/>
                <a:gd name="connsiteX301" fmla="*/ 597 w 2427"/>
                <a:gd name="connsiteY301" fmla="*/ 1469 h 1469"/>
                <a:gd name="connsiteX302" fmla="*/ 614 w 2427"/>
                <a:gd name="connsiteY302" fmla="*/ 1468 h 1469"/>
                <a:gd name="connsiteX303" fmla="*/ 631 w 2427"/>
                <a:gd name="connsiteY303" fmla="*/ 1465 h 1469"/>
                <a:gd name="connsiteX304" fmla="*/ 648 w 2427"/>
                <a:gd name="connsiteY304" fmla="*/ 1462 h 1469"/>
                <a:gd name="connsiteX305" fmla="*/ 664 w 2427"/>
                <a:gd name="connsiteY305" fmla="*/ 1458 h 1469"/>
                <a:gd name="connsiteX306" fmla="*/ 679 w 2427"/>
                <a:gd name="connsiteY306" fmla="*/ 1455 h 1469"/>
                <a:gd name="connsiteX307" fmla="*/ 695 w 2427"/>
                <a:gd name="connsiteY307" fmla="*/ 1449 h 1469"/>
                <a:gd name="connsiteX308" fmla="*/ 711 w 2427"/>
                <a:gd name="connsiteY308" fmla="*/ 1443 h 1469"/>
                <a:gd name="connsiteX309" fmla="*/ 726 w 2427"/>
                <a:gd name="connsiteY309" fmla="*/ 1436 h 1469"/>
                <a:gd name="connsiteX310" fmla="*/ 740 w 2427"/>
                <a:gd name="connsiteY310" fmla="*/ 1429 h 1469"/>
                <a:gd name="connsiteX311" fmla="*/ 754 w 2427"/>
                <a:gd name="connsiteY311" fmla="*/ 1421 h 1469"/>
                <a:gd name="connsiteX312" fmla="*/ 768 w 2427"/>
                <a:gd name="connsiteY312" fmla="*/ 1412 h 1469"/>
                <a:gd name="connsiteX313" fmla="*/ 781 w 2427"/>
                <a:gd name="connsiteY313" fmla="*/ 1402 h 1469"/>
                <a:gd name="connsiteX314" fmla="*/ 794 w 2427"/>
                <a:gd name="connsiteY314" fmla="*/ 1392 h 1469"/>
                <a:gd name="connsiteX315" fmla="*/ 807 w 2427"/>
                <a:gd name="connsiteY315" fmla="*/ 1380 h 1469"/>
                <a:gd name="connsiteX316" fmla="*/ 818 w 2427"/>
                <a:gd name="connsiteY316" fmla="*/ 1368 h 1469"/>
                <a:gd name="connsiteX317" fmla="*/ 830 w 2427"/>
                <a:gd name="connsiteY317" fmla="*/ 1356 h 1469"/>
                <a:gd name="connsiteX318" fmla="*/ 842 w 2427"/>
                <a:gd name="connsiteY318" fmla="*/ 1342 h 1469"/>
                <a:gd name="connsiteX319" fmla="*/ 851 w 2427"/>
                <a:gd name="connsiteY319" fmla="*/ 1326 h 1469"/>
                <a:gd name="connsiteX320" fmla="*/ 861 w 2427"/>
                <a:gd name="connsiteY320" fmla="*/ 1311 h 1469"/>
                <a:gd name="connsiteX321" fmla="*/ 870 w 2427"/>
                <a:gd name="connsiteY321" fmla="*/ 1296 h 1469"/>
                <a:gd name="connsiteX322" fmla="*/ 877 w 2427"/>
                <a:gd name="connsiteY322" fmla="*/ 1281 h 1469"/>
                <a:gd name="connsiteX323" fmla="*/ 884 w 2427"/>
                <a:gd name="connsiteY323" fmla="*/ 1264 h 1469"/>
                <a:gd name="connsiteX324" fmla="*/ 889 w 2427"/>
                <a:gd name="connsiteY324" fmla="*/ 1248 h 1469"/>
                <a:gd name="connsiteX325" fmla="*/ 908 w 2427"/>
                <a:gd name="connsiteY325" fmla="*/ 1248 h 1469"/>
                <a:gd name="connsiteX326" fmla="*/ 927 w 2427"/>
                <a:gd name="connsiteY326" fmla="*/ 1247 h 1469"/>
                <a:gd name="connsiteX327" fmla="*/ 946 w 2427"/>
                <a:gd name="connsiteY327" fmla="*/ 1247 h 1469"/>
                <a:gd name="connsiteX328" fmla="*/ 964 w 2427"/>
                <a:gd name="connsiteY328" fmla="*/ 1247 h 1469"/>
                <a:gd name="connsiteX329" fmla="*/ 983 w 2427"/>
                <a:gd name="connsiteY329" fmla="*/ 1246 h 1469"/>
                <a:gd name="connsiteX330" fmla="*/ 1002 w 2427"/>
                <a:gd name="connsiteY330" fmla="*/ 1246 h 1469"/>
                <a:gd name="connsiteX331" fmla="*/ 1020 w 2427"/>
                <a:gd name="connsiteY331" fmla="*/ 1246 h 1469"/>
                <a:gd name="connsiteX332" fmla="*/ 1039 w 2427"/>
                <a:gd name="connsiteY332" fmla="*/ 1245 h 1469"/>
                <a:gd name="connsiteX333" fmla="*/ 1058 w 2427"/>
                <a:gd name="connsiteY333" fmla="*/ 1245 h 1469"/>
                <a:gd name="connsiteX334" fmla="*/ 1078 w 2427"/>
                <a:gd name="connsiteY334" fmla="*/ 1245 h 1469"/>
                <a:gd name="connsiteX335" fmla="*/ 1096 w 2427"/>
                <a:gd name="connsiteY335" fmla="*/ 1245 h 1469"/>
                <a:gd name="connsiteX336" fmla="*/ 1116 w 2427"/>
                <a:gd name="connsiteY336" fmla="*/ 1243 h 1469"/>
                <a:gd name="connsiteX337" fmla="*/ 1135 w 2427"/>
                <a:gd name="connsiteY337" fmla="*/ 1243 h 1469"/>
                <a:gd name="connsiteX338" fmla="*/ 1155 w 2427"/>
                <a:gd name="connsiteY338" fmla="*/ 1243 h 1469"/>
                <a:gd name="connsiteX339" fmla="*/ 1174 w 2427"/>
                <a:gd name="connsiteY339" fmla="*/ 1243 h 1469"/>
                <a:gd name="connsiteX340" fmla="*/ 1193 w 2427"/>
                <a:gd name="connsiteY340" fmla="*/ 1243 h 1469"/>
                <a:gd name="connsiteX341" fmla="*/ 1214 w 2427"/>
                <a:gd name="connsiteY341" fmla="*/ 1243 h 1469"/>
                <a:gd name="connsiteX342" fmla="*/ 1235 w 2427"/>
                <a:gd name="connsiteY342" fmla="*/ 1243 h 1469"/>
                <a:gd name="connsiteX343" fmla="*/ 1257 w 2427"/>
                <a:gd name="connsiteY343" fmla="*/ 1243 h 1469"/>
                <a:gd name="connsiteX344" fmla="*/ 1278 w 2427"/>
                <a:gd name="connsiteY344" fmla="*/ 1245 h 1469"/>
                <a:gd name="connsiteX345" fmla="*/ 1299 w 2427"/>
                <a:gd name="connsiteY345" fmla="*/ 1245 h 1469"/>
                <a:gd name="connsiteX346" fmla="*/ 1320 w 2427"/>
                <a:gd name="connsiteY346" fmla="*/ 1245 h 1469"/>
                <a:gd name="connsiteX347" fmla="*/ 1339 w 2427"/>
                <a:gd name="connsiteY347" fmla="*/ 1246 h 1469"/>
                <a:gd name="connsiteX348" fmla="*/ 1361 w 2427"/>
                <a:gd name="connsiteY348" fmla="*/ 1246 h 1469"/>
                <a:gd name="connsiteX349" fmla="*/ 1380 w 2427"/>
                <a:gd name="connsiteY349" fmla="*/ 1247 h 1469"/>
                <a:gd name="connsiteX350" fmla="*/ 1401 w 2427"/>
                <a:gd name="connsiteY350" fmla="*/ 1248 h 1469"/>
                <a:gd name="connsiteX351" fmla="*/ 1421 w 2427"/>
                <a:gd name="connsiteY351" fmla="*/ 1248 h 1469"/>
                <a:gd name="connsiteX352" fmla="*/ 1441 w 2427"/>
                <a:gd name="connsiteY352" fmla="*/ 1249 h 1469"/>
                <a:gd name="connsiteX353" fmla="*/ 1461 w 2427"/>
                <a:gd name="connsiteY353" fmla="*/ 1250 h 1469"/>
                <a:gd name="connsiteX354" fmla="*/ 1481 w 2427"/>
                <a:gd name="connsiteY354" fmla="*/ 1252 h 1469"/>
                <a:gd name="connsiteX355" fmla="*/ 1501 w 2427"/>
                <a:gd name="connsiteY355" fmla="*/ 1252 h 1469"/>
                <a:gd name="connsiteX356" fmla="*/ 1521 w 2427"/>
                <a:gd name="connsiteY356" fmla="*/ 1253 h 1469"/>
                <a:gd name="connsiteX357" fmla="*/ 1528 w 2427"/>
                <a:gd name="connsiteY357" fmla="*/ 1269 h 1469"/>
                <a:gd name="connsiteX358" fmla="*/ 1496 w 2427"/>
                <a:gd name="connsiteY358" fmla="*/ 1203 h 1469"/>
                <a:gd name="connsiteX359" fmla="*/ 1449 w 2427"/>
                <a:gd name="connsiteY359" fmla="*/ 1203 h 1469"/>
                <a:gd name="connsiteX360" fmla="*/ 1412 w 2427"/>
                <a:gd name="connsiteY360" fmla="*/ 1158 h 1469"/>
                <a:gd name="connsiteX361" fmla="*/ 1421 w 2427"/>
                <a:gd name="connsiteY361" fmla="*/ 1134 h 1469"/>
                <a:gd name="connsiteX362" fmla="*/ 1431 w 2427"/>
                <a:gd name="connsiteY362" fmla="*/ 1104 h 1469"/>
                <a:gd name="connsiteX363" fmla="*/ 1427 w 2427"/>
                <a:gd name="connsiteY363" fmla="*/ 1098 h 1469"/>
                <a:gd name="connsiteX364" fmla="*/ 1475 w 2427"/>
                <a:gd name="connsiteY364" fmla="*/ 1053 h 1469"/>
                <a:gd name="connsiteX365" fmla="*/ 1425 w 2427"/>
                <a:gd name="connsiteY365" fmla="*/ 1050 h 1469"/>
                <a:gd name="connsiteX366" fmla="*/ 1487 w 2427"/>
                <a:gd name="connsiteY366" fmla="*/ 891 h 1469"/>
                <a:gd name="connsiteX367" fmla="*/ 1538 w 2427"/>
                <a:gd name="connsiteY367" fmla="*/ 843 h 1469"/>
                <a:gd name="connsiteX368" fmla="*/ 1570 w 2427"/>
                <a:gd name="connsiteY368" fmla="*/ 795 h 1469"/>
                <a:gd name="connsiteX369" fmla="*/ 1629 w 2427"/>
                <a:gd name="connsiteY369" fmla="*/ 762 h 1469"/>
                <a:gd name="connsiteX370" fmla="*/ 1632 w 2427"/>
                <a:gd name="connsiteY370" fmla="*/ 804 h 1469"/>
                <a:gd name="connsiteX371" fmla="*/ 1643 w 2427"/>
                <a:gd name="connsiteY371" fmla="*/ 772 h 1469"/>
                <a:gd name="connsiteX372" fmla="*/ 1657 w 2427"/>
                <a:gd name="connsiteY372" fmla="*/ 782 h 1469"/>
                <a:gd name="connsiteX373" fmla="*/ 1673 w 2427"/>
                <a:gd name="connsiteY373" fmla="*/ 791 h 1469"/>
                <a:gd name="connsiteX374" fmla="*/ 1688 w 2427"/>
                <a:gd name="connsiteY374" fmla="*/ 754 h 1469"/>
                <a:gd name="connsiteX375" fmla="*/ 1703 w 2427"/>
                <a:gd name="connsiteY375" fmla="*/ 761 h 1469"/>
                <a:gd name="connsiteX376" fmla="*/ 1704 w 2427"/>
                <a:gd name="connsiteY376" fmla="*/ 720 h 1469"/>
                <a:gd name="connsiteX377" fmla="*/ 1701 w 2427"/>
                <a:gd name="connsiteY377" fmla="*/ 765 h 1469"/>
                <a:gd name="connsiteX378" fmla="*/ 1719 w 2427"/>
                <a:gd name="connsiteY378" fmla="*/ 723 h 1469"/>
                <a:gd name="connsiteX379" fmla="*/ 1735 w 2427"/>
                <a:gd name="connsiteY379" fmla="*/ 774 h 1469"/>
                <a:gd name="connsiteX380" fmla="*/ 1731 w 2427"/>
                <a:gd name="connsiteY380" fmla="*/ 726 h 1469"/>
                <a:gd name="connsiteX381" fmla="*/ 1731 w 2427"/>
                <a:gd name="connsiteY381" fmla="*/ 735 h 1469"/>
                <a:gd name="connsiteX382" fmla="*/ 1743 w 2427"/>
                <a:gd name="connsiteY382" fmla="*/ 738 h 1469"/>
                <a:gd name="connsiteX383" fmla="*/ 1755 w 2427"/>
                <a:gd name="connsiteY383" fmla="*/ 774 h 1469"/>
                <a:gd name="connsiteX384" fmla="*/ 1664 w 2427"/>
                <a:gd name="connsiteY384" fmla="*/ 732 h 1469"/>
                <a:gd name="connsiteX385" fmla="*/ 1659 w 2427"/>
                <a:gd name="connsiteY385" fmla="*/ 774 h 1469"/>
                <a:gd name="connsiteX386" fmla="*/ 1707 w 2427"/>
                <a:gd name="connsiteY386" fmla="*/ 738 h 1469"/>
                <a:gd name="connsiteX387" fmla="*/ 1743 w 2427"/>
                <a:gd name="connsiteY387" fmla="*/ 762 h 1469"/>
                <a:gd name="connsiteX388" fmla="*/ 1752 w 2427"/>
                <a:gd name="connsiteY388" fmla="*/ 729 h 1469"/>
                <a:gd name="connsiteX389" fmla="*/ 1836 w 2427"/>
                <a:gd name="connsiteY389" fmla="*/ 747 h 1469"/>
                <a:gd name="connsiteX390" fmla="*/ 1707 w 2427"/>
                <a:gd name="connsiteY390" fmla="*/ 741 h 1469"/>
                <a:gd name="connsiteX391" fmla="*/ 1722 w 2427"/>
                <a:gd name="connsiteY391" fmla="*/ 738 h 1469"/>
                <a:gd name="connsiteX392" fmla="*/ 1857 w 2427"/>
                <a:gd name="connsiteY392" fmla="*/ 735 h 1469"/>
                <a:gd name="connsiteX393" fmla="*/ 1830 w 2427"/>
                <a:gd name="connsiteY393" fmla="*/ 697 h 1469"/>
                <a:gd name="connsiteX394" fmla="*/ 2013 w 2427"/>
                <a:gd name="connsiteY394" fmla="*/ 780 h 1469"/>
                <a:gd name="connsiteX395" fmla="*/ 1920 w 2427"/>
                <a:gd name="connsiteY395" fmla="*/ 774 h 1469"/>
                <a:gd name="connsiteX396" fmla="*/ 1830 w 2427"/>
                <a:gd name="connsiteY396" fmla="*/ 741 h 1469"/>
                <a:gd name="connsiteX397" fmla="*/ 1796 w 2427"/>
                <a:gd name="connsiteY397" fmla="*/ 738 h 1469"/>
                <a:gd name="connsiteX398" fmla="*/ 1797 w 2427"/>
                <a:gd name="connsiteY398" fmla="*/ 738 h 1469"/>
                <a:gd name="connsiteX399" fmla="*/ 1729 w 2427"/>
                <a:gd name="connsiteY399" fmla="*/ 703 h 1469"/>
                <a:gd name="connsiteX400" fmla="*/ 1791 w 2427"/>
                <a:gd name="connsiteY400" fmla="*/ 708 h 1469"/>
                <a:gd name="connsiteX401" fmla="*/ 1583 w 2427"/>
                <a:gd name="connsiteY401" fmla="*/ 794 h 1469"/>
                <a:gd name="connsiteX402" fmla="*/ 1735 w 2427"/>
                <a:gd name="connsiteY402" fmla="*/ 749 h 1469"/>
                <a:gd name="connsiteX403" fmla="*/ 1392 w 2427"/>
                <a:gd name="connsiteY403" fmla="*/ 973 h 1469"/>
                <a:gd name="connsiteX404" fmla="*/ 1454 w 2427"/>
                <a:gd name="connsiteY404" fmla="*/ 925 h 1469"/>
                <a:gd name="connsiteX405" fmla="*/ 1542 w 2427"/>
                <a:gd name="connsiteY405" fmla="*/ 915 h 1469"/>
                <a:gd name="connsiteX406" fmla="*/ 1410 w 2427"/>
                <a:gd name="connsiteY406" fmla="*/ 840 h 1469"/>
                <a:gd name="connsiteX407" fmla="*/ 1494 w 2427"/>
                <a:gd name="connsiteY407" fmla="*/ 1011 h 1469"/>
                <a:gd name="connsiteX408" fmla="*/ 1416 w 2427"/>
                <a:gd name="connsiteY408" fmla="*/ 879 h 1469"/>
                <a:gd name="connsiteX409" fmla="*/ 1401 w 2427"/>
                <a:gd name="connsiteY409" fmla="*/ 837 h 1469"/>
                <a:gd name="connsiteX410" fmla="*/ 1454 w 2427"/>
                <a:gd name="connsiteY410" fmla="*/ 840 h 1469"/>
                <a:gd name="connsiteX411" fmla="*/ 1454 w 2427"/>
                <a:gd name="connsiteY411" fmla="*/ 918 h 1469"/>
                <a:gd name="connsiteX412" fmla="*/ 1380 w 2427"/>
                <a:gd name="connsiteY412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118 w 2427"/>
                <a:gd name="connsiteY28" fmla="*/ 1003 h 1469"/>
                <a:gd name="connsiteX29" fmla="*/ 2217 w 2427"/>
                <a:gd name="connsiteY29" fmla="*/ 948 h 1469"/>
                <a:gd name="connsiteX30" fmla="*/ 2194 w 2427"/>
                <a:gd name="connsiteY30" fmla="*/ 1057 h 1469"/>
                <a:gd name="connsiteX31" fmla="*/ 2158 w 2427"/>
                <a:gd name="connsiteY31" fmla="*/ 1263 h 1469"/>
                <a:gd name="connsiteX32" fmla="*/ 2208 w 2427"/>
                <a:gd name="connsiteY32" fmla="*/ 1083 h 1469"/>
                <a:gd name="connsiteX33" fmla="*/ 2205 w 2427"/>
                <a:gd name="connsiteY33" fmla="*/ 1080 h 1469"/>
                <a:gd name="connsiteX34" fmla="*/ 2199 w 2427"/>
                <a:gd name="connsiteY34" fmla="*/ 1080 h 1469"/>
                <a:gd name="connsiteX35" fmla="*/ 2165 w 2427"/>
                <a:gd name="connsiteY35" fmla="*/ 1243 h 1469"/>
                <a:gd name="connsiteX36" fmla="*/ 2171 w 2427"/>
                <a:gd name="connsiteY36" fmla="*/ 1224 h 1469"/>
                <a:gd name="connsiteX37" fmla="*/ 2183 w 2427"/>
                <a:gd name="connsiteY37" fmla="*/ 1219 h 1469"/>
                <a:gd name="connsiteX38" fmla="*/ 2195 w 2427"/>
                <a:gd name="connsiteY38" fmla="*/ 1213 h 1469"/>
                <a:gd name="connsiteX39" fmla="*/ 2207 w 2427"/>
                <a:gd name="connsiteY39" fmla="*/ 1208 h 1469"/>
                <a:gd name="connsiteX40" fmla="*/ 2218 w 2427"/>
                <a:gd name="connsiteY40" fmla="*/ 1203 h 1469"/>
                <a:gd name="connsiteX41" fmla="*/ 2230 w 2427"/>
                <a:gd name="connsiteY41" fmla="*/ 1197 h 1469"/>
                <a:gd name="connsiteX42" fmla="*/ 2241 w 2427"/>
                <a:gd name="connsiteY42" fmla="*/ 1191 h 1469"/>
                <a:gd name="connsiteX43" fmla="*/ 2251 w 2427"/>
                <a:gd name="connsiteY43" fmla="*/ 1185 h 1469"/>
                <a:gd name="connsiteX44" fmla="*/ 2261 w 2427"/>
                <a:gd name="connsiteY44" fmla="*/ 1178 h 1469"/>
                <a:gd name="connsiteX45" fmla="*/ 2279 w 2427"/>
                <a:gd name="connsiteY45" fmla="*/ 1160 h 1469"/>
                <a:gd name="connsiteX46" fmla="*/ 2294 w 2427"/>
                <a:gd name="connsiteY46" fmla="*/ 1138 h 1469"/>
                <a:gd name="connsiteX47" fmla="*/ 2307 w 2427"/>
                <a:gd name="connsiteY47" fmla="*/ 1111 h 1469"/>
                <a:gd name="connsiteX48" fmla="*/ 2317 w 2427"/>
                <a:gd name="connsiteY48" fmla="*/ 1082 h 1469"/>
                <a:gd name="connsiteX49" fmla="*/ 2324 w 2427"/>
                <a:gd name="connsiteY49" fmla="*/ 1051 h 1469"/>
                <a:gd name="connsiteX50" fmla="*/ 2328 w 2427"/>
                <a:gd name="connsiteY50" fmla="*/ 1018 h 1469"/>
                <a:gd name="connsiteX51" fmla="*/ 2331 w 2427"/>
                <a:gd name="connsiteY51" fmla="*/ 985 h 1469"/>
                <a:gd name="connsiteX52" fmla="*/ 2331 w 2427"/>
                <a:gd name="connsiteY52" fmla="*/ 954 h 1469"/>
                <a:gd name="connsiteX53" fmla="*/ 2329 w 2427"/>
                <a:gd name="connsiteY53" fmla="*/ 927 h 1469"/>
                <a:gd name="connsiteX54" fmla="*/ 2327 w 2427"/>
                <a:gd name="connsiteY54" fmla="*/ 899 h 1469"/>
                <a:gd name="connsiteX55" fmla="*/ 2322 w 2427"/>
                <a:gd name="connsiteY55" fmla="*/ 871 h 1469"/>
                <a:gd name="connsiteX56" fmla="*/ 2315 w 2427"/>
                <a:gd name="connsiteY56" fmla="*/ 844 h 1469"/>
                <a:gd name="connsiteX57" fmla="*/ 2307 w 2427"/>
                <a:gd name="connsiteY57" fmla="*/ 819 h 1469"/>
                <a:gd name="connsiteX58" fmla="*/ 2297 w 2427"/>
                <a:gd name="connsiteY58" fmla="*/ 796 h 1469"/>
                <a:gd name="connsiteX59" fmla="*/ 2284 w 2427"/>
                <a:gd name="connsiteY59" fmla="*/ 777 h 1469"/>
                <a:gd name="connsiteX60" fmla="*/ 2269 w 2427"/>
                <a:gd name="connsiteY60" fmla="*/ 762 h 1469"/>
                <a:gd name="connsiteX61" fmla="*/ 2242 w 2427"/>
                <a:gd name="connsiteY61" fmla="*/ 743 h 1469"/>
                <a:gd name="connsiteX62" fmla="*/ 2213 w 2427"/>
                <a:gd name="connsiteY62" fmla="*/ 725 h 1469"/>
                <a:gd name="connsiteX63" fmla="*/ 2181 w 2427"/>
                <a:gd name="connsiteY63" fmla="*/ 706 h 1469"/>
                <a:gd name="connsiteX64" fmla="*/ 2147 w 2427"/>
                <a:gd name="connsiteY64" fmla="*/ 688 h 1469"/>
                <a:gd name="connsiteX65" fmla="*/ 2112 w 2427"/>
                <a:gd name="connsiteY65" fmla="*/ 672 h 1469"/>
                <a:gd name="connsiteX66" fmla="*/ 2074 w 2427"/>
                <a:gd name="connsiteY66" fmla="*/ 656 h 1469"/>
                <a:gd name="connsiteX67" fmla="*/ 2034 w 2427"/>
                <a:gd name="connsiteY67" fmla="*/ 640 h 1469"/>
                <a:gd name="connsiteX68" fmla="*/ 1993 w 2427"/>
                <a:gd name="connsiteY68" fmla="*/ 625 h 1469"/>
                <a:gd name="connsiteX69" fmla="*/ 1950 w 2427"/>
                <a:gd name="connsiteY69" fmla="*/ 611 h 1469"/>
                <a:gd name="connsiteX70" fmla="*/ 1904 w 2427"/>
                <a:gd name="connsiteY70" fmla="*/ 598 h 1469"/>
                <a:gd name="connsiteX71" fmla="*/ 1857 w 2427"/>
                <a:gd name="connsiteY71" fmla="*/ 585 h 1469"/>
                <a:gd name="connsiteX72" fmla="*/ 1808 w 2427"/>
                <a:gd name="connsiteY72" fmla="*/ 574 h 1469"/>
                <a:gd name="connsiteX73" fmla="*/ 1758 w 2427"/>
                <a:gd name="connsiteY73" fmla="*/ 563 h 1469"/>
                <a:gd name="connsiteX74" fmla="*/ 1707 w 2427"/>
                <a:gd name="connsiteY74" fmla="*/ 553 h 1469"/>
                <a:gd name="connsiteX75" fmla="*/ 1654 w 2427"/>
                <a:gd name="connsiteY75" fmla="*/ 543 h 1469"/>
                <a:gd name="connsiteX76" fmla="*/ 1599 w 2427"/>
                <a:gd name="connsiteY76" fmla="*/ 535 h 1469"/>
                <a:gd name="connsiteX77" fmla="*/ 1599 w 2427"/>
                <a:gd name="connsiteY77" fmla="*/ 535 h 1469"/>
                <a:gd name="connsiteX78" fmla="*/ 1595 w 2427"/>
                <a:gd name="connsiteY78" fmla="*/ 471 h 1469"/>
                <a:gd name="connsiteX79" fmla="*/ 1487 w 2427"/>
                <a:gd name="connsiteY79" fmla="*/ 471 h 1469"/>
                <a:gd name="connsiteX80" fmla="*/ 1496 w 2427"/>
                <a:gd name="connsiteY80" fmla="*/ 637 h 1469"/>
                <a:gd name="connsiteX81" fmla="*/ 1491 w 2427"/>
                <a:gd name="connsiteY81" fmla="*/ 638 h 1469"/>
                <a:gd name="connsiteX82" fmla="*/ 1487 w 2427"/>
                <a:gd name="connsiteY82" fmla="*/ 639 h 1469"/>
                <a:gd name="connsiteX83" fmla="*/ 1482 w 2427"/>
                <a:gd name="connsiteY83" fmla="*/ 640 h 1469"/>
                <a:gd name="connsiteX84" fmla="*/ 1477 w 2427"/>
                <a:gd name="connsiteY84" fmla="*/ 642 h 1469"/>
                <a:gd name="connsiteX85" fmla="*/ 1473 w 2427"/>
                <a:gd name="connsiteY85" fmla="*/ 644 h 1469"/>
                <a:gd name="connsiteX86" fmla="*/ 1468 w 2427"/>
                <a:gd name="connsiteY86" fmla="*/ 645 h 1469"/>
                <a:gd name="connsiteX87" fmla="*/ 1462 w 2427"/>
                <a:gd name="connsiteY87" fmla="*/ 646 h 1469"/>
                <a:gd name="connsiteX88" fmla="*/ 1458 w 2427"/>
                <a:gd name="connsiteY88" fmla="*/ 647 h 1469"/>
                <a:gd name="connsiteX89" fmla="*/ 1467 w 2427"/>
                <a:gd name="connsiteY89" fmla="*/ 643 h 1469"/>
                <a:gd name="connsiteX90" fmla="*/ 1418 w 2427"/>
                <a:gd name="connsiteY90" fmla="*/ 561 h 1469"/>
                <a:gd name="connsiteX91" fmla="*/ 1405 w 2427"/>
                <a:gd name="connsiteY91" fmla="*/ 452 h 1469"/>
                <a:gd name="connsiteX92" fmla="*/ 1417 w 2427"/>
                <a:gd name="connsiteY92" fmla="*/ 442 h 1469"/>
                <a:gd name="connsiteX93" fmla="*/ 1427 w 2427"/>
                <a:gd name="connsiteY93" fmla="*/ 430 h 1469"/>
                <a:gd name="connsiteX94" fmla="*/ 1438 w 2427"/>
                <a:gd name="connsiteY94" fmla="*/ 417 h 1469"/>
                <a:gd name="connsiteX95" fmla="*/ 1447 w 2427"/>
                <a:gd name="connsiteY95" fmla="*/ 403 h 1469"/>
                <a:gd name="connsiteX96" fmla="*/ 1456 w 2427"/>
                <a:gd name="connsiteY96" fmla="*/ 388 h 1469"/>
                <a:gd name="connsiteX97" fmla="*/ 1465 w 2427"/>
                <a:gd name="connsiteY97" fmla="*/ 372 h 1469"/>
                <a:gd name="connsiteX98" fmla="*/ 1472 w 2427"/>
                <a:gd name="connsiteY98" fmla="*/ 354 h 1469"/>
                <a:gd name="connsiteX99" fmla="*/ 1479 w 2427"/>
                <a:gd name="connsiteY99" fmla="*/ 337 h 1469"/>
                <a:gd name="connsiteX100" fmla="*/ 1487 w 2427"/>
                <a:gd name="connsiteY100" fmla="*/ 471 h 1469"/>
                <a:gd name="connsiteX101" fmla="*/ 1595 w 2427"/>
                <a:gd name="connsiteY101" fmla="*/ 471 h 1469"/>
                <a:gd name="connsiteX102" fmla="*/ 1585 w 2427"/>
                <a:gd name="connsiteY102" fmla="*/ 273 h 1469"/>
                <a:gd name="connsiteX103" fmla="*/ 1584 w 2427"/>
                <a:gd name="connsiteY103" fmla="*/ 265 h 1469"/>
                <a:gd name="connsiteX104" fmla="*/ 1580 w 2427"/>
                <a:gd name="connsiteY104" fmla="*/ 257 h 1469"/>
                <a:gd name="connsiteX105" fmla="*/ 1576 w 2427"/>
                <a:gd name="connsiteY105" fmla="*/ 250 h 1469"/>
                <a:gd name="connsiteX106" fmla="*/ 1570 w 2427"/>
                <a:gd name="connsiteY106" fmla="*/ 243 h 1469"/>
                <a:gd name="connsiteX107" fmla="*/ 1563 w 2427"/>
                <a:gd name="connsiteY107" fmla="*/ 237 h 1469"/>
                <a:gd name="connsiteX108" fmla="*/ 1556 w 2427"/>
                <a:gd name="connsiteY108" fmla="*/ 234 h 1469"/>
                <a:gd name="connsiteX109" fmla="*/ 1546 w 2427"/>
                <a:gd name="connsiteY109" fmla="*/ 231 h 1469"/>
                <a:gd name="connsiteX110" fmla="*/ 1538 w 2427"/>
                <a:gd name="connsiteY110" fmla="*/ 230 h 1469"/>
                <a:gd name="connsiteX111" fmla="*/ 1517 w 2427"/>
                <a:gd name="connsiteY111" fmla="*/ 230 h 1469"/>
                <a:gd name="connsiteX112" fmla="*/ 1511 w 2427"/>
                <a:gd name="connsiteY112" fmla="*/ 230 h 1469"/>
                <a:gd name="connsiteX113" fmla="*/ 1505 w 2427"/>
                <a:gd name="connsiteY113" fmla="*/ 231 h 1469"/>
                <a:gd name="connsiteX114" fmla="*/ 1501 w 2427"/>
                <a:gd name="connsiteY114" fmla="*/ 234 h 1469"/>
                <a:gd name="connsiteX115" fmla="*/ 1495 w 2427"/>
                <a:gd name="connsiteY115" fmla="*/ 236 h 1469"/>
                <a:gd name="connsiteX116" fmla="*/ 1495 w 2427"/>
                <a:gd name="connsiteY116" fmla="*/ 236 h 1469"/>
                <a:gd name="connsiteX117" fmla="*/ 1495 w 2427"/>
                <a:gd name="connsiteY117" fmla="*/ 235 h 1469"/>
                <a:gd name="connsiteX118" fmla="*/ 1495 w 2427"/>
                <a:gd name="connsiteY118" fmla="*/ 235 h 1469"/>
                <a:gd name="connsiteX119" fmla="*/ 1495 w 2427"/>
                <a:gd name="connsiteY119" fmla="*/ 235 h 1469"/>
                <a:gd name="connsiteX120" fmla="*/ 1493 w 2427"/>
                <a:gd name="connsiteY120" fmla="*/ 212 h 1469"/>
                <a:gd name="connsiteX121" fmla="*/ 1488 w 2427"/>
                <a:gd name="connsiteY121" fmla="*/ 188 h 1469"/>
                <a:gd name="connsiteX122" fmla="*/ 1481 w 2427"/>
                <a:gd name="connsiteY122" fmla="*/ 166 h 1469"/>
                <a:gd name="connsiteX123" fmla="*/ 1473 w 2427"/>
                <a:gd name="connsiteY123" fmla="*/ 145 h 1469"/>
                <a:gd name="connsiteX124" fmla="*/ 1462 w 2427"/>
                <a:gd name="connsiteY124" fmla="*/ 124 h 1469"/>
                <a:gd name="connsiteX125" fmla="*/ 1449 w 2427"/>
                <a:gd name="connsiteY125" fmla="*/ 105 h 1469"/>
                <a:gd name="connsiteX126" fmla="*/ 1434 w 2427"/>
                <a:gd name="connsiteY126" fmla="*/ 86 h 1469"/>
                <a:gd name="connsiteX127" fmla="*/ 1418 w 2427"/>
                <a:gd name="connsiteY127" fmla="*/ 69 h 1469"/>
                <a:gd name="connsiteX128" fmla="*/ 1399 w 2427"/>
                <a:gd name="connsiteY128" fmla="*/ 54 h 1469"/>
                <a:gd name="connsiteX129" fmla="*/ 1379 w 2427"/>
                <a:gd name="connsiteY129" fmla="*/ 40 h 1469"/>
                <a:gd name="connsiteX130" fmla="*/ 1359 w 2427"/>
                <a:gd name="connsiteY130" fmla="*/ 28 h 1469"/>
                <a:gd name="connsiteX131" fmla="*/ 1338 w 2427"/>
                <a:gd name="connsiteY131" fmla="*/ 18 h 1469"/>
                <a:gd name="connsiteX132" fmla="*/ 1316 w 2427"/>
                <a:gd name="connsiteY132" fmla="*/ 11 h 1469"/>
                <a:gd name="connsiteX133" fmla="*/ 1294 w 2427"/>
                <a:gd name="connsiteY133" fmla="*/ 5 h 1469"/>
                <a:gd name="connsiteX134" fmla="*/ 1271 w 2427"/>
                <a:gd name="connsiteY134" fmla="*/ 1 h 1469"/>
                <a:gd name="connsiteX135" fmla="*/ 1247 w 2427"/>
                <a:gd name="connsiteY135" fmla="*/ 0 h 1469"/>
                <a:gd name="connsiteX136" fmla="*/ 1225 w 2427"/>
                <a:gd name="connsiteY136" fmla="*/ 1 h 1469"/>
                <a:gd name="connsiteX137" fmla="*/ 1204 w 2427"/>
                <a:gd name="connsiteY137" fmla="*/ 4 h 1469"/>
                <a:gd name="connsiteX138" fmla="*/ 1183 w 2427"/>
                <a:gd name="connsiteY138" fmla="*/ 9 h 1469"/>
                <a:gd name="connsiteX139" fmla="*/ 1163 w 2427"/>
                <a:gd name="connsiteY139" fmla="*/ 15 h 1469"/>
                <a:gd name="connsiteX140" fmla="*/ 1144 w 2427"/>
                <a:gd name="connsiteY140" fmla="*/ 25 h 1469"/>
                <a:gd name="connsiteX141" fmla="*/ 1127 w 2427"/>
                <a:gd name="connsiteY141" fmla="*/ 34 h 1469"/>
                <a:gd name="connsiteX142" fmla="*/ 1110 w 2427"/>
                <a:gd name="connsiteY142" fmla="*/ 46 h 1469"/>
                <a:gd name="connsiteX143" fmla="*/ 1095 w 2427"/>
                <a:gd name="connsiteY143" fmla="*/ 60 h 1469"/>
                <a:gd name="connsiteX144" fmla="*/ 1080 w 2427"/>
                <a:gd name="connsiteY144" fmla="*/ 74 h 1469"/>
                <a:gd name="connsiteX145" fmla="*/ 1068 w 2427"/>
                <a:gd name="connsiteY145" fmla="*/ 90 h 1469"/>
                <a:gd name="connsiteX146" fmla="*/ 1057 w 2427"/>
                <a:gd name="connsiteY146" fmla="*/ 106 h 1469"/>
                <a:gd name="connsiteX147" fmla="*/ 1047 w 2427"/>
                <a:gd name="connsiteY147" fmla="*/ 125 h 1469"/>
                <a:gd name="connsiteX148" fmla="*/ 1039 w 2427"/>
                <a:gd name="connsiteY148" fmla="*/ 144 h 1469"/>
                <a:gd name="connsiteX149" fmla="*/ 1033 w 2427"/>
                <a:gd name="connsiteY149" fmla="*/ 164 h 1469"/>
                <a:gd name="connsiteX150" fmla="*/ 1029 w 2427"/>
                <a:gd name="connsiteY150" fmla="*/ 185 h 1469"/>
                <a:gd name="connsiteX151" fmla="*/ 1026 w 2427"/>
                <a:gd name="connsiteY151" fmla="*/ 207 h 1469"/>
                <a:gd name="connsiteX152" fmla="*/ 1003 w 2427"/>
                <a:gd name="connsiteY152" fmla="*/ 227 h 1469"/>
                <a:gd name="connsiteX153" fmla="*/ 976 w 2427"/>
                <a:gd name="connsiteY153" fmla="*/ 251 h 1469"/>
                <a:gd name="connsiteX154" fmla="*/ 947 w 2427"/>
                <a:gd name="connsiteY154" fmla="*/ 279 h 1469"/>
                <a:gd name="connsiteX155" fmla="*/ 919 w 2427"/>
                <a:gd name="connsiteY155" fmla="*/ 309 h 1469"/>
                <a:gd name="connsiteX156" fmla="*/ 893 w 2427"/>
                <a:gd name="connsiteY156" fmla="*/ 338 h 1469"/>
                <a:gd name="connsiteX157" fmla="*/ 873 w 2427"/>
                <a:gd name="connsiteY157" fmla="*/ 366 h 1469"/>
                <a:gd name="connsiteX158" fmla="*/ 860 w 2427"/>
                <a:gd name="connsiteY158" fmla="*/ 391 h 1469"/>
                <a:gd name="connsiteX159" fmla="*/ 858 w 2427"/>
                <a:gd name="connsiteY159" fmla="*/ 414 h 1469"/>
                <a:gd name="connsiteX160" fmla="*/ 860 w 2427"/>
                <a:gd name="connsiteY160" fmla="*/ 422 h 1469"/>
                <a:gd name="connsiteX161" fmla="*/ 864 w 2427"/>
                <a:gd name="connsiteY161" fmla="*/ 429 h 1469"/>
                <a:gd name="connsiteX162" fmla="*/ 870 w 2427"/>
                <a:gd name="connsiteY162" fmla="*/ 435 h 1469"/>
                <a:gd name="connsiteX163" fmla="*/ 877 w 2427"/>
                <a:gd name="connsiteY163" fmla="*/ 439 h 1469"/>
                <a:gd name="connsiteX164" fmla="*/ 887 w 2427"/>
                <a:gd name="connsiteY164" fmla="*/ 444 h 1469"/>
                <a:gd name="connsiteX165" fmla="*/ 898 w 2427"/>
                <a:gd name="connsiteY165" fmla="*/ 449 h 1469"/>
                <a:gd name="connsiteX166" fmla="*/ 911 w 2427"/>
                <a:gd name="connsiteY166" fmla="*/ 452 h 1469"/>
                <a:gd name="connsiteX167" fmla="*/ 923 w 2427"/>
                <a:gd name="connsiteY167" fmla="*/ 456 h 1469"/>
                <a:gd name="connsiteX168" fmla="*/ 936 w 2427"/>
                <a:gd name="connsiteY168" fmla="*/ 459 h 1469"/>
                <a:gd name="connsiteX169" fmla="*/ 950 w 2427"/>
                <a:gd name="connsiteY169" fmla="*/ 462 h 1469"/>
                <a:gd name="connsiteX170" fmla="*/ 964 w 2427"/>
                <a:gd name="connsiteY170" fmla="*/ 465 h 1469"/>
                <a:gd name="connsiteX171" fmla="*/ 978 w 2427"/>
                <a:gd name="connsiteY171" fmla="*/ 466 h 1469"/>
                <a:gd name="connsiteX172" fmla="*/ 991 w 2427"/>
                <a:gd name="connsiteY172" fmla="*/ 469 h 1469"/>
                <a:gd name="connsiteX173" fmla="*/ 1005 w 2427"/>
                <a:gd name="connsiteY173" fmla="*/ 470 h 1469"/>
                <a:gd name="connsiteX174" fmla="*/ 1018 w 2427"/>
                <a:gd name="connsiteY174" fmla="*/ 472 h 1469"/>
                <a:gd name="connsiteX175" fmla="*/ 1030 w 2427"/>
                <a:gd name="connsiteY175" fmla="*/ 473 h 1469"/>
                <a:gd name="connsiteX176" fmla="*/ 1041 w 2427"/>
                <a:gd name="connsiteY176" fmla="*/ 473 h 1469"/>
                <a:gd name="connsiteX177" fmla="*/ 1052 w 2427"/>
                <a:gd name="connsiteY177" fmla="*/ 474 h 1469"/>
                <a:gd name="connsiteX178" fmla="*/ 1061 w 2427"/>
                <a:gd name="connsiteY178" fmla="*/ 476 h 1469"/>
                <a:gd name="connsiteX179" fmla="*/ 1069 w 2427"/>
                <a:gd name="connsiteY179" fmla="*/ 476 h 1469"/>
                <a:gd name="connsiteX180" fmla="*/ 1082 w 2427"/>
                <a:gd name="connsiteY180" fmla="*/ 589 h 1469"/>
                <a:gd name="connsiteX181" fmla="*/ 1082 w 2427"/>
                <a:gd name="connsiteY181" fmla="*/ 593 h 1469"/>
                <a:gd name="connsiteX182" fmla="*/ 1074 w 2427"/>
                <a:gd name="connsiteY182" fmla="*/ 590 h 1469"/>
                <a:gd name="connsiteX183" fmla="*/ 1067 w 2427"/>
                <a:gd name="connsiteY183" fmla="*/ 588 h 1469"/>
                <a:gd name="connsiteX184" fmla="*/ 1059 w 2427"/>
                <a:gd name="connsiteY184" fmla="*/ 588 h 1469"/>
                <a:gd name="connsiteX185" fmla="*/ 1051 w 2427"/>
                <a:gd name="connsiteY185" fmla="*/ 590 h 1469"/>
                <a:gd name="connsiteX186" fmla="*/ 1046 w 2427"/>
                <a:gd name="connsiteY186" fmla="*/ 591 h 1469"/>
                <a:gd name="connsiteX187" fmla="*/ 1043 w 2427"/>
                <a:gd name="connsiteY187" fmla="*/ 593 h 1469"/>
                <a:gd name="connsiteX188" fmla="*/ 1039 w 2427"/>
                <a:gd name="connsiteY188" fmla="*/ 594 h 1469"/>
                <a:gd name="connsiteX189" fmla="*/ 1037 w 2427"/>
                <a:gd name="connsiteY189" fmla="*/ 595 h 1469"/>
                <a:gd name="connsiteX190" fmla="*/ 969 w 2427"/>
                <a:gd name="connsiteY190" fmla="*/ 501 h 1469"/>
                <a:gd name="connsiteX191" fmla="*/ 968 w 2427"/>
                <a:gd name="connsiteY191" fmla="*/ 500 h 1469"/>
                <a:gd name="connsiteX192" fmla="*/ 963 w 2427"/>
                <a:gd name="connsiteY192" fmla="*/ 497 h 1469"/>
                <a:gd name="connsiteX193" fmla="*/ 957 w 2427"/>
                <a:gd name="connsiteY193" fmla="*/ 493 h 1469"/>
                <a:gd name="connsiteX194" fmla="*/ 951 w 2427"/>
                <a:gd name="connsiteY194" fmla="*/ 491 h 1469"/>
                <a:gd name="connsiteX195" fmla="*/ 943 w 2427"/>
                <a:gd name="connsiteY195" fmla="*/ 488 h 1469"/>
                <a:gd name="connsiteX196" fmla="*/ 936 w 2427"/>
                <a:gd name="connsiteY196" fmla="*/ 488 h 1469"/>
                <a:gd name="connsiteX197" fmla="*/ 928 w 2427"/>
                <a:gd name="connsiteY197" fmla="*/ 491 h 1469"/>
                <a:gd name="connsiteX198" fmla="*/ 920 w 2427"/>
                <a:gd name="connsiteY198" fmla="*/ 493 h 1469"/>
                <a:gd name="connsiteX199" fmla="*/ 912 w 2427"/>
                <a:gd name="connsiteY199" fmla="*/ 499 h 1469"/>
                <a:gd name="connsiteX200" fmla="*/ 900 w 2427"/>
                <a:gd name="connsiteY200" fmla="*/ 514 h 1469"/>
                <a:gd name="connsiteX201" fmla="*/ 897 w 2427"/>
                <a:gd name="connsiteY201" fmla="*/ 529 h 1469"/>
                <a:gd name="connsiteX202" fmla="*/ 899 w 2427"/>
                <a:gd name="connsiteY202" fmla="*/ 543 h 1469"/>
                <a:gd name="connsiteX203" fmla="*/ 904 w 2427"/>
                <a:gd name="connsiteY203" fmla="*/ 554 h 1469"/>
                <a:gd name="connsiteX204" fmla="*/ 906 w 2427"/>
                <a:gd name="connsiteY204" fmla="*/ 557 h 1469"/>
                <a:gd name="connsiteX205" fmla="*/ 912 w 2427"/>
                <a:gd name="connsiteY205" fmla="*/ 564 h 1469"/>
                <a:gd name="connsiteX206" fmla="*/ 920 w 2427"/>
                <a:gd name="connsiteY206" fmla="*/ 576 h 1469"/>
                <a:gd name="connsiteX207" fmla="*/ 930 w 2427"/>
                <a:gd name="connsiteY207" fmla="*/ 590 h 1469"/>
                <a:gd name="connsiteX208" fmla="*/ 941 w 2427"/>
                <a:gd name="connsiteY208" fmla="*/ 604 h 1469"/>
                <a:gd name="connsiteX209" fmla="*/ 953 w 2427"/>
                <a:gd name="connsiteY209" fmla="*/ 619 h 1469"/>
                <a:gd name="connsiteX210" fmla="*/ 962 w 2427"/>
                <a:gd name="connsiteY210" fmla="*/ 632 h 1469"/>
                <a:gd name="connsiteX211" fmla="*/ 970 w 2427"/>
                <a:gd name="connsiteY211" fmla="*/ 643 h 1469"/>
                <a:gd name="connsiteX212" fmla="*/ 944 w 2427"/>
                <a:gd name="connsiteY212" fmla="*/ 636 h 1469"/>
                <a:gd name="connsiteX213" fmla="*/ 922 w 2427"/>
                <a:gd name="connsiteY213" fmla="*/ 628 h 1469"/>
                <a:gd name="connsiteX214" fmla="*/ 902 w 2427"/>
                <a:gd name="connsiteY214" fmla="*/ 618 h 1469"/>
                <a:gd name="connsiteX215" fmla="*/ 886 w 2427"/>
                <a:gd name="connsiteY215" fmla="*/ 609 h 1469"/>
                <a:gd name="connsiteX216" fmla="*/ 873 w 2427"/>
                <a:gd name="connsiteY216" fmla="*/ 600 h 1469"/>
                <a:gd name="connsiteX217" fmla="*/ 863 w 2427"/>
                <a:gd name="connsiteY217" fmla="*/ 589 h 1469"/>
                <a:gd name="connsiteX218" fmla="*/ 857 w 2427"/>
                <a:gd name="connsiteY218" fmla="*/ 578 h 1469"/>
                <a:gd name="connsiteX219" fmla="*/ 854 w 2427"/>
                <a:gd name="connsiteY219" fmla="*/ 567 h 1469"/>
                <a:gd name="connsiteX220" fmla="*/ 853 w 2427"/>
                <a:gd name="connsiteY220" fmla="*/ 559 h 1469"/>
                <a:gd name="connsiteX221" fmla="*/ 853 w 2427"/>
                <a:gd name="connsiteY221" fmla="*/ 552 h 1469"/>
                <a:gd name="connsiteX222" fmla="*/ 853 w 2427"/>
                <a:gd name="connsiteY222" fmla="*/ 545 h 1469"/>
                <a:gd name="connsiteX223" fmla="*/ 854 w 2427"/>
                <a:gd name="connsiteY223" fmla="*/ 538 h 1469"/>
                <a:gd name="connsiteX224" fmla="*/ 856 w 2427"/>
                <a:gd name="connsiteY224" fmla="*/ 518 h 1469"/>
                <a:gd name="connsiteX225" fmla="*/ 837 w 2427"/>
                <a:gd name="connsiteY225" fmla="*/ 520 h 1469"/>
                <a:gd name="connsiteX226" fmla="*/ 802 w 2427"/>
                <a:gd name="connsiteY226" fmla="*/ 524 h 1469"/>
                <a:gd name="connsiteX227" fmla="*/ 767 w 2427"/>
                <a:gd name="connsiteY227" fmla="*/ 528 h 1469"/>
                <a:gd name="connsiteX228" fmla="*/ 732 w 2427"/>
                <a:gd name="connsiteY228" fmla="*/ 532 h 1469"/>
                <a:gd name="connsiteX229" fmla="*/ 698 w 2427"/>
                <a:gd name="connsiteY229" fmla="*/ 538 h 1469"/>
                <a:gd name="connsiteX230" fmla="*/ 664 w 2427"/>
                <a:gd name="connsiteY230" fmla="*/ 542 h 1469"/>
                <a:gd name="connsiteX231" fmla="*/ 631 w 2427"/>
                <a:gd name="connsiteY231" fmla="*/ 548 h 1469"/>
                <a:gd name="connsiteX232" fmla="*/ 600 w 2427"/>
                <a:gd name="connsiteY232" fmla="*/ 554 h 1469"/>
                <a:gd name="connsiteX233" fmla="*/ 567 w 2427"/>
                <a:gd name="connsiteY233" fmla="*/ 560 h 1469"/>
                <a:gd name="connsiteX234" fmla="*/ 537 w 2427"/>
                <a:gd name="connsiteY234" fmla="*/ 567 h 1469"/>
                <a:gd name="connsiteX235" fmla="*/ 506 w 2427"/>
                <a:gd name="connsiteY235" fmla="*/ 574 h 1469"/>
                <a:gd name="connsiteX236" fmla="*/ 476 w 2427"/>
                <a:gd name="connsiteY236" fmla="*/ 581 h 1469"/>
                <a:gd name="connsiteX237" fmla="*/ 447 w 2427"/>
                <a:gd name="connsiteY237" fmla="*/ 589 h 1469"/>
                <a:gd name="connsiteX238" fmla="*/ 417 w 2427"/>
                <a:gd name="connsiteY238" fmla="*/ 596 h 1469"/>
                <a:gd name="connsiteX239" fmla="*/ 390 w 2427"/>
                <a:gd name="connsiteY239" fmla="*/ 604 h 1469"/>
                <a:gd name="connsiteX240" fmla="*/ 362 w 2427"/>
                <a:gd name="connsiteY240" fmla="*/ 614 h 1469"/>
                <a:gd name="connsiteX241" fmla="*/ 337 w 2427"/>
                <a:gd name="connsiteY241" fmla="*/ 622 h 1469"/>
                <a:gd name="connsiteX242" fmla="*/ 311 w 2427"/>
                <a:gd name="connsiteY242" fmla="*/ 631 h 1469"/>
                <a:gd name="connsiteX243" fmla="*/ 285 w 2427"/>
                <a:gd name="connsiteY243" fmla="*/ 640 h 1469"/>
                <a:gd name="connsiteX244" fmla="*/ 262 w 2427"/>
                <a:gd name="connsiteY244" fmla="*/ 650 h 1469"/>
                <a:gd name="connsiteX245" fmla="*/ 238 w 2427"/>
                <a:gd name="connsiteY245" fmla="*/ 660 h 1469"/>
                <a:gd name="connsiteX246" fmla="*/ 215 w 2427"/>
                <a:gd name="connsiteY246" fmla="*/ 671 h 1469"/>
                <a:gd name="connsiteX247" fmla="*/ 194 w 2427"/>
                <a:gd name="connsiteY247" fmla="*/ 681 h 1469"/>
                <a:gd name="connsiteX248" fmla="*/ 173 w 2427"/>
                <a:gd name="connsiteY248" fmla="*/ 692 h 1469"/>
                <a:gd name="connsiteX249" fmla="*/ 153 w 2427"/>
                <a:gd name="connsiteY249" fmla="*/ 702 h 1469"/>
                <a:gd name="connsiteX250" fmla="*/ 134 w 2427"/>
                <a:gd name="connsiteY250" fmla="*/ 714 h 1469"/>
                <a:gd name="connsiteX251" fmla="*/ 116 w 2427"/>
                <a:gd name="connsiteY251" fmla="*/ 726 h 1469"/>
                <a:gd name="connsiteX252" fmla="*/ 98 w 2427"/>
                <a:gd name="connsiteY252" fmla="*/ 737 h 1469"/>
                <a:gd name="connsiteX253" fmla="*/ 82 w 2427"/>
                <a:gd name="connsiteY253" fmla="*/ 749 h 1469"/>
                <a:gd name="connsiteX254" fmla="*/ 67 w 2427"/>
                <a:gd name="connsiteY254" fmla="*/ 762 h 1469"/>
                <a:gd name="connsiteX255" fmla="*/ 53 w 2427"/>
                <a:gd name="connsiteY255" fmla="*/ 774 h 1469"/>
                <a:gd name="connsiteX256" fmla="*/ 40 w 2427"/>
                <a:gd name="connsiteY256" fmla="*/ 787 h 1469"/>
                <a:gd name="connsiteX257" fmla="*/ 27 w 2427"/>
                <a:gd name="connsiteY257" fmla="*/ 799 h 1469"/>
                <a:gd name="connsiteX258" fmla="*/ 8 w 2427"/>
                <a:gd name="connsiteY258" fmla="*/ 836 h 1469"/>
                <a:gd name="connsiteX259" fmla="*/ 0 w 2427"/>
                <a:gd name="connsiteY259" fmla="*/ 882 h 1469"/>
                <a:gd name="connsiteX260" fmla="*/ 0 w 2427"/>
                <a:gd name="connsiteY260" fmla="*/ 927 h 1469"/>
                <a:gd name="connsiteX261" fmla="*/ 1 w 2427"/>
                <a:gd name="connsiteY261" fmla="*/ 958 h 1469"/>
                <a:gd name="connsiteX262" fmla="*/ 4 w 2427"/>
                <a:gd name="connsiteY262" fmla="*/ 983 h 1469"/>
                <a:gd name="connsiteX263" fmla="*/ 8 w 2427"/>
                <a:gd name="connsiteY263" fmla="*/ 1009 h 1469"/>
                <a:gd name="connsiteX264" fmla="*/ 14 w 2427"/>
                <a:gd name="connsiteY264" fmla="*/ 1034 h 1469"/>
                <a:gd name="connsiteX265" fmla="*/ 21 w 2427"/>
                <a:gd name="connsiteY265" fmla="*/ 1059 h 1469"/>
                <a:gd name="connsiteX266" fmla="*/ 29 w 2427"/>
                <a:gd name="connsiteY266" fmla="*/ 1082 h 1469"/>
                <a:gd name="connsiteX267" fmla="*/ 40 w 2427"/>
                <a:gd name="connsiteY267" fmla="*/ 1103 h 1469"/>
                <a:gd name="connsiteX268" fmla="*/ 51 w 2427"/>
                <a:gd name="connsiteY268" fmla="*/ 1122 h 1469"/>
                <a:gd name="connsiteX269" fmla="*/ 64 w 2427"/>
                <a:gd name="connsiteY269" fmla="*/ 1136 h 1469"/>
                <a:gd name="connsiteX270" fmla="*/ 81 w 2427"/>
                <a:gd name="connsiteY270" fmla="*/ 1149 h 1469"/>
                <a:gd name="connsiteX271" fmla="*/ 98 w 2427"/>
                <a:gd name="connsiteY271" fmla="*/ 1162 h 1469"/>
                <a:gd name="connsiteX272" fmla="*/ 118 w 2427"/>
                <a:gd name="connsiteY272" fmla="*/ 1173 h 1469"/>
                <a:gd name="connsiteX273" fmla="*/ 138 w 2427"/>
                <a:gd name="connsiteY273" fmla="*/ 1184 h 1469"/>
                <a:gd name="connsiteX274" fmla="*/ 160 w 2427"/>
                <a:gd name="connsiteY274" fmla="*/ 1193 h 1469"/>
                <a:gd name="connsiteX275" fmla="*/ 184 w 2427"/>
                <a:gd name="connsiteY275" fmla="*/ 1203 h 1469"/>
                <a:gd name="connsiteX276" fmla="*/ 208 w 2427"/>
                <a:gd name="connsiteY276" fmla="*/ 1211 h 1469"/>
                <a:gd name="connsiteX277" fmla="*/ 234 w 2427"/>
                <a:gd name="connsiteY277" fmla="*/ 1218 h 1469"/>
                <a:gd name="connsiteX278" fmla="*/ 242 w 2427"/>
                <a:gd name="connsiteY278" fmla="*/ 1239 h 1469"/>
                <a:gd name="connsiteX279" fmla="*/ 250 w 2427"/>
                <a:gd name="connsiteY279" fmla="*/ 1259 h 1469"/>
                <a:gd name="connsiteX280" fmla="*/ 261 w 2427"/>
                <a:gd name="connsiteY280" fmla="*/ 1279 h 1469"/>
                <a:gd name="connsiteX281" fmla="*/ 272 w 2427"/>
                <a:gd name="connsiteY281" fmla="*/ 1298 h 1469"/>
                <a:gd name="connsiteX282" fmla="*/ 285 w 2427"/>
                <a:gd name="connsiteY282" fmla="*/ 1317 h 1469"/>
                <a:gd name="connsiteX283" fmla="*/ 298 w 2427"/>
                <a:gd name="connsiteY283" fmla="*/ 1335 h 1469"/>
                <a:gd name="connsiteX284" fmla="*/ 313 w 2427"/>
                <a:gd name="connsiteY284" fmla="*/ 1352 h 1469"/>
                <a:gd name="connsiteX285" fmla="*/ 330 w 2427"/>
                <a:gd name="connsiteY285" fmla="*/ 1368 h 1469"/>
                <a:gd name="connsiteX286" fmla="*/ 342 w 2427"/>
                <a:gd name="connsiteY286" fmla="*/ 1380 h 1469"/>
                <a:gd name="connsiteX287" fmla="*/ 357 w 2427"/>
                <a:gd name="connsiteY287" fmla="*/ 1392 h 1469"/>
                <a:gd name="connsiteX288" fmla="*/ 371 w 2427"/>
                <a:gd name="connsiteY288" fmla="*/ 1402 h 1469"/>
                <a:gd name="connsiteX289" fmla="*/ 385 w 2427"/>
                <a:gd name="connsiteY289" fmla="*/ 1412 h 1469"/>
                <a:gd name="connsiteX290" fmla="*/ 400 w 2427"/>
                <a:gd name="connsiteY290" fmla="*/ 1421 h 1469"/>
                <a:gd name="connsiteX291" fmla="*/ 415 w 2427"/>
                <a:gd name="connsiteY291" fmla="*/ 1429 h 1469"/>
                <a:gd name="connsiteX292" fmla="*/ 430 w 2427"/>
                <a:gd name="connsiteY292" fmla="*/ 1436 h 1469"/>
                <a:gd name="connsiteX293" fmla="*/ 447 w 2427"/>
                <a:gd name="connsiteY293" fmla="*/ 1443 h 1469"/>
                <a:gd name="connsiteX294" fmla="*/ 462 w 2427"/>
                <a:gd name="connsiteY294" fmla="*/ 1449 h 1469"/>
                <a:gd name="connsiteX295" fmla="*/ 478 w 2427"/>
                <a:gd name="connsiteY295" fmla="*/ 1455 h 1469"/>
                <a:gd name="connsiteX296" fmla="*/ 494 w 2427"/>
                <a:gd name="connsiteY296" fmla="*/ 1458 h 1469"/>
                <a:gd name="connsiteX297" fmla="*/ 512 w 2427"/>
                <a:gd name="connsiteY297" fmla="*/ 1462 h 1469"/>
                <a:gd name="connsiteX298" fmla="*/ 528 w 2427"/>
                <a:gd name="connsiteY298" fmla="*/ 1465 h 1469"/>
                <a:gd name="connsiteX299" fmla="*/ 546 w 2427"/>
                <a:gd name="connsiteY299" fmla="*/ 1468 h 1469"/>
                <a:gd name="connsiteX300" fmla="*/ 562 w 2427"/>
                <a:gd name="connsiteY300" fmla="*/ 1469 h 1469"/>
                <a:gd name="connsiteX301" fmla="*/ 580 w 2427"/>
                <a:gd name="connsiteY301" fmla="*/ 1469 h 1469"/>
                <a:gd name="connsiteX302" fmla="*/ 597 w 2427"/>
                <a:gd name="connsiteY302" fmla="*/ 1469 h 1469"/>
                <a:gd name="connsiteX303" fmla="*/ 614 w 2427"/>
                <a:gd name="connsiteY303" fmla="*/ 1468 h 1469"/>
                <a:gd name="connsiteX304" fmla="*/ 631 w 2427"/>
                <a:gd name="connsiteY304" fmla="*/ 1465 h 1469"/>
                <a:gd name="connsiteX305" fmla="*/ 648 w 2427"/>
                <a:gd name="connsiteY305" fmla="*/ 1462 h 1469"/>
                <a:gd name="connsiteX306" fmla="*/ 664 w 2427"/>
                <a:gd name="connsiteY306" fmla="*/ 1458 h 1469"/>
                <a:gd name="connsiteX307" fmla="*/ 679 w 2427"/>
                <a:gd name="connsiteY307" fmla="*/ 1455 h 1469"/>
                <a:gd name="connsiteX308" fmla="*/ 695 w 2427"/>
                <a:gd name="connsiteY308" fmla="*/ 1449 h 1469"/>
                <a:gd name="connsiteX309" fmla="*/ 711 w 2427"/>
                <a:gd name="connsiteY309" fmla="*/ 1443 h 1469"/>
                <a:gd name="connsiteX310" fmla="*/ 726 w 2427"/>
                <a:gd name="connsiteY310" fmla="*/ 1436 h 1469"/>
                <a:gd name="connsiteX311" fmla="*/ 740 w 2427"/>
                <a:gd name="connsiteY311" fmla="*/ 1429 h 1469"/>
                <a:gd name="connsiteX312" fmla="*/ 754 w 2427"/>
                <a:gd name="connsiteY312" fmla="*/ 1421 h 1469"/>
                <a:gd name="connsiteX313" fmla="*/ 768 w 2427"/>
                <a:gd name="connsiteY313" fmla="*/ 1412 h 1469"/>
                <a:gd name="connsiteX314" fmla="*/ 781 w 2427"/>
                <a:gd name="connsiteY314" fmla="*/ 1402 h 1469"/>
                <a:gd name="connsiteX315" fmla="*/ 794 w 2427"/>
                <a:gd name="connsiteY315" fmla="*/ 1392 h 1469"/>
                <a:gd name="connsiteX316" fmla="*/ 807 w 2427"/>
                <a:gd name="connsiteY316" fmla="*/ 1380 h 1469"/>
                <a:gd name="connsiteX317" fmla="*/ 818 w 2427"/>
                <a:gd name="connsiteY317" fmla="*/ 1368 h 1469"/>
                <a:gd name="connsiteX318" fmla="*/ 830 w 2427"/>
                <a:gd name="connsiteY318" fmla="*/ 1356 h 1469"/>
                <a:gd name="connsiteX319" fmla="*/ 842 w 2427"/>
                <a:gd name="connsiteY319" fmla="*/ 1342 h 1469"/>
                <a:gd name="connsiteX320" fmla="*/ 851 w 2427"/>
                <a:gd name="connsiteY320" fmla="*/ 1326 h 1469"/>
                <a:gd name="connsiteX321" fmla="*/ 861 w 2427"/>
                <a:gd name="connsiteY321" fmla="*/ 1311 h 1469"/>
                <a:gd name="connsiteX322" fmla="*/ 870 w 2427"/>
                <a:gd name="connsiteY322" fmla="*/ 1296 h 1469"/>
                <a:gd name="connsiteX323" fmla="*/ 877 w 2427"/>
                <a:gd name="connsiteY323" fmla="*/ 1281 h 1469"/>
                <a:gd name="connsiteX324" fmla="*/ 884 w 2427"/>
                <a:gd name="connsiteY324" fmla="*/ 1264 h 1469"/>
                <a:gd name="connsiteX325" fmla="*/ 889 w 2427"/>
                <a:gd name="connsiteY325" fmla="*/ 1248 h 1469"/>
                <a:gd name="connsiteX326" fmla="*/ 908 w 2427"/>
                <a:gd name="connsiteY326" fmla="*/ 1248 h 1469"/>
                <a:gd name="connsiteX327" fmla="*/ 927 w 2427"/>
                <a:gd name="connsiteY327" fmla="*/ 1247 h 1469"/>
                <a:gd name="connsiteX328" fmla="*/ 946 w 2427"/>
                <a:gd name="connsiteY328" fmla="*/ 1247 h 1469"/>
                <a:gd name="connsiteX329" fmla="*/ 964 w 2427"/>
                <a:gd name="connsiteY329" fmla="*/ 1247 h 1469"/>
                <a:gd name="connsiteX330" fmla="*/ 983 w 2427"/>
                <a:gd name="connsiteY330" fmla="*/ 1246 h 1469"/>
                <a:gd name="connsiteX331" fmla="*/ 1002 w 2427"/>
                <a:gd name="connsiteY331" fmla="*/ 1246 h 1469"/>
                <a:gd name="connsiteX332" fmla="*/ 1020 w 2427"/>
                <a:gd name="connsiteY332" fmla="*/ 1246 h 1469"/>
                <a:gd name="connsiteX333" fmla="*/ 1039 w 2427"/>
                <a:gd name="connsiteY333" fmla="*/ 1245 h 1469"/>
                <a:gd name="connsiteX334" fmla="*/ 1058 w 2427"/>
                <a:gd name="connsiteY334" fmla="*/ 1245 h 1469"/>
                <a:gd name="connsiteX335" fmla="*/ 1078 w 2427"/>
                <a:gd name="connsiteY335" fmla="*/ 1245 h 1469"/>
                <a:gd name="connsiteX336" fmla="*/ 1096 w 2427"/>
                <a:gd name="connsiteY336" fmla="*/ 1245 h 1469"/>
                <a:gd name="connsiteX337" fmla="*/ 1116 w 2427"/>
                <a:gd name="connsiteY337" fmla="*/ 1243 h 1469"/>
                <a:gd name="connsiteX338" fmla="*/ 1135 w 2427"/>
                <a:gd name="connsiteY338" fmla="*/ 1243 h 1469"/>
                <a:gd name="connsiteX339" fmla="*/ 1155 w 2427"/>
                <a:gd name="connsiteY339" fmla="*/ 1243 h 1469"/>
                <a:gd name="connsiteX340" fmla="*/ 1174 w 2427"/>
                <a:gd name="connsiteY340" fmla="*/ 1243 h 1469"/>
                <a:gd name="connsiteX341" fmla="*/ 1193 w 2427"/>
                <a:gd name="connsiteY341" fmla="*/ 1243 h 1469"/>
                <a:gd name="connsiteX342" fmla="*/ 1214 w 2427"/>
                <a:gd name="connsiteY342" fmla="*/ 1243 h 1469"/>
                <a:gd name="connsiteX343" fmla="*/ 1235 w 2427"/>
                <a:gd name="connsiteY343" fmla="*/ 1243 h 1469"/>
                <a:gd name="connsiteX344" fmla="*/ 1257 w 2427"/>
                <a:gd name="connsiteY344" fmla="*/ 1243 h 1469"/>
                <a:gd name="connsiteX345" fmla="*/ 1278 w 2427"/>
                <a:gd name="connsiteY345" fmla="*/ 1245 h 1469"/>
                <a:gd name="connsiteX346" fmla="*/ 1299 w 2427"/>
                <a:gd name="connsiteY346" fmla="*/ 1245 h 1469"/>
                <a:gd name="connsiteX347" fmla="*/ 1320 w 2427"/>
                <a:gd name="connsiteY347" fmla="*/ 1245 h 1469"/>
                <a:gd name="connsiteX348" fmla="*/ 1339 w 2427"/>
                <a:gd name="connsiteY348" fmla="*/ 1246 h 1469"/>
                <a:gd name="connsiteX349" fmla="*/ 1361 w 2427"/>
                <a:gd name="connsiteY349" fmla="*/ 1246 h 1469"/>
                <a:gd name="connsiteX350" fmla="*/ 1380 w 2427"/>
                <a:gd name="connsiteY350" fmla="*/ 1247 h 1469"/>
                <a:gd name="connsiteX351" fmla="*/ 1401 w 2427"/>
                <a:gd name="connsiteY351" fmla="*/ 1248 h 1469"/>
                <a:gd name="connsiteX352" fmla="*/ 1421 w 2427"/>
                <a:gd name="connsiteY352" fmla="*/ 1248 h 1469"/>
                <a:gd name="connsiteX353" fmla="*/ 1441 w 2427"/>
                <a:gd name="connsiteY353" fmla="*/ 1249 h 1469"/>
                <a:gd name="connsiteX354" fmla="*/ 1461 w 2427"/>
                <a:gd name="connsiteY354" fmla="*/ 1250 h 1469"/>
                <a:gd name="connsiteX355" fmla="*/ 1481 w 2427"/>
                <a:gd name="connsiteY355" fmla="*/ 1252 h 1469"/>
                <a:gd name="connsiteX356" fmla="*/ 1501 w 2427"/>
                <a:gd name="connsiteY356" fmla="*/ 1252 h 1469"/>
                <a:gd name="connsiteX357" fmla="*/ 1521 w 2427"/>
                <a:gd name="connsiteY357" fmla="*/ 1253 h 1469"/>
                <a:gd name="connsiteX358" fmla="*/ 1528 w 2427"/>
                <a:gd name="connsiteY358" fmla="*/ 1269 h 1469"/>
                <a:gd name="connsiteX359" fmla="*/ 1496 w 2427"/>
                <a:gd name="connsiteY359" fmla="*/ 1203 h 1469"/>
                <a:gd name="connsiteX360" fmla="*/ 1449 w 2427"/>
                <a:gd name="connsiteY360" fmla="*/ 1203 h 1469"/>
                <a:gd name="connsiteX361" fmla="*/ 1412 w 2427"/>
                <a:gd name="connsiteY361" fmla="*/ 1158 h 1469"/>
                <a:gd name="connsiteX362" fmla="*/ 1421 w 2427"/>
                <a:gd name="connsiteY362" fmla="*/ 1134 h 1469"/>
                <a:gd name="connsiteX363" fmla="*/ 1431 w 2427"/>
                <a:gd name="connsiteY363" fmla="*/ 1104 h 1469"/>
                <a:gd name="connsiteX364" fmla="*/ 1427 w 2427"/>
                <a:gd name="connsiteY364" fmla="*/ 1098 h 1469"/>
                <a:gd name="connsiteX365" fmla="*/ 1475 w 2427"/>
                <a:gd name="connsiteY365" fmla="*/ 1053 h 1469"/>
                <a:gd name="connsiteX366" fmla="*/ 1425 w 2427"/>
                <a:gd name="connsiteY366" fmla="*/ 1050 h 1469"/>
                <a:gd name="connsiteX367" fmla="*/ 1487 w 2427"/>
                <a:gd name="connsiteY367" fmla="*/ 891 h 1469"/>
                <a:gd name="connsiteX368" fmla="*/ 1538 w 2427"/>
                <a:gd name="connsiteY368" fmla="*/ 843 h 1469"/>
                <a:gd name="connsiteX369" fmla="*/ 1570 w 2427"/>
                <a:gd name="connsiteY369" fmla="*/ 795 h 1469"/>
                <a:gd name="connsiteX370" fmla="*/ 1629 w 2427"/>
                <a:gd name="connsiteY370" fmla="*/ 762 h 1469"/>
                <a:gd name="connsiteX371" fmla="*/ 1632 w 2427"/>
                <a:gd name="connsiteY371" fmla="*/ 804 h 1469"/>
                <a:gd name="connsiteX372" fmla="*/ 1643 w 2427"/>
                <a:gd name="connsiteY372" fmla="*/ 772 h 1469"/>
                <a:gd name="connsiteX373" fmla="*/ 1657 w 2427"/>
                <a:gd name="connsiteY373" fmla="*/ 782 h 1469"/>
                <a:gd name="connsiteX374" fmla="*/ 1673 w 2427"/>
                <a:gd name="connsiteY374" fmla="*/ 791 h 1469"/>
                <a:gd name="connsiteX375" fmla="*/ 1688 w 2427"/>
                <a:gd name="connsiteY375" fmla="*/ 754 h 1469"/>
                <a:gd name="connsiteX376" fmla="*/ 1703 w 2427"/>
                <a:gd name="connsiteY376" fmla="*/ 761 h 1469"/>
                <a:gd name="connsiteX377" fmla="*/ 1704 w 2427"/>
                <a:gd name="connsiteY377" fmla="*/ 720 h 1469"/>
                <a:gd name="connsiteX378" fmla="*/ 1701 w 2427"/>
                <a:gd name="connsiteY378" fmla="*/ 765 h 1469"/>
                <a:gd name="connsiteX379" fmla="*/ 1719 w 2427"/>
                <a:gd name="connsiteY379" fmla="*/ 723 h 1469"/>
                <a:gd name="connsiteX380" fmla="*/ 1735 w 2427"/>
                <a:gd name="connsiteY380" fmla="*/ 774 h 1469"/>
                <a:gd name="connsiteX381" fmla="*/ 1731 w 2427"/>
                <a:gd name="connsiteY381" fmla="*/ 726 h 1469"/>
                <a:gd name="connsiteX382" fmla="*/ 1731 w 2427"/>
                <a:gd name="connsiteY382" fmla="*/ 735 h 1469"/>
                <a:gd name="connsiteX383" fmla="*/ 1743 w 2427"/>
                <a:gd name="connsiteY383" fmla="*/ 738 h 1469"/>
                <a:gd name="connsiteX384" fmla="*/ 1755 w 2427"/>
                <a:gd name="connsiteY384" fmla="*/ 774 h 1469"/>
                <a:gd name="connsiteX385" fmla="*/ 1664 w 2427"/>
                <a:gd name="connsiteY385" fmla="*/ 732 h 1469"/>
                <a:gd name="connsiteX386" fmla="*/ 1659 w 2427"/>
                <a:gd name="connsiteY386" fmla="*/ 774 h 1469"/>
                <a:gd name="connsiteX387" fmla="*/ 1707 w 2427"/>
                <a:gd name="connsiteY387" fmla="*/ 738 h 1469"/>
                <a:gd name="connsiteX388" fmla="*/ 1743 w 2427"/>
                <a:gd name="connsiteY388" fmla="*/ 762 h 1469"/>
                <a:gd name="connsiteX389" fmla="*/ 1752 w 2427"/>
                <a:gd name="connsiteY389" fmla="*/ 729 h 1469"/>
                <a:gd name="connsiteX390" fmla="*/ 1836 w 2427"/>
                <a:gd name="connsiteY390" fmla="*/ 747 h 1469"/>
                <a:gd name="connsiteX391" fmla="*/ 1707 w 2427"/>
                <a:gd name="connsiteY391" fmla="*/ 741 h 1469"/>
                <a:gd name="connsiteX392" fmla="*/ 1722 w 2427"/>
                <a:gd name="connsiteY392" fmla="*/ 738 h 1469"/>
                <a:gd name="connsiteX393" fmla="*/ 1857 w 2427"/>
                <a:gd name="connsiteY393" fmla="*/ 735 h 1469"/>
                <a:gd name="connsiteX394" fmla="*/ 1830 w 2427"/>
                <a:gd name="connsiteY394" fmla="*/ 697 h 1469"/>
                <a:gd name="connsiteX395" fmla="*/ 2013 w 2427"/>
                <a:gd name="connsiteY395" fmla="*/ 780 h 1469"/>
                <a:gd name="connsiteX396" fmla="*/ 1920 w 2427"/>
                <a:gd name="connsiteY396" fmla="*/ 774 h 1469"/>
                <a:gd name="connsiteX397" fmla="*/ 1830 w 2427"/>
                <a:gd name="connsiteY397" fmla="*/ 741 h 1469"/>
                <a:gd name="connsiteX398" fmla="*/ 1796 w 2427"/>
                <a:gd name="connsiteY398" fmla="*/ 738 h 1469"/>
                <a:gd name="connsiteX399" fmla="*/ 1797 w 2427"/>
                <a:gd name="connsiteY399" fmla="*/ 738 h 1469"/>
                <a:gd name="connsiteX400" fmla="*/ 1729 w 2427"/>
                <a:gd name="connsiteY400" fmla="*/ 703 h 1469"/>
                <a:gd name="connsiteX401" fmla="*/ 1791 w 2427"/>
                <a:gd name="connsiteY401" fmla="*/ 708 h 1469"/>
                <a:gd name="connsiteX402" fmla="*/ 1583 w 2427"/>
                <a:gd name="connsiteY402" fmla="*/ 794 h 1469"/>
                <a:gd name="connsiteX403" fmla="*/ 1735 w 2427"/>
                <a:gd name="connsiteY403" fmla="*/ 749 h 1469"/>
                <a:gd name="connsiteX404" fmla="*/ 1392 w 2427"/>
                <a:gd name="connsiteY404" fmla="*/ 973 h 1469"/>
                <a:gd name="connsiteX405" fmla="*/ 1454 w 2427"/>
                <a:gd name="connsiteY405" fmla="*/ 925 h 1469"/>
                <a:gd name="connsiteX406" fmla="*/ 1542 w 2427"/>
                <a:gd name="connsiteY406" fmla="*/ 915 h 1469"/>
                <a:gd name="connsiteX407" fmla="*/ 1410 w 2427"/>
                <a:gd name="connsiteY407" fmla="*/ 840 h 1469"/>
                <a:gd name="connsiteX408" fmla="*/ 1494 w 2427"/>
                <a:gd name="connsiteY408" fmla="*/ 1011 h 1469"/>
                <a:gd name="connsiteX409" fmla="*/ 1416 w 2427"/>
                <a:gd name="connsiteY409" fmla="*/ 879 h 1469"/>
                <a:gd name="connsiteX410" fmla="*/ 1401 w 2427"/>
                <a:gd name="connsiteY410" fmla="*/ 837 h 1469"/>
                <a:gd name="connsiteX411" fmla="*/ 1454 w 2427"/>
                <a:gd name="connsiteY411" fmla="*/ 840 h 1469"/>
                <a:gd name="connsiteX412" fmla="*/ 1454 w 2427"/>
                <a:gd name="connsiteY412" fmla="*/ 918 h 1469"/>
                <a:gd name="connsiteX413" fmla="*/ 1380 w 2427"/>
                <a:gd name="connsiteY413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163 w 2427"/>
                <a:gd name="connsiteY28" fmla="*/ 913 h 1469"/>
                <a:gd name="connsiteX29" fmla="*/ 2217 w 2427"/>
                <a:gd name="connsiteY29" fmla="*/ 948 h 1469"/>
                <a:gd name="connsiteX30" fmla="*/ 2194 w 2427"/>
                <a:gd name="connsiteY30" fmla="*/ 1057 h 1469"/>
                <a:gd name="connsiteX31" fmla="*/ 2158 w 2427"/>
                <a:gd name="connsiteY31" fmla="*/ 1263 h 1469"/>
                <a:gd name="connsiteX32" fmla="*/ 2208 w 2427"/>
                <a:gd name="connsiteY32" fmla="*/ 1083 h 1469"/>
                <a:gd name="connsiteX33" fmla="*/ 2205 w 2427"/>
                <a:gd name="connsiteY33" fmla="*/ 1080 h 1469"/>
                <a:gd name="connsiteX34" fmla="*/ 2199 w 2427"/>
                <a:gd name="connsiteY34" fmla="*/ 1080 h 1469"/>
                <a:gd name="connsiteX35" fmla="*/ 2165 w 2427"/>
                <a:gd name="connsiteY35" fmla="*/ 1243 h 1469"/>
                <a:gd name="connsiteX36" fmla="*/ 2171 w 2427"/>
                <a:gd name="connsiteY36" fmla="*/ 1224 h 1469"/>
                <a:gd name="connsiteX37" fmla="*/ 2183 w 2427"/>
                <a:gd name="connsiteY37" fmla="*/ 1219 h 1469"/>
                <a:gd name="connsiteX38" fmla="*/ 2195 w 2427"/>
                <a:gd name="connsiteY38" fmla="*/ 1213 h 1469"/>
                <a:gd name="connsiteX39" fmla="*/ 2207 w 2427"/>
                <a:gd name="connsiteY39" fmla="*/ 1208 h 1469"/>
                <a:gd name="connsiteX40" fmla="*/ 2218 w 2427"/>
                <a:gd name="connsiteY40" fmla="*/ 1203 h 1469"/>
                <a:gd name="connsiteX41" fmla="*/ 2230 w 2427"/>
                <a:gd name="connsiteY41" fmla="*/ 1197 h 1469"/>
                <a:gd name="connsiteX42" fmla="*/ 2241 w 2427"/>
                <a:gd name="connsiteY42" fmla="*/ 1191 h 1469"/>
                <a:gd name="connsiteX43" fmla="*/ 2251 w 2427"/>
                <a:gd name="connsiteY43" fmla="*/ 1185 h 1469"/>
                <a:gd name="connsiteX44" fmla="*/ 2261 w 2427"/>
                <a:gd name="connsiteY44" fmla="*/ 1178 h 1469"/>
                <a:gd name="connsiteX45" fmla="*/ 2279 w 2427"/>
                <a:gd name="connsiteY45" fmla="*/ 1160 h 1469"/>
                <a:gd name="connsiteX46" fmla="*/ 2294 w 2427"/>
                <a:gd name="connsiteY46" fmla="*/ 1138 h 1469"/>
                <a:gd name="connsiteX47" fmla="*/ 2307 w 2427"/>
                <a:gd name="connsiteY47" fmla="*/ 1111 h 1469"/>
                <a:gd name="connsiteX48" fmla="*/ 2317 w 2427"/>
                <a:gd name="connsiteY48" fmla="*/ 1082 h 1469"/>
                <a:gd name="connsiteX49" fmla="*/ 2324 w 2427"/>
                <a:gd name="connsiteY49" fmla="*/ 1051 h 1469"/>
                <a:gd name="connsiteX50" fmla="*/ 2328 w 2427"/>
                <a:gd name="connsiteY50" fmla="*/ 1018 h 1469"/>
                <a:gd name="connsiteX51" fmla="*/ 2331 w 2427"/>
                <a:gd name="connsiteY51" fmla="*/ 985 h 1469"/>
                <a:gd name="connsiteX52" fmla="*/ 2331 w 2427"/>
                <a:gd name="connsiteY52" fmla="*/ 954 h 1469"/>
                <a:gd name="connsiteX53" fmla="*/ 2329 w 2427"/>
                <a:gd name="connsiteY53" fmla="*/ 927 h 1469"/>
                <a:gd name="connsiteX54" fmla="*/ 2327 w 2427"/>
                <a:gd name="connsiteY54" fmla="*/ 899 h 1469"/>
                <a:gd name="connsiteX55" fmla="*/ 2322 w 2427"/>
                <a:gd name="connsiteY55" fmla="*/ 871 h 1469"/>
                <a:gd name="connsiteX56" fmla="*/ 2315 w 2427"/>
                <a:gd name="connsiteY56" fmla="*/ 844 h 1469"/>
                <a:gd name="connsiteX57" fmla="*/ 2307 w 2427"/>
                <a:gd name="connsiteY57" fmla="*/ 819 h 1469"/>
                <a:gd name="connsiteX58" fmla="*/ 2297 w 2427"/>
                <a:gd name="connsiteY58" fmla="*/ 796 h 1469"/>
                <a:gd name="connsiteX59" fmla="*/ 2284 w 2427"/>
                <a:gd name="connsiteY59" fmla="*/ 777 h 1469"/>
                <a:gd name="connsiteX60" fmla="*/ 2269 w 2427"/>
                <a:gd name="connsiteY60" fmla="*/ 762 h 1469"/>
                <a:gd name="connsiteX61" fmla="*/ 2242 w 2427"/>
                <a:gd name="connsiteY61" fmla="*/ 743 h 1469"/>
                <a:gd name="connsiteX62" fmla="*/ 2213 w 2427"/>
                <a:gd name="connsiteY62" fmla="*/ 725 h 1469"/>
                <a:gd name="connsiteX63" fmla="*/ 2181 w 2427"/>
                <a:gd name="connsiteY63" fmla="*/ 706 h 1469"/>
                <a:gd name="connsiteX64" fmla="*/ 2147 w 2427"/>
                <a:gd name="connsiteY64" fmla="*/ 688 h 1469"/>
                <a:gd name="connsiteX65" fmla="*/ 2112 w 2427"/>
                <a:gd name="connsiteY65" fmla="*/ 672 h 1469"/>
                <a:gd name="connsiteX66" fmla="*/ 2074 w 2427"/>
                <a:gd name="connsiteY66" fmla="*/ 656 h 1469"/>
                <a:gd name="connsiteX67" fmla="*/ 2034 w 2427"/>
                <a:gd name="connsiteY67" fmla="*/ 640 h 1469"/>
                <a:gd name="connsiteX68" fmla="*/ 1993 w 2427"/>
                <a:gd name="connsiteY68" fmla="*/ 625 h 1469"/>
                <a:gd name="connsiteX69" fmla="*/ 1950 w 2427"/>
                <a:gd name="connsiteY69" fmla="*/ 611 h 1469"/>
                <a:gd name="connsiteX70" fmla="*/ 1904 w 2427"/>
                <a:gd name="connsiteY70" fmla="*/ 598 h 1469"/>
                <a:gd name="connsiteX71" fmla="*/ 1857 w 2427"/>
                <a:gd name="connsiteY71" fmla="*/ 585 h 1469"/>
                <a:gd name="connsiteX72" fmla="*/ 1808 w 2427"/>
                <a:gd name="connsiteY72" fmla="*/ 574 h 1469"/>
                <a:gd name="connsiteX73" fmla="*/ 1758 w 2427"/>
                <a:gd name="connsiteY73" fmla="*/ 563 h 1469"/>
                <a:gd name="connsiteX74" fmla="*/ 1707 w 2427"/>
                <a:gd name="connsiteY74" fmla="*/ 553 h 1469"/>
                <a:gd name="connsiteX75" fmla="*/ 1654 w 2427"/>
                <a:gd name="connsiteY75" fmla="*/ 543 h 1469"/>
                <a:gd name="connsiteX76" fmla="*/ 1599 w 2427"/>
                <a:gd name="connsiteY76" fmla="*/ 535 h 1469"/>
                <a:gd name="connsiteX77" fmla="*/ 1599 w 2427"/>
                <a:gd name="connsiteY77" fmla="*/ 535 h 1469"/>
                <a:gd name="connsiteX78" fmla="*/ 1595 w 2427"/>
                <a:gd name="connsiteY78" fmla="*/ 471 h 1469"/>
                <a:gd name="connsiteX79" fmla="*/ 1487 w 2427"/>
                <a:gd name="connsiteY79" fmla="*/ 471 h 1469"/>
                <a:gd name="connsiteX80" fmla="*/ 1496 w 2427"/>
                <a:gd name="connsiteY80" fmla="*/ 637 h 1469"/>
                <a:gd name="connsiteX81" fmla="*/ 1491 w 2427"/>
                <a:gd name="connsiteY81" fmla="*/ 638 h 1469"/>
                <a:gd name="connsiteX82" fmla="*/ 1487 w 2427"/>
                <a:gd name="connsiteY82" fmla="*/ 639 h 1469"/>
                <a:gd name="connsiteX83" fmla="*/ 1482 w 2427"/>
                <a:gd name="connsiteY83" fmla="*/ 640 h 1469"/>
                <a:gd name="connsiteX84" fmla="*/ 1477 w 2427"/>
                <a:gd name="connsiteY84" fmla="*/ 642 h 1469"/>
                <a:gd name="connsiteX85" fmla="*/ 1473 w 2427"/>
                <a:gd name="connsiteY85" fmla="*/ 644 h 1469"/>
                <a:gd name="connsiteX86" fmla="*/ 1468 w 2427"/>
                <a:gd name="connsiteY86" fmla="*/ 645 h 1469"/>
                <a:gd name="connsiteX87" fmla="*/ 1462 w 2427"/>
                <a:gd name="connsiteY87" fmla="*/ 646 h 1469"/>
                <a:gd name="connsiteX88" fmla="*/ 1458 w 2427"/>
                <a:gd name="connsiteY88" fmla="*/ 647 h 1469"/>
                <a:gd name="connsiteX89" fmla="*/ 1467 w 2427"/>
                <a:gd name="connsiteY89" fmla="*/ 643 h 1469"/>
                <a:gd name="connsiteX90" fmla="*/ 1418 w 2427"/>
                <a:gd name="connsiteY90" fmla="*/ 561 h 1469"/>
                <a:gd name="connsiteX91" fmla="*/ 1405 w 2427"/>
                <a:gd name="connsiteY91" fmla="*/ 452 h 1469"/>
                <a:gd name="connsiteX92" fmla="*/ 1417 w 2427"/>
                <a:gd name="connsiteY92" fmla="*/ 442 h 1469"/>
                <a:gd name="connsiteX93" fmla="*/ 1427 w 2427"/>
                <a:gd name="connsiteY93" fmla="*/ 430 h 1469"/>
                <a:gd name="connsiteX94" fmla="*/ 1438 w 2427"/>
                <a:gd name="connsiteY94" fmla="*/ 417 h 1469"/>
                <a:gd name="connsiteX95" fmla="*/ 1447 w 2427"/>
                <a:gd name="connsiteY95" fmla="*/ 403 h 1469"/>
                <a:gd name="connsiteX96" fmla="*/ 1456 w 2427"/>
                <a:gd name="connsiteY96" fmla="*/ 388 h 1469"/>
                <a:gd name="connsiteX97" fmla="*/ 1465 w 2427"/>
                <a:gd name="connsiteY97" fmla="*/ 372 h 1469"/>
                <a:gd name="connsiteX98" fmla="*/ 1472 w 2427"/>
                <a:gd name="connsiteY98" fmla="*/ 354 h 1469"/>
                <a:gd name="connsiteX99" fmla="*/ 1479 w 2427"/>
                <a:gd name="connsiteY99" fmla="*/ 337 h 1469"/>
                <a:gd name="connsiteX100" fmla="*/ 1487 w 2427"/>
                <a:gd name="connsiteY100" fmla="*/ 471 h 1469"/>
                <a:gd name="connsiteX101" fmla="*/ 1595 w 2427"/>
                <a:gd name="connsiteY101" fmla="*/ 471 h 1469"/>
                <a:gd name="connsiteX102" fmla="*/ 1585 w 2427"/>
                <a:gd name="connsiteY102" fmla="*/ 273 h 1469"/>
                <a:gd name="connsiteX103" fmla="*/ 1584 w 2427"/>
                <a:gd name="connsiteY103" fmla="*/ 265 h 1469"/>
                <a:gd name="connsiteX104" fmla="*/ 1580 w 2427"/>
                <a:gd name="connsiteY104" fmla="*/ 257 h 1469"/>
                <a:gd name="connsiteX105" fmla="*/ 1576 w 2427"/>
                <a:gd name="connsiteY105" fmla="*/ 250 h 1469"/>
                <a:gd name="connsiteX106" fmla="*/ 1570 w 2427"/>
                <a:gd name="connsiteY106" fmla="*/ 243 h 1469"/>
                <a:gd name="connsiteX107" fmla="*/ 1563 w 2427"/>
                <a:gd name="connsiteY107" fmla="*/ 237 h 1469"/>
                <a:gd name="connsiteX108" fmla="*/ 1556 w 2427"/>
                <a:gd name="connsiteY108" fmla="*/ 234 h 1469"/>
                <a:gd name="connsiteX109" fmla="*/ 1546 w 2427"/>
                <a:gd name="connsiteY109" fmla="*/ 231 h 1469"/>
                <a:gd name="connsiteX110" fmla="*/ 1538 w 2427"/>
                <a:gd name="connsiteY110" fmla="*/ 230 h 1469"/>
                <a:gd name="connsiteX111" fmla="*/ 1517 w 2427"/>
                <a:gd name="connsiteY111" fmla="*/ 230 h 1469"/>
                <a:gd name="connsiteX112" fmla="*/ 1511 w 2427"/>
                <a:gd name="connsiteY112" fmla="*/ 230 h 1469"/>
                <a:gd name="connsiteX113" fmla="*/ 1505 w 2427"/>
                <a:gd name="connsiteY113" fmla="*/ 231 h 1469"/>
                <a:gd name="connsiteX114" fmla="*/ 1501 w 2427"/>
                <a:gd name="connsiteY114" fmla="*/ 234 h 1469"/>
                <a:gd name="connsiteX115" fmla="*/ 1495 w 2427"/>
                <a:gd name="connsiteY115" fmla="*/ 236 h 1469"/>
                <a:gd name="connsiteX116" fmla="*/ 1495 w 2427"/>
                <a:gd name="connsiteY116" fmla="*/ 236 h 1469"/>
                <a:gd name="connsiteX117" fmla="*/ 1495 w 2427"/>
                <a:gd name="connsiteY117" fmla="*/ 235 h 1469"/>
                <a:gd name="connsiteX118" fmla="*/ 1495 w 2427"/>
                <a:gd name="connsiteY118" fmla="*/ 235 h 1469"/>
                <a:gd name="connsiteX119" fmla="*/ 1495 w 2427"/>
                <a:gd name="connsiteY119" fmla="*/ 235 h 1469"/>
                <a:gd name="connsiteX120" fmla="*/ 1493 w 2427"/>
                <a:gd name="connsiteY120" fmla="*/ 212 h 1469"/>
                <a:gd name="connsiteX121" fmla="*/ 1488 w 2427"/>
                <a:gd name="connsiteY121" fmla="*/ 188 h 1469"/>
                <a:gd name="connsiteX122" fmla="*/ 1481 w 2427"/>
                <a:gd name="connsiteY122" fmla="*/ 166 h 1469"/>
                <a:gd name="connsiteX123" fmla="*/ 1473 w 2427"/>
                <a:gd name="connsiteY123" fmla="*/ 145 h 1469"/>
                <a:gd name="connsiteX124" fmla="*/ 1462 w 2427"/>
                <a:gd name="connsiteY124" fmla="*/ 124 h 1469"/>
                <a:gd name="connsiteX125" fmla="*/ 1449 w 2427"/>
                <a:gd name="connsiteY125" fmla="*/ 105 h 1469"/>
                <a:gd name="connsiteX126" fmla="*/ 1434 w 2427"/>
                <a:gd name="connsiteY126" fmla="*/ 86 h 1469"/>
                <a:gd name="connsiteX127" fmla="*/ 1418 w 2427"/>
                <a:gd name="connsiteY127" fmla="*/ 69 h 1469"/>
                <a:gd name="connsiteX128" fmla="*/ 1399 w 2427"/>
                <a:gd name="connsiteY128" fmla="*/ 54 h 1469"/>
                <a:gd name="connsiteX129" fmla="*/ 1379 w 2427"/>
                <a:gd name="connsiteY129" fmla="*/ 40 h 1469"/>
                <a:gd name="connsiteX130" fmla="*/ 1359 w 2427"/>
                <a:gd name="connsiteY130" fmla="*/ 28 h 1469"/>
                <a:gd name="connsiteX131" fmla="*/ 1338 w 2427"/>
                <a:gd name="connsiteY131" fmla="*/ 18 h 1469"/>
                <a:gd name="connsiteX132" fmla="*/ 1316 w 2427"/>
                <a:gd name="connsiteY132" fmla="*/ 11 h 1469"/>
                <a:gd name="connsiteX133" fmla="*/ 1294 w 2427"/>
                <a:gd name="connsiteY133" fmla="*/ 5 h 1469"/>
                <a:gd name="connsiteX134" fmla="*/ 1271 w 2427"/>
                <a:gd name="connsiteY134" fmla="*/ 1 h 1469"/>
                <a:gd name="connsiteX135" fmla="*/ 1247 w 2427"/>
                <a:gd name="connsiteY135" fmla="*/ 0 h 1469"/>
                <a:gd name="connsiteX136" fmla="*/ 1225 w 2427"/>
                <a:gd name="connsiteY136" fmla="*/ 1 h 1469"/>
                <a:gd name="connsiteX137" fmla="*/ 1204 w 2427"/>
                <a:gd name="connsiteY137" fmla="*/ 4 h 1469"/>
                <a:gd name="connsiteX138" fmla="*/ 1183 w 2427"/>
                <a:gd name="connsiteY138" fmla="*/ 9 h 1469"/>
                <a:gd name="connsiteX139" fmla="*/ 1163 w 2427"/>
                <a:gd name="connsiteY139" fmla="*/ 15 h 1469"/>
                <a:gd name="connsiteX140" fmla="*/ 1144 w 2427"/>
                <a:gd name="connsiteY140" fmla="*/ 25 h 1469"/>
                <a:gd name="connsiteX141" fmla="*/ 1127 w 2427"/>
                <a:gd name="connsiteY141" fmla="*/ 34 h 1469"/>
                <a:gd name="connsiteX142" fmla="*/ 1110 w 2427"/>
                <a:gd name="connsiteY142" fmla="*/ 46 h 1469"/>
                <a:gd name="connsiteX143" fmla="*/ 1095 w 2427"/>
                <a:gd name="connsiteY143" fmla="*/ 60 h 1469"/>
                <a:gd name="connsiteX144" fmla="*/ 1080 w 2427"/>
                <a:gd name="connsiteY144" fmla="*/ 74 h 1469"/>
                <a:gd name="connsiteX145" fmla="*/ 1068 w 2427"/>
                <a:gd name="connsiteY145" fmla="*/ 90 h 1469"/>
                <a:gd name="connsiteX146" fmla="*/ 1057 w 2427"/>
                <a:gd name="connsiteY146" fmla="*/ 106 h 1469"/>
                <a:gd name="connsiteX147" fmla="*/ 1047 w 2427"/>
                <a:gd name="connsiteY147" fmla="*/ 125 h 1469"/>
                <a:gd name="connsiteX148" fmla="*/ 1039 w 2427"/>
                <a:gd name="connsiteY148" fmla="*/ 144 h 1469"/>
                <a:gd name="connsiteX149" fmla="*/ 1033 w 2427"/>
                <a:gd name="connsiteY149" fmla="*/ 164 h 1469"/>
                <a:gd name="connsiteX150" fmla="*/ 1029 w 2427"/>
                <a:gd name="connsiteY150" fmla="*/ 185 h 1469"/>
                <a:gd name="connsiteX151" fmla="*/ 1026 w 2427"/>
                <a:gd name="connsiteY151" fmla="*/ 207 h 1469"/>
                <a:gd name="connsiteX152" fmla="*/ 1003 w 2427"/>
                <a:gd name="connsiteY152" fmla="*/ 227 h 1469"/>
                <a:gd name="connsiteX153" fmla="*/ 976 w 2427"/>
                <a:gd name="connsiteY153" fmla="*/ 251 h 1469"/>
                <a:gd name="connsiteX154" fmla="*/ 947 w 2427"/>
                <a:gd name="connsiteY154" fmla="*/ 279 h 1469"/>
                <a:gd name="connsiteX155" fmla="*/ 919 w 2427"/>
                <a:gd name="connsiteY155" fmla="*/ 309 h 1469"/>
                <a:gd name="connsiteX156" fmla="*/ 893 w 2427"/>
                <a:gd name="connsiteY156" fmla="*/ 338 h 1469"/>
                <a:gd name="connsiteX157" fmla="*/ 873 w 2427"/>
                <a:gd name="connsiteY157" fmla="*/ 366 h 1469"/>
                <a:gd name="connsiteX158" fmla="*/ 860 w 2427"/>
                <a:gd name="connsiteY158" fmla="*/ 391 h 1469"/>
                <a:gd name="connsiteX159" fmla="*/ 858 w 2427"/>
                <a:gd name="connsiteY159" fmla="*/ 414 h 1469"/>
                <a:gd name="connsiteX160" fmla="*/ 860 w 2427"/>
                <a:gd name="connsiteY160" fmla="*/ 422 h 1469"/>
                <a:gd name="connsiteX161" fmla="*/ 864 w 2427"/>
                <a:gd name="connsiteY161" fmla="*/ 429 h 1469"/>
                <a:gd name="connsiteX162" fmla="*/ 870 w 2427"/>
                <a:gd name="connsiteY162" fmla="*/ 435 h 1469"/>
                <a:gd name="connsiteX163" fmla="*/ 877 w 2427"/>
                <a:gd name="connsiteY163" fmla="*/ 439 h 1469"/>
                <a:gd name="connsiteX164" fmla="*/ 887 w 2427"/>
                <a:gd name="connsiteY164" fmla="*/ 444 h 1469"/>
                <a:gd name="connsiteX165" fmla="*/ 898 w 2427"/>
                <a:gd name="connsiteY165" fmla="*/ 449 h 1469"/>
                <a:gd name="connsiteX166" fmla="*/ 911 w 2427"/>
                <a:gd name="connsiteY166" fmla="*/ 452 h 1469"/>
                <a:gd name="connsiteX167" fmla="*/ 923 w 2427"/>
                <a:gd name="connsiteY167" fmla="*/ 456 h 1469"/>
                <a:gd name="connsiteX168" fmla="*/ 936 w 2427"/>
                <a:gd name="connsiteY168" fmla="*/ 459 h 1469"/>
                <a:gd name="connsiteX169" fmla="*/ 950 w 2427"/>
                <a:gd name="connsiteY169" fmla="*/ 462 h 1469"/>
                <a:gd name="connsiteX170" fmla="*/ 964 w 2427"/>
                <a:gd name="connsiteY170" fmla="*/ 465 h 1469"/>
                <a:gd name="connsiteX171" fmla="*/ 978 w 2427"/>
                <a:gd name="connsiteY171" fmla="*/ 466 h 1469"/>
                <a:gd name="connsiteX172" fmla="*/ 991 w 2427"/>
                <a:gd name="connsiteY172" fmla="*/ 469 h 1469"/>
                <a:gd name="connsiteX173" fmla="*/ 1005 w 2427"/>
                <a:gd name="connsiteY173" fmla="*/ 470 h 1469"/>
                <a:gd name="connsiteX174" fmla="*/ 1018 w 2427"/>
                <a:gd name="connsiteY174" fmla="*/ 472 h 1469"/>
                <a:gd name="connsiteX175" fmla="*/ 1030 w 2427"/>
                <a:gd name="connsiteY175" fmla="*/ 473 h 1469"/>
                <a:gd name="connsiteX176" fmla="*/ 1041 w 2427"/>
                <a:gd name="connsiteY176" fmla="*/ 473 h 1469"/>
                <a:gd name="connsiteX177" fmla="*/ 1052 w 2427"/>
                <a:gd name="connsiteY177" fmla="*/ 474 h 1469"/>
                <a:gd name="connsiteX178" fmla="*/ 1061 w 2427"/>
                <a:gd name="connsiteY178" fmla="*/ 476 h 1469"/>
                <a:gd name="connsiteX179" fmla="*/ 1069 w 2427"/>
                <a:gd name="connsiteY179" fmla="*/ 476 h 1469"/>
                <a:gd name="connsiteX180" fmla="*/ 1082 w 2427"/>
                <a:gd name="connsiteY180" fmla="*/ 589 h 1469"/>
                <a:gd name="connsiteX181" fmla="*/ 1082 w 2427"/>
                <a:gd name="connsiteY181" fmla="*/ 593 h 1469"/>
                <a:gd name="connsiteX182" fmla="*/ 1074 w 2427"/>
                <a:gd name="connsiteY182" fmla="*/ 590 h 1469"/>
                <a:gd name="connsiteX183" fmla="*/ 1067 w 2427"/>
                <a:gd name="connsiteY183" fmla="*/ 588 h 1469"/>
                <a:gd name="connsiteX184" fmla="*/ 1059 w 2427"/>
                <a:gd name="connsiteY184" fmla="*/ 588 h 1469"/>
                <a:gd name="connsiteX185" fmla="*/ 1051 w 2427"/>
                <a:gd name="connsiteY185" fmla="*/ 590 h 1469"/>
                <a:gd name="connsiteX186" fmla="*/ 1046 w 2427"/>
                <a:gd name="connsiteY186" fmla="*/ 591 h 1469"/>
                <a:gd name="connsiteX187" fmla="*/ 1043 w 2427"/>
                <a:gd name="connsiteY187" fmla="*/ 593 h 1469"/>
                <a:gd name="connsiteX188" fmla="*/ 1039 w 2427"/>
                <a:gd name="connsiteY188" fmla="*/ 594 h 1469"/>
                <a:gd name="connsiteX189" fmla="*/ 1037 w 2427"/>
                <a:gd name="connsiteY189" fmla="*/ 595 h 1469"/>
                <a:gd name="connsiteX190" fmla="*/ 969 w 2427"/>
                <a:gd name="connsiteY190" fmla="*/ 501 h 1469"/>
                <a:gd name="connsiteX191" fmla="*/ 968 w 2427"/>
                <a:gd name="connsiteY191" fmla="*/ 500 h 1469"/>
                <a:gd name="connsiteX192" fmla="*/ 963 w 2427"/>
                <a:gd name="connsiteY192" fmla="*/ 497 h 1469"/>
                <a:gd name="connsiteX193" fmla="*/ 957 w 2427"/>
                <a:gd name="connsiteY193" fmla="*/ 493 h 1469"/>
                <a:gd name="connsiteX194" fmla="*/ 951 w 2427"/>
                <a:gd name="connsiteY194" fmla="*/ 491 h 1469"/>
                <a:gd name="connsiteX195" fmla="*/ 943 w 2427"/>
                <a:gd name="connsiteY195" fmla="*/ 488 h 1469"/>
                <a:gd name="connsiteX196" fmla="*/ 936 w 2427"/>
                <a:gd name="connsiteY196" fmla="*/ 488 h 1469"/>
                <a:gd name="connsiteX197" fmla="*/ 928 w 2427"/>
                <a:gd name="connsiteY197" fmla="*/ 491 h 1469"/>
                <a:gd name="connsiteX198" fmla="*/ 920 w 2427"/>
                <a:gd name="connsiteY198" fmla="*/ 493 h 1469"/>
                <a:gd name="connsiteX199" fmla="*/ 912 w 2427"/>
                <a:gd name="connsiteY199" fmla="*/ 499 h 1469"/>
                <a:gd name="connsiteX200" fmla="*/ 900 w 2427"/>
                <a:gd name="connsiteY200" fmla="*/ 514 h 1469"/>
                <a:gd name="connsiteX201" fmla="*/ 897 w 2427"/>
                <a:gd name="connsiteY201" fmla="*/ 529 h 1469"/>
                <a:gd name="connsiteX202" fmla="*/ 899 w 2427"/>
                <a:gd name="connsiteY202" fmla="*/ 543 h 1469"/>
                <a:gd name="connsiteX203" fmla="*/ 904 w 2427"/>
                <a:gd name="connsiteY203" fmla="*/ 554 h 1469"/>
                <a:gd name="connsiteX204" fmla="*/ 906 w 2427"/>
                <a:gd name="connsiteY204" fmla="*/ 557 h 1469"/>
                <a:gd name="connsiteX205" fmla="*/ 912 w 2427"/>
                <a:gd name="connsiteY205" fmla="*/ 564 h 1469"/>
                <a:gd name="connsiteX206" fmla="*/ 920 w 2427"/>
                <a:gd name="connsiteY206" fmla="*/ 576 h 1469"/>
                <a:gd name="connsiteX207" fmla="*/ 930 w 2427"/>
                <a:gd name="connsiteY207" fmla="*/ 590 h 1469"/>
                <a:gd name="connsiteX208" fmla="*/ 941 w 2427"/>
                <a:gd name="connsiteY208" fmla="*/ 604 h 1469"/>
                <a:gd name="connsiteX209" fmla="*/ 953 w 2427"/>
                <a:gd name="connsiteY209" fmla="*/ 619 h 1469"/>
                <a:gd name="connsiteX210" fmla="*/ 962 w 2427"/>
                <a:gd name="connsiteY210" fmla="*/ 632 h 1469"/>
                <a:gd name="connsiteX211" fmla="*/ 970 w 2427"/>
                <a:gd name="connsiteY211" fmla="*/ 643 h 1469"/>
                <a:gd name="connsiteX212" fmla="*/ 944 w 2427"/>
                <a:gd name="connsiteY212" fmla="*/ 636 h 1469"/>
                <a:gd name="connsiteX213" fmla="*/ 922 w 2427"/>
                <a:gd name="connsiteY213" fmla="*/ 628 h 1469"/>
                <a:gd name="connsiteX214" fmla="*/ 902 w 2427"/>
                <a:gd name="connsiteY214" fmla="*/ 618 h 1469"/>
                <a:gd name="connsiteX215" fmla="*/ 886 w 2427"/>
                <a:gd name="connsiteY215" fmla="*/ 609 h 1469"/>
                <a:gd name="connsiteX216" fmla="*/ 873 w 2427"/>
                <a:gd name="connsiteY216" fmla="*/ 600 h 1469"/>
                <a:gd name="connsiteX217" fmla="*/ 863 w 2427"/>
                <a:gd name="connsiteY217" fmla="*/ 589 h 1469"/>
                <a:gd name="connsiteX218" fmla="*/ 857 w 2427"/>
                <a:gd name="connsiteY218" fmla="*/ 578 h 1469"/>
                <a:gd name="connsiteX219" fmla="*/ 854 w 2427"/>
                <a:gd name="connsiteY219" fmla="*/ 567 h 1469"/>
                <a:gd name="connsiteX220" fmla="*/ 853 w 2427"/>
                <a:gd name="connsiteY220" fmla="*/ 559 h 1469"/>
                <a:gd name="connsiteX221" fmla="*/ 853 w 2427"/>
                <a:gd name="connsiteY221" fmla="*/ 552 h 1469"/>
                <a:gd name="connsiteX222" fmla="*/ 853 w 2427"/>
                <a:gd name="connsiteY222" fmla="*/ 545 h 1469"/>
                <a:gd name="connsiteX223" fmla="*/ 854 w 2427"/>
                <a:gd name="connsiteY223" fmla="*/ 538 h 1469"/>
                <a:gd name="connsiteX224" fmla="*/ 856 w 2427"/>
                <a:gd name="connsiteY224" fmla="*/ 518 h 1469"/>
                <a:gd name="connsiteX225" fmla="*/ 837 w 2427"/>
                <a:gd name="connsiteY225" fmla="*/ 520 h 1469"/>
                <a:gd name="connsiteX226" fmla="*/ 802 w 2427"/>
                <a:gd name="connsiteY226" fmla="*/ 524 h 1469"/>
                <a:gd name="connsiteX227" fmla="*/ 767 w 2427"/>
                <a:gd name="connsiteY227" fmla="*/ 528 h 1469"/>
                <a:gd name="connsiteX228" fmla="*/ 732 w 2427"/>
                <a:gd name="connsiteY228" fmla="*/ 532 h 1469"/>
                <a:gd name="connsiteX229" fmla="*/ 698 w 2427"/>
                <a:gd name="connsiteY229" fmla="*/ 538 h 1469"/>
                <a:gd name="connsiteX230" fmla="*/ 664 w 2427"/>
                <a:gd name="connsiteY230" fmla="*/ 542 h 1469"/>
                <a:gd name="connsiteX231" fmla="*/ 631 w 2427"/>
                <a:gd name="connsiteY231" fmla="*/ 548 h 1469"/>
                <a:gd name="connsiteX232" fmla="*/ 600 w 2427"/>
                <a:gd name="connsiteY232" fmla="*/ 554 h 1469"/>
                <a:gd name="connsiteX233" fmla="*/ 567 w 2427"/>
                <a:gd name="connsiteY233" fmla="*/ 560 h 1469"/>
                <a:gd name="connsiteX234" fmla="*/ 537 w 2427"/>
                <a:gd name="connsiteY234" fmla="*/ 567 h 1469"/>
                <a:gd name="connsiteX235" fmla="*/ 506 w 2427"/>
                <a:gd name="connsiteY235" fmla="*/ 574 h 1469"/>
                <a:gd name="connsiteX236" fmla="*/ 476 w 2427"/>
                <a:gd name="connsiteY236" fmla="*/ 581 h 1469"/>
                <a:gd name="connsiteX237" fmla="*/ 447 w 2427"/>
                <a:gd name="connsiteY237" fmla="*/ 589 h 1469"/>
                <a:gd name="connsiteX238" fmla="*/ 417 w 2427"/>
                <a:gd name="connsiteY238" fmla="*/ 596 h 1469"/>
                <a:gd name="connsiteX239" fmla="*/ 390 w 2427"/>
                <a:gd name="connsiteY239" fmla="*/ 604 h 1469"/>
                <a:gd name="connsiteX240" fmla="*/ 362 w 2427"/>
                <a:gd name="connsiteY240" fmla="*/ 614 h 1469"/>
                <a:gd name="connsiteX241" fmla="*/ 337 w 2427"/>
                <a:gd name="connsiteY241" fmla="*/ 622 h 1469"/>
                <a:gd name="connsiteX242" fmla="*/ 311 w 2427"/>
                <a:gd name="connsiteY242" fmla="*/ 631 h 1469"/>
                <a:gd name="connsiteX243" fmla="*/ 285 w 2427"/>
                <a:gd name="connsiteY243" fmla="*/ 640 h 1469"/>
                <a:gd name="connsiteX244" fmla="*/ 262 w 2427"/>
                <a:gd name="connsiteY244" fmla="*/ 650 h 1469"/>
                <a:gd name="connsiteX245" fmla="*/ 238 w 2427"/>
                <a:gd name="connsiteY245" fmla="*/ 660 h 1469"/>
                <a:gd name="connsiteX246" fmla="*/ 215 w 2427"/>
                <a:gd name="connsiteY246" fmla="*/ 671 h 1469"/>
                <a:gd name="connsiteX247" fmla="*/ 194 w 2427"/>
                <a:gd name="connsiteY247" fmla="*/ 681 h 1469"/>
                <a:gd name="connsiteX248" fmla="*/ 173 w 2427"/>
                <a:gd name="connsiteY248" fmla="*/ 692 h 1469"/>
                <a:gd name="connsiteX249" fmla="*/ 153 w 2427"/>
                <a:gd name="connsiteY249" fmla="*/ 702 h 1469"/>
                <a:gd name="connsiteX250" fmla="*/ 134 w 2427"/>
                <a:gd name="connsiteY250" fmla="*/ 714 h 1469"/>
                <a:gd name="connsiteX251" fmla="*/ 116 w 2427"/>
                <a:gd name="connsiteY251" fmla="*/ 726 h 1469"/>
                <a:gd name="connsiteX252" fmla="*/ 98 w 2427"/>
                <a:gd name="connsiteY252" fmla="*/ 737 h 1469"/>
                <a:gd name="connsiteX253" fmla="*/ 82 w 2427"/>
                <a:gd name="connsiteY253" fmla="*/ 749 h 1469"/>
                <a:gd name="connsiteX254" fmla="*/ 67 w 2427"/>
                <a:gd name="connsiteY254" fmla="*/ 762 h 1469"/>
                <a:gd name="connsiteX255" fmla="*/ 53 w 2427"/>
                <a:gd name="connsiteY255" fmla="*/ 774 h 1469"/>
                <a:gd name="connsiteX256" fmla="*/ 40 w 2427"/>
                <a:gd name="connsiteY256" fmla="*/ 787 h 1469"/>
                <a:gd name="connsiteX257" fmla="*/ 27 w 2427"/>
                <a:gd name="connsiteY257" fmla="*/ 799 h 1469"/>
                <a:gd name="connsiteX258" fmla="*/ 8 w 2427"/>
                <a:gd name="connsiteY258" fmla="*/ 836 h 1469"/>
                <a:gd name="connsiteX259" fmla="*/ 0 w 2427"/>
                <a:gd name="connsiteY259" fmla="*/ 882 h 1469"/>
                <a:gd name="connsiteX260" fmla="*/ 0 w 2427"/>
                <a:gd name="connsiteY260" fmla="*/ 927 h 1469"/>
                <a:gd name="connsiteX261" fmla="*/ 1 w 2427"/>
                <a:gd name="connsiteY261" fmla="*/ 958 h 1469"/>
                <a:gd name="connsiteX262" fmla="*/ 4 w 2427"/>
                <a:gd name="connsiteY262" fmla="*/ 983 h 1469"/>
                <a:gd name="connsiteX263" fmla="*/ 8 w 2427"/>
                <a:gd name="connsiteY263" fmla="*/ 1009 h 1469"/>
                <a:gd name="connsiteX264" fmla="*/ 14 w 2427"/>
                <a:gd name="connsiteY264" fmla="*/ 1034 h 1469"/>
                <a:gd name="connsiteX265" fmla="*/ 21 w 2427"/>
                <a:gd name="connsiteY265" fmla="*/ 1059 h 1469"/>
                <a:gd name="connsiteX266" fmla="*/ 29 w 2427"/>
                <a:gd name="connsiteY266" fmla="*/ 1082 h 1469"/>
                <a:gd name="connsiteX267" fmla="*/ 40 w 2427"/>
                <a:gd name="connsiteY267" fmla="*/ 1103 h 1469"/>
                <a:gd name="connsiteX268" fmla="*/ 51 w 2427"/>
                <a:gd name="connsiteY268" fmla="*/ 1122 h 1469"/>
                <a:gd name="connsiteX269" fmla="*/ 64 w 2427"/>
                <a:gd name="connsiteY269" fmla="*/ 1136 h 1469"/>
                <a:gd name="connsiteX270" fmla="*/ 81 w 2427"/>
                <a:gd name="connsiteY270" fmla="*/ 1149 h 1469"/>
                <a:gd name="connsiteX271" fmla="*/ 98 w 2427"/>
                <a:gd name="connsiteY271" fmla="*/ 1162 h 1469"/>
                <a:gd name="connsiteX272" fmla="*/ 118 w 2427"/>
                <a:gd name="connsiteY272" fmla="*/ 1173 h 1469"/>
                <a:gd name="connsiteX273" fmla="*/ 138 w 2427"/>
                <a:gd name="connsiteY273" fmla="*/ 1184 h 1469"/>
                <a:gd name="connsiteX274" fmla="*/ 160 w 2427"/>
                <a:gd name="connsiteY274" fmla="*/ 1193 h 1469"/>
                <a:gd name="connsiteX275" fmla="*/ 184 w 2427"/>
                <a:gd name="connsiteY275" fmla="*/ 1203 h 1469"/>
                <a:gd name="connsiteX276" fmla="*/ 208 w 2427"/>
                <a:gd name="connsiteY276" fmla="*/ 1211 h 1469"/>
                <a:gd name="connsiteX277" fmla="*/ 234 w 2427"/>
                <a:gd name="connsiteY277" fmla="*/ 1218 h 1469"/>
                <a:gd name="connsiteX278" fmla="*/ 242 w 2427"/>
                <a:gd name="connsiteY278" fmla="*/ 1239 h 1469"/>
                <a:gd name="connsiteX279" fmla="*/ 250 w 2427"/>
                <a:gd name="connsiteY279" fmla="*/ 1259 h 1469"/>
                <a:gd name="connsiteX280" fmla="*/ 261 w 2427"/>
                <a:gd name="connsiteY280" fmla="*/ 1279 h 1469"/>
                <a:gd name="connsiteX281" fmla="*/ 272 w 2427"/>
                <a:gd name="connsiteY281" fmla="*/ 1298 h 1469"/>
                <a:gd name="connsiteX282" fmla="*/ 285 w 2427"/>
                <a:gd name="connsiteY282" fmla="*/ 1317 h 1469"/>
                <a:gd name="connsiteX283" fmla="*/ 298 w 2427"/>
                <a:gd name="connsiteY283" fmla="*/ 1335 h 1469"/>
                <a:gd name="connsiteX284" fmla="*/ 313 w 2427"/>
                <a:gd name="connsiteY284" fmla="*/ 1352 h 1469"/>
                <a:gd name="connsiteX285" fmla="*/ 330 w 2427"/>
                <a:gd name="connsiteY285" fmla="*/ 1368 h 1469"/>
                <a:gd name="connsiteX286" fmla="*/ 342 w 2427"/>
                <a:gd name="connsiteY286" fmla="*/ 1380 h 1469"/>
                <a:gd name="connsiteX287" fmla="*/ 357 w 2427"/>
                <a:gd name="connsiteY287" fmla="*/ 1392 h 1469"/>
                <a:gd name="connsiteX288" fmla="*/ 371 w 2427"/>
                <a:gd name="connsiteY288" fmla="*/ 1402 h 1469"/>
                <a:gd name="connsiteX289" fmla="*/ 385 w 2427"/>
                <a:gd name="connsiteY289" fmla="*/ 1412 h 1469"/>
                <a:gd name="connsiteX290" fmla="*/ 400 w 2427"/>
                <a:gd name="connsiteY290" fmla="*/ 1421 h 1469"/>
                <a:gd name="connsiteX291" fmla="*/ 415 w 2427"/>
                <a:gd name="connsiteY291" fmla="*/ 1429 h 1469"/>
                <a:gd name="connsiteX292" fmla="*/ 430 w 2427"/>
                <a:gd name="connsiteY292" fmla="*/ 1436 h 1469"/>
                <a:gd name="connsiteX293" fmla="*/ 447 w 2427"/>
                <a:gd name="connsiteY293" fmla="*/ 1443 h 1469"/>
                <a:gd name="connsiteX294" fmla="*/ 462 w 2427"/>
                <a:gd name="connsiteY294" fmla="*/ 1449 h 1469"/>
                <a:gd name="connsiteX295" fmla="*/ 478 w 2427"/>
                <a:gd name="connsiteY295" fmla="*/ 1455 h 1469"/>
                <a:gd name="connsiteX296" fmla="*/ 494 w 2427"/>
                <a:gd name="connsiteY296" fmla="*/ 1458 h 1469"/>
                <a:gd name="connsiteX297" fmla="*/ 512 w 2427"/>
                <a:gd name="connsiteY297" fmla="*/ 1462 h 1469"/>
                <a:gd name="connsiteX298" fmla="*/ 528 w 2427"/>
                <a:gd name="connsiteY298" fmla="*/ 1465 h 1469"/>
                <a:gd name="connsiteX299" fmla="*/ 546 w 2427"/>
                <a:gd name="connsiteY299" fmla="*/ 1468 h 1469"/>
                <a:gd name="connsiteX300" fmla="*/ 562 w 2427"/>
                <a:gd name="connsiteY300" fmla="*/ 1469 h 1469"/>
                <a:gd name="connsiteX301" fmla="*/ 580 w 2427"/>
                <a:gd name="connsiteY301" fmla="*/ 1469 h 1469"/>
                <a:gd name="connsiteX302" fmla="*/ 597 w 2427"/>
                <a:gd name="connsiteY302" fmla="*/ 1469 h 1469"/>
                <a:gd name="connsiteX303" fmla="*/ 614 w 2427"/>
                <a:gd name="connsiteY303" fmla="*/ 1468 h 1469"/>
                <a:gd name="connsiteX304" fmla="*/ 631 w 2427"/>
                <a:gd name="connsiteY304" fmla="*/ 1465 h 1469"/>
                <a:gd name="connsiteX305" fmla="*/ 648 w 2427"/>
                <a:gd name="connsiteY305" fmla="*/ 1462 h 1469"/>
                <a:gd name="connsiteX306" fmla="*/ 664 w 2427"/>
                <a:gd name="connsiteY306" fmla="*/ 1458 h 1469"/>
                <a:gd name="connsiteX307" fmla="*/ 679 w 2427"/>
                <a:gd name="connsiteY307" fmla="*/ 1455 h 1469"/>
                <a:gd name="connsiteX308" fmla="*/ 695 w 2427"/>
                <a:gd name="connsiteY308" fmla="*/ 1449 h 1469"/>
                <a:gd name="connsiteX309" fmla="*/ 711 w 2427"/>
                <a:gd name="connsiteY309" fmla="*/ 1443 h 1469"/>
                <a:gd name="connsiteX310" fmla="*/ 726 w 2427"/>
                <a:gd name="connsiteY310" fmla="*/ 1436 h 1469"/>
                <a:gd name="connsiteX311" fmla="*/ 740 w 2427"/>
                <a:gd name="connsiteY311" fmla="*/ 1429 h 1469"/>
                <a:gd name="connsiteX312" fmla="*/ 754 w 2427"/>
                <a:gd name="connsiteY312" fmla="*/ 1421 h 1469"/>
                <a:gd name="connsiteX313" fmla="*/ 768 w 2427"/>
                <a:gd name="connsiteY313" fmla="*/ 1412 h 1469"/>
                <a:gd name="connsiteX314" fmla="*/ 781 w 2427"/>
                <a:gd name="connsiteY314" fmla="*/ 1402 h 1469"/>
                <a:gd name="connsiteX315" fmla="*/ 794 w 2427"/>
                <a:gd name="connsiteY315" fmla="*/ 1392 h 1469"/>
                <a:gd name="connsiteX316" fmla="*/ 807 w 2427"/>
                <a:gd name="connsiteY316" fmla="*/ 1380 h 1469"/>
                <a:gd name="connsiteX317" fmla="*/ 818 w 2427"/>
                <a:gd name="connsiteY317" fmla="*/ 1368 h 1469"/>
                <a:gd name="connsiteX318" fmla="*/ 830 w 2427"/>
                <a:gd name="connsiteY318" fmla="*/ 1356 h 1469"/>
                <a:gd name="connsiteX319" fmla="*/ 842 w 2427"/>
                <a:gd name="connsiteY319" fmla="*/ 1342 h 1469"/>
                <a:gd name="connsiteX320" fmla="*/ 851 w 2427"/>
                <a:gd name="connsiteY320" fmla="*/ 1326 h 1469"/>
                <a:gd name="connsiteX321" fmla="*/ 861 w 2427"/>
                <a:gd name="connsiteY321" fmla="*/ 1311 h 1469"/>
                <a:gd name="connsiteX322" fmla="*/ 870 w 2427"/>
                <a:gd name="connsiteY322" fmla="*/ 1296 h 1469"/>
                <a:gd name="connsiteX323" fmla="*/ 877 w 2427"/>
                <a:gd name="connsiteY323" fmla="*/ 1281 h 1469"/>
                <a:gd name="connsiteX324" fmla="*/ 884 w 2427"/>
                <a:gd name="connsiteY324" fmla="*/ 1264 h 1469"/>
                <a:gd name="connsiteX325" fmla="*/ 889 w 2427"/>
                <a:gd name="connsiteY325" fmla="*/ 1248 h 1469"/>
                <a:gd name="connsiteX326" fmla="*/ 908 w 2427"/>
                <a:gd name="connsiteY326" fmla="*/ 1248 h 1469"/>
                <a:gd name="connsiteX327" fmla="*/ 927 w 2427"/>
                <a:gd name="connsiteY327" fmla="*/ 1247 h 1469"/>
                <a:gd name="connsiteX328" fmla="*/ 946 w 2427"/>
                <a:gd name="connsiteY328" fmla="*/ 1247 h 1469"/>
                <a:gd name="connsiteX329" fmla="*/ 964 w 2427"/>
                <a:gd name="connsiteY329" fmla="*/ 1247 h 1469"/>
                <a:gd name="connsiteX330" fmla="*/ 983 w 2427"/>
                <a:gd name="connsiteY330" fmla="*/ 1246 h 1469"/>
                <a:gd name="connsiteX331" fmla="*/ 1002 w 2427"/>
                <a:gd name="connsiteY331" fmla="*/ 1246 h 1469"/>
                <a:gd name="connsiteX332" fmla="*/ 1020 w 2427"/>
                <a:gd name="connsiteY332" fmla="*/ 1246 h 1469"/>
                <a:gd name="connsiteX333" fmla="*/ 1039 w 2427"/>
                <a:gd name="connsiteY333" fmla="*/ 1245 h 1469"/>
                <a:gd name="connsiteX334" fmla="*/ 1058 w 2427"/>
                <a:gd name="connsiteY334" fmla="*/ 1245 h 1469"/>
                <a:gd name="connsiteX335" fmla="*/ 1078 w 2427"/>
                <a:gd name="connsiteY335" fmla="*/ 1245 h 1469"/>
                <a:gd name="connsiteX336" fmla="*/ 1096 w 2427"/>
                <a:gd name="connsiteY336" fmla="*/ 1245 h 1469"/>
                <a:gd name="connsiteX337" fmla="*/ 1116 w 2427"/>
                <a:gd name="connsiteY337" fmla="*/ 1243 h 1469"/>
                <a:gd name="connsiteX338" fmla="*/ 1135 w 2427"/>
                <a:gd name="connsiteY338" fmla="*/ 1243 h 1469"/>
                <a:gd name="connsiteX339" fmla="*/ 1155 w 2427"/>
                <a:gd name="connsiteY339" fmla="*/ 1243 h 1469"/>
                <a:gd name="connsiteX340" fmla="*/ 1174 w 2427"/>
                <a:gd name="connsiteY340" fmla="*/ 1243 h 1469"/>
                <a:gd name="connsiteX341" fmla="*/ 1193 w 2427"/>
                <a:gd name="connsiteY341" fmla="*/ 1243 h 1469"/>
                <a:gd name="connsiteX342" fmla="*/ 1214 w 2427"/>
                <a:gd name="connsiteY342" fmla="*/ 1243 h 1469"/>
                <a:gd name="connsiteX343" fmla="*/ 1235 w 2427"/>
                <a:gd name="connsiteY343" fmla="*/ 1243 h 1469"/>
                <a:gd name="connsiteX344" fmla="*/ 1257 w 2427"/>
                <a:gd name="connsiteY344" fmla="*/ 1243 h 1469"/>
                <a:gd name="connsiteX345" fmla="*/ 1278 w 2427"/>
                <a:gd name="connsiteY345" fmla="*/ 1245 h 1469"/>
                <a:gd name="connsiteX346" fmla="*/ 1299 w 2427"/>
                <a:gd name="connsiteY346" fmla="*/ 1245 h 1469"/>
                <a:gd name="connsiteX347" fmla="*/ 1320 w 2427"/>
                <a:gd name="connsiteY347" fmla="*/ 1245 h 1469"/>
                <a:gd name="connsiteX348" fmla="*/ 1339 w 2427"/>
                <a:gd name="connsiteY348" fmla="*/ 1246 h 1469"/>
                <a:gd name="connsiteX349" fmla="*/ 1361 w 2427"/>
                <a:gd name="connsiteY349" fmla="*/ 1246 h 1469"/>
                <a:gd name="connsiteX350" fmla="*/ 1380 w 2427"/>
                <a:gd name="connsiteY350" fmla="*/ 1247 h 1469"/>
                <a:gd name="connsiteX351" fmla="*/ 1401 w 2427"/>
                <a:gd name="connsiteY351" fmla="*/ 1248 h 1469"/>
                <a:gd name="connsiteX352" fmla="*/ 1421 w 2427"/>
                <a:gd name="connsiteY352" fmla="*/ 1248 h 1469"/>
                <a:gd name="connsiteX353" fmla="*/ 1441 w 2427"/>
                <a:gd name="connsiteY353" fmla="*/ 1249 h 1469"/>
                <a:gd name="connsiteX354" fmla="*/ 1461 w 2427"/>
                <a:gd name="connsiteY354" fmla="*/ 1250 h 1469"/>
                <a:gd name="connsiteX355" fmla="*/ 1481 w 2427"/>
                <a:gd name="connsiteY355" fmla="*/ 1252 h 1469"/>
                <a:gd name="connsiteX356" fmla="*/ 1501 w 2427"/>
                <a:gd name="connsiteY356" fmla="*/ 1252 h 1469"/>
                <a:gd name="connsiteX357" fmla="*/ 1521 w 2427"/>
                <a:gd name="connsiteY357" fmla="*/ 1253 h 1469"/>
                <a:gd name="connsiteX358" fmla="*/ 1528 w 2427"/>
                <a:gd name="connsiteY358" fmla="*/ 1269 h 1469"/>
                <a:gd name="connsiteX359" fmla="*/ 1496 w 2427"/>
                <a:gd name="connsiteY359" fmla="*/ 1203 h 1469"/>
                <a:gd name="connsiteX360" fmla="*/ 1449 w 2427"/>
                <a:gd name="connsiteY360" fmla="*/ 1203 h 1469"/>
                <a:gd name="connsiteX361" fmla="*/ 1412 w 2427"/>
                <a:gd name="connsiteY361" fmla="*/ 1158 h 1469"/>
                <a:gd name="connsiteX362" fmla="*/ 1421 w 2427"/>
                <a:gd name="connsiteY362" fmla="*/ 1134 h 1469"/>
                <a:gd name="connsiteX363" fmla="*/ 1431 w 2427"/>
                <a:gd name="connsiteY363" fmla="*/ 1104 h 1469"/>
                <a:gd name="connsiteX364" fmla="*/ 1427 w 2427"/>
                <a:gd name="connsiteY364" fmla="*/ 1098 h 1469"/>
                <a:gd name="connsiteX365" fmla="*/ 1475 w 2427"/>
                <a:gd name="connsiteY365" fmla="*/ 1053 h 1469"/>
                <a:gd name="connsiteX366" fmla="*/ 1425 w 2427"/>
                <a:gd name="connsiteY366" fmla="*/ 1050 h 1469"/>
                <a:gd name="connsiteX367" fmla="*/ 1487 w 2427"/>
                <a:gd name="connsiteY367" fmla="*/ 891 h 1469"/>
                <a:gd name="connsiteX368" fmla="*/ 1538 w 2427"/>
                <a:gd name="connsiteY368" fmla="*/ 843 h 1469"/>
                <a:gd name="connsiteX369" fmla="*/ 1570 w 2427"/>
                <a:gd name="connsiteY369" fmla="*/ 795 h 1469"/>
                <a:gd name="connsiteX370" fmla="*/ 1629 w 2427"/>
                <a:gd name="connsiteY370" fmla="*/ 762 h 1469"/>
                <a:gd name="connsiteX371" fmla="*/ 1632 w 2427"/>
                <a:gd name="connsiteY371" fmla="*/ 804 h 1469"/>
                <a:gd name="connsiteX372" fmla="*/ 1643 w 2427"/>
                <a:gd name="connsiteY372" fmla="*/ 772 h 1469"/>
                <a:gd name="connsiteX373" fmla="*/ 1657 w 2427"/>
                <a:gd name="connsiteY373" fmla="*/ 782 h 1469"/>
                <a:gd name="connsiteX374" fmla="*/ 1673 w 2427"/>
                <a:gd name="connsiteY374" fmla="*/ 791 h 1469"/>
                <a:gd name="connsiteX375" fmla="*/ 1688 w 2427"/>
                <a:gd name="connsiteY375" fmla="*/ 754 h 1469"/>
                <a:gd name="connsiteX376" fmla="*/ 1703 w 2427"/>
                <a:gd name="connsiteY376" fmla="*/ 761 h 1469"/>
                <a:gd name="connsiteX377" fmla="*/ 1704 w 2427"/>
                <a:gd name="connsiteY377" fmla="*/ 720 h 1469"/>
                <a:gd name="connsiteX378" fmla="*/ 1701 w 2427"/>
                <a:gd name="connsiteY378" fmla="*/ 765 h 1469"/>
                <a:gd name="connsiteX379" fmla="*/ 1719 w 2427"/>
                <a:gd name="connsiteY379" fmla="*/ 723 h 1469"/>
                <a:gd name="connsiteX380" fmla="*/ 1735 w 2427"/>
                <a:gd name="connsiteY380" fmla="*/ 774 h 1469"/>
                <a:gd name="connsiteX381" fmla="*/ 1731 w 2427"/>
                <a:gd name="connsiteY381" fmla="*/ 726 h 1469"/>
                <a:gd name="connsiteX382" fmla="*/ 1731 w 2427"/>
                <a:gd name="connsiteY382" fmla="*/ 735 h 1469"/>
                <a:gd name="connsiteX383" fmla="*/ 1743 w 2427"/>
                <a:gd name="connsiteY383" fmla="*/ 738 h 1469"/>
                <a:gd name="connsiteX384" fmla="*/ 1755 w 2427"/>
                <a:gd name="connsiteY384" fmla="*/ 774 h 1469"/>
                <a:gd name="connsiteX385" fmla="*/ 1664 w 2427"/>
                <a:gd name="connsiteY385" fmla="*/ 732 h 1469"/>
                <a:gd name="connsiteX386" fmla="*/ 1659 w 2427"/>
                <a:gd name="connsiteY386" fmla="*/ 774 h 1469"/>
                <a:gd name="connsiteX387" fmla="*/ 1707 w 2427"/>
                <a:gd name="connsiteY387" fmla="*/ 738 h 1469"/>
                <a:gd name="connsiteX388" fmla="*/ 1743 w 2427"/>
                <a:gd name="connsiteY388" fmla="*/ 762 h 1469"/>
                <a:gd name="connsiteX389" fmla="*/ 1752 w 2427"/>
                <a:gd name="connsiteY389" fmla="*/ 729 h 1469"/>
                <a:gd name="connsiteX390" fmla="*/ 1836 w 2427"/>
                <a:gd name="connsiteY390" fmla="*/ 747 h 1469"/>
                <a:gd name="connsiteX391" fmla="*/ 1707 w 2427"/>
                <a:gd name="connsiteY391" fmla="*/ 741 h 1469"/>
                <a:gd name="connsiteX392" fmla="*/ 1722 w 2427"/>
                <a:gd name="connsiteY392" fmla="*/ 738 h 1469"/>
                <a:gd name="connsiteX393" fmla="*/ 1857 w 2427"/>
                <a:gd name="connsiteY393" fmla="*/ 735 h 1469"/>
                <a:gd name="connsiteX394" fmla="*/ 1830 w 2427"/>
                <a:gd name="connsiteY394" fmla="*/ 697 h 1469"/>
                <a:gd name="connsiteX395" fmla="*/ 2013 w 2427"/>
                <a:gd name="connsiteY395" fmla="*/ 780 h 1469"/>
                <a:gd name="connsiteX396" fmla="*/ 1920 w 2427"/>
                <a:gd name="connsiteY396" fmla="*/ 774 h 1469"/>
                <a:gd name="connsiteX397" fmla="*/ 1830 w 2427"/>
                <a:gd name="connsiteY397" fmla="*/ 741 h 1469"/>
                <a:gd name="connsiteX398" fmla="*/ 1796 w 2427"/>
                <a:gd name="connsiteY398" fmla="*/ 738 h 1469"/>
                <a:gd name="connsiteX399" fmla="*/ 1797 w 2427"/>
                <a:gd name="connsiteY399" fmla="*/ 738 h 1469"/>
                <a:gd name="connsiteX400" fmla="*/ 1729 w 2427"/>
                <a:gd name="connsiteY400" fmla="*/ 703 h 1469"/>
                <a:gd name="connsiteX401" fmla="*/ 1791 w 2427"/>
                <a:gd name="connsiteY401" fmla="*/ 708 h 1469"/>
                <a:gd name="connsiteX402" fmla="*/ 1583 w 2427"/>
                <a:gd name="connsiteY402" fmla="*/ 794 h 1469"/>
                <a:gd name="connsiteX403" fmla="*/ 1735 w 2427"/>
                <a:gd name="connsiteY403" fmla="*/ 749 h 1469"/>
                <a:gd name="connsiteX404" fmla="*/ 1392 w 2427"/>
                <a:gd name="connsiteY404" fmla="*/ 973 h 1469"/>
                <a:gd name="connsiteX405" fmla="*/ 1454 w 2427"/>
                <a:gd name="connsiteY405" fmla="*/ 925 h 1469"/>
                <a:gd name="connsiteX406" fmla="*/ 1542 w 2427"/>
                <a:gd name="connsiteY406" fmla="*/ 915 h 1469"/>
                <a:gd name="connsiteX407" fmla="*/ 1410 w 2427"/>
                <a:gd name="connsiteY407" fmla="*/ 840 h 1469"/>
                <a:gd name="connsiteX408" fmla="*/ 1494 w 2427"/>
                <a:gd name="connsiteY408" fmla="*/ 1011 h 1469"/>
                <a:gd name="connsiteX409" fmla="*/ 1416 w 2427"/>
                <a:gd name="connsiteY409" fmla="*/ 879 h 1469"/>
                <a:gd name="connsiteX410" fmla="*/ 1401 w 2427"/>
                <a:gd name="connsiteY410" fmla="*/ 837 h 1469"/>
                <a:gd name="connsiteX411" fmla="*/ 1454 w 2427"/>
                <a:gd name="connsiteY411" fmla="*/ 840 h 1469"/>
                <a:gd name="connsiteX412" fmla="*/ 1454 w 2427"/>
                <a:gd name="connsiteY412" fmla="*/ 918 h 1469"/>
                <a:gd name="connsiteX413" fmla="*/ 1380 w 2427"/>
                <a:gd name="connsiteY413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208 w 2427"/>
                <a:gd name="connsiteY33" fmla="*/ 1083 h 1469"/>
                <a:gd name="connsiteX34" fmla="*/ 2205 w 2427"/>
                <a:gd name="connsiteY34" fmla="*/ 1080 h 1469"/>
                <a:gd name="connsiteX35" fmla="*/ 2199 w 2427"/>
                <a:gd name="connsiteY35" fmla="*/ 1080 h 1469"/>
                <a:gd name="connsiteX36" fmla="*/ 2165 w 2427"/>
                <a:gd name="connsiteY36" fmla="*/ 1243 h 1469"/>
                <a:gd name="connsiteX37" fmla="*/ 2171 w 2427"/>
                <a:gd name="connsiteY37" fmla="*/ 1224 h 1469"/>
                <a:gd name="connsiteX38" fmla="*/ 2183 w 2427"/>
                <a:gd name="connsiteY38" fmla="*/ 1219 h 1469"/>
                <a:gd name="connsiteX39" fmla="*/ 2195 w 2427"/>
                <a:gd name="connsiteY39" fmla="*/ 1213 h 1469"/>
                <a:gd name="connsiteX40" fmla="*/ 2207 w 2427"/>
                <a:gd name="connsiteY40" fmla="*/ 1208 h 1469"/>
                <a:gd name="connsiteX41" fmla="*/ 2218 w 2427"/>
                <a:gd name="connsiteY41" fmla="*/ 1203 h 1469"/>
                <a:gd name="connsiteX42" fmla="*/ 2230 w 2427"/>
                <a:gd name="connsiteY42" fmla="*/ 1197 h 1469"/>
                <a:gd name="connsiteX43" fmla="*/ 2241 w 2427"/>
                <a:gd name="connsiteY43" fmla="*/ 1191 h 1469"/>
                <a:gd name="connsiteX44" fmla="*/ 2251 w 2427"/>
                <a:gd name="connsiteY44" fmla="*/ 1185 h 1469"/>
                <a:gd name="connsiteX45" fmla="*/ 2261 w 2427"/>
                <a:gd name="connsiteY45" fmla="*/ 1178 h 1469"/>
                <a:gd name="connsiteX46" fmla="*/ 2279 w 2427"/>
                <a:gd name="connsiteY46" fmla="*/ 1160 h 1469"/>
                <a:gd name="connsiteX47" fmla="*/ 2294 w 2427"/>
                <a:gd name="connsiteY47" fmla="*/ 1138 h 1469"/>
                <a:gd name="connsiteX48" fmla="*/ 2307 w 2427"/>
                <a:gd name="connsiteY48" fmla="*/ 1111 h 1469"/>
                <a:gd name="connsiteX49" fmla="*/ 2317 w 2427"/>
                <a:gd name="connsiteY49" fmla="*/ 1082 h 1469"/>
                <a:gd name="connsiteX50" fmla="*/ 2324 w 2427"/>
                <a:gd name="connsiteY50" fmla="*/ 1051 h 1469"/>
                <a:gd name="connsiteX51" fmla="*/ 2328 w 2427"/>
                <a:gd name="connsiteY51" fmla="*/ 1018 h 1469"/>
                <a:gd name="connsiteX52" fmla="*/ 2331 w 2427"/>
                <a:gd name="connsiteY52" fmla="*/ 985 h 1469"/>
                <a:gd name="connsiteX53" fmla="*/ 2331 w 2427"/>
                <a:gd name="connsiteY53" fmla="*/ 954 h 1469"/>
                <a:gd name="connsiteX54" fmla="*/ 2329 w 2427"/>
                <a:gd name="connsiteY54" fmla="*/ 927 h 1469"/>
                <a:gd name="connsiteX55" fmla="*/ 2327 w 2427"/>
                <a:gd name="connsiteY55" fmla="*/ 899 h 1469"/>
                <a:gd name="connsiteX56" fmla="*/ 2322 w 2427"/>
                <a:gd name="connsiteY56" fmla="*/ 871 h 1469"/>
                <a:gd name="connsiteX57" fmla="*/ 2315 w 2427"/>
                <a:gd name="connsiteY57" fmla="*/ 844 h 1469"/>
                <a:gd name="connsiteX58" fmla="*/ 2307 w 2427"/>
                <a:gd name="connsiteY58" fmla="*/ 819 h 1469"/>
                <a:gd name="connsiteX59" fmla="*/ 2297 w 2427"/>
                <a:gd name="connsiteY59" fmla="*/ 796 h 1469"/>
                <a:gd name="connsiteX60" fmla="*/ 2284 w 2427"/>
                <a:gd name="connsiteY60" fmla="*/ 777 h 1469"/>
                <a:gd name="connsiteX61" fmla="*/ 2269 w 2427"/>
                <a:gd name="connsiteY61" fmla="*/ 762 h 1469"/>
                <a:gd name="connsiteX62" fmla="*/ 2242 w 2427"/>
                <a:gd name="connsiteY62" fmla="*/ 743 h 1469"/>
                <a:gd name="connsiteX63" fmla="*/ 2213 w 2427"/>
                <a:gd name="connsiteY63" fmla="*/ 725 h 1469"/>
                <a:gd name="connsiteX64" fmla="*/ 2181 w 2427"/>
                <a:gd name="connsiteY64" fmla="*/ 706 h 1469"/>
                <a:gd name="connsiteX65" fmla="*/ 2147 w 2427"/>
                <a:gd name="connsiteY65" fmla="*/ 688 h 1469"/>
                <a:gd name="connsiteX66" fmla="*/ 2112 w 2427"/>
                <a:gd name="connsiteY66" fmla="*/ 672 h 1469"/>
                <a:gd name="connsiteX67" fmla="*/ 2074 w 2427"/>
                <a:gd name="connsiteY67" fmla="*/ 656 h 1469"/>
                <a:gd name="connsiteX68" fmla="*/ 2034 w 2427"/>
                <a:gd name="connsiteY68" fmla="*/ 640 h 1469"/>
                <a:gd name="connsiteX69" fmla="*/ 1993 w 2427"/>
                <a:gd name="connsiteY69" fmla="*/ 625 h 1469"/>
                <a:gd name="connsiteX70" fmla="*/ 1950 w 2427"/>
                <a:gd name="connsiteY70" fmla="*/ 611 h 1469"/>
                <a:gd name="connsiteX71" fmla="*/ 1904 w 2427"/>
                <a:gd name="connsiteY71" fmla="*/ 598 h 1469"/>
                <a:gd name="connsiteX72" fmla="*/ 1857 w 2427"/>
                <a:gd name="connsiteY72" fmla="*/ 585 h 1469"/>
                <a:gd name="connsiteX73" fmla="*/ 1808 w 2427"/>
                <a:gd name="connsiteY73" fmla="*/ 574 h 1469"/>
                <a:gd name="connsiteX74" fmla="*/ 1758 w 2427"/>
                <a:gd name="connsiteY74" fmla="*/ 563 h 1469"/>
                <a:gd name="connsiteX75" fmla="*/ 1707 w 2427"/>
                <a:gd name="connsiteY75" fmla="*/ 553 h 1469"/>
                <a:gd name="connsiteX76" fmla="*/ 1654 w 2427"/>
                <a:gd name="connsiteY76" fmla="*/ 543 h 1469"/>
                <a:gd name="connsiteX77" fmla="*/ 1599 w 2427"/>
                <a:gd name="connsiteY77" fmla="*/ 535 h 1469"/>
                <a:gd name="connsiteX78" fmla="*/ 1599 w 2427"/>
                <a:gd name="connsiteY78" fmla="*/ 535 h 1469"/>
                <a:gd name="connsiteX79" fmla="*/ 1595 w 2427"/>
                <a:gd name="connsiteY79" fmla="*/ 471 h 1469"/>
                <a:gd name="connsiteX80" fmla="*/ 1487 w 2427"/>
                <a:gd name="connsiteY80" fmla="*/ 471 h 1469"/>
                <a:gd name="connsiteX81" fmla="*/ 1496 w 2427"/>
                <a:gd name="connsiteY81" fmla="*/ 637 h 1469"/>
                <a:gd name="connsiteX82" fmla="*/ 1491 w 2427"/>
                <a:gd name="connsiteY82" fmla="*/ 638 h 1469"/>
                <a:gd name="connsiteX83" fmla="*/ 1487 w 2427"/>
                <a:gd name="connsiteY83" fmla="*/ 639 h 1469"/>
                <a:gd name="connsiteX84" fmla="*/ 1482 w 2427"/>
                <a:gd name="connsiteY84" fmla="*/ 640 h 1469"/>
                <a:gd name="connsiteX85" fmla="*/ 1477 w 2427"/>
                <a:gd name="connsiteY85" fmla="*/ 642 h 1469"/>
                <a:gd name="connsiteX86" fmla="*/ 1473 w 2427"/>
                <a:gd name="connsiteY86" fmla="*/ 644 h 1469"/>
                <a:gd name="connsiteX87" fmla="*/ 1468 w 2427"/>
                <a:gd name="connsiteY87" fmla="*/ 645 h 1469"/>
                <a:gd name="connsiteX88" fmla="*/ 1462 w 2427"/>
                <a:gd name="connsiteY88" fmla="*/ 646 h 1469"/>
                <a:gd name="connsiteX89" fmla="*/ 1458 w 2427"/>
                <a:gd name="connsiteY89" fmla="*/ 647 h 1469"/>
                <a:gd name="connsiteX90" fmla="*/ 1467 w 2427"/>
                <a:gd name="connsiteY90" fmla="*/ 643 h 1469"/>
                <a:gd name="connsiteX91" fmla="*/ 1418 w 2427"/>
                <a:gd name="connsiteY91" fmla="*/ 561 h 1469"/>
                <a:gd name="connsiteX92" fmla="*/ 1405 w 2427"/>
                <a:gd name="connsiteY92" fmla="*/ 452 h 1469"/>
                <a:gd name="connsiteX93" fmla="*/ 1417 w 2427"/>
                <a:gd name="connsiteY93" fmla="*/ 442 h 1469"/>
                <a:gd name="connsiteX94" fmla="*/ 1427 w 2427"/>
                <a:gd name="connsiteY94" fmla="*/ 430 h 1469"/>
                <a:gd name="connsiteX95" fmla="*/ 1438 w 2427"/>
                <a:gd name="connsiteY95" fmla="*/ 417 h 1469"/>
                <a:gd name="connsiteX96" fmla="*/ 1447 w 2427"/>
                <a:gd name="connsiteY96" fmla="*/ 403 h 1469"/>
                <a:gd name="connsiteX97" fmla="*/ 1456 w 2427"/>
                <a:gd name="connsiteY97" fmla="*/ 388 h 1469"/>
                <a:gd name="connsiteX98" fmla="*/ 1465 w 2427"/>
                <a:gd name="connsiteY98" fmla="*/ 372 h 1469"/>
                <a:gd name="connsiteX99" fmla="*/ 1472 w 2427"/>
                <a:gd name="connsiteY99" fmla="*/ 354 h 1469"/>
                <a:gd name="connsiteX100" fmla="*/ 1479 w 2427"/>
                <a:gd name="connsiteY100" fmla="*/ 337 h 1469"/>
                <a:gd name="connsiteX101" fmla="*/ 1487 w 2427"/>
                <a:gd name="connsiteY101" fmla="*/ 471 h 1469"/>
                <a:gd name="connsiteX102" fmla="*/ 1595 w 2427"/>
                <a:gd name="connsiteY102" fmla="*/ 471 h 1469"/>
                <a:gd name="connsiteX103" fmla="*/ 1585 w 2427"/>
                <a:gd name="connsiteY103" fmla="*/ 273 h 1469"/>
                <a:gd name="connsiteX104" fmla="*/ 1584 w 2427"/>
                <a:gd name="connsiteY104" fmla="*/ 265 h 1469"/>
                <a:gd name="connsiteX105" fmla="*/ 1580 w 2427"/>
                <a:gd name="connsiteY105" fmla="*/ 257 h 1469"/>
                <a:gd name="connsiteX106" fmla="*/ 1576 w 2427"/>
                <a:gd name="connsiteY106" fmla="*/ 250 h 1469"/>
                <a:gd name="connsiteX107" fmla="*/ 1570 w 2427"/>
                <a:gd name="connsiteY107" fmla="*/ 243 h 1469"/>
                <a:gd name="connsiteX108" fmla="*/ 1563 w 2427"/>
                <a:gd name="connsiteY108" fmla="*/ 237 h 1469"/>
                <a:gd name="connsiteX109" fmla="*/ 1556 w 2427"/>
                <a:gd name="connsiteY109" fmla="*/ 234 h 1469"/>
                <a:gd name="connsiteX110" fmla="*/ 1546 w 2427"/>
                <a:gd name="connsiteY110" fmla="*/ 231 h 1469"/>
                <a:gd name="connsiteX111" fmla="*/ 1538 w 2427"/>
                <a:gd name="connsiteY111" fmla="*/ 230 h 1469"/>
                <a:gd name="connsiteX112" fmla="*/ 1517 w 2427"/>
                <a:gd name="connsiteY112" fmla="*/ 230 h 1469"/>
                <a:gd name="connsiteX113" fmla="*/ 1511 w 2427"/>
                <a:gd name="connsiteY113" fmla="*/ 230 h 1469"/>
                <a:gd name="connsiteX114" fmla="*/ 1505 w 2427"/>
                <a:gd name="connsiteY114" fmla="*/ 231 h 1469"/>
                <a:gd name="connsiteX115" fmla="*/ 1501 w 2427"/>
                <a:gd name="connsiteY115" fmla="*/ 234 h 1469"/>
                <a:gd name="connsiteX116" fmla="*/ 1495 w 2427"/>
                <a:gd name="connsiteY116" fmla="*/ 236 h 1469"/>
                <a:gd name="connsiteX117" fmla="*/ 1495 w 2427"/>
                <a:gd name="connsiteY117" fmla="*/ 236 h 1469"/>
                <a:gd name="connsiteX118" fmla="*/ 1495 w 2427"/>
                <a:gd name="connsiteY118" fmla="*/ 235 h 1469"/>
                <a:gd name="connsiteX119" fmla="*/ 1495 w 2427"/>
                <a:gd name="connsiteY119" fmla="*/ 235 h 1469"/>
                <a:gd name="connsiteX120" fmla="*/ 1495 w 2427"/>
                <a:gd name="connsiteY120" fmla="*/ 235 h 1469"/>
                <a:gd name="connsiteX121" fmla="*/ 1493 w 2427"/>
                <a:gd name="connsiteY121" fmla="*/ 212 h 1469"/>
                <a:gd name="connsiteX122" fmla="*/ 1488 w 2427"/>
                <a:gd name="connsiteY122" fmla="*/ 188 h 1469"/>
                <a:gd name="connsiteX123" fmla="*/ 1481 w 2427"/>
                <a:gd name="connsiteY123" fmla="*/ 166 h 1469"/>
                <a:gd name="connsiteX124" fmla="*/ 1473 w 2427"/>
                <a:gd name="connsiteY124" fmla="*/ 145 h 1469"/>
                <a:gd name="connsiteX125" fmla="*/ 1462 w 2427"/>
                <a:gd name="connsiteY125" fmla="*/ 124 h 1469"/>
                <a:gd name="connsiteX126" fmla="*/ 1449 w 2427"/>
                <a:gd name="connsiteY126" fmla="*/ 105 h 1469"/>
                <a:gd name="connsiteX127" fmla="*/ 1434 w 2427"/>
                <a:gd name="connsiteY127" fmla="*/ 86 h 1469"/>
                <a:gd name="connsiteX128" fmla="*/ 1418 w 2427"/>
                <a:gd name="connsiteY128" fmla="*/ 69 h 1469"/>
                <a:gd name="connsiteX129" fmla="*/ 1399 w 2427"/>
                <a:gd name="connsiteY129" fmla="*/ 54 h 1469"/>
                <a:gd name="connsiteX130" fmla="*/ 1379 w 2427"/>
                <a:gd name="connsiteY130" fmla="*/ 40 h 1469"/>
                <a:gd name="connsiteX131" fmla="*/ 1359 w 2427"/>
                <a:gd name="connsiteY131" fmla="*/ 28 h 1469"/>
                <a:gd name="connsiteX132" fmla="*/ 1338 w 2427"/>
                <a:gd name="connsiteY132" fmla="*/ 18 h 1469"/>
                <a:gd name="connsiteX133" fmla="*/ 1316 w 2427"/>
                <a:gd name="connsiteY133" fmla="*/ 11 h 1469"/>
                <a:gd name="connsiteX134" fmla="*/ 1294 w 2427"/>
                <a:gd name="connsiteY134" fmla="*/ 5 h 1469"/>
                <a:gd name="connsiteX135" fmla="*/ 1271 w 2427"/>
                <a:gd name="connsiteY135" fmla="*/ 1 h 1469"/>
                <a:gd name="connsiteX136" fmla="*/ 1247 w 2427"/>
                <a:gd name="connsiteY136" fmla="*/ 0 h 1469"/>
                <a:gd name="connsiteX137" fmla="*/ 1225 w 2427"/>
                <a:gd name="connsiteY137" fmla="*/ 1 h 1469"/>
                <a:gd name="connsiteX138" fmla="*/ 1204 w 2427"/>
                <a:gd name="connsiteY138" fmla="*/ 4 h 1469"/>
                <a:gd name="connsiteX139" fmla="*/ 1183 w 2427"/>
                <a:gd name="connsiteY139" fmla="*/ 9 h 1469"/>
                <a:gd name="connsiteX140" fmla="*/ 1163 w 2427"/>
                <a:gd name="connsiteY140" fmla="*/ 15 h 1469"/>
                <a:gd name="connsiteX141" fmla="*/ 1144 w 2427"/>
                <a:gd name="connsiteY141" fmla="*/ 25 h 1469"/>
                <a:gd name="connsiteX142" fmla="*/ 1127 w 2427"/>
                <a:gd name="connsiteY142" fmla="*/ 34 h 1469"/>
                <a:gd name="connsiteX143" fmla="*/ 1110 w 2427"/>
                <a:gd name="connsiteY143" fmla="*/ 46 h 1469"/>
                <a:gd name="connsiteX144" fmla="*/ 1095 w 2427"/>
                <a:gd name="connsiteY144" fmla="*/ 60 h 1469"/>
                <a:gd name="connsiteX145" fmla="*/ 1080 w 2427"/>
                <a:gd name="connsiteY145" fmla="*/ 74 h 1469"/>
                <a:gd name="connsiteX146" fmla="*/ 1068 w 2427"/>
                <a:gd name="connsiteY146" fmla="*/ 90 h 1469"/>
                <a:gd name="connsiteX147" fmla="*/ 1057 w 2427"/>
                <a:gd name="connsiteY147" fmla="*/ 106 h 1469"/>
                <a:gd name="connsiteX148" fmla="*/ 1047 w 2427"/>
                <a:gd name="connsiteY148" fmla="*/ 125 h 1469"/>
                <a:gd name="connsiteX149" fmla="*/ 1039 w 2427"/>
                <a:gd name="connsiteY149" fmla="*/ 144 h 1469"/>
                <a:gd name="connsiteX150" fmla="*/ 1033 w 2427"/>
                <a:gd name="connsiteY150" fmla="*/ 164 h 1469"/>
                <a:gd name="connsiteX151" fmla="*/ 1029 w 2427"/>
                <a:gd name="connsiteY151" fmla="*/ 185 h 1469"/>
                <a:gd name="connsiteX152" fmla="*/ 1026 w 2427"/>
                <a:gd name="connsiteY152" fmla="*/ 207 h 1469"/>
                <a:gd name="connsiteX153" fmla="*/ 1003 w 2427"/>
                <a:gd name="connsiteY153" fmla="*/ 227 h 1469"/>
                <a:gd name="connsiteX154" fmla="*/ 976 w 2427"/>
                <a:gd name="connsiteY154" fmla="*/ 251 h 1469"/>
                <a:gd name="connsiteX155" fmla="*/ 947 w 2427"/>
                <a:gd name="connsiteY155" fmla="*/ 279 h 1469"/>
                <a:gd name="connsiteX156" fmla="*/ 919 w 2427"/>
                <a:gd name="connsiteY156" fmla="*/ 309 h 1469"/>
                <a:gd name="connsiteX157" fmla="*/ 893 w 2427"/>
                <a:gd name="connsiteY157" fmla="*/ 338 h 1469"/>
                <a:gd name="connsiteX158" fmla="*/ 873 w 2427"/>
                <a:gd name="connsiteY158" fmla="*/ 366 h 1469"/>
                <a:gd name="connsiteX159" fmla="*/ 860 w 2427"/>
                <a:gd name="connsiteY159" fmla="*/ 391 h 1469"/>
                <a:gd name="connsiteX160" fmla="*/ 858 w 2427"/>
                <a:gd name="connsiteY160" fmla="*/ 414 h 1469"/>
                <a:gd name="connsiteX161" fmla="*/ 860 w 2427"/>
                <a:gd name="connsiteY161" fmla="*/ 422 h 1469"/>
                <a:gd name="connsiteX162" fmla="*/ 864 w 2427"/>
                <a:gd name="connsiteY162" fmla="*/ 429 h 1469"/>
                <a:gd name="connsiteX163" fmla="*/ 870 w 2427"/>
                <a:gd name="connsiteY163" fmla="*/ 435 h 1469"/>
                <a:gd name="connsiteX164" fmla="*/ 877 w 2427"/>
                <a:gd name="connsiteY164" fmla="*/ 439 h 1469"/>
                <a:gd name="connsiteX165" fmla="*/ 887 w 2427"/>
                <a:gd name="connsiteY165" fmla="*/ 444 h 1469"/>
                <a:gd name="connsiteX166" fmla="*/ 898 w 2427"/>
                <a:gd name="connsiteY166" fmla="*/ 449 h 1469"/>
                <a:gd name="connsiteX167" fmla="*/ 911 w 2427"/>
                <a:gd name="connsiteY167" fmla="*/ 452 h 1469"/>
                <a:gd name="connsiteX168" fmla="*/ 923 w 2427"/>
                <a:gd name="connsiteY168" fmla="*/ 456 h 1469"/>
                <a:gd name="connsiteX169" fmla="*/ 936 w 2427"/>
                <a:gd name="connsiteY169" fmla="*/ 459 h 1469"/>
                <a:gd name="connsiteX170" fmla="*/ 950 w 2427"/>
                <a:gd name="connsiteY170" fmla="*/ 462 h 1469"/>
                <a:gd name="connsiteX171" fmla="*/ 964 w 2427"/>
                <a:gd name="connsiteY171" fmla="*/ 465 h 1469"/>
                <a:gd name="connsiteX172" fmla="*/ 978 w 2427"/>
                <a:gd name="connsiteY172" fmla="*/ 466 h 1469"/>
                <a:gd name="connsiteX173" fmla="*/ 991 w 2427"/>
                <a:gd name="connsiteY173" fmla="*/ 469 h 1469"/>
                <a:gd name="connsiteX174" fmla="*/ 1005 w 2427"/>
                <a:gd name="connsiteY174" fmla="*/ 470 h 1469"/>
                <a:gd name="connsiteX175" fmla="*/ 1018 w 2427"/>
                <a:gd name="connsiteY175" fmla="*/ 472 h 1469"/>
                <a:gd name="connsiteX176" fmla="*/ 1030 w 2427"/>
                <a:gd name="connsiteY176" fmla="*/ 473 h 1469"/>
                <a:gd name="connsiteX177" fmla="*/ 1041 w 2427"/>
                <a:gd name="connsiteY177" fmla="*/ 473 h 1469"/>
                <a:gd name="connsiteX178" fmla="*/ 1052 w 2427"/>
                <a:gd name="connsiteY178" fmla="*/ 474 h 1469"/>
                <a:gd name="connsiteX179" fmla="*/ 1061 w 2427"/>
                <a:gd name="connsiteY179" fmla="*/ 476 h 1469"/>
                <a:gd name="connsiteX180" fmla="*/ 1069 w 2427"/>
                <a:gd name="connsiteY180" fmla="*/ 476 h 1469"/>
                <a:gd name="connsiteX181" fmla="*/ 1082 w 2427"/>
                <a:gd name="connsiteY181" fmla="*/ 589 h 1469"/>
                <a:gd name="connsiteX182" fmla="*/ 1082 w 2427"/>
                <a:gd name="connsiteY182" fmla="*/ 593 h 1469"/>
                <a:gd name="connsiteX183" fmla="*/ 1074 w 2427"/>
                <a:gd name="connsiteY183" fmla="*/ 590 h 1469"/>
                <a:gd name="connsiteX184" fmla="*/ 1067 w 2427"/>
                <a:gd name="connsiteY184" fmla="*/ 588 h 1469"/>
                <a:gd name="connsiteX185" fmla="*/ 1059 w 2427"/>
                <a:gd name="connsiteY185" fmla="*/ 588 h 1469"/>
                <a:gd name="connsiteX186" fmla="*/ 1051 w 2427"/>
                <a:gd name="connsiteY186" fmla="*/ 590 h 1469"/>
                <a:gd name="connsiteX187" fmla="*/ 1046 w 2427"/>
                <a:gd name="connsiteY187" fmla="*/ 591 h 1469"/>
                <a:gd name="connsiteX188" fmla="*/ 1043 w 2427"/>
                <a:gd name="connsiteY188" fmla="*/ 593 h 1469"/>
                <a:gd name="connsiteX189" fmla="*/ 1039 w 2427"/>
                <a:gd name="connsiteY189" fmla="*/ 594 h 1469"/>
                <a:gd name="connsiteX190" fmla="*/ 1037 w 2427"/>
                <a:gd name="connsiteY190" fmla="*/ 595 h 1469"/>
                <a:gd name="connsiteX191" fmla="*/ 969 w 2427"/>
                <a:gd name="connsiteY191" fmla="*/ 501 h 1469"/>
                <a:gd name="connsiteX192" fmla="*/ 968 w 2427"/>
                <a:gd name="connsiteY192" fmla="*/ 500 h 1469"/>
                <a:gd name="connsiteX193" fmla="*/ 963 w 2427"/>
                <a:gd name="connsiteY193" fmla="*/ 497 h 1469"/>
                <a:gd name="connsiteX194" fmla="*/ 957 w 2427"/>
                <a:gd name="connsiteY194" fmla="*/ 493 h 1469"/>
                <a:gd name="connsiteX195" fmla="*/ 951 w 2427"/>
                <a:gd name="connsiteY195" fmla="*/ 491 h 1469"/>
                <a:gd name="connsiteX196" fmla="*/ 943 w 2427"/>
                <a:gd name="connsiteY196" fmla="*/ 488 h 1469"/>
                <a:gd name="connsiteX197" fmla="*/ 936 w 2427"/>
                <a:gd name="connsiteY197" fmla="*/ 488 h 1469"/>
                <a:gd name="connsiteX198" fmla="*/ 928 w 2427"/>
                <a:gd name="connsiteY198" fmla="*/ 491 h 1469"/>
                <a:gd name="connsiteX199" fmla="*/ 920 w 2427"/>
                <a:gd name="connsiteY199" fmla="*/ 493 h 1469"/>
                <a:gd name="connsiteX200" fmla="*/ 912 w 2427"/>
                <a:gd name="connsiteY200" fmla="*/ 499 h 1469"/>
                <a:gd name="connsiteX201" fmla="*/ 900 w 2427"/>
                <a:gd name="connsiteY201" fmla="*/ 514 h 1469"/>
                <a:gd name="connsiteX202" fmla="*/ 897 w 2427"/>
                <a:gd name="connsiteY202" fmla="*/ 529 h 1469"/>
                <a:gd name="connsiteX203" fmla="*/ 899 w 2427"/>
                <a:gd name="connsiteY203" fmla="*/ 543 h 1469"/>
                <a:gd name="connsiteX204" fmla="*/ 904 w 2427"/>
                <a:gd name="connsiteY204" fmla="*/ 554 h 1469"/>
                <a:gd name="connsiteX205" fmla="*/ 906 w 2427"/>
                <a:gd name="connsiteY205" fmla="*/ 557 h 1469"/>
                <a:gd name="connsiteX206" fmla="*/ 912 w 2427"/>
                <a:gd name="connsiteY206" fmla="*/ 564 h 1469"/>
                <a:gd name="connsiteX207" fmla="*/ 920 w 2427"/>
                <a:gd name="connsiteY207" fmla="*/ 576 h 1469"/>
                <a:gd name="connsiteX208" fmla="*/ 930 w 2427"/>
                <a:gd name="connsiteY208" fmla="*/ 590 h 1469"/>
                <a:gd name="connsiteX209" fmla="*/ 941 w 2427"/>
                <a:gd name="connsiteY209" fmla="*/ 604 h 1469"/>
                <a:gd name="connsiteX210" fmla="*/ 953 w 2427"/>
                <a:gd name="connsiteY210" fmla="*/ 619 h 1469"/>
                <a:gd name="connsiteX211" fmla="*/ 962 w 2427"/>
                <a:gd name="connsiteY211" fmla="*/ 632 h 1469"/>
                <a:gd name="connsiteX212" fmla="*/ 970 w 2427"/>
                <a:gd name="connsiteY212" fmla="*/ 643 h 1469"/>
                <a:gd name="connsiteX213" fmla="*/ 944 w 2427"/>
                <a:gd name="connsiteY213" fmla="*/ 636 h 1469"/>
                <a:gd name="connsiteX214" fmla="*/ 922 w 2427"/>
                <a:gd name="connsiteY214" fmla="*/ 628 h 1469"/>
                <a:gd name="connsiteX215" fmla="*/ 902 w 2427"/>
                <a:gd name="connsiteY215" fmla="*/ 618 h 1469"/>
                <a:gd name="connsiteX216" fmla="*/ 886 w 2427"/>
                <a:gd name="connsiteY216" fmla="*/ 609 h 1469"/>
                <a:gd name="connsiteX217" fmla="*/ 873 w 2427"/>
                <a:gd name="connsiteY217" fmla="*/ 600 h 1469"/>
                <a:gd name="connsiteX218" fmla="*/ 863 w 2427"/>
                <a:gd name="connsiteY218" fmla="*/ 589 h 1469"/>
                <a:gd name="connsiteX219" fmla="*/ 857 w 2427"/>
                <a:gd name="connsiteY219" fmla="*/ 578 h 1469"/>
                <a:gd name="connsiteX220" fmla="*/ 854 w 2427"/>
                <a:gd name="connsiteY220" fmla="*/ 567 h 1469"/>
                <a:gd name="connsiteX221" fmla="*/ 853 w 2427"/>
                <a:gd name="connsiteY221" fmla="*/ 559 h 1469"/>
                <a:gd name="connsiteX222" fmla="*/ 853 w 2427"/>
                <a:gd name="connsiteY222" fmla="*/ 552 h 1469"/>
                <a:gd name="connsiteX223" fmla="*/ 853 w 2427"/>
                <a:gd name="connsiteY223" fmla="*/ 545 h 1469"/>
                <a:gd name="connsiteX224" fmla="*/ 854 w 2427"/>
                <a:gd name="connsiteY224" fmla="*/ 538 h 1469"/>
                <a:gd name="connsiteX225" fmla="*/ 856 w 2427"/>
                <a:gd name="connsiteY225" fmla="*/ 518 h 1469"/>
                <a:gd name="connsiteX226" fmla="*/ 837 w 2427"/>
                <a:gd name="connsiteY226" fmla="*/ 520 h 1469"/>
                <a:gd name="connsiteX227" fmla="*/ 802 w 2427"/>
                <a:gd name="connsiteY227" fmla="*/ 524 h 1469"/>
                <a:gd name="connsiteX228" fmla="*/ 767 w 2427"/>
                <a:gd name="connsiteY228" fmla="*/ 528 h 1469"/>
                <a:gd name="connsiteX229" fmla="*/ 732 w 2427"/>
                <a:gd name="connsiteY229" fmla="*/ 532 h 1469"/>
                <a:gd name="connsiteX230" fmla="*/ 698 w 2427"/>
                <a:gd name="connsiteY230" fmla="*/ 538 h 1469"/>
                <a:gd name="connsiteX231" fmla="*/ 664 w 2427"/>
                <a:gd name="connsiteY231" fmla="*/ 542 h 1469"/>
                <a:gd name="connsiteX232" fmla="*/ 631 w 2427"/>
                <a:gd name="connsiteY232" fmla="*/ 548 h 1469"/>
                <a:gd name="connsiteX233" fmla="*/ 600 w 2427"/>
                <a:gd name="connsiteY233" fmla="*/ 554 h 1469"/>
                <a:gd name="connsiteX234" fmla="*/ 567 w 2427"/>
                <a:gd name="connsiteY234" fmla="*/ 560 h 1469"/>
                <a:gd name="connsiteX235" fmla="*/ 537 w 2427"/>
                <a:gd name="connsiteY235" fmla="*/ 567 h 1469"/>
                <a:gd name="connsiteX236" fmla="*/ 506 w 2427"/>
                <a:gd name="connsiteY236" fmla="*/ 574 h 1469"/>
                <a:gd name="connsiteX237" fmla="*/ 476 w 2427"/>
                <a:gd name="connsiteY237" fmla="*/ 581 h 1469"/>
                <a:gd name="connsiteX238" fmla="*/ 447 w 2427"/>
                <a:gd name="connsiteY238" fmla="*/ 589 h 1469"/>
                <a:gd name="connsiteX239" fmla="*/ 417 w 2427"/>
                <a:gd name="connsiteY239" fmla="*/ 596 h 1469"/>
                <a:gd name="connsiteX240" fmla="*/ 390 w 2427"/>
                <a:gd name="connsiteY240" fmla="*/ 604 h 1469"/>
                <a:gd name="connsiteX241" fmla="*/ 362 w 2427"/>
                <a:gd name="connsiteY241" fmla="*/ 614 h 1469"/>
                <a:gd name="connsiteX242" fmla="*/ 337 w 2427"/>
                <a:gd name="connsiteY242" fmla="*/ 622 h 1469"/>
                <a:gd name="connsiteX243" fmla="*/ 311 w 2427"/>
                <a:gd name="connsiteY243" fmla="*/ 631 h 1469"/>
                <a:gd name="connsiteX244" fmla="*/ 285 w 2427"/>
                <a:gd name="connsiteY244" fmla="*/ 640 h 1469"/>
                <a:gd name="connsiteX245" fmla="*/ 262 w 2427"/>
                <a:gd name="connsiteY245" fmla="*/ 650 h 1469"/>
                <a:gd name="connsiteX246" fmla="*/ 238 w 2427"/>
                <a:gd name="connsiteY246" fmla="*/ 660 h 1469"/>
                <a:gd name="connsiteX247" fmla="*/ 215 w 2427"/>
                <a:gd name="connsiteY247" fmla="*/ 671 h 1469"/>
                <a:gd name="connsiteX248" fmla="*/ 194 w 2427"/>
                <a:gd name="connsiteY248" fmla="*/ 681 h 1469"/>
                <a:gd name="connsiteX249" fmla="*/ 173 w 2427"/>
                <a:gd name="connsiteY249" fmla="*/ 692 h 1469"/>
                <a:gd name="connsiteX250" fmla="*/ 153 w 2427"/>
                <a:gd name="connsiteY250" fmla="*/ 702 h 1469"/>
                <a:gd name="connsiteX251" fmla="*/ 134 w 2427"/>
                <a:gd name="connsiteY251" fmla="*/ 714 h 1469"/>
                <a:gd name="connsiteX252" fmla="*/ 116 w 2427"/>
                <a:gd name="connsiteY252" fmla="*/ 726 h 1469"/>
                <a:gd name="connsiteX253" fmla="*/ 98 w 2427"/>
                <a:gd name="connsiteY253" fmla="*/ 737 h 1469"/>
                <a:gd name="connsiteX254" fmla="*/ 82 w 2427"/>
                <a:gd name="connsiteY254" fmla="*/ 749 h 1469"/>
                <a:gd name="connsiteX255" fmla="*/ 67 w 2427"/>
                <a:gd name="connsiteY255" fmla="*/ 762 h 1469"/>
                <a:gd name="connsiteX256" fmla="*/ 53 w 2427"/>
                <a:gd name="connsiteY256" fmla="*/ 774 h 1469"/>
                <a:gd name="connsiteX257" fmla="*/ 40 w 2427"/>
                <a:gd name="connsiteY257" fmla="*/ 787 h 1469"/>
                <a:gd name="connsiteX258" fmla="*/ 27 w 2427"/>
                <a:gd name="connsiteY258" fmla="*/ 799 h 1469"/>
                <a:gd name="connsiteX259" fmla="*/ 8 w 2427"/>
                <a:gd name="connsiteY259" fmla="*/ 836 h 1469"/>
                <a:gd name="connsiteX260" fmla="*/ 0 w 2427"/>
                <a:gd name="connsiteY260" fmla="*/ 882 h 1469"/>
                <a:gd name="connsiteX261" fmla="*/ 0 w 2427"/>
                <a:gd name="connsiteY261" fmla="*/ 927 h 1469"/>
                <a:gd name="connsiteX262" fmla="*/ 1 w 2427"/>
                <a:gd name="connsiteY262" fmla="*/ 958 h 1469"/>
                <a:gd name="connsiteX263" fmla="*/ 4 w 2427"/>
                <a:gd name="connsiteY263" fmla="*/ 983 h 1469"/>
                <a:gd name="connsiteX264" fmla="*/ 8 w 2427"/>
                <a:gd name="connsiteY264" fmla="*/ 1009 h 1469"/>
                <a:gd name="connsiteX265" fmla="*/ 14 w 2427"/>
                <a:gd name="connsiteY265" fmla="*/ 1034 h 1469"/>
                <a:gd name="connsiteX266" fmla="*/ 21 w 2427"/>
                <a:gd name="connsiteY266" fmla="*/ 1059 h 1469"/>
                <a:gd name="connsiteX267" fmla="*/ 29 w 2427"/>
                <a:gd name="connsiteY267" fmla="*/ 1082 h 1469"/>
                <a:gd name="connsiteX268" fmla="*/ 40 w 2427"/>
                <a:gd name="connsiteY268" fmla="*/ 1103 h 1469"/>
                <a:gd name="connsiteX269" fmla="*/ 51 w 2427"/>
                <a:gd name="connsiteY269" fmla="*/ 1122 h 1469"/>
                <a:gd name="connsiteX270" fmla="*/ 64 w 2427"/>
                <a:gd name="connsiteY270" fmla="*/ 1136 h 1469"/>
                <a:gd name="connsiteX271" fmla="*/ 81 w 2427"/>
                <a:gd name="connsiteY271" fmla="*/ 1149 h 1469"/>
                <a:gd name="connsiteX272" fmla="*/ 98 w 2427"/>
                <a:gd name="connsiteY272" fmla="*/ 1162 h 1469"/>
                <a:gd name="connsiteX273" fmla="*/ 118 w 2427"/>
                <a:gd name="connsiteY273" fmla="*/ 1173 h 1469"/>
                <a:gd name="connsiteX274" fmla="*/ 138 w 2427"/>
                <a:gd name="connsiteY274" fmla="*/ 1184 h 1469"/>
                <a:gd name="connsiteX275" fmla="*/ 160 w 2427"/>
                <a:gd name="connsiteY275" fmla="*/ 1193 h 1469"/>
                <a:gd name="connsiteX276" fmla="*/ 184 w 2427"/>
                <a:gd name="connsiteY276" fmla="*/ 1203 h 1469"/>
                <a:gd name="connsiteX277" fmla="*/ 208 w 2427"/>
                <a:gd name="connsiteY277" fmla="*/ 1211 h 1469"/>
                <a:gd name="connsiteX278" fmla="*/ 234 w 2427"/>
                <a:gd name="connsiteY278" fmla="*/ 1218 h 1469"/>
                <a:gd name="connsiteX279" fmla="*/ 242 w 2427"/>
                <a:gd name="connsiteY279" fmla="*/ 1239 h 1469"/>
                <a:gd name="connsiteX280" fmla="*/ 250 w 2427"/>
                <a:gd name="connsiteY280" fmla="*/ 1259 h 1469"/>
                <a:gd name="connsiteX281" fmla="*/ 261 w 2427"/>
                <a:gd name="connsiteY281" fmla="*/ 1279 h 1469"/>
                <a:gd name="connsiteX282" fmla="*/ 272 w 2427"/>
                <a:gd name="connsiteY282" fmla="*/ 1298 h 1469"/>
                <a:gd name="connsiteX283" fmla="*/ 285 w 2427"/>
                <a:gd name="connsiteY283" fmla="*/ 1317 h 1469"/>
                <a:gd name="connsiteX284" fmla="*/ 298 w 2427"/>
                <a:gd name="connsiteY284" fmla="*/ 1335 h 1469"/>
                <a:gd name="connsiteX285" fmla="*/ 313 w 2427"/>
                <a:gd name="connsiteY285" fmla="*/ 1352 h 1469"/>
                <a:gd name="connsiteX286" fmla="*/ 330 w 2427"/>
                <a:gd name="connsiteY286" fmla="*/ 1368 h 1469"/>
                <a:gd name="connsiteX287" fmla="*/ 342 w 2427"/>
                <a:gd name="connsiteY287" fmla="*/ 1380 h 1469"/>
                <a:gd name="connsiteX288" fmla="*/ 357 w 2427"/>
                <a:gd name="connsiteY288" fmla="*/ 1392 h 1469"/>
                <a:gd name="connsiteX289" fmla="*/ 371 w 2427"/>
                <a:gd name="connsiteY289" fmla="*/ 1402 h 1469"/>
                <a:gd name="connsiteX290" fmla="*/ 385 w 2427"/>
                <a:gd name="connsiteY290" fmla="*/ 1412 h 1469"/>
                <a:gd name="connsiteX291" fmla="*/ 400 w 2427"/>
                <a:gd name="connsiteY291" fmla="*/ 1421 h 1469"/>
                <a:gd name="connsiteX292" fmla="*/ 415 w 2427"/>
                <a:gd name="connsiteY292" fmla="*/ 1429 h 1469"/>
                <a:gd name="connsiteX293" fmla="*/ 430 w 2427"/>
                <a:gd name="connsiteY293" fmla="*/ 1436 h 1469"/>
                <a:gd name="connsiteX294" fmla="*/ 447 w 2427"/>
                <a:gd name="connsiteY294" fmla="*/ 1443 h 1469"/>
                <a:gd name="connsiteX295" fmla="*/ 462 w 2427"/>
                <a:gd name="connsiteY295" fmla="*/ 1449 h 1469"/>
                <a:gd name="connsiteX296" fmla="*/ 478 w 2427"/>
                <a:gd name="connsiteY296" fmla="*/ 1455 h 1469"/>
                <a:gd name="connsiteX297" fmla="*/ 494 w 2427"/>
                <a:gd name="connsiteY297" fmla="*/ 1458 h 1469"/>
                <a:gd name="connsiteX298" fmla="*/ 512 w 2427"/>
                <a:gd name="connsiteY298" fmla="*/ 1462 h 1469"/>
                <a:gd name="connsiteX299" fmla="*/ 528 w 2427"/>
                <a:gd name="connsiteY299" fmla="*/ 1465 h 1469"/>
                <a:gd name="connsiteX300" fmla="*/ 546 w 2427"/>
                <a:gd name="connsiteY300" fmla="*/ 1468 h 1469"/>
                <a:gd name="connsiteX301" fmla="*/ 562 w 2427"/>
                <a:gd name="connsiteY301" fmla="*/ 1469 h 1469"/>
                <a:gd name="connsiteX302" fmla="*/ 580 w 2427"/>
                <a:gd name="connsiteY302" fmla="*/ 1469 h 1469"/>
                <a:gd name="connsiteX303" fmla="*/ 597 w 2427"/>
                <a:gd name="connsiteY303" fmla="*/ 1469 h 1469"/>
                <a:gd name="connsiteX304" fmla="*/ 614 w 2427"/>
                <a:gd name="connsiteY304" fmla="*/ 1468 h 1469"/>
                <a:gd name="connsiteX305" fmla="*/ 631 w 2427"/>
                <a:gd name="connsiteY305" fmla="*/ 1465 h 1469"/>
                <a:gd name="connsiteX306" fmla="*/ 648 w 2427"/>
                <a:gd name="connsiteY306" fmla="*/ 1462 h 1469"/>
                <a:gd name="connsiteX307" fmla="*/ 664 w 2427"/>
                <a:gd name="connsiteY307" fmla="*/ 1458 h 1469"/>
                <a:gd name="connsiteX308" fmla="*/ 679 w 2427"/>
                <a:gd name="connsiteY308" fmla="*/ 1455 h 1469"/>
                <a:gd name="connsiteX309" fmla="*/ 695 w 2427"/>
                <a:gd name="connsiteY309" fmla="*/ 1449 h 1469"/>
                <a:gd name="connsiteX310" fmla="*/ 711 w 2427"/>
                <a:gd name="connsiteY310" fmla="*/ 1443 h 1469"/>
                <a:gd name="connsiteX311" fmla="*/ 726 w 2427"/>
                <a:gd name="connsiteY311" fmla="*/ 1436 h 1469"/>
                <a:gd name="connsiteX312" fmla="*/ 740 w 2427"/>
                <a:gd name="connsiteY312" fmla="*/ 1429 h 1469"/>
                <a:gd name="connsiteX313" fmla="*/ 754 w 2427"/>
                <a:gd name="connsiteY313" fmla="*/ 1421 h 1469"/>
                <a:gd name="connsiteX314" fmla="*/ 768 w 2427"/>
                <a:gd name="connsiteY314" fmla="*/ 1412 h 1469"/>
                <a:gd name="connsiteX315" fmla="*/ 781 w 2427"/>
                <a:gd name="connsiteY315" fmla="*/ 1402 h 1469"/>
                <a:gd name="connsiteX316" fmla="*/ 794 w 2427"/>
                <a:gd name="connsiteY316" fmla="*/ 1392 h 1469"/>
                <a:gd name="connsiteX317" fmla="*/ 807 w 2427"/>
                <a:gd name="connsiteY317" fmla="*/ 1380 h 1469"/>
                <a:gd name="connsiteX318" fmla="*/ 818 w 2427"/>
                <a:gd name="connsiteY318" fmla="*/ 1368 h 1469"/>
                <a:gd name="connsiteX319" fmla="*/ 830 w 2427"/>
                <a:gd name="connsiteY319" fmla="*/ 1356 h 1469"/>
                <a:gd name="connsiteX320" fmla="*/ 842 w 2427"/>
                <a:gd name="connsiteY320" fmla="*/ 1342 h 1469"/>
                <a:gd name="connsiteX321" fmla="*/ 851 w 2427"/>
                <a:gd name="connsiteY321" fmla="*/ 1326 h 1469"/>
                <a:gd name="connsiteX322" fmla="*/ 861 w 2427"/>
                <a:gd name="connsiteY322" fmla="*/ 1311 h 1469"/>
                <a:gd name="connsiteX323" fmla="*/ 870 w 2427"/>
                <a:gd name="connsiteY323" fmla="*/ 1296 h 1469"/>
                <a:gd name="connsiteX324" fmla="*/ 877 w 2427"/>
                <a:gd name="connsiteY324" fmla="*/ 1281 h 1469"/>
                <a:gd name="connsiteX325" fmla="*/ 884 w 2427"/>
                <a:gd name="connsiteY325" fmla="*/ 1264 h 1469"/>
                <a:gd name="connsiteX326" fmla="*/ 889 w 2427"/>
                <a:gd name="connsiteY326" fmla="*/ 1248 h 1469"/>
                <a:gd name="connsiteX327" fmla="*/ 908 w 2427"/>
                <a:gd name="connsiteY327" fmla="*/ 1248 h 1469"/>
                <a:gd name="connsiteX328" fmla="*/ 927 w 2427"/>
                <a:gd name="connsiteY328" fmla="*/ 1247 h 1469"/>
                <a:gd name="connsiteX329" fmla="*/ 946 w 2427"/>
                <a:gd name="connsiteY329" fmla="*/ 1247 h 1469"/>
                <a:gd name="connsiteX330" fmla="*/ 964 w 2427"/>
                <a:gd name="connsiteY330" fmla="*/ 1247 h 1469"/>
                <a:gd name="connsiteX331" fmla="*/ 983 w 2427"/>
                <a:gd name="connsiteY331" fmla="*/ 1246 h 1469"/>
                <a:gd name="connsiteX332" fmla="*/ 1002 w 2427"/>
                <a:gd name="connsiteY332" fmla="*/ 1246 h 1469"/>
                <a:gd name="connsiteX333" fmla="*/ 1020 w 2427"/>
                <a:gd name="connsiteY333" fmla="*/ 1246 h 1469"/>
                <a:gd name="connsiteX334" fmla="*/ 1039 w 2427"/>
                <a:gd name="connsiteY334" fmla="*/ 1245 h 1469"/>
                <a:gd name="connsiteX335" fmla="*/ 1058 w 2427"/>
                <a:gd name="connsiteY335" fmla="*/ 1245 h 1469"/>
                <a:gd name="connsiteX336" fmla="*/ 1078 w 2427"/>
                <a:gd name="connsiteY336" fmla="*/ 1245 h 1469"/>
                <a:gd name="connsiteX337" fmla="*/ 1096 w 2427"/>
                <a:gd name="connsiteY337" fmla="*/ 1245 h 1469"/>
                <a:gd name="connsiteX338" fmla="*/ 1116 w 2427"/>
                <a:gd name="connsiteY338" fmla="*/ 1243 h 1469"/>
                <a:gd name="connsiteX339" fmla="*/ 1135 w 2427"/>
                <a:gd name="connsiteY339" fmla="*/ 1243 h 1469"/>
                <a:gd name="connsiteX340" fmla="*/ 1155 w 2427"/>
                <a:gd name="connsiteY340" fmla="*/ 1243 h 1469"/>
                <a:gd name="connsiteX341" fmla="*/ 1174 w 2427"/>
                <a:gd name="connsiteY341" fmla="*/ 1243 h 1469"/>
                <a:gd name="connsiteX342" fmla="*/ 1193 w 2427"/>
                <a:gd name="connsiteY342" fmla="*/ 1243 h 1469"/>
                <a:gd name="connsiteX343" fmla="*/ 1214 w 2427"/>
                <a:gd name="connsiteY343" fmla="*/ 1243 h 1469"/>
                <a:gd name="connsiteX344" fmla="*/ 1235 w 2427"/>
                <a:gd name="connsiteY344" fmla="*/ 1243 h 1469"/>
                <a:gd name="connsiteX345" fmla="*/ 1257 w 2427"/>
                <a:gd name="connsiteY345" fmla="*/ 1243 h 1469"/>
                <a:gd name="connsiteX346" fmla="*/ 1278 w 2427"/>
                <a:gd name="connsiteY346" fmla="*/ 1245 h 1469"/>
                <a:gd name="connsiteX347" fmla="*/ 1299 w 2427"/>
                <a:gd name="connsiteY347" fmla="*/ 1245 h 1469"/>
                <a:gd name="connsiteX348" fmla="*/ 1320 w 2427"/>
                <a:gd name="connsiteY348" fmla="*/ 1245 h 1469"/>
                <a:gd name="connsiteX349" fmla="*/ 1339 w 2427"/>
                <a:gd name="connsiteY349" fmla="*/ 1246 h 1469"/>
                <a:gd name="connsiteX350" fmla="*/ 1361 w 2427"/>
                <a:gd name="connsiteY350" fmla="*/ 1246 h 1469"/>
                <a:gd name="connsiteX351" fmla="*/ 1380 w 2427"/>
                <a:gd name="connsiteY351" fmla="*/ 1247 h 1469"/>
                <a:gd name="connsiteX352" fmla="*/ 1401 w 2427"/>
                <a:gd name="connsiteY352" fmla="*/ 1248 h 1469"/>
                <a:gd name="connsiteX353" fmla="*/ 1421 w 2427"/>
                <a:gd name="connsiteY353" fmla="*/ 1248 h 1469"/>
                <a:gd name="connsiteX354" fmla="*/ 1441 w 2427"/>
                <a:gd name="connsiteY354" fmla="*/ 1249 h 1469"/>
                <a:gd name="connsiteX355" fmla="*/ 1461 w 2427"/>
                <a:gd name="connsiteY355" fmla="*/ 1250 h 1469"/>
                <a:gd name="connsiteX356" fmla="*/ 1481 w 2427"/>
                <a:gd name="connsiteY356" fmla="*/ 1252 h 1469"/>
                <a:gd name="connsiteX357" fmla="*/ 1501 w 2427"/>
                <a:gd name="connsiteY357" fmla="*/ 1252 h 1469"/>
                <a:gd name="connsiteX358" fmla="*/ 1521 w 2427"/>
                <a:gd name="connsiteY358" fmla="*/ 1253 h 1469"/>
                <a:gd name="connsiteX359" fmla="*/ 1528 w 2427"/>
                <a:gd name="connsiteY359" fmla="*/ 1269 h 1469"/>
                <a:gd name="connsiteX360" fmla="*/ 1496 w 2427"/>
                <a:gd name="connsiteY360" fmla="*/ 1203 h 1469"/>
                <a:gd name="connsiteX361" fmla="*/ 1449 w 2427"/>
                <a:gd name="connsiteY361" fmla="*/ 1203 h 1469"/>
                <a:gd name="connsiteX362" fmla="*/ 1412 w 2427"/>
                <a:gd name="connsiteY362" fmla="*/ 1158 h 1469"/>
                <a:gd name="connsiteX363" fmla="*/ 1421 w 2427"/>
                <a:gd name="connsiteY363" fmla="*/ 1134 h 1469"/>
                <a:gd name="connsiteX364" fmla="*/ 1431 w 2427"/>
                <a:gd name="connsiteY364" fmla="*/ 1104 h 1469"/>
                <a:gd name="connsiteX365" fmla="*/ 1427 w 2427"/>
                <a:gd name="connsiteY365" fmla="*/ 1098 h 1469"/>
                <a:gd name="connsiteX366" fmla="*/ 1475 w 2427"/>
                <a:gd name="connsiteY366" fmla="*/ 1053 h 1469"/>
                <a:gd name="connsiteX367" fmla="*/ 1425 w 2427"/>
                <a:gd name="connsiteY367" fmla="*/ 1050 h 1469"/>
                <a:gd name="connsiteX368" fmla="*/ 1487 w 2427"/>
                <a:gd name="connsiteY368" fmla="*/ 891 h 1469"/>
                <a:gd name="connsiteX369" fmla="*/ 1538 w 2427"/>
                <a:gd name="connsiteY369" fmla="*/ 843 h 1469"/>
                <a:gd name="connsiteX370" fmla="*/ 1570 w 2427"/>
                <a:gd name="connsiteY370" fmla="*/ 795 h 1469"/>
                <a:gd name="connsiteX371" fmla="*/ 1629 w 2427"/>
                <a:gd name="connsiteY371" fmla="*/ 762 h 1469"/>
                <a:gd name="connsiteX372" fmla="*/ 1632 w 2427"/>
                <a:gd name="connsiteY372" fmla="*/ 804 h 1469"/>
                <a:gd name="connsiteX373" fmla="*/ 1643 w 2427"/>
                <a:gd name="connsiteY373" fmla="*/ 772 h 1469"/>
                <a:gd name="connsiteX374" fmla="*/ 1657 w 2427"/>
                <a:gd name="connsiteY374" fmla="*/ 782 h 1469"/>
                <a:gd name="connsiteX375" fmla="*/ 1673 w 2427"/>
                <a:gd name="connsiteY375" fmla="*/ 791 h 1469"/>
                <a:gd name="connsiteX376" fmla="*/ 1688 w 2427"/>
                <a:gd name="connsiteY376" fmla="*/ 754 h 1469"/>
                <a:gd name="connsiteX377" fmla="*/ 1703 w 2427"/>
                <a:gd name="connsiteY377" fmla="*/ 761 h 1469"/>
                <a:gd name="connsiteX378" fmla="*/ 1704 w 2427"/>
                <a:gd name="connsiteY378" fmla="*/ 720 h 1469"/>
                <a:gd name="connsiteX379" fmla="*/ 1701 w 2427"/>
                <a:gd name="connsiteY379" fmla="*/ 765 h 1469"/>
                <a:gd name="connsiteX380" fmla="*/ 1719 w 2427"/>
                <a:gd name="connsiteY380" fmla="*/ 723 h 1469"/>
                <a:gd name="connsiteX381" fmla="*/ 1735 w 2427"/>
                <a:gd name="connsiteY381" fmla="*/ 774 h 1469"/>
                <a:gd name="connsiteX382" fmla="*/ 1731 w 2427"/>
                <a:gd name="connsiteY382" fmla="*/ 726 h 1469"/>
                <a:gd name="connsiteX383" fmla="*/ 1731 w 2427"/>
                <a:gd name="connsiteY383" fmla="*/ 735 h 1469"/>
                <a:gd name="connsiteX384" fmla="*/ 1743 w 2427"/>
                <a:gd name="connsiteY384" fmla="*/ 738 h 1469"/>
                <a:gd name="connsiteX385" fmla="*/ 1755 w 2427"/>
                <a:gd name="connsiteY385" fmla="*/ 774 h 1469"/>
                <a:gd name="connsiteX386" fmla="*/ 1664 w 2427"/>
                <a:gd name="connsiteY386" fmla="*/ 732 h 1469"/>
                <a:gd name="connsiteX387" fmla="*/ 1659 w 2427"/>
                <a:gd name="connsiteY387" fmla="*/ 774 h 1469"/>
                <a:gd name="connsiteX388" fmla="*/ 1707 w 2427"/>
                <a:gd name="connsiteY388" fmla="*/ 738 h 1469"/>
                <a:gd name="connsiteX389" fmla="*/ 1743 w 2427"/>
                <a:gd name="connsiteY389" fmla="*/ 762 h 1469"/>
                <a:gd name="connsiteX390" fmla="*/ 1752 w 2427"/>
                <a:gd name="connsiteY390" fmla="*/ 729 h 1469"/>
                <a:gd name="connsiteX391" fmla="*/ 1836 w 2427"/>
                <a:gd name="connsiteY391" fmla="*/ 747 h 1469"/>
                <a:gd name="connsiteX392" fmla="*/ 1707 w 2427"/>
                <a:gd name="connsiteY392" fmla="*/ 741 h 1469"/>
                <a:gd name="connsiteX393" fmla="*/ 1722 w 2427"/>
                <a:gd name="connsiteY393" fmla="*/ 738 h 1469"/>
                <a:gd name="connsiteX394" fmla="*/ 1857 w 2427"/>
                <a:gd name="connsiteY394" fmla="*/ 735 h 1469"/>
                <a:gd name="connsiteX395" fmla="*/ 1830 w 2427"/>
                <a:gd name="connsiteY395" fmla="*/ 697 h 1469"/>
                <a:gd name="connsiteX396" fmla="*/ 2013 w 2427"/>
                <a:gd name="connsiteY396" fmla="*/ 780 h 1469"/>
                <a:gd name="connsiteX397" fmla="*/ 1920 w 2427"/>
                <a:gd name="connsiteY397" fmla="*/ 774 h 1469"/>
                <a:gd name="connsiteX398" fmla="*/ 1830 w 2427"/>
                <a:gd name="connsiteY398" fmla="*/ 741 h 1469"/>
                <a:gd name="connsiteX399" fmla="*/ 1796 w 2427"/>
                <a:gd name="connsiteY399" fmla="*/ 738 h 1469"/>
                <a:gd name="connsiteX400" fmla="*/ 1797 w 2427"/>
                <a:gd name="connsiteY400" fmla="*/ 738 h 1469"/>
                <a:gd name="connsiteX401" fmla="*/ 1729 w 2427"/>
                <a:gd name="connsiteY401" fmla="*/ 703 h 1469"/>
                <a:gd name="connsiteX402" fmla="*/ 1791 w 2427"/>
                <a:gd name="connsiteY402" fmla="*/ 708 h 1469"/>
                <a:gd name="connsiteX403" fmla="*/ 1583 w 2427"/>
                <a:gd name="connsiteY403" fmla="*/ 794 h 1469"/>
                <a:gd name="connsiteX404" fmla="*/ 1735 w 2427"/>
                <a:gd name="connsiteY404" fmla="*/ 749 h 1469"/>
                <a:gd name="connsiteX405" fmla="*/ 1392 w 2427"/>
                <a:gd name="connsiteY405" fmla="*/ 973 h 1469"/>
                <a:gd name="connsiteX406" fmla="*/ 1454 w 2427"/>
                <a:gd name="connsiteY406" fmla="*/ 925 h 1469"/>
                <a:gd name="connsiteX407" fmla="*/ 1542 w 2427"/>
                <a:gd name="connsiteY407" fmla="*/ 915 h 1469"/>
                <a:gd name="connsiteX408" fmla="*/ 1410 w 2427"/>
                <a:gd name="connsiteY408" fmla="*/ 840 h 1469"/>
                <a:gd name="connsiteX409" fmla="*/ 1494 w 2427"/>
                <a:gd name="connsiteY409" fmla="*/ 1011 h 1469"/>
                <a:gd name="connsiteX410" fmla="*/ 1416 w 2427"/>
                <a:gd name="connsiteY410" fmla="*/ 879 h 1469"/>
                <a:gd name="connsiteX411" fmla="*/ 1401 w 2427"/>
                <a:gd name="connsiteY411" fmla="*/ 837 h 1469"/>
                <a:gd name="connsiteX412" fmla="*/ 1454 w 2427"/>
                <a:gd name="connsiteY412" fmla="*/ 840 h 1469"/>
                <a:gd name="connsiteX413" fmla="*/ 1454 w 2427"/>
                <a:gd name="connsiteY413" fmla="*/ 918 h 1469"/>
                <a:gd name="connsiteX414" fmla="*/ 1380 w 2427"/>
                <a:gd name="connsiteY414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208 w 2427"/>
                <a:gd name="connsiteY33" fmla="*/ 1083 h 1469"/>
                <a:gd name="connsiteX34" fmla="*/ 2205 w 2427"/>
                <a:gd name="connsiteY34" fmla="*/ 1080 h 1469"/>
                <a:gd name="connsiteX35" fmla="*/ 2199 w 2427"/>
                <a:gd name="connsiteY35" fmla="*/ 1080 h 1469"/>
                <a:gd name="connsiteX36" fmla="*/ 2171 w 2427"/>
                <a:gd name="connsiteY36" fmla="*/ 1224 h 1469"/>
                <a:gd name="connsiteX37" fmla="*/ 2183 w 2427"/>
                <a:gd name="connsiteY37" fmla="*/ 1219 h 1469"/>
                <a:gd name="connsiteX38" fmla="*/ 2195 w 2427"/>
                <a:gd name="connsiteY38" fmla="*/ 1213 h 1469"/>
                <a:gd name="connsiteX39" fmla="*/ 2207 w 2427"/>
                <a:gd name="connsiteY39" fmla="*/ 1208 h 1469"/>
                <a:gd name="connsiteX40" fmla="*/ 2218 w 2427"/>
                <a:gd name="connsiteY40" fmla="*/ 1203 h 1469"/>
                <a:gd name="connsiteX41" fmla="*/ 2230 w 2427"/>
                <a:gd name="connsiteY41" fmla="*/ 1197 h 1469"/>
                <a:gd name="connsiteX42" fmla="*/ 2241 w 2427"/>
                <a:gd name="connsiteY42" fmla="*/ 1191 h 1469"/>
                <a:gd name="connsiteX43" fmla="*/ 2251 w 2427"/>
                <a:gd name="connsiteY43" fmla="*/ 1185 h 1469"/>
                <a:gd name="connsiteX44" fmla="*/ 2261 w 2427"/>
                <a:gd name="connsiteY44" fmla="*/ 1178 h 1469"/>
                <a:gd name="connsiteX45" fmla="*/ 2279 w 2427"/>
                <a:gd name="connsiteY45" fmla="*/ 1160 h 1469"/>
                <a:gd name="connsiteX46" fmla="*/ 2294 w 2427"/>
                <a:gd name="connsiteY46" fmla="*/ 1138 h 1469"/>
                <a:gd name="connsiteX47" fmla="*/ 2307 w 2427"/>
                <a:gd name="connsiteY47" fmla="*/ 1111 h 1469"/>
                <a:gd name="connsiteX48" fmla="*/ 2317 w 2427"/>
                <a:gd name="connsiteY48" fmla="*/ 1082 h 1469"/>
                <a:gd name="connsiteX49" fmla="*/ 2324 w 2427"/>
                <a:gd name="connsiteY49" fmla="*/ 1051 h 1469"/>
                <a:gd name="connsiteX50" fmla="*/ 2328 w 2427"/>
                <a:gd name="connsiteY50" fmla="*/ 1018 h 1469"/>
                <a:gd name="connsiteX51" fmla="*/ 2331 w 2427"/>
                <a:gd name="connsiteY51" fmla="*/ 985 h 1469"/>
                <a:gd name="connsiteX52" fmla="*/ 2331 w 2427"/>
                <a:gd name="connsiteY52" fmla="*/ 954 h 1469"/>
                <a:gd name="connsiteX53" fmla="*/ 2329 w 2427"/>
                <a:gd name="connsiteY53" fmla="*/ 927 h 1469"/>
                <a:gd name="connsiteX54" fmla="*/ 2327 w 2427"/>
                <a:gd name="connsiteY54" fmla="*/ 899 h 1469"/>
                <a:gd name="connsiteX55" fmla="*/ 2322 w 2427"/>
                <a:gd name="connsiteY55" fmla="*/ 871 h 1469"/>
                <a:gd name="connsiteX56" fmla="*/ 2315 w 2427"/>
                <a:gd name="connsiteY56" fmla="*/ 844 h 1469"/>
                <a:gd name="connsiteX57" fmla="*/ 2307 w 2427"/>
                <a:gd name="connsiteY57" fmla="*/ 819 h 1469"/>
                <a:gd name="connsiteX58" fmla="*/ 2297 w 2427"/>
                <a:gd name="connsiteY58" fmla="*/ 796 h 1469"/>
                <a:gd name="connsiteX59" fmla="*/ 2284 w 2427"/>
                <a:gd name="connsiteY59" fmla="*/ 777 h 1469"/>
                <a:gd name="connsiteX60" fmla="*/ 2269 w 2427"/>
                <a:gd name="connsiteY60" fmla="*/ 762 h 1469"/>
                <a:gd name="connsiteX61" fmla="*/ 2242 w 2427"/>
                <a:gd name="connsiteY61" fmla="*/ 743 h 1469"/>
                <a:gd name="connsiteX62" fmla="*/ 2213 w 2427"/>
                <a:gd name="connsiteY62" fmla="*/ 725 h 1469"/>
                <a:gd name="connsiteX63" fmla="*/ 2181 w 2427"/>
                <a:gd name="connsiteY63" fmla="*/ 706 h 1469"/>
                <a:gd name="connsiteX64" fmla="*/ 2147 w 2427"/>
                <a:gd name="connsiteY64" fmla="*/ 688 h 1469"/>
                <a:gd name="connsiteX65" fmla="*/ 2112 w 2427"/>
                <a:gd name="connsiteY65" fmla="*/ 672 h 1469"/>
                <a:gd name="connsiteX66" fmla="*/ 2074 w 2427"/>
                <a:gd name="connsiteY66" fmla="*/ 656 h 1469"/>
                <a:gd name="connsiteX67" fmla="*/ 2034 w 2427"/>
                <a:gd name="connsiteY67" fmla="*/ 640 h 1469"/>
                <a:gd name="connsiteX68" fmla="*/ 1993 w 2427"/>
                <a:gd name="connsiteY68" fmla="*/ 625 h 1469"/>
                <a:gd name="connsiteX69" fmla="*/ 1950 w 2427"/>
                <a:gd name="connsiteY69" fmla="*/ 611 h 1469"/>
                <a:gd name="connsiteX70" fmla="*/ 1904 w 2427"/>
                <a:gd name="connsiteY70" fmla="*/ 598 h 1469"/>
                <a:gd name="connsiteX71" fmla="*/ 1857 w 2427"/>
                <a:gd name="connsiteY71" fmla="*/ 585 h 1469"/>
                <a:gd name="connsiteX72" fmla="*/ 1808 w 2427"/>
                <a:gd name="connsiteY72" fmla="*/ 574 h 1469"/>
                <a:gd name="connsiteX73" fmla="*/ 1758 w 2427"/>
                <a:gd name="connsiteY73" fmla="*/ 563 h 1469"/>
                <a:gd name="connsiteX74" fmla="*/ 1707 w 2427"/>
                <a:gd name="connsiteY74" fmla="*/ 553 h 1469"/>
                <a:gd name="connsiteX75" fmla="*/ 1654 w 2427"/>
                <a:gd name="connsiteY75" fmla="*/ 543 h 1469"/>
                <a:gd name="connsiteX76" fmla="*/ 1599 w 2427"/>
                <a:gd name="connsiteY76" fmla="*/ 535 h 1469"/>
                <a:gd name="connsiteX77" fmla="*/ 1599 w 2427"/>
                <a:gd name="connsiteY77" fmla="*/ 535 h 1469"/>
                <a:gd name="connsiteX78" fmla="*/ 1595 w 2427"/>
                <a:gd name="connsiteY78" fmla="*/ 471 h 1469"/>
                <a:gd name="connsiteX79" fmla="*/ 1487 w 2427"/>
                <a:gd name="connsiteY79" fmla="*/ 471 h 1469"/>
                <a:gd name="connsiteX80" fmla="*/ 1496 w 2427"/>
                <a:gd name="connsiteY80" fmla="*/ 637 h 1469"/>
                <a:gd name="connsiteX81" fmla="*/ 1491 w 2427"/>
                <a:gd name="connsiteY81" fmla="*/ 638 h 1469"/>
                <a:gd name="connsiteX82" fmla="*/ 1487 w 2427"/>
                <a:gd name="connsiteY82" fmla="*/ 639 h 1469"/>
                <a:gd name="connsiteX83" fmla="*/ 1482 w 2427"/>
                <a:gd name="connsiteY83" fmla="*/ 640 h 1469"/>
                <a:gd name="connsiteX84" fmla="*/ 1477 w 2427"/>
                <a:gd name="connsiteY84" fmla="*/ 642 h 1469"/>
                <a:gd name="connsiteX85" fmla="*/ 1473 w 2427"/>
                <a:gd name="connsiteY85" fmla="*/ 644 h 1469"/>
                <a:gd name="connsiteX86" fmla="*/ 1468 w 2427"/>
                <a:gd name="connsiteY86" fmla="*/ 645 h 1469"/>
                <a:gd name="connsiteX87" fmla="*/ 1462 w 2427"/>
                <a:gd name="connsiteY87" fmla="*/ 646 h 1469"/>
                <a:gd name="connsiteX88" fmla="*/ 1458 w 2427"/>
                <a:gd name="connsiteY88" fmla="*/ 647 h 1469"/>
                <a:gd name="connsiteX89" fmla="*/ 1467 w 2427"/>
                <a:gd name="connsiteY89" fmla="*/ 643 h 1469"/>
                <a:gd name="connsiteX90" fmla="*/ 1418 w 2427"/>
                <a:gd name="connsiteY90" fmla="*/ 561 h 1469"/>
                <a:gd name="connsiteX91" fmla="*/ 1405 w 2427"/>
                <a:gd name="connsiteY91" fmla="*/ 452 h 1469"/>
                <a:gd name="connsiteX92" fmla="*/ 1417 w 2427"/>
                <a:gd name="connsiteY92" fmla="*/ 442 h 1469"/>
                <a:gd name="connsiteX93" fmla="*/ 1427 w 2427"/>
                <a:gd name="connsiteY93" fmla="*/ 430 h 1469"/>
                <a:gd name="connsiteX94" fmla="*/ 1438 w 2427"/>
                <a:gd name="connsiteY94" fmla="*/ 417 h 1469"/>
                <a:gd name="connsiteX95" fmla="*/ 1447 w 2427"/>
                <a:gd name="connsiteY95" fmla="*/ 403 h 1469"/>
                <a:gd name="connsiteX96" fmla="*/ 1456 w 2427"/>
                <a:gd name="connsiteY96" fmla="*/ 388 h 1469"/>
                <a:gd name="connsiteX97" fmla="*/ 1465 w 2427"/>
                <a:gd name="connsiteY97" fmla="*/ 372 h 1469"/>
                <a:gd name="connsiteX98" fmla="*/ 1472 w 2427"/>
                <a:gd name="connsiteY98" fmla="*/ 354 h 1469"/>
                <a:gd name="connsiteX99" fmla="*/ 1479 w 2427"/>
                <a:gd name="connsiteY99" fmla="*/ 337 h 1469"/>
                <a:gd name="connsiteX100" fmla="*/ 1487 w 2427"/>
                <a:gd name="connsiteY100" fmla="*/ 471 h 1469"/>
                <a:gd name="connsiteX101" fmla="*/ 1595 w 2427"/>
                <a:gd name="connsiteY101" fmla="*/ 471 h 1469"/>
                <a:gd name="connsiteX102" fmla="*/ 1585 w 2427"/>
                <a:gd name="connsiteY102" fmla="*/ 273 h 1469"/>
                <a:gd name="connsiteX103" fmla="*/ 1584 w 2427"/>
                <a:gd name="connsiteY103" fmla="*/ 265 h 1469"/>
                <a:gd name="connsiteX104" fmla="*/ 1580 w 2427"/>
                <a:gd name="connsiteY104" fmla="*/ 257 h 1469"/>
                <a:gd name="connsiteX105" fmla="*/ 1576 w 2427"/>
                <a:gd name="connsiteY105" fmla="*/ 250 h 1469"/>
                <a:gd name="connsiteX106" fmla="*/ 1570 w 2427"/>
                <a:gd name="connsiteY106" fmla="*/ 243 h 1469"/>
                <a:gd name="connsiteX107" fmla="*/ 1563 w 2427"/>
                <a:gd name="connsiteY107" fmla="*/ 237 h 1469"/>
                <a:gd name="connsiteX108" fmla="*/ 1556 w 2427"/>
                <a:gd name="connsiteY108" fmla="*/ 234 h 1469"/>
                <a:gd name="connsiteX109" fmla="*/ 1546 w 2427"/>
                <a:gd name="connsiteY109" fmla="*/ 231 h 1469"/>
                <a:gd name="connsiteX110" fmla="*/ 1538 w 2427"/>
                <a:gd name="connsiteY110" fmla="*/ 230 h 1469"/>
                <a:gd name="connsiteX111" fmla="*/ 1517 w 2427"/>
                <a:gd name="connsiteY111" fmla="*/ 230 h 1469"/>
                <a:gd name="connsiteX112" fmla="*/ 1511 w 2427"/>
                <a:gd name="connsiteY112" fmla="*/ 230 h 1469"/>
                <a:gd name="connsiteX113" fmla="*/ 1505 w 2427"/>
                <a:gd name="connsiteY113" fmla="*/ 231 h 1469"/>
                <a:gd name="connsiteX114" fmla="*/ 1501 w 2427"/>
                <a:gd name="connsiteY114" fmla="*/ 234 h 1469"/>
                <a:gd name="connsiteX115" fmla="*/ 1495 w 2427"/>
                <a:gd name="connsiteY115" fmla="*/ 236 h 1469"/>
                <a:gd name="connsiteX116" fmla="*/ 1495 w 2427"/>
                <a:gd name="connsiteY116" fmla="*/ 236 h 1469"/>
                <a:gd name="connsiteX117" fmla="*/ 1495 w 2427"/>
                <a:gd name="connsiteY117" fmla="*/ 235 h 1469"/>
                <a:gd name="connsiteX118" fmla="*/ 1495 w 2427"/>
                <a:gd name="connsiteY118" fmla="*/ 235 h 1469"/>
                <a:gd name="connsiteX119" fmla="*/ 1495 w 2427"/>
                <a:gd name="connsiteY119" fmla="*/ 235 h 1469"/>
                <a:gd name="connsiteX120" fmla="*/ 1493 w 2427"/>
                <a:gd name="connsiteY120" fmla="*/ 212 h 1469"/>
                <a:gd name="connsiteX121" fmla="*/ 1488 w 2427"/>
                <a:gd name="connsiteY121" fmla="*/ 188 h 1469"/>
                <a:gd name="connsiteX122" fmla="*/ 1481 w 2427"/>
                <a:gd name="connsiteY122" fmla="*/ 166 h 1469"/>
                <a:gd name="connsiteX123" fmla="*/ 1473 w 2427"/>
                <a:gd name="connsiteY123" fmla="*/ 145 h 1469"/>
                <a:gd name="connsiteX124" fmla="*/ 1462 w 2427"/>
                <a:gd name="connsiteY124" fmla="*/ 124 h 1469"/>
                <a:gd name="connsiteX125" fmla="*/ 1449 w 2427"/>
                <a:gd name="connsiteY125" fmla="*/ 105 h 1469"/>
                <a:gd name="connsiteX126" fmla="*/ 1434 w 2427"/>
                <a:gd name="connsiteY126" fmla="*/ 86 h 1469"/>
                <a:gd name="connsiteX127" fmla="*/ 1418 w 2427"/>
                <a:gd name="connsiteY127" fmla="*/ 69 h 1469"/>
                <a:gd name="connsiteX128" fmla="*/ 1399 w 2427"/>
                <a:gd name="connsiteY128" fmla="*/ 54 h 1469"/>
                <a:gd name="connsiteX129" fmla="*/ 1379 w 2427"/>
                <a:gd name="connsiteY129" fmla="*/ 40 h 1469"/>
                <a:gd name="connsiteX130" fmla="*/ 1359 w 2427"/>
                <a:gd name="connsiteY130" fmla="*/ 28 h 1469"/>
                <a:gd name="connsiteX131" fmla="*/ 1338 w 2427"/>
                <a:gd name="connsiteY131" fmla="*/ 18 h 1469"/>
                <a:gd name="connsiteX132" fmla="*/ 1316 w 2427"/>
                <a:gd name="connsiteY132" fmla="*/ 11 h 1469"/>
                <a:gd name="connsiteX133" fmla="*/ 1294 w 2427"/>
                <a:gd name="connsiteY133" fmla="*/ 5 h 1469"/>
                <a:gd name="connsiteX134" fmla="*/ 1271 w 2427"/>
                <a:gd name="connsiteY134" fmla="*/ 1 h 1469"/>
                <a:gd name="connsiteX135" fmla="*/ 1247 w 2427"/>
                <a:gd name="connsiteY135" fmla="*/ 0 h 1469"/>
                <a:gd name="connsiteX136" fmla="*/ 1225 w 2427"/>
                <a:gd name="connsiteY136" fmla="*/ 1 h 1469"/>
                <a:gd name="connsiteX137" fmla="*/ 1204 w 2427"/>
                <a:gd name="connsiteY137" fmla="*/ 4 h 1469"/>
                <a:gd name="connsiteX138" fmla="*/ 1183 w 2427"/>
                <a:gd name="connsiteY138" fmla="*/ 9 h 1469"/>
                <a:gd name="connsiteX139" fmla="*/ 1163 w 2427"/>
                <a:gd name="connsiteY139" fmla="*/ 15 h 1469"/>
                <a:gd name="connsiteX140" fmla="*/ 1144 w 2427"/>
                <a:gd name="connsiteY140" fmla="*/ 25 h 1469"/>
                <a:gd name="connsiteX141" fmla="*/ 1127 w 2427"/>
                <a:gd name="connsiteY141" fmla="*/ 34 h 1469"/>
                <a:gd name="connsiteX142" fmla="*/ 1110 w 2427"/>
                <a:gd name="connsiteY142" fmla="*/ 46 h 1469"/>
                <a:gd name="connsiteX143" fmla="*/ 1095 w 2427"/>
                <a:gd name="connsiteY143" fmla="*/ 60 h 1469"/>
                <a:gd name="connsiteX144" fmla="*/ 1080 w 2427"/>
                <a:gd name="connsiteY144" fmla="*/ 74 h 1469"/>
                <a:gd name="connsiteX145" fmla="*/ 1068 w 2427"/>
                <a:gd name="connsiteY145" fmla="*/ 90 h 1469"/>
                <a:gd name="connsiteX146" fmla="*/ 1057 w 2427"/>
                <a:gd name="connsiteY146" fmla="*/ 106 h 1469"/>
                <a:gd name="connsiteX147" fmla="*/ 1047 w 2427"/>
                <a:gd name="connsiteY147" fmla="*/ 125 h 1469"/>
                <a:gd name="connsiteX148" fmla="*/ 1039 w 2427"/>
                <a:gd name="connsiteY148" fmla="*/ 144 h 1469"/>
                <a:gd name="connsiteX149" fmla="*/ 1033 w 2427"/>
                <a:gd name="connsiteY149" fmla="*/ 164 h 1469"/>
                <a:gd name="connsiteX150" fmla="*/ 1029 w 2427"/>
                <a:gd name="connsiteY150" fmla="*/ 185 h 1469"/>
                <a:gd name="connsiteX151" fmla="*/ 1026 w 2427"/>
                <a:gd name="connsiteY151" fmla="*/ 207 h 1469"/>
                <a:gd name="connsiteX152" fmla="*/ 1003 w 2427"/>
                <a:gd name="connsiteY152" fmla="*/ 227 h 1469"/>
                <a:gd name="connsiteX153" fmla="*/ 976 w 2427"/>
                <a:gd name="connsiteY153" fmla="*/ 251 h 1469"/>
                <a:gd name="connsiteX154" fmla="*/ 947 w 2427"/>
                <a:gd name="connsiteY154" fmla="*/ 279 h 1469"/>
                <a:gd name="connsiteX155" fmla="*/ 919 w 2427"/>
                <a:gd name="connsiteY155" fmla="*/ 309 h 1469"/>
                <a:gd name="connsiteX156" fmla="*/ 893 w 2427"/>
                <a:gd name="connsiteY156" fmla="*/ 338 h 1469"/>
                <a:gd name="connsiteX157" fmla="*/ 873 w 2427"/>
                <a:gd name="connsiteY157" fmla="*/ 366 h 1469"/>
                <a:gd name="connsiteX158" fmla="*/ 860 w 2427"/>
                <a:gd name="connsiteY158" fmla="*/ 391 h 1469"/>
                <a:gd name="connsiteX159" fmla="*/ 858 w 2427"/>
                <a:gd name="connsiteY159" fmla="*/ 414 h 1469"/>
                <a:gd name="connsiteX160" fmla="*/ 860 w 2427"/>
                <a:gd name="connsiteY160" fmla="*/ 422 h 1469"/>
                <a:gd name="connsiteX161" fmla="*/ 864 w 2427"/>
                <a:gd name="connsiteY161" fmla="*/ 429 h 1469"/>
                <a:gd name="connsiteX162" fmla="*/ 870 w 2427"/>
                <a:gd name="connsiteY162" fmla="*/ 435 h 1469"/>
                <a:gd name="connsiteX163" fmla="*/ 877 w 2427"/>
                <a:gd name="connsiteY163" fmla="*/ 439 h 1469"/>
                <a:gd name="connsiteX164" fmla="*/ 887 w 2427"/>
                <a:gd name="connsiteY164" fmla="*/ 444 h 1469"/>
                <a:gd name="connsiteX165" fmla="*/ 898 w 2427"/>
                <a:gd name="connsiteY165" fmla="*/ 449 h 1469"/>
                <a:gd name="connsiteX166" fmla="*/ 911 w 2427"/>
                <a:gd name="connsiteY166" fmla="*/ 452 h 1469"/>
                <a:gd name="connsiteX167" fmla="*/ 923 w 2427"/>
                <a:gd name="connsiteY167" fmla="*/ 456 h 1469"/>
                <a:gd name="connsiteX168" fmla="*/ 936 w 2427"/>
                <a:gd name="connsiteY168" fmla="*/ 459 h 1469"/>
                <a:gd name="connsiteX169" fmla="*/ 950 w 2427"/>
                <a:gd name="connsiteY169" fmla="*/ 462 h 1469"/>
                <a:gd name="connsiteX170" fmla="*/ 964 w 2427"/>
                <a:gd name="connsiteY170" fmla="*/ 465 h 1469"/>
                <a:gd name="connsiteX171" fmla="*/ 978 w 2427"/>
                <a:gd name="connsiteY171" fmla="*/ 466 h 1469"/>
                <a:gd name="connsiteX172" fmla="*/ 991 w 2427"/>
                <a:gd name="connsiteY172" fmla="*/ 469 h 1469"/>
                <a:gd name="connsiteX173" fmla="*/ 1005 w 2427"/>
                <a:gd name="connsiteY173" fmla="*/ 470 h 1469"/>
                <a:gd name="connsiteX174" fmla="*/ 1018 w 2427"/>
                <a:gd name="connsiteY174" fmla="*/ 472 h 1469"/>
                <a:gd name="connsiteX175" fmla="*/ 1030 w 2427"/>
                <a:gd name="connsiteY175" fmla="*/ 473 h 1469"/>
                <a:gd name="connsiteX176" fmla="*/ 1041 w 2427"/>
                <a:gd name="connsiteY176" fmla="*/ 473 h 1469"/>
                <a:gd name="connsiteX177" fmla="*/ 1052 w 2427"/>
                <a:gd name="connsiteY177" fmla="*/ 474 h 1469"/>
                <a:gd name="connsiteX178" fmla="*/ 1061 w 2427"/>
                <a:gd name="connsiteY178" fmla="*/ 476 h 1469"/>
                <a:gd name="connsiteX179" fmla="*/ 1069 w 2427"/>
                <a:gd name="connsiteY179" fmla="*/ 476 h 1469"/>
                <a:gd name="connsiteX180" fmla="*/ 1082 w 2427"/>
                <a:gd name="connsiteY180" fmla="*/ 589 h 1469"/>
                <a:gd name="connsiteX181" fmla="*/ 1082 w 2427"/>
                <a:gd name="connsiteY181" fmla="*/ 593 h 1469"/>
                <a:gd name="connsiteX182" fmla="*/ 1074 w 2427"/>
                <a:gd name="connsiteY182" fmla="*/ 590 h 1469"/>
                <a:gd name="connsiteX183" fmla="*/ 1067 w 2427"/>
                <a:gd name="connsiteY183" fmla="*/ 588 h 1469"/>
                <a:gd name="connsiteX184" fmla="*/ 1059 w 2427"/>
                <a:gd name="connsiteY184" fmla="*/ 588 h 1469"/>
                <a:gd name="connsiteX185" fmla="*/ 1051 w 2427"/>
                <a:gd name="connsiteY185" fmla="*/ 590 h 1469"/>
                <a:gd name="connsiteX186" fmla="*/ 1046 w 2427"/>
                <a:gd name="connsiteY186" fmla="*/ 591 h 1469"/>
                <a:gd name="connsiteX187" fmla="*/ 1043 w 2427"/>
                <a:gd name="connsiteY187" fmla="*/ 593 h 1469"/>
                <a:gd name="connsiteX188" fmla="*/ 1039 w 2427"/>
                <a:gd name="connsiteY188" fmla="*/ 594 h 1469"/>
                <a:gd name="connsiteX189" fmla="*/ 1037 w 2427"/>
                <a:gd name="connsiteY189" fmla="*/ 595 h 1469"/>
                <a:gd name="connsiteX190" fmla="*/ 969 w 2427"/>
                <a:gd name="connsiteY190" fmla="*/ 501 h 1469"/>
                <a:gd name="connsiteX191" fmla="*/ 968 w 2427"/>
                <a:gd name="connsiteY191" fmla="*/ 500 h 1469"/>
                <a:gd name="connsiteX192" fmla="*/ 963 w 2427"/>
                <a:gd name="connsiteY192" fmla="*/ 497 h 1469"/>
                <a:gd name="connsiteX193" fmla="*/ 957 w 2427"/>
                <a:gd name="connsiteY193" fmla="*/ 493 h 1469"/>
                <a:gd name="connsiteX194" fmla="*/ 951 w 2427"/>
                <a:gd name="connsiteY194" fmla="*/ 491 h 1469"/>
                <a:gd name="connsiteX195" fmla="*/ 943 w 2427"/>
                <a:gd name="connsiteY195" fmla="*/ 488 h 1469"/>
                <a:gd name="connsiteX196" fmla="*/ 936 w 2427"/>
                <a:gd name="connsiteY196" fmla="*/ 488 h 1469"/>
                <a:gd name="connsiteX197" fmla="*/ 928 w 2427"/>
                <a:gd name="connsiteY197" fmla="*/ 491 h 1469"/>
                <a:gd name="connsiteX198" fmla="*/ 920 w 2427"/>
                <a:gd name="connsiteY198" fmla="*/ 493 h 1469"/>
                <a:gd name="connsiteX199" fmla="*/ 912 w 2427"/>
                <a:gd name="connsiteY199" fmla="*/ 499 h 1469"/>
                <a:gd name="connsiteX200" fmla="*/ 900 w 2427"/>
                <a:gd name="connsiteY200" fmla="*/ 514 h 1469"/>
                <a:gd name="connsiteX201" fmla="*/ 897 w 2427"/>
                <a:gd name="connsiteY201" fmla="*/ 529 h 1469"/>
                <a:gd name="connsiteX202" fmla="*/ 899 w 2427"/>
                <a:gd name="connsiteY202" fmla="*/ 543 h 1469"/>
                <a:gd name="connsiteX203" fmla="*/ 904 w 2427"/>
                <a:gd name="connsiteY203" fmla="*/ 554 h 1469"/>
                <a:gd name="connsiteX204" fmla="*/ 906 w 2427"/>
                <a:gd name="connsiteY204" fmla="*/ 557 h 1469"/>
                <a:gd name="connsiteX205" fmla="*/ 912 w 2427"/>
                <a:gd name="connsiteY205" fmla="*/ 564 h 1469"/>
                <a:gd name="connsiteX206" fmla="*/ 920 w 2427"/>
                <a:gd name="connsiteY206" fmla="*/ 576 h 1469"/>
                <a:gd name="connsiteX207" fmla="*/ 930 w 2427"/>
                <a:gd name="connsiteY207" fmla="*/ 590 h 1469"/>
                <a:gd name="connsiteX208" fmla="*/ 941 w 2427"/>
                <a:gd name="connsiteY208" fmla="*/ 604 h 1469"/>
                <a:gd name="connsiteX209" fmla="*/ 953 w 2427"/>
                <a:gd name="connsiteY209" fmla="*/ 619 h 1469"/>
                <a:gd name="connsiteX210" fmla="*/ 962 w 2427"/>
                <a:gd name="connsiteY210" fmla="*/ 632 h 1469"/>
                <a:gd name="connsiteX211" fmla="*/ 970 w 2427"/>
                <a:gd name="connsiteY211" fmla="*/ 643 h 1469"/>
                <a:gd name="connsiteX212" fmla="*/ 944 w 2427"/>
                <a:gd name="connsiteY212" fmla="*/ 636 h 1469"/>
                <a:gd name="connsiteX213" fmla="*/ 922 w 2427"/>
                <a:gd name="connsiteY213" fmla="*/ 628 h 1469"/>
                <a:gd name="connsiteX214" fmla="*/ 902 w 2427"/>
                <a:gd name="connsiteY214" fmla="*/ 618 h 1469"/>
                <a:gd name="connsiteX215" fmla="*/ 886 w 2427"/>
                <a:gd name="connsiteY215" fmla="*/ 609 h 1469"/>
                <a:gd name="connsiteX216" fmla="*/ 873 w 2427"/>
                <a:gd name="connsiteY216" fmla="*/ 600 h 1469"/>
                <a:gd name="connsiteX217" fmla="*/ 863 w 2427"/>
                <a:gd name="connsiteY217" fmla="*/ 589 h 1469"/>
                <a:gd name="connsiteX218" fmla="*/ 857 w 2427"/>
                <a:gd name="connsiteY218" fmla="*/ 578 h 1469"/>
                <a:gd name="connsiteX219" fmla="*/ 854 w 2427"/>
                <a:gd name="connsiteY219" fmla="*/ 567 h 1469"/>
                <a:gd name="connsiteX220" fmla="*/ 853 w 2427"/>
                <a:gd name="connsiteY220" fmla="*/ 559 h 1469"/>
                <a:gd name="connsiteX221" fmla="*/ 853 w 2427"/>
                <a:gd name="connsiteY221" fmla="*/ 552 h 1469"/>
                <a:gd name="connsiteX222" fmla="*/ 853 w 2427"/>
                <a:gd name="connsiteY222" fmla="*/ 545 h 1469"/>
                <a:gd name="connsiteX223" fmla="*/ 854 w 2427"/>
                <a:gd name="connsiteY223" fmla="*/ 538 h 1469"/>
                <a:gd name="connsiteX224" fmla="*/ 856 w 2427"/>
                <a:gd name="connsiteY224" fmla="*/ 518 h 1469"/>
                <a:gd name="connsiteX225" fmla="*/ 837 w 2427"/>
                <a:gd name="connsiteY225" fmla="*/ 520 h 1469"/>
                <a:gd name="connsiteX226" fmla="*/ 802 w 2427"/>
                <a:gd name="connsiteY226" fmla="*/ 524 h 1469"/>
                <a:gd name="connsiteX227" fmla="*/ 767 w 2427"/>
                <a:gd name="connsiteY227" fmla="*/ 528 h 1469"/>
                <a:gd name="connsiteX228" fmla="*/ 732 w 2427"/>
                <a:gd name="connsiteY228" fmla="*/ 532 h 1469"/>
                <a:gd name="connsiteX229" fmla="*/ 698 w 2427"/>
                <a:gd name="connsiteY229" fmla="*/ 538 h 1469"/>
                <a:gd name="connsiteX230" fmla="*/ 664 w 2427"/>
                <a:gd name="connsiteY230" fmla="*/ 542 h 1469"/>
                <a:gd name="connsiteX231" fmla="*/ 631 w 2427"/>
                <a:gd name="connsiteY231" fmla="*/ 548 h 1469"/>
                <a:gd name="connsiteX232" fmla="*/ 600 w 2427"/>
                <a:gd name="connsiteY232" fmla="*/ 554 h 1469"/>
                <a:gd name="connsiteX233" fmla="*/ 567 w 2427"/>
                <a:gd name="connsiteY233" fmla="*/ 560 h 1469"/>
                <a:gd name="connsiteX234" fmla="*/ 537 w 2427"/>
                <a:gd name="connsiteY234" fmla="*/ 567 h 1469"/>
                <a:gd name="connsiteX235" fmla="*/ 506 w 2427"/>
                <a:gd name="connsiteY235" fmla="*/ 574 h 1469"/>
                <a:gd name="connsiteX236" fmla="*/ 476 w 2427"/>
                <a:gd name="connsiteY236" fmla="*/ 581 h 1469"/>
                <a:gd name="connsiteX237" fmla="*/ 447 w 2427"/>
                <a:gd name="connsiteY237" fmla="*/ 589 h 1469"/>
                <a:gd name="connsiteX238" fmla="*/ 417 w 2427"/>
                <a:gd name="connsiteY238" fmla="*/ 596 h 1469"/>
                <a:gd name="connsiteX239" fmla="*/ 390 w 2427"/>
                <a:gd name="connsiteY239" fmla="*/ 604 h 1469"/>
                <a:gd name="connsiteX240" fmla="*/ 362 w 2427"/>
                <a:gd name="connsiteY240" fmla="*/ 614 h 1469"/>
                <a:gd name="connsiteX241" fmla="*/ 337 w 2427"/>
                <a:gd name="connsiteY241" fmla="*/ 622 h 1469"/>
                <a:gd name="connsiteX242" fmla="*/ 311 w 2427"/>
                <a:gd name="connsiteY242" fmla="*/ 631 h 1469"/>
                <a:gd name="connsiteX243" fmla="*/ 285 w 2427"/>
                <a:gd name="connsiteY243" fmla="*/ 640 h 1469"/>
                <a:gd name="connsiteX244" fmla="*/ 262 w 2427"/>
                <a:gd name="connsiteY244" fmla="*/ 650 h 1469"/>
                <a:gd name="connsiteX245" fmla="*/ 238 w 2427"/>
                <a:gd name="connsiteY245" fmla="*/ 660 h 1469"/>
                <a:gd name="connsiteX246" fmla="*/ 215 w 2427"/>
                <a:gd name="connsiteY246" fmla="*/ 671 h 1469"/>
                <a:gd name="connsiteX247" fmla="*/ 194 w 2427"/>
                <a:gd name="connsiteY247" fmla="*/ 681 h 1469"/>
                <a:gd name="connsiteX248" fmla="*/ 173 w 2427"/>
                <a:gd name="connsiteY248" fmla="*/ 692 h 1469"/>
                <a:gd name="connsiteX249" fmla="*/ 153 w 2427"/>
                <a:gd name="connsiteY249" fmla="*/ 702 h 1469"/>
                <a:gd name="connsiteX250" fmla="*/ 134 w 2427"/>
                <a:gd name="connsiteY250" fmla="*/ 714 h 1469"/>
                <a:gd name="connsiteX251" fmla="*/ 116 w 2427"/>
                <a:gd name="connsiteY251" fmla="*/ 726 h 1469"/>
                <a:gd name="connsiteX252" fmla="*/ 98 w 2427"/>
                <a:gd name="connsiteY252" fmla="*/ 737 h 1469"/>
                <a:gd name="connsiteX253" fmla="*/ 82 w 2427"/>
                <a:gd name="connsiteY253" fmla="*/ 749 h 1469"/>
                <a:gd name="connsiteX254" fmla="*/ 67 w 2427"/>
                <a:gd name="connsiteY254" fmla="*/ 762 h 1469"/>
                <a:gd name="connsiteX255" fmla="*/ 53 w 2427"/>
                <a:gd name="connsiteY255" fmla="*/ 774 h 1469"/>
                <a:gd name="connsiteX256" fmla="*/ 40 w 2427"/>
                <a:gd name="connsiteY256" fmla="*/ 787 h 1469"/>
                <a:gd name="connsiteX257" fmla="*/ 27 w 2427"/>
                <a:gd name="connsiteY257" fmla="*/ 799 h 1469"/>
                <a:gd name="connsiteX258" fmla="*/ 8 w 2427"/>
                <a:gd name="connsiteY258" fmla="*/ 836 h 1469"/>
                <a:gd name="connsiteX259" fmla="*/ 0 w 2427"/>
                <a:gd name="connsiteY259" fmla="*/ 882 h 1469"/>
                <a:gd name="connsiteX260" fmla="*/ 0 w 2427"/>
                <a:gd name="connsiteY260" fmla="*/ 927 h 1469"/>
                <a:gd name="connsiteX261" fmla="*/ 1 w 2427"/>
                <a:gd name="connsiteY261" fmla="*/ 958 h 1469"/>
                <a:gd name="connsiteX262" fmla="*/ 4 w 2427"/>
                <a:gd name="connsiteY262" fmla="*/ 983 h 1469"/>
                <a:gd name="connsiteX263" fmla="*/ 8 w 2427"/>
                <a:gd name="connsiteY263" fmla="*/ 1009 h 1469"/>
                <a:gd name="connsiteX264" fmla="*/ 14 w 2427"/>
                <a:gd name="connsiteY264" fmla="*/ 1034 h 1469"/>
                <a:gd name="connsiteX265" fmla="*/ 21 w 2427"/>
                <a:gd name="connsiteY265" fmla="*/ 1059 h 1469"/>
                <a:gd name="connsiteX266" fmla="*/ 29 w 2427"/>
                <a:gd name="connsiteY266" fmla="*/ 1082 h 1469"/>
                <a:gd name="connsiteX267" fmla="*/ 40 w 2427"/>
                <a:gd name="connsiteY267" fmla="*/ 1103 h 1469"/>
                <a:gd name="connsiteX268" fmla="*/ 51 w 2427"/>
                <a:gd name="connsiteY268" fmla="*/ 1122 h 1469"/>
                <a:gd name="connsiteX269" fmla="*/ 64 w 2427"/>
                <a:gd name="connsiteY269" fmla="*/ 1136 h 1469"/>
                <a:gd name="connsiteX270" fmla="*/ 81 w 2427"/>
                <a:gd name="connsiteY270" fmla="*/ 1149 h 1469"/>
                <a:gd name="connsiteX271" fmla="*/ 98 w 2427"/>
                <a:gd name="connsiteY271" fmla="*/ 1162 h 1469"/>
                <a:gd name="connsiteX272" fmla="*/ 118 w 2427"/>
                <a:gd name="connsiteY272" fmla="*/ 1173 h 1469"/>
                <a:gd name="connsiteX273" fmla="*/ 138 w 2427"/>
                <a:gd name="connsiteY273" fmla="*/ 1184 h 1469"/>
                <a:gd name="connsiteX274" fmla="*/ 160 w 2427"/>
                <a:gd name="connsiteY274" fmla="*/ 1193 h 1469"/>
                <a:gd name="connsiteX275" fmla="*/ 184 w 2427"/>
                <a:gd name="connsiteY275" fmla="*/ 1203 h 1469"/>
                <a:gd name="connsiteX276" fmla="*/ 208 w 2427"/>
                <a:gd name="connsiteY276" fmla="*/ 1211 h 1469"/>
                <a:gd name="connsiteX277" fmla="*/ 234 w 2427"/>
                <a:gd name="connsiteY277" fmla="*/ 1218 h 1469"/>
                <a:gd name="connsiteX278" fmla="*/ 242 w 2427"/>
                <a:gd name="connsiteY278" fmla="*/ 1239 h 1469"/>
                <a:gd name="connsiteX279" fmla="*/ 250 w 2427"/>
                <a:gd name="connsiteY279" fmla="*/ 1259 h 1469"/>
                <a:gd name="connsiteX280" fmla="*/ 261 w 2427"/>
                <a:gd name="connsiteY280" fmla="*/ 1279 h 1469"/>
                <a:gd name="connsiteX281" fmla="*/ 272 w 2427"/>
                <a:gd name="connsiteY281" fmla="*/ 1298 h 1469"/>
                <a:gd name="connsiteX282" fmla="*/ 285 w 2427"/>
                <a:gd name="connsiteY282" fmla="*/ 1317 h 1469"/>
                <a:gd name="connsiteX283" fmla="*/ 298 w 2427"/>
                <a:gd name="connsiteY283" fmla="*/ 1335 h 1469"/>
                <a:gd name="connsiteX284" fmla="*/ 313 w 2427"/>
                <a:gd name="connsiteY284" fmla="*/ 1352 h 1469"/>
                <a:gd name="connsiteX285" fmla="*/ 330 w 2427"/>
                <a:gd name="connsiteY285" fmla="*/ 1368 h 1469"/>
                <a:gd name="connsiteX286" fmla="*/ 342 w 2427"/>
                <a:gd name="connsiteY286" fmla="*/ 1380 h 1469"/>
                <a:gd name="connsiteX287" fmla="*/ 357 w 2427"/>
                <a:gd name="connsiteY287" fmla="*/ 1392 h 1469"/>
                <a:gd name="connsiteX288" fmla="*/ 371 w 2427"/>
                <a:gd name="connsiteY288" fmla="*/ 1402 h 1469"/>
                <a:gd name="connsiteX289" fmla="*/ 385 w 2427"/>
                <a:gd name="connsiteY289" fmla="*/ 1412 h 1469"/>
                <a:gd name="connsiteX290" fmla="*/ 400 w 2427"/>
                <a:gd name="connsiteY290" fmla="*/ 1421 h 1469"/>
                <a:gd name="connsiteX291" fmla="*/ 415 w 2427"/>
                <a:gd name="connsiteY291" fmla="*/ 1429 h 1469"/>
                <a:gd name="connsiteX292" fmla="*/ 430 w 2427"/>
                <a:gd name="connsiteY292" fmla="*/ 1436 h 1469"/>
                <a:gd name="connsiteX293" fmla="*/ 447 w 2427"/>
                <a:gd name="connsiteY293" fmla="*/ 1443 h 1469"/>
                <a:gd name="connsiteX294" fmla="*/ 462 w 2427"/>
                <a:gd name="connsiteY294" fmla="*/ 1449 h 1469"/>
                <a:gd name="connsiteX295" fmla="*/ 478 w 2427"/>
                <a:gd name="connsiteY295" fmla="*/ 1455 h 1469"/>
                <a:gd name="connsiteX296" fmla="*/ 494 w 2427"/>
                <a:gd name="connsiteY296" fmla="*/ 1458 h 1469"/>
                <a:gd name="connsiteX297" fmla="*/ 512 w 2427"/>
                <a:gd name="connsiteY297" fmla="*/ 1462 h 1469"/>
                <a:gd name="connsiteX298" fmla="*/ 528 w 2427"/>
                <a:gd name="connsiteY298" fmla="*/ 1465 h 1469"/>
                <a:gd name="connsiteX299" fmla="*/ 546 w 2427"/>
                <a:gd name="connsiteY299" fmla="*/ 1468 h 1469"/>
                <a:gd name="connsiteX300" fmla="*/ 562 w 2427"/>
                <a:gd name="connsiteY300" fmla="*/ 1469 h 1469"/>
                <a:gd name="connsiteX301" fmla="*/ 580 w 2427"/>
                <a:gd name="connsiteY301" fmla="*/ 1469 h 1469"/>
                <a:gd name="connsiteX302" fmla="*/ 597 w 2427"/>
                <a:gd name="connsiteY302" fmla="*/ 1469 h 1469"/>
                <a:gd name="connsiteX303" fmla="*/ 614 w 2427"/>
                <a:gd name="connsiteY303" fmla="*/ 1468 h 1469"/>
                <a:gd name="connsiteX304" fmla="*/ 631 w 2427"/>
                <a:gd name="connsiteY304" fmla="*/ 1465 h 1469"/>
                <a:gd name="connsiteX305" fmla="*/ 648 w 2427"/>
                <a:gd name="connsiteY305" fmla="*/ 1462 h 1469"/>
                <a:gd name="connsiteX306" fmla="*/ 664 w 2427"/>
                <a:gd name="connsiteY306" fmla="*/ 1458 h 1469"/>
                <a:gd name="connsiteX307" fmla="*/ 679 w 2427"/>
                <a:gd name="connsiteY307" fmla="*/ 1455 h 1469"/>
                <a:gd name="connsiteX308" fmla="*/ 695 w 2427"/>
                <a:gd name="connsiteY308" fmla="*/ 1449 h 1469"/>
                <a:gd name="connsiteX309" fmla="*/ 711 w 2427"/>
                <a:gd name="connsiteY309" fmla="*/ 1443 h 1469"/>
                <a:gd name="connsiteX310" fmla="*/ 726 w 2427"/>
                <a:gd name="connsiteY310" fmla="*/ 1436 h 1469"/>
                <a:gd name="connsiteX311" fmla="*/ 740 w 2427"/>
                <a:gd name="connsiteY311" fmla="*/ 1429 h 1469"/>
                <a:gd name="connsiteX312" fmla="*/ 754 w 2427"/>
                <a:gd name="connsiteY312" fmla="*/ 1421 h 1469"/>
                <a:gd name="connsiteX313" fmla="*/ 768 w 2427"/>
                <a:gd name="connsiteY313" fmla="*/ 1412 h 1469"/>
                <a:gd name="connsiteX314" fmla="*/ 781 w 2427"/>
                <a:gd name="connsiteY314" fmla="*/ 1402 h 1469"/>
                <a:gd name="connsiteX315" fmla="*/ 794 w 2427"/>
                <a:gd name="connsiteY315" fmla="*/ 1392 h 1469"/>
                <a:gd name="connsiteX316" fmla="*/ 807 w 2427"/>
                <a:gd name="connsiteY316" fmla="*/ 1380 h 1469"/>
                <a:gd name="connsiteX317" fmla="*/ 818 w 2427"/>
                <a:gd name="connsiteY317" fmla="*/ 1368 h 1469"/>
                <a:gd name="connsiteX318" fmla="*/ 830 w 2427"/>
                <a:gd name="connsiteY318" fmla="*/ 1356 h 1469"/>
                <a:gd name="connsiteX319" fmla="*/ 842 w 2427"/>
                <a:gd name="connsiteY319" fmla="*/ 1342 h 1469"/>
                <a:gd name="connsiteX320" fmla="*/ 851 w 2427"/>
                <a:gd name="connsiteY320" fmla="*/ 1326 h 1469"/>
                <a:gd name="connsiteX321" fmla="*/ 861 w 2427"/>
                <a:gd name="connsiteY321" fmla="*/ 1311 h 1469"/>
                <a:gd name="connsiteX322" fmla="*/ 870 w 2427"/>
                <a:gd name="connsiteY322" fmla="*/ 1296 h 1469"/>
                <a:gd name="connsiteX323" fmla="*/ 877 w 2427"/>
                <a:gd name="connsiteY323" fmla="*/ 1281 h 1469"/>
                <a:gd name="connsiteX324" fmla="*/ 884 w 2427"/>
                <a:gd name="connsiteY324" fmla="*/ 1264 h 1469"/>
                <a:gd name="connsiteX325" fmla="*/ 889 w 2427"/>
                <a:gd name="connsiteY325" fmla="*/ 1248 h 1469"/>
                <a:gd name="connsiteX326" fmla="*/ 908 w 2427"/>
                <a:gd name="connsiteY326" fmla="*/ 1248 h 1469"/>
                <a:gd name="connsiteX327" fmla="*/ 927 w 2427"/>
                <a:gd name="connsiteY327" fmla="*/ 1247 h 1469"/>
                <a:gd name="connsiteX328" fmla="*/ 946 w 2427"/>
                <a:gd name="connsiteY328" fmla="*/ 1247 h 1469"/>
                <a:gd name="connsiteX329" fmla="*/ 964 w 2427"/>
                <a:gd name="connsiteY329" fmla="*/ 1247 h 1469"/>
                <a:gd name="connsiteX330" fmla="*/ 983 w 2427"/>
                <a:gd name="connsiteY330" fmla="*/ 1246 h 1469"/>
                <a:gd name="connsiteX331" fmla="*/ 1002 w 2427"/>
                <a:gd name="connsiteY331" fmla="*/ 1246 h 1469"/>
                <a:gd name="connsiteX332" fmla="*/ 1020 w 2427"/>
                <a:gd name="connsiteY332" fmla="*/ 1246 h 1469"/>
                <a:gd name="connsiteX333" fmla="*/ 1039 w 2427"/>
                <a:gd name="connsiteY333" fmla="*/ 1245 h 1469"/>
                <a:gd name="connsiteX334" fmla="*/ 1058 w 2427"/>
                <a:gd name="connsiteY334" fmla="*/ 1245 h 1469"/>
                <a:gd name="connsiteX335" fmla="*/ 1078 w 2427"/>
                <a:gd name="connsiteY335" fmla="*/ 1245 h 1469"/>
                <a:gd name="connsiteX336" fmla="*/ 1096 w 2427"/>
                <a:gd name="connsiteY336" fmla="*/ 1245 h 1469"/>
                <a:gd name="connsiteX337" fmla="*/ 1116 w 2427"/>
                <a:gd name="connsiteY337" fmla="*/ 1243 h 1469"/>
                <a:gd name="connsiteX338" fmla="*/ 1135 w 2427"/>
                <a:gd name="connsiteY338" fmla="*/ 1243 h 1469"/>
                <a:gd name="connsiteX339" fmla="*/ 1155 w 2427"/>
                <a:gd name="connsiteY339" fmla="*/ 1243 h 1469"/>
                <a:gd name="connsiteX340" fmla="*/ 1174 w 2427"/>
                <a:gd name="connsiteY340" fmla="*/ 1243 h 1469"/>
                <a:gd name="connsiteX341" fmla="*/ 1193 w 2427"/>
                <a:gd name="connsiteY341" fmla="*/ 1243 h 1469"/>
                <a:gd name="connsiteX342" fmla="*/ 1214 w 2427"/>
                <a:gd name="connsiteY342" fmla="*/ 1243 h 1469"/>
                <a:gd name="connsiteX343" fmla="*/ 1235 w 2427"/>
                <a:gd name="connsiteY343" fmla="*/ 1243 h 1469"/>
                <a:gd name="connsiteX344" fmla="*/ 1257 w 2427"/>
                <a:gd name="connsiteY344" fmla="*/ 1243 h 1469"/>
                <a:gd name="connsiteX345" fmla="*/ 1278 w 2427"/>
                <a:gd name="connsiteY345" fmla="*/ 1245 h 1469"/>
                <a:gd name="connsiteX346" fmla="*/ 1299 w 2427"/>
                <a:gd name="connsiteY346" fmla="*/ 1245 h 1469"/>
                <a:gd name="connsiteX347" fmla="*/ 1320 w 2427"/>
                <a:gd name="connsiteY347" fmla="*/ 1245 h 1469"/>
                <a:gd name="connsiteX348" fmla="*/ 1339 w 2427"/>
                <a:gd name="connsiteY348" fmla="*/ 1246 h 1469"/>
                <a:gd name="connsiteX349" fmla="*/ 1361 w 2427"/>
                <a:gd name="connsiteY349" fmla="*/ 1246 h 1469"/>
                <a:gd name="connsiteX350" fmla="*/ 1380 w 2427"/>
                <a:gd name="connsiteY350" fmla="*/ 1247 h 1469"/>
                <a:gd name="connsiteX351" fmla="*/ 1401 w 2427"/>
                <a:gd name="connsiteY351" fmla="*/ 1248 h 1469"/>
                <a:gd name="connsiteX352" fmla="*/ 1421 w 2427"/>
                <a:gd name="connsiteY352" fmla="*/ 1248 h 1469"/>
                <a:gd name="connsiteX353" fmla="*/ 1441 w 2427"/>
                <a:gd name="connsiteY353" fmla="*/ 1249 h 1469"/>
                <a:gd name="connsiteX354" fmla="*/ 1461 w 2427"/>
                <a:gd name="connsiteY354" fmla="*/ 1250 h 1469"/>
                <a:gd name="connsiteX355" fmla="*/ 1481 w 2427"/>
                <a:gd name="connsiteY355" fmla="*/ 1252 h 1469"/>
                <a:gd name="connsiteX356" fmla="*/ 1501 w 2427"/>
                <a:gd name="connsiteY356" fmla="*/ 1252 h 1469"/>
                <a:gd name="connsiteX357" fmla="*/ 1521 w 2427"/>
                <a:gd name="connsiteY357" fmla="*/ 1253 h 1469"/>
                <a:gd name="connsiteX358" fmla="*/ 1528 w 2427"/>
                <a:gd name="connsiteY358" fmla="*/ 1269 h 1469"/>
                <a:gd name="connsiteX359" fmla="*/ 1496 w 2427"/>
                <a:gd name="connsiteY359" fmla="*/ 1203 h 1469"/>
                <a:gd name="connsiteX360" fmla="*/ 1449 w 2427"/>
                <a:gd name="connsiteY360" fmla="*/ 1203 h 1469"/>
                <a:gd name="connsiteX361" fmla="*/ 1412 w 2427"/>
                <a:gd name="connsiteY361" fmla="*/ 1158 h 1469"/>
                <a:gd name="connsiteX362" fmla="*/ 1421 w 2427"/>
                <a:gd name="connsiteY362" fmla="*/ 1134 h 1469"/>
                <a:gd name="connsiteX363" fmla="*/ 1431 w 2427"/>
                <a:gd name="connsiteY363" fmla="*/ 1104 h 1469"/>
                <a:gd name="connsiteX364" fmla="*/ 1427 w 2427"/>
                <a:gd name="connsiteY364" fmla="*/ 1098 h 1469"/>
                <a:gd name="connsiteX365" fmla="*/ 1475 w 2427"/>
                <a:gd name="connsiteY365" fmla="*/ 1053 h 1469"/>
                <a:gd name="connsiteX366" fmla="*/ 1425 w 2427"/>
                <a:gd name="connsiteY366" fmla="*/ 1050 h 1469"/>
                <a:gd name="connsiteX367" fmla="*/ 1487 w 2427"/>
                <a:gd name="connsiteY367" fmla="*/ 891 h 1469"/>
                <a:gd name="connsiteX368" fmla="*/ 1538 w 2427"/>
                <a:gd name="connsiteY368" fmla="*/ 843 h 1469"/>
                <a:gd name="connsiteX369" fmla="*/ 1570 w 2427"/>
                <a:gd name="connsiteY369" fmla="*/ 795 h 1469"/>
                <a:gd name="connsiteX370" fmla="*/ 1629 w 2427"/>
                <a:gd name="connsiteY370" fmla="*/ 762 h 1469"/>
                <a:gd name="connsiteX371" fmla="*/ 1632 w 2427"/>
                <a:gd name="connsiteY371" fmla="*/ 804 h 1469"/>
                <a:gd name="connsiteX372" fmla="*/ 1643 w 2427"/>
                <a:gd name="connsiteY372" fmla="*/ 772 h 1469"/>
                <a:gd name="connsiteX373" fmla="*/ 1657 w 2427"/>
                <a:gd name="connsiteY373" fmla="*/ 782 h 1469"/>
                <a:gd name="connsiteX374" fmla="*/ 1673 w 2427"/>
                <a:gd name="connsiteY374" fmla="*/ 791 h 1469"/>
                <a:gd name="connsiteX375" fmla="*/ 1688 w 2427"/>
                <a:gd name="connsiteY375" fmla="*/ 754 h 1469"/>
                <a:gd name="connsiteX376" fmla="*/ 1703 w 2427"/>
                <a:gd name="connsiteY376" fmla="*/ 761 h 1469"/>
                <a:gd name="connsiteX377" fmla="*/ 1704 w 2427"/>
                <a:gd name="connsiteY377" fmla="*/ 720 h 1469"/>
                <a:gd name="connsiteX378" fmla="*/ 1701 w 2427"/>
                <a:gd name="connsiteY378" fmla="*/ 765 h 1469"/>
                <a:gd name="connsiteX379" fmla="*/ 1719 w 2427"/>
                <a:gd name="connsiteY379" fmla="*/ 723 h 1469"/>
                <a:gd name="connsiteX380" fmla="*/ 1735 w 2427"/>
                <a:gd name="connsiteY380" fmla="*/ 774 h 1469"/>
                <a:gd name="connsiteX381" fmla="*/ 1731 w 2427"/>
                <a:gd name="connsiteY381" fmla="*/ 726 h 1469"/>
                <a:gd name="connsiteX382" fmla="*/ 1731 w 2427"/>
                <a:gd name="connsiteY382" fmla="*/ 735 h 1469"/>
                <a:gd name="connsiteX383" fmla="*/ 1743 w 2427"/>
                <a:gd name="connsiteY383" fmla="*/ 738 h 1469"/>
                <a:gd name="connsiteX384" fmla="*/ 1755 w 2427"/>
                <a:gd name="connsiteY384" fmla="*/ 774 h 1469"/>
                <a:gd name="connsiteX385" fmla="*/ 1664 w 2427"/>
                <a:gd name="connsiteY385" fmla="*/ 732 h 1469"/>
                <a:gd name="connsiteX386" fmla="*/ 1659 w 2427"/>
                <a:gd name="connsiteY386" fmla="*/ 774 h 1469"/>
                <a:gd name="connsiteX387" fmla="*/ 1707 w 2427"/>
                <a:gd name="connsiteY387" fmla="*/ 738 h 1469"/>
                <a:gd name="connsiteX388" fmla="*/ 1743 w 2427"/>
                <a:gd name="connsiteY388" fmla="*/ 762 h 1469"/>
                <a:gd name="connsiteX389" fmla="*/ 1752 w 2427"/>
                <a:gd name="connsiteY389" fmla="*/ 729 h 1469"/>
                <a:gd name="connsiteX390" fmla="*/ 1836 w 2427"/>
                <a:gd name="connsiteY390" fmla="*/ 747 h 1469"/>
                <a:gd name="connsiteX391" fmla="*/ 1707 w 2427"/>
                <a:gd name="connsiteY391" fmla="*/ 741 h 1469"/>
                <a:gd name="connsiteX392" fmla="*/ 1722 w 2427"/>
                <a:gd name="connsiteY392" fmla="*/ 738 h 1469"/>
                <a:gd name="connsiteX393" fmla="*/ 1857 w 2427"/>
                <a:gd name="connsiteY393" fmla="*/ 735 h 1469"/>
                <a:gd name="connsiteX394" fmla="*/ 1830 w 2427"/>
                <a:gd name="connsiteY394" fmla="*/ 697 h 1469"/>
                <a:gd name="connsiteX395" fmla="*/ 2013 w 2427"/>
                <a:gd name="connsiteY395" fmla="*/ 780 h 1469"/>
                <a:gd name="connsiteX396" fmla="*/ 1920 w 2427"/>
                <a:gd name="connsiteY396" fmla="*/ 774 h 1469"/>
                <a:gd name="connsiteX397" fmla="*/ 1830 w 2427"/>
                <a:gd name="connsiteY397" fmla="*/ 741 h 1469"/>
                <a:gd name="connsiteX398" fmla="*/ 1796 w 2427"/>
                <a:gd name="connsiteY398" fmla="*/ 738 h 1469"/>
                <a:gd name="connsiteX399" fmla="*/ 1797 w 2427"/>
                <a:gd name="connsiteY399" fmla="*/ 738 h 1469"/>
                <a:gd name="connsiteX400" fmla="*/ 1729 w 2427"/>
                <a:gd name="connsiteY400" fmla="*/ 703 h 1469"/>
                <a:gd name="connsiteX401" fmla="*/ 1791 w 2427"/>
                <a:gd name="connsiteY401" fmla="*/ 708 h 1469"/>
                <a:gd name="connsiteX402" fmla="*/ 1583 w 2427"/>
                <a:gd name="connsiteY402" fmla="*/ 794 h 1469"/>
                <a:gd name="connsiteX403" fmla="*/ 1735 w 2427"/>
                <a:gd name="connsiteY403" fmla="*/ 749 h 1469"/>
                <a:gd name="connsiteX404" fmla="*/ 1392 w 2427"/>
                <a:gd name="connsiteY404" fmla="*/ 973 h 1469"/>
                <a:gd name="connsiteX405" fmla="*/ 1454 w 2427"/>
                <a:gd name="connsiteY405" fmla="*/ 925 h 1469"/>
                <a:gd name="connsiteX406" fmla="*/ 1542 w 2427"/>
                <a:gd name="connsiteY406" fmla="*/ 915 h 1469"/>
                <a:gd name="connsiteX407" fmla="*/ 1410 w 2427"/>
                <a:gd name="connsiteY407" fmla="*/ 840 h 1469"/>
                <a:gd name="connsiteX408" fmla="*/ 1494 w 2427"/>
                <a:gd name="connsiteY408" fmla="*/ 1011 h 1469"/>
                <a:gd name="connsiteX409" fmla="*/ 1416 w 2427"/>
                <a:gd name="connsiteY409" fmla="*/ 879 h 1469"/>
                <a:gd name="connsiteX410" fmla="*/ 1401 w 2427"/>
                <a:gd name="connsiteY410" fmla="*/ 837 h 1469"/>
                <a:gd name="connsiteX411" fmla="*/ 1454 w 2427"/>
                <a:gd name="connsiteY411" fmla="*/ 840 h 1469"/>
                <a:gd name="connsiteX412" fmla="*/ 1454 w 2427"/>
                <a:gd name="connsiteY412" fmla="*/ 918 h 1469"/>
                <a:gd name="connsiteX413" fmla="*/ 1380 w 2427"/>
                <a:gd name="connsiteY413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201 w 2427"/>
                <a:gd name="connsiteY33" fmla="*/ 1084 h 1469"/>
                <a:gd name="connsiteX34" fmla="*/ 2208 w 2427"/>
                <a:gd name="connsiteY34" fmla="*/ 1083 h 1469"/>
                <a:gd name="connsiteX35" fmla="*/ 2205 w 2427"/>
                <a:gd name="connsiteY35" fmla="*/ 1080 h 1469"/>
                <a:gd name="connsiteX36" fmla="*/ 2199 w 2427"/>
                <a:gd name="connsiteY36" fmla="*/ 1080 h 1469"/>
                <a:gd name="connsiteX37" fmla="*/ 2171 w 2427"/>
                <a:gd name="connsiteY37" fmla="*/ 1224 h 1469"/>
                <a:gd name="connsiteX38" fmla="*/ 2183 w 2427"/>
                <a:gd name="connsiteY38" fmla="*/ 1219 h 1469"/>
                <a:gd name="connsiteX39" fmla="*/ 2195 w 2427"/>
                <a:gd name="connsiteY39" fmla="*/ 1213 h 1469"/>
                <a:gd name="connsiteX40" fmla="*/ 2207 w 2427"/>
                <a:gd name="connsiteY40" fmla="*/ 1208 h 1469"/>
                <a:gd name="connsiteX41" fmla="*/ 2218 w 2427"/>
                <a:gd name="connsiteY41" fmla="*/ 1203 h 1469"/>
                <a:gd name="connsiteX42" fmla="*/ 2230 w 2427"/>
                <a:gd name="connsiteY42" fmla="*/ 1197 h 1469"/>
                <a:gd name="connsiteX43" fmla="*/ 2241 w 2427"/>
                <a:gd name="connsiteY43" fmla="*/ 1191 h 1469"/>
                <a:gd name="connsiteX44" fmla="*/ 2251 w 2427"/>
                <a:gd name="connsiteY44" fmla="*/ 1185 h 1469"/>
                <a:gd name="connsiteX45" fmla="*/ 2261 w 2427"/>
                <a:gd name="connsiteY45" fmla="*/ 1178 h 1469"/>
                <a:gd name="connsiteX46" fmla="*/ 2279 w 2427"/>
                <a:gd name="connsiteY46" fmla="*/ 1160 h 1469"/>
                <a:gd name="connsiteX47" fmla="*/ 2294 w 2427"/>
                <a:gd name="connsiteY47" fmla="*/ 1138 h 1469"/>
                <a:gd name="connsiteX48" fmla="*/ 2307 w 2427"/>
                <a:gd name="connsiteY48" fmla="*/ 1111 h 1469"/>
                <a:gd name="connsiteX49" fmla="*/ 2317 w 2427"/>
                <a:gd name="connsiteY49" fmla="*/ 1082 h 1469"/>
                <a:gd name="connsiteX50" fmla="*/ 2324 w 2427"/>
                <a:gd name="connsiteY50" fmla="*/ 1051 h 1469"/>
                <a:gd name="connsiteX51" fmla="*/ 2328 w 2427"/>
                <a:gd name="connsiteY51" fmla="*/ 1018 h 1469"/>
                <a:gd name="connsiteX52" fmla="*/ 2331 w 2427"/>
                <a:gd name="connsiteY52" fmla="*/ 985 h 1469"/>
                <a:gd name="connsiteX53" fmla="*/ 2331 w 2427"/>
                <a:gd name="connsiteY53" fmla="*/ 954 h 1469"/>
                <a:gd name="connsiteX54" fmla="*/ 2329 w 2427"/>
                <a:gd name="connsiteY54" fmla="*/ 927 h 1469"/>
                <a:gd name="connsiteX55" fmla="*/ 2327 w 2427"/>
                <a:gd name="connsiteY55" fmla="*/ 899 h 1469"/>
                <a:gd name="connsiteX56" fmla="*/ 2322 w 2427"/>
                <a:gd name="connsiteY56" fmla="*/ 871 h 1469"/>
                <a:gd name="connsiteX57" fmla="*/ 2315 w 2427"/>
                <a:gd name="connsiteY57" fmla="*/ 844 h 1469"/>
                <a:gd name="connsiteX58" fmla="*/ 2307 w 2427"/>
                <a:gd name="connsiteY58" fmla="*/ 819 h 1469"/>
                <a:gd name="connsiteX59" fmla="*/ 2297 w 2427"/>
                <a:gd name="connsiteY59" fmla="*/ 796 h 1469"/>
                <a:gd name="connsiteX60" fmla="*/ 2284 w 2427"/>
                <a:gd name="connsiteY60" fmla="*/ 777 h 1469"/>
                <a:gd name="connsiteX61" fmla="*/ 2269 w 2427"/>
                <a:gd name="connsiteY61" fmla="*/ 762 h 1469"/>
                <a:gd name="connsiteX62" fmla="*/ 2242 w 2427"/>
                <a:gd name="connsiteY62" fmla="*/ 743 h 1469"/>
                <a:gd name="connsiteX63" fmla="*/ 2213 w 2427"/>
                <a:gd name="connsiteY63" fmla="*/ 725 h 1469"/>
                <a:gd name="connsiteX64" fmla="*/ 2181 w 2427"/>
                <a:gd name="connsiteY64" fmla="*/ 706 h 1469"/>
                <a:gd name="connsiteX65" fmla="*/ 2147 w 2427"/>
                <a:gd name="connsiteY65" fmla="*/ 688 h 1469"/>
                <a:gd name="connsiteX66" fmla="*/ 2112 w 2427"/>
                <a:gd name="connsiteY66" fmla="*/ 672 h 1469"/>
                <a:gd name="connsiteX67" fmla="*/ 2074 w 2427"/>
                <a:gd name="connsiteY67" fmla="*/ 656 h 1469"/>
                <a:gd name="connsiteX68" fmla="*/ 2034 w 2427"/>
                <a:gd name="connsiteY68" fmla="*/ 640 h 1469"/>
                <a:gd name="connsiteX69" fmla="*/ 1993 w 2427"/>
                <a:gd name="connsiteY69" fmla="*/ 625 h 1469"/>
                <a:gd name="connsiteX70" fmla="*/ 1950 w 2427"/>
                <a:gd name="connsiteY70" fmla="*/ 611 h 1469"/>
                <a:gd name="connsiteX71" fmla="*/ 1904 w 2427"/>
                <a:gd name="connsiteY71" fmla="*/ 598 h 1469"/>
                <a:gd name="connsiteX72" fmla="*/ 1857 w 2427"/>
                <a:gd name="connsiteY72" fmla="*/ 585 h 1469"/>
                <a:gd name="connsiteX73" fmla="*/ 1808 w 2427"/>
                <a:gd name="connsiteY73" fmla="*/ 574 h 1469"/>
                <a:gd name="connsiteX74" fmla="*/ 1758 w 2427"/>
                <a:gd name="connsiteY74" fmla="*/ 563 h 1469"/>
                <a:gd name="connsiteX75" fmla="*/ 1707 w 2427"/>
                <a:gd name="connsiteY75" fmla="*/ 553 h 1469"/>
                <a:gd name="connsiteX76" fmla="*/ 1654 w 2427"/>
                <a:gd name="connsiteY76" fmla="*/ 543 h 1469"/>
                <a:gd name="connsiteX77" fmla="*/ 1599 w 2427"/>
                <a:gd name="connsiteY77" fmla="*/ 535 h 1469"/>
                <a:gd name="connsiteX78" fmla="*/ 1599 w 2427"/>
                <a:gd name="connsiteY78" fmla="*/ 535 h 1469"/>
                <a:gd name="connsiteX79" fmla="*/ 1595 w 2427"/>
                <a:gd name="connsiteY79" fmla="*/ 471 h 1469"/>
                <a:gd name="connsiteX80" fmla="*/ 1487 w 2427"/>
                <a:gd name="connsiteY80" fmla="*/ 471 h 1469"/>
                <a:gd name="connsiteX81" fmla="*/ 1496 w 2427"/>
                <a:gd name="connsiteY81" fmla="*/ 637 h 1469"/>
                <a:gd name="connsiteX82" fmla="*/ 1491 w 2427"/>
                <a:gd name="connsiteY82" fmla="*/ 638 h 1469"/>
                <a:gd name="connsiteX83" fmla="*/ 1487 w 2427"/>
                <a:gd name="connsiteY83" fmla="*/ 639 h 1469"/>
                <a:gd name="connsiteX84" fmla="*/ 1482 w 2427"/>
                <a:gd name="connsiteY84" fmla="*/ 640 h 1469"/>
                <a:gd name="connsiteX85" fmla="*/ 1477 w 2427"/>
                <a:gd name="connsiteY85" fmla="*/ 642 h 1469"/>
                <a:gd name="connsiteX86" fmla="*/ 1473 w 2427"/>
                <a:gd name="connsiteY86" fmla="*/ 644 h 1469"/>
                <a:gd name="connsiteX87" fmla="*/ 1468 w 2427"/>
                <a:gd name="connsiteY87" fmla="*/ 645 h 1469"/>
                <a:gd name="connsiteX88" fmla="*/ 1462 w 2427"/>
                <a:gd name="connsiteY88" fmla="*/ 646 h 1469"/>
                <a:gd name="connsiteX89" fmla="*/ 1458 w 2427"/>
                <a:gd name="connsiteY89" fmla="*/ 647 h 1469"/>
                <a:gd name="connsiteX90" fmla="*/ 1467 w 2427"/>
                <a:gd name="connsiteY90" fmla="*/ 643 h 1469"/>
                <a:gd name="connsiteX91" fmla="*/ 1418 w 2427"/>
                <a:gd name="connsiteY91" fmla="*/ 561 h 1469"/>
                <a:gd name="connsiteX92" fmla="*/ 1405 w 2427"/>
                <a:gd name="connsiteY92" fmla="*/ 452 h 1469"/>
                <a:gd name="connsiteX93" fmla="*/ 1417 w 2427"/>
                <a:gd name="connsiteY93" fmla="*/ 442 h 1469"/>
                <a:gd name="connsiteX94" fmla="*/ 1427 w 2427"/>
                <a:gd name="connsiteY94" fmla="*/ 430 h 1469"/>
                <a:gd name="connsiteX95" fmla="*/ 1438 w 2427"/>
                <a:gd name="connsiteY95" fmla="*/ 417 h 1469"/>
                <a:gd name="connsiteX96" fmla="*/ 1447 w 2427"/>
                <a:gd name="connsiteY96" fmla="*/ 403 h 1469"/>
                <a:gd name="connsiteX97" fmla="*/ 1456 w 2427"/>
                <a:gd name="connsiteY97" fmla="*/ 388 h 1469"/>
                <a:gd name="connsiteX98" fmla="*/ 1465 w 2427"/>
                <a:gd name="connsiteY98" fmla="*/ 372 h 1469"/>
                <a:gd name="connsiteX99" fmla="*/ 1472 w 2427"/>
                <a:gd name="connsiteY99" fmla="*/ 354 h 1469"/>
                <a:gd name="connsiteX100" fmla="*/ 1479 w 2427"/>
                <a:gd name="connsiteY100" fmla="*/ 337 h 1469"/>
                <a:gd name="connsiteX101" fmla="*/ 1487 w 2427"/>
                <a:gd name="connsiteY101" fmla="*/ 471 h 1469"/>
                <a:gd name="connsiteX102" fmla="*/ 1595 w 2427"/>
                <a:gd name="connsiteY102" fmla="*/ 471 h 1469"/>
                <a:gd name="connsiteX103" fmla="*/ 1585 w 2427"/>
                <a:gd name="connsiteY103" fmla="*/ 273 h 1469"/>
                <a:gd name="connsiteX104" fmla="*/ 1584 w 2427"/>
                <a:gd name="connsiteY104" fmla="*/ 265 h 1469"/>
                <a:gd name="connsiteX105" fmla="*/ 1580 w 2427"/>
                <a:gd name="connsiteY105" fmla="*/ 257 h 1469"/>
                <a:gd name="connsiteX106" fmla="*/ 1576 w 2427"/>
                <a:gd name="connsiteY106" fmla="*/ 250 h 1469"/>
                <a:gd name="connsiteX107" fmla="*/ 1570 w 2427"/>
                <a:gd name="connsiteY107" fmla="*/ 243 h 1469"/>
                <a:gd name="connsiteX108" fmla="*/ 1563 w 2427"/>
                <a:gd name="connsiteY108" fmla="*/ 237 h 1469"/>
                <a:gd name="connsiteX109" fmla="*/ 1556 w 2427"/>
                <a:gd name="connsiteY109" fmla="*/ 234 h 1469"/>
                <a:gd name="connsiteX110" fmla="*/ 1546 w 2427"/>
                <a:gd name="connsiteY110" fmla="*/ 231 h 1469"/>
                <a:gd name="connsiteX111" fmla="*/ 1538 w 2427"/>
                <a:gd name="connsiteY111" fmla="*/ 230 h 1469"/>
                <a:gd name="connsiteX112" fmla="*/ 1517 w 2427"/>
                <a:gd name="connsiteY112" fmla="*/ 230 h 1469"/>
                <a:gd name="connsiteX113" fmla="*/ 1511 w 2427"/>
                <a:gd name="connsiteY113" fmla="*/ 230 h 1469"/>
                <a:gd name="connsiteX114" fmla="*/ 1505 w 2427"/>
                <a:gd name="connsiteY114" fmla="*/ 231 h 1469"/>
                <a:gd name="connsiteX115" fmla="*/ 1501 w 2427"/>
                <a:gd name="connsiteY115" fmla="*/ 234 h 1469"/>
                <a:gd name="connsiteX116" fmla="*/ 1495 w 2427"/>
                <a:gd name="connsiteY116" fmla="*/ 236 h 1469"/>
                <a:gd name="connsiteX117" fmla="*/ 1495 w 2427"/>
                <a:gd name="connsiteY117" fmla="*/ 236 h 1469"/>
                <a:gd name="connsiteX118" fmla="*/ 1495 w 2427"/>
                <a:gd name="connsiteY118" fmla="*/ 235 h 1469"/>
                <a:gd name="connsiteX119" fmla="*/ 1495 w 2427"/>
                <a:gd name="connsiteY119" fmla="*/ 235 h 1469"/>
                <a:gd name="connsiteX120" fmla="*/ 1495 w 2427"/>
                <a:gd name="connsiteY120" fmla="*/ 235 h 1469"/>
                <a:gd name="connsiteX121" fmla="*/ 1493 w 2427"/>
                <a:gd name="connsiteY121" fmla="*/ 212 h 1469"/>
                <a:gd name="connsiteX122" fmla="*/ 1488 w 2427"/>
                <a:gd name="connsiteY122" fmla="*/ 188 h 1469"/>
                <a:gd name="connsiteX123" fmla="*/ 1481 w 2427"/>
                <a:gd name="connsiteY123" fmla="*/ 166 h 1469"/>
                <a:gd name="connsiteX124" fmla="*/ 1473 w 2427"/>
                <a:gd name="connsiteY124" fmla="*/ 145 h 1469"/>
                <a:gd name="connsiteX125" fmla="*/ 1462 w 2427"/>
                <a:gd name="connsiteY125" fmla="*/ 124 h 1469"/>
                <a:gd name="connsiteX126" fmla="*/ 1449 w 2427"/>
                <a:gd name="connsiteY126" fmla="*/ 105 h 1469"/>
                <a:gd name="connsiteX127" fmla="*/ 1434 w 2427"/>
                <a:gd name="connsiteY127" fmla="*/ 86 h 1469"/>
                <a:gd name="connsiteX128" fmla="*/ 1418 w 2427"/>
                <a:gd name="connsiteY128" fmla="*/ 69 h 1469"/>
                <a:gd name="connsiteX129" fmla="*/ 1399 w 2427"/>
                <a:gd name="connsiteY129" fmla="*/ 54 h 1469"/>
                <a:gd name="connsiteX130" fmla="*/ 1379 w 2427"/>
                <a:gd name="connsiteY130" fmla="*/ 40 h 1469"/>
                <a:gd name="connsiteX131" fmla="*/ 1359 w 2427"/>
                <a:gd name="connsiteY131" fmla="*/ 28 h 1469"/>
                <a:gd name="connsiteX132" fmla="*/ 1338 w 2427"/>
                <a:gd name="connsiteY132" fmla="*/ 18 h 1469"/>
                <a:gd name="connsiteX133" fmla="*/ 1316 w 2427"/>
                <a:gd name="connsiteY133" fmla="*/ 11 h 1469"/>
                <a:gd name="connsiteX134" fmla="*/ 1294 w 2427"/>
                <a:gd name="connsiteY134" fmla="*/ 5 h 1469"/>
                <a:gd name="connsiteX135" fmla="*/ 1271 w 2427"/>
                <a:gd name="connsiteY135" fmla="*/ 1 h 1469"/>
                <a:gd name="connsiteX136" fmla="*/ 1247 w 2427"/>
                <a:gd name="connsiteY136" fmla="*/ 0 h 1469"/>
                <a:gd name="connsiteX137" fmla="*/ 1225 w 2427"/>
                <a:gd name="connsiteY137" fmla="*/ 1 h 1469"/>
                <a:gd name="connsiteX138" fmla="*/ 1204 w 2427"/>
                <a:gd name="connsiteY138" fmla="*/ 4 h 1469"/>
                <a:gd name="connsiteX139" fmla="*/ 1183 w 2427"/>
                <a:gd name="connsiteY139" fmla="*/ 9 h 1469"/>
                <a:gd name="connsiteX140" fmla="*/ 1163 w 2427"/>
                <a:gd name="connsiteY140" fmla="*/ 15 h 1469"/>
                <a:gd name="connsiteX141" fmla="*/ 1144 w 2427"/>
                <a:gd name="connsiteY141" fmla="*/ 25 h 1469"/>
                <a:gd name="connsiteX142" fmla="*/ 1127 w 2427"/>
                <a:gd name="connsiteY142" fmla="*/ 34 h 1469"/>
                <a:gd name="connsiteX143" fmla="*/ 1110 w 2427"/>
                <a:gd name="connsiteY143" fmla="*/ 46 h 1469"/>
                <a:gd name="connsiteX144" fmla="*/ 1095 w 2427"/>
                <a:gd name="connsiteY144" fmla="*/ 60 h 1469"/>
                <a:gd name="connsiteX145" fmla="*/ 1080 w 2427"/>
                <a:gd name="connsiteY145" fmla="*/ 74 h 1469"/>
                <a:gd name="connsiteX146" fmla="*/ 1068 w 2427"/>
                <a:gd name="connsiteY146" fmla="*/ 90 h 1469"/>
                <a:gd name="connsiteX147" fmla="*/ 1057 w 2427"/>
                <a:gd name="connsiteY147" fmla="*/ 106 h 1469"/>
                <a:gd name="connsiteX148" fmla="*/ 1047 w 2427"/>
                <a:gd name="connsiteY148" fmla="*/ 125 h 1469"/>
                <a:gd name="connsiteX149" fmla="*/ 1039 w 2427"/>
                <a:gd name="connsiteY149" fmla="*/ 144 h 1469"/>
                <a:gd name="connsiteX150" fmla="*/ 1033 w 2427"/>
                <a:gd name="connsiteY150" fmla="*/ 164 h 1469"/>
                <a:gd name="connsiteX151" fmla="*/ 1029 w 2427"/>
                <a:gd name="connsiteY151" fmla="*/ 185 h 1469"/>
                <a:gd name="connsiteX152" fmla="*/ 1026 w 2427"/>
                <a:gd name="connsiteY152" fmla="*/ 207 h 1469"/>
                <a:gd name="connsiteX153" fmla="*/ 1003 w 2427"/>
                <a:gd name="connsiteY153" fmla="*/ 227 h 1469"/>
                <a:gd name="connsiteX154" fmla="*/ 976 w 2427"/>
                <a:gd name="connsiteY154" fmla="*/ 251 h 1469"/>
                <a:gd name="connsiteX155" fmla="*/ 947 w 2427"/>
                <a:gd name="connsiteY155" fmla="*/ 279 h 1469"/>
                <a:gd name="connsiteX156" fmla="*/ 919 w 2427"/>
                <a:gd name="connsiteY156" fmla="*/ 309 h 1469"/>
                <a:gd name="connsiteX157" fmla="*/ 893 w 2427"/>
                <a:gd name="connsiteY157" fmla="*/ 338 h 1469"/>
                <a:gd name="connsiteX158" fmla="*/ 873 w 2427"/>
                <a:gd name="connsiteY158" fmla="*/ 366 h 1469"/>
                <a:gd name="connsiteX159" fmla="*/ 860 w 2427"/>
                <a:gd name="connsiteY159" fmla="*/ 391 h 1469"/>
                <a:gd name="connsiteX160" fmla="*/ 858 w 2427"/>
                <a:gd name="connsiteY160" fmla="*/ 414 h 1469"/>
                <a:gd name="connsiteX161" fmla="*/ 860 w 2427"/>
                <a:gd name="connsiteY161" fmla="*/ 422 h 1469"/>
                <a:gd name="connsiteX162" fmla="*/ 864 w 2427"/>
                <a:gd name="connsiteY162" fmla="*/ 429 h 1469"/>
                <a:gd name="connsiteX163" fmla="*/ 870 w 2427"/>
                <a:gd name="connsiteY163" fmla="*/ 435 h 1469"/>
                <a:gd name="connsiteX164" fmla="*/ 877 w 2427"/>
                <a:gd name="connsiteY164" fmla="*/ 439 h 1469"/>
                <a:gd name="connsiteX165" fmla="*/ 887 w 2427"/>
                <a:gd name="connsiteY165" fmla="*/ 444 h 1469"/>
                <a:gd name="connsiteX166" fmla="*/ 898 w 2427"/>
                <a:gd name="connsiteY166" fmla="*/ 449 h 1469"/>
                <a:gd name="connsiteX167" fmla="*/ 911 w 2427"/>
                <a:gd name="connsiteY167" fmla="*/ 452 h 1469"/>
                <a:gd name="connsiteX168" fmla="*/ 923 w 2427"/>
                <a:gd name="connsiteY168" fmla="*/ 456 h 1469"/>
                <a:gd name="connsiteX169" fmla="*/ 936 w 2427"/>
                <a:gd name="connsiteY169" fmla="*/ 459 h 1469"/>
                <a:gd name="connsiteX170" fmla="*/ 950 w 2427"/>
                <a:gd name="connsiteY170" fmla="*/ 462 h 1469"/>
                <a:gd name="connsiteX171" fmla="*/ 964 w 2427"/>
                <a:gd name="connsiteY171" fmla="*/ 465 h 1469"/>
                <a:gd name="connsiteX172" fmla="*/ 978 w 2427"/>
                <a:gd name="connsiteY172" fmla="*/ 466 h 1469"/>
                <a:gd name="connsiteX173" fmla="*/ 991 w 2427"/>
                <a:gd name="connsiteY173" fmla="*/ 469 h 1469"/>
                <a:gd name="connsiteX174" fmla="*/ 1005 w 2427"/>
                <a:gd name="connsiteY174" fmla="*/ 470 h 1469"/>
                <a:gd name="connsiteX175" fmla="*/ 1018 w 2427"/>
                <a:gd name="connsiteY175" fmla="*/ 472 h 1469"/>
                <a:gd name="connsiteX176" fmla="*/ 1030 w 2427"/>
                <a:gd name="connsiteY176" fmla="*/ 473 h 1469"/>
                <a:gd name="connsiteX177" fmla="*/ 1041 w 2427"/>
                <a:gd name="connsiteY177" fmla="*/ 473 h 1469"/>
                <a:gd name="connsiteX178" fmla="*/ 1052 w 2427"/>
                <a:gd name="connsiteY178" fmla="*/ 474 h 1469"/>
                <a:gd name="connsiteX179" fmla="*/ 1061 w 2427"/>
                <a:gd name="connsiteY179" fmla="*/ 476 h 1469"/>
                <a:gd name="connsiteX180" fmla="*/ 1069 w 2427"/>
                <a:gd name="connsiteY180" fmla="*/ 476 h 1469"/>
                <a:gd name="connsiteX181" fmla="*/ 1082 w 2427"/>
                <a:gd name="connsiteY181" fmla="*/ 589 h 1469"/>
                <a:gd name="connsiteX182" fmla="*/ 1082 w 2427"/>
                <a:gd name="connsiteY182" fmla="*/ 593 h 1469"/>
                <a:gd name="connsiteX183" fmla="*/ 1074 w 2427"/>
                <a:gd name="connsiteY183" fmla="*/ 590 h 1469"/>
                <a:gd name="connsiteX184" fmla="*/ 1067 w 2427"/>
                <a:gd name="connsiteY184" fmla="*/ 588 h 1469"/>
                <a:gd name="connsiteX185" fmla="*/ 1059 w 2427"/>
                <a:gd name="connsiteY185" fmla="*/ 588 h 1469"/>
                <a:gd name="connsiteX186" fmla="*/ 1051 w 2427"/>
                <a:gd name="connsiteY186" fmla="*/ 590 h 1469"/>
                <a:gd name="connsiteX187" fmla="*/ 1046 w 2427"/>
                <a:gd name="connsiteY187" fmla="*/ 591 h 1469"/>
                <a:gd name="connsiteX188" fmla="*/ 1043 w 2427"/>
                <a:gd name="connsiteY188" fmla="*/ 593 h 1469"/>
                <a:gd name="connsiteX189" fmla="*/ 1039 w 2427"/>
                <a:gd name="connsiteY189" fmla="*/ 594 h 1469"/>
                <a:gd name="connsiteX190" fmla="*/ 1037 w 2427"/>
                <a:gd name="connsiteY190" fmla="*/ 595 h 1469"/>
                <a:gd name="connsiteX191" fmla="*/ 969 w 2427"/>
                <a:gd name="connsiteY191" fmla="*/ 501 h 1469"/>
                <a:gd name="connsiteX192" fmla="*/ 968 w 2427"/>
                <a:gd name="connsiteY192" fmla="*/ 500 h 1469"/>
                <a:gd name="connsiteX193" fmla="*/ 963 w 2427"/>
                <a:gd name="connsiteY193" fmla="*/ 497 h 1469"/>
                <a:gd name="connsiteX194" fmla="*/ 957 w 2427"/>
                <a:gd name="connsiteY194" fmla="*/ 493 h 1469"/>
                <a:gd name="connsiteX195" fmla="*/ 951 w 2427"/>
                <a:gd name="connsiteY195" fmla="*/ 491 h 1469"/>
                <a:gd name="connsiteX196" fmla="*/ 943 w 2427"/>
                <a:gd name="connsiteY196" fmla="*/ 488 h 1469"/>
                <a:gd name="connsiteX197" fmla="*/ 936 w 2427"/>
                <a:gd name="connsiteY197" fmla="*/ 488 h 1469"/>
                <a:gd name="connsiteX198" fmla="*/ 928 w 2427"/>
                <a:gd name="connsiteY198" fmla="*/ 491 h 1469"/>
                <a:gd name="connsiteX199" fmla="*/ 920 w 2427"/>
                <a:gd name="connsiteY199" fmla="*/ 493 h 1469"/>
                <a:gd name="connsiteX200" fmla="*/ 912 w 2427"/>
                <a:gd name="connsiteY200" fmla="*/ 499 h 1469"/>
                <a:gd name="connsiteX201" fmla="*/ 900 w 2427"/>
                <a:gd name="connsiteY201" fmla="*/ 514 h 1469"/>
                <a:gd name="connsiteX202" fmla="*/ 897 w 2427"/>
                <a:gd name="connsiteY202" fmla="*/ 529 h 1469"/>
                <a:gd name="connsiteX203" fmla="*/ 899 w 2427"/>
                <a:gd name="connsiteY203" fmla="*/ 543 h 1469"/>
                <a:gd name="connsiteX204" fmla="*/ 904 w 2427"/>
                <a:gd name="connsiteY204" fmla="*/ 554 h 1469"/>
                <a:gd name="connsiteX205" fmla="*/ 906 w 2427"/>
                <a:gd name="connsiteY205" fmla="*/ 557 h 1469"/>
                <a:gd name="connsiteX206" fmla="*/ 912 w 2427"/>
                <a:gd name="connsiteY206" fmla="*/ 564 h 1469"/>
                <a:gd name="connsiteX207" fmla="*/ 920 w 2427"/>
                <a:gd name="connsiteY207" fmla="*/ 576 h 1469"/>
                <a:gd name="connsiteX208" fmla="*/ 930 w 2427"/>
                <a:gd name="connsiteY208" fmla="*/ 590 h 1469"/>
                <a:gd name="connsiteX209" fmla="*/ 941 w 2427"/>
                <a:gd name="connsiteY209" fmla="*/ 604 h 1469"/>
                <a:gd name="connsiteX210" fmla="*/ 953 w 2427"/>
                <a:gd name="connsiteY210" fmla="*/ 619 h 1469"/>
                <a:gd name="connsiteX211" fmla="*/ 962 w 2427"/>
                <a:gd name="connsiteY211" fmla="*/ 632 h 1469"/>
                <a:gd name="connsiteX212" fmla="*/ 970 w 2427"/>
                <a:gd name="connsiteY212" fmla="*/ 643 h 1469"/>
                <a:gd name="connsiteX213" fmla="*/ 944 w 2427"/>
                <a:gd name="connsiteY213" fmla="*/ 636 h 1469"/>
                <a:gd name="connsiteX214" fmla="*/ 922 w 2427"/>
                <a:gd name="connsiteY214" fmla="*/ 628 h 1469"/>
                <a:gd name="connsiteX215" fmla="*/ 902 w 2427"/>
                <a:gd name="connsiteY215" fmla="*/ 618 h 1469"/>
                <a:gd name="connsiteX216" fmla="*/ 886 w 2427"/>
                <a:gd name="connsiteY216" fmla="*/ 609 h 1469"/>
                <a:gd name="connsiteX217" fmla="*/ 873 w 2427"/>
                <a:gd name="connsiteY217" fmla="*/ 600 h 1469"/>
                <a:gd name="connsiteX218" fmla="*/ 863 w 2427"/>
                <a:gd name="connsiteY218" fmla="*/ 589 h 1469"/>
                <a:gd name="connsiteX219" fmla="*/ 857 w 2427"/>
                <a:gd name="connsiteY219" fmla="*/ 578 h 1469"/>
                <a:gd name="connsiteX220" fmla="*/ 854 w 2427"/>
                <a:gd name="connsiteY220" fmla="*/ 567 h 1469"/>
                <a:gd name="connsiteX221" fmla="*/ 853 w 2427"/>
                <a:gd name="connsiteY221" fmla="*/ 559 h 1469"/>
                <a:gd name="connsiteX222" fmla="*/ 853 w 2427"/>
                <a:gd name="connsiteY222" fmla="*/ 552 h 1469"/>
                <a:gd name="connsiteX223" fmla="*/ 853 w 2427"/>
                <a:gd name="connsiteY223" fmla="*/ 545 h 1469"/>
                <a:gd name="connsiteX224" fmla="*/ 854 w 2427"/>
                <a:gd name="connsiteY224" fmla="*/ 538 h 1469"/>
                <a:gd name="connsiteX225" fmla="*/ 856 w 2427"/>
                <a:gd name="connsiteY225" fmla="*/ 518 h 1469"/>
                <a:gd name="connsiteX226" fmla="*/ 837 w 2427"/>
                <a:gd name="connsiteY226" fmla="*/ 520 h 1469"/>
                <a:gd name="connsiteX227" fmla="*/ 802 w 2427"/>
                <a:gd name="connsiteY227" fmla="*/ 524 h 1469"/>
                <a:gd name="connsiteX228" fmla="*/ 767 w 2427"/>
                <a:gd name="connsiteY228" fmla="*/ 528 h 1469"/>
                <a:gd name="connsiteX229" fmla="*/ 732 w 2427"/>
                <a:gd name="connsiteY229" fmla="*/ 532 h 1469"/>
                <a:gd name="connsiteX230" fmla="*/ 698 w 2427"/>
                <a:gd name="connsiteY230" fmla="*/ 538 h 1469"/>
                <a:gd name="connsiteX231" fmla="*/ 664 w 2427"/>
                <a:gd name="connsiteY231" fmla="*/ 542 h 1469"/>
                <a:gd name="connsiteX232" fmla="*/ 631 w 2427"/>
                <a:gd name="connsiteY232" fmla="*/ 548 h 1469"/>
                <a:gd name="connsiteX233" fmla="*/ 600 w 2427"/>
                <a:gd name="connsiteY233" fmla="*/ 554 h 1469"/>
                <a:gd name="connsiteX234" fmla="*/ 567 w 2427"/>
                <a:gd name="connsiteY234" fmla="*/ 560 h 1469"/>
                <a:gd name="connsiteX235" fmla="*/ 537 w 2427"/>
                <a:gd name="connsiteY235" fmla="*/ 567 h 1469"/>
                <a:gd name="connsiteX236" fmla="*/ 506 w 2427"/>
                <a:gd name="connsiteY236" fmla="*/ 574 h 1469"/>
                <a:gd name="connsiteX237" fmla="*/ 476 w 2427"/>
                <a:gd name="connsiteY237" fmla="*/ 581 h 1469"/>
                <a:gd name="connsiteX238" fmla="*/ 447 w 2427"/>
                <a:gd name="connsiteY238" fmla="*/ 589 h 1469"/>
                <a:gd name="connsiteX239" fmla="*/ 417 w 2427"/>
                <a:gd name="connsiteY239" fmla="*/ 596 h 1469"/>
                <a:gd name="connsiteX240" fmla="*/ 390 w 2427"/>
                <a:gd name="connsiteY240" fmla="*/ 604 h 1469"/>
                <a:gd name="connsiteX241" fmla="*/ 362 w 2427"/>
                <a:gd name="connsiteY241" fmla="*/ 614 h 1469"/>
                <a:gd name="connsiteX242" fmla="*/ 337 w 2427"/>
                <a:gd name="connsiteY242" fmla="*/ 622 h 1469"/>
                <a:gd name="connsiteX243" fmla="*/ 311 w 2427"/>
                <a:gd name="connsiteY243" fmla="*/ 631 h 1469"/>
                <a:gd name="connsiteX244" fmla="*/ 285 w 2427"/>
                <a:gd name="connsiteY244" fmla="*/ 640 h 1469"/>
                <a:gd name="connsiteX245" fmla="*/ 262 w 2427"/>
                <a:gd name="connsiteY245" fmla="*/ 650 h 1469"/>
                <a:gd name="connsiteX246" fmla="*/ 238 w 2427"/>
                <a:gd name="connsiteY246" fmla="*/ 660 h 1469"/>
                <a:gd name="connsiteX247" fmla="*/ 215 w 2427"/>
                <a:gd name="connsiteY247" fmla="*/ 671 h 1469"/>
                <a:gd name="connsiteX248" fmla="*/ 194 w 2427"/>
                <a:gd name="connsiteY248" fmla="*/ 681 h 1469"/>
                <a:gd name="connsiteX249" fmla="*/ 173 w 2427"/>
                <a:gd name="connsiteY249" fmla="*/ 692 h 1469"/>
                <a:gd name="connsiteX250" fmla="*/ 153 w 2427"/>
                <a:gd name="connsiteY250" fmla="*/ 702 h 1469"/>
                <a:gd name="connsiteX251" fmla="*/ 134 w 2427"/>
                <a:gd name="connsiteY251" fmla="*/ 714 h 1469"/>
                <a:gd name="connsiteX252" fmla="*/ 116 w 2427"/>
                <a:gd name="connsiteY252" fmla="*/ 726 h 1469"/>
                <a:gd name="connsiteX253" fmla="*/ 98 w 2427"/>
                <a:gd name="connsiteY253" fmla="*/ 737 h 1469"/>
                <a:gd name="connsiteX254" fmla="*/ 82 w 2427"/>
                <a:gd name="connsiteY254" fmla="*/ 749 h 1469"/>
                <a:gd name="connsiteX255" fmla="*/ 67 w 2427"/>
                <a:gd name="connsiteY255" fmla="*/ 762 h 1469"/>
                <a:gd name="connsiteX256" fmla="*/ 53 w 2427"/>
                <a:gd name="connsiteY256" fmla="*/ 774 h 1469"/>
                <a:gd name="connsiteX257" fmla="*/ 40 w 2427"/>
                <a:gd name="connsiteY257" fmla="*/ 787 h 1469"/>
                <a:gd name="connsiteX258" fmla="*/ 27 w 2427"/>
                <a:gd name="connsiteY258" fmla="*/ 799 h 1469"/>
                <a:gd name="connsiteX259" fmla="*/ 8 w 2427"/>
                <a:gd name="connsiteY259" fmla="*/ 836 h 1469"/>
                <a:gd name="connsiteX260" fmla="*/ 0 w 2427"/>
                <a:gd name="connsiteY260" fmla="*/ 882 h 1469"/>
                <a:gd name="connsiteX261" fmla="*/ 0 w 2427"/>
                <a:gd name="connsiteY261" fmla="*/ 927 h 1469"/>
                <a:gd name="connsiteX262" fmla="*/ 1 w 2427"/>
                <a:gd name="connsiteY262" fmla="*/ 958 h 1469"/>
                <a:gd name="connsiteX263" fmla="*/ 4 w 2427"/>
                <a:gd name="connsiteY263" fmla="*/ 983 h 1469"/>
                <a:gd name="connsiteX264" fmla="*/ 8 w 2427"/>
                <a:gd name="connsiteY264" fmla="*/ 1009 h 1469"/>
                <a:gd name="connsiteX265" fmla="*/ 14 w 2427"/>
                <a:gd name="connsiteY265" fmla="*/ 1034 h 1469"/>
                <a:gd name="connsiteX266" fmla="*/ 21 w 2427"/>
                <a:gd name="connsiteY266" fmla="*/ 1059 h 1469"/>
                <a:gd name="connsiteX267" fmla="*/ 29 w 2427"/>
                <a:gd name="connsiteY267" fmla="*/ 1082 h 1469"/>
                <a:gd name="connsiteX268" fmla="*/ 40 w 2427"/>
                <a:gd name="connsiteY268" fmla="*/ 1103 h 1469"/>
                <a:gd name="connsiteX269" fmla="*/ 51 w 2427"/>
                <a:gd name="connsiteY269" fmla="*/ 1122 h 1469"/>
                <a:gd name="connsiteX270" fmla="*/ 64 w 2427"/>
                <a:gd name="connsiteY270" fmla="*/ 1136 h 1469"/>
                <a:gd name="connsiteX271" fmla="*/ 81 w 2427"/>
                <a:gd name="connsiteY271" fmla="*/ 1149 h 1469"/>
                <a:gd name="connsiteX272" fmla="*/ 98 w 2427"/>
                <a:gd name="connsiteY272" fmla="*/ 1162 h 1469"/>
                <a:gd name="connsiteX273" fmla="*/ 118 w 2427"/>
                <a:gd name="connsiteY273" fmla="*/ 1173 h 1469"/>
                <a:gd name="connsiteX274" fmla="*/ 138 w 2427"/>
                <a:gd name="connsiteY274" fmla="*/ 1184 h 1469"/>
                <a:gd name="connsiteX275" fmla="*/ 160 w 2427"/>
                <a:gd name="connsiteY275" fmla="*/ 1193 h 1469"/>
                <a:gd name="connsiteX276" fmla="*/ 184 w 2427"/>
                <a:gd name="connsiteY276" fmla="*/ 1203 h 1469"/>
                <a:gd name="connsiteX277" fmla="*/ 208 w 2427"/>
                <a:gd name="connsiteY277" fmla="*/ 1211 h 1469"/>
                <a:gd name="connsiteX278" fmla="*/ 234 w 2427"/>
                <a:gd name="connsiteY278" fmla="*/ 1218 h 1469"/>
                <a:gd name="connsiteX279" fmla="*/ 242 w 2427"/>
                <a:gd name="connsiteY279" fmla="*/ 1239 h 1469"/>
                <a:gd name="connsiteX280" fmla="*/ 250 w 2427"/>
                <a:gd name="connsiteY280" fmla="*/ 1259 h 1469"/>
                <a:gd name="connsiteX281" fmla="*/ 261 w 2427"/>
                <a:gd name="connsiteY281" fmla="*/ 1279 h 1469"/>
                <a:gd name="connsiteX282" fmla="*/ 272 w 2427"/>
                <a:gd name="connsiteY282" fmla="*/ 1298 h 1469"/>
                <a:gd name="connsiteX283" fmla="*/ 285 w 2427"/>
                <a:gd name="connsiteY283" fmla="*/ 1317 h 1469"/>
                <a:gd name="connsiteX284" fmla="*/ 298 w 2427"/>
                <a:gd name="connsiteY284" fmla="*/ 1335 h 1469"/>
                <a:gd name="connsiteX285" fmla="*/ 313 w 2427"/>
                <a:gd name="connsiteY285" fmla="*/ 1352 h 1469"/>
                <a:gd name="connsiteX286" fmla="*/ 330 w 2427"/>
                <a:gd name="connsiteY286" fmla="*/ 1368 h 1469"/>
                <a:gd name="connsiteX287" fmla="*/ 342 w 2427"/>
                <a:gd name="connsiteY287" fmla="*/ 1380 h 1469"/>
                <a:gd name="connsiteX288" fmla="*/ 357 w 2427"/>
                <a:gd name="connsiteY288" fmla="*/ 1392 h 1469"/>
                <a:gd name="connsiteX289" fmla="*/ 371 w 2427"/>
                <a:gd name="connsiteY289" fmla="*/ 1402 h 1469"/>
                <a:gd name="connsiteX290" fmla="*/ 385 w 2427"/>
                <a:gd name="connsiteY290" fmla="*/ 1412 h 1469"/>
                <a:gd name="connsiteX291" fmla="*/ 400 w 2427"/>
                <a:gd name="connsiteY291" fmla="*/ 1421 h 1469"/>
                <a:gd name="connsiteX292" fmla="*/ 415 w 2427"/>
                <a:gd name="connsiteY292" fmla="*/ 1429 h 1469"/>
                <a:gd name="connsiteX293" fmla="*/ 430 w 2427"/>
                <a:gd name="connsiteY293" fmla="*/ 1436 h 1469"/>
                <a:gd name="connsiteX294" fmla="*/ 447 w 2427"/>
                <a:gd name="connsiteY294" fmla="*/ 1443 h 1469"/>
                <a:gd name="connsiteX295" fmla="*/ 462 w 2427"/>
                <a:gd name="connsiteY295" fmla="*/ 1449 h 1469"/>
                <a:gd name="connsiteX296" fmla="*/ 478 w 2427"/>
                <a:gd name="connsiteY296" fmla="*/ 1455 h 1469"/>
                <a:gd name="connsiteX297" fmla="*/ 494 w 2427"/>
                <a:gd name="connsiteY297" fmla="*/ 1458 h 1469"/>
                <a:gd name="connsiteX298" fmla="*/ 512 w 2427"/>
                <a:gd name="connsiteY298" fmla="*/ 1462 h 1469"/>
                <a:gd name="connsiteX299" fmla="*/ 528 w 2427"/>
                <a:gd name="connsiteY299" fmla="*/ 1465 h 1469"/>
                <a:gd name="connsiteX300" fmla="*/ 546 w 2427"/>
                <a:gd name="connsiteY300" fmla="*/ 1468 h 1469"/>
                <a:gd name="connsiteX301" fmla="*/ 562 w 2427"/>
                <a:gd name="connsiteY301" fmla="*/ 1469 h 1469"/>
                <a:gd name="connsiteX302" fmla="*/ 580 w 2427"/>
                <a:gd name="connsiteY302" fmla="*/ 1469 h 1469"/>
                <a:gd name="connsiteX303" fmla="*/ 597 w 2427"/>
                <a:gd name="connsiteY303" fmla="*/ 1469 h 1469"/>
                <a:gd name="connsiteX304" fmla="*/ 614 w 2427"/>
                <a:gd name="connsiteY304" fmla="*/ 1468 h 1469"/>
                <a:gd name="connsiteX305" fmla="*/ 631 w 2427"/>
                <a:gd name="connsiteY305" fmla="*/ 1465 h 1469"/>
                <a:gd name="connsiteX306" fmla="*/ 648 w 2427"/>
                <a:gd name="connsiteY306" fmla="*/ 1462 h 1469"/>
                <a:gd name="connsiteX307" fmla="*/ 664 w 2427"/>
                <a:gd name="connsiteY307" fmla="*/ 1458 h 1469"/>
                <a:gd name="connsiteX308" fmla="*/ 679 w 2427"/>
                <a:gd name="connsiteY308" fmla="*/ 1455 h 1469"/>
                <a:gd name="connsiteX309" fmla="*/ 695 w 2427"/>
                <a:gd name="connsiteY309" fmla="*/ 1449 h 1469"/>
                <a:gd name="connsiteX310" fmla="*/ 711 w 2427"/>
                <a:gd name="connsiteY310" fmla="*/ 1443 h 1469"/>
                <a:gd name="connsiteX311" fmla="*/ 726 w 2427"/>
                <a:gd name="connsiteY311" fmla="*/ 1436 h 1469"/>
                <a:gd name="connsiteX312" fmla="*/ 740 w 2427"/>
                <a:gd name="connsiteY312" fmla="*/ 1429 h 1469"/>
                <a:gd name="connsiteX313" fmla="*/ 754 w 2427"/>
                <a:gd name="connsiteY313" fmla="*/ 1421 h 1469"/>
                <a:gd name="connsiteX314" fmla="*/ 768 w 2427"/>
                <a:gd name="connsiteY314" fmla="*/ 1412 h 1469"/>
                <a:gd name="connsiteX315" fmla="*/ 781 w 2427"/>
                <a:gd name="connsiteY315" fmla="*/ 1402 h 1469"/>
                <a:gd name="connsiteX316" fmla="*/ 794 w 2427"/>
                <a:gd name="connsiteY316" fmla="*/ 1392 h 1469"/>
                <a:gd name="connsiteX317" fmla="*/ 807 w 2427"/>
                <a:gd name="connsiteY317" fmla="*/ 1380 h 1469"/>
                <a:gd name="connsiteX318" fmla="*/ 818 w 2427"/>
                <a:gd name="connsiteY318" fmla="*/ 1368 h 1469"/>
                <a:gd name="connsiteX319" fmla="*/ 830 w 2427"/>
                <a:gd name="connsiteY319" fmla="*/ 1356 h 1469"/>
                <a:gd name="connsiteX320" fmla="*/ 842 w 2427"/>
                <a:gd name="connsiteY320" fmla="*/ 1342 h 1469"/>
                <a:gd name="connsiteX321" fmla="*/ 851 w 2427"/>
                <a:gd name="connsiteY321" fmla="*/ 1326 h 1469"/>
                <a:gd name="connsiteX322" fmla="*/ 861 w 2427"/>
                <a:gd name="connsiteY322" fmla="*/ 1311 h 1469"/>
                <a:gd name="connsiteX323" fmla="*/ 870 w 2427"/>
                <a:gd name="connsiteY323" fmla="*/ 1296 h 1469"/>
                <a:gd name="connsiteX324" fmla="*/ 877 w 2427"/>
                <a:gd name="connsiteY324" fmla="*/ 1281 h 1469"/>
                <a:gd name="connsiteX325" fmla="*/ 884 w 2427"/>
                <a:gd name="connsiteY325" fmla="*/ 1264 h 1469"/>
                <a:gd name="connsiteX326" fmla="*/ 889 w 2427"/>
                <a:gd name="connsiteY326" fmla="*/ 1248 h 1469"/>
                <a:gd name="connsiteX327" fmla="*/ 908 w 2427"/>
                <a:gd name="connsiteY327" fmla="*/ 1248 h 1469"/>
                <a:gd name="connsiteX328" fmla="*/ 927 w 2427"/>
                <a:gd name="connsiteY328" fmla="*/ 1247 h 1469"/>
                <a:gd name="connsiteX329" fmla="*/ 946 w 2427"/>
                <a:gd name="connsiteY329" fmla="*/ 1247 h 1469"/>
                <a:gd name="connsiteX330" fmla="*/ 964 w 2427"/>
                <a:gd name="connsiteY330" fmla="*/ 1247 h 1469"/>
                <a:gd name="connsiteX331" fmla="*/ 983 w 2427"/>
                <a:gd name="connsiteY331" fmla="*/ 1246 h 1469"/>
                <a:gd name="connsiteX332" fmla="*/ 1002 w 2427"/>
                <a:gd name="connsiteY332" fmla="*/ 1246 h 1469"/>
                <a:gd name="connsiteX333" fmla="*/ 1020 w 2427"/>
                <a:gd name="connsiteY333" fmla="*/ 1246 h 1469"/>
                <a:gd name="connsiteX334" fmla="*/ 1039 w 2427"/>
                <a:gd name="connsiteY334" fmla="*/ 1245 h 1469"/>
                <a:gd name="connsiteX335" fmla="*/ 1058 w 2427"/>
                <a:gd name="connsiteY335" fmla="*/ 1245 h 1469"/>
                <a:gd name="connsiteX336" fmla="*/ 1078 w 2427"/>
                <a:gd name="connsiteY336" fmla="*/ 1245 h 1469"/>
                <a:gd name="connsiteX337" fmla="*/ 1096 w 2427"/>
                <a:gd name="connsiteY337" fmla="*/ 1245 h 1469"/>
                <a:gd name="connsiteX338" fmla="*/ 1116 w 2427"/>
                <a:gd name="connsiteY338" fmla="*/ 1243 h 1469"/>
                <a:gd name="connsiteX339" fmla="*/ 1135 w 2427"/>
                <a:gd name="connsiteY339" fmla="*/ 1243 h 1469"/>
                <a:gd name="connsiteX340" fmla="*/ 1155 w 2427"/>
                <a:gd name="connsiteY340" fmla="*/ 1243 h 1469"/>
                <a:gd name="connsiteX341" fmla="*/ 1174 w 2427"/>
                <a:gd name="connsiteY341" fmla="*/ 1243 h 1469"/>
                <a:gd name="connsiteX342" fmla="*/ 1193 w 2427"/>
                <a:gd name="connsiteY342" fmla="*/ 1243 h 1469"/>
                <a:gd name="connsiteX343" fmla="*/ 1214 w 2427"/>
                <a:gd name="connsiteY343" fmla="*/ 1243 h 1469"/>
                <a:gd name="connsiteX344" fmla="*/ 1235 w 2427"/>
                <a:gd name="connsiteY344" fmla="*/ 1243 h 1469"/>
                <a:gd name="connsiteX345" fmla="*/ 1257 w 2427"/>
                <a:gd name="connsiteY345" fmla="*/ 1243 h 1469"/>
                <a:gd name="connsiteX346" fmla="*/ 1278 w 2427"/>
                <a:gd name="connsiteY346" fmla="*/ 1245 h 1469"/>
                <a:gd name="connsiteX347" fmla="*/ 1299 w 2427"/>
                <a:gd name="connsiteY347" fmla="*/ 1245 h 1469"/>
                <a:gd name="connsiteX348" fmla="*/ 1320 w 2427"/>
                <a:gd name="connsiteY348" fmla="*/ 1245 h 1469"/>
                <a:gd name="connsiteX349" fmla="*/ 1339 w 2427"/>
                <a:gd name="connsiteY349" fmla="*/ 1246 h 1469"/>
                <a:gd name="connsiteX350" fmla="*/ 1361 w 2427"/>
                <a:gd name="connsiteY350" fmla="*/ 1246 h 1469"/>
                <a:gd name="connsiteX351" fmla="*/ 1380 w 2427"/>
                <a:gd name="connsiteY351" fmla="*/ 1247 h 1469"/>
                <a:gd name="connsiteX352" fmla="*/ 1401 w 2427"/>
                <a:gd name="connsiteY352" fmla="*/ 1248 h 1469"/>
                <a:gd name="connsiteX353" fmla="*/ 1421 w 2427"/>
                <a:gd name="connsiteY353" fmla="*/ 1248 h 1469"/>
                <a:gd name="connsiteX354" fmla="*/ 1441 w 2427"/>
                <a:gd name="connsiteY354" fmla="*/ 1249 h 1469"/>
                <a:gd name="connsiteX355" fmla="*/ 1461 w 2427"/>
                <a:gd name="connsiteY355" fmla="*/ 1250 h 1469"/>
                <a:gd name="connsiteX356" fmla="*/ 1481 w 2427"/>
                <a:gd name="connsiteY356" fmla="*/ 1252 h 1469"/>
                <a:gd name="connsiteX357" fmla="*/ 1501 w 2427"/>
                <a:gd name="connsiteY357" fmla="*/ 1252 h 1469"/>
                <a:gd name="connsiteX358" fmla="*/ 1521 w 2427"/>
                <a:gd name="connsiteY358" fmla="*/ 1253 h 1469"/>
                <a:gd name="connsiteX359" fmla="*/ 1528 w 2427"/>
                <a:gd name="connsiteY359" fmla="*/ 1269 h 1469"/>
                <a:gd name="connsiteX360" fmla="*/ 1496 w 2427"/>
                <a:gd name="connsiteY360" fmla="*/ 1203 h 1469"/>
                <a:gd name="connsiteX361" fmla="*/ 1449 w 2427"/>
                <a:gd name="connsiteY361" fmla="*/ 1203 h 1469"/>
                <a:gd name="connsiteX362" fmla="*/ 1412 w 2427"/>
                <a:gd name="connsiteY362" fmla="*/ 1158 h 1469"/>
                <a:gd name="connsiteX363" fmla="*/ 1421 w 2427"/>
                <a:gd name="connsiteY363" fmla="*/ 1134 h 1469"/>
                <a:gd name="connsiteX364" fmla="*/ 1431 w 2427"/>
                <a:gd name="connsiteY364" fmla="*/ 1104 h 1469"/>
                <a:gd name="connsiteX365" fmla="*/ 1427 w 2427"/>
                <a:gd name="connsiteY365" fmla="*/ 1098 h 1469"/>
                <a:gd name="connsiteX366" fmla="*/ 1475 w 2427"/>
                <a:gd name="connsiteY366" fmla="*/ 1053 h 1469"/>
                <a:gd name="connsiteX367" fmla="*/ 1425 w 2427"/>
                <a:gd name="connsiteY367" fmla="*/ 1050 h 1469"/>
                <a:gd name="connsiteX368" fmla="*/ 1487 w 2427"/>
                <a:gd name="connsiteY368" fmla="*/ 891 h 1469"/>
                <a:gd name="connsiteX369" fmla="*/ 1538 w 2427"/>
                <a:gd name="connsiteY369" fmla="*/ 843 h 1469"/>
                <a:gd name="connsiteX370" fmla="*/ 1570 w 2427"/>
                <a:gd name="connsiteY370" fmla="*/ 795 h 1469"/>
                <a:gd name="connsiteX371" fmla="*/ 1629 w 2427"/>
                <a:gd name="connsiteY371" fmla="*/ 762 h 1469"/>
                <a:gd name="connsiteX372" fmla="*/ 1632 w 2427"/>
                <a:gd name="connsiteY372" fmla="*/ 804 h 1469"/>
                <a:gd name="connsiteX373" fmla="*/ 1643 w 2427"/>
                <a:gd name="connsiteY373" fmla="*/ 772 h 1469"/>
                <a:gd name="connsiteX374" fmla="*/ 1657 w 2427"/>
                <a:gd name="connsiteY374" fmla="*/ 782 h 1469"/>
                <a:gd name="connsiteX375" fmla="*/ 1673 w 2427"/>
                <a:gd name="connsiteY375" fmla="*/ 791 h 1469"/>
                <a:gd name="connsiteX376" fmla="*/ 1688 w 2427"/>
                <a:gd name="connsiteY376" fmla="*/ 754 h 1469"/>
                <a:gd name="connsiteX377" fmla="*/ 1703 w 2427"/>
                <a:gd name="connsiteY377" fmla="*/ 761 h 1469"/>
                <a:gd name="connsiteX378" fmla="*/ 1704 w 2427"/>
                <a:gd name="connsiteY378" fmla="*/ 720 h 1469"/>
                <a:gd name="connsiteX379" fmla="*/ 1701 w 2427"/>
                <a:gd name="connsiteY379" fmla="*/ 765 h 1469"/>
                <a:gd name="connsiteX380" fmla="*/ 1719 w 2427"/>
                <a:gd name="connsiteY380" fmla="*/ 723 h 1469"/>
                <a:gd name="connsiteX381" fmla="*/ 1735 w 2427"/>
                <a:gd name="connsiteY381" fmla="*/ 774 h 1469"/>
                <a:gd name="connsiteX382" fmla="*/ 1731 w 2427"/>
                <a:gd name="connsiteY382" fmla="*/ 726 h 1469"/>
                <a:gd name="connsiteX383" fmla="*/ 1731 w 2427"/>
                <a:gd name="connsiteY383" fmla="*/ 735 h 1469"/>
                <a:gd name="connsiteX384" fmla="*/ 1743 w 2427"/>
                <a:gd name="connsiteY384" fmla="*/ 738 h 1469"/>
                <a:gd name="connsiteX385" fmla="*/ 1755 w 2427"/>
                <a:gd name="connsiteY385" fmla="*/ 774 h 1469"/>
                <a:gd name="connsiteX386" fmla="*/ 1664 w 2427"/>
                <a:gd name="connsiteY386" fmla="*/ 732 h 1469"/>
                <a:gd name="connsiteX387" fmla="*/ 1659 w 2427"/>
                <a:gd name="connsiteY387" fmla="*/ 774 h 1469"/>
                <a:gd name="connsiteX388" fmla="*/ 1707 w 2427"/>
                <a:gd name="connsiteY388" fmla="*/ 738 h 1469"/>
                <a:gd name="connsiteX389" fmla="*/ 1743 w 2427"/>
                <a:gd name="connsiteY389" fmla="*/ 762 h 1469"/>
                <a:gd name="connsiteX390" fmla="*/ 1752 w 2427"/>
                <a:gd name="connsiteY390" fmla="*/ 729 h 1469"/>
                <a:gd name="connsiteX391" fmla="*/ 1836 w 2427"/>
                <a:gd name="connsiteY391" fmla="*/ 747 h 1469"/>
                <a:gd name="connsiteX392" fmla="*/ 1707 w 2427"/>
                <a:gd name="connsiteY392" fmla="*/ 741 h 1469"/>
                <a:gd name="connsiteX393" fmla="*/ 1722 w 2427"/>
                <a:gd name="connsiteY393" fmla="*/ 738 h 1469"/>
                <a:gd name="connsiteX394" fmla="*/ 1857 w 2427"/>
                <a:gd name="connsiteY394" fmla="*/ 735 h 1469"/>
                <a:gd name="connsiteX395" fmla="*/ 1830 w 2427"/>
                <a:gd name="connsiteY395" fmla="*/ 697 h 1469"/>
                <a:gd name="connsiteX396" fmla="*/ 2013 w 2427"/>
                <a:gd name="connsiteY396" fmla="*/ 780 h 1469"/>
                <a:gd name="connsiteX397" fmla="*/ 1920 w 2427"/>
                <a:gd name="connsiteY397" fmla="*/ 774 h 1469"/>
                <a:gd name="connsiteX398" fmla="*/ 1830 w 2427"/>
                <a:gd name="connsiteY398" fmla="*/ 741 h 1469"/>
                <a:gd name="connsiteX399" fmla="*/ 1796 w 2427"/>
                <a:gd name="connsiteY399" fmla="*/ 738 h 1469"/>
                <a:gd name="connsiteX400" fmla="*/ 1797 w 2427"/>
                <a:gd name="connsiteY400" fmla="*/ 738 h 1469"/>
                <a:gd name="connsiteX401" fmla="*/ 1729 w 2427"/>
                <a:gd name="connsiteY401" fmla="*/ 703 h 1469"/>
                <a:gd name="connsiteX402" fmla="*/ 1791 w 2427"/>
                <a:gd name="connsiteY402" fmla="*/ 708 h 1469"/>
                <a:gd name="connsiteX403" fmla="*/ 1583 w 2427"/>
                <a:gd name="connsiteY403" fmla="*/ 794 h 1469"/>
                <a:gd name="connsiteX404" fmla="*/ 1735 w 2427"/>
                <a:gd name="connsiteY404" fmla="*/ 749 h 1469"/>
                <a:gd name="connsiteX405" fmla="*/ 1392 w 2427"/>
                <a:gd name="connsiteY405" fmla="*/ 973 h 1469"/>
                <a:gd name="connsiteX406" fmla="*/ 1454 w 2427"/>
                <a:gd name="connsiteY406" fmla="*/ 925 h 1469"/>
                <a:gd name="connsiteX407" fmla="*/ 1542 w 2427"/>
                <a:gd name="connsiteY407" fmla="*/ 915 h 1469"/>
                <a:gd name="connsiteX408" fmla="*/ 1410 w 2427"/>
                <a:gd name="connsiteY408" fmla="*/ 840 h 1469"/>
                <a:gd name="connsiteX409" fmla="*/ 1494 w 2427"/>
                <a:gd name="connsiteY409" fmla="*/ 1011 h 1469"/>
                <a:gd name="connsiteX410" fmla="*/ 1416 w 2427"/>
                <a:gd name="connsiteY410" fmla="*/ 879 h 1469"/>
                <a:gd name="connsiteX411" fmla="*/ 1401 w 2427"/>
                <a:gd name="connsiteY411" fmla="*/ 837 h 1469"/>
                <a:gd name="connsiteX412" fmla="*/ 1454 w 2427"/>
                <a:gd name="connsiteY412" fmla="*/ 840 h 1469"/>
                <a:gd name="connsiteX413" fmla="*/ 1454 w 2427"/>
                <a:gd name="connsiteY413" fmla="*/ 918 h 1469"/>
                <a:gd name="connsiteX414" fmla="*/ 1380 w 2427"/>
                <a:gd name="connsiteY414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205 w 2427"/>
                <a:gd name="connsiteY33" fmla="*/ 1082 h 1469"/>
                <a:gd name="connsiteX34" fmla="*/ 2201 w 2427"/>
                <a:gd name="connsiteY34" fmla="*/ 1084 h 1469"/>
                <a:gd name="connsiteX35" fmla="*/ 2208 w 2427"/>
                <a:gd name="connsiteY35" fmla="*/ 1083 h 1469"/>
                <a:gd name="connsiteX36" fmla="*/ 2205 w 2427"/>
                <a:gd name="connsiteY36" fmla="*/ 1080 h 1469"/>
                <a:gd name="connsiteX37" fmla="*/ 2199 w 2427"/>
                <a:gd name="connsiteY37" fmla="*/ 1080 h 1469"/>
                <a:gd name="connsiteX38" fmla="*/ 2171 w 2427"/>
                <a:gd name="connsiteY38" fmla="*/ 1224 h 1469"/>
                <a:gd name="connsiteX39" fmla="*/ 2183 w 2427"/>
                <a:gd name="connsiteY39" fmla="*/ 1219 h 1469"/>
                <a:gd name="connsiteX40" fmla="*/ 2195 w 2427"/>
                <a:gd name="connsiteY40" fmla="*/ 1213 h 1469"/>
                <a:gd name="connsiteX41" fmla="*/ 2207 w 2427"/>
                <a:gd name="connsiteY41" fmla="*/ 1208 h 1469"/>
                <a:gd name="connsiteX42" fmla="*/ 2218 w 2427"/>
                <a:gd name="connsiteY42" fmla="*/ 1203 h 1469"/>
                <a:gd name="connsiteX43" fmla="*/ 2230 w 2427"/>
                <a:gd name="connsiteY43" fmla="*/ 1197 h 1469"/>
                <a:gd name="connsiteX44" fmla="*/ 2241 w 2427"/>
                <a:gd name="connsiteY44" fmla="*/ 1191 h 1469"/>
                <a:gd name="connsiteX45" fmla="*/ 2251 w 2427"/>
                <a:gd name="connsiteY45" fmla="*/ 1185 h 1469"/>
                <a:gd name="connsiteX46" fmla="*/ 2261 w 2427"/>
                <a:gd name="connsiteY46" fmla="*/ 1178 h 1469"/>
                <a:gd name="connsiteX47" fmla="*/ 2279 w 2427"/>
                <a:gd name="connsiteY47" fmla="*/ 1160 h 1469"/>
                <a:gd name="connsiteX48" fmla="*/ 2294 w 2427"/>
                <a:gd name="connsiteY48" fmla="*/ 1138 h 1469"/>
                <a:gd name="connsiteX49" fmla="*/ 2307 w 2427"/>
                <a:gd name="connsiteY49" fmla="*/ 1111 h 1469"/>
                <a:gd name="connsiteX50" fmla="*/ 2317 w 2427"/>
                <a:gd name="connsiteY50" fmla="*/ 1082 h 1469"/>
                <a:gd name="connsiteX51" fmla="*/ 2324 w 2427"/>
                <a:gd name="connsiteY51" fmla="*/ 1051 h 1469"/>
                <a:gd name="connsiteX52" fmla="*/ 2328 w 2427"/>
                <a:gd name="connsiteY52" fmla="*/ 1018 h 1469"/>
                <a:gd name="connsiteX53" fmla="*/ 2331 w 2427"/>
                <a:gd name="connsiteY53" fmla="*/ 985 h 1469"/>
                <a:gd name="connsiteX54" fmla="*/ 2331 w 2427"/>
                <a:gd name="connsiteY54" fmla="*/ 954 h 1469"/>
                <a:gd name="connsiteX55" fmla="*/ 2329 w 2427"/>
                <a:gd name="connsiteY55" fmla="*/ 927 h 1469"/>
                <a:gd name="connsiteX56" fmla="*/ 2327 w 2427"/>
                <a:gd name="connsiteY56" fmla="*/ 899 h 1469"/>
                <a:gd name="connsiteX57" fmla="*/ 2322 w 2427"/>
                <a:gd name="connsiteY57" fmla="*/ 871 h 1469"/>
                <a:gd name="connsiteX58" fmla="*/ 2315 w 2427"/>
                <a:gd name="connsiteY58" fmla="*/ 844 h 1469"/>
                <a:gd name="connsiteX59" fmla="*/ 2307 w 2427"/>
                <a:gd name="connsiteY59" fmla="*/ 819 h 1469"/>
                <a:gd name="connsiteX60" fmla="*/ 2297 w 2427"/>
                <a:gd name="connsiteY60" fmla="*/ 796 h 1469"/>
                <a:gd name="connsiteX61" fmla="*/ 2284 w 2427"/>
                <a:gd name="connsiteY61" fmla="*/ 777 h 1469"/>
                <a:gd name="connsiteX62" fmla="*/ 2269 w 2427"/>
                <a:gd name="connsiteY62" fmla="*/ 762 h 1469"/>
                <a:gd name="connsiteX63" fmla="*/ 2242 w 2427"/>
                <a:gd name="connsiteY63" fmla="*/ 743 h 1469"/>
                <a:gd name="connsiteX64" fmla="*/ 2213 w 2427"/>
                <a:gd name="connsiteY64" fmla="*/ 725 h 1469"/>
                <a:gd name="connsiteX65" fmla="*/ 2181 w 2427"/>
                <a:gd name="connsiteY65" fmla="*/ 706 h 1469"/>
                <a:gd name="connsiteX66" fmla="*/ 2147 w 2427"/>
                <a:gd name="connsiteY66" fmla="*/ 688 h 1469"/>
                <a:gd name="connsiteX67" fmla="*/ 2112 w 2427"/>
                <a:gd name="connsiteY67" fmla="*/ 672 h 1469"/>
                <a:gd name="connsiteX68" fmla="*/ 2074 w 2427"/>
                <a:gd name="connsiteY68" fmla="*/ 656 h 1469"/>
                <a:gd name="connsiteX69" fmla="*/ 2034 w 2427"/>
                <a:gd name="connsiteY69" fmla="*/ 640 h 1469"/>
                <a:gd name="connsiteX70" fmla="*/ 1993 w 2427"/>
                <a:gd name="connsiteY70" fmla="*/ 625 h 1469"/>
                <a:gd name="connsiteX71" fmla="*/ 1950 w 2427"/>
                <a:gd name="connsiteY71" fmla="*/ 611 h 1469"/>
                <a:gd name="connsiteX72" fmla="*/ 1904 w 2427"/>
                <a:gd name="connsiteY72" fmla="*/ 598 h 1469"/>
                <a:gd name="connsiteX73" fmla="*/ 1857 w 2427"/>
                <a:gd name="connsiteY73" fmla="*/ 585 h 1469"/>
                <a:gd name="connsiteX74" fmla="*/ 1808 w 2427"/>
                <a:gd name="connsiteY74" fmla="*/ 574 h 1469"/>
                <a:gd name="connsiteX75" fmla="*/ 1758 w 2427"/>
                <a:gd name="connsiteY75" fmla="*/ 563 h 1469"/>
                <a:gd name="connsiteX76" fmla="*/ 1707 w 2427"/>
                <a:gd name="connsiteY76" fmla="*/ 553 h 1469"/>
                <a:gd name="connsiteX77" fmla="*/ 1654 w 2427"/>
                <a:gd name="connsiteY77" fmla="*/ 543 h 1469"/>
                <a:gd name="connsiteX78" fmla="*/ 1599 w 2427"/>
                <a:gd name="connsiteY78" fmla="*/ 535 h 1469"/>
                <a:gd name="connsiteX79" fmla="*/ 1599 w 2427"/>
                <a:gd name="connsiteY79" fmla="*/ 535 h 1469"/>
                <a:gd name="connsiteX80" fmla="*/ 1595 w 2427"/>
                <a:gd name="connsiteY80" fmla="*/ 471 h 1469"/>
                <a:gd name="connsiteX81" fmla="*/ 1487 w 2427"/>
                <a:gd name="connsiteY81" fmla="*/ 471 h 1469"/>
                <a:gd name="connsiteX82" fmla="*/ 1496 w 2427"/>
                <a:gd name="connsiteY82" fmla="*/ 637 h 1469"/>
                <a:gd name="connsiteX83" fmla="*/ 1491 w 2427"/>
                <a:gd name="connsiteY83" fmla="*/ 638 h 1469"/>
                <a:gd name="connsiteX84" fmla="*/ 1487 w 2427"/>
                <a:gd name="connsiteY84" fmla="*/ 639 h 1469"/>
                <a:gd name="connsiteX85" fmla="*/ 1482 w 2427"/>
                <a:gd name="connsiteY85" fmla="*/ 640 h 1469"/>
                <a:gd name="connsiteX86" fmla="*/ 1477 w 2427"/>
                <a:gd name="connsiteY86" fmla="*/ 642 h 1469"/>
                <a:gd name="connsiteX87" fmla="*/ 1473 w 2427"/>
                <a:gd name="connsiteY87" fmla="*/ 644 h 1469"/>
                <a:gd name="connsiteX88" fmla="*/ 1468 w 2427"/>
                <a:gd name="connsiteY88" fmla="*/ 645 h 1469"/>
                <a:gd name="connsiteX89" fmla="*/ 1462 w 2427"/>
                <a:gd name="connsiteY89" fmla="*/ 646 h 1469"/>
                <a:gd name="connsiteX90" fmla="*/ 1458 w 2427"/>
                <a:gd name="connsiteY90" fmla="*/ 647 h 1469"/>
                <a:gd name="connsiteX91" fmla="*/ 1467 w 2427"/>
                <a:gd name="connsiteY91" fmla="*/ 643 h 1469"/>
                <a:gd name="connsiteX92" fmla="*/ 1418 w 2427"/>
                <a:gd name="connsiteY92" fmla="*/ 561 h 1469"/>
                <a:gd name="connsiteX93" fmla="*/ 1405 w 2427"/>
                <a:gd name="connsiteY93" fmla="*/ 452 h 1469"/>
                <a:gd name="connsiteX94" fmla="*/ 1417 w 2427"/>
                <a:gd name="connsiteY94" fmla="*/ 442 h 1469"/>
                <a:gd name="connsiteX95" fmla="*/ 1427 w 2427"/>
                <a:gd name="connsiteY95" fmla="*/ 430 h 1469"/>
                <a:gd name="connsiteX96" fmla="*/ 1438 w 2427"/>
                <a:gd name="connsiteY96" fmla="*/ 417 h 1469"/>
                <a:gd name="connsiteX97" fmla="*/ 1447 w 2427"/>
                <a:gd name="connsiteY97" fmla="*/ 403 h 1469"/>
                <a:gd name="connsiteX98" fmla="*/ 1456 w 2427"/>
                <a:gd name="connsiteY98" fmla="*/ 388 h 1469"/>
                <a:gd name="connsiteX99" fmla="*/ 1465 w 2427"/>
                <a:gd name="connsiteY99" fmla="*/ 372 h 1469"/>
                <a:gd name="connsiteX100" fmla="*/ 1472 w 2427"/>
                <a:gd name="connsiteY100" fmla="*/ 354 h 1469"/>
                <a:gd name="connsiteX101" fmla="*/ 1479 w 2427"/>
                <a:gd name="connsiteY101" fmla="*/ 337 h 1469"/>
                <a:gd name="connsiteX102" fmla="*/ 1487 w 2427"/>
                <a:gd name="connsiteY102" fmla="*/ 471 h 1469"/>
                <a:gd name="connsiteX103" fmla="*/ 1595 w 2427"/>
                <a:gd name="connsiteY103" fmla="*/ 471 h 1469"/>
                <a:gd name="connsiteX104" fmla="*/ 1585 w 2427"/>
                <a:gd name="connsiteY104" fmla="*/ 273 h 1469"/>
                <a:gd name="connsiteX105" fmla="*/ 1584 w 2427"/>
                <a:gd name="connsiteY105" fmla="*/ 265 h 1469"/>
                <a:gd name="connsiteX106" fmla="*/ 1580 w 2427"/>
                <a:gd name="connsiteY106" fmla="*/ 257 h 1469"/>
                <a:gd name="connsiteX107" fmla="*/ 1576 w 2427"/>
                <a:gd name="connsiteY107" fmla="*/ 250 h 1469"/>
                <a:gd name="connsiteX108" fmla="*/ 1570 w 2427"/>
                <a:gd name="connsiteY108" fmla="*/ 243 h 1469"/>
                <a:gd name="connsiteX109" fmla="*/ 1563 w 2427"/>
                <a:gd name="connsiteY109" fmla="*/ 237 h 1469"/>
                <a:gd name="connsiteX110" fmla="*/ 1556 w 2427"/>
                <a:gd name="connsiteY110" fmla="*/ 234 h 1469"/>
                <a:gd name="connsiteX111" fmla="*/ 1546 w 2427"/>
                <a:gd name="connsiteY111" fmla="*/ 231 h 1469"/>
                <a:gd name="connsiteX112" fmla="*/ 1538 w 2427"/>
                <a:gd name="connsiteY112" fmla="*/ 230 h 1469"/>
                <a:gd name="connsiteX113" fmla="*/ 1517 w 2427"/>
                <a:gd name="connsiteY113" fmla="*/ 230 h 1469"/>
                <a:gd name="connsiteX114" fmla="*/ 1511 w 2427"/>
                <a:gd name="connsiteY114" fmla="*/ 230 h 1469"/>
                <a:gd name="connsiteX115" fmla="*/ 1505 w 2427"/>
                <a:gd name="connsiteY115" fmla="*/ 231 h 1469"/>
                <a:gd name="connsiteX116" fmla="*/ 1501 w 2427"/>
                <a:gd name="connsiteY116" fmla="*/ 234 h 1469"/>
                <a:gd name="connsiteX117" fmla="*/ 1495 w 2427"/>
                <a:gd name="connsiteY117" fmla="*/ 236 h 1469"/>
                <a:gd name="connsiteX118" fmla="*/ 1495 w 2427"/>
                <a:gd name="connsiteY118" fmla="*/ 236 h 1469"/>
                <a:gd name="connsiteX119" fmla="*/ 1495 w 2427"/>
                <a:gd name="connsiteY119" fmla="*/ 235 h 1469"/>
                <a:gd name="connsiteX120" fmla="*/ 1495 w 2427"/>
                <a:gd name="connsiteY120" fmla="*/ 235 h 1469"/>
                <a:gd name="connsiteX121" fmla="*/ 1495 w 2427"/>
                <a:gd name="connsiteY121" fmla="*/ 235 h 1469"/>
                <a:gd name="connsiteX122" fmla="*/ 1493 w 2427"/>
                <a:gd name="connsiteY122" fmla="*/ 212 h 1469"/>
                <a:gd name="connsiteX123" fmla="*/ 1488 w 2427"/>
                <a:gd name="connsiteY123" fmla="*/ 188 h 1469"/>
                <a:gd name="connsiteX124" fmla="*/ 1481 w 2427"/>
                <a:gd name="connsiteY124" fmla="*/ 166 h 1469"/>
                <a:gd name="connsiteX125" fmla="*/ 1473 w 2427"/>
                <a:gd name="connsiteY125" fmla="*/ 145 h 1469"/>
                <a:gd name="connsiteX126" fmla="*/ 1462 w 2427"/>
                <a:gd name="connsiteY126" fmla="*/ 124 h 1469"/>
                <a:gd name="connsiteX127" fmla="*/ 1449 w 2427"/>
                <a:gd name="connsiteY127" fmla="*/ 105 h 1469"/>
                <a:gd name="connsiteX128" fmla="*/ 1434 w 2427"/>
                <a:gd name="connsiteY128" fmla="*/ 86 h 1469"/>
                <a:gd name="connsiteX129" fmla="*/ 1418 w 2427"/>
                <a:gd name="connsiteY129" fmla="*/ 69 h 1469"/>
                <a:gd name="connsiteX130" fmla="*/ 1399 w 2427"/>
                <a:gd name="connsiteY130" fmla="*/ 54 h 1469"/>
                <a:gd name="connsiteX131" fmla="*/ 1379 w 2427"/>
                <a:gd name="connsiteY131" fmla="*/ 40 h 1469"/>
                <a:gd name="connsiteX132" fmla="*/ 1359 w 2427"/>
                <a:gd name="connsiteY132" fmla="*/ 28 h 1469"/>
                <a:gd name="connsiteX133" fmla="*/ 1338 w 2427"/>
                <a:gd name="connsiteY133" fmla="*/ 18 h 1469"/>
                <a:gd name="connsiteX134" fmla="*/ 1316 w 2427"/>
                <a:gd name="connsiteY134" fmla="*/ 11 h 1469"/>
                <a:gd name="connsiteX135" fmla="*/ 1294 w 2427"/>
                <a:gd name="connsiteY135" fmla="*/ 5 h 1469"/>
                <a:gd name="connsiteX136" fmla="*/ 1271 w 2427"/>
                <a:gd name="connsiteY136" fmla="*/ 1 h 1469"/>
                <a:gd name="connsiteX137" fmla="*/ 1247 w 2427"/>
                <a:gd name="connsiteY137" fmla="*/ 0 h 1469"/>
                <a:gd name="connsiteX138" fmla="*/ 1225 w 2427"/>
                <a:gd name="connsiteY138" fmla="*/ 1 h 1469"/>
                <a:gd name="connsiteX139" fmla="*/ 1204 w 2427"/>
                <a:gd name="connsiteY139" fmla="*/ 4 h 1469"/>
                <a:gd name="connsiteX140" fmla="*/ 1183 w 2427"/>
                <a:gd name="connsiteY140" fmla="*/ 9 h 1469"/>
                <a:gd name="connsiteX141" fmla="*/ 1163 w 2427"/>
                <a:gd name="connsiteY141" fmla="*/ 15 h 1469"/>
                <a:gd name="connsiteX142" fmla="*/ 1144 w 2427"/>
                <a:gd name="connsiteY142" fmla="*/ 25 h 1469"/>
                <a:gd name="connsiteX143" fmla="*/ 1127 w 2427"/>
                <a:gd name="connsiteY143" fmla="*/ 34 h 1469"/>
                <a:gd name="connsiteX144" fmla="*/ 1110 w 2427"/>
                <a:gd name="connsiteY144" fmla="*/ 46 h 1469"/>
                <a:gd name="connsiteX145" fmla="*/ 1095 w 2427"/>
                <a:gd name="connsiteY145" fmla="*/ 60 h 1469"/>
                <a:gd name="connsiteX146" fmla="*/ 1080 w 2427"/>
                <a:gd name="connsiteY146" fmla="*/ 74 h 1469"/>
                <a:gd name="connsiteX147" fmla="*/ 1068 w 2427"/>
                <a:gd name="connsiteY147" fmla="*/ 90 h 1469"/>
                <a:gd name="connsiteX148" fmla="*/ 1057 w 2427"/>
                <a:gd name="connsiteY148" fmla="*/ 106 h 1469"/>
                <a:gd name="connsiteX149" fmla="*/ 1047 w 2427"/>
                <a:gd name="connsiteY149" fmla="*/ 125 h 1469"/>
                <a:gd name="connsiteX150" fmla="*/ 1039 w 2427"/>
                <a:gd name="connsiteY150" fmla="*/ 144 h 1469"/>
                <a:gd name="connsiteX151" fmla="*/ 1033 w 2427"/>
                <a:gd name="connsiteY151" fmla="*/ 164 h 1469"/>
                <a:gd name="connsiteX152" fmla="*/ 1029 w 2427"/>
                <a:gd name="connsiteY152" fmla="*/ 185 h 1469"/>
                <a:gd name="connsiteX153" fmla="*/ 1026 w 2427"/>
                <a:gd name="connsiteY153" fmla="*/ 207 h 1469"/>
                <a:gd name="connsiteX154" fmla="*/ 1003 w 2427"/>
                <a:gd name="connsiteY154" fmla="*/ 227 h 1469"/>
                <a:gd name="connsiteX155" fmla="*/ 976 w 2427"/>
                <a:gd name="connsiteY155" fmla="*/ 251 h 1469"/>
                <a:gd name="connsiteX156" fmla="*/ 947 w 2427"/>
                <a:gd name="connsiteY156" fmla="*/ 279 h 1469"/>
                <a:gd name="connsiteX157" fmla="*/ 919 w 2427"/>
                <a:gd name="connsiteY157" fmla="*/ 309 h 1469"/>
                <a:gd name="connsiteX158" fmla="*/ 893 w 2427"/>
                <a:gd name="connsiteY158" fmla="*/ 338 h 1469"/>
                <a:gd name="connsiteX159" fmla="*/ 873 w 2427"/>
                <a:gd name="connsiteY159" fmla="*/ 366 h 1469"/>
                <a:gd name="connsiteX160" fmla="*/ 860 w 2427"/>
                <a:gd name="connsiteY160" fmla="*/ 391 h 1469"/>
                <a:gd name="connsiteX161" fmla="*/ 858 w 2427"/>
                <a:gd name="connsiteY161" fmla="*/ 414 h 1469"/>
                <a:gd name="connsiteX162" fmla="*/ 860 w 2427"/>
                <a:gd name="connsiteY162" fmla="*/ 422 h 1469"/>
                <a:gd name="connsiteX163" fmla="*/ 864 w 2427"/>
                <a:gd name="connsiteY163" fmla="*/ 429 h 1469"/>
                <a:gd name="connsiteX164" fmla="*/ 870 w 2427"/>
                <a:gd name="connsiteY164" fmla="*/ 435 h 1469"/>
                <a:gd name="connsiteX165" fmla="*/ 877 w 2427"/>
                <a:gd name="connsiteY165" fmla="*/ 439 h 1469"/>
                <a:gd name="connsiteX166" fmla="*/ 887 w 2427"/>
                <a:gd name="connsiteY166" fmla="*/ 444 h 1469"/>
                <a:gd name="connsiteX167" fmla="*/ 898 w 2427"/>
                <a:gd name="connsiteY167" fmla="*/ 449 h 1469"/>
                <a:gd name="connsiteX168" fmla="*/ 911 w 2427"/>
                <a:gd name="connsiteY168" fmla="*/ 452 h 1469"/>
                <a:gd name="connsiteX169" fmla="*/ 923 w 2427"/>
                <a:gd name="connsiteY169" fmla="*/ 456 h 1469"/>
                <a:gd name="connsiteX170" fmla="*/ 936 w 2427"/>
                <a:gd name="connsiteY170" fmla="*/ 459 h 1469"/>
                <a:gd name="connsiteX171" fmla="*/ 950 w 2427"/>
                <a:gd name="connsiteY171" fmla="*/ 462 h 1469"/>
                <a:gd name="connsiteX172" fmla="*/ 964 w 2427"/>
                <a:gd name="connsiteY172" fmla="*/ 465 h 1469"/>
                <a:gd name="connsiteX173" fmla="*/ 978 w 2427"/>
                <a:gd name="connsiteY173" fmla="*/ 466 h 1469"/>
                <a:gd name="connsiteX174" fmla="*/ 991 w 2427"/>
                <a:gd name="connsiteY174" fmla="*/ 469 h 1469"/>
                <a:gd name="connsiteX175" fmla="*/ 1005 w 2427"/>
                <a:gd name="connsiteY175" fmla="*/ 470 h 1469"/>
                <a:gd name="connsiteX176" fmla="*/ 1018 w 2427"/>
                <a:gd name="connsiteY176" fmla="*/ 472 h 1469"/>
                <a:gd name="connsiteX177" fmla="*/ 1030 w 2427"/>
                <a:gd name="connsiteY177" fmla="*/ 473 h 1469"/>
                <a:gd name="connsiteX178" fmla="*/ 1041 w 2427"/>
                <a:gd name="connsiteY178" fmla="*/ 473 h 1469"/>
                <a:gd name="connsiteX179" fmla="*/ 1052 w 2427"/>
                <a:gd name="connsiteY179" fmla="*/ 474 h 1469"/>
                <a:gd name="connsiteX180" fmla="*/ 1061 w 2427"/>
                <a:gd name="connsiteY180" fmla="*/ 476 h 1469"/>
                <a:gd name="connsiteX181" fmla="*/ 1069 w 2427"/>
                <a:gd name="connsiteY181" fmla="*/ 476 h 1469"/>
                <a:gd name="connsiteX182" fmla="*/ 1082 w 2427"/>
                <a:gd name="connsiteY182" fmla="*/ 589 h 1469"/>
                <a:gd name="connsiteX183" fmla="*/ 1082 w 2427"/>
                <a:gd name="connsiteY183" fmla="*/ 593 h 1469"/>
                <a:gd name="connsiteX184" fmla="*/ 1074 w 2427"/>
                <a:gd name="connsiteY184" fmla="*/ 590 h 1469"/>
                <a:gd name="connsiteX185" fmla="*/ 1067 w 2427"/>
                <a:gd name="connsiteY185" fmla="*/ 588 h 1469"/>
                <a:gd name="connsiteX186" fmla="*/ 1059 w 2427"/>
                <a:gd name="connsiteY186" fmla="*/ 588 h 1469"/>
                <a:gd name="connsiteX187" fmla="*/ 1051 w 2427"/>
                <a:gd name="connsiteY187" fmla="*/ 590 h 1469"/>
                <a:gd name="connsiteX188" fmla="*/ 1046 w 2427"/>
                <a:gd name="connsiteY188" fmla="*/ 591 h 1469"/>
                <a:gd name="connsiteX189" fmla="*/ 1043 w 2427"/>
                <a:gd name="connsiteY189" fmla="*/ 593 h 1469"/>
                <a:gd name="connsiteX190" fmla="*/ 1039 w 2427"/>
                <a:gd name="connsiteY190" fmla="*/ 594 h 1469"/>
                <a:gd name="connsiteX191" fmla="*/ 1037 w 2427"/>
                <a:gd name="connsiteY191" fmla="*/ 595 h 1469"/>
                <a:gd name="connsiteX192" fmla="*/ 969 w 2427"/>
                <a:gd name="connsiteY192" fmla="*/ 501 h 1469"/>
                <a:gd name="connsiteX193" fmla="*/ 968 w 2427"/>
                <a:gd name="connsiteY193" fmla="*/ 500 h 1469"/>
                <a:gd name="connsiteX194" fmla="*/ 963 w 2427"/>
                <a:gd name="connsiteY194" fmla="*/ 497 h 1469"/>
                <a:gd name="connsiteX195" fmla="*/ 957 w 2427"/>
                <a:gd name="connsiteY195" fmla="*/ 493 h 1469"/>
                <a:gd name="connsiteX196" fmla="*/ 951 w 2427"/>
                <a:gd name="connsiteY196" fmla="*/ 491 h 1469"/>
                <a:gd name="connsiteX197" fmla="*/ 943 w 2427"/>
                <a:gd name="connsiteY197" fmla="*/ 488 h 1469"/>
                <a:gd name="connsiteX198" fmla="*/ 936 w 2427"/>
                <a:gd name="connsiteY198" fmla="*/ 488 h 1469"/>
                <a:gd name="connsiteX199" fmla="*/ 928 w 2427"/>
                <a:gd name="connsiteY199" fmla="*/ 491 h 1469"/>
                <a:gd name="connsiteX200" fmla="*/ 920 w 2427"/>
                <a:gd name="connsiteY200" fmla="*/ 493 h 1469"/>
                <a:gd name="connsiteX201" fmla="*/ 912 w 2427"/>
                <a:gd name="connsiteY201" fmla="*/ 499 h 1469"/>
                <a:gd name="connsiteX202" fmla="*/ 900 w 2427"/>
                <a:gd name="connsiteY202" fmla="*/ 514 h 1469"/>
                <a:gd name="connsiteX203" fmla="*/ 897 w 2427"/>
                <a:gd name="connsiteY203" fmla="*/ 529 h 1469"/>
                <a:gd name="connsiteX204" fmla="*/ 899 w 2427"/>
                <a:gd name="connsiteY204" fmla="*/ 543 h 1469"/>
                <a:gd name="connsiteX205" fmla="*/ 904 w 2427"/>
                <a:gd name="connsiteY205" fmla="*/ 554 h 1469"/>
                <a:gd name="connsiteX206" fmla="*/ 906 w 2427"/>
                <a:gd name="connsiteY206" fmla="*/ 557 h 1469"/>
                <a:gd name="connsiteX207" fmla="*/ 912 w 2427"/>
                <a:gd name="connsiteY207" fmla="*/ 564 h 1469"/>
                <a:gd name="connsiteX208" fmla="*/ 920 w 2427"/>
                <a:gd name="connsiteY208" fmla="*/ 576 h 1469"/>
                <a:gd name="connsiteX209" fmla="*/ 930 w 2427"/>
                <a:gd name="connsiteY209" fmla="*/ 590 h 1469"/>
                <a:gd name="connsiteX210" fmla="*/ 941 w 2427"/>
                <a:gd name="connsiteY210" fmla="*/ 604 h 1469"/>
                <a:gd name="connsiteX211" fmla="*/ 953 w 2427"/>
                <a:gd name="connsiteY211" fmla="*/ 619 h 1469"/>
                <a:gd name="connsiteX212" fmla="*/ 962 w 2427"/>
                <a:gd name="connsiteY212" fmla="*/ 632 h 1469"/>
                <a:gd name="connsiteX213" fmla="*/ 970 w 2427"/>
                <a:gd name="connsiteY213" fmla="*/ 643 h 1469"/>
                <a:gd name="connsiteX214" fmla="*/ 944 w 2427"/>
                <a:gd name="connsiteY214" fmla="*/ 636 h 1469"/>
                <a:gd name="connsiteX215" fmla="*/ 922 w 2427"/>
                <a:gd name="connsiteY215" fmla="*/ 628 h 1469"/>
                <a:gd name="connsiteX216" fmla="*/ 902 w 2427"/>
                <a:gd name="connsiteY216" fmla="*/ 618 h 1469"/>
                <a:gd name="connsiteX217" fmla="*/ 886 w 2427"/>
                <a:gd name="connsiteY217" fmla="*/ 609 h 1469"/>
                <a:gd name="connsiteX218" fmla="*/ 873 w 2427"/>
                <a:gd name="connsiteY218" fmla="*/ 600 h 1469"/>
                <a:gd name="connsiteX219" fmla="*/ 863 w 2427"/>
                <a:gd name="connsiteY219" fmla="*/ 589 h 1469"/>
                <a:gd name="connsiteX220" fmla="*/ 857 w 2427"/>
                <a:gd name="connsiteY220" fmla="*/ 578 h 1469"/>
                <a:gd name="connsiteX221" fmla="*/ 854 w 2427"/>
                <a:gd name="connsiteY221" fmla="*/ 567 h 1469"/>
                <a:gd name="connsiteX222" fmla="*/ 853 w 2427"/>
                <a:gd name="connsiteY222" fmla="*/ 559 h 1469"/>
                <a:gd name="connsiteX223" fmla="*/ 853 w 2427"/>
                <a:gd name="connsiteY223" fmla="*/ 552 h 1469"/>
                <a:gd name="connsiteX224" fmla="*/ 853 w 2427"/>
                <a:gd name="connsiteY224" fmla="*/ 545 h 1469"/>
                <a:gd name="connsiteX225" fmla="*/ 854 w 2427"/>
                <a:gd name="connsiteY225" fmla="*/ 538 h 1469"/>
                <a:gd name="connsiteX226" fmla="*/ 856 w 2427"/>
                <a:gd name="connsiteY226" fmla="*/ 518 h 1469"/>
                <a:gd name="connsiteX227" fmla="*/ 837 w 2427"/>
                <a:gd name="connsiteY227" fmla="*/ 520 h 1469"/>
                <a:gd name="connsiteX228" fmla="*/ 802 w 2427"/>
                <a:gd name="connsiteY228" fmla="*/ 524 h 1469"/>
                <a:gd name="connsiteX229" fmla="*/ 767 w 2427"/>
                <a:gd name="connsiteY229" fmla="*/ 528 h 1469"/>
                <a:gd name="connsiteX230" fmla="*/ 732 w 2427"/>
                <a:gd name="connsiteY230" fmla="*/ 532 h 1469"/>
                <a:gd name="connsiteX231" fmla="*/ 698 w 2427"/>
                <a:gd name="connsiteY231" fmla="*/ 538 h 1469"/>
                <a:gd name="connsiteX232" fmla="*/ 664 w 2427"/>
                <a:gd name="connsiteY232" fmla="*/ 542 h 1469"/>
                <a:gd name="connsiteX233" fmla="*/ 631 w 2427"/>
                <a:gd name="connsiteY233" fmla="*/ 548 h 1469"/>
                <a:gd name="connsiteX234" fmla="*/ 600 w 2427"/>
                <a:gd name="connsiteY234" fmla="*/ 554 h 1469"/>
                <a:gd name="connsiteX235" fmla="*/ 567 w 2427"/>
                <a:gd name="connsiteY235" fmla="*/ 560 h 1469"/>
                <a:gd name="connsiteX236" fmla="*/ 537 w 2427"/>
                <a:gd name="connsiteY236" fmla="*/ 567 h 1469"/>
                <a:gd name="connsiteX237" fmla="*/ 506 w 2427"/>
                <a:gd name="connsiteY237" fmla="*/ 574 h 1469"/>
                <a:gd name="connsiteX238" fmla="*/ 476 w 2427"/>
                <a:gd name="connsiteY238" fmla="*/ 581 h 1469"/>
                <a:gd name="connsiteX239" fmla="*/ 447 w 2427"/>
                <a:gd name="connsiteY239" fmla="*/ 589 h 1469"/>
                <a:gd name="connsiteX240" fmla="*/ 417 w 2427"/>
                <a:gd name="connsiteY240" fmla="*/ 596 h 1469"/>
                <a:gd name="connsiteX241" fmla="*/ 390 w 2427"/>
                <a:gd name="connsiteY241" fmla="*/ 604 h 1469"/>
                <a:gd name="connsiteX242" fmla="*/ 362 w 2427"/>
                <a:gd name="connsiteY242" fmla="*/ 614 h 1469"/>
                <a:gd name="connsiteX243" fmla="*/ 337 w 2427"/>
                <a:gd name="connsiteY243" fmla="*/ 622 h 1469"/>
                <a:gd name="connsiteX244" fmla="*/ 311 w 2427"/>
                <a:gd name="connsiteY244" fmla="*/ 631 h 1469"/>
                <a:gd name="connsiteX245" fmla="*/ 285 w 2427"/>
                <a:gd name="connsiteY245" fmla="*/ 640 h 1469"/>
                <a:gd name="connsiteX246" fmla="*/ 262 w 2427"/>
                <a:gd name="connsiteY246" fmla="*/ 650 h 1469"/>
                <a:gd name="connsiteX247" fmla="*/ 238 w 2427"/>
                <a:gd name="connsiteY247" fmla="*/ 660 h 1469"/>
                <a:gd name="connsiteX248" fmla="*/ 215 w 2427"/>
                <a:gd name="connsiteY248" fmla="*/ 671 h 1469"/>
                <a:gd name="connsiteX249" fmla="*/ 194 w 2427"/>
                <a:gd name="connsiteY249" fmla="*/ 681 h 1469"/>
                <a:gd name="connsiteX250" fmla="*/ 173 w 2427"/>
                <a:gd name="connsiteY250" fmla="*/ 692 h 1469"/>
                <a:gd name="connsiteX251" fmla="*/ 153 w 2427"/>
                <a:gd name="connsiteY251" fmla="*/ 702 h 1469"/>
                <a:gd name="connsiteX252" fmla="*/ 134 w 2427"/>
                <a:gd name="connsiteY252" fmla="*/ 714 h 1469"/>
                <a:gd name="connsiteX253" fmla="*/ 116 w 2427"/>
                <a:gd name="connsiteY253" fmla="*/ 726 h 1469"/>
                <a:gd name="connsiteX254" fmla="*/ 98 w 2427"/>
                <a:gd name="connsiteY254" fmla="*/ 737 h 1469"/>
                <a:gd name="connsiteX255" fmla="*/ 82 w 2427"/>
                <a:gd name="connsiteY255" fmla="*/ 749 h 1469"/>
                <a:gd name="connsiteX256" fmla="*/ 67 w 2427"/>
                <a:gd name="connsiteY256" fmla="*/ 762 h 1469"/>
                <a:gd name="connsiteX257" fmla="*/ 53 w 2427"/>
                <a:gd name="connsiteY257" fmla="*/ 774 h 1469"/>
                <a:gd name="connsiteX258" fmla="*/ 40 w 2427"/>
                <a:gd name="connsiteY258" fmla="*/ 787 h 1469"/>
                <a:gd name="connsiteX259" fmla="*/ 27 w 2427"/>
                <a:gd name="connsiteY259" fmla="*/ 799 h 1469"/>
                <a:gd name="connsiteX260" fmla="*/ 8 w 2427"/>
                <a:gd name="connsiteY260" fmla="*/ 836 h 1469"/>
                <a:gd name="connsiteX261" fmla="*/ 0 w 2427"/>
                <a:gd name="connsiteY261" fmla="*/ 882 h 1469"/>
                <a:gd name="connsiteX262" fmla="*/ 0 w 2427"/>
                <a:gd name="connsiteY262" fmla="*/ 927 h 1469"/>
                <a:gd name="connsiteX263" fmla="*/ 1 w 2427"/>
                <a:gd name="connsiteY263" fmla="*/ 958 h 1469"/>
                <a:gd name="connsiteX264" fmla="*/ 4 w 2427"/>
                <a:gd name="connsiteY264" fmla="*/ 983 h 1469"/>
                <a:gd name="connsiteX265" fmla="*/ 8 w 2427"/>
                <a:gd name="connsiteY265" fmla="*/ 1009 h 1469"/>
                <a:gd name="connsiteX266" fmla="*/ 14 w 2427"/>
                <a:gd name="connsiteY266" fmla="*/ 1034 h 1469"/>
                <a:gd name="connsiteX267" fmla="*/ 21 w 2427"/>
                <a:gd name="connsiteY267" fmla="*/ 1059 h 1469"/>
                <a:gd name="connsiteX268" fmla="*/ 29 w 2427"/>
                <a:gd name="connsiteY268" fmla="*/ 1082 h 1469"/>
                <a:gd name="connsiteX269" fmla="*/ 40 w 2427"/>
                <a:gd name="connsiteY269" fmla="*/ 1103 h 1469"/>
                <a:gd name="connsiteX270" fmla="*/ 51 w 2427"/>
                <a:gd name="connsiteY270" fmla="*/ 1122 h 1469"/>
                <a:gd name="connsiteX271" fmla="*/ 64 w 2427"/>
                <a:gd name="connsiteY271" fmla="*/ 1136 h 1469"/>
                <a:gd name="connsiteX272" fmla="*/ 81 w 2427"/>
                <a:gd name="connsiteY272" fmla="*/ 1149 h 1469"/>
                <a:gd name="connsiteX273" fmla="*/ 98 w 2427"/>
                <a:gd name="connsiteY273" fmla="*/ 1162 h 1469"/>
                <a:gd name="connsiteX274" fmla="*/ 118 w 2427"/>
                <a:gd name="connsiteY274" fmla="*/ 1173 h 1469"/>
                <a:gd name="connsiteX275" fmla="*/ 138 w 2427"/>
                <a:gd name="connsiteY275" fmla="*/ 1184 h 1469"/>
                <a:gd name="connsiteX276" fmla="*/ 160 w 2427"/>
                <a:gd name="connsiteY276" fmla="*/ 1193 h 1469"/>
                <a:gd name="connsiteX277" fmla="*/ 184 w 2427"/>
                <a:gd name="connsiteY277" fmla="*/ 1203 h 1469"/>
                <a:gd name="connsiteX278" fmla="*/ 208 w 2427"/>
                <a:gd name="connsiteY278" fmla="*/ 1211 h 1469"/>
                <a:gd name="connsiteX279" fmla="*/ 234 w 2427"/>
                <a:gd name="connsiteY279" fmla="*/ 1218 h 1469"/>
                <a:gd name="connsiteX280" fmla="*/ 242 w 2427"/>
                <a:gd name="connsiteY280" fmla="*/ 1239 h 1469"/>
                <a:gd name="connsiteX281" fmla="*/ 250 w 2427"/>
                <a:gd name="connsiteY281" fmla="*/ 1259 h 1469"/>
                <a:gd name="connsiteX282" fmla="*/ 261 w 2427"/>
                <a:gd name="connsiteY282" fmla="*/ 1279 h 1469"/>
                <a:gd name="connsiteX283" fmla="*/ 272 w 2427"/>
                <a:gd name="connsiteY283" fmla="*/ 1298 h 1469"/>
                <a:gd name="connsiteX284" fmla="*/ 285 w 2427"/>
                <a:gd name="connsiteY284" fmla="*/ 1317 h 1469"/>
                <a:gd name="connsiteX285" fmla="*/ 298 w 2427"/>
                <a:gd name="connsiteY285" fmla="*/ 1335 h 1469"/>
                <a:gd name="connsiteX286" fmla="*/ 313 w 2427"/>
                <a:gd name="connsiteY286" fmla="*/ 1352 h 1469"/>
                <a:gd name="connsiteX287" fmla="*/ 330 w 2427"/>
                <a:gd name="connsiteY287" fmla="*/ 1368 h 1469"/>
                <a:gd name="connsiteX288" fmla="*/ 342 w 2427"/>
                <a:gd name="connsiteY288" fmla="*/ 1380 h 1469"/>
                <a:gd name="connsiteX289" fmla="*/ 357 w 2427"/>
                <a:gd name="connsiteY289" fmla="*/ 1392 h 1469"/>
                <a:gd name="connsiteX290" fmla="*/ 371 w 2427"/>
                <a:gd name="connsiteY290" fmla="*/ 1402 h 1469"/>
                <a:gd name="connsiteX291" fmla="*/ 385 w 2427"/>
                <a:gd name="connsiteY291" fmla="*/ 1412 h 1469"/>
                <a:gd name="connsiteX292" fmla="*/ 400 w 2427"/>
                <a:gd name="connsiteY292" fmla="*/ 1421 h 1469"/>
                <a:gd name="connsiteX293" fmla="*/ 415 w 2427"/>
                <a:gd name="connsiteY293" fmla="*/ 1429 h 1469"/>
                <a:gd name="connsiteX294" fmla="*/ 430 w 2427"/>
                <a:gd name="connsiteY294" fmla="*/ 1436 h 1469"/>
                <a:gd name="connsiteX295" fmla="*/ 447 w 2427"/>
                <a:gd name="connsiteY295" fmla="*/ 1443 h 1469"/>
                <a:gd name="connsiteX296" fmla="*/ 462 w 2427"/>
                <a:gd name="connsiteY296" fmla="*/ 1449 h 1469"/>
                <a:gd name="connsiteX297" fmla="*/ 478 w 2427"/>
                <a:gd name="connsiteY297" fmla="*/ 1455 h 1469"/>
                <a:gd name="connsiteX298" fmla="*/ 494 w 2427"/>
                <a:gd name="connsiteY298" fmla="*/ 1458 h 1469"/>
                <a:gd name="connsiteX299" fmla="*/ 512 w 2427"/>
                <a:gd name="connsiteY299" fmla="*/ 1462 h 1469"/>
                <a:gd name="connsiteX300" fmla="*/ 528 w 2427"/>
                <a:gd name="connsiteY300" fmla="*/ 1465 h 1469"/>
                <a:gd name="connsiteX301" fmla="*/ 546 w 2427"/>
                <a:gd name="connsiteY301" fmla="*/ 1468 h 1469"/>
                <a:gd name="connsiteX302" fmla="*/ 562 w 2427"/>
                <a:gd name="connsiteY302" fmla="*/ 1469 h 1469"/>
                <a:gd name="connsiteX303" fmla="*/ 580 w 2427"/>
                <a:gd name="connsiteY303" fmla="*/ 1469 h 1469"/>
                <a:gd name="connsiteX304" fmla="*/ 597 w 2427"/>
                <a:gd name="connsiteY304" fmla="*/ 1469 h 1469"/>
                <a:gd name="connsiteX305" fmla="*/ 614 w 2427"/>
                <a:gd name="connsiteY305" fmla="*/ 1468 h 1469"/>
                <a:gd name="connsiteX306" fmla="*/ 631 w 2427"/>
                <a:gd name="connsiteY306" fmla="*/ 1465 h 1469"/>
                <a:gd name="connsiteX307" fmla="*/ 648 w 2427"/>
                <a:gd name="connsiteY307" fmla="*/ 1462 h 1469"/>
                <a:gd name="connsiteX308" fmla="*/ 664 w 2427"/>
                <a:gd name="connsiteY308" fmla="*/ 1458 h 1469"/>
                <a:gd name="connsiteX309" fmla="*/ 679 w 2427"/>
                <a:gd name="connsiteY309" fmla="*/ 1455 h 1469"/>
                <a:gd name="connsiteX310" fmla="*/ 695 w 2427"/>
                <a:gd name="connsiteY310" fmla="*/ 1449 h 1469"/>
                <a:gd name="connsiteX311" fmla="*/ 711 w 2427"/>
                <a:gd name="connsiteY311" fmla="*/ 1443 h 1469"/>
                <a:gd name="connsiteX312" fmla="*/ 726 w 2427"/>
                <a:gd name="connsiteY312" fmla="*/ 1436 h 1469"/>
                <a:gd name="connsiteX313" fmla="*/ 740 w 2427"/>
                <a:gd name="connsiteY313" fmla="*/ 1429 h 1469"/>
                <a:gd name="connsiteX314" fmla="*/ 754 w 2427"/>
                <a:gd name="connsiteY314" fmla="*/ 1421 h 1469"/>
                <a:gd name="connsiteX315" fmla="*/ 768 w 2427"/>
                <a:gd name="connsiteY315" fmla="*/ 1412 h 1469"/>
                <a:gd name="connsiteX316" fmla="*/ 781 w 2427"/>
                <a:gd name="connsiteY316" fmla="*/ 1402 h 1469"/>
                <a:gd name="connsiteX317" fmla="*/ 794 w 2427"/>
                <a:gd name="connsiteY317" fmla="*/ 1392 h 1469"/>
                <a:gd name="connsiteX318" fmla="*/ 807 w 2427"/>
                <a:gd name="connsiteY318" fmla="*/ 1380 h 1469"/>
                <a:gd name="connsiteX319" fmla="*/ 818 w 2427"/>
                <a:gd name="connsiteY319" fmla="*/ 1368 h 1469"/>
                <a:gd name="connsiteX320" fmla="*/ 830 w 2427"/>
                <a:gd name="connsiteY320" fmla="*/ 1356 h 1469"/>
                <a:gd name="connsiteX321" fmla="*/ 842 w 2427"/>
                <a:gd name="connsiteY321" fmla="*/ 1342 h 1469"/>
                <a:gd name="connsiteX322" fmla="*/ 851 w 2427"/>
                <a:gd name="connsiteY322" fmla="*/ 1326 h 1469"/>
                <a:gd name="connsiteX323" fmla="*/ 861 w 2427"/>
                <a:gd name="connsiteY323" fmla="*/ 1311 h 1469"/>
                <a:gd name="connsiteX324" fmla="*/ 870 w 2427"/>
                <a:gd name="connsiteY324" fmla="*/ 1296 h 1469"/>
                <a:gd name="connsiteX325" fmla="*/ 877 w 2427"/>
                <a:gd name="connsiteY325" fmla="*/ 1281 h 1469"/>
                <a:gd name="connsiteX326" fmla="*/ 884 w 2427"/>
                <a:gd name="connsiteY326" fmla="*/ 1264 h 1469"/>
                <a:gd name="connsiteX327" fmla="*/ 889 w 2427"/>
                <a:gd name="connsiteY327" fmla="*/ 1248 h 1469"/>
                <a:gd name="connsiteX328" fmla="*/ 908 w 2427"/>
                <a:gd name="connsiteY328" fmla="*/ 1248 h 1469"/>
                <a:gd name="connsiteX329" fmla="*/ 927 w 2427"/>
                <a:gd name="connsiteY329" fmla="*/ 1247 h 1469"/>
                <a:gd name="connsiteX330" fmla="*/ 946 w 2427"/>
                <a:gd name="connsiteY330" fmla="*/ 1247 h 1469"/>
                <a:gd name="connsiteX331" fmla="*/ 964 w 2427"/>
                <a:gd name="connsiteY331" fmla="*/ 1247 h 1469"/>
                <a:gd name="connsiteX332" fmla="*/ 983 w 2427"/>
                <a:gd name="connsiteY332" fmla="*/ 1246 h 1469"/>
                <a:gd name="connsiteX333" fmla="*/ 1002 w 2427"/>
                <a:gd name="connsiteY333" fmla="*/ 1246 h 1469"/>
                <a:gd name="connsiteX334" fmla="*/ 1020 w 2427"/>
                <a:gd name="connsiteY334" fmla="*/ 1246 h 1469"/>
                <a:gd name="connsiteX335" fmla="*/ 1039 w 2427"/>
                <a:gd name="connsiteY335" fmla="*/ 1245 h 1469"/>
                <a:gd name="connsiteX336" fmla="*/ 1058 w 2427"/>
                <a:gd name="connsiteY336" fmla="*/ 1245 h 1469"/>
                <a:gd name="connsiteX337" fmla="*/ 1078 w 2427"/>
                <a:gd name="connsiteY337" fmla="*/ 1245 h 1469"/>
                <a:gd name="connsiteX338" fmla="*/ 1096 w 2427"/>
                <a:gd name="connsiteY338" fmla="*/ 1245 h 1469"/>
                <a:gd name="connsiteX339" fmla="*/ 1116 w 2427"/>
                <a:gd name="connsiteY339" fmla="*/ 1243 h 1469"/>
                <a:gd name="connsiteX340" fmla="*/ 1135 w 2427"/>
                <a:gd name="connsiteY340" fmla="*/ 1243 h 1469"/>
                <a:gd name="connsiteX341" fmla="*/ 1155 w 2427"/>
                <a:gd name="connsiteY341" fmla="*/ 1243 h 1469"/>
                <a:gd name="connsiteX342" fmla="*/ 1174 w 2427"/>
                <a:gd name="connsiteY342" fmla="*/ 1243 h 1469"/>
                <a:gd name="connsiteX343" fmla="*/ 1193 w 2427"/>
                <a:gd name="connsiteY343" fmla="*/ 1243 h 1469"/>
                <a:gd name="connsiteX344" fmla="*/ 1214 w 2427"/>
                <a:gd name="connsiteY344" fmla="*/ 1243 h 1469"/>
                <a:gd name="connsiteX345" fmla="*/ 1235 w 2427"/>
                <a:gd name="connsiteY345" fmla="*/ 1243 h 1469"/>
                <a:gd name="connsiteX346" fmla="*/ 1257 w 2427"/>
                <a:gd name="connsiteY346" fmla="*/ 1243 h 1469"/>
                <a:gd name="connsiteX347" fmla="*/ 1278 w 2427"/>
                <a:gd name="connsiteY347" fmla="*/ 1245 h 1469"/>
                <a:gd name="connsiteX348" fmla="*/ 1299 w 2427"/>
                <a:gd name="connsiteY348" fmla="*/ 1245 h 1469"/>
                <a:gd name="connsiteX349" fmla="*/ 1320 w 2427"/>
                <a:gd name="connsiteY349" fmla="*/ 1245 h 1469"/>
                <a:gd name="connsiteX350" fmla="*/ 1339 w 2427"/>
                <a:gd name="connsiteY350" fmla="*/ 1246 h 1469"/>
                <a:gd name="connsiteX351" fmla="*/ 1361 w 2427"/>
                <a:gd name="connsiteY351" fmla="*/ 1246 h 1469"/>
                <a:gd name="connsiteX352" fmla="*/ 1380 w 2427"/>
                <a:gd name="connsiteY352" fmla="*/ 1247 h 1469"/>
                <a:gd name="connsiteX353" fmla="*/ 1401 w 2427"/>
                <a:gd name="connsiteY353" fmla="*/ 1248 h 1469"/>
                <a:gd name="connsiteX354" fmla="*/ 1421 w 2427"/>
                <a:gd name="connsiteY354" fmla="*/ 1248 h 1469"/>
                <a:gd name="connsiteX355" fmla="*/ 1441 w 2427"/>
                <a:gd name="connsiteY355" fmla="*/ 1249 h 1469"/>
                <a:gd name="connsiteX356" fmla="*/ 1461 w 2427"/>
                <a:gd name="connsiteY356" fmla="*/ 1250 h 1469"/>
                <a:gd name="connsiteX357" fmla="*/ 1481 w 2427"/>
                <a:gd name="connsiteY357" fmla="*/ 1252 h 1469"/>
                <a:gd name="connsiteX358" fmla="*/ 1501 w 2427"/>
                <a:gd name="connsiteY358" fmla="*/ 1252 h 1469"/>
                <a:gd name="connsiteX359" fmla="*/ 1521 w 2427"/>
                <a:gd name="connsiteY359" fmla="*/ 1253 h 1469"/>
                <a:gd name="connsiteX360" fmla="*/ 1528 w 2427"/>
                <a:gd name="connsiteY360" fmla="*/ 1269 h 1469"/>
                <a:gd name="connsiteX361" fmla="*/ 1496 w 2427"/>
                <a:gd name="connsiteY361" fmla="*/ 1203 h 1469"/>
                <a:gd name="connsiteX362" fmla="*/ 1449 w 2427"/>
                <a:gd name="connsiteY362" fmla="*/ 1203 h 1469"/>
                <a:gd name="connsiteX363" fmla="*/ 1412 w 2427"/>
                <a:gd name="connsiteY363" fmla="*/ 1158 h 1469"/>
                <a:gd name="connsiteX364" fmla="*/ 1421 w 2427"/>
                <a:gd name="connsiteY364" fmla="*/ 1134 h 1469"/>
                <a:gd name="connsiteX365" fmla="*/ 1431 w 2427"/>
                <a:gd name="connsiteY365" fmla="*/ 1104 h 1469"/>
                <a:gd name="connsiteX366" fmla="*/ 1427 w 2427"/>
                <a:gd name="connsiteY366" fmla="*/ 1098 h 1469"/>
                <a:gd name="connsiteX367" fmla="*/ 1475 w 2427"/>
                <a:gd name="connsiteY367" fmla="*/ 1053 h 1469"/>
                <a:gd name="connsiteX368" fmla="*/ 1425 w 2427"/>
                <a:gd name="connsiteY368" fmla="*/ 1050 h 1469"/>
                <a:gd name="connsiteX369" fmla="*/ 1487 w 2427"/>
                <a:gd name="connsiteY369" fmla="*/ 891 h 1469"/>
                <a:gd name="connsiteX370" fmla="*/ 1538 w 2427"/>
                <a:gd name="connsiteY370" fmla="*/ 843 h 1469"/>
                <a:gd name="connsiteX371" fmla="*/ 1570 w 2427"/>
                <a:gd name="connsiteY371" fmla="*/ 795 h 1469"/>
                <a:gd name="connsiteX372" fmla="*/ 1629 w 2427"/>
                <a:gd name="connsiteY372" fmla="*/ 762 h 1469"/>
                <a:gd name="connsiteX373" fmla="*/ 1632 w 2427"/>
                <a:gd name="connsiteY373" fmla="*/ 804 h 1469"/>
                <a:gd name="connsiteX374" fmla="*/ 1643 w 2427"/>
                <a:gd name="connsiteY374" fmla="*/ 772 h 1469"/>
                <a:gd name="connsiteX375" fmla="*/ 1657 w 2427"/>
                <a:gd name="connsiteY375" fmla="*/ 782 h 1469"/>
                <a:gd name="connsiteX376" fmla="*/ 1673 w 2427"/>
                <a:gd name="connsiteY376" fmla="*/ 791 h 1469"/>
                <a:gd name="connsiteX377" fmla="*/ 1688 w 2427"/>
                <a:gd name="connsiteY377" fmla="*/ 754 h 1469"/>
                <a:gd name="connsiteX378" fmla="*/ 1703 w 2427"/>
                <a:gd name="connsiteY378" fmla="*/ 761 h 1469"/>
                <a:gd name="connsiteX379" fmla="*/ 1704 w 2427"/>
                <a:gd name="connsiteY379" fmla="*/ 720 h 1469"/>
                <a:gd name="connsiteX380" fmla="*/ 1701 w 2427"/>
                <a:gd name="connsiteY380" fmla="*/ 765 h 1469"/>
                <a:gd name="connsiteX381" fmla="*/ 1719 w 2427"/>
                <a:gd name="connsiteY381" fmla="*/ 723 h 1469"/>
                <a:gd name="connsiteX382" fmla="*/ 1735 w 2427"/>
                <a:gd name="connsiteY382" fmla="*/ 774 h 1469"/>
                <a:gd name="connsiteX383" fmla="*/ 1731 w 2427"/>
                <a:gd name="connsiteY383" fmla="*/ 726 h 1469"/>
                <a:gd name="connsiteX384" fmla="*/ 1731 w 2427"/>
                <a:gd name="connsiteY384" fmla="*/ 735 h 1469"/>
                <a:gd name="connsiteX385" fmla="*/ 1743 w 2427"/>
                <a:gd name="connsiteY385" fmla="*/ 738 h 1469"/>
                <a:gd name="connsiteX386" fmla="*/ 1755 w 2427"/>
                <a:gd name="connsiteY386" fmla="*/ 774 h 1469"/>
                <a:gd name="connsiteX387" fmla="*/ 1664 w 2427"/>
                <a:gd name="connsiteY387" fmla="*/ 732 h 1469"/>
                <a:gd name="connsiteX388" fmla="*/ 1659 w 2427"/>
                <a:gd name="connsiteY388" fmla="*/ 774 h 1469"/>
                <a:gd name="connsiteX389" fmla="*/ 1707 w 2427"/>
                <a:gd name="connsiteY389" fmla="*/ 738 h 1469"/>
                <a:gd name="connsiteX390" fmla="*/ 1743 w 2427"/>
                <a:gd name="connsiteY390" fmla="*/ 762 h 1469"/>
                <a:gd name="connsiteX391" fmla="*/ 1752 w 2427"/>
                <a:gd name="connsiteY391" fmla="*/ 729 h 1469"/>
                <a:gd name="connsiteX392" fmla="*/ 1836 w 2427"/>
                <a:gd name="connsiteY392" fmla="*/ 747 h 1469"/>
                <a:gd name="connsiteX393" fmla="*/ 1707 w 2427"/>
                <a:gd name="connsiteY393" fmla="*/ 741 h 1469"/>
                <a:gd name="connsiteX394" fmla="*/ 1722 w 2427"/>
                <a:gd name="connsiteY394" fmla="*/ 738 h 1469"/>
                <a:gd name="connsiteX395" fmla="*/ 1857 w 2427"/>
                <a:gd name="connsiteY395" fmla="*/ 735 h 1469"/>
                <a:gd name="connsiteX396" fmla="*/ 1830 w 2427"/>
                <a:gd name="connsiteY396" fmla="*/ 697 h 1469"/>
                <a:gd name="connsiteX397" fmla="*/ 2013 w 2427"/>
                <a:gd name="connsiteY397" fmla="*/ 780 h 1469"/>
                <a:gd name="connsiteX398" fmla="*/ 1920 w 2427"/>
                <a:gd name="connsiteY398" fmla="*/ 774 h 1469"/>
                <a:gd name="connsiteX399" fmla="*/ 1830 w 2427"/>
                <a:gd name="connsiteY399" fmla="*/ 741 h 1469"/>
                <a:gd name="connsiteX400" fmla="*/ 1796 w 2427"/>
                <a:gd name="connsiteY400" fmla="*/ 738 h 1469"/>
                <a:gd name="connsiteX401" fmla="*/ 1797 w 2427"/>
                <a:gd name="connsiteY401" fmla="*/ 738 h 1469"/>
                <a:gd name="connsiteX402" fmla="*/ 1729 w 2427"/>
                <a:gd name="connsiteY402" fmla="*/ 703 h 1469"/>
                <a:gd name="connsiteX403" fmla="*/ 1791 w 2427"/>
                <a:gd name="connsiteY403" fmla="*/ 708 h 1469"/>
                <a:gd name="connsiteX404" fmla="*/ 1583 w 2427"/>
                <a:gd name="connsiteY404" fmla="*/ 794 h 1469"/>
                <a:gd name="connsiteX405" fmla="*/ 1735 w 2427"/>
                <a:gd name="connsiteY405" fmla="*/ 749 h 1469"/>
                <a:gd name="connsiteX406" fmla="*/ 1392 w 2427"/>
                <a:gd name="connsiteY406" fmla="*/ 973 h 1469"/>
                <a:gd name="connsiteX407" fmla="*/ 1454 w 2427"/>
                <a:gd name="connsiteY407" fmla="*/ 925 h 1469"/>
                <a:gd name="connsiteX408" fmla="*/ 1542 w 2427"/>
                <a:gd name="connsiteY408" fmla="*/ 915 h 1469"/>
                <a:gd name="connsiteX409" fmla="*/ 1410 w 2427"/>
                <a:gd name="connsiteY409" fmla="*/ 840 h 1469"/>
                <a:gd name="connsiteX410" fmla="*/ 1494 w 2427"/>
                <a:gd name="connsiteY410" fmla="*/ 1011 h 1469"/>
                <a:gd name="connsiteX411" fmla="*/ 1416 w 2427"/>
                <a:gd name="connsiteY411" fmla="*/ 879 h 1469"/>
                <a:gd name="connsiteX412" fmla="*/ 1401 w 2427"/>
                <a:gd name="connsiteY412" fmla="*/ 837 h 1469"/>
                <a:gd name="connsiteX413" fmla="*/ 1454 w 2427"/>
                <a:gd name="connsiteY413" fmla="*/ 840 h 1469"/>
                <a:gd name="connsiteX414" fmla="*/ 1454 w 2427"/>
                <a:gd name="connsiteY414" fmla="*/ 918 h 1469"/>
                <a:gd name="connsiteX415" fmla="*/ 1380 w 2427"/>
                <a:gd name="connsiteY415" fmla="*/ 967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205 w 2427"/>
                <a:gd name="connsiteY33" fmla="*/ 1082 h 1469"/>
                <a:gd name="connsiteX34" fmla="*/ 2201 w 2427"/>
                <a:gd name="connsiteY34" fmla="*/ 1084 h 1469"/>
                <a:gd name="connsiteX35" fmla="*/ 2208 w 2427"/>
                <a:gd name="connsiteY35" fmla="*/ 1083 h 1469"/>
                <a:gd name="connsiteX36" fmla="*/ 2205 w 2427"/>
                <a:gd name="connsiteY36" fmla="*/ 1080 h 1469"/>
                <a:gd name="connsiteX37" fmla="*/ 2199 w 2427"/>
                <a:gd name="connsiteY37" fmla="*/ 1080 h 1469"/>
                <a:gd name="connsiteX38" fmla="*/ 2171 w 2427"/>
                <a:gd name="connsiteY38" fmla="*/ 1224 h 1469"/>
                <a:gd name="connsiteX39" fmla="*/ 2183 w 2427"/>
                <a:gd name="connsiteY39" fmla="*/ 1219 h 1469"/>
                <a:gd name="connsiteX40" fmla="*/ 2195 w 2427"/>
                <a:gd name="connsiteY40" fmla="*/ 1213 h 1469"/>
                <a:gd name="connsiteX41" fmla="*/ 2207 w 2427"/>
                <a:gd name="connsiteY41" fmla="*/ 1208 h 1469"/>
                <a:gd name="connsiteX42" fmla="*/ 2218 w 2427"/>
                <a:gd name="connsiteY42" fmla="*/ 1203 h 1469"/>
                <a:gd name="connsiteX43" fmla="*/ 2230 w 2427"/>
                <a:gd name="connsiteY43" fmla="*/ 1197 h 1469"/>
                <a:gd name="connsiteX44" fmla="*/ 2241 w 2427"/>
                <a:gd name="connsiteY44" fmla="*/ 1191 h 1469"/>
                <a:gd name="connsiteX45" fmla="*/ 2251 w 2427"/>
                <a:gd name="connsiteY45" fmla="*/ 1185 h 1469"/>
                <a:gd name="connsiteX46" fmla="*/ 2261 w 2427"/>
                <a:gd name="connsiteY46" fmla="*/ 1178 h 1469"/>
                <a:gd name="connsiteX47" fmla="*/ 2279 w 2427"/>
                <a:gd name="connsiteY47" fmla="*/ 1160 h 1469"/>
                <a:gd name="connsiteX48" fmla="*/ 2294 w 2427"/>
                <a:gd name="connsiteY48" fmla="*/ 1138 h 1469"/>
                <a:gd name="connsiteX49" fmla="*/ 2307 w 2427"/>
                <a:gd name="connsiteY49" fmla="*/ 1111 h 1469"/>
                <a:gd name="connsiteX50" fmla="*/ 2317 w 2427"/>
                <a:gd name="connsiteY50" fmla="*/ 1082 h 1469"/>
                <a:gd name="connsiteX51" fmla="*/ 2324 w 2427"/>
                <a:gd name="connsiteY51" fmla="*/ 1051 h 1469"/>
                <a:gd name="connsiteX52" fmla="*/ 2328 w 2427"/>
                <a:gd name="connsiteY52" fmla="*/ 1018 h 1469"/>
                <a:gd name="connsiteX53" fmla="*/ 2331 w 2427"/>
                <a:gd name="connsiteY53" fmla="*/ 985 h 1469"/>
                <a:gd name="connsiteX54" fmla="*/ 2331 w 2427"/>
                <a:gd name="connsiteY54" fmla="*/ 954 h 1469"/>
                <a:gd name="connsiteX55" fmla="*/ 2329 w 2427"/>
                <a:gd name="connsiteY55" fmla="*/ 927 h 1469"/>
                <a:gd name="connsiteX56" fmla="*/ 2327 w 2427"/>
                <a:gd name="connsiteY56" fmla="*/ 899 h 1469"/>
                <a:gd name="connsiteX57" fmla="*/ 2322 w 2427"/>
                <a:gd name="connsiteY57" fmla="*/ 871 h 1469"/>
                <a:gd name="connsiteX58" fmla="*/ 2315 w 2427"/>
                <a:gd name="connsiteY58" fmla="*/ 844 h 1469"/>
                <a:gd name="connsiteX59" fmla="*/ 2307 w 2427"/>
                <a:gd name="connsiteY59" fmla="*/ 819 h 1469"/>
                <a:gd name="connsiteX60" fmla="*/ 2297 w 2427"/>
                <a:gd name="connsiteY60" fmla="*/ 796 h 1469"/>
                <a:gd name="connsiteX61" fmla="*/ 2284 w 2427"/>
                <a:gd name="connsiteY61" fmla="*/ 777 h 1469"/>
                <a:gd name="connsiteX62" fmla="*/ 2269 w 2427"/>
                <a:gd name="connsiteY62" fmla="*/ 762 h 1469"/>
                <a:gd name="connsiteX63" fmla="*/ 2242 w 2427"/>
                <a:gd name="connsiteY63" fmla="*/ 743 h 1469"/>
                <a:gd name="connsiteX64" fmla="*/ 2213 w 2427"/>
                <a:gd name="connsiteY64" fmla="*/ 725 h 1469"/>
                <a:gd name="connsiteX65" fmla="*/ 2181 w 2427"/>
                <a:gd name="connsiteY65" fmla="*/ 706 h 1469"/>
                <a:gd name="connsiteX66" fmla="*/ 2147 w 2427"/>
                <a:gd name="connsiteY66" fmla="*/ 688 h 1469"/>
                <a:gd name="connsiteX67" fmla="*/ 2112 w 2427"/>
                <a:gd name="connsiteY67" fmla="*/ 672 h 1469"/>
                <a:gd name="connsiteX68" fmla="*/ 2074 w 2427"/>
                <a:gd name="connsiteY68" fmla="*/ 656 h 1469"/>
                <a:gd name="connsiteX69" fmla="*/ 2034 w 2427"/>
                <a:gd name="connsiteY69" fmla="*/ 640 h 1469"/>
                <a:gd name="connsiteX70" fmla="*/ 1993 w 2427"/>
                <a:gd name="connsiteY70" fmla="*/ 625 h 1469"/>
                <a:gd name="connsiteX71" fmla="*/ 1950 w 2427"/>
                <a:gd name="connsiteY71" fmla="*/ 611 h 1469"/>
                <a:gd name="connsiteX72" fmla="*/ 1904 w 2427"/>
                <a:gd name="connsiteY72" fmla="*/ 598 h 1469"/>
                <a:gd name="connsiteX73" fmla="*/ 1857 w 2427"/>
                <a:gd name="connsiteY73" fmla="*/ 585 h 1469"/>
                <a:gd name="connsiteX74" fmla="*/ 1808 w 2427"/>
                <a:gd name="connsiteY74" fmla="*/ 574 h 1469"/>
                <a:gd name="connsiteX75" fmla="*/ 1758 w 2427"/>
                <a:gd name="connsiteY75" fmla="*/ 563 h 1469"/>
                <a:gd name="connsiteX76" fmla="*/ 1707 w 2427"/>
                <a:gd name="connsiteY76" fmla="*/ 553 h 1469"/>
                <a:gd name="connsiteX77" fmla="*/ 1654 w 2427"/>
                <a:gd name="connsiteY77" fmla="*/ 543 h 1469"/>
                <a:gd name="connsiteX78" fmla="*/ 1599 w 2427"/>
                <a:gd name="connsiteY78" fmla="*/ 535 h 1469"/>
                <a:gd name="connsiteX79" fmla="*/ 1599 w 2427"/>
                <a:gd name="connsiteY79" fmla="*/ 535 h 1469"/>
                <a:gd name="connsiteX80" fmla="*/ 1595 w 2427"/>
                <a:gd name="connsiteY80" fmla="*/ 471 h 1469"/>
                <a:gd name="connsiteX81" fmla="*/ 1487 w 2427"/>
                <a:gd name="connsiteY81" fmla="*/ 471 h 1469"/>
                <a:gd name="connsiteX82" fmla="*/ 1496 w 2427"/>
                <a:gd name="connsiteY82" fmla="*/ 637 h 1469"/>
                <a:gd name="connsiteX83" fmla="*/ 1491 w 2427"/>
                <a:gd name="connsiteY83" fmla="*/ 638 h 1469"/>
                <a:gd name="connsiteX84" fmla="*/ 1487 w 2427"/>
                <a:gd name="connsiteY84" fmla="*/ 639 h 1469"/>
                <a:gd name="connsiteX85" fmla="*/ 1482 w 2427"/>
                <a:gd name="connsiteY85" fmla="*/ 640 h 1469"/>
                <a:gd name="connsiteX86" fmla="*/ 1477 w 2427"/>
                <a:gd name="connsiteY86" fmla="*/ 642 h 1469"/>
                <a:gd name="connsiteX87" fmla="*/ 1473 w 2427"/>
                <a:gd name="connsiteY87" fmla="*/ 644 h 1469"/>
                <a:gd name="connsiteX88" fmla="*/ 1468 w 2427"/>
                <a:gd name="connsiteY88" fmla="*/ 645 h 1469"/>
                <a:gd name="connsiteX89" fmla="*/ 1462 w 2427"/>
                <a:gd name="connsiteY89" fmla="*/ 646 h 1469"/>
                <a:gd name="connsiteX90" fmla="*/ 1458 w 2427"/>
                <a:gd name="connsiteY90" fmla="*/ 647 h 1469"/>
                <a:gd name="connsiteX91" fmla="*/ 1467 w 2427"/>
                <a:gd name="connsiteY91" fmla="*/ 643 h 1469"/>
                <a:gd name="connsiteX92" fmla="*/ 1418 w 2427"/>
                <a:gd name="connsiteY92" fmla="*/ 561 h 1469"/>
                <a:gd name="connsiteX93" fmla="*/ 1405 w 2427"/>
                <a:gd name="connsiteY93" fmla="*/ 452 h 1469"/>
                <a:gd name="connsiteX94" fmla="*/ 1417 w 2427"/>
                <a:gd name="connsiteY94" fmla="*/ 442 h 1469"/>
                <a:gd name="connsiteX95" fmla="*/ 1427 w 2427"/>
                <a:gd name="connsiteY95" fmla="*/ 430 h 1469"/>
                <a:gd name="connsiteX96" fmla="*/ 1438 w 2427"/>
                <a:gd name="connsiteY96" fmla="*/ 417 h 1469"/>
                <a:gd name="connsiteX97" fmla="*/ 1447 w 2427"/>
                <a:gd name="connsiteY97" fmla="*/ 403 h 1469"/>
                <a:gd name="connsiteX98" fmla="*/ 1456 w 2427"/>
                <a:gd name="connsiteY98" fmla="*/ 388 h 1469"/>
                <a:gd name="connsiteX99" fmla="*/ 1465 w 2427"/>
                <a:gd name="connsiteY99" fmla="*/ 372 h 1469"/>
                <a:gd name="connsiteX100" fmla="*/ 1472 w 2427"/>
                <a:gd name="connsiteY100" fmla="*/ 354 h 1469"/>
                <a:gd name="connsiteX101" fmla="*/ 1479 w 2427"/>
                <a:gd name="connsiteY101" fmla="*/ 337 h 1469"/>
                <a:gd name="connsiteX102" fmla="*/ 1487 w 2427"/>
                <a:gd name="connsiteY102" fmla="*/ 471 h 1469"/>
                <a:gd name="connsiteX103" fmla="*/ 1595 w 2427"/>
                <a:gd name="connsiteY103" fmla="*/ 471 h 1469"/>
                <a:gd name="connsiteX104" fmla="*/ 1585 w 2427"/>
                <a:gd name="connsiteY104" fmla="*/ 273 h 1469"/>
                <a:gd name="connsiteX105" fmla="*/ 1584 w 2427"/>
                <a:gd name="connsiteY105" fmla="*/ 265 h 1469"/>
                <a:gd name="connsiteX106" fmla="*/ 1580 w 2427"/>
                <a:gd name="connsiteY106" fmla="*/ 257 h 1469"/>
                <a:gd name="connsiteX107" fmla="*/ 1576 w 2427"/>
                <a:gd name="connsiteY107" fmla="*/ 250 h 1469"/>
                <a:gd name="connsiteX108" fmla="*/ 1570 w 2427"/>
                <a:gd name="connsiteY108" fmla="*/ 243 h 1469"/>
                <a:gd name="connsiteX109" fmla="*/ 1563 w 2427"/>
                <a:gd name="connsiteY109" fmla="*/ 237 h 1469"/>
                <a:gd name="connsiteX110" fmla="*/ 1556 w 2427"/>
                <a:gd name="connsiteY110" fmla="*/ 234 h 1469"/>
                <a:gd name="connsiteX111" fmla="*/ 1546 w 2427"/>
                <a:gd name="connsiteY111" fmla="*/ 231 h 1469"/>
                <a:gd name="connsiteX112" fmla="*/ 1538 w 2427"/>
                <a:gd name="connsiteY112" fmla="*/ 230 h 1469"/>
                <a:gd name="connsiteX113" fmla="*/ 1517 w 2427"/>
                <a:gd name="connsiteY113" fmla="*/ 230 h 1469"/>
                <a:gd name="connsiteX114" fmla="*/ 1511 w 2427"/>
                <a:gd name="connsiteY114" fmla="*/ 230 h 1469"/>
                <a:gd name="connsiteX115" fmla="*/ 1505 w 2427"/>
                <a:gd name="connsiteY115" fmla="*/ 231 h 1469"/>
                <a:gd name="connsiteX116" fmla="*/ 1501 w 2427"/>
                <a:gd name="connsiteY116" fmla="*/ 234 h 1469"/>
                <a:gd name="connsiteX117" fmla="*/ 1495 w 2427"/>
                <a:gd name="connsiteY117" fmla="*/ 236 h 1469"/>
                <a:gd name="connsiteX118" fmla="*/ 1495 w 2427"/>
                <a:gd name="connsiteY118" fmla="*/ 236 h 1469"/>
                <a:gd name="connsiteX119" fmla="*/ 1495 w 2427"/>
                <a:gd name="connsiteY119" fmla="*/ 235 h 1469"/>
                <a:gd name="connsiteX120" fmla="*/ 1495 w 2427"/>
                <a:gd name="connsiteY120" fmla="*/ 235 h 1469"/>
                <a:gd name="connsiteX121" fmla="*/ 1495 w 2427"/>
                <a:gd name="connsiteY121" fmla="*/ 235 h 1469"/>
                <a:gd name="connsiteX122" fmla="*/ 1493 w 2427"/>
                <a:gd name="connsiteY122" fmla="*/ 212 h 1469"/>
                <a:gd name="connsiteX123" fmla="*/ 1488 w 2427"/>
                <a:gd name="connsiteY123" fmla="*/ 188 h 1469"/>
                <a:gd name="connsiteX124" fmla="*/ 1481 w 2427"/>
                <a:gd name="connsiteY124" fmla="*/ 166 h 1469"/>
                <a:gd name="connsiteX125" fmla="*/ 1473 w 2427"/>
                <a:gd name="connsiteY125" fmla="*/ 145 h 1469"/>
                <a:gd name="connsiteX126" fmla="*/ 1462 w 2427"/>
                <a:gd name="connsiteY126" fmla="*/ 124 h 1469"/>
                <a:gd name="connsiteX127" fmla="*/ 1449 w 2427"/>
                <a:gd name="connsiteY127" fmla="*/ 105 h 1469"/>
                <a:gd name="connsiteX128" fmla="*/ 1434 w 2427"/>
                <a:gd name="connsiteY128" fmla="*/ 86 h 1469"/>
                <a:gd name="connsiteX129" fmla="*/ 1418 w 2427"/>
                <a:gd name="connsiteY129" fmla="*/ 69 h 1469"/>
                <a:gd name="connsiteX130" fmla="*/ 1399 w 2427"/>
                <a:gd name="connsiteY130" fmla="*/ 54 h 1469"/>
                <a:gd name="connsiteX131" fmla="*/ 1379 w 2427"/>
                <a:gd name="connsiteY131" fmla="*/ 40 h 1469"/>
                <a:gd name="connsiteX132" fmla="*/ 1359 w 2427"/>
                <a:gd name="connsiteY132" fmla="*/ 28 h 1469"/>
                <a:gd name="connsiteX133" fmla="*/ 1338 w 2427"/>
                <a:gd name="connsiteY133" fmla="*/ 18 h 1469"/>
                <a:gd name="connsiteX134" fmla="*/ 1316 w 2427"/>
                <a:gd name="connsiteY134" fmla="*/ 11 h 1469"/>
                <a:gd name="connsiteX135" fmla="*/ 1294 w 2427"/>
                <a:gd name="connsiteY135" fmla="*/ 5 h 1469"/>
                <a:gd name="connsiteX136" fmla="*/ 1271 w 2427"/>
                <a:gd name="connsiteY136" fmla="*/ 1 h 1469"/>
                <a:gd name="connsiteX137" fmla="*/ 1247 w 2427"/>
                <a:gd name="connsiteY137" fmla="*/ 0 h 1469"/>
                <a:gd name="connsiteX138" fmla="*/ 1225 w 2427"/>
                <a:gd name="connsiteY138" fmla="*/ 1 h 1469"/>
                <a:gd name="connsiteX139" fmla="*/ 1204 w 2427"/>
                <a:gd name="connsiteY139" fmla="*/ 4 h 1469"/>
                <a:gd name="connsiteX140" fmla="*/ 1183 w 2427"/>
                <a:gd name="connsiteY140" fmla="*/ 9 h 1469"/>
                <a:gd name="connsiteX141" fmla="*/ 1163 w 2427"/>
                <a:gd name="connsiteY141" fmla="*/ 15 h 1469"/>
                <a:gd name="connsiteX142" fmla="*/ 1144 w 2427"/>
                <a:gd name="connsiteY142" fmla="*/ 25 h 1469"/>
                <a:gd name="connsiteX143" fmla="*/ 1127 w 2427"/>
                <a:gd name="connsiteY143" fmla="*/ 34 h 1469"/>
                <a:gd name="connsiteX144" fmla="*/ 1110 w 2427"/>
                <a:gd name="connsiteY144" fmla="*/ 46 h 1469"/>
                <a:gd name="connsiteX145" fmla="*/ 1095 w 2427"/>
                <a:gd name="connsiteY145" fmla="*/ 60 h 1469"/>
                <a:gd name="connsiteX146" fmla="*/ 1080 w 2427"/>
                <a:gd name="connsiteY146" fmla="*/ 74 h 1469"/>
                <a:gd name="connsiteX147" fmla="*/ 1068 w 2427"/>
                <a:gd name="connsiteY147" fmla="*/ 90 h 1469"/>
                <a:gd name="connsiteX148" fmla="*/ 1057 w 2427"/>
                <a:gd name="connsiteY148" fmla="*/ 106 h 1469"/>
                <a:gd name="connsiteX149" fmla="*/ 1047 w 2427"/>
                <a:gd name="connsiteY149" fmla="*/ 125 h 1469"/>
                <a:gd name="connsiteX150" fmla="*/ 1039 w 2427"/>
                <a:gd name="connsiteY150" fmla="*/ 144 h 1469"/>
                <a:gd name="connsiteX151" fmla="*/ 1033 w 2427"/>
                <a:gd name="connsiteY151" fmla="*/ 164 h 1469"/>
                <a:gd name="connsiteX152" fmla="*/ 1029 w 2427"/>
                <a:gd name="connsiteY152" fmla="*/ 185 h 1469"/>
                <a:gd name="connsiteX153" fmla="*/ 1026 w 2427"/>
                <a:gd name="connsiteY153" fmla="*/ 207 h 1469"/>
                <a:gd name="connsiteX154" fmla="*/ 1003 w 2427"/>
                <a:gd name="connsiteY154" fmla="*/ 227 h 1469"/>
                <a:gd name="connsiteX155" fmla="*/ 976 w 2427"/>
                <a:gd name="connsiteY155" fmla="*/ 251 h 1469"/>
                <a:gd name="connsiteX156" fmla="*/ 947 w 2427"/>
                <a:gd name="connsiteY156" fmla="*/ 279 h 1469"/>
                <a:gd name="connsiteX157" fmla="*/ 919 w 2427"/>
                <a:gd name="connsiteY157" fmla="*/ 309 h 1469"/>
                <a:gd name="connsiteX158" fmla="*/ 893 w 2427"/>
                <a:gd name="connsiteY158" fmla="*/ 338 h 1469"/>
                <a:gd name="connsiteX159" fmla="*/ 873 w 2427"/>
                <a:gd name="connsiteY159" fmla="*/ 366 h 1469"/>
                <a:gd name="connsiteX160" fmla="*/ 860 w 2427"/>
                <a:gd name="connsiteY160" fmla="*/ 391 h 1469"/>
                <a:gd name="connsiteX161" fmla="*/ 858 w 2427"/>
                <a:gd name="connsiteY161" fmla="*/ 414 h 1469"/>
                <a:gd name="connsiteX162" fmla="*/ 860 w 2427"/>
                <a:gd name="connsiteY162" fmla="*/ 422 h 1469"/>
                <a:gd name="connsiteX163" fmla="*/ 864 w 2427"/>
                <a:gd name="connsiteY163" fmla="*/ 429 h 1469"/>
                <a:gd name="connsiteX164" fmla="*/ 870 w 2427"/>
                <a:gd name="connsiteY164" fmla="*/ 435 h 1469"/>
                <a:gd name="connsiteX165" fmla="*/ 877 w 2427"/>
                <a:gd name="connsiteY165" fmla="*/ 439 h 1469"/>
                <a:gd name="connsiteX166" fmla="*/ 887 w 2427"/>
                <a:gd name="connsiteY166" fmla="*/ 444 h 1469"/>
                <a:gd name="connsiteX167" fmla="*/ 898 w 2427"/>
                <a:gd name="connsiteY167" fmla="*/ 449 h 1469"/>
                <a:gd name="connsiteX168" fmla="*/ 911 w 2427"/>
                <a:gd name="connsiteY168" fmla="*/ 452 h 1469"/>
                <a:gd name="connsiteX169" fmla="*/ 923 w 2427"/>
                <a:gd name="connsiteY169" fmla="*/ 456 h 1469"/>
                <a:gd name="connsiteX170" fmla="*/ 936 w 2427"/>
                <a:gd name="connsiteY170" fmla="*/ 459 h 1469"/>
                <a:gd name="connsiteX171" fmla="*/ 950 w 2427"/>
                <a:gd name="connsiteY171" fmla="*/ 462 h 1469"/>
                <a:gd name="connsiteX172" fmla="*/ 964 w 2427"/>
                <a:gd name="connsiteY172" fmla="*/ 465 h 1469"/>
                <a:gd name="connsiteX173" fmla="*/ 978 w 2427"/>
                <a:gd name="connsiteY173" fmla="*/ 466 h 1469"/>
                <a:gd name="connsiteX174" fmla="*/ 991 w 2427"/>
                <a:gd name="connsiteY174" fmla="*/ 469 h 1469"/>
                <a:gd name="connsiteX175" fmla="*/ 1005 w 2427"/>
                <a:gd name="connsiteY175" fmla="*/ 470 h 1469"/>
                <a:gd name="connsiteX176" fmla="*/ 1018 w 2427"/>
                <a:gd name="connsiteY176" fmla="*/ 472 h 1469"/>
                <a:gd name="connsiteX177" fmla="*/ 1030 w 2427"/>
                <a:gd name="connsiteY177" fmla="*/ 473 h 1469"/>
                <a:gd name="connsiteX178" fmla="*/ 1041 w 2427"/>
                <a:gd name="connsiteY178" fmla="*/ 473 h 1469"/>
                <a:gd name="connsiteX179" fmla="*/ 1052 w 2427"/>
                <a:gd name="connsiteY179" fmla="*/ 474 h 1469"/>
                <a:gd name="connsiteX180" fmla="*/ 1061 w 2427"/>
                <a:gd name="connsiteY180" fmla="*/ 476 h 1469"/>
                <a:gd name="connsiteX181" fmla="*/ 1069 w 2427"/>
                <a:gd name="connsiteY181" fmla="*/ 476 h 1469"/>
                <a:gd name="connsiteX182" fmla="*/ 1082 w 2427"/>
                <a:gd name="connsiteY182" fmla="*/ 589 h 1469"/>
                <a:gd name="connsiteX183" fmla="*/ 1082 w 2427"/>
                <a:gd name="connsiteY183" fmla="*/ 593 h 1469"/>
                <a:gd name="connsiteX184" fmla="*/ 1074 w 2427"/>
                <a:gd name="connsiteY184" fmla="*/ 590 h 1469"/>
                <a:gd name="connsiteX185" fmla="*/ 1067 w 2427"/>
                <a:gd name="connsiteY185" fmla="*/ 588 h 1469"/>
                <a:gd name="connsiteX186" fmla="*/ 1059 w 2427"/>
                <a:gd name="connsiteY186" fmla="*/ 588 h 1469"/>
                <a:gd name="connsiteX187" fmla="*/ 1051 w 2427"/>
                <a:gd name="connsiteY187" fmla="*/ 590 h 1469"/>
                <a:gd name="connsiteX188" fmla="*/ 1046 w 2427"/>
                <a:gd name="connsiteY188" fmla="*/ 591 h 1469"/>
                <a:gd name="connsiteX189" fmla="*/ 1043 w 2427"/>
                <a:gd name="connsiteY189" fmla="*/ 593 h 1469"/>
                <a:gd name="connsiteX190" fmla="*/ 1039 w 2427"/>
                <a:gd name="connsiteY190" fmla="*/ 594 h 1469"/>
                <a:gd name="connsiteX191" fmla="*/ 1037 w 2427"/>
                <a:gd name="connsiteY191" fmla="*/ 595 h 1469"/>
                <a:gd name="connsiteX192" fmla="*/ 969 w 2427"/>
                <a:gd name="connsiteY192" fmla="*/ 501 h 1469"/>
                <a:gd name="connsiteX193" fmla="*/ 968 w 2427"/>
                <a:gd name="connsiteY193" fmla="*/ 500 h 1469"/>
                <a:gd name="connsiteX194" fmla="*/ 963 w 2427"/>
                <a:gd name="connsiteY194" fmla="*/ 497 h 1469"/>
                <a:gd name="connsiteX195" fmla="*/ 957 w 2427"/>
                <a:gd name="connsiteY195" fmla="*/ 493 h 1469"/>
                <a:gd name="connsiteX196" fmla="*/ 951 w 2427"/>
                <a:gd name="connsiteY196" fmla="*/ 491 h 1469"/>
                <a:gd name="connsiteX197" fmla="*/ 943 w 2427"/>
                <a:gd name="connsiteY197" fmla="*/ 488 h 1469"/>
                <a:gd name="connsiteX198" fmla="*/ 936 w 2427"/>
                <a:gd name="connsiteY198" fmla="*/ 488 h 1469"/>
                <a:gd name="connsiteX199" fmla="*/ 928 w 2427"/>
                <a:gd name="connsiteY199" fmla="*/ 491 h 1469"/>
                <a:gd name="connsiteX200" fmla="*/ 920 w 2427"/>
                <a:gd name="connsiteY200" fmla="*/ 493 h 1469"/>
                <a:gd name="connsiteX201" fmla="*/ 912 w 2427"/>
                <a:gd name="connsiteY201" fmla="*/ 499 h 1469"/>
                <a:gd name="connsiteX202" fmla="*/ 900 w 2427"/>
                <a:gd name="connsiteY202" fmla="*/ 514 h 1469"/>
                <a:gd name="connsiteX203" fmla="*/ 897 w 2427"/>
                <a:gd name="connsiteY203" fmla="*/ 529 h 1469"/>
                <a:gd name="connsiteX204" fmla="*/ 899 w 2427"/>
                <a:gd name="connsiteY204" fmla="*/ 543 h 1469"/>
                <a:gd name="connsiteX205" fmla="*/ 904 w 2427"/>
                <a:gd name="connsiteY205" fmla="*/ 554 h 1469"/>
                <a:gd name="connsiteX206" fmla="*/ 906 w 2427"/>
                <a:gd name="connsiteY206" fmla="*/ 557 h 1469"/>
                <a:gd name="connsiteX207" fmla="*/ 912 w 2427"/>
                <a:gd name="connsiteY207" fmla="*/ 564 h 1469"/>
                <a:gd name="connsiteX208" fmla="*/ 920 w 2427"/>
                <a:gd name="connsiteY208" fmla="*/ 576 h 1469"/>
                <a:gd name="connsiteX209" fmla="*/ 930 w 2427"/>
                <a:gd name="connsiteY209" fmla="*/ 590 h 1469"/>
                <a:gd name="connsiteX210" fmla="*/ 941 w 2427"/>
                <a:gd name="connsiteY210" fmla="*/ 604 h 1469"/>
                <a:gd name="connsiteX211" fmla="*/ 953 w 2427"/>
                <a:gd name="connsiteY211" fmla="*/ 619 h 1469"/>
                <a:gd name="connsiteX212" fmla="*/ 962 w 2427"/>
                <a:gd name="connsiteY212" fmla="*/ 632 h 1469"/>
                <a:gd name="connsiteX213" fmla="*/ 970 w 2427"/>
                <a:gd name="connsiteY213" fmla="*/ 643 h 1469"/>
                <a:gd name="connsiteX214" fmla="*/ 944 w 2427"/>
                <a:gd name="connsiteY214" fmla="*/ 636 h 1469"/>
                <a:gd name="connsiteX215" fmla="*/ 922 w 2427"/>
                <a:gd name="connsiteY215" fmla="*/ 628 h 1469"/>
                <a:gd name="connsiteX216" fmla="*/ 902 w 2427"/>
                <a:gd name="connsiteY216" fmla="*/ 618 h 1469"/>
                <a:gd name="connsiteX217" fmla="*/ 886 w 2427"/>
                <a:gd name="connsiteY217" fmla="*/ 609 h 1469"/>
                <a:gd name="connsiteX218" fmla="*/ 873 w 2427"/>
                <a:gd name="connsiteY218" fmla="*/ 600 h 1469"/>
                <a:gd name="connsiteX219" fmla="*/ 863 w 2427"/>
                <a:gd name="connsiteY219" fmla="*/ 589 h 1469"/>
                <a:gd name="connsiteX220" fmla="*/ 857 w 2427"/>
                <a:gd name="connsiteY220" fmla="*/ 578 h 1469"/>
                <a:gd name="connsiteX221" fmla="*/ 854 w 2427"/>
                <a:gd name="connsiteY221" fmla="*/ 567 h 1469"/>
                <a:gd name="connsiteX222" fmla="*/ 853 w 2427"/>
                <a:gd name="connsiteY222" fmla="*/ 559 h 1469"/>
                <a:gd name="connsiteX223" fmla="*/ 853 w 2427"/>
                <a:gd name="connsiteY223" fmla="*/ 552 h 1469"/>
                <a:gd name="connsiteX224" fmla="*/ 853 w 2427"/>
                <a:gd name="connsiteY224" fmla="*/ 545 h 1469"/>
                <a:gd name="connsiteX225" fmla="*/ 854 w 2427"/>
                <a:gd name="connsiteY225" fmla="*/ 538 h 1469"/>
                <a:gd name="connsiteX226" fmla="*/ 856 w 2427"/>
                <a:gd name="connsiteY226" fmla="*/ 518 h 1469"/>
                <a:gd name="connsiteX227" fmla="*/ 837 w 2427"/>
                <a:gd name="connsiteY227" fmla="*/ 520 h 1469"/>
                <a:gd name="connsiteX228" fmla="*/ 802 w 2427"/>
                <a:gd name="connsiteY228" fmla="*/ 524 h 1469"/>
                <a:gd name="connsiteX229" fmla="*/ 767 w 2427"/>
                <a:gd name="connsiteY229" fmla="*/ 528 h 1469"/>
                <a:gd name="connsiteX230" fmla="*/ 732 w 2427"/>
                <a:gd name="connsiteY230" fmla="*/ 532 h 1469"/>
                <a:gd name="connsiteX231" fmla="*/ 698 w 2427"/>
                <a:gd name="connsiteY231" fmla="*/ 538 h 1469"/>
                <a:gd name="connsiteX232" fmla="*/ 664 w 2427"/>
                <a:gd name="connsiteY232" fmla="*/ 542 h 1469"/>
                <a:gd name="connsiteX233" fmla="*/ 631 w 2427"/>
                <a:gd name="connsiteY233" fmla="*/ 548 h 1469"/>
                <a:gd name="connsiteX234" fmla="*/ 600 w 2427"/>
                <a:gd name="connsiteY234" fmla="*/ 554 h 1469"/>
                <a:gd name="connsiteX235" fmla="*/ 567 w 2427"/>
                <a:gd name="connsiteY235" fmla="*/ 560 h 1469"/>
                <a:gd name="connsiteX236" fmla="*/ 537 w 2427"/>
                <a:gd name="connsiteY236" fmla="*/ 567 h 1469"/>
                <a:gd name="connsiteX237" fmla="*/ 506 w 2427"/>
                <a:gd name="connsiteY237" fmla="*/ 574 h 1469"/>
                <a:gd name="connsiteX238" fmla="*/ 476 w 2427"/>
                <a:gd name="connsiteY238" fmla="*/ 581 h 1469"/>
                <a:gd name="connsiteX239" fmla="*/ 447 w 2427"/>
                <a:gd name="connsiteY239" fmla="*/ 589 h 1469"/>
                <a:gd name="connsiteX240" fmla="*/ 417 w 2427"/>
                <a:gd name="connsiteY240" fmla="*/ 596 h 1469"/>
                <a:gd name="connsiteX241" fmla="*/ 390 w 2427"/>
                <a:gd name="connsiteY241" fmla="*/ 604 h 1469"/>
                <a:gd name="connsiteX242" fmla="*/ 362 w 2427"/>
                <a:gd name="connsiteY242" fmla="*/ 614 h 1469"/>
                <a:gd name="connsiteX243" fmla="*/ 337 w 2427"/>
                <a:gd name="connsiteY243" fmla="*/ 622 h 1469"/>
                <a:gd name="connsiteX244" fmla="*/ 311 w 2427"/>
                <a:gd name="connsiteY244" fmla="*/ 631 h 1469"/>
                <a:gd name="connsiteX245" fmla="*/ 285 w 2427"/>
                <a:gd name="connsiteY245" fmla="*/ 640 h 1469"/>
                <a:gd name="connsiteX246" fmla="*/ 262 w 2427"/>
                <a:gd name="connsiteY246" fmla="*/ 650 h 1469"/>
                <a:gd name="connsiteX247" fmla="*/ 238 w 2427"/>
                <a:gd name="connsiteY247" fmla="*/ 660 h 1469"/>
                <a:gd name="connsiteX248" fmla="*/ 215 w 2427"/>
                <a:gd name="connsiteY248" fmla="*/ 671 h 1469"/>
                <a:gd name="connsiteX249" fmla="*/ 194 w 2427"/>
                <a:gd name="connsiteY249" fmla="*/ 681 h 1469"/>
                <a:gd name="connsiteX250" fmla="*/ 173 w 2427"/>
                <a:gd name="connsiteY250" fmla="*/ 692 h 1469"/>
                <a:gd name="connsiteX251" fmla="*/ 153 w 2427"/>
                <a:gd name="connsiteY251" fmla="*/ 702 h 1469"/>
                <a:gd name="connsiteX252" fmla="*/ 134 w 2427"/>
                <a:gd name="connsiteY252" fmla="*/ 714 h 1469"/>
                <a:gd name="connsiteX253" fmla="*/ 116 w 2427"/>
                <a:gd name="connsiteY253" fmla="*/ 726 h 1469"/>
                <a:gd name="connsiteX254" fmla="*/ 98 w 2427"/>
                <a:gd name="connsiteY254" fmla="*/ 737 h 1469"/>
                <a:gd name="connsiteX255" fmla="*/ 82 w 2427"/>
                <a:gd name="connsiteY255" fmla="*/ 749 h 1469"/>
                <a:gd name="connsiteX256" fmla="*/ 67 w 2427"/>
                <a:gd name="connsiteY256" fmla="*/ 762 h 1469"/>
                <a:gd name="connsiteX257" fmla="*/ 53 w 2427"/>
                <a:gd name="connsiteY257" fmla="*/ 774 h 1469"/>
                <a:gd name="connsiteX258" fmla="*/ 40 w 2427"/>
                <a:gd name="connsiteY258" fmla="*/ 787 h 1469"/>
                <a:gd name="connsiteX259" fmla="*/ 27 w 2427"/>
                <a:gd name="connsiteY259" fmla="*/ 799 h 1469"/>
                <a:gd name="connsiteX260" fmla="*/ 8 w 2427"/>
                <a:gd name="connsiteY260" fmla="*/ 836 h 1469"/>
                <a:gd name="connsiteX261" fmla="*/ 0 w 2427"/>
                <a:gd name="connsiteY261" fmla="*/ 882 h 1469"/>
                <a:gd name="connsiteX262" fmla="*/ 0 w 2427"/>
                <a:gd name="connsiteY262" fmla="*/ 927 h 1469"/>
                <a:gd name="connsiteX263" fmla="*/ 1 w 2427"/>
                <a:gd name="connsiteY263" fmla="*/ 958 h 1469"/>
                <a:gd name="connsiteX264" fmla="*/ 4 w 2427"/>
                <a:gd name="connsiteY264" fmla="*/ 983 h 1469"/>
                <a:gd name="connsiteX265" fmla="*/ 8 w 2427"/>
                <a:gd name="connsiteY265" fmla="*/ 1009 h 1469"/>
                <a:gd name="connsiteX266" fmla="*/ 14 w 2427"/>
                <a:gd name="connsiteY266" fmla="*/ 1034 h 1469"/>
                <a:gd name="connsiteX267" fmla="*/ 21 w 2427"/>
                <a:gd name="connsiteY267" fmla="*/ 1059 h 1469"/>
                <a:gd name="connsiteX268" fmla="*/ 29 w 2427"/>
                <a:gd name="connsiteY268" fmla="*/ 1082 h 1469"/>
                <a:gd name="connsiteX269" fmla="*/ 40 w 2427"/>
                <a:gd name="connsiteY269" fmla="*/ 1103 h 1469"/>
                <a:gd name="connsiteX270" fmla="*/ 51 w 2427"/>
                <a:gd name="connsiteY270" fmla="*/ 1122 h 1469"/>
                <a:gd name="connsiteX271" fmla="*/ 64 w 2427"/>
                <a:gd name="connsiteY271" fmla="*/ 1136 h 1469"/>
                <a:gd name="connsiteX272" fmla="*/ 81 w 2427"/>
                <a:gd name="connsiteY272" fmla="*/ 1149 h 1469"/>
                <a:gd name="connsiteX273" fmla="*/ 98 w 2427"/>
                <a:gd name="connsiteY273" fmla="*/ 1162 h 1469"/>
                <a:gd name="connsiteX274" fmla="*/ 118 w 2427"/>
                <a:gd name="connsiteY274" fmla="*/ 1173 h 1469"/>
                <a:gd name="connsiteX275" fmla="*/ 138 w 2427"/>
                <a:gd name="connsiteY275" fmla="*/ 1184 h 1469"/>
                <a:gd name="connsiteX276" fmla="*/ 160 w 2427"/>
                <a:gd name="connsiteY276" fmla="*/ 1193 h 1469"/>
                <a:gd name="connsiteX277" fmla="*/ 184 w 2427"/>
                <a:gd name="connsiteY277" fmla="*/ 1203 h 1469"/>
                <a:gd name="connsiteX278" fmla="*/ 208 w 2427"/>
                <a:gd name="connsiteY278" fmla="*/ 1211 h 1469"/>
                <a:gd name="connsiteX279" fmla="*/ 234 w 2427"/>
                <a:gd name="connsiteY279" fmla="*/ 1218 h 1469"/>
                <a:gd name="connsiteX280" fmla="*/ 242 w 2427"/>
                <a:gd name="connsiteY280" fmla="*/ 1239 h 1469"/>
                <a:gd name="connsiteX281" fmla="*/ 250 w 2427"/>
                <a:gd name="connsiteY281" fmla="*/ 1259 h 1469"/>
                <a:gd name="connsiteX282" fmla="*/ 261 w 2427"/>
                <a:gd name="connsiteY282" fmla="*/ 1279 h 1469"/>
                <a:gd name="connsiteX283" fmla="*/ 272 w 2427"/>
                <a:gd name="connsiteY283" fmla="*/ 1298 h 1469"/>
                <a:gd name="connsiteX284" fmla="*/ 285 w 2427"/>
                <a:gd name="connsiteY284" fmla="*/ 1317 h 1469"/>
                <a:gd name="connsiteX285" fmla="*/ 298 w 2427"/>
                <a:gd name="connsiteY285" fmla="*/ 1335 h 1469"/>
                <a:gd name="connsiteX286" fmla="*/ 313 w 2427"/>
                <a:gd name="connsiteY286" fmla="*/ 1352 h 1469"/>
                <a:gd name="connsiteX287" fmla="*/ 330 w 2427"/>
                <a:gd name="connsiteY287" fmla="*/ 1368 h 1469"/>
                <a:gd name="connsiteX288" fmla="*/ 342 w 2427"/>
                <a:gd name="connsiteY288" fmla="*/ 1380 h 1469"/>
                <a:gd name="connsiteX289" fmla="*/ 357 w 2427"/>
                <a:gd name="connsiteY289" fmla="*/ 1392 h 1469"/>
                <a:gd name="connsiteX290" fmla="*/ 371 w 2427"/>
                <a:gd name="connsiteY290" fmla="*/ 1402 h 1469"/>
                <a:gd name="connsiteX291" fmla="*/ 385 w 2427"/>
                <a:gd name="connsiteY291" fmla="*/ 1412 h 1469"/>
                <a:gd name="connsiteX292" fmla="*/ 400 w 2427"/>
                <a:gd name="connsiteY292" fmla="*/ 1421 h 1469"/>
                <a:gd name="connsiteX293" fmla="*/ 415 w 2427"/>
                <a:gd name="connsiteY293" fmla="*/ 1429 h 1469"/>
                <a:gd name="connsiteX294" fmla="*/ 430 w 2427"/>
                <a:gd name="connsiteY294" fmla="*/ 1436 h 1469"/>
                <a:gd name="connsiteX295" fmla="*/ 447 w 2427"/>
                <a:gd name="connsiteY295" fmla="*/ 1443 h 1469"/>
                <a:gd name="connsiteX296" fmla="*/ 462 w 2427"/>
                <a:gd name="connsiteY296" fmla="*/ 1449 h 1469"/>
                <a:gd name="connsiteX297" fmla="*/ 478 w 2427"/>
                <a:gd name="connsiteY297" fmla="*/ 1455 h 1469"/>
                <a:gd name="connsiteX298" fmla="*/ 494 w 2427"/>
                <a:gd name="connsiteY298" fmla="*/ 1458 h 1469"/>
                <a:gd name="connsiteX299" fmla="*/ 512 w 2427"/>
                <a:gd name="connsiteY299" fmla="*/ 1462 h 1469"/>
                <a:gd name="connsiteX300" fmla="*/ 528 w 2427"/>
                <a:gd name="connsiteY300" fmla="*/ 1465 h 1469"/>
                <a:gd name="connsiteX301" fmla="*/ 546 w 2427"/>
                <a:gd name="connsiteY301" fmla="*/ 1468 h 1469"/>
                <a:gd name="connsiteX302" fmla="*/ 562 w 2427"/>
                <a:gd name="connsiteY302" fmla="*/ 1469 h 1469"/>
                <a:gd name="connsiteX303" fmla="*/ 580 w 2427"/>
                <a:gd name="connsiteY303" fmla="*/ 1469 h 1469"/>
                <a:gd name="connsiteX304" fmla="*/ 597 w 2427"/>
                <a:gd name="connsiteY304" fmla="*/ 1469 h 1469"/>
                <a:gd name="connsiteX305" fmla="*/ 614 w 2427"/>
                <a:gd name="connsiteY305" fmla="*/ 1468 h 1469"/>
                <a:gd name="connsiteX306" fmla="*/ 631 w 2427"/>
                <a:gd name="connsiteY306" fmla="*/ 1465 h 1469"/>
                <a:gd name="connsiteX307" fmla="*/ 648 w 2427"/>
                <a:gd name="connsiteY307" fmla="*/ 1462 h 1469"/>
                <a:gd name="connsiteX308" fmla="*/ 664 w 2427"/>
                <a:gd name="connsiteY308" fmla="*/ 1458 h 1469"/>
                <a:gd name="connsiteX309" fmla="*/ 679 w 2427"/>
                <a:gd name="connsiteY309" fmla="*/ 1455 h 1469"/>
                <a:gd name="connsiteX310" fmla="*/ 695 w 2427"/>
                <a:gd name="connsiteY310" fmla="*/ 1449 h 1469"/>
                <a:gd name="connsiteX311" fmla="*/ 711 w 2427"/>
                <a:gd name="connsiteY311" fmla="*/ 1443 h 1469"/>
                <a:gd name="connsiteX312" fmla="*/ 726 w 2427"/>
                <a:gd name="connsiteY312" fmla="*/ 1436 h 1469"/>
                <a:gd name="connsiteX313" fmla="*/ 740 w 2427"/>
                <a:gd name="connsiteY313" fmla="*/ 1429 h 1469"/>
                <a:gd name="connsiteX314" fmla="*/ 754 w 2427"/>
                <a:gd name="connsiteY314" fmla="*/ 1421 h 1469"/>
                <a:gd name="connsiteX315" fmla="*/ 768 w 2427"/>
                <a:gd name="connsiteY315" fmla="*/ 1412 h 1469"/>
                <a:gd name="connsiteX316" fmla="*/ 781 w 2427"/>
                <a:gd name="connsiteY316" fmla="*/ 1402 h 1469"/>
                <a:gd name="connsiteX317" fmla="*/ 794 w 2427"/>
                <a:gd name="connsiteY317" fmla="*/ 1392 h 1469"/>
                <a:gd name="connsiteX318" fmla="*/ 807 w 2427"/>
                <a:gd name="connsiteY318" fmla="*/ 1380 h 1469"/>
                <a:gd name="connsiteX319" fmla="*/ 818 w 2427"/>
                <a:gd name="connsiteY319" fmla="*/ 1368 h 1469"/>
                <a:gd name="connsiteX320" fmla="*/ 830 w 2427"/>
                <a:gd name="connsiteY320" fmla="*/ 1356 h 1469"/>
                <a:gd name="connsiteX321" fmla="*/ 842 w 2427"/>
                <a:gd name="connsiteY321" fmla="*/ 1342 h 1469"/>
                <a:gd name="connsiteX322" fmla="*/ 851 w 2427"/>
                <a:gd name="connsiteY322" fmla="*/ 1326 h 1469"/>
                <a:gd name="connsiteX323" fmla="*/ 861 w 2427"/>
                <a:gd name="connsiteY323" fmla="*/ 1311 h 1469"/>
                <a:gd name="connsiteX324" fmla="*/ 870 w 2427"/>
                <a:gd name="connsiteY324" fmla="*/ 1296 h 1469"/>
                <a:gd name="connsiteX325" fmla="*/ 877 w 2427"/>
                <a:gd name="connsiteY325" fmla="*/ 1281 h 1469"/>
                <a:gd name="connsiteX326" fmla="*/ 884 w 2427"/>
                <a:gd name="connsiteY326" fmla="*/ 1264 h 1469"/>
                <a:gd name="connsiteX327" fmla="*/ 889 w 2427"/>
                <a:gd name="connsiteY327" fmla="*/ 1248 h 1469"/>
                <a:gd name="connsiteX328" fmla="*/ 908 w 2427"/>
                <a:gd name="connsiteY328" fmla="*/ 1248 h 1469"/>
                <a:gd name="connsiteX329" fmla="*/ 927 w 2427"/>
                <a:gd name="connsiteY329" fmla="*/ 1247 h 1469"/>
                <a:gd name="connsiteX330" fmla="*/ 946 w 2427"/>
                <a:gd name="connsiteY330" fmla="*/ 1247 h 1469"/>
                <a:gd name="connsiteX331" fmla="*/ 964 w 2427"/>
                <a:gd name="connsiteY331" fmla="*/ 1247 h 1469"/>
                <a:gd name="connsiteX332" fmla="*/ 983 w 2427"/>
                <a:gd name="connsiteY332" fmla="*/ 1246 h 1469"/>
                <a:gd name="connsiteX333" fmla="*/ 1002 w 2427"/>
                <a:gd name="connsiteY333" fmla="*/ 1246 h 1469"/>
                <a:gd name="connsiteX334" fmla="*/ 1020 w 2427"/>
                <a:gd name="connsiteY334" fmla="*/ 1246 h 1469"/>
                <a:gd name="connsiteX335" fmla="*/ 1039 w 2427"/>
                <a:gd name="connsiteY335" fmla="*/ 1245 h 1469"/>
                <a:gd name="connsiteX336" fmla="*/ 1058 w 2427"/>
                <a:gd name="connsiteY336" fmla="*/ 1245 h 1469"/>
                <a:gd name="connsiteX337" fmla="*/ 1078 w 2427"/>
                <a:gd name="connsiteY337" fmla="*/ 1245 h 1469"/>
                <a:gd name="connsiteX338" fmla="*/ 1096 w 2427"/>
                <a:gd name="connsiteY338" fmla="*/ 1245 h 1469"/>
                <a:gd name="connsiteX339" fmla="*/ 1116 w 2427"/>
                <a:gd name="connsiteY339" fmla="*/ 1243 h 1469"/>
                <a:gd name="connsiteX340" fmla="*/ 1135 w 2427"/>
                <a:gd name="connsiteY340" fmla="*/ 1243 h 1469"/>
                <a:gd name="connsiteX341" fmla="*/ 1155 w 2427"/>
                <a:gd name="connsiteY341" fmla="*/ 1243 h 1469"/>
                <a:gd name="connsiteX342" fmla="*/ 1174 w 2427"/>
                <a:gd name="connsiteY342" fmla="*/ 1243 h 1469"/>
                <a:gd name="connsiteX343" fmla="*/ 1193 w 2427"/>
                <a:gd name="connsiteY343" fmla="*/ 1243 h 1469"/>
                <a:gd name="connsiteX344" fmla="*/ 1214 w 2427"/>
                <a:gd name="connsiteY344" fmla="*/ 1243 h 1469"/>
                <a:gd name="connsiteX345" fmla="*/ 1235 w 2427"/>
                <a:gd name="connsiteY345" fmla="*/ 1243 h 1469"/>
                <a:gd name="connsiteX346" fmla="*/ 1257 w 2427"/>
                <a:gd name="connsiteY346" fmla="*/ 1243 h 1469"/>
                <a:gd name="connsiteX347" fmla="*/ 1278 w 2427"/>
                <a:gd name="connsiteY347" fmla="*/ 1245 h 1469"/>
                <a:gd name="connsiteX348" fmla="*/ 1299 w 2427"/>
                <a:gd name="connsiteY348" fmla="*/ 1245 h 1469"/>
                <a:gd name="connsiteX349" fmla="*/ 1320 w 2427"/>
                <a:gd name="connsiteY349" fmla="*/ 1245 h 1469"/>
                <a:gd name="connsiteX350" fmla="*/ 1339 w 2427"/>
                <a:gd name="connsiteY350" fmla="*/ 1246 h 1469"/>
                <a:gd name="connsiteX351" fmla="*/ 1361 w 2427"/>
                <a:gd name="connsiteY351" fmla="*/ 1246 h 1469"/>
                <a:gd name="connsiteX352" fmla="*/ 1380 w 2427"/>
                <a:gd name="connsiteY352" fmla="*/ 1247 h 1469"/>
                <a:gd name="connsiteX353" fmla="*/ 1401 w 2427"/>
                <a:gd name="connsiteY353" fmla="*/ 1248 h 1469"/>
                <a:gd name="connsiteX354" fmla="*/ 1421 w 2427"/>
                <a:gd name="connsiteY354" fmla="*/ 1248 h 1469"/>
                <a:gd name="connsiteX355" fmla="*/ 1441 w 2427"/>
                <a:gd name="connsiteY355" fmla="*/ 1249 h 1469"/>
                <a:gd name="connsiteX356" fmla="*/ 1461 w 2427"/>
                <a:gd name="connsiteY356" fmla="*/ 1250 h 1469"/>
                <a:gd name="connsiteX357" fmla="*/ 1481 w 2427"/>
                <a:gd name="connsiteY357" fmla="*/ 1252 h 1469"/>
                <a:gd name="connsiteX358" fmla="*/ 1501 w 2427"/>
                <a:gd name="connsiteY358" fmla="*/ 1252 h 1469"/>
                <a:gd name="connsiteX359" fmla="*/ 1521 w 2427"/>
                <a:gd name="connsiteY359" fmla="*/ 1253 h 1469"/>
                <a:gd name="connsiteX360" fmla="*/ 1528 w 2427"/>
                <a:gd name="connsiteY360" fmla="*/ 1269 h 1469"/>
                <a:gd name="connsiteX361" fmla="*/ 1496 w 2427"/>
                <a:gd name="connsiteY361" fmla="*/ 1203 h 1469"/>
                <a:gd name="connsiteX362" fmla="*/ 1449 w 2427"/>
                <a:gd name="connsiteY362" fmla="*/ 1203 h 1469"/>
                <a:gd name="connsiteX363" fmla="*/ 1412 w 2427"/>
                <a:gd name="connsiteY363" fmla="*/ 1158 h 1469"/>
                <a:gd name="connsiteX364" fmla="*/ 1421 w 2427"/>
                <a:gd name="connsiteY364" fmla="*/ 1134 h 1469"/>
                <a:gd name="connsiteX365" fmla="*/ 1431 w 2427"/>
                <a:gd name="connsiteY365" fmla="*/ 1104 h 1469"/>
                <a:gd name="connsiteX366" fmla="*/ 1427 w 2427"/>
                <a:gd name="connsiteY366" fmla="*/ 1098 h 1469"/>
                <a:gd name="connsiteX367" fmla="*/ 1475 w 2427"/>
                <a:gd name="connsiteY367" fmla="*/ 1053 h 1469"/>
                <a:gd name="connsiteX368" fmla="*/ 1425 w 2427"/>
                <a:gd name="connsiteY368" fmla="*/ 1050 h 1469"/>
                <a:gd name="connsiteX369" fmla="*/ 1487 w 2427"/>
                <a:gd name="connsiteY369" fmla="*/ 891 h 1469"/>
                <a:gd name="connsiteX370" fmla="*/ 1538 w 2427"/>
                <a:gd name="connsiteY370" fmla="*/ 843 h 1469"/>
                <a:gd name="connsiteX371" fmla="*/ 1570 w 2427"/>
                <a:gd name="connsiteY371" fmla="*/ 795 h 1469"/>
                <a:gd name="connsiteX372" fmla="*/ 1629 w 2427"/>
                <a:gd name="connsiteY372" fmla="*/ 762 h 1469"/>
                <a:gd name="connsiteX373" fmla="*/ 1632 w 2427"/>
                <a:gd name="connsiteY373" fmla="*/ 804 h 1469"/>
                <a:gd name="connsiteX374" fmla="*/ 1643 w 2427"/>
                <a:gd name="connsiteY374" fmla="*/ 772 h 1469"/>
                <a:gd name="connsiteX375" fmla="*/ 1657 w 2427"/>
                <a:gd name="connsiteY375" fmla="*/ 782 h 1469"/>
                <a:gd name="connsiteX376" fmla="*/ 1673 w 2427"/>
                <a:gd name="connsiteY376" fmla="*/ 791 h 1469"/>
                <a:gd name="connsiteX377" fmla="*/ 1688 w 2427"/>
                <a:gd name="connsiteY377" fmla="*/ 754 h 1469"/>
                <a:gd name="connsiteX378" fmla="*/ 1703 w 2427"/>
                <a:gd name="connsiteY378" fmla="*/ 761 h 1469"/>
                <a:gd name="connsiteX379" fmla="*/ 1704 w 2427"/>
                <a:gd name="connsiteY379" fmla="*/ 720 h 1469"/>
                <a:gd name="connsiteX380" fmla="*/ 1701 w 2427"/>
                <a:gd name="connsiteY380" fmla="*/ 765 h 1469"/>
                <a:gd name="connsiteX381" fmla="*/ 1719 w 2427"/>
                <a:gd name="connsiteY381" fmla="*/ 723 h 1469"/>
                <a:gd name="connsiteX382" fmla="*/ 1735 w 2427"/>
                <a:gd name="connsiteY382" fmla="*/ 774 h 1469"/>
                <a:gd name="connsiteX383" fmla="*/ 1731 w 2427"/>
                <a:gd name="connsiteY383" fmla="*/ 726 h 1469"/>
                <a:gd name="connsiteX384" fmla="*/ 1731 w 2427"/>
                <a:gd name="connsiteY384" fmla="*/ 735 h 1469"/>
                <a:gd name="connsiteX385" fmla="*/ 1743 w 2427"/>
                <a:gd name="connsiteY385" fmla="*/ 738 h 1469"/>
                <a:gd name="connsiteX386" fmla="*/ 1755 w 2427"/>
                <a:gd name="connsiteY386" fmla="*/ 774 h 1469"/>
                <a:gd name="connsiteX387" fmla="*/ 1664 w 2427"/>
                <a:gd name="connsiteY387" fmla="*/ 732 h 1469"/>
                <a:gd name="connsiteX388" fmla="*/ 1659 w 2427"/>
                <a:gd name="connsiteY388" fmla="*/ 774 h 1469"/>
                <a:gd name="connsiteX389" fmla="*/ 1707 w 2427"/>
                <a:gd name="connsiteY389" fmla="*/ 738 h 1469"/>
                <a:gd name="connsiteX390" fmla="*/ 1743 w 2427"/>
                <a:gd name="connsiteY390" fmla="*/ 762 h 1469"/>
                <a:gd name="connsiteX391" fmla="*/ 1752 w 2427"/>
                <a:gd name="connsiteY391" fmla="*/ 729 h 1469"/>
                <a:gd name="connsiteX392" fmla="*/ 1836 w 2427"/>
                <a:gd name="connsiteY392" fmla="*/ 747 h 1469"/>
                <a:gd name="connsiteX393" fmla="*/ 1707 w 2427"/>
                <a:gd name="connsiteY393" fmla="*/ 741 h 1469"/>
                <a:gd name="connsiteX394" fmla="*/ 1722 w 2427"/>
                <a:gd name="connsiteY394" fmla="*/ 738 h 1469"/>
                <a:gd name="connsiteX395" fmla="*/ 1857 w 2427"/>
                <a:gd name="connsiteY395" fmla="*/ 735 h 1469"/>
                <a:gd name="connsiteX396" fmla="*/ 1830 w 2427"/>
                <a:gd name="connsiteY396" fmla="*/ 697 h 1469"/>
                <a:gd name="connsiteX397" fmla="*/ 2013 w 2427"/>
                <a:gd name="connsiteY397" fmla="*/ 780 h 1469"/>
                <a:gd name="connsiteX398" fmla="*/ 1920 w 2427"/>
                <a:gd name="connsiteY398" fmla="*/ 774 h 1469"/>
                <a:gd name="connsiteX399" fmla="*/ 1830 w 2427"/>
                <a:gd name="connsiteY399" fmla="*/ 741 h 1469"/>
                <a:gd name="connsiteX400" fmla="*/ 1796 w 2427"/>
                <a:gd name="connsiteY400" fmla="*/ 738 h 1469"/>
                <a:gd name="connsiteX401" fmla="*/ 1797 w 2427"/>
                <a:gd name="connsiteY401" fmla="*/ 738 h 1469"/>
                <a:gd name="connsiteX402" fmla="*/ 1729 w 2427"/>
                <a:gd name="connsiteY402" fmla="*/ 703 h 1469"/>
                <a:gd name="connsiteX403" fmla="*/ 1791 w 2427"/>
                <a:gd name="connsiteY403" fmla="*/ 708 h 1469"/>
                <a:gd name="connsiteX404" fmla="*/ 1583 w 2427"/>
                <a:gd name="connsiteY404" fmla="*/ 794 h 1469"/>
                <a:gd name="connsiteX405" fmla="*/ 1735 w 2427"/>
                <a:gd name="connsiteY405" fmla="*/ 749 h 1469"/>
                <a:gd name="connsiteX406" fmla="*/ 1392 w 2427"/>
                <a:gd name="connsiteY406" fmla="*/ 973 h 1469"/>
                <a:gd name="connsiteX407" fmla="*/ 1454 w 2427"/>
                <a:gd name="connsiteY407" fmla="*/ 925 h 1469"/>
                <a:gd name="connsiteX408" fmla="*/ 1542 w 2427"/>
                <a:gd name="connsiteY408" fmla="*/ 915 h 1469"/>
                <a:gd name="connsiteX409" fmla="*/ 1410 w 2427"/>
                <a:gd name="connsiteY409" fmla="*/ 840 h 1469"/>
                <a:gd name="connsiteX410" fmla="*/ 1494 w 2427"/>
                <a:gd name="connsiteY410" fmla="*/ 1011 h 1469"/>
                <a:gd name="connsiteX411" fmla="*/ 1416 w 2427"/>
                <a:gd name="connsiteY411" fmla="*/ 879 h 1469"/>
                <a:gd name="connsiteX412" fmla="*/ 1401 w 2427"/>
                <a:gd name="connsiteY412" fmla="*/ 837 h 1469"/>
                <a:gd name="connsiteX413" fmla="*/ 1454 w 2427"/>
                <a:gd name="connsiteY413" fmla="*/ 840 h 1469"/>
                <a:gd name="connsiteX414" fmla="*/ 1454 w 2427"/>
                <a:gd name="connsiteY414" fmla="*/ 918 h 1469"/>
                <a:gd name="connsiteX415" fmla="*/ 1380 w 2427"/>
                <a:gd name="connsiteY415" fmla="*/ 967 h 1469"/>
                <a:gd name="connsiteX416" fmla="*/ 1436 w 2427"/>
                <a:gd name="connsiteY41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203 w 2427"/>
                <a:gd name="connsiteY33" fmla="*/ 1129 h 1469"/>
                <a:gd name="connsiteX34" fmla="*/ 2205 w 2427"/>
                <a:gd name="connsiteY34" fmla="*/ 1082 h 1469"/>
                <a:gd name="connsiteX35" fmla="*/ 2201 w 2427"/>
                <a:gd name="connsiteY35" fmla="*/ 1084 h 1469"/>
                <a:gd name="connsiteX36" fmla="*/ 2208 w 2427"/>
                <a:gd name="connsiteY36" fmla="*/ 1083 h 1469"/>
                <a:gd name="connsiteX37" fmla="*/ 2205 w 2427"/>
                <a:gd name="connsiteY37" fmla="*/ 1080 h 1469"/>
                <a:gd name="connsiteX38" fmla="*/ 2199 w 2427"/>
                <a:gd name="connsiteY38" fmla="*/ 1080 h 1469"/>
                <a:gd name="connsiteX39" fmla="*/ 2171 w 2427"/>
                <a:gd name="connsiteY39" fmla="*/ 1224 h 1469"/>
                <a:gd name="connsiteX40" fmla="*/ 2183 w 2427"/>
                <a:gd name="connsiteY40" fmla="*/ 1219 h 1469"/>
                <a:gd name="connsiteX41" fmla="*/ 2195 w 2427"/>
                <a:gd name="connsiteY41" fmla="*/ 1213 h 1469"/>
                <a:gd name="connsiteX42" fmla="*/ 2207 w 2427"/>
                <a:gd name="connsiteY42" fmla="*/ 1208 h 1469"/>
                <a:gd name="connsiteX43" fmla="*/ 2218 w 2427"/>
                <a:gd name="connsiteY43" fmla="*/ 1203 h 1469"/>
                <a:gd name="connsiteX44" fmla="*/ 2230 w 2427"/>
                <a:gd name="connsiteY44" fmla="*/ 1197 h 1469"/>
                <a:gd name="connsiteX45" fmla="*/ 2241 w 2427"/>
                <a:gd name="connsiteY45" fmla="*/ 1191 h 1469"/>
                <a:gd name="connsiteX46" fmla="*/ 2251 w 2427"/>
                <a:gd name="connsiteY46" fmla="*/ 1185 h 1469"/>
                <a:gd name="connsiteX47" fmla="*/ 2261 w 2427"/>
                <a:gd name="connsiteY47" fmla="*/ 1178 h 1469"/>
                <a:gd name="connsiteX48" fmla="*/ 2279 w 2427"/>
                <a:gd name="connsiteY48" fmla="*/ 1160 h 1469"/>
                <a:gd name="connsiteX49" fmla="*/ 2294 w 2427"/>
                <a:gd name="connsiteY49" fmla="*/ 1138 h 1469"/>
                <a:gd name="connsiteX50" fmla="*/ 2307 w 2427"/>
                <a:gd name="connsiteY50" fmla="*/ 1111 h 1469"/>
                <a:gd name="connsiteX51" fmla="*/ 2317 w 2427"/>
                <a:gd name="connsiteY51" fmla="*/ 1082 h 1469"/>
                <a:gd name="connsiteX52" fmla="*/ 2324 w 2427"/>
                <a:gd name="connsiteY52" fmla="*/ 1051 h 1469"/>
                <a:gd name="connsiteX53" fmla="*/ 2328 w 2427"/>
                <a:gd name="connsiteY53" fmla="*/ 1018 h 1469"/>
                <a:gd name="connsiteX54" fmla="*/ 2331 w 2427"/>
                <a:gd name="connsiteY54" fmla="*/ 985 h 1469"/>
                <a:gd name="connsiteX55" fmla="*/ 2331 w 2427"/>
                <a:gd name="connsiteY55" fmla="*/ 954 h 1469"/>
                <a:gd name="connsiteX56" fmla="*/ 2329 w 2427"/>
                <a:gd name="connsiteY56" fmla="*/ 927 h 1469"/>
                <a:gd name="connsiteX57" fmla="*/ 2327 w 2427"/>
                <a:gd name="connsiteY57" fmla="*/ 899 h 1469"/>
                <a:gd name="connsiteX58" fmla="*/ 2322 w 2427"/>
                <a:gd name="connsiteY58" fmla="*/ 871 h 1469"/>
                <a:gd name="connsiteX59" fmla="*/ 2315 w 2427"/>
                <a:gd name="connsiteY59" fmla="*/ 844 h 1469"/>
                <a:gd name="connsiteX60" fmla="*/ 2307 w 2427"/>
                <a:gd name="connsiteY60" fmla="*/ 819 h 1469"/>
                <a:gd name="connsiteX61" fmla="*/ 2297 w 2427"/>
                <a:gd name="connsiteY61" fmla="*/ 796 h 1469"/>
                <a:gd name="connsiteX62" fmla="*/ 2284 w 2427"/>
                <a:gd name="connsiteY62" fmla="*/ 777 h 1469"/>
                <a:gd name="connsiteX63" fmla="*/ 2269 w 2427"/>
                <a:gd name="connsiteY63" fmla="*/ 762 h 1469"/>
                <a:gd name="connsiteX64" fmla="*/ 2242 w 2427"/>
                <a:gd name="connsiteY64" fmla="*/ 743 h 1469"/>
                <a:gd name="connsiteX65" fmla="*/ 2213 w 2427"/>
                <a:gd name="connsiteY65" fmla="*/ 725 h 1469"/>
                <a:gd name="connsiteX66" fmla="*/ 2181 w 2427"/>
                <a:gd name="connsiteY66" fmla="*/ 706 h 1469"/>
                <a:gd name="connsiteX67" fmla="*/ 2147 w 2427"/>
                <a:gd name="connsiteY67" fmla="*/ 688 h 1469"/>
                <a:gd name="connsiteX68" fmla="*/ 2112 w 2427"/>
                <a:gd name="connsiteY68" fmla="*/ 672 h 1469"/>
                <a:gd name="connsiteX69" fmla="*/ 2074 w 2427"/>
                <a:gd name="connsiteY69" fmla="*/ 656 h 1469"/>
                <a:gd name="connsiteX70" fmla="*/ 2034 w 2427"/>
                <a:gd name="connsiteY70" fmla="*/ 640 h 1469"/>
                <a:gd name="connsiteX71" fmla="*/ 1993 w 2427"/>
                <a:gd name="connsiteY71" fmla="*/ 625 h 1469"/>
                <a:gd name="connsiteX72" fmla="*/ 1950 w 2427"/>
                <a:gd name="connsiteY72" fmla="*/ 611 h 1469"/>
                <a:gd name="connsiteX73" fmla="*/ 1904 w 2427"/>
                <a:gd name="connsiteY73" fmla="*/ 598 h 1469"/>
                <a:gd name="connsiteX74" fmla="*/ 1857 w 2427"/>
                <a:gd name="connsiteY74" fmla="*/ 585 h 1469"/>
                <a:gd name="connsiteX75" fmla="*/ 1808 w 2427"/>
                <a:gd name="connsiteY75" fmla="*/ 574 h 1469"/>
                <a:gd name="connsiteX76" fmla="*/ 1758 w 2427"/>
                <a:gd name="connsiteY76" fmla="*/ 563 h 1469"/>
                <a:gd name="connsiteX77" fmla="*/ 1707 w 2427"/>
                <a:gd name="connsiteY77" fmla="*/ 553 h 1469"/>
                <a:gd name="connsiteX78" fmla="*/ 1654 w 2427"/>
                <a:gd name="connsiteY78" fmla="*/ 543 h 1469"/>
                <a:gd name="connsiteX79" fmla="*/ 1599 w 2427"/>
                <a:gd name="connsiteY79" fmla="*/ 535 h 1469"/>
                <a:gd name="connsiteX80" fmla="*/ 1599 w 2427"/>
                <a:gd name="connsiteY80" fmla="*/ 535 h 1469"/>
                <a:gd name="connsiteX81" fmla="*/ 1595 w 2427"/>
                <a:gd name="connsiteY81" fmla="*/ 471 h 1469"/>
                <a:gd name="connsiteX82" fmla="*/ 1487 w 2427"/>
                <a:gd name="connsiteY82" fmla="*/ 471 h 1469"/>
                <a:gd name="connsiteX83" fmla="*/ 1496 w 2427"/>
                <a:gd name="connsiteY83" fmla="*/ 637 h 1469"/>
                <a:gd name="connsiteX84" fmla="*/ 1491 w 2427"/>
                <a:gd name="connsiteY84" fmla="*/ 638 h 1469"/>
                <a:gd name="connsiteX85" fmla="*/ 1487 w 2427"/>
                <a:gd name="connsiteY85" fmla="*/ 639 h 1469"/>
                <a:gd name="connsiteX86" fmla="*/ 1482 w 2427"/>
                <a:gd name="connsiteY86" fmla="*/ 640 h 1469"/>
                <a:gd name="connsiteX87" fmla="*/ 1477 w 2427"/>
                <a:gd name="connsiteY87" fmla="*/ 642 h 1469"/>
                <a:gd name="connsiteX88" fmla="*/ 1473 w 2427"/>
                <a:gd name="connsiteY88" fmla="*/ 644 h 1469"/>
                <a:gd name="connsiteX89" fmla="*/ 1468 w 2427"/>
                <a:gd name="connsiteY89" fmla="*/ 645 h 1469"/>
                <a:gd name="connsiteX90" fmla="*/ 1462 w 2427"/>
                <a:gd name="connsiteY90" fmla="*/ 646 h 1469"/>
                <a:gd name="connsiteX91" fmla="*/ 1458 w 2427"/>
                <a:gd name="connsiteY91" fmla="*/ 647 h 1469"/>
                <a:gd name="connsiteX92" fmla="*/ 1467 w 2427"/>
                <a:gd name="connsiteY92" fmla="*/ 643 h 1469"/>
                <a:gd name="connsiteX93" fmla="*/ 1418 w 2427"/>
                <a:gd name="connsiteY93" fmla="*/ 561 h 1469"/>
                <a:gd name="connsiteX94" fmla="*/ 1405 w 2427"/>
                <a:gd name="connsiteY94" fmla="*/ 452 h 1469"/>
                <a:gd name="connsiteX95" fmla="*/ 1417 w 2427"/>
                <a:gd name="connsiteY95" fmla="*/ 442 h 1469"/>
                <a:gd name="connsiteX96" fmla="*/ 1427 w 2427"/>
                <a:gd name="connsiteY96" fmla="*/ 430 h 1469"/>
                <a:gd name="connsiteX97" fmla="*/ 1438 w 2427"/>
                <a:gd name="connsiteY97" fmla="*/ 417 h 1469"/>
                <a:gd name="connsiteX98" fmla="*/ 1447 w 2427"/>
                <a:gd name="connsiteY98" fmla="*/ 403 h 1469"/>
                <a:gd name="connsiteX99" fmla="*/ 1456 w 2427"/>
                <a:gd name="connsiteY99" fmla="*/ 388 h 1469"/>
                <a:gd name="connsiteX100" fmla="*/ 1465 w 2427"/>
                <a:gd name="connsiteY100" fmla="*/ 372 h 1469"/>
                <a:gd name="connsiteX101" fmla="*/ 1472 w 2427"/>
                <a:gd name="connsiteY101" fmla="*/ 354 h 1469"/>
                <a:gd name="connsiteX102" fmla="*/ 1479 w 2427"/>
                <a:gd name="connsiteY102" fmla="*/ 337 h 1469"/>
                <a:gd name="connsiteX103" fmla="*/ 1487 w 2427"/>
                <a:gd name="connsiteY103" fmla="*/ 471 h 1469"/>
                <a:gd name="connsiteX104" fmla="*/ 1595 w 2427"/>
                <a:gd name="connsiteY104" fmla="*/ 471 h 1469"/>
                <a:gd name="connsiteX105" fmla="*/ 1585 w 2427"/>
                <a:gd name="connsiteY105" fmla="*/ 273 h 1469"/>
                <a:gd name="connsiteX106" fmla="*/ 1584 w 2427"/>
                <a:gd name="connsiteY106" fmla="*/ 265 h 1469"/>
                <a:gd name="connsiteX107" fmla="*/ 1580 w 2427"/>
                <a:gd name="connsiteY107" fmla="*/ 257 h 1469"/>
                <a:gd name="connsiteX108" fmla="*/ 1576 w 2427"/>
                <a:gd name="connsiteY108" fmla="*/ 250 h 1469"/>
                <a:gd name="connsiteX109" fmla="*/ 1570 w 2427"/>
                <a:gd name="connsiteY109" fmla="*/ 243 h 1469"/>
                <a:gd name="connsiteX110" fmla="*/ 1563 w 2427"/>
                <a:gd name="connsiteY110" fmla="*/ 237 h 1469"/>
                <a:gd name="connsiteX111" fmla="*/ 1556 w 2427"/>
                <a:gd name="connsiteY111" fmla="*/ 234 h 1469"/>
                <a:gd name="connsiteX112" fmla="*/ 1546 w 2427"/>
                <a:gd name="connsiteY112" fmla="*/ 231 h 1469"/>
                <a:gd name="connsiteX113" fmla="*/ 1538 w 2427"/>
                <a:gd name="connsiteY113" fmla="*/ 230 h 1469"/>
                <a:gd name="connsiteX114" fmla="*/ 1517 w 2427"/>
                <a:gd name="connsiteY114" fmla="*/ 230 h 1469"/>
                <a:gd name="connsiteX115" fmla="*/ 1511 w 2427"/>
                <a:gd name="connsiteY115" fmla="*/ 230 h 1469"/>
                <a:gd name="connsiteX116" fmla="*/ 1505 w 2427"/>
                <a:gd name="connsiteY116" fmla="*/ 231 h 1469"/>
                <a:gd name="connsiteX117" fmla="*/ 1501 w 2427"/>
                <a:gd name="connsiteY117" fmla="*/ 234 h 1469"/>
                <a:gd name="connsiteX118" fmla="*/ 1495 w 2427"/>
                <a:gd name="connsiteY118" fmla="*/ 236 h 1469"/>
                <a:gd name="connsiteX119" fmla="*/ 1495 w 2427"/>
                <a:gd name="connsiteY119" fmla="*/ 236 h 1469"/>
                <a:gd name="connsiteX120" fmla="*/ 1495 w 2427"/>
                <a:gd name="connsiteY120" fmla="*/ 235 h 1469"/>
                <a:gd name="connsiteX121" fmla="*/ 1495 w 2427"/>
                <a:gd name="connsiteY121" fmla="*/ 235 h 1469"/>
                <a:gd name="connsiteX122" fmla="*/ 1495 w 2427"/>
                <a:gd name="connsiteY122" fmla="*/ 235 h 1469"/>
                <a:gd name="connsiteX123" fmla="*/ 1493 w 2427"/>
                <a:gd name="connsiteY123" fmla="*/ 212 h 1469"/>
                <a:gd name="connsiteX124" fmla="*/ 1488 w 2427"/>
                <a:gd name="connsiteY124" fmla="*/ 188 h 1469"/>
                <a:gd name="connsiteX125" fmla="*/ 1481 w 2427"/>
                <a:gd name="connsiteY125" fmla="*/ 166 h 1469"/>
                <a:gd name="connsiteX126" fmla="*/ 1473 w 2427"/>
                <a:gd name="connsiteY126" fmla="*/ 145 h 1469"/>
                <a:gd name="connsiteX127" fmla="*/ 1462 w 2427"/>
                <a:gd name="connsiteY127" fmla="*/ 124 h 1469"/>
                <a:gd name="connsiteX128" fmla="*/ 1449 w 2427"/>
                <a:gd name="connsiteY128" fmla="*/ 105 h 1469"/>
                <a:gd name="connsiteX129" fmla="*/ 1434 w 2427"/>
                <a:gd name="connsiteY129" fmla="*/ 86 h 1469"/>
                <a:gd name="connsiteX130" fmla="*/ 1418 w 2427"/>
                <a:gd name="connsiteY130" fmla="*/ 69 h 1469"/>
                <a:gd name="connsiteX131" fmla="*/ 1399 w 2427"/>
                <a:gd name="connsiteY131" fmla="*/ 54 h 1469"/>
                <a:gd name="connsiteX132" fmla="*/ 1379 w 2427"/>
                <a:gd name="connsiteY132" fmla="*/ 40 h 1469"/>
                <a:gd name="connsiteX133" fmla="*/ 1359 w 2427"/>
                <a:gd name="connsiteY133" fmla="*/ 28 h 1469"/>
                <a:gd name="connsiteX134" fmla="*/ 1338 w 2427"/>
                <a:gd name="connsiteY134" fmla="*/ 18 h 1469"/>
                <a:gd name="connsiteX135" fmla="*/ 1316 w 2427"/>
                <a:gd name="connsiteY135" fmla="*/ 11 h 1469"/>
                <a:gd name="connsiteX136" fmla="*/ 1294 w 2427"/>
                <a:gd name="connsiteY136" fmla="*/ 5 h 1469"/>
                <a:gd name="connsiteX137" fmla="*/ 1271 w 2427"/>
                <a:gd name="connsiteY137" fmla="*/ 1 h 1469"/>
                <a:gd name="connsiteX138" fmla="*/ 1247 w 2427"/>
                <a:gd name="connsiteY138" fmla="*/ 0 h 1469"/>
                <a:gd name="connsiteX139" fmla="*/ 1225 w 2427"/>
                <a:gd name="connsiteY139" fmla="*/ 1 h 1469"/>
                <a:gd name="connsiteX140" fmla="*/ 1204 w 2427"/>
                <a:gd name="connsiteY140" fmla="*/ 4 h 1469"/>
                <a:gd name="connsiteX141" fmla="*/ 1183 w 2427"/>
                <a:gd name="connsiteY141" fmla="*/ 9 h 1469"/>
                <a:gd name="connsiteX142" fmla="*/ 1163 w 2427"/>
                <a:gd name="connsiteY142" fmla="*/ 15 h 1469"/>
                <a:gd name="connsiteX143" fmla="*/ 1144 w 2427"/>
                <a:gd name="connsiteY143" fmla="*/ 25 h 1469"/>
                <a:gd name="connsiteX144" fmla="*/ 1127 w 2427"/>
                <a:gd name="connsiteY144" fmla="*/ 34 h 1469"/>
                <a:gd name="connsiteX145" fmla="*/ 1110 w 2427"/>
                <a:gd name="connsiteY145" fmla="*/ 46 h 1469"/>
                <a:gd name="connsiteX146" fmla="*/ 1095 w 2427"/>
                <a:gd name="connsiteY146" fmla="*/ 60 h 1469"/>
                <a:gd name="connsiteX147" fmla="*/ 1080 w 2427"/>
                <a:gd name="connsiteY147" fmla="*/ 74 h 1469"/>
                <a:gd name="connsiteX148" fmla="*/ 1068 w 2427"/>
                <a:gd name="connsiteY148" fmla="*/ 90 h 1469"/>
                <a:gd name="connsiteX149" fmla="*/ 1057 w 2427"/>
                <a:gd name="connsiteY149" fmla="*/ 106 h 1469"/>
                <a:gd name="connsiteX150" fmla="*/ 1047 w 2427"/>
                <a:gd name="connsiteY150" fmla="*/ 125 h 1469"/>
                <a:gd name="connsiteX151" fmla="*/ 1039 w 2427"/>
                <a:gd name="connsiteY151" fmla="*/ 144 h 1469"/>
                <a:gd name="connsiteX152" fmla="*/ 1033 w 2427"/>
                <a:gd name="connsiteY152" fmla="*/ 164 h 1469"/>
                <a:gd name="connsiteX153" fmla="*/ 1029 w 2427"/>
                <a:gd name="connsiteY153" fmla="*/ 185 h 1469"/>
                <a:gd name="connsiteX154" fmla="*/ 1026 w 2427"/>
                <a:gd name="connsiteY154" fmla="*/ 207 h 1469"/>
                <a:gd name="connsiteX155" fmla="*/ 1003 w 2427"/>
                <a:gd name="connsiteY155" fmla="*/ 227 h 1469"/>
                <a:gd name="connsiteX156" fmla="*/ 976 w 2427"/>
                <a:gd name="connsiteY156" fmla="*/ 251 h 1469"/>
                <a:gd name="connsiteX157" fmla="*/ 947 w 2427"/>
                <a:gd name="connsiteY157" fmla="*/ 279 h 1469"/>
                <a:gd name="connsiteX158" fmla="*/ 919 w 2427"/>
                <a:gd name="connsiteY158" fmla="*/ 309 h 1469"/>
                <a:gd name="connsiteX159" fmla="*/ 893 w 2427"/>
                <a:gd name="connsiteY159" fmla="*/ 338 h 1469"/>
                <a:gd name="connsiteX160" fmla="*/ 873 w 2427"/>
                <a:gd name="connsiteY160" fmla="*/ 366 h 1469"/>
                <a:gd name="connsiteX161" fmla="*/ 860 w 2427"/>
                <a:gd name="connsiteY161" fmla="*/ 391 h 1469"/>
                <a:gd name="connsiteX162" fmla="*/ 858 w 2427"/>
                <a:gd name="connsiteY162" fmla="*/ 414 h 1469"/>
                <a:gd name="connsiteX163" fmla="*/ 860 w 2427"/>
                <a:gd name="connsiteY163" fmla="*/ 422 h 1469"/>
                <a:gd name="connsiteX164" fmla="*/ 864 w 2427"/>
                <a:gd name="connsiteY164" fmla="*/ 429 h 1469"/>
                <a:gd name="connsiteX165" fmla="*/ 870 w 2427"/>
                <a:gd name="connsiteY165" fmla="*/ 435 h 1469"/>
                <a:gd name="connsiteX166" fmla="*/ 877 w 2427"/>
                <a:gd name="connsiteY166" fmla="*/ 439 h 1469"/>
                <a:gd name="connsiteX167" fmla="*/ 887 w 2427"/>
                <a:gd name="connsiteY167" fmla="*/ 444 h 1469"/>
                <a:gd name="connsiteX168" fmla="*/ 898 w 2427"/>
                <a:gd name="connsiteY168" fmla="*/ 449 h 1469"/>
                <a:gd name="connsiteX169" fmla="*/ 911 w 2427"/>
                <a:gd name="connsiteY169" fmla="*/ 452 h 1469"/>
                <a:gd name="connsiteX170" fmla="*/ 923 w 2427"/>
                <a:gd name="connsiteY170" fmla="*/ 456 h 1469"/>
                <a:gd name="connsiteX171" fmla="*/ 936 w 2427"/>
                <a:gd name="connsiteY171" fmla="*/ 459 h 1469"/>
                <a:gd name="connsiteX172" fmla="*/ 950 w 2427"/>
                <a:gd name="connsiteY172" fmla="*/ 462 h 1469"/>
                <a:gd name="connsiteX173" fmla="*/ 964 w 2427"/>
                <a:gd name="connsiteY173" fmla="*/ 465 h 1469"/>
                <a:gd name="connsiteX174" fmla="*/ 978 w 2427"/>
                <a:gd name="connsiteY174" fmla="*/ 466 h 1469"/>
                <a:gd name="connsiteX175" fmla="*/ 991 w 2427"/>
                <a:gd name="connsiteY175" fmla="*/ 469 h 1469"/>
                <a:gd name="connsiteX176" fmla="*/ 1005 w 2427"/>
                <a:gd name="connsiteY176" fmla="*/ 470 h 1469"/>
                <a:gd name="connsiteX177" fmla="*/ 1018 w 2427"/>
                <a:gd name="connsiteY177" fmla="*/ 472 h 1469"/>
                <a:gd name="connsiteX178" fmla="*/ 1030 w 2427"/>
                <a:gd name="connsiteY178" fmla="*/ 473 h 1469"/>
                <a:gd name="connsiteX179" fmla="*/ 1041 w 2427"/>
                <a:gd name="connsiteY179" fmla="*/ 473 h 1469"/>
                <a:gd name="connsiteX180" fmla="*/ 1052 w 2427"/>
                <a:gd name="connsiteY180" fmla="*/ 474 h 1469"/>
                <a:gd name="connsiteX181" fmla="*/ 1061 w 2427"/>
                <a:gd name="connsiteY181" fmla="*/ 476 h 1469"/>
                <a:gd name="connsiteX182" fmla="*/ 1069 w 2427"/>
                <a:gd name="connsiteY182" fmla="*/ 476 h 1469"/>
                <a:gd name="connsiteX183" fmla="*/ 1082 w 2427"/>
                <a:gd name="connsiteY183" fmla="*/ 589 h 1469"/>
                <a:gd name="connsiteX184" fmla="*/ 1082 w 2427"/>
                <a:gd name="connsiteY184" fmla="*/ 593 h 1469"/>
                <a:gd name="connsiteX185" fmla="*/ 1074 w 2427"/>
                <a:gd name="connsiteY185" fmla="*/ 590 h 1469"/>
                <a:gd name="connsiteX186" fmla="*/ 1067 w 2427"/>
                <a:gd name="connsiteY186" fmla="*/ 588 h 1469"/>
                <a:gd name="connsiteX187" fmla="*/ 1059 w 2427"/>
                <a:gd name="connsiteY187" fmla="*/ 588 h 1469"/>
                <a:gd name="connsiteX188" fmla="*/ 1051 w 2427"/>
                <a:gd name="connsiteY188" fmla="*/ 590 h 1469"/>
                <a:gd name="connsiteX189" fmla="*/ 1046 w 2427"/>
                <a:gd name="connsiteY189" fmla="*/ 591 h 1469"/>
                <a:gd name="connsiteX190" fmla="*/ 1043 w 2427"/>
                <a:gd name="connsiteY190" fmla="*/ 593 h 1469"/>
                <a:gd name="connsiteX191" fmla="*/ 1039 w 2427"/>
                <a:gd name="connsiteY191" fmla="*/ 594 h 1469"/>
                <a:gd name="connsiteX192" fmla="*/ 1037 w 2427"/>
                <a:gd name="connsiteY192" fmla="*/ 595 h 1469"/>
                <a:gd name="connsiteX193" fmla="*/ 969 w 2427"/>
                <a:gd name="connsiteY193" fmla="*/ 501 h 1469"/>
                <a:gd name="connsiteX194" fmla="*/ 968 w 2427"/>
                <a:gd name="connsiteY194" fmla="*/ 500 h 1469"/>
                <a:gd name="connsiteX195" fmla="*/ 963 w 2427"/>
                <a:gd name="connsiteY195" fmla="*/ 497 h 1469"/>
                <a:gd name="connsiteX196" fmla="*/ 957 w 2427"/>
                <a:gd name="connsiteY196" fmla="*/ 493 h 1469"/>
                <a:gd name="connsiteX197" fmla="*/ 951 w 2427"/>
                <a:gd name="connsiteY197" fmla="*/ 491 h 1469"/>
                <a:gd name="connsiteX198" fmla="*/ 943 w 2427"/>
                <a:gd name="connsiteY198" fmla="*/ 488 h 1469"/>
                <a:gd name="connsiteX199" fmla="*/ 936 w 2427"/>
                <a:gd name="connsiteY199" fmla="*/ 488 h 1469"/>
                <a:gd name="connsiteX200" fmla="*/ 928 w 2427"/>
                <a:gd name="connsiteY200" fmla="*/ 491 h 1469"/>
                <a:gd name="connsiteX201" fmla="*/ 920 w 2427"/>
                <a:gd name="connsiteY201" fmla="*/ 493 h 1469"/>
                <a:gd name="connsiteX202" fmla="*/ 912 w 2427"/>
                <a:gd name="connsiteY202" fmla="*/ 499 h 1469"/>
                <a:gd name="connsiteX203" fmla="*/ 900 w 2427"/>
                <a:gd name="connsiteY203" fmla="*/ 514 h 1469"/>
                <a:gd name="connsiteX204" fmla="*/ 897 w 2427"/>
                <a:gd name="connsiteY204" fmla="*/ 529 h 1469"/>
                <a:gd name="connsiteX205" fmla="*/ 899 w 2427"/>
                <a:gd name="connsiteY205" fmla="*/ 543 h 1469"/>
                <a:gd name="connsiteX206" fmla="*/ 904 w 2427"/>
                <a:gd name="connsiteY206" fmla="*/ 554 h 1469"/>
                <a:gd name="connsiteX207" fmla="*/ 906 w 2427"/>
                <a:gd name="connsiteY207" fmla="*/ 557 h 1469"/>
                <a:gd name="connsiteX208" fmla="*/ 912 w 2427"/>
                <a:gd name="connsiteY208" fmla="*/ 564 h 1469"/>
                <a:gd name="connsiteX209" fmla="*/ 920 w 2427"/>
                <a:gd name="connsiteY209" fmla="*/ 576 h 1469"/>
                <a:gd name="connsiteX210" fmla="*/ 930 w 2427"/>
                <a:gd name="connsiteY210" fmla="*/ 590 h 1469"/>
                <a:gd name="connsiteX211" fmla="*/ 941 w 2427"/>
                <a:gd name="connsiteY211" fmla="*/ 604 h 1469"/>
                <a:gd name="connsiteX212" fmla="*/ 953 w 2427"/>
                <a:gd name="connsiteY212" fmla="*/ 619 h 1469"/>
                <a:gd name="connsiteX213" fmla="*/ 962 w 2427"/>
                <a:gd name="connsiteY213" fmla="*/ 632 h 1469"/>
                <a:gd name="connsiteX214" fmla="*/ 970 w 2427"/>
                <a:gd name="connsiteY214" fmla="*/ 643 h 1469"/>
                <a:gd name="connsiteX215" fmla="*/ 944 w 2427"/>
                <a:gd name="connsiteY215" fmla="*/ 636 h 1469"/>
                <a:gd name="connsiteX216" fmla="*/ 922 w 2427"/>
                <a:gd name="connsiteY216" fmla="*/ 628 h 1469"/>
                <a:gd name="connsiteX217" fmla="*/ 902 w 2427"/>
                <a:gd name="connsiteY217" fmla="*/ 618 h 1469"/>
                <a:gd name="connsiteX218" fmla="*/ 886 w 2427"/>
                <a:gd name="connsiteY218" fmla="*/ 609 h 1469"/>
                <a:gd name="connsiteX219" fmla="*/ 873 w 2427"/>
                <a:gd name="connsiteY219" fmla="*/ 600 h 1469"/>
                <a:gd name="connsiteX220" fmla="*/ 863 w 2427"/>
                <a:gd name="connsiteY220" fmla="*/ 589 h 1469"/>
                <a:gd name="connsiteX221" fmla="*/ 857 w 2427"/>
                <a:gd name="connsiteY221" fmla="*/ 578 h 1469"/>
                <a:gd name="connsiteX222" fmla="*/ 854 w 2427"/>
                <a:gd name="connsiteY222" fmla="*/ 567 h 1469"/>
                <a:gd name="connsiteX223" fmla="*/ 853 w 2427"/>
                <a:gd name="connsiteY223" fmla="*/ 559 h 1469"/>
                <a:gd name="connsiteX224" fmla="*/ 853 w 2427"/>
                <a:gd name="connsiteY224" fmla="*/ 552 h 1469"/>
                <a:gd name="connsiteX225" fmla="*/ 853 w 2427"/>
                <a:gd name="connsiteY225" fmla="*/ 545 h 1469"/>
                <a:gd name="connsiteX226" fmla="*/ 854 w 2427"/>
                <a:gd name="connsiteY226" fmla="*/ 538 h 1469"/>
                <a:gd name="connsiteX227" fmla="*/ 856 w 2427"/>
                <a:gd name="connsiteY227" fmla="*/ 518 h 1469"/>
                <a:gd name="connsiteX228" fmla="*/ 837 w 2427"/>
                <a:gd name="connsiteY228" fmla="*/ 520 h 1469"/>
                <a:gd name="connsiteX229" fmla="*/ 802 w 2427"/>
                <a:gd name="connsiteY229" fmla="*/ 524 h 1469"/>
                <a:gd name="connsiteX230" fmla="*/ 767 w 2427"/>
                <a:gd name="connsiteY230" fmla="*/ 528 h 1469"/>
                <a:gd name="connsiteX231" fmla="*/ 732 w 2427"/>
                <a:gd name="connsiteY231" fmla="*/ 532 h 1469"/>
                <a:gd name="connsiteX232" fmla="*/ 698 w 2427"/>
                <a:gd name="connsiteY232" fmla="*/ 538 h 1469"/>
                <a:gd name="connsiteX233" fmla="*/ 664 w 2427"/>
                <a:gd name="connsiteY233" fmla="*/ 542 h 1469"/>
                <a:gd name="connsiteX234" fmla="*/ 631 w 2427"/>
                <a:gd name="connsiteY234" fmla="*/ 548 h 1469"/>
                <a:gd name="connsiteX235" fmla="*/ 600 w 2427"/>
                <a:gd name="connsiteY235" fmla="*/ 554 h 1469"/>
                <a:gd name="connsiteX236" fmla="*/ 567 w 2427"/>
                <a:gd name="connsiteY236" fmla="*/ 560 h 1469"/>
                <a:gd name="connsiteX237" fmla="*/ 537 w 2427"/>
                <a:gd name="connsiteY237" fmla="*/ 567 h 1469"/>
                <a:gd name="connsiteX238" fmla="*/ 506 w 2427"/>
                <a:gd name="connsiteY238" fmla="*/ 574 h 1469"/>
                <a:gd name="connsiteX239" fmla="*/ 476 w 2427"/>
                <a:gd name="connsiteY239" fmla="*/ 581 h 1469"/>
                <a:gd name="connsiteX240" fmla="*/ 447 w 2427"/>
                <a:gd name="connsiteY240" fmla="*/ 589 h 1469"/>
                <a:gd name="connsiteX241" fmla="*/ 417 w 2427"/>
                <a:gd name="connsiteY241" fmla="*/ 596 h 1469"/>
                <a:gd name="connsiteX242" fmla="*/ 390 w 2427"/>
                <a:gd name="connsiteY242" fmla="*/ 604 h 1469"/>
                <a:gd name="connsiteX243" fmla="*/ 362 w 2427"/>
                <a:gd name="connsiteY243" fmla="*/ 614 h 1469"/>
                <a:gd name="connsiteX244" fmla="*/ 337 w 2427"/>
                <a:gd name="connsiteY244" fmla="*/ 622 h 1469"/>
                <a:gd name="connsiteX245" fmla="*/ 311 w 2427"/>
                <a:gd name="connsiteY245" fmla="*/ 631 h 1469"/>
                <a:gd name="connsiteX246" fmla="*/ 285 w 2427"/>
                <a:gd name="connsiteY246" fmla="*/ 640 h 1469"/>
                <a:gd name="connsiteX247" fmla="*/ 262 w 2427"/>
                <a:gd name="connsiteY247" fmla="*/ 650 h 1469"/>
                <a:gd name="connsiteX248" fmla="*/ 238 w 2427"/>
                <a:gd name="connsiteY248" fmla="*/ 660 h 1469"/>
                <a:gd name="connsiteX249" fmla="*/ 215 w 2427"/>
                <a:gd name="connsiteY249" fmla="*/ 671 h 1469"/>
                <a:gd name="connsiteX250" fmla="*/ 194 w 2427"/>
                <a:gd name="connsiteY250" fmla="*/ 681 h 1469"/>
                <a:gd name="connsiteX251" fmla="*/ 173 w 2427"/>
                <a:gd name="connsiteY251" fmla="*/ 692 h 1469"/>
                <a:gd name="connsiteX252" fmla="*/ 153 w 2427"/>
                <a:gd name="connsiteY252" fmla="*/ 702 h 1469"/>
                <a:gd name="connsiteX253" fmla="*/ 134 w 2427"/>
                <a:gd name="connsiteY253" fmla="*/ 714 h 1469"/>
                <a:gd name="connsiteX254" fmla="*/ 116 w 2427"/>
                <a:gd name="connsiteY254" fmla="*/ 726 h 1469"/>
                <a:gd name="connsiteX255" fmla="*/ 98 w 2427"/>
                <a:gd name="connsiteY255" fmla="*/ 737 h 1469"/>
                <a:gd name="connsiteX256" fmla="*/ 82 w 2427"/>
                <a:gd name="connsiteY256" fmla="*/ 749 h 1469"/>
                <a:gd name="connsiteX257" fmla="*/ 67 w 2427"/>
                <a:gd name="connsiteY257" fmla="*/ 762 h 1469"/>
                <a:gd name="connsiteX258" fmla="*/ 53 w 2427"/>
                <a:gd name="connsiteY258" fmla="*/ 774 h 1469"/>
                <a:gd name="connsiteX259" fmla="*/ 40 w 2427"/>
                <a:gd name="connsiteY259" fmla="*/ 787 h 1469"/>
                <a:gd name="connsiteX260" fmla="*/ 27 w 2427"/>
                <a:gd name="connsiteY260" fmla="*/ 799 h 1469"/>
                <a:gd name="connsiteX261" fmla="*/ 8 w 2427"/>
                <a:gd name="connsiteY261" fmla="*/ 836 h 1469"/>
                <a:gd name="connsiteX262" fmla="*/ 0 w 2427"/>
                <a:gd name="connsiteY262" fmla="*/ 882 h 1469"/>
                <a:gd name="connsiteX263" fmla="*/ 0 w 2427"/>
                <a:gd name="connsiteY263" fmla="*/ 927 h 1469"/>
                <a:gd name="connsiteX264" fmla="*/ 1 w 2427"/>
                <a:gd name="connsiteY264" fmla="*/ 958 h 1469"/>
                <a:gd name="connsiteX265" fmla="*/ 4 w 2427"/>
                <a:gd name="connsiteY265" fmla="*/ 983 h 1469"/>
                <a:gd name="connsiteX266" fmla="*/ 8 w 2427"/>
                <a:gd name="connsiteY266" fmla="*/ 1009 h 1469"/>
                <a:gd name="connsiteX267" fmla="*/ 14 w 2427"/>
                <a:gd name="connsiteY267" fmla="*/ 1034 h 1469"/>
                <a:gd name="connsiteX268" fmla="*/ 21 w 2427"/>
                <a:gd name="connsiteY268" fmla="*/ 1059 h 1469"/>
                <a:gd name="connsiteX269" fmla="*/ 29 w 2427"/>
                <a:gd name="connsiteY269" fmla="*/ 1082 h 1469"/>
                <a:gd name="connsiteX270" fmla="*/ 40 w 2427"/>
                <a:gd name="connsiteY270" fmla="*/ 1103 h 1469"/>
                <a:gd name="connsiteX271" fmla="*/ 51 w 2427"/>
                <a:gd name="connsiteY271" fmla="*/ 1122 h 1469"/>
                <a:gd name="connsiteX272" fmla="*/ 64 w 2427"/>
                <a:gd name="connsiteY272" fmla="*/ 1136 h 1469"/>
                <a:gd name="connsiteX273" fmla="*/ 81 w 2427"/>
                <a:gd name="connsiteY273" fmla="*/ 1149 h 1469"/>
                <a:gd name="connsiteX274" fmla="*/ 98 w 2427"/>
                <a:gd name="connsiteY274" fmla="*/ 1162 h 1469"/>
                <a:gd name="connsiteX275" fmla="*/ 118 w 2427"/>
                <a:gd name="connsiteY275" fmla="*/ 1173 h 1469"/>
                <a:gd name="connsiteX276" fmla="*/ 138 w 2427"/>
                <a:gd name="connsiteY276" fmla="*/ 1184 h 1469"/>
                <a:gd name="connsiteX277" fmla="*/ 160 w 2427"/>
                <a:gd name="connsiteY277" fmla="*/ 1193 h 1469"/>
                <a:gd name="connsiteX278" fmla="*/ 184 w 2427"/>
                <a:gd name="connsiteY278" fmla="*/ 1203 h 1469"/>
                <a:gd name="connsiteX279" fmla="*/ 208 w 2427"/>
                <a:gd name="connsiteY279" fmla="*/ 1211 h 1469"/>
                <a:gd name="connsiteX280" fmla="*/ 234 w 2427"/>
                <a:gd name="connsiteY280" fmla="*/ 1218 h 1469"/>
                <a:gd name="connsiteX281" fmla="*/ 242 w 2427"/>
                <a:gd name="connsiteY281" fmla="*/ 1239 h 1469"/>
                <a:gd name="connsiteX282" fmla="*/ 250 w 2427"/>
                <a:gd name="connsiteY282" fmla="*/ 1259 h 1469"/>
                <a:gd name="connsiteX283" fmla="*/ 261 w 2427"/>
                <a:gd name="connsiteY283" fmla="*/ 1279 h 1469"/>
                <a:gd name="connsiteX284" fmla="*/ 272 w 2427"/>
                <a:gd name="connsiteY284" fmla="*/ 1298 h 1469"/>
                <a:gd name="connsiteX285" fmla="*/ 285 w 2427"/>
                <a:gd name="connsiteY285" fmla="*/ 1317 h 1469"/>
                <a:gd name="connsiteX286" fmla="*/ 298 w 2427"/>
                <a:gd name="connsiteY286" fmla="*/ 1335 h 1469"/>
                <a:gd name="connsiteX287" fmla="*/ 313 w 2427"/>
                <a:gd name="connsiteY287" fmla="*/ 1352 h 1469"/>
                <a:gd name="connsiteX288" fmla="*/ 330 w 2427"/>
                <a:gd name="connsiteY288" fmla="*/ 1368 h 1469"/>
                <a:gd name="connsiteX289" fmla="*/ 342 w 2427"/>
                <a:gd name="connsiteY289" fmla="*/ 1380 h 1469"/>
                <a:gd name="connsiteX290" fmla="*/ 357 w 2427"/>
                <a:gd name="connsiteY290" fmla="*/ 1392 h 1469"/>
                <a:gd name="connsiteX291" fmla="*/ 371 w 2427"/>
                <a:gd name="connsiteY291" fmla="*/ 1402 h 1469"/>
                <a:gd name="connsiteX292" fmla="*/ 385 w 2427"/>
                <a:gd name="connsiteY292" fmla="*/ 1412 h 1469"/>
                <a:gd name="connsiteX293" fmla="*/ 400 w 2427"/>
                <a:gd name="connsiteY293" fmla="*/ 1421 h 1469"/>
                <a:gd name="connsiteX294" fmla="*/ 415 w 2427"/>
                <a:gd name="connsiteY294" fmla="*/ 1429 h 1469"/>
                <a:gd name="connsiteX295" fmla="*/ 430 w 2427"/>
                <a:gd name="connsiteY295" fmla="*/ 1436 h 1469"/>
                <a:gd name="connsiteX296" fmla="*/ 447 w 2427"/>
                <a:gd name="connsiteY296" fmla="*/ 1443 h 1469"/>
                <a:gd name="connsiteX297" fmla="*/ 462 w 2427"/>
                <a:gd name="connsiteY297" fmla="*/ 1449 h 1469"/>
                <a:gd name="connsiteX298" fmla="*/ 478 w 2427"/>
                <a:gd name="connsiteY298" fmla="*/ 1455 h 1469"/>
                <a:gd name="connsiteX299" fmla="*/ 494 w 2427"/>
                <a:gd name="connsiteY299" fmla="*/ 1458 h 1469"/>
                <a:gd name="connsiteX300" fmla="*/ 512 w 2427"/>
                <a:gd name="connsiteY300" fmla="*/ 1462 h 1469"/>
                <a:gd name="connsiteX301" fmla="*/ 528 w 2427"/>
                <a:gd name="connsiteY301" fmla="*/ 1465 h 1469"/>
                <a:gd name="connsiteX302" fmla="*/ 546 w 2427"/>
                <a:gd name="connsiteY302" fmla="*/ 1468 h 1469"/>
                <a:gd name="connsiteX303" fmla="*/ 562 w 2427"/>
                <a:gd name="connsiteY303" fmla="*/ 1469 h 1469"/>
                <a:gd name="connsiteX304" fmla="*/ 580 w 2427"/>
                <a:gd name="connsiteY304" fmla="*/ 1469 h 1469"/>
                <a:gd name="connsiteX305" fmla="*/ 597 w 2427"/>
                <a:gd name="connsiteY305" fmla="*/ 1469 h 1469"/>
                <a:gd name="connsiteX306" fmla="*/ 614 w 2427"/>
                <a:gd name="connsiteY306" fmla="*/ 1468 h 1469"/>
                <a:gd name="connsiteX307" fmla="*/ 631 w 2427"/>
                <a:gd name="connsiteY307" fmla="*/ 1465 h 1469"/>
                <a:gd name="connsiteX308" fmla="*/ 648 w 2427"/>
                <a:gd name="connsiteY308" fmla="*/ 1462 h 1469"/>
                <a:gd name="connsiteX309" fmla="*/ 664 w 2427"/>
                <a:gd name="connsiteY309" fmla="*/ 1458 h 1469"/>
                <a:gd name="connsiteX310" fmla="*/ 679 w 2427"/>
                <a:gd name="connsiteY310" fmla="*/ 1455 h 1469"/>
                <a:gd name="connsiteX311" fmla="*/ 695 w 2427"/>
                <a:gd name="connsiteY311" fmla="*/ 1449 h 1469"/>
                <a:gd name="connsiteX312" fmla="*/ 711 w 2427"/>
                <a:gd name="connsiteY312" fmla="*/ 1443 h 1469"/>
                <a:gd name="connsiteX313" fmla="*/ 726 w 2427"/>
                <a:gd name="connsiteY313" fmla="*/ 1436 h 1469"/>
                <a:gd name="connsiteX314" fmla="*/ 740 w 2427"/>
                <a:gd name="connsiteY314" fmla="*/ 1429 h 1469"/>
                <a:gd name="connsiteX315" fmla="*/ 754 w 2427"/>
                <a:gd name="connsiteY315" fmla="*/ 1421 h 1469"/>
                <a:gd name="connsiteX316" fmla="*/ 768 w 2427"/>
                <a:gd name="connsiteY316" fmla="*/ 1412 h 1469"/>
                <a:gd name="connsiteX317" fmla="*/ 781 w 2427"/>
                <a:gd name="connsiteY317" fmla="*/ 1402 h 1469"/>
                <a:gd name="connsiteX318" fmla="*/ 794 w 2427"/>
                <a:gd name="connsiteY318" fmla="*/ 1392 h 1469"/>
                <a:gd name="connsiteX319" fmla="*/ 807 w 2427"/>
                <a:gd name="connsiteY319" fmla="*/ 1380 h 1469"/>
                <a:gd name="connsiteX320" fmla="*/ 818 w 2427"/>
                <a:gd name="connsiteY320" fmla="*/ 1368 h 1469"/>
                <a:gd name="connsiteX321" fmla="*/ 830 w 2427"/>
                <a:gd name="connsiteY321" fmla="*/ 1356 h 1469"/>
                <a:gd name="connsiteX322" fmla="*/ 842 w 2427"/>
                <a:gd name="connsiteY322" fmla="*/ 1342 h 1469"/>
                <a:gd name="connsiteX323" fmla="*/ 851 w 2427"/>
                <a:gd name="connsiteY323" fmla="*/ 1326 h 1469"/>
                <a:gd name="connsiteX324" fmla="*/ 861 w 2427"/>
                <a:gd name="connsiteY324" fmla="*/ 1311 h 1469"/>
                <a:gd name="connsiteX325" fmla="*/ 870 w 2427"/>
                <a:gd name="connsiteY325" fmla="*/ 1296 h 1469"/>
                <a:gd name="connsiteX326" fmla="*/ 877 w 2427"/>
                <a:gd name="connsiteY326" fmla="*/ 1281 h 1469"/>
                <a:gd name="connsiteX327" fmla="*/ 884 w 2427"/>
                <a:gd name="connsiteY327" fmla="*/ 1264 h 1469"/>
                <a:gd name="connsiteX328" fmla="*/ 889 w 2427"/>
                <a:gd name="connsiteY328" fmla="*/ 1248 h 1469"/>
                <a:gd name="connsiteX329" fmla="*/ 908 w 2427"/>
                <a:gd name="connsiteY329" fmla="*/ 1248 h 1469"/>
                <a:gd name="connsiteX330" fmla="*/ 927 w 2427"/>
                <a:gd name="connsiteY330" fmla="*/ 1247 h 1469"/>
                <a:gd name="connsiteX331" fmla="*/ 946 w 2427"/>
                <a:gd name="connsiteY331" fmla="*/ 1247 h 1469"/>
                <a:gd name="connsiteX332" fmla="*/ 964 w 2427"/>
                <a:gd name="connsiteY332" fmla="*/ 1247 h 1469"/>
                <a:gd name="connsiteX333" fmla="*/ 983 w 2427"/>
                <a:gd name="connsiteY333" fmla="*/ 1246 h 1469"/>
                <a:gd name="connsiteX334" fmla="*/ 1002 w 2427"/>
                <a:gd name="connsiteY334" fmla="*/ 1246 h 1469"/>
                <a:gd name="connsiteX335" fmla="*/ 1020 w 2427"/>
                <a:gd name="connsiteY335" fmla="*/ 1246 h 1469"/>
                <a:gd name="connsiteX336" fmla="*/ 1039 w 2427"/>
                <a:gd name="connsiteY336" fmla="*/ 1245 h 1469"/>
                <a:gd name="connsiteX337" fmla="*/ 1058 w 2427"/>
                <a:gd name="connsiteY337" fmla="*/ 1245 h 1469"/>
                <a:gd name="connsiteX338" fmla="*/ 1078 w 2427"/>
                <a:gd name="connsiteY338" fmla="*/ 1245 h 1469"/>
                <a:gd name="connsiteX339" fmla="*/ 1096 w 2427"/>
                <a:gd name="connsiteY339" fmla="*/ 1245 h 1469"/>
                <a:gd name="connsiteX340" fmla="*/ 1116 w 2427"/>
                <a:gd name="connsiteY340" fmla="*/ 1243 h 1469"/>
                <a:gd name="connsiteX341" fmla="*/ 1135 w 2427"/>
                <a:gd name="connsiteY341" fmla="*/ 1243 h 1469"/>
                <a:gd name="connsiteX342" fmla="*/ 1155 w 2427"/>
                <a:gd name="connsiteY342" fmla="*/ 1243 h 1469"/>
                <a:gd name="connsiteX343" fmla="*/ 1174 w 2427"/>
                <a:gd name="connsiteY343" fmla="*/ 1243 h 1469"/>
                <a:gd name="connsiteX344" fmla="*/ 1193 w 2427"/>
                <a:gd name="connsiteY344" fmla="*/ 1243 h 1469"/>
                <a:gd name="connsiteX345" fmla="*/ 1214 w 2427"/>
                <a:gd name="connsiteY345" fmla="*/ 1243 h 1469"/>
                <a:gd name="connsiteX346" fmla="*/ 1235 w 2427"/>
                <a:gd name="connsiteY346" fmla="*/ 1243 h 1469"/>
                <a:gd name="connsiteX347" fmla="*/ 1257 w 2427"/>
                <a:gd name="connsiteY347" fmla="*/ 1243 h 1469"/>
                <a:gd name="connsiteX348" fmla="*/ 1278 w 2427"/>
                <a:gd name="connsiteY348" fmla="*/ 1245 h 1469"/>
                <a:gd name="connsiteX349" fmla="*/ 1299 w 2427"/>
                <a:gd name="connsiteY349" fmla="*/ 1245 h 1469"/>
                <a:gd name="connsiteX350" fmla="*/ 1320 w 2427"/>
                <a:gd name="connsiteY350" fmla="*/ 1245 h 1469"/>
                <a:gd name="connsiteX351" fmla="*/ 1339 w 2427"/>
                <a:gd name="connsiteY351" fmla="*/ 1246 h 1469"/>
                <a:gd name="connsiteX352" fmla="*/ 1361 w 2427"/>
                <a:gd name="connsiteY352" fmla="*/ 1246 h 1469"/>
                <a:gd name="connsiteX353" fmla="*/ 1380 w 2427"/>
                <a:gd name="connsiteY353" fmla="*/ 1247 h 1469"/>
                <a:gd name="connsiteX354" fmla="*/ 1401 w 2427"/>
                <a:gd name="connsiteY354" fmla="*/ 1248 h 1469"/>
                <a:gd name="connsiteX355" fmla="*/ 1421 w 2427"/>
                <a:gd name="connsiteY355" fmla="*/ 1248 h 1469"/>
                <a:gd name="connsiteX356" fmla="*/ 1441 w 2427"/>
                <a:gd name="connsiteY356" fmla="*/ 1249 h 1469"/>
                <a:gd name="connsiteX357" fmla="*/ 1461 w 2427"/>
                <a:gd name="connsiteY357" fmla="*/ 1250 h 1469"/>
                <a:gd name="connsiteX358" fmla="*/ 1481 w 2427"/>
                <a:gd name="connsiteY358" fmla="*/ 1252 h 1469"/>
                <a:gd name="connsiteX359" fmla="*/ 1501 w 2427"/>
                <a:gd name="connsiteY359" fmla="*/ 1252 h 1469"/>
                <a:gd name="connsiteX360" fmla="*/ 1521 w 2427"/>
                <a:gd name="connsiteY360" fmla="*/ 1253 h 1469"/>
                <a:gd name="connsiteX361" fmla="*/ 1528 w 2427"/>
                <a:gd name="connsiteY361" fmla="*/ 1269 h 1469"/>
                <a:gd name="connsiteX362" fmla="*/ 1496 w 2427"/>
                <a:gd name="connsiteY362" fmla="*/ 1203 h 1469"/>
                <a:gd name="connsiteX363" fmla="*/ 1449 w 2427"/>
                <a:gd name="connsiteY363" fmla="*/ 1203 h 1469"/>
                <a:gd name="connsiteX364" fmla="*/ 1412 w 2427"/>
                <a:gd name="connsiteY364" fmla="*/ 1158 h 1469"/>
                <a:gd name="connsiteX365" fmla="*/ 1421 w 2427"/>
                <a:gd name="connsiteY365" fmla="*/ 1134 h 1469"/>
                <a:gd name="connsiteX366" fmla="*/ 1431 w 2427"/>
                <a:gd name="connsiteY366" fmla="*/ 1104 h 1469"/>
                <a:gd name="connsiteX367" fmla="*/ 1427 w 2427"/>
                <a:gd name="connsiteY367" fmla="*/ 1098 h 1469"/>
                <a:gd name="connsiteX368" fmla="*/ 1475 w 2427"/>
                <a:gd name="connsiteY368" fmla="*/ 1053 h 1469"/>
                <a:gd name="connsiteX369" fmla="*/ 1425 w 2427"/>
                <a:gd name="connsiteY369" fmla="*/ 1050 h 1469"/>
                <a:gd name="connsiteX370" fmla="*/ 1487 w 2427"/>
                <a:gd name="connsiteY370" fmla="*/ 891 h 1469"/>
                <a:gd name="connsiteX371" fmla="*/ 1538 w 2427"/>
                <a:gd name="connsiteY371" fmla="*/ 843 h 1469"/>
                <a:gd name="connsiteX372" fmla="*/ 1570 w 2427"/>
                <a:gd name="connsiteY372" fmla="*/ 795 h 1469"/>
                <a:gd name="connsiteX373" fmla="*/ 1629 w 2427"/>
                <a:gd name="connsiteY373" fmla="*/ 762 h 1469"/>
                <a:gd name="connsiteX374" fmla="*/ 1632 w 2427"/>
                <a:gd name="connsiteY374" fmla="*/ 804 h 1469"/>
                <a:gd name="connsiteX375" fmla="*/ 1643 w 2427"/>
                <a:gd name="connsiteY375" fmla="*/ 772 h 1469"/>
                <a:gd name="connsiteX376" fmla="*/ 1657 w 2427"/>
                <a:gd name="connsiteY376" fmla="*/ 782 h 1469"/>
                <a:gd name="connsiteX377" fmla="*/ 1673 w 2427"/>
                <a:gd name="connsiteY377" fmla="*/ 791 h 1469"/>
                <a:gd name="connsiteX378" fmla="*/ 1688 w 2427"/>
                <a:gd name="connsiteY378" fmla="*/ 754 h 1469"/>
                <a:gd name="connsiteX379" fmla="*/ 1703 w 2427"/>
                <a:gd name="connsiteY379" fmla="*/ 761 h 1469"/>
                <a:gd name="connsiteX380" fmla="*/ 1704 w 2427"/>
                <a:gd name="connsiteY380" fmla="*/ 720 h 1469"/>
                <a:gd name="connsiteX381" fmla="*/ 1701 w 2427"/>
                <a:gd name="connsiteY381" fmla="*/ 765 h 1469"/>
                <a:gd name="connsiteX382" fmla="*/ 1719 w 2427"/>
                <a:gd name="connsiteY382" fmla="*/ 723 h 1469"/>
                <a:gd name="connsiteX383" fmla="*/ 1735 w 2427"/>
                <a:gd name="connsiteY383" fmla="*/ 774 h 1469"/>
                <a:gd name="connsiteX384" fmla="*/ 1731 w 2427"/>
                <a:gd name="connsiteY384" fmla="*/ 726 h 1469"/>
                <a:gd name="connsiteX385" fmla="*/ 1731 w 2427"/>
                <a:gd name="connsiteY385" fmla="*/ 735 h 1469"/>
                <a:gd name="connsiteX386" fmla="*/ 1743 w 2427"/>
                <a:gd name="connsiteY386" fmla="*/ 738 h 1469"/>
                <a:gd name="connsiteX387" fmla="*/ 1755 w 2427"/>
                <a:gd name="connsiteY387" fmla="*/ 774 h 1469"/>
                <a:gd name="connsiteX388" fmla="*/ 1664 w 2427"/>
                <a:gd name="connsiteY388" fmla="*/ 732 h 1469"/>
                <a:gd name="connsiteX389" fmla="*/ 1659 w 2427"/>
                <a:gd name="connsiteY389" fmla="*/ 774 h 1469"/>
                <a:gd name="connsiteX390" fmla="*/ 1707 w 2427"/>
                <a:gd name="connsiteY390" fmla="*/ 738 h 1469"/>
                <a:gd name="connsiteX391" fmla="*/ 1743 w 2427"/>
                <a:gd name="connsiteY391" fmla="*/ 762 h 1469"/>
                <a:gd name="connsiteX392" fmla="*/ 1752 w 2427"/>
                <a:gd name="connsiteY392" fmla="*/ 729 h 1469"/>
                <a:gd name="connsiteX393" fmla="*/ 1836 w 2427"/>
                <a:gd name="connsiteY393" fmla="*/ 747 h 1469"/>
                <a:gd name="connsiteX394" fmla="*/ 1707 w 2427"/>
                <a:gd name="connsiteY394" fmla="*/ 741 h 1469"/>
                <a:gd name="connsiteX395" fmla="*/ 1722 w 2427"/>
                <a:gd name="connsiteY395" fmla="*/ 738 h 1469"/>
                <a:gd name="connsiteX396" fmla="*/ 1857 w 2427"/>
                <a:gd name="connsiteY396" fmla="*/ 735 h 1469"/>
                <a:gd name="connsiteX397" fmla="*/ 1830 w 2427"/>
                <a:gd name="connsiteY397" fmla="*/ 697 h 1469"/>
                <a:gd name="connsiteX398" fmla="*/ 2013 w 2427"/>
                <a:gd name="connsiteY398" fmla="*/ 780 h 1469"/>
                <a:gd name="connsiteX399" fmla="*/ 1920 w 2427"/>
                <a:gd name="connsiteY399" fmla="*/ 774 h 1469"/>
                <a:gd name="connsiteX400" fmla="*/ 1830 w 2427"/>
                <a:gd name="connsiteY400" fmla="*/ 741 h 1469"/>
                <a:gd name="connsiteX401" fmla="*/ 1796 w 2427"/>
                <a:gd name="connsiteY401" fmla="*/ 738 h 1469"/>
                <a:gd name="connsiteX402" fmla="*/ 1797 w 2427"/>
                <a:gd name="connsiteY402" fmla="*/ 738 h 1469"/>
                <a:gd name="connsiteX403" fmla="*/ 1729 w 2427"/>
                <a:gd name="connsiteY403" fmla="*/ 703 h 1469"/>
                <a:gd name="connsiteX404" fmla="*/ 1791 w 2427"/>
                <a:gd name="connsiteY404" fmla="*/ 708 h 1469"/>
                <a:gd name="connsiteX405" fmla="*/ 1583 w 2427"/>
                <a:gd name="connsiteY405" fmla="*/ 794 h 1469"/>
                <a:gd name="connsiteX406" fmla="*/ 1735 w 2427"/>
                <a:gd name="connsiteY406" fmla="*/ 749 h 1469"/>
                <a:gd name="connsiteX407" fmla="*/ 1392 w 2427"/>
                <a:gd name="connsiteY407" fmla="*/ 973 h 1469"/>
                <a:gd name="connsiteX408" fmla="*/ 1454 w 2427"/>
                <a:gd name="connsiteY408" fmla="*/ 925 h 1469"/>
                <a:gd name="connsiteX409" fmla="*/ 1542 w 2427"/>
                <a:gd name="connsiteY409" fmla="*/ 915 h 1469"/>
                <a:gd name="connsiteX410" fmla="*/ 1410 w 2427"/>
                <a:gd name="connsiteY410" fmla="*/ 840 h 1469"/>
                <a:gd name="connsiteX411" fmla="*/ 1494 w 2427"/>
                <a:gd name="connsiteY411" fmla="*/ 1011 h 1469"/>
                <a:gd name="connsiteX412" fmla="*/ 1416 w 2427"/>
                <a:gd name="connsiteY412" fmla="*/ 879 h 1469"/>
                <a:gd name="connsiteX413" fmla="*/ 1401 w 2427"/>
                <a:gd name="connsiteY413" fmla="*/ 837 h 1469"/>
                <a:gd name="connsiteX414" fmla="*/ 1454 w 2427"/>
                <a:gd name="connsiteY414" fmla="*/ 840 h 1469"/>
                <a:gd name="connsiteX415" fmla="*/ 1454 w 2427"/>
                <a:gd name="connsiteY415" fmla="*/ 918 h 1469"/>
                <a:gd name="connsiteX416" fmla="*/ 1380 w 2427"/>
                <a:gd name="connsiteY416" fmla="*/ 967 h 1469"/>
                <a:gd name="connsiteX417" fmla="*/ 1436 w 2427"/>
                <a:gd name="connsiteY417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203 w 2427"/>
                <a:gd name="connsiteY33" fmla="*/ 1129 h 1469"/>
                <a:gd name="connsiteX34" fmla="*/ 2205 w 2427"/>
                <a:gd name="connsiteY34" fmla="*/ 1082 h 1469"/>
                <a:gd name="connsiteX35" fmla="*/ 2201 w 2427"/>
                <a:gd name="connsiteY35" fmla="*/ 1084 h 1469"/>
                <a:gd name="connsiteX36" fmla="*/ 2208 w 2427"/>
                <a:gd name="connsiteY36" fmla="*/ 1083 h 1469"/>
                <a:gd name="connsiteX37" fmla="*/ 2205 w 2427"/>
                <a:gd name="connsiteY37" fmla="*/ 1080 h 1469"/>
                <a:gd name="connsiteX38" fmla="*/ 2199 w 2427"/>
                <a:gd name="connsiteY38" fmla="*/ 1080 h 1469"/>
                <a:gd name="connsiteX39" fmla="*/ 2171 w 2427"/>
                <a:gd name="connsiteY39" fmla="*/ 1224 h 1469"/>
                <a:gd name="connsiteX40" fmla="*/ 2183 w 2427"/>
                <a:gd name="connsiteY40" fmla="*/ 1219 h 1469"/>
                <a:gd name="connsiteX41" fmla="*/ 2195 w 2427"/>
                <a:gd name="connsiteY41" fmla="*/ 1213 h 1469"/>
                <a:gd name="connsiteX42" fmla="*/ 2207 w 2427"/>
                <a:gd name="connsiteY42" fmla="*/ 1208 h 1469"/>
                <a:gd name="connsiteX43" fmla="*/ 2218 w 2427"/>
                <a:gd name="connsiteY43" fmla="*/ 1203 h 1469"/>
                <a:gd name="connsiteX44" fmla="*/ 2230 w 2427"/>
                <a:gd name="connsiteY44" fmla="*/ 1197 h 1469"/>
                <a:gd name="connsiteX45" fmla="*/ 2241 w 2427"/>
                <a:gd name="connsiteY45" fmla="*/ 1191 h 1469"/>
                <a:gd name="connsiteX46" fmla="*/ 2251 w 2427"/>
                <a:gd name="connsiteY46" fmla="*/ 1185 h 1469"/>
                <a:gd name="connsiteX47" fmla="*/ 2261 w 2427"/>
                <a:gd name="connsiteY47" fmla="*/ 1178 h 1469"/>
                <a:gd name="connsiteX48" fmla="*/ 2279 w 2427"/>
                <a:gd name="connsiteY48" fmla="*/ 1160 h 1469"/>
                <a:gd name="connsiteX49" fmla="*/ 2294 w 2427"/>
                <a:gd name="connsiteY49" fmla="*/ 1138 h 1469"/>
                <a:gd name="connsiteX50" fmla="*/ 2307 w 2427"/>
                <a:gd name="connsiteY50" fmla="*/ 1111 h 1469"/>
                <a:gd name="connsiteX51" fmla="*/ 2317 w 2427"/>
                <a:gd name="connsiteY51" fmla="*/ 1082 h 1469"/>
                <a:gd name="connsiteX52" fmla="*/ 2324 w 2427"/>
                <a:gd name="connsiteY52" fmla="*/ 1051 h 1469"/>
                <a:gd name="connsiteX53" fmla="*/ 2328 w 2427"/>
                <a:gd name="connsiteY53" fmla="*/ 1018 h 1469"/>
                <a:gd name="connsiteX54" fmla="*/ 2331 w 2427"/>
                <a:gd name="connsiteY54" fmla="*/ 985 h 1469"/>
                <a:gd name="connsiteX55" fmla="*/ 2331 w 2427"/>
                <a:gd name="connsiteY55" fmla="*/ 954 h 1469"/>
                <a:gd name="connsiteX56" fmla="*/ 2329 w 2427"/>
                <a:gd name="connsiteY56" fmla="*/ 927 h 1469"/>
                <a:gd name="connsiteX57" fmla="*/ 2327 w 2427"/>
                <a:gd name="connsiteY57" fmla="*/ 899 h 1469"/>
                <a:gd name="connsiteX58" fmla="*/ 2322 w 2427"/>
                <a:gd name="connsiteY58" fmla="*/ 871 h 1469"/>
                <a:gd name="connsiteX59" fmla="*/ 2315 w 2427"/>
                <a:gd name="connsiteY59" fmla="*/ 844 h 1469"/>
                <a:gd name="connsiteX60" fmla="*/ 2307 w 2427"/>
                <a:gd name="connsiteY60" fmla="*/ 819 h 1469"/>
                <a:gd name="connsiteX61" fmla="*/ 2297 w 2427"/>
                <a:gd name="connsiteY61" fmla="*/ 796 h 1469"/>
                <a:gd name="connsiteX62" fmla="*/ 2284 w 2427"/>
                <a:gd name="connsiteY62" fmla="*/ 777 h 1469"/>
                <a:gd name="connsiteX63" fmla="*/ 2269 w 2427"/>
                <a:gd name="connsiteY63" fmla="*/ 762 h 1469"/>
                <a:gd name="connsiteX64" fmla="*/ 2242 w 2427"/>
                <a:gd name="connsiteY64" fmla="*/ 743 h 1469"/>
                <a:gd name="connsiteX65" fmla="*/ 2213 w 2427"/>
                <a:gd name="connsiteY65" fmla="*/ 725 h 1469"/>
                <a:gd name="connsiteX66" fmla="*/ 2181 w 2427"/>
                <a:gd name="connsiteY66" fmla="*/ 706 h 1469"/>
                <a:gd name="connsiteX67" fmla="*/ 2147 w 2427"/>
                <a:gd name="connsiteY67" fmla="*/ 688 h 1469"/>
                <a:gd name="connsiteX68" fmla="*/ 2112 w 2427"/>
                <a:gd name="connsiteY68" fmla="*/ 672 h 1469"/>
                <a:gd name="connsiteX69" fmla="*/ 2074 w 2427"/>
                <a:gd name="connsiteY69" fmla="*/ 656 h 1469"/>
                <a:gd name="connsiteX70" fmla="*/ 2034 w 2427"/>
                <a:gd name="connsiteY70" fmla="*/ 640 h 1469"/>
                <a:gd name="connsiteX71" fmla="*/ 1993 w 2427"/>
                <a:gd name="connsiteY71" fmla="*/ 625 h 1469"/>
                <a:gd name="connsiteX72" fmla="*/ 1950 w 2427"/>
                <a:gd name="connsiteY72" fmla="*/ 611 h 1469"/>
                <a:gd name="connsiteX73" fmla="*/ 1904 w 2427"/>
                <a:gd name="connsiteY73" fmla="*/ 598 h 1469"/>
                <a:gd name="connsiteX74" fmla="*/ 1857 w 2427"/>
                <a:gd name="connsiteY74" fmla="*/ 585 h 1469"/>
                <a:gd name="connsiteX75" fmla="*/ 1808 w 2427"/>
                <a:gd name="connsiteY75" fmla="*/ 574 h 1469"/>
                <a:gd name="connsiteX76" fmla="*/ 1758 w 2427"/>
                <a:gd name="connsiteY76" fmla="*/ 563 h 1469"/>
                <a:gd name="connsiteX77" fmla="*/ 1707 w 2427"/>
                <a:gd name="connsiteY77" fmla="*/ 553 h 1469"/>
                <a:gd name="connsiteX78" fmla="*/ 1654 w 2427"/>
                <a:gd name="connsiteY78" fmla="*/ 543 h 1469"/>
                <a:gd name="connsiteX79" fmla="*/ 1599 w 2427"/>
                <a:gd name="connsiteY79" fmla="*/ 535 h 1469"/>
                <a:gd name="connsiteX80" fmla="*/ 1599 w 2427"/>
                <a:gd name="connsiteY80" fmla="*/ 535 h 1469"/>
                <a:gd name="connsiteX81" fmla="*/ 1595 w 2427"/>
                <a:gd name="connsiteY81" fmla="*/ 471 h 1469"/>
                <a:gd name="connsiteX82" fmla="*/ 1487 w 2427"/>
                <a:gd name="connsiteY82" fmla="*/ 471 h 1469"/>
                <a:gd name="connsiteX83" fmla="*/ 1496 w 2427"/>
                <a:gd name="connsiteY83" fmla="*/ 637 h 1469"/>
                <a:gd name="connsiteX84" fmla="*/ 1491 w 2427"/>
                <a:gd name="connsiteY84" fmla="*/ 638 h 1469"/>
                <a:gd name="connsiteX85" fmla="*/ 1487 w 2427"/>
                <a:gd name="connsiteY85" fmla="*/ 639 h 1469"/>
                <a:gd name="connsiteX86" fmla="*/ 1482 w 2427"/>
                <a:gd name="connsiteY86" fmla="*/ 640 h 1469"/>
                <a:gd name="connsiteX87" fmla="*/ 1477 w 2427"/>
                <a:gd name="connsiteY87" fmla="*/ 642 h 1469"/>
                <a:gd name="connsiteX88" fmla="*/ 1473 w 2427"/>
                <a:gd name="connsiteY88" fmla="*/ 644 h 1469"/>
                <a:gd name="connsiteX89" fmla="*/ 1468 w 2427"/>
                <a:gd name="connsiteY89" fmla="*/ 645 h 1469"/>
                <a:gd name="connsiteX90" fmla="*/ 1462 w 2427"/>
                <a:gd name="connsiteY90" fmla="*/ 646 h 1469"/>
                <a:gd name="connsiteX91" fmla="*/ 1458 w 2427"/>
                <a:gd name="connsiteY91" fmla="*/ 647 h 1469"/>
                <a:gd name="connsiteX92" fmla="*/ 1467 w 2427"/>
                <a:gd name="connsiteY92" fmla="*/ 643 h 1469"/>
                <a:gd name="connsiteX93" fmla="*/ 1418 w 2427"/>
                <a:gd name="connsiteY93" fmla="*/ 561 h 1469"/>
                <a:gd name="connsiteX94" fmla="*/ 1405 w 2427"/>
                <a:gd name="connsiteY94" fmla="*/ 452 h 1469"/>
                <a:gd name="connsiteX95" fmla="*/ 1417 w 2427"/>
                <a:gd name="connsiteY95" fmla="*/ 442 h 1469"/>
                <a:gd name="connsiteX96" fmla="*/ 1427 w 2427"/>
                <a:gd name="connsiteY96" fmla="*/ 430 h 1469"/>
                <a:gd name="connsiteX97" fmla="*/ 1438 w 2427"/>
                <a:gd name="connsiteY97" fmla="*/ 417 h 1469"/>
                <a:gd name="connsiteX98" fmla="*/ 1447 w 2427"/>
                <a:gd name="connsiteY98" fmla="*/ 403 h 1469"/>
                <a:gd name="connsiteX99" fmla="*/ 1456 w 2427"/>
                <a:gd name="connsiteY99" fmla="*/ 388 h 1469"/>
                <a:gd name="connsiteX100" fmla="*/ 1465 w 2427"/>
                <a:gd name="connsiteY100" fmla="*/ 372 h 1469"/>
                <a:gd name="connsiteX101" fmla="*/ 1472 w 2427"/>
                <a:gd name="connsiteY101" fmla="*/ 354 h 1469"/>
                <a:gd name="connsiteX102" fmla="*/ 1479 w 2427"/>
                <a:gd name="connsiteY102" fmla="*/ 337 h 1469"/>
                <a:gd name="connsiteX103" fmla="*/ 1487 w 2427"/>
                <a:gd name="connsiteY103" fmla="*/ 471 h 1469"/>
                <a:gd name="connsiteX104" fmla="*/ 1595 w 2427"/>
                <a:gd name="connsiteY104" fmla="*/ 471 h 1469"/>
                <a:gd name="connsiteX105" fmla="*/ 1585 w 2427"/>
                <a:gd name="connsiteY105" fmla="*/ 273 h 1469"/>
                <a:gd name="connsiteX106" fmla="*/ 1584 w 2427"/>
                <a:gd name="connsiteY106" fmla="*/ 265 h 1469"/>
                <a:gd name="connsiteX107" fmla="*/ 1580 w 2427"/>
                <a:gd name="connsiteY107" fmla="*/ 257 h 1469"/>
                <a:gd name="connsiteX108" fmla="*/ 1576 w 2427"/>
                <a:gd name="connsiteY108" fmla="*/ 250 h 1469"/>
                <a:gd name="connsiteX109" fmla="*/ 1570 w 2427"/>
                <a:gd name="connsiteY109" fmla="*/ 243 h 1469"/>
                <a:gd name="connsiteX110" fmla="*/ 1563 w 2427"/>
                <a:gd name="connsiteY110" fmla="*/ 237 h 1469"/>
                <a:gd name="connsiteX111" fmla="*/ 1556 w 2427"/>
                <a:gd name="connsiteY111" fmla="*/ 234 h 1469"/>
                <a:gd name="connsiteX112" fmla="*/ 1546 w 2427"/>
                <a:gd name="connsiteY112" fmla="*/ 231 h 1469"/>
                <a:gd name="connsiteX113" fmla="*/ 1538 w 2427"/>
                <a:gd name="connsiteY113" fmla="*/ 230 h 1469"/>
                <a:gd name="connsiteX114" fmla="*/ 1517 w 2427"/>
                <a:gd name="connsiteY114" fmla="*/ 230 h 1469"/>
                <a:gd name="connsiteX115" fmla="*/ 1511 w 2427"/>
                <a:gd name="connsiteY115" fmla="*/ 230 h 1469"/>
                <a:gd name="connsiteX116" fmla="*/ 1505 w 2427"/>
                <a:gd name="connsiteY116" fmla="*/ 231 h 1469"/>
                <a:gd name="connsiteX117" fmla="*/ 1501 w 2427"/>
                <a:gd name="connsiteY117" fmla="*/ 234 h 1469"/>
                <a:gd name="connsiteX118" fmla="*/ 1495 w 2427"/>
                <a:gd name="connsiteY118" fmla="*/ 236 h 1469"/>
                <a:gd name="connsiteX119" fmla="*/ 1495 w 2427"/>
                <a:gd name="connsiteY119" fmla="*/ 236 h 1469"/>
                <a:gd name="connsiteX120" fmla="*/ 1495 w 2427"/>
                <a:gd name="connsiteY120" fmla="*/ 235 h 1469"/>
                <a:gd name="connsiteX121" fmla="*/ 1495 w 2427"/>
                <a:gd name="connsiteY121" fmla="*/ 235 h 1469"/>
                <a:gd name="connsiteX122" fmla="*/ 1495 w 2427"/>
                <a:gd name="connsiteY122" fmla="*/ 235 h 1469"/>
                <a:gd name="connsiteX123" fmla="*/ 1493 w 2427"/>
                <a:gd name="connsiteY123" fmla="*/ 212 h 1469"/>
                <a:gd name="connsiteX124" fmla="*/ 1488 w 2427"/>
                <a:gd name="connsiteY124" fmla="*/ 188 h 1469"/>
                <a:gd name="connsiteX125" fmla="*/ 1481 w 2427"/>
                <a:gd name="connsiteY125" fmla="*/ 166 h 1469"/>
                <a:gd name="connsiteX126" fmla="*/ 1473 w 2427"/>
                <a:gd name="connsiteY126" fmla="*/ 145 h 1469"/>
                <a:gd name="connsiteX127" fmla="*/ 1462 w 2427"/>
                <a:gd name="connsiteY127" fmla="*/ 124 h 1469"/>
                <a:gd name="connsiteX128" fmla="*/ 1449 w 2427"/>
                <a:gd name="connsiteY128" fmla="*/ 105 h 1469"/>
                <a:gd name="connsiteX129" fmla="*/ 1434 w 2427"/>
                <a:gd name="connsiteY129" fmla="*/ 86 h 1469"/>
                <a:gd name="connsiteX130" fmla="*/ 1418 w 2427"/>
                <a:gd name="connsiteY130" fmla="*/ 69 h 1469"/>
                <a:gd name="connsiteX131" fmla="*/ 1399 w 2427"/>
                <a:gd name="connsiteY131" fmla="*/ 54 h 1469"/>
                <a:gd name="connsiteX132" fmla="*/ 1379 w 2427"/>
                <a:gd name="connsiteY132" fmla="*/ 40 h 1469"/>
                <a:gd name="connsiteX133" fmla="*/ 1359 w 2427"/>
                <a:gd name="connsiteY133" fmla="*/ 28 h 1469"/>
                <a:gd name="connsiteX134" fmla="*/ 1338 w 2427"/>
                <a:gd name="connsiteY134" fmla="*/ 18 h 1469"/>
                <a:gd name="connsiteX135" fmla="*/ 1316 w 2427"/>
                <a:gd name="connsiteY135" fmla="*/ 11 h 1469"/>
                <a:gd name="connsiteX136" fmla="*/ 1294 w 2427"/>
                <a:gd name="connsiteY136" fmla="*/ 5 h 1469"/>
                <a:gd name="connsiteX137" fmla="*/ 1271 w 2427"/>
                <a:gd name="connsiteY137" fmla="*/ 1 h 1469"/>
                <a:gd name="connsiteX138" fmla="*/ 1247 w 2427"/>
                <a:gd name="connsiteY138" fmla="*/ 0 h 1469"/>
                <a:gd name="connsiteX139" fmla="*/ 1225 w 2427"/>
                <a:gd name="connsiteY139" fmla="*/ 1 h 1469"/>
                <a:gd name="connsiteX140" fmla="*/ 1204 w 2427"/>
                <a:gd name="connsiteY140" fmla="*/ 4 h 1469"/>
                <a:gd name="connsiteX141" fmla="*/ 1183 w 2427"/>
                <a:gd name="connsiteY141" fmla="*/ 9 h 1469"/>
                <a:gd name="connsiteX142" fmla="*/ 1163 w 2427"/>
                <a:gd name="connsiteY142" fmla="*/ 15 h 1469"/>
                <a:gd name="connsiteX143" fmla="*/ 1144 w 2427"/>
                <a:gd name="connsiteY143" fmla="*/ 25 h 1469"/>
                <a:gd name="connsiteX144" fmla="*/ 1127 w 2427"/>
                <a:gd name="connsiteY144" fmla="*/ 34 h 1469"/>
                <a:gd name="connsiteX145" fmla="*/ 1110 w 2427"/>
                <a:gd name="connsiteY145" fmla="*/ 46 h 1469"/>
                <a:gd name="connsiteX146" fmla="*/ 1095 w 2427"/>
                <a:gd name="connsiteY146" fmla="*/ 60 h 1469"/>
                <a:gd name="connsiteX147" fmla="*/ 1080 w 2427"/>
                <a:gd name="connsiteY147" fmla="*/ 74 h 1469"/>
                <a:gd name="connsiteX148" fmla="*/ 1068 w 2427"/>
                <a:gd name="connsiteY148" fmla="*/ 90 h 1469"/>
                <a:gd name="connsiteX149" fmla="*/ 1057 w 2427"/>
                <a:gd name="connsiteY149" fmla="*/ 106 h 1469"/>
                <a:gd name="connsiteX150" fmla="*/ 1047 w 2427"/>
                <a:gd name="connsiteY150" fmla="*/ 125 h 1469"/>
                <a:gd name="connsiteX151" fmla="*/ 1039 w 2427"/>
                <a:gd name="connsiteY151" fmla="*/ 144 h 1469"/>
                <a:gd name="connsiteX152" fmla="*/ 1033 w 2427"/>
                <a:gd name="connsiteY152" fmla="*/ 164 h 1469"/>
                <a:gd name="connsiteX153" fmla="*/ 1029 w 2427"/>
                <a:gd name="connsiteY153" fmla="*/ 185 h 1469"/>
                <a:gd name="connsiteX154" fmla="*/ 1026 w 2427"/>
                <a:gd name="connsiteY154" fmla="*/ 207 h 1469"/>
                <a:gd name="connsiteX155" fmla="*/ 1003 w 2427"/>
                <a:gd name="connsiteY155" fmla="*/ 227 h 1469"/>
                <a:gd name="connsiteX156" fmla="*/ 976 w 2427"/>
                <a:gd name="connsiteY156" fmla="*/ 251 h 1469"/>
                <a:gd name="connsiteX157" fmla="*/ 947 w 2427"/>
                <a:gd name="connsiteY157" fmla="*/ 279 h 1469"/>
                <a:gd name="connsiteX158" fmla="*/ 919 w 2427"/>
                <a:gd name="connsiteY158" fmla="*/ 309 h 1469"/>
                <a:gd name="connsiteX159" fmla="*/ 893 w 2427"/>
                <a:gd name="connsiteY159" fmla="*/ 338 h 1469"/>
                <a:gd name="connsiteX160" fmla="*/ 873 w 2427"/>
                <a:gd name="connsiteY160" fmla="*/ 366 h 1469"/>
                <a:gd name="connsiteX161" fmla="*/ 860 w 2427"/>
                <a:gd name="connsiteY161" fmla="*/ 391 h 1469"/>
                <a:gd name="connsiteX162" fmla="*/ 858 w 2427"/>
                <a:gd name="connsiteY162" fmla="*/ 414 h 1469"/>
                <a:gd name="connsiteX163" fmla="*/ 860 w 2427"/>
                <a:gd name="connsiteY163" fmla="*/ 422 h 1469"/>
                <a:gd name="connsiteX164" fmla="*/ 864 w 2427"/>
                <a:gd name="connsiteY164" fmla="*/ 429 h 1469"/>
                <a:gd name="connsiteX165" fmla="*/ 870 w 2427"/>
                <a:gd name="connsiteY165" fmla="*/ 435 h 1469"/>
                <a:gd name="connsiteX166" fmla="*/ 877 w 2427"/>
                <a:gd name="connsiteY166" fmla="*/ 439 h 1469"/>
                <a:gd name="connsiteX167" fmla="*/ 887 w 2427"/>
                <a:gd name="connsiteY167" fmla="*/ 444 h 1469"/>
                <a:gd name="connsiteX168" fmla="*/ 898 w 2427"/>
                <a:gd name="connsiteY168" fmla="*/ 449 h 1469"/>
                <a:gd name="connsiteX169" fmla="*/ 911 w 2427"/>
                <a:gd name="connsiteY169" fmla="*/ 452 h 1469"/>
                <a:gd name="connsiteX170" fmla="*/ 923 w 2427"/>
                <a:gd name="connsiteY170" fmla="*/ 456 h 1469"/>
                <a:gd name="connsiteX171" fmla="*/ 936 w 2427"/>
                <a:gd name="connsiteY171" fmla="*/ 459 h 1469"/>
                <a:gd name="connsiteX172" fmla="*/ 950 w 2427"/>
                <a:gd name="connsiteY172" fmla="*/ 462 h 1469"/>
                <a:gd name="connsiteX173" fmla="*/ 964 w 2427"/>
                <a:gd name="connsiteY173" fmla="*/ 465 h 1469"/>
                <a:gd name="connsiteX174" fmla="*/ 978 w 2427"/>
                <a:gd name="connsiteY174" fmla="*/ 466 h 1469"/>
                <a:gd name="connsiteX175" fmla="*/ 991 w 2427"/>
                <a:gd name="connsiteY175" fmla="*/ 469 h 1469"/>
                <a:gd name="connsiteX176" fmla="*/ 1005 w 2427"/>
                <a:gd name="connsiteY176" fmla="*/ 470 h 1469"/>
                <a:gd name="connsiteX177" fmla="*/ 1018 w 2427"/>
                <a:gd name="connsiteY177" fmla="*/ 472 h 1469"/>
                <a:gd name="connsiteX178" fmla="*/ 1030 w 2427"/>
                <a:gd name="connsiteY178" fmla="*/ 473 h 1469"/>
                <a:gd name="connsiteX179" fmla="*/ 1041 w 2427"/>
                <a:gd name="connsiteY179" fmla="*/ 473 h 1469"/>
                <a:gd name="connsiteX180" fmla="*/ 1052 w 2427"/>
                <a:gd name="connsiteY180" fmla="*/ 474 h 1469"/>
                <a:gd name="connsiteX181" fmla="*/ 1061 w 2427"/>
                <a:gd name="connsiteY181" fmla="*/ 476 h 1469"/>
                <a:gd name="connsiteX182" fmla="*/ 1069 w 2427"/>
                <a:gd name="connsiteY182" fmla="*/ 476 h 1469"/>
                <a:gd name="connsiteX183" fmla="*/ 1082 w 2427"/>
                <a:gd name="connsiteY183" fmla="*/ 589 h 1469"/>
                <a:gd name="connsiteX184" fmla="*/ 1082 w 2427"/>
                <a:gd name="connsiteY184" fmla="*/ 593 h 1469"/>
                <a:gd name="connsiteX185" fmla="*/ 1074 w 2427"/>
                <a:gd name="connsiteY185" fmla="*/ 590 h 1469"/>
                <a:gd name="connsiteX186" fmla="*/ 1067 w 2427"/>
                <a:gd name="connsiteY186" fmla="*/ 588 h 1469"/>
                <a:gd name="connsiteX187" fmla="*/ 1059 w 2427"/>
                <a:gd name="connsiteY187" fmla="*/ 588 h 1469"/>
                <a:gd name="connsiteX188" fmla="*/ 1051 w 2427"/>
                <a:gd name="connsiteY188" fmla="*/ 590 h 1469"/>
                <a:gd name="connsiteX189" fmla="*/ 1046 w 2427"/>
                <a:gd name="connsiteY189" fmla="*/ 591 h 1469"/>
                <a:gd name="connsiteX190" fmla="*/ 1043 w 2427"/>
                <a:gd name="connsiteY190" fmla="*/ 593 h 1469"/>
                <a:gd name="connsiteX191" fmla="*/ 1039 w 2427"/>
                <a:gd name="connsiteY191" fmla="*/ 594 h 1469"/>
                <a:gd name="connsiteX192" fmla="*/ 1037 w 2427"/>
                <a:gd name="connsiteY192" fmla="*/ 595 h 1469"/>
                <a:gd name="connsiteX193" fmla="*/ 969 w 2427"/>
                <a:gd name="connsiteY193" fmla="*/ 501 h 1469"/>
                <a:gd name="connsiteX194" fmla="*/ 968 w 2427"/>
                <a:gd name="connsiteY194" fmla="*/ 500 h 1469"/>
                <a:gd name="connsiteX195" fmla="*/ 963 w 2427"/>
                <a:gd name="connsiteY195" fmla="*/ 497 h 1469"/>
                <a:gd name="connsiteX196" fmla="*/ 957 w 2427"/>
                <a:gd name="connsiteY196" fmla="*/ 493 h 1469"/>
                <a:gd name="connsiteX197" fmla="*/ 951 w 2427"/>
                <a:gd name="connsiteY197" fmla="*/ 491 h 1469"/>
                <a:gd name="connsiteX198" fmla="*/ 943 w 2427"/>
                <a:gd name="connsiteY198" fmla="*/ 488 h 1469"/>
                <a:gd name="connsiteX199" fmla="*/ 936 w 2427"/>
                <a:gd name="connsiteY199" fmla="*/ 488 h 1469"/>
                <a:gd name="connsiteX200" fmla="*/ 928 w 2427"/>
                <a:gd name="connsiteY200" fmla="*/ 491 h 1469"/>
                <a:gd name="connsiteX201" fmla="*/ 920 w 2427"/>
                <a:gd name="connsiteY201" fmla="*/ 493 h 1469"/>
                <a:gd name="connsiteX202" fmla="*/ 912 w 2427"/>
                <a:gd name="connsiteY202" fmla="*/ 499 h 1469"/>
                <a:gd name="connsiteX203" fmla="*/ 900 w 2427"/>
                <a:gd name="connsiteY203" fmla="*/ 514 h 1469"/>
                <a:gd name="connsiteX204" fmla="*/ 897 w 2427"/>
                <a:gd name="connsiteY204" fmla="*/ 529 h 1469"/>
                <a:gd name="connsiteX205" fmla="*/ 899 w 2427"/>
                <a:gd name="connsiteY205" fmla="*/ 543 h 1469"/>
                <a:gd name="connsiteX206" fmla="*/ 904 w 2427"/>
                <a:gd name="connsiteY206" fmla="*/ 554 h 1469"/>
                <a:gd name="connsiteX207" fmla="*/ 906 w 2427"/>
                <a:gd name="connsiteY207" fmla="*/ 557 h 1469"/>
                <a:gd name="connsiteX208" fmla="*/ 912 w 2427"/>
                <a:gd name="connsiteY208" fmla="*/ 564 h 1469"/>
                <a:gd name="connsiteX209" fmla="*/ 920 w 2427"/>
                <a:gd name="connsiteY209" fmla="*/ 576 h 1469"/>
                <a:gd name="connsiteX210" fmla="*/ 930 w 2427"/>
                <a:gd name="connsiteY210" fmla="*/ 590 h 1469"/>
                <a:gd name="connsiteX211" fmla="*/ 941 w 2427"/>
                <a:gd name="connsiteY211" fmla="*/ 604 h 1469"/>
                <a:gd name="connsiteX212" fmla="*/ 953 w 2427"/>
                <a:gd name="connsiteY212" fmla="*/ 619 h 1469"/>
                <a:gd name="connsiteX213" fmla="*/ 962 w 2427"/>
                <a:gd name="connsiteY213" fmla="*/ 632 h 1469"/>
                <a:gd name="connsiteX214" fmla="*/ 970 w 2427"/>
                <a:gd name="connsiteY214" fmla="*/ 643 h 1469"/>
                <a:gd name="connsiteX215" fmla="*/ 944 w 2427"/>
                <a:gd name="connsiteY215" fmla="*/ 636 h 1469"/>
                <a:gd name="connsiteX216" fmla="*/ 922 w 2427"/>
                <a:gd name="connsiteY216" fmla="*/ 628 h 1469"/>
                <a:gd name="connsiteX217" fmla="*/ 902 w 2427"/>
                <a:gd name="connsiteY217" fmla="*/ 618 h 1469"/>
                <a:gd name="connsiteX218" fmla="*/ 886 w 2427"/>
                <a:gd name="connsiteY218" fmla="*/ 609 h 1469"/>
                <a:gd name="connsiteX219" fmla="*/ 873 w 2427"/>
                <a:gd name="connsiteY219" fmla="*/ 600 h 1469"/>
                <a:gd name="connsiteX220" fmla="*/ 863 w 2427"/>
                <a:gd name="connsiteY220" fmla="*/ 589 h 1469"/>
                <a:gd name="connsiteX221" fmla="*/ 857 w 2427"/>
                <a:gd name="connsiteY221" fmla="*/ 578 h 1469"/>
                <a:gd name="connsiteX222" fmla="*/ 854 w 2427"/>
                <a:gd name="connsiteY222" fmla="*/ 567 h 1469"/>
                <a:gd name="connsiteX223" fmla="*/ 853 w 2427"/>
                <a:gd name="connsiteY223" fmla="*/ 559 h 1469"/>
                <a:gd name="connsiteX224" fmla="*/ 853 w 2427"/>
                <a:gd name="connsiteY224" fmla="*/ 552 h 1469"/>
                <a:gd name="connsiteX225" fmla="*/ 853 w 2427"/>
                <a:gd name="connsiteY225" fmla="*/ 545 h 1469"/>
                <a:gd name="connsiteX226" fmla="*/ 854 w 2427"/>
                <a:gd name="connsiteY226" fmla="*/ 538 h 1469"/>
                <a:gd name="connsiteX227" fmla="*/ 856 w 2427"/>
                <a:gd name="connsiteY227" fmla="*/ 518 h 1469"/>
                <a:gd name="connsiteX228" fmla="*/ 837 w 2427"/>
                <a:gd name="connsiteY228" fmla="*/ 520 h 1469"/>
                <a:gd name="connsiteX229" fmla="*/ 802 w 2427"/>
                <a:gd name="connsiteY229" fmla="*/ 524 h 1469"/>
                <a:gd name="connsiteX230" fmla="*/ 767 w 2427"/>
                <a:gd name="connsiteY230" fmla="*/ 528 h 1469"/>
                <a:gd name="connsiteX231" fmla="*/ 732 w 2427"/>
                <a:gd name="connsiteY231" fmla="*/ 532 h 1469"/>
                <a:gd name="connsiteX232" fmla="*/ 698 w 2427"/>
                <a:gd name="connsiteY232" fmla="*/ 538 h 1469"/>
                <a:gd name="connsiteX233" fmla="*/ 664 w 2427"/>
                <a:gd name="connsiteY233" fmla="*/ 542 h 1469"/>
                <a:gd name="connsiteX234" fmla="*/ 631 w 2427"/>
                <a:gd name="connsiteY234" fmla="*/ 548 h 1469"/>
                <a:gd name="connsiteX235" fmla="*/ 600 w 2427"/>
                <a:gd name="connsiteY235" fmla="*/ 554 h 1469"/>
                <a:gd name="connsiteX236" fmla="*/ 567 w 2427"/>
                <a:gd name="connsiteY236" fmla="*/ 560 h 1469"/>
                <a:gd name="connsiteX237" fmla="*/ 537 w 2427"/>
                <a:gd name="connsiteY237" fmla="*/ 567 h 1469"/>
                <a:gd name="connsiteX238" fmla="*/ 506 w 2427"/>
                <a:gd name="connsiteY238" fmla="*/ 574 h 1469"/>
                <a:gd name="connsiteX239" fmla="*/ 476 w 2427"/>
                <a:gd name="connsiteY239" fmla="*/ 581 h 1469"/>
                <a:gd name="connsiteX240" fmla="*/ 447 w 2427"/>
                <a:gd name="connsiteY240" fmla="*/ 589 h 1469"/>
                <a:gd name="connsiteX241" fmla="*/ 417 w 2427"/>
                <a:gd name="connsiteY241" fmla="*/ 596 h 1469"/>
                <a:gd name="connsiteX242" fmla="*/ 390 w 2427"/>
                <a:gd name="connsiteY242" fmla="*/ 604 h 1469"/>
                <a:gd name="connsiteX243" fmla="*/ 362 w 2427"/>
                <a:gd name="connsiteY243" fmla="*/ 614 h 1469"/>
                <a:gd name="connsiteX244" fmla="*/ 337 w 2427"/>
                <a:gd name="connsiteY244" fmla="*/ 622 h 1469"/>
                <a:gd name="connsiteX245" fmla="*/ 311 w 2427"/>
                <a:gd name="connsiteY245" fmla="*/ 631 h 1469"/>
                <a:gd name="connsiteX246" fmla="*/ 285 w 2427"/>
                <a:gd name="connsiteY246" fmla="*/ 640 h 1469"/>
                <a:gd name="connsiteX247" fmla="*/ 262 w 2427"/>
                <a:gd name="connsiteY247" fmla="*/ 650 h 1469"/>
                <a:gd name="connsiteX248" fmla="*/ 238 w 2427"/>
                <a:gd name="connsiteY248" fmla="*/ 660 h 1469"/>
                <a:gd name="connsiteX249" fmla="*/ 215 w 2427"/>
                <a:gd name="connsiteY249" fmla="*/ 671 h 1469"/>
                <a:gd name="connsiteX250" fmla="*/ 194 w 2427"/>
                <a:gd name="connsiteY250" fmla="*/ 681 h 1469"/>
                <a:gd name="connsiteX251" fmla="*/ 173 w 2427"/>
                <a:gd name="connsiteY251" fmla="*/ 692 h 1469"/>
                <a:gd name="connsiteX252" fmla="*/ 153 w 2427"/>
                <a:gd name="connsiteY252" fmla="*/ 702 h 1469"/>
                <a:gd name="connsiteX253" fmla="*/ 134 w 2427"/>
                <a:gd name="connsiteY253" fmla="*/ 714 h 1469"/>
                <a:gd name="connsiteX254" fmla="*/ 116 w 2427"/>
                <a:gd name="connsiteY254" fmla="*/ 726 h 1469"/>
                <a:gd name="connsiteX255" fmla="*/ 98 w 2427"/>
                <a:gd name="connsiteY255" fmla="*/ 737 h 1469"/>
                <a:gd name="connsiteX256" fmla="*/ 82 w 2427"/>
                <a:gd name="connsiteY256" fmla="*/ 749 h 1469"/>
                <a:gd name="connsiteX257" fmla="*/ 67 w 2427"/>
                <a:gd name="connsiteY257" fmla="*/ 762 h 1469"/>
                <a:gd name="connsiteX258" fmla="*/ 53 w 2427"/>
                <a:gd name="connsiteY258" fmla="*/ 774 h 1469"/>
                <a:gd name="connsiteX259" fmla="*/ 40 w 2427"/>
                <a:gd name="connsiteY259" fmla="*/ 787 h 1469"/>
                <a:gd name="connsiteX260" fmla="*/ 27 w 2427"/>
                <a:gd name="connsiteY260" fmla="*/ 799 h 1469"/>
                <a:gd name="connsiteX261" fmla="*/ 8 w 2427"/>
                <a:gd name="connsiteY261" fmla="*/ 836 h 1469"/>
                <a:gd name="connsiteX262" fmla="*/ 0 w 2427"/>
                <a:gd name="connsiteY262" fmla="*/ 882 h 1469"/>
                <a:gd name="connsiteX263" fmla="*/ 0 w 2427"/>
                <a:gd name="connsiteY263" fmla="*/ 927 h 1469"/>
                <a:gd name="connsiteX264" fmla="*/ 1 w 2427"/>
                <a:gd name="connsiteY264" fmla="*/ 958 h 1469"/>
                <a:gd name="connsiteX265" fmla="*/ 4 w 2427"/>
                <a:gd name="connsiteY265" fmla="*/ 983 h 1469"/>
                <a:gd name="connsiteX266" fmla="*/ 8 w 2427"/>
                <a:gd name="connsiteY266" fmla="*/ 1009 h 1469"/>
                <a:gd name="connsiteX267" fmla="*/ 14 w 2427"/>
                <a:gd name="connsiteY267" fmla="*/ 1034 h 1469"/>
                <a:gd name="connsiteX268" fmla="*/ 21 w 2427"/>
                <a:gd name="connsiteY268" fmla="*/ 1059 h 1469"/>
                <a:gd name="connsiteX269" fmla="*/ 29 w 2427"/>
                <a:gd name="connsiteY269" fmla="*/ 1082 h 1469"/>
                <a:gd name="connsiteX270" fmla="*/ 40 w 2427"/>
                <a:gd name="connsiteY270" fmla="*/ 1103 h 1469"/>
                <a:gd name="connsiteX271" fmla="*/ 51 w 2427"/>
                <a:gd name="connsiteY271" fmla="*/ 1122 h 1469"/>
                <a:gd name="connsiteX272" fmla="*/ 64 w 2427"/>
                <a:gd name="connsiteY272" fmla="*/ 1136 h 1469"/>
                <a:gd name="connsiteX273" fmla="*/ 81 w 2427"/>
                <a:gd name="connsiteY273" fmla="*/ 1149 h 1469"/>
                <a:gd name="connsiteX274" fmla="*/ 98 w 2427"/>
                <a:gd name="connsiteY274" fmla="*/ 1162 h 1469"/>
                <a:gd name="connsiteX275" fmla="*/ 118 w 2427"/>
                <a:gd name="connsiteY275" fmla="*/ 1173 h 1469"/>
                <a:gd name="connsiteX276" fmla="*/ 138 w 2427"/>
                <a:gd name="connsiteY276" fmla="*/ 1184 h 1469"/>
                <a:gd name="connsiteX277" fmla="*/ 160 w 2427"/>
                <a:gd name="connsiteY277" fmla="*/ 1193 h 1469"/>
                <a:gd name="connsiteX278" fmla="*/ 184 w 2427"/>
                <a:gd name="connsiteY278" fmla="*/ 1203 h 1469"/>
                <a:gd name="connsiteX279" fmla="*/ 208 w 2427"/>
                <a:gd name="connsiteY279" fmla="*/ 1211 h 1469"/>
                <a:gd name="connsiteX280" fmla="*/ 234 w 2427"/>
                <a:gd name="connsiteY280" fmla="*/ 1218 h 1469"/>
                <a:gd name="connsiteX281" fmla="*/ 242 w 2427"/>
                <a:gd name="connsiteY281" fmla="*/ 1239 h 1469"/>
                <a:gd name="connsiteX282" fmla="*/ 250 w 2427"/>
                <a:gd name="connsiteY282" fmla="*/ 1259 h 1469"/>
                <a:gd name="connsiteX283" fmla="*/ 261 w 2427"/>
                <a:gd name="connsiteY283" fmla="*/ 1279 h 1469"/>
                <a:gd name="connsiteX284" fmla="*/ 272 w 2427"/>
                <a:gd name="connsiteY284" fmla="*/ 1298 h 1469"/>
                <a:gd name="connsiteX285" fmla="*/ 285 w 2427"/>
                <a:gd name="connsiteY285" fmla="*/ 1317 h 1469"/>
                <a:gd name="connsiteX286" fmla="*/ 298 w 2427"/>
                <a:gd name="connsiteY286" fmla="*/ 1335 h 1469"/>
                <a:gd name="connsiteX287" fmla="*/ 313 w 2427"/>
                <a:gd name="connsiteY287" fmla="*/ 1352 h 1469"/>
                <a:gd name="connsiteX288" fmla="*/ 330 w 2427"/>
                <a:gd name="connsiteY288" fmla="*/ 1368 h 1469"/>
                <a:gd name="connsiteX289" fmla="*/ 342 w 2427"/>
                <a:gd name="connsiteY289" fmla="*/ 1380 h 1469"/>
                <a:gd name="connsiteX290" fmla="*/ 357 w 2427"/>
                <a:gd name="connsiteY290" fmla="*/ 1392 h 1469"/>
                <a:gd name="connsiteX291" fmla="*/ 371 w 2427"/>
                <a:gd name="connsiteY291" fmla="*/ 1402 h 1469"/>
                <a:gd name="connsiteX292" fmla="*/ 385 w 2427"/>
                <a:gd name="connsiteY292" fmla="*/ 1412 h 1469"/>
                <a:gd name="connsiteX293" fmla="*/ 400 w 2427"/>
                <a:gd name="connsiteY293" fmla="*/ 1421 h 1469"/>
                <a:gd name="connsiteX294" fmla="*/ 415 w 2427"/>
                <a:gd name="connsiteY294" fmla="*/ 1429 h 1469"/>
                <a:gd name="connsiteX295" fmla="*/ 430 w 2427"/>
                <a:gd name="connsiteY295" fmla="*/ 1436 h 1469"/>
                <a:gd name="connsiteX296" fmla="*/ 447 w 2427"/>
                <a:gd name="connsiteY296" fmla="*/ 1443 h 1469"/>
                <a:gd name="connsiteX297" fmla="*/ 462 w 2427"/>
                <a:gd name="connsiteY297" fmla="*/ 1449 h 1469"/>
                <a:gd name="connsiteX298" fmla="*/ 478 w 2427"/>
                <a:gd name="connsiteY298" fmla="*/ 1455 h 1469"/>
                <a:gd name="connsiteX299" fmla="*/ 494 w 2427"/>
                <a:gd name="connsiteY299" fmla="*/ 1458 h 1469"/>
                <a:gd name="connsiteX300" fmla="*/ 512 w 2427"/>
                <a:gd name="connsiteY300" fmla="*/ 1462 h 1469"/>
                <a:gd name="connsiteX301" fmla="*/ 528 w 2427"/>
                <a:gd name="connsiteY301" fmla="*/ 1465 h 1469"/>
                <a:gd name="connsiteX302" fmla="*/ 546 w 2427"/>
                <a:gd name="connsiteY302" fmla="*/ 1468 h 1469"/>
                <a:gd name="connsiteX303" fmla="*/ 562 w 2427"/>
                <a:gd name="connsiteY303" fmla="*/ 1469 h 1469"/>
                <a:gd name="connsiteX304" fmla="*/ 580 w 2427"/>
                <a:gd name="connsiteY304" fmla="*/ 1469 h 1469"/>
                <a:gd name="connsiteX305" fmla="*/ 597 w 2427"/>
                <a:gd name="connsiteY305" fmla="*/ 1469 h 1469"/>
                <a:gd name="connsiteX306" fmla="*/ 614 w 2427"/>
                <a:gd name="connsiteY306" fmla="*/ 1468 h 1469"/>
                <a:gd name="connsiteX307" fmla="*/ 631 w 2427"/>
                <a:gd name="connsiteY307" fmla="*/ 1465 h 1469"/>
                <a:gd name="connsiteX308" fmla="*/ 648 w 2427"/>
                <a:gd name="connsiteY308" fmla="*/ 1462 h 1469"/>
                <a:gd name="connsiteX309" fmla="*/ 664 w 2427"/>
                <a:gd name="connsiteY309" fmla="*/ 1458 h 1469"/>
                <a:gd name="connsiteX310" fmla="*/ 679 w 2427"/>
                <a:gd name="connsiteY310" fmla="*/ 1455 h 1469"/>
                <a:gd name="connsiteX311" fmla="*/ 695 w 2427"/>
                <a:gd name="connsiteY311" fmla="*/ 1449 h 1469"/>
                <a:gd name="connsiteX312" fmla="*/ 711 w 2427"/>
                <a:gd name="connsiteY312" fmla="*/ 1443 h 1469"/>
                <a:gd name="connsiteX313" fmla="*/ 726 w 2427"/>
                <a:gd name="connsiteY313" fmla="*/ 1436 h 1469"/>
                <a:gd name="connsiteX314" fmla="*/ 740 w 2427"/>
                <a:gd name="connsiteY314" fmla="*/ 1429 h 1469"/>
                <a:gd name="connsiteX315" fmla="*/ 754 w 2427"/>
                <a:gd name="connsiteY315" fmla="*/ 1421 h 1469"/>
                <a:gd name="connsiteX316" fmla="*/ 768 w 2427"/>
                <a:gd name="connsiteY316" fmla="*/ 1412 h 1469"/>
                <a:gd name="connsiteX317" fmla="*/ 781 w 2427"/>
                <a:gd name="connsiteY317" fmla="*/ 1402 h 1469"/>
                <a:gd name="connsiteX318" fmla="*/ 794 w 2427"/>
                <a:gd name="connsiteY318" fmla="*/ 1392 h 1469"/>
                <a:gd name="connsiteX319" fmla="*/ 807 w 2427"/>
                <a:gd name="connsiteY319" fmla="*/ 1380 h 1469"/>
                <a:gd name="connsiteX320" fmla="*/ 818 w 2427"/>
                <a:gd name="connsiteY320" fmla="*/ 1368 h 1469"/>
                <a:gd name="connsiteX321" fmla="*/ 830 w 2427"/>
                <a:gd name="connsiteY321" fmla="*/ 1356 h 1469"/>
                <a:gd name="connsiteX322" fmla="*/ 842 w 2427"/>
                <a:gd name="connsiteY322" fmla="*/ 1342 h 1469"/>
                <a:gd name="connsiteX323" fmla="*/ 851 w 2427"/>
                <a:gd name="connsiteY323" fmla="*/ 1326 h 1469"/>
                <a:gd name="connsiteX324" fmla="*/ 861 w 2427"/>
                <a:gd name="connsiteY324" fmla="*/ 1311 h 1469"/>
                <a:gd name="connsiteX325" fmla="*/ 870 w 2427"/>
                <a:gd name="connsiteY325" fmla="*/ 1296 h 1469"/>
                <a:gd name="connsiteX326" fmla="*/ 877 w 2427"/>
                <a:gd name="connsiteY326" fmla="*/ 1281 h 1469"/>
                <a:gd name="connsiteX327" fmla="*/ 884 w 2427"/>
                <a:gd name="connsiteY327" fmla="*/ 1264 h 1469"/>
                <a:gd name="connsiteX328" fmla="*/ 889 w 2427"/>
                <a:gd name="connsiteY328" fmla="*/ 1248 h 1469"/>
                <a:gd name="connsiteX329" fmla="*/ 908 w 2427"/>
                <a:gd name="connsiteY329" fmla="*/ 1248 h 1469"/>
                <a:gd name="connsiteX330" fmla="*/ 927 w 2427"/>
                <a:gd name="connsiteY330" fmla="*/ 1247 h 1469"/>
                <a:gd name="connsiteX331" fmla="*/ 946 w 2427"/>
                <a:gd name="connsiteY331" fmla="*/ 1247 h 1469"/>
                <a:gd name="connsiteX332" fmla="*/ 964 w 2427"/>
                <a:gd name="connsiteY332" fmla="*/ 1247 h 1469"/>
                <a:gd name="connsiteX333" fmla="*/ 983 w 2427"/>
                <a:gd name="connsiteY333" fmla="*/ 1246 h 1469"/>
                <a:gd name="connsiteX334" fmla="*/ 1002 w 2427"/>
                <a:gd name="connsiteY334" fmla="*/ 1246 h 1469"/>
                <a:gd name="connsiteX335" fmla="*/ 1020 w 2427"/>
                <a:gd name="connsiteY335" fmla="*/ 1246 h 1469"/>
                <a:gd name="connsiteX336" fmla="*/ 1039 w 2427"/>
                <a:gd name="connsiteY336" fmla="*/ 1245 h 1469"/>
                <a:gd name="connsiteX337" fmla="*/ 1058 w 2427"/>
                <a:gd name="connsiteY337" fmla="*/ 1245 h 1469"/>
                <a:gd name="connsiteX338" fmla="*/ 1078 w 2427"/>
                <a:gd name="connsiteY338" fmla="*/ 1245 h 1469"/>
                <a:gd name="connsiteX339" fmla="*/ 1096 w 2427"/>
                <a:gd name="connsiteY339" fmla="*/ 1245 h 1469"/>
                <a:gd name="connsiteX340" fmla="*/ 1116 w 2427"/>
                <a:gd name="connsiteY340" fmla="*/ 1243 h 1469"/>
                <a:gd name="connsiteX341" fmla="*/ 1135 w 2427"/>
                <a:gd name="connsiteY341" fmla="*/ 1243 h 1469"/>
                <a:gd name="connsiteX342" fmla="*/ 1155 w 2427"/>
                <a:gd name="connsiteY342" fmla="*/ 1243 h 1469"/>
                <a:gd name="connsiteX343" fmla="*/ 1174 w 2427"/>
                <a:gd name="connsiteY343" fmla="*/ 1243 h 1469"/>
                <a:gd name="connsiteX344" fmla="*/ 1193 w 2427"/>
                <a:gd name="connsiteY344" fmla="*/ 1243 h 1469"/>
                <a:gd name="connsiteX345" fmla="*/ 1214 w 2427"/>
                <a:gd name="connsiteY345" fmla="*/ 1243 h 1469"/>
                <a:gd name="connsiteX346" fmla="*/ 1235 w 2427"/>
                <a:gd name="connsiteY346" fmla="*/ 1243 h 1469"/>
                <a:gd name="connsiteX347" fmla="*/ 1257 w 2427"/>
                <a:gd name="connsiteY347" fmla="*/ 1243 h 1469"/>
                <a:gd name="connsiteX348" fmla="*/ 1278 w 2427"/>
                <a:gd name="connsiteY348" fmla="*/ 1245 h 1469"/>
                <a:gd name="connsiteX349" fmla="*/ 1299 w 2427"/>
                <a:gd name="connsiteY349" fmla="*/ 1245 h 1469"/>
                <a:gd name="connsiteX350" fmla="*/ 1320 w 2427"/>
                <a:gd name="connsiteY350" fmla="*/ 1245 h 1469"/>
                <a:gd name="connsiteX351" fmla="*/ 1339 w 2427"/>
                <a:gd name="connsiteY351" fmla="*/ 1246 h 1469"/>
                <a:gd name="connsiteX352" fmla="*/ 1361 w 2427"/>
                <a:gd name="connsiteY352" fmla="*/ 1246 h 1469"/>
                <a:gd name="connsiteX353" fmla="*/ 1380 w 2427"/>
                <a:gd name="connsiteY353" fmla="*/ 1247 h 1469"/>
                <a:gd name="connsiteX354" fmla="*/ 1401 w 2427"/>
                <a:gd name="connsiteY354" fmla="*/ 1248 h 1469"/>
                <a:gd name="connsiteX355" fmla="*/ 1421 w 2427"/>
                <a:gd name="connsiteY355" fmla="*/ 1248 h 1469"/>
                <a:gd name="connsiteX356" fmla="*/ 1441 w 2427"/>
                <a:gd name="connsiteY356" fmla="*/ 1249 h 1469"/>
                <a:gd name="connsiteX357" fmla="*/ 1461 w 2427"/>
                <a:gd name="connsiteY357" fmla="*/ 1250 h 1469"/>
                <a:gd name="connsiteX358" fmla="*/ 1481 w 2427"/>
                <a:gd name="connsiteY358" fmla="*/ 1252 h 1469"/>
                <a:gd name="connsiteX359" fmla="*/ 1501 w 2427"/>
                <a:gd name="connsiteY359" fmla="*/ 1252 h 1469"/>
                <a:gd name="connsiteX360" fmla="*/ 1521 w 2427"/>
                <a:gd name="connsiteY360" fmla="*/ 1253 h 1469"/>
                <a:gd name="connsiteX361" fmla="*/ 1496 w 2427"/>
                <a:gd name="connsiteY361" fmla="*/ 1203 h 1469"/>
                <a:gd name="connsiteX362" fmla="*/ 1449 w 2427"/>
                <a:gd name="connsiteY362" fmla="*/ 1203 h 1469"/>
                <a:gd name="connsiteX363" fmla="*/ 1412 w 2427"/>
                <a:gd name="connsiteY363" fmla="*/ 1158 h 1469"/>
                <a:gd name="connsiteX364" fmla="*/ 1421 w 2427"/>
                <a:gd name="connsiteY364" fmla="*/ 1134 h 1469"/>
                <a:gd name="connsiteX365" fmla="*/ 1431 w 2427"/>
                <a:gd name="connsiteY365" fmla="*/ 1104 h 1469"/>
                <a:gd name="connsiteX366" fmla="*/ 1427 w 2427"/>
                <a:gd name="connsiteY366" fmla="*/ 1098 h 1469"/>
                <a:gd name="connsiteX367" fmla="*/ 1475 w 2427"/>
                <a:gd name="connsiteY367" fmla="*/ 1053 h 1469"/>
                <a:gd name="connsiteX368" fmla="*/ 1425 w 2427"/>
                <a:gd name="connsiteY368" fmla="*/ 1050 h 1469"/>
                <a:gd name="connsiteX369" fmla="*/ 1487 w 2427"/>
                <a:gd name="connsiteY369" fmla="*/ 891 h 1469"/>
                <a:gd name="connsiteX370" fmla="*/ 1538 w 2427"/>
                <a:gd name="connsiteY370" fmla="*/ 843 h 1469"/>
                <a:gd name="connsiteX371" fmla="*/ 1570 w 2427"/>
                <a:gd name="connsiteY371" fmla="*/ 795 h 1469"/>
                <a:gd name="connsiteX372" fmla="*/ 1629 w 2427"/>
                <a:gd name="connsiteY372" fmla="*/ 762 h 1469"/>
                <a:gd name="connsiteX373" fmla="*/ 1632 w 2427"/>
                <a:gd name="connsiteY373" fmla="*/ 804 h 1469"/>
                <a:gd name="connsiteX374" fmla="*/ 1643 w 2427"/>
                <a:gd name="connsiteY374" fmla="*/ 772 h 1469"/>
                <a:gd name="connsiteX375" fmla="*/ 1657 w 2427"/>
                <a:gd name="connsiteY375" fmla="*/ 782 h 1469"/>
                <a:gd name="connsiteX376" fmla="*/ 1673 w 2427"/>
                <a:gd name="connsiteY376" fmla="*/ 791 h 1469"/>
                <a:gd name="connsiteX377" fmla="*/ 1688 w 2427"/>
                <a:gd name="connsiteY377" fmla="*/ 754 h 1469"/>
                <a:gd name="connsiteX378" fmla="*/ 1703 w 2427"/>
                <a:gd name="connsiteY378" fmla="*/ 761 h 1469"/>
                <a:gd name="connsiteX379" fmla="*/ 1704 w 2427"/>
                <a:gd name="connsiteY379" fmla="*/ 720 h 1469"/>
                <a:gd name="connsiteX380" fmla="*/ 1701 w 2427"/>
                <a:gd name="connsiteY380" fmla="*/ 765 h 1469"/>
                <a:gd name="connsiteX381" fmla="*/ 1719 w 2427"/>
                <a:gd name="connsiteY381" fmla="*/ 723 h 1469"/>
                <a:gd name="connsiteX382" fmla="*/ 1735 w 2427"/>
                <a:gd name="connsiteY382" fmla="*/ 774 h 1469"/>
                <a:gd name="connsiteX383" fmla="*/ 1731 w 2427"/>
                <a:gd name="connsiteY383" fmla="*/ 726 h 1469"/>
                <a:gd name="connsiteX384" fmla="*/ 1731 w 2427"/>
                <a:gd name="connsiteY384" fmla="*/ 735 h 1469"/>
                <a:gd name="connsiteX385" fmla="*/ 1743 w 2427"/>
                <a:gd name="connsiteY385" fmla="*/ 738 h 1469"/>
                <a:gd name="connsiteX386" fmla="*/ 1755 w 2427"/>
                <a:gd name="connsiteY386" fmla="*/ 774 h 1469"/>
                <a:gd name="connsiteX387" fmla="*/ 1664 w 2427"/>
                <a:gd name="connsiteY387" fmla="*/ 732 h 1469"/>
                <a:gd name="connsiteX388" fmla="*/ 1659 w 2427"/>
                <a:gd name="connsiteY388" fmla="*/ 774 h 1469"/>
                <a:gd name="connsiteX389" fmla="*/ 1707 w 2427"/>
                <a:gd name="connsiteY389" fmla="*/ 738 h 1469"/>
                <a:gd name="connsiteX390" fmla="*/ 1743 w 2427"/>
                <a:gd name="connsiteY390" fmla="*/ 762 h 1469"/>
                <a:gd name="connsiteX391" fmla="*/ 1752 w 2427"/>
                <a:gd name="connsiteY391" fmla="*/ 729 h 1469"/>
                <a:gd name="connsiteX392" fmla="*/ 1836 w 2427"/>
                <a:gd name="connsiteY392" fmla="*/ 747 h 1469"/>
                <a:gd name="connsiteX393" fmla="*/ 1707 w 2427"/>
                <a:gd name="connsiteY393" fmla="*/ 741 h 1469"/>
                <a:gd name="connsiteX394" fmla="*/ 1722 w 2427"/>
                <a:gd name="connsiteY394" fmla="*/ 738 h 1469"/>
                <a:gd name="connsiteX395" fmla="*/ 1857 w 2427"/>
                <a:gd name="connsiteY395" fmla="*/ 735 h 1469"/>
                <a:gd name="connsiteX396" fmla="*/ 1830 w 2427"/>
                <a:gd name="connsiteY396" fmla="*/ 697 h 1469"/>
                <a:gd name="connsiteX397" fmla="*/ 2013 w 2427"/>
                <a:gd name="connsiteY397" fmla="*/ 780 h 1469"/>
                <a:gd name="connsiteX398" fmla="*/ 1920 w 2427"/>
                <a:gd name="connsiteY398" fmla="*/ 774 h 1469"/>
                <a:gd name="connsiteX399" fmla="*/ 1830 w 2427"/>
                <a:gd name="connsiteY399" fmla="*/ 741 h 1469"/>
                <a:gd name="connsiteX400" fmla="*/ 1796 w 2427"/>
                <a:gd name="connsiteY400" fmla="*/ 738 h 1469"/>
                <a:gd name="connsiteX401" fmla="*/ 1797 w 2427"/>
                <a:gd name="connsiteY401" fmla="*/ 738 h 1469"/>
                <a:gd name="connsiteX402" fmla="*/ 1729 w 2427"/>
                <a:gd name="connsiteY402" fmla="*/ 703 h 1469"/>
                <a:gd name="connsiteX403" fmla="*/ 1791 w 2427"/>
                <a:gd name="connsiteY403" fmla="*/ 708 h 1469"/>
                <a:gd name="connsiteX404" fmla="*/ 1583 w 2427"/>
                <a:gd name="connsiteY404" fmla="*/ 794 h 1469"/>
                <a:gd name="connsiteX405" fmla="*/ 1735 w 2427"/>
                <a:gd name="connsiteY405" fmla="*/ 749 h 1469"/>
                <a:gd name="connsiteX406" fmla="*/ 1392 w 2427"/>
                <a:gd name="connsiteY406" fmla="*/ 973 h 1469"/>
                <a:gd name="connsiteX407" fmla="*/ 1454 w 2427"/>
                <a:gd name="connsiteY407" fmla="*/ 925 h 1469"/>
                <a:gd name="connsiteX408" fmla="*/ 1542 w 2427"/>
                <a:gd name="connsiteY408" fmla="*/ 915 h 1469"/>
                <a:gd name="connsiteX409" fmla="*/ 1410 w 2427"/>
                <a:gd name="connsiteY409" fmla="*/ 840 h 1469"/>
                <a:gd name="connsiteX410" fmla="*/ 1494 w 2427"/>
                <a:gd name="connsiteY410" fmla="*/ 1011 h 1469"/>
                <a:gd name="connsiteX411" fmla="*/ 1416 w 2427"/>
                <a:gd name="connsiteY411" fmla="*/ 879 h 1469"/>
                <a:gd name="connsiteX412" fmla="*/ 1401 w 2427"/>
                <a:gd name="connsiteY412" fmla="*/ 837 h 1469"/>
                <a:gd name="connsiteX413" fmla="*/ 1454 w 2427"/>
                <a:gd name="connsiteY413" fmla="*/ 840 h 1469"/>
                <a:gd name="connsiteX414" fmla="*/ 1454 w 2427"/>
                <a:gd name="connsiteY414" fmla="*/ 918 h 1469"/>
                <a:gd name="connsiteX415" fmla="*/ 1380 w 2427"/>
                <a:gd name="connsiteY415" fmla="*/ 967 h 1469"/>
                <a:gd name="connsiteX416" fmla="*/ 1436 w 2427"/>
                <a:gd name="connsiteY41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1890 w 2427"/>
                <a:gd name="connsiteY33" fmla="*/ 1037 h 1469"/>
                <a:gd name="connsiteX34" fmla="*/ 2203 w 2427"/>
                <a:gd name="connsiteY34" fmla="*/ 1129 h 1469"/>
                <a:gd name="connsiteX35" fmla="*/ 2205 w 2427"/>
                <a:gd name="connsiteY35" fmla="*/ 1082 h 1469"/>
                <a:gd name="connsiteX36" fmla="*/ 2201 w 2427"/>
                <a:gd name="connsiteY36" fmla="*/ 1084 h 1469"/>
                <a:gd name="connsiteX37" fmla="*/ 2208 w 2427"/>
                <a:gd name="connsiteY37" fmla="*/ 1083 h 1469"/>
                <a:gd name="connsiteX38" fmla="*/ 2205 w 2427"/>
                <a:gd name="connsiteY38" fmla="*/ 1080 h 1469"/>
                <a:gd name="connsiteX39" fmla="*/ 2199 w 2427"/>
                <a:gd name="connsiteY39" fmla="*/ 1080 h 1469"/>
                <a:gd name="connsiteX40" fmla="*/ 2171 w 2427"/>
                <a:gd name="connsiteY40" fmla="*/ 1224 h 1469"/>
                <a:gd name="connsiteX41" fmla="*/ 2183 w 2427"/>
                <a:gd name="connsiteY41" fmla="*/ 1219 h 1469"/>
                <a:gd name="connsiteX42" fmla="*/ 2195 w 2427"/>
                <a:gd name="connsiteY42" fmla="*/ 1213 h 1469"/>
                <a:gd name="connsiteX43" fmla="*/ 2207 w 2427"/>
                <a:gd name="connsiteY43" fmla="*/ 1208 h 1469"/>
                <a:gd name="connsiteX44" fmla="*/ 2218 w 2427"/>
                <a:gd name="connsiteY44" fmla="*/ 1203 h 1469"/>
                <a:gd name="connsiteX45" fmla="*/ 2230 w 2427"/>
                <a:gd name="connsiteY45" fmla="*/ 1197 h 1469"/>
                <a:gd name="connsiteX46" fmla="*/ 2241 w 2427"/>
                <a:gd name="connsiteY46" fmla="*/ 1191 h 1469"/>
                <a:gd name="connsiteX47" fmla="*/ 2251 w 2427"/>
                <a:gd name="connsiteY47" fmla="*/ 1185 h 1469"/>
                <a:gd name="connsiteX48" fmla="*/ 2261 w 2427"/>
                <a:gd name="connsiteY48" fmla="*/ 1178 h 1469"/>
                <a:gd name="connsiteX49" fmla="*/ 2279 w 2427"/>
                <a:gd name="connsiteY49" fmla="*/ 1160 h 1469"/>
                <a:gd name="connsiteX50" fmla="*/ 2294 w 2427"/>
                <a:gd name="connsiteY50" fmla="*/ 1138 h 1469"/>
                <a:gd name="connsiteX51" fmla="*/ 2307 w 2427"/>
                <a:gd name="connsiteY51" fmla="*/ 1111 h 1469"/>
                <a:gd name="connsiteX52" fmla="*/ 2317 w 2427"/>
                <a:gd name="connsiteY52" fmla="*/ 1082 h 1469"/>
                <a:gd name="connsiteX53" fmla="*/ 2324 w 2427"/>
                <a:gd name="connsiteY53" fmla="*/ 1051 h 1469"/>
                <a:gd name="connsiteX54" fmla="*/ 2328 w 2427"/>
                <a:gd name="connsiteY54" fmla="*/ 1018 h 1469"/>
                <a:gd name="connsiteX55" fmla="*/ 2331 w 2427"/>
                <a:gd name="connsiteY55" fmla="*/ 985 h 1469"/>
                <a:gd name="connsiteX56" fmla="*/ 2331 w 2427"/>
                <a:gd name="connsiteY56" fmla="*/ 954 h 1469"/>
                <a:gd name="connsiteX57" fmla="*/ 2329 w 2427"/>
                <a:gd name="connsiteY57" fmla="*/ 927 h 1469"/>
                <a:gd name="connsiteX58" fmla="*/ 2327 w 2427"/>
                <a:gd name="connsiteY58" fmla="*/ 899 h 1469"/>
                <a:gd name="connsiteX59" fmla="*/ 2322 w 2427"/>
                <a:gd name="connsiteY59" fmla="*/ 871 h 1469"/>
                <a:gd name="connsiteX60" fmla="*/ 2315 w 2427"/>
                <a:gd name="connsiteY60" fmla="*/ 844 h 1469"/>
                <a:gd name="connsiteX61" fmla="*/ 2307 w 2427"/>
                <a:gd name="connsiteY61" fmla="*/ 819 h 1469"/>
                <a:gd name="connsiteX62" fmla="*/ 2297 w 2427"/>
                <a:gd name="connsiteY62" fmla="*/ 796 h 1469"/>
                <a:gd name="connsiteX63" fmla="*/ 2284 w 2427"/>
                <a:gd name="connsiteY63" fmla="*/ 777 h 1469"/>
                <a:gd name="connsiteX64" fmla="*/ 2269 w 2427"/>
                <a:gd name="connsiteY64" fmla="*/ 762 h 1469"/>
                <a:gd name="connsiteX65" fmla="*/ 2242 w 2427"/>
                <a:gd name="connsiteY65" fmla="*/ 743 h 1469"/>
                <a:gd name="connsiteX66" fmla="*/ 2213 w 2427"/>
                <a:gd name="connsiteY66" fmla="*/ 725 h 1469"/>
                <a:gd name="connsiteX67" fmla="*/ 2181 w 2427"/>
                <a:gd name="connsiteY67" fmla="*/ 706 h 1469"/>
                <a:gd name="connsiteX68" fmla="*/ 2147 w 2427"/>
                <a:gd name="connsiteY68" fmla="*/ 688 h 1469"/>
                <a:gd name="connsiteX69" fmla="*/ 2112 w 2427"/>
                <a:gd name="connsiteY69" fmla="*/ 672 h 1469"/>
                <a:gd name="connsiteX70" fmla="*/ 2074 w 2427"/>
                <a:gd name="connsiteY70" fmla="*/ 656 h 1469"/>
                <a:gd name="connsiteX71" fmla="*/ 2034 w 2427"/>
                <a:gd name="connsiteY71" fmla="*/ 640 h 1469"/>
                <a:gd name="connsiteX72" fmla="*/ 1993 w 2427"/>
                <a:gd name="connsiteY72" fmla="*/ 625 h 1469"/>
                <a:gd name="connsiteX73" fmla="*/ 1950 w 2427"/>
                <a:gd name="connsiteY73" fmla="*/ 611 h 1469"/>
                <a:gd name="connsiteX74" fmla="*/ 1904 w 2427"/>
                <a:gd name="connsiteY74" fmla="*/ 598 h 1469"/>
                <a:gd name="connsiteX75" fmla="*/ 1857 w 2427"/>
                <a:gd name="connsiteY75" fmla="*/ 585 h 1469"/>
                <a:gd name="connsiteX76" fmla="*/ 1808 w 2427"/>
                <a:gd name="connsiteY76" fmla="*/ 574 h 1469"/>
                <a:gd name="connsiteX77" fmla="*/ 1758 w 2427"/>
                <a:gd name="connsiteY77" fmla="*/ 563 h 1469"/>
                <a:gd name="connsiteX78" fmla="*/ 1707 w 2427"/>
                <a:gd name="connsiteY78" fmla="*/ 553 h 1469"/>
                <a:gd name="connsiteX79" fmla="*/ 1654 w 2427"/>
                <a:gd name="connsiteY79" fmla="*/ 543 h 1469"/>
                <a:gd name="connsiteX80" fmla="*/ 1599 w 2427"/>
                <a:gd name="connsiteY80" fmla="*/ 535 h 1469"/>
                <a:gd name="connsiteX81" fmla="*/ 1599 w 2427"/>
                <a:gd name="connsiteY81" fmla="*/ 535 h 1469"/>
                <a:gd name="connsiteX82" fmla="*/ 1595 w 2427"/>
                <a:gd name="connsiteY82" fmla="*/ 471 h 1469"/>
                <a:gd name="connsiteX83" fmla="*/ 1487 w 2427"/>
                <a:gd name="connsiteY83" fmla="*/ 471 h 1469"/>
                <a:gd name="connsiteX84" fmla="*/ 1496 w 2427"/>
                <a:gd name="connsiteY84" fmla="*/ 637 h 1469"/>
                <a:gd name="connsiteX85" fmla="*/ 1491 w 2427"/>
                <a:gd name="connsiteY85" fmla="*/ 638 h 1469"/>
                <a:gd name="connsiteX86" fmla="*/ 1487 w 2427"/>
                <a:gd name="connsiteY86" fmla="*/ 639 h 1469"/>
                <a:gd name="connsiteX87" fmla="*/ 1482 w 2427"/>
                <a:gd name="connsiteY87" fmla="*/ 640 h 1469"/>
                <a:gd name="connsiteX88" fmla="*/ 1477 w 2427"/>
                <a:gd name="connsiteY88" fmla="*/ 642 h 1469"/>
                <a:gd name="connsiteX89" fmla="*/ 1473 w 2427"/>
                <a:gd name="connsiteY89" fmla="*/ 644 h 1469"/>
                <a:gd name="connsiteX90" fmla="*/ 1468 w 2427"/>
                <a:gd name="connsiteY90" fmla="*/ 645 h 1469"/>
                <a:gd name="connsiteX91" fmla="*/ 1462 w 2427"/>
                <a:gd name="connsiteY91" fmla="*/ 646 h 1469"/>
                <a:gd name="connsiteX92" fmla="*/ 1458 w 2427"/>
                <a:gd name="connsiteY92" fmla="*/ 647 h 1469"/>
                <a:gd name="connsiteX93" fmla="*/ 1467 w 2427"/>
                <a:gd name="connsiteY93" fmla="*/ 643 h 1469"/>
                <a:gd name="connsiteX94" fmla="*/ 1418 w 2427"/>
                <a:gd name="connsiteY94" fmla="*/ 561 h 1469"/>
                <a:gd name="connsiteX95" fmla="*/ 1405 w 2427"/>
                <a:gd name="connsiteY95" fmla="*/ 452 h 1469"/>
                <a:gd name="connsiteX96" fmla="*/ 1417 w 2427"/>
                <a:gd name="connsiteY96" fmla="*/ 442 h 1469"/>
                <a:gd name="connsiteX97" fmla="*/ 1427 w 2427"/>
                <a:gd name="connsiteY97" fmla="*/ 430 h 1469"/>
                <a:gd name="connsiteX98" fmla="*/ 1438 w 2427"/>
                <a:gd name="connsiteY98" fmla="*/ 417 h 1469"/>
                <a:gd name="connsiteX99" fmla="*/ 1447 w 2427"/>
                <a:gd name="connsiteY99" fmla="*/ 403 h 1469"/>
                <a:gd name="connsiteX100" fmla="*/ 1456 w 2427"/>
                <a:gd name="connsiteY100" fmla="*/ 388 h 1469"/>
                <a:gd name="connsiteX101" fmla="*/ 1465 w 2427"/>
                <a:gd name="connsiteY101" fmla="*/ 372 h 1469"/>
                <a:gd name="connsiteX102" fmla="*/ 1472 w 2427"/>
                <a:gd name="connsiteY102" fmla="*/ 354 h 1469"/>
                <a:gd name="connsiteX103" fmla="*/ 1479 w 2427"/>
                <a:gd name="connsiteY103" fmla="*/ 337 h 1469"/>
                <a:gd name="connsiteX104" fmla="*/ 1487 w 2427"/>
                <a:gd name="connsiteY104" fmla="*/ 471 h 1469"/>
                <a:gd name="connsiteX105" fmla="*/ 1595 w 2427"/>
                <a:gd name="connsiteY105" fmla="*/ 471 h 1469"/>
                <a:gd name="connsiteX106" fmla="*/ 1585 w 2427"/>
                <a:gd name="connsiteY106" fmla="*/ 273 h 1469"/>
                <a:gd name="connsiteX107" fmla="*/ 1584 w 2427"/>
                <a:gd name="connsiteY107" fmla="*/ 265 h 1469"/>
                <a:gd name="connsiteX108" fmla="*/ 1580 w 2427"/>
                <a:gd name="connsiteY108" fmla="*/ 257 h 1469"/>
                <a:gd name="connsiteX109" fmla="*/ 1576 w 2427"/>
                <a:gd name="connsiteY109" fmla="*/ 250 h 1469"/>
                <a:gd name="connsiteX110" fmla="*/ 1570 w 2427"/>
                <a:gd name="connsiteY110" fmla="*/ 243 h 1469"/>
                <a:gd name="connsiteX111" fmla="*/ 1563 w 2427"/>
                <a:gd name="connsiteY111" fmla="*/ 237 h 1469"/>
                <a:gd name="connsiteX112" fmla="*/ 1556 w 2427"/>
                <a:gd name="connsiteY112" fmla="*/ 234 h 1469"/>
                <a:gd name="connsiteX113" fmla="*/ 1546 w 2427"/>
                <a:gd name="connsiteY113" fmla="*/ 231 h 1469"/>
                <a:gd name="connsiteX114" fmla="*/ 1538 w 2427"/>
                <a:gd name="connsiteY114" fmla="*/ 230 h 1469"/>
                <a:gd name="connsiteX115" fmla="*/ 1517 w 2427"/>
                <a:gd name="connsiteY115" fmla="*/ 230 h 1469"/>
                <a:gd name="connsiteX116" fmla="*/ 1511 w 2427"/>
                <a:gd name="connsiteY116" fmla="*/ 230 h 1469"/>
                <a:gd name="connsiteX117" fmla="*/ 1505 w 2427"/>
                <a:gd name="connsiteY117" fmla="*/ 231 h 1469"/>
                <a:gd name="connsiteX118" fmla="*/ 1501 w 2427"/>
                <a:gd name="connsiteY118" fmla="*/ 234 h 1469"/>
                <a:gd name="connsiteX119" fmla="*/ 1495 w 2427"/>
                <a:gd name="connsiteY119" fmla="*/ 236 h 1469"/>
                <a:gd name="connsiteX120" fmla="*/ 1495 w 2427"/>
                <a:gd name="connsiteY120" fmla="*/ 236 h 1469"/>
                <a:gd name="connsiteX121" fmla="*/ 1495 w 2427"/>
                <a:gd name="connsiteY121" fmla="*/ 235 h 1469"/>
                <a:gd name="connsiteX122" fmla="*/ 1495 w 2427"/>
                <a:gd name="connsiteY122" fmla="*/ 235 h 1469"/>
                <a:gd name="connsiteX123" fmla="*/ 1495 w 2427"/>
                <a:gd name="connsiteY123" fmla="*/ 235 h 1469"/>
                <a:gd name="connsiteX124" fmla="*/ 1493 w 2427"/>
                <a:gd name="connsiteY124" fmla="*/ 212 h 1469"/>
                <a:gd name="connsiteX125" fmla="*/ 1488 w 2427"/>
                <a:gd name="connsiteY125" fmla="*/ 188 h 1469"/>
                <a:gd name="connsiteX126" fmla="*/ 1481 w 2427"/>
                <a:gd name="connsiteY126" fmla="*/ 166 h 1469"/>
                <a:gd name="connsiteX127" fmla="*/ 1473 w 2427"/>
                <a:gd name="connsiteY127" fmla="*/ 145 h 1469"/>
                <a:gd name="connsiteX128" fmla="*/ 1462 w 2427"/>
                <a:gd name="connsiteY128" fmla="*/ 124 h 1469"/>
                <a:gd name="connsiteX129" fmla="*/ 1449 w 2427"/>
                <a:gd name="connsiteY129" fmla="*/ 105 h 1469"/>
                <a:gd name="connsiteX130" fmla="*/ 1434 w 2427"/>
                <a:gd name="connsiteY130" fmla="*/ 86 h 1469"/>
                <a:gd name="connsiteX131" fmla="*/ 1418 w 2427"/>
                <a:gd name="connsiteY131" fmla="*/ 69 h 1469"/>
                <a:gd name="connsiteX132" fmla="*/ 1399 w 2427"/>
                <a:gd name="connsiteY132" fmla="*/ 54 h 1469"/>
                <a:gd name="connsiteX133" fmla="*/ 1379 w 2427"/>
                <a:gd name="connsiteY133" fmla="*/ 40 h 1469"/>
                <a:gd name="connsiteX134" fmla="*/ 1359 w 2427"/>
                <a:gd name="connsiteY134" fmla="*/ 28 h 1469"/>
                <a:gd name="connsiteX135" fmla="*/ 1338 w 2427"/>
                <a:gd name="connsiteY135" fmla="*/ 18 h 1469"/>
                <a:gd name="connsiteX136" fmla="*/ 1316 w 2427"/>
                <a:gd name="connsiteY136" fmla="*/ 11 h 1469"/>
                <a:gd name="connsiteX137" fmla="*/ 1294 w 2427"/>
                <a:gd name="connsiteY137" fmla="*/ 5 h 1469"/>
                <a:gd name="connsiteX138" fmla="*/ 1271 w 2427"/>
                <a:gd name="connsiteY138" fmla="*/ 1 h 1469"/>
                <a:gd name="connsiteX139" fmla="*/ 1247 w 2427"/>
                <a:gd name="connsiteY139" fmla="*/ 0 h 1469"/>
                <a:gd name="connsiteX140" fmla="*/ 1225 w 2427"/>
                <a:gd name="connsiteY140" fmla="*/ 1 h 1469"/>
                <a:gd name="connsiteX141" fmla="*/ 1204 w 2427"/>
                <a:gd name="connsiteY141" fmla="*/ 4 h 1469"/>
                <a:gd name="connsiteX142" fmla="*/ 1183 w 2427"/>
                <a:gd name="connsiteY142" fmla="*/ 9 h 1469"/>
                <a:gd name="connsiteX143" fmla="*/ 1163 w 2427"/>
                <a:gd name="connsiteY143" fmla="*/ 15 h 1469"/>
                <a:gd name="connsiteX144" fmla="*/ 1144 w 2427"/>
                <a:gd name="connsiteY144" fmla="*/ 25 h 1469"/>
                <a:gd name="connsiteX145" fmla="*/ 1127 w 2427"/>
                <a:gd name="connsiteY145" fmla="*/ 34 h 1469"/>
                <a:gd name="connsiteX146" fmla="*/ 1110 w 2427"/>
                <a:gd name="connsiteY146" fmla="*/ 46 h 1469"/>
                <a:gd name="connsiteX147" fmla="*/ 1095 w 2427"/>
                <a:gd name="connsiteY147" fmla="*/ 60 h 1469"/>
                <a:gd name="connsiteX148" fmla="*/ 1080 w 2427"/>
                <a:gd name="connsiteY148" fmla="*/ 74 h 1469"/>
                <a:gd name="connsiteX149" fmla="*/ 1068 w 2427"/>
                <a:gd name="connsiteY149" fmla="*/ 90 h 1469"/>
                <a:gd name="connsiteX150" fmla="*/ 1057 w 2427"/>
                <a:gd name="connsiteY150" fmla="*/ 106 h 1469"/>
                <a:gd name="connsiteX151" fmla="*/ 1047 w 2427"/>
                <a:gd name="connsiteY151" fmla="*/ 125 h 1469"/>
                <a:gd name="connsiteX152" fmla="*/ 1039 w 2427"/>
                <a:gd name="connsiteY152" fmla="*/ 144 h 1469"/>
                <a:gd name="connsiteX153" fmla="*/ 1033 w 2427"/>
                <a:gd name="connsiteY153" fmla="*/ 164 h 1469"/>
                <a:gd name="connsiteX154" fmla="*/ 1029 w 2427"/>
                <a:gd name="connsiteY154" fmla="*/ 185 h 1469"/>
                <a:gd name="connsiteX155" fmla="*/ 1026 w 2427"/>
                <a:gd name="connsiteY155" fmla="*/ 207 h 1469"/>
                <a:gd name="connsiteX156" fmla="*/ 1003 w 2427"/>
                <a:gd name="connsiteY156" fmla="*/ 227 h 1469"/>
                <a:gd name="connsiteX157" fmla="*/ 976 w 2427"/>
                <a:gd name="connsiteY157" fmla="*/ 251 h 1469"/>
                <a:gd name="connsiteX158" fmla="*/ 947 w 2427"/>
                <a:gd name="connsiteY158" fmla="*/ 279 h 1469"/>
                <a:gd name="connsiteX159" fmla="*/ 919 w 2427"/>
                <a:gd name="connsiteY159" fmla="*/ 309 h 1469"/>
                <a:gd name="connsiteX160" fmla="*/ 893 w 2427"/>
                <a:gd name="connsiteY160" fmla="*/ 338 h 1469"/>
                <a:gd name="connsiteX161" fmla="*/ 873 w 2427"/>
                <a:gd name="connsiteY161" fmla="*/ 366 h 1469"/>
                <a:gd name="connsiteX162" fmla="*/ 860 w 2427"/>
                <a:gd name="connsiteY162" fmla="*/ 391 h 1469"/>
                <a:gd name="connsiteX163" fmla="*/ 858 w 2427"/>
                <a:gd name="connsiteY163" fmla="*/ 414 h 1469"/>
                <a:gd name="connsiteX164" fmla="*/ 860 w 2427"/>
                <a:gd name="connsiteY164" fmla="*/ 422 h 1469"/>
                <a:gd name="connsiteX165" fmla="*/ 864 w 2427"/>
                <a:gd name="connsiteY165" fmla="*/ 429 h 1469"/>
                <a:gd name="connsiteX166" fmla="*/ 870 w 2427"/>
                <a:gd name="connsiteY166" fmla="*/ 435 h 1469"/>
                <a:gd name="connsiteX167" fmla="*/ 877 w 2427"/>
                <a:gd name="connsiteY167" fmla="*/ 439 h 1469"/>
                <a:gd name="connsiteX168" fmla="*/ 887 w 2427"/>
                <a:gd name="connsiteY168" fmla="*/ 444 h 1469"/>
                <a:gd name="connsiteX169" fmla="*/ 898 w 2427"/>
                <a:gd name="connsiteY169" fmla="*/ 449 h 1469"/>
                <a:gd name="connsiteX170" fmla="*/ 911 w 2427"/>
                <a:gd name="connsiteY170" fmla="*/ 452 h 1469"/>
                <a:gd name="connsiteX171" fmla="*/ 923 w 2427"/>
                <a:gd name="connsiteY171" fmla="*/ 456 h 1469"/>
                <a:gd name="connsiteX172" fmla="*/ 936 w 2427"/>
                <a:gd name="connsiteY172" fmla="*/ 459 h 1469"/>
                <a:gd name="connsiteX173" fmla="*/ 950 w 2427"/>
                <a:gd name="connsiteY173" fmla="*/ 462 h 1469"/>
                <a:gd name="connsiteX174" fmla="*/ 964 w 2427"/>
                <a:gd name="connsiteY174" fmla="*/ 465 h 1469"/>
                <a:gd name="connsiteX175" fmla="*/ 978 w 2427"/>
                <a:gd name="connsiteY175" fmla="*/ 466 h 1469"/>
                <a:gd name="connsiteX176" fmla="*/ 991 w 2427"/>
                <a:gd name="connsiteY176" fmla="*/ 469 h 1469"/>
                <a:gd name="connsiteX177" fmla="*/ 1005 w 2427"/>
                <a:gd name="connsiteY177" fmla="*/ 470 h 1469"/>
                <a:gd name="connsiteX178" fmla="*/ 1018 w 2427"/>
                <a:gd name="connsiteY178" fmla="*/ 472 h 1469"/>
                <a:gd name="connsiteX179" fmla="*/ 1030 w 2427"/>
                <a:gd name="connsiteY179" fmla="*/ 473 h 1469"/>
                <a:gd name="connsiteX180" fmla="*/ 1041 w 2427"/>
                <a:gd name="connsiteY180" fmla="*/ 473 h 1469"/>
                <a:gd name="connsiteX181" fmla="*/ 1052 w 2427"/>
                <a:gd name="connsiteY181" fmla="*/ 474 h 1469"/>
                <a:gd name="connsiteX182" fmla="*/ 1061 w 2427"/>
                <a:gd name="connsiteY182" fmla="*/ 476 h 1469"/>
                <a:gd name="connsiteX183" fmla="*/ 1069 w 2427"/>
                <a:gd name="connsiteY183" fmla="*/ 476 h 1469"/>
                <a:gd name="connsiteX184" fmla="*/ 1082 w 2427"/>
                <a:gd name="connsiteY184" fmla="*/ 589 h 1469"/>
                <a:gd name="connsiteX185" fmla="*/ 1082 w 2427"/>
                <a:gd name="connsiteY185" fmla="*/ 593 h 1469"/>
                <a:gd name="connsiteX186" fmla="*/ 1074 w 2427"/>
                <a:gd name="connsiteY186" fmla="*/ 590 h 1469"/>
                <a:gd name="connsiteX187" fmla="*/ 1067 w 2427"/>
                <a:gd name="connsiteY187" fmla="*/ 588 h 1469"/>
                <a:gd name="connsiteX188" fmla="*/ 1059 w 2427"/>
                <a:gd name="connsiteY188" fmla="*/ 588 h 1469"/>
                <a:gd name="connsiteX189" fmla="*/ 1051 w 2427"/>
                <a:gd name="connsiteY189" fmla="*/ 590 h 1469"/>
                <a:gd name="connsiteX190" fmla="*/ 1046 w 2427"/>
                <a:gd name="connsiteY190" fmla="*/ 591 h 1469"/>
                <a:gd name="connsiteX191" fmla="*/ 1043 w 2427"/>
                <a:gd name="connsiteY191" fmla="*/ 593 h 1469"/>
                <a:gd name="connsiteX192" fmla="*/ 1039 w 2427"/>
                <a:gd name="connsiteY192" fmla="*/ 594 h 1469"/>
                <a:gd name="connsiteX193" fmla="*/ 1037 w 2427"/>
                <a:gd name="connsiteY193" fmla="*/ 595 h 1469"/>
                <a:gd name="connsiteX194" fmla="*/ 969 w 2427"/>
                <a:gd name="connsiteY194" fmla="*/ 501 h 1469"/>
                <a:gd name="connsiteX195" fmla="*/ 968 w 2427"/>
                <a:gd name="connsiteY195" fmla="*/ 500 h 1469"/>
                <a:gd name="connsiteX196" fmla="*/ 963 w 2427"/>
                <a:gd name="connsiteY196" fmla="*/ 497 h 1469"/>
                <a:gd name="connsiteX197" fmla="*/ 957 w 2427"/>
                <a:gd name="connsiteY197" fmla="*/ 493 h 1469"/>
                <a:gd name="connsiteX198" fmla="*/ 951 w 2427"/>
                <a:gd name="connsiteY198" fmla="*/ 491 h 1469"/>
                <a:gd name="connsiteX199" fmla="*/ 943 w 2427"/>
                <a:gd name="connsiteY199" fmla="*/ 488 h 1469"/>
                <a:gd name="connsiteX200" fmla="*/ 936 w 2427"/>
                <a:gd name="connsiteY200" fmla="*/ 488 h 1469"/>
                <a:gd name="connsiteX201" fmla="*/ 928 w 2427"/>
                <a:gd name="connsiteY201" fmla="*/ 491 h 1469"/>
                <a:gd name="connsiteX202" fmla="*/ 920 w 2427"/>
                <a:gd name="connsiteY202" fmla="*/ 493 h 1469"/>
                <a:gd name="connsiteX203" fmla="*/ 912 w 2427"/>
                <a:gd name="connsiteY203" fmla="*/ 499 h 1469"/>
                <a:gd name="connsiteX204" fmla="*/ 900 w 2427"/>
                <a:gd name="connsiteY204" fmla="*/ 514 h 1469"/>
                <a:gd name="connsiteX205" fmla="*/ 897 w 2427"/>
                <a:gd name="connsiteY205" fmla="*/ 529 h 1469"/>
                <a:gd name="connsiteX206" fmla="*/ 899 w 2427"/>
                <a:gd name="connsiteY206" fmla="*/ 543 h 1469"/>
                <a:gd name="connsiteX207" fmla="*/ 904 w 2427"/>
                <a:gd name="connsiteY207" fmla="*/ 554 h 1469"/>
                <a:gd name="connsiteX208" fmla="*/ 906 w 2427"/>
                <a:gd name="connsiteY208" fmla="*/ 557 h 1469"/>
                <a:gd name="connsiteX209" fmla="*/ 912 w 2427"/>
                <a:gd name="connsiteY209" fmla="*/ 564 h 1469"/>
                <a:gd name="connsiteX210" fmla="*/ 920 w 2427"/>
                <a:gd name="connsiteY210" fmla="*/ 576 h 1469"/>
                <a:gd name="connsiteX211" fmla="*/ 930 w 2427"/>
                <a:gd name="connsiteY211" fmla="*/ 590 h 1469"/>
                <a:gd name="connsiteX212" fmla="*/ 941 w 2427"/>
                <a:gd name="connsiteY212" fmla="*/ 604 h 1469"/>
                <a:gd name="connsiteX213" fmla="*/ 953 w 2427"/>
                <a:gd name="connsiteY213" fmla="*/ 619 h 1469"/>
                <a:gd name="connsiteX214" fmla="*/ 962 w 2427"/>
                <a:gd name="connsiteY214" fmla="*/ 632 h 1469"/>
                <a:gd name="connsiteX215" fmla="*/ 970 w 2427"/>
                <a:gd name="connsiteY215" fmla="*/ 643 h 1469"/>
                <a:gd name="connsiteX216" fmla="*/ 944 w 2427"/>
                <a:gd name="connsiteY216" fmla="*/ 636 h 1469"/>
                <a:gd name="connsiteX217" fmla="*/ 922 w 2427"/>
                <a:gd name="connsiteY217" fmla="*/ 628 h 1469"/>
                <a:gd name="connsiteX218" fmla="*/ 902 w 2427"/>
                <a:gd name="connsiteY218" fmla="*/ 618 h 1469"/>
                <a:gd name="connsiteX219" fmla="*/ 886 w 2427"/>
                <a:gd name="connsiteY219" fmla="*/ 609 h 1469"/>
                <a:gd name="connsiteX220" fmla="*/ 873 w 2427"/>
                <a:gd name="connsiteY220" fmla="*/ 600 h 1469"/>
                <a:gd name="connsiteX221" fmla="*/ 863 w 2427"/>
                <a:gd name="connsiteY221" fmla="*/ 589 h 1469"/>
                <a:gd name="connsiteX222" fmla="*/ 857 w 2427"/>
                <a:gd name="connsiteY222" fmla="*/ 578 h 1469"/>
                <a:gd name="connsiteX223" fmla="*/ 854 w 2427"/>
                <a:gd name="connsiteY223" fmla="*/ 567 h 1469"/>
                <a:gd name="connsiteX224" fmla="*/ 853 w 2427"/>
                <a:gd name="connsiteY224" fmla="*/ 559 h 1469"/>
                <a:gd name="connsiteX225" fmla="*/ 853 w 2427"/>
                <a:gd name="connsiteY225" fmla="*/ 552 h 1469"/>
                <a:gd name="connsiteX226" fmla="*/ 853 w 2427"/>
                <a:gd name="connsiteY226" fmla="*/ 545 h 1469"/>
                <a:gd name="connsiteX227" fmla="*/ 854 w 2427"/>
                <a:gd name="connsiteY227" fmla="*/ 538 h 1469"/>
                <a:gd name="connsiteX228" fmla="*/ 856 w 2427"/>
                <a:gd name="connsiteY228" fmla="*/ 518 h 1469"/>
                <a:gd name="connsiteX229" fmla="*/ 837 w 2427"/>
                <a:gd name="connsiteY229" fmla="*/ 520 h 1469"/>
                <a:gd name="connsiteX230" fmla="*/ 802 w 2427"/>
                <a:gd name="connsiteY230" fmla="*/ 524 h 1469"/>
                <a:gd name="connsiteX231" fmla="*/ 767 w 2427"/>
                <a:gd name="connsiteY231" fmla="*/ 528 h 1469"/>
                <a:gd name="connsiteX232" fmla="*/ 732 w 2427"/>
                <a:gd name="connsiteY232" fmla="*/ 532 h 1469"/>
                <a:gd name="connsiteX233" fmla="*/ 698 w 2427"/>
                <a:gd name="connsiteY233" fmla="*/ 538 h 1469"/>
                <a:gd name="connsiteX234" fmla="*/ 664 w 2427"/>
                <a:gd name="connsiteY234" fmla="*/ 542 h 1469"/>
                <a:gd name="connsiteX235" fmla="*/ 631 w 2427"/>
                <a:gd name="connsiteY235" fmla="*/ 548 h 1469"/>
                <a:gd name="connsiteX236" fmla="*/ 600 w 2427"/>
                <a:gd name="connsiteY236" fmla="*/ 554 h 1469"/>
                <a:gd name="connsiteX237" fmla="*/ 567 w 2427"/>
                <a:gd name="connsiteY237" fmla="*/ 560 h 1469"/>
                <a:gd name="connsiteX238" fmla="*/ 537 w 2427"/>
                <a:gd name="connsiteY238" fmla="*/ 567 h 1469"/>
                <a:gd name="connsiteX239" fmla="*/ 506 w 2427"/>
                <a:gd name="connsiteY239" fmla="*/ 574 h 1469"/>
                <a:gd name="connsiteX240" fmla="*/ 476 w 2427"/>
                <a:gd name="connsiteY240" fmla="*/ 581 h 1469"/>
                <a:gd name="connsiteX241" fmla="*/ 447 w 2427"/>
                <a:gd name="connsiteY241" fmla="*/ 589 h 1469"/>
                <a:gd name="connsiteX242" fmla="*/ 417 w 2427"/>
                <a:gd name="connsiteY242" fmla="*/ 596 h 1469"/>
                <a:gd name="connsiteX243" fmla="*/ 390 w 2427"/>
                <a:gd name="connsiteY243" fmla="*/ 604 h 1469"/>
                <a:gd name="connsiteX244" fmla="*/ 362 w 2427"/>
                <a:gd name="connsiteY244" fmla="*/ 614 h 1469"/>
                <a:gd name="connsiteX245" fmla="*/ 337 w 2427"/>
                <a:gd name="connsiteY245" fmla="*/ 622 h 1469"/>
                <a:gd name="connsiteX246" fmla="*/ 311 w 2427"/>
                <a:gd name="connsiteY246" fmla="*/ 631 h 1469"/>
                <a:gd name="connsiteX247" fmla="*/ 285 w 2427"/>
                <a:gd name="connsiteY247" fmla="*/ 640 h 1469"/>
                <a:gd name="connsiteX248" fmla="*/ 262 w 2427"/>
                <a:gd name="connsiteY248" fmla="*/ 650 h 1469"/>
                <a:gd name="connsiteX249" fmla="*/ 238 w 2427"/>
                <a:gd name="connsiteY249" fmla="*/ 660 h 1469"/>
                <a:gd name="connsiteX250" fmla="*/ 215 w 2427"/>
                <a:gd name="connsiteY250" fmla="*/ 671 h 1469"/>
                <a:gd name="connsiteX251" fmla="*/ 194 w 2427"/>
                <a:gd name="connsiteY251" fmla="*/ 681 h 1469"/>
                <a:gd name="connsiteX252" fmla="*/ 173 w 2427"/>
                <a:gd name="connsiteY252" fmla="*/ 692 h 1469"/>
                <a:gd name="connsiteX253" fmla="*/ 153 w 2427"/>
                <a:gd name="connsiteY253" fmla="*/ 702 h 1469"/>
                <a:gd name="connsiteX254" fmla="*/ 134 w 2427"/>
                <a:gd name="connsiteY254" fmla="*/ 714 h 1469"/>
                <a:gd name="connsiteX255" fmla="*/ 116 w 2427"/>
                <a:gd name="connsiteY255" fmla="*/ 726 h 1469"/>
                <a:gd name="connsiteX256" fmla="*/ 98 w 2427"/>
                <a:gd name="connsiteY256" fmla="*/ 737 h 1469"/>
                <a:gd name="connsiteX257" fmla="*/ 82 w 2427"/>
                <a:gd name="connsiteY257" fmla="*/ 749 h 1469"/>
                <a:gd name="connsiteX258" fmla="*/ 67 w 2427"/>
                <a:gd name="connsiteY258" fmla="*/ 762 h 1469"/>
                <a:gd name="connsiteX259" fmla="*/ 53 w 2427"/>
                <a:gd name="connsiteY259" fmla="*/ 774 h 1469"/>
                <a:gd name="connsiteX260" fmla="*/ 40 w 2427"/>
                <a:gd name="connsiteY260" fmla="*/ 787 h 1469"/>
                <a:gd name="connsiteX261" fmla="*/ 27 w 2427"/>
                <a:gd name="connsiteY261" fmla="*/ 799 h 1469"/>
                <a:gd name="connsiteX262" fmla="*/ 8 w 2427"/>
                <a:gd name="connsiteY262" fmla="*/ 836 h 1469"/>
                <a:gd name="connsiteX263" fmla="*/ 0 w 2427"/>
                <a:gd name="connsiteY263" fmla="*/ 882 h 1469"/>
                <a:gd name="connsiteX264" fmla="*/ 0 w 2427"/>
                <a:gd name="connsiteY264" fmla="*/ 927 h 1469"/>
                <a:gd name="connsiteX265" fmla="*/ 1 w 2427"/>
                <a:gd name="connsiteY265" fmla="*/ 958 h 1469"/>
                <a:gd name="connsiteX266" fmla="*/ 4 w 2427"/>
                <a:gd name="connsiteY266" fmla="*/ 983 h 1469"/>
                <a:gd name="connsiteX267" fmla="*/ 8 w 2427"/>
                <a:gd name="connsiteY267" fmla="*/ 1009 h 1469"/>
                <a:gd name="connsiteX268" fmla="*/ 14 w 2427"/>
                <a:gd name="connsiteY268" fmla="*/ 1034 h 1469"/>
                <a:gd name="connsiteX269" fmla="*/ 21 w 2427"/>
                <a:gd name="connsiteY269" fmla="*/ 1059 h 1469"/>
                <a:gd name="connsiteX270" fmla="*/ 29 w 2427"/>
                <a:gd name="connsiteY270" fmla="*/ 1082 h 1469"/>
                <a:gd name="connsiteX271" fmla="*/ 40 w 2427"/>
                <a:gd name="connsiteY271" fmla="*/ 1103 h 1469"/>
                <a:gd name="connsiteX272" fmla="*/ 51 w 2427"/>
                <a:gd name="connsiteY272" fmla="*/ 1122 h 1469"/>
                <a:gd name="connsiteX273" fmla="*/ 64 w 2427"/>
                <a:gd name="connsiteY273" fmla="*/ 1136 h 1469"/>
                <a:gd name="connsiteX274" fmla="*/ 81 w 2427"/>
                <a:gd name="connsiteY274" fmla="*/ 1149 h 1469"/>
                <a:gd name="connsiteX275" fmla="*/ 98 w 2427"/>
                <a:gd name="connsiteY275" fmla="*/ 1162 h 1469"/>
                <a:gd name="connsiteX276" fmla="*/ 118 w 2427"/>
                <a:gd name="connsiteY276" fmla="*/ 1173 h 1469"/>
                <a:gd name="connsiteX277" fmla="*/ 138 w 2427"/>
                <a:gd name="connsiteY277" fmla="*/ 1184 h 1469"/>
                <a:gd name="connsiteX278" fmla="*/ 160 w 2427"/>
                <a:gd name="connsiteY278" fmla="*/ 1193 h 1469"/>
                <a:gd name="connsiteX279" fmla="*/ 184 w 2427"/>
                <a:gd name="connsiteY279" fmla="*/ 1203 h 1469"/>
                <a:gd name="connsiteX280" fmla="*/ 208 w 2427"/>
                <a:gd name="connsiteY280" fmla="*/ 1211 h 1469"/>
                <a:gd name="connsiteX281" fmla="*/ 234 w 2427"/>
                <a:gd name="connsiteY281" fmla="*/ 1218 h 1469"/>
                <a:gd name="connsiteX282" fmla="*/ 242 w 2427"/>
                <a:gd name="connsiteY282" fmla="*/ 1239 h 1469"/>
                <a:gd name="connsiteX283" fmla="*/ 250 w 2427"/>
                <a:gd name="connsiteY283" fmla="*/ 1259 h 1469"/>
                <a:gd name="connsiteX284" fmla="*/ 261 w 2427"/>
                <a:gd name="connsiteY284" fmla="*/ 1279 h 1469"/>
                <a:gd name="connsiteX285" fmla="*/ 272 w 2427"/>
                <a:gd name="connsiteY285" fmla="*/ 1298 h 1469"/>
                <a:gd name="connsiteX286" fmla="*/ 285 w 2427"/>
                <a:gd name="connsiteY286" fmla="*/ 1317 h 1469"/>
                <a:gd name="connsiteX287" fmla="*/ 298 w 2427"/>
                <a:gd name="connsiteY287" fmla="*/ 1335 h 1469"/>
                <a:gd name="connsiteX288" fmla="*/ 313 w 2427"/>
                <a:gd name="connsiteY288" fmla="*/ 1352 h 1469"/>
                <a:gd name="connsiteX289" fmla="*/ 330 w 2427"/>
                <a:gd name="connsiteY289" fmla="*/ 1368 h 1469"/>
                <a:gd name="connsiteX290" fmla="*/ 342 w 2427"/>
                <a:gd name="connsiteY290" fmla="*/ 1380 h 1469"/>
                <a:gd name="connsiteX291" fmla="*/ 357 w 2427"/>
                <a:gd name="connsiteY291" fmla="*/ 1392 h 1469"/>
                <a:gd name="connsiteX292" fmla="*/ 371 w 2427"/>
                <a:gd name="connsiteY292" fmla="*/ 1402 h 1469"/>
                <a:gd name="connsiteX293" fmla="*/ 385 w 2427"/>
                <a:gd name="connsiteY293" fmla="*/ 1412 h 1469"/>
                <a:gd name="connsiteX294" fmla="*/ 400 w 2427"/>
                <a:gd name="connsiteY294" fmla="*/ 1421 h 1469"/>
                <a:gd name="connsiteX295" fmla="*/ 415 w 2427"/>
                <a:gd name="connsiteY295" fmla="*/ 1429 h 1469"/>
                <a:gd name="connsiteX296" fmla="*/ 430 w 2427"/>
                <a:gd name="connsiteY296" fmla="*/ 1436 h 1469"/>
                <a:gd name="connsiteX297" fmla="*/ 447 w 2427"/>
                <a:gd name="connsiteY297" fmla="*/ 1443 h 1469"/>
                <a:gd name="connsiteX298" fmla="*/ 462 w 2427"/>
                <a:gd name="connsiteY298" fmla="*/ 1449 h 1469"/>
                <a:gd name="connsiteX299" fmla="*/ 478 w 2427"/>
                <a:gd name="connsiteY299" fmla="*/ 1455 h 1469"/>
                <a:gd name="connsiteX300" fmla="*/ 494 w 2427"/>
                <a:gd name="connsiteY300" fmla="*/ 1458 h 1469"/>
                <a:gd name="connsiteX301" fmla="*/ 512 w 2427"/>
                <a:gd name="connsiteY301" fmla="*/ 1462 h 1469"/>
                <a:gd name="connsiteX302" fmla="*/ 528 w 2427"/>
                <a:gd name="connsiteY302" fmla="*/ 1465 h 1469"/>
                <a:gd name="connsiteX303" fmla="*/ 546 w 2427"/>
                <a:gd name="connsiteY303" fmla="*/ 1468 h 1469"/>
                <a:gd name="connsiteX304" fmla="*/ 562 w 2427"/>
                <a:gd name="connsiteY304" fmla="*/ 1469 h 1469"/>
                <a:gd name="connsiteX305" fmla="*/ 580 w 2427"/>
                <a:gd name="connsiteY305" fmla="*/ 1469 h 1469"/>
                <a:gd name="connsiteX306" fmla="*/ 597 w 2427"/>
                <a:gd name="connsiteY306" fmla="*/ 1469 h 1469"/>
                <a:gd name="connsiteX307" fmla="*/ 614 w 2427"/>
                <a:gd name="connsiteY307" fmla="*/ 1468 h 1469"/>
                <a:gd name="connsiteX308" fmla="*/ 631 w 2427"/>
                <a:gd name="connsiteY308" fmla="*/ 1465 h 1469"/>
                <a:gd name="connsiteX309" fmla="*/ 648 w 2427"/>
                <a:gd name="connsiteY309" fmla="*/ 1462 h 1469"/>
                <a:gd name="connsiteX310" fmla="*/ 664 w 2427"/>
                <a:gd name="connsiteY310" fmla="*/ 1458 h 1469"/>
                <a:gd name="connsiteX311" fmla="*/ 679 w 2427"/>
                <a:gd name="connsiteY311" fmla="*/ 1455 h 1469"/>
                <a:gd name="connsiteX312" fmla="*/ 695 w 2427"/>
                <a:gd name="connsiteY312" fmla="*/ 1449 h 1469"/>
                <a:gd name="connsiteX313" fmla="*/ 711 w 2427"/>
                <a:gd name="connsiteY313" fmla="*/ 1443 h 1469"/>
                <a:gd name="connsiteX314" fmla="*/ 726 w 2427"/>
                <a:gd name="connsiteY314" fmla="*/ 1436 h 1469"/>
                <a:gd name="connsiteX315" fmla="*/ 740 w 2427"/>
                <a:gd name="connsiteY315" fmla="*/ 1429 h 1469"/>
                <a:gd name="connsiteX316" fmla="*/ 754 w 2427"/>
                <a:gd name="connsiteY316" fmla="*/ 1421 h 1469"/>
                <a:gd name="connsiteX317" fmla="*/ 768 w 2427"/>
                <a:gd name="connsiteY317" fmla="*/ 1412 h 1469"/>
                <a:gd name="connsiteX318" fmla="*/ 781 w 2427"/>
                <a:gd name="connsiteY318" fmla="*/ 1402 h 1469"/>
                <a:gd name="connsiteX319" fmla="*/ 794 w 2427"/>
                <a:gd name="connsiteY319" fmla="*/ 1392 h 1469"/>
                <a:gd name="connsiteX320" fmla="*/ 807 w 2427"/>
                <a:gd name="connsiteY320" fmla="*/ 1380 h 1469"/>
                <a:gd name="connsiteX321" fmla="*/ 818 w 2427"/>
                <a:gd name="connsiteY321" fmla="*/ 1368 h 1469"/>
                <a:gd name="connsiteX322" fmla="*/ 830 w 2427"/>
                <a:gd name="connsiteY322" fmla="*/ 1356 h 1469"/>
                <a:gd name="connsiteX323" fmla="*/ 842 w 2427"/>
                <a:gd name="connsiteY323" fmla="*/ 1342 h 1469"/>
                <a:gd name="connsiteX324" fmla="*/ 851 w 2427"/>
                <a:gd name="connsiteY324" fmla="*/ 1326 h 1469"/>
                <a:gd name="connsiteX325" fmla="*/ 861 w 2427"/>
                <a:gd name="connsiteY325" fmla="*/ 1311 h 1469"/>
                <a:gd name="connsiteX326" fmla="*/ 870 w 2427"/>
                <a:gd name="connsiteY326" fmla="*/ 1296 h 1469"/>
                <a:gd name="connsiteX327" fmla="*/ 877 w 2427"/>
                <a:gd name="connsiteY327" fmla="*/ 1281 h 1469"/>
                <a:gd name="connsiteX328" fmla="*/ 884 w 2427"/>
                <a:gd name="connsiteY328" fmla="*/ 1264 h 1469"/>
                <a:gd name="connsiteX329" fmla="*/ 889 w 2427"/>
                <a:gd name="connsiteY329" fmla="*/ 1248 h 1469"/>
                <a:gd name="connsiteX330" fmla="*/ 908 w 2427"/>
                <a:gd name="connsiteY330" fmla="*/ 1248 h 1469"/>
                <a:gd name="connsiteX331" fmla="*/ 927 w 2427"/>
                <a:gd name="connsiteY331" fmla="*/ 1247 h 1469"/>
                <a:gd name="connsiteX332" fmla="*/ 946 w 2427"/>
                <a:gd name="connsiteY332" fmla="*/ 1247 h 1469"/>
                <a:gd name="connsiteX333" fmla="*/ 964 w 2427"/>
                <a:gd name="connsiteY333" fmla="*/ 1247 h 1469"/>
                <a:gd name="connsiteX334" fmla="*/ 983 w 2427"/>
                <a:gd name="connsiteY334" fmla="*/ 1246 h 1469"/>
                <a:gd name="connsiteX335" fmla="*/ 1002 w 2427"/>
                <a:gd name="connsiteY335" fmla="*/ 1246 h 1469"/>
                <a:gd name="connsiteX336" fmla="*/ 1020 w 2427"/>
                <a:gd name="connsiteY336" fmla="*/ 1246 h 1469"/>
                <a:gd name="connsiteX337" fmla="*/ 1039 w 2427"/>
                <a:gd name="connsiteY337" fmla="*/ 1245 h 1469"/>
                <a:gd name="connsiteX338" fmla="*/ 1058 w 2427"/>
                <a:gd name="connsiteY338" fmla="*/ 1245 h 1469"/>
                <a:gd name="connsiteX339" fmla="*/ 1078 w 2427"/>
                <a:gd name="connsiteY339" fmla="*/ 1245 h 1469"/>
                <a:gd name="connsiteX340" fmla="*/ 1096 w 2427"/>
                <a:gd name="connsiteY340" fmla="*/ 1245 h 1469"/>
                <a:gd name="connsiteX341" fmla="*/ 1116 w 2427"/>
                <a:gd name="connsiteY341" fmla="*/ 1243 h 1469"/>
                <a:gd name="connsiteX342" fmla="*/ 1135 w 2427"/>
                <a:gd name="connsiteY342" fmla="*/ 1243 h 1469"/>
                <a:gd name="connsiteX343" fmla="*/ 1155 w 2427"/>
                <a:gd name="connsiteY343" fmla="*/ 1243 h 1469"/>
                <a:gd name="connsiteX344" fmla="*/ 1174 w 2427"/>
                <a:gd name="connsiteY344" fmla="*/ 1243 h 1469"/>
                <a:gd name="connsiteX345" fmla="*/ 1193 w 2427"/>
                <a:gd name="connsiteY345" fmla="*/ 1243 h 1469"/>
                <a:gd name="connsiteX346" fmla="*/ 1214 w 2427"/>
                <a:gd name="connsiteY346" fmla="*/ 1243 h 1469"/>
                <a:gd name="connsiteX347" fmla="*/ 1235 w 2427"/>
                <a:gd name="connsiteY347" fmla="*/ 1243 h 1469"/>
                <a:gd name="connsiteX348" fmla="*/ 1257 w 2427"/>
                <a:gd name="connsiteY348" fmla="*/ 1243 h 1469"/>
                <a:gd name="connsiteX349" fmla="*/ 1278 w 2427"/>
                <a:gd name="connsiteY349" fmla="*/ 1245 h 1469"/>
                <a:gd name="connsiteX350" fmla="*/ 1299 w 2427"/>
                <a:gd name="connsiteY350" fmla="*/ 1245 h 1469"/>
                <a:gd name="connsiteX351" fmla="*/ 1320 w 2427"/>
                <a:gd name="connsiteY351" fmla="*/ 1245 h 1469"/>
                <a:gd name="connsiteX352" fmla="*/ 1339 w 2427"/>
                <a:gd name="connsiteY352" fmla="*/ 1246 h 1469"/>
                <a:gd name="connsiteX353" fmla="*/ 1361 w 2427"/>
                <a:gd name="connsiteY353" fmla="*/ 1246 h 1469"/>
                <a:gd name="connsiteX354" fmla="*/ 1380 w 2427"/>
                <a:gd name="connsiteY354" fmla="*/ 1247 h 1469"/>
                <a:gd name="connsiteX355" fmla="*/ 1401 w 2427"/>
                <a:gd name="connsiteY355" fmla="*/ 1248 h 1469"/>
                <a:gd name="connsiteX356" fmla="*/ 1421 w 2427"/>
                <a:gd name="connsiteY356" fmla="*/ 1248 h 1469"/>
                <a:gd name="connsiteX357" fmla="*/ 1441 w 2427"/>
                <a:gd name="connsiteY357" fmla="*/ 1249 h 1469"/>
                <a:gd name="connsiteX358" fmla="*/ 1461 w 2427"/>
                <a:gd name="connsiteY358" fmla="*/ 1250 h 1469"/>
                <a:gd name="connsiteX359" fmla="*/ 1481 w 2427"/>
                <a:gd name="connsiteY359" fmla="*/ 1252 h 1469"/>
                <a:gd name="connsiteX360" fmla="*/ 1501 w 2427"/>
                <a:gd name="connsiteY360" fmla="*/ 1252 h 1469"/>
                <a:gd name="connsiteX361" fmla="*/ 1521 w 2427"/>
                <a:gd name="connsiteY361" fmla="*/ 1253 h 1469"/>
                <a:gd name="connsiteX362" fmla="*/ 1496 w 2427"/>
                <a:gd name="connsiteY362" fmla="*/ 1203 h 1469"/>
                <a:gd name="connsiteX363" fmla="*/ 1449 w 2427"/>
                <a:gd name="connsiteY363" fmla="*/ 1203 h 1469"/>
                <a:gd name="connsiteX364" fmla="*/ 1412 w 2427"/>
                <a:gd name="connsiteY364" fmla="*/ 1158 h 1469"/>
                <a:gd name="connsiteX365" fmla="*/ 1421 w 2427"/>
                <a:gd name="connsiteY365" fmla="*/ 1134 h 1469"/>
                <a:gd name="connsiteX366" fmla="*/ 1431 w 2427"/>
                <a:gd name="connsiteY366" fmla="*/ 1104 h 1469"/>
                <a:gd name="connsiteX367" fmla="*/ 1427 w 2427"/>
                <a:gd name="connsiteY367" fmla="*/ 1098 h 1469"/>
                <a:gd name="connsiteX368" fmla="*/ 1475 w 2427"/>
                <a:gd name="connsiteY368" fmla="*/ 1053 h 1469"/>
                <a:gd name="connsiteX369" fmla="*/ 1425 w 2427"/>
                <a:gd name="connsiteY369" fmla="*/ 1050 h 1469"/>
                <a:gd name="connsiteX370" fmla="*/ 1487 w 2427"/>
                <a:gd name="connsiteY370" fmla="*/ 891 h 1469"/>
                <a:gd name="connsiteX371" fmla="*/ 1538 w 2427"/>
                <a:gd name="connsiteY371" fmla="*/ 843 h 1469"/>
                <a:gd name="connsiteX372" fmla="*/ 1570 w 2427"/>
                <a:gd name="connsiteY372" fmla="*/ 795 h 1469"/>
                <a:gd name="connsiteX373" fmla="*/ 1629 w 2427"/>
                <a:gd name="connsiteY373" fmla="*/ 762 h 1469"/>
                <a:gd name="connsiteX374" fmla="*/ 1632 w 2427"/>
                <a:gd name="connsiteY374" fmla="*/ 804 h 1469"/>
                <a:gd name="connsiteX375" fmla="*/ 1643 w 2427"/>
                <a:gd name="connsiteY375" fmla="*/ 772 h 1469"/>
                <a:gd name="connsiteX376" fmla="*/ 1657 w 2427"/>
                <a:gd name="connsiteY376" fmla="*/ 782 h 1469"/>
                <a:gd name="connsiteX377" fmla="*/ 1673 w 2427"/>
                <a:gd name="connsiteY377" fmla="*/ 791 h 1469"/>
                <a:gd name="connsiteX378" fmla="*/ 1688 w 2427"/>
                <a:gd name="connsiteY378" fmla="*/ 754 h 1469"/>
                <a:gd name="connsiteX379" fmla="*/ 1703 w 2427"/>
                <a:gd name="connsiteY379" fmla="*/ 761 h 1469"/>
                <a:gd name="connsiteX380" fmla="*/ 1704 w 2427"/>
                <a:gd name="connsiteY380" fmla="*/ 720 h 1469"/>
                <a:gd name="connsiteX381" fmla="*/ 1701 w 2427"/>
                <a:gd name="connsiteY381" fmla="*/ 765 h 1469"/>
                <a:gd name="connsiteX382" fmla="*/ 1719 w 2427"/>
                <a:gd name="connsiteY382" fmla="*/ 723 h 1469"/>
                <a:gd name="connsiteX383" fmla="*/ 1735 w 2427"/>
                <a:gd name="connsiteY383" fmla="*/ 774 h 1469"/>
                <a:gd name="connsiteX384" fmla="*/ 1731 w 2427"/>
                <a:gd name="connsiteY384" fmla="*/ 726 h 1469"/>
                <a:gd name="connsiteX385" fmla="*/ 1731 w 2427"/>
                <a:gd name="connsiteY385" fmla="*/ 735 h 1469"/>
                <a:gd name="connsiteX386" fmla="*/ 1743 w 2427"/>
                <a:gd name="connsiteY386" fmla="*/ 738 h 1469"/>
                <a:gd name="connsiteX387" fmla="*/ 1755 w 2427"/>
                <a:gd name="connsiteY387" fmla="*/ 774 h 1469"/>
                <a:gd name="connsiteX388" fmla="*/ 1664 w 2427"/>
                <a:gd name="connsiteY388" fmla="*/ 732 h 1469"/>
                <a:gd name="connsiteX389" fmla="*/ 1659 w 2427"/>
                <a:gd name="connsiteY389" fmla="*/ 774 h 1469"/>
                <a:gd name="connsiteX390" fmla="*/ 1707 w 2427"/>
                <a:gd name="connsiteY390" fmla="*/ 738 h 1469"/>
                <a:gd name="connsiteX391" fmla="*/ 1743 w 2427"/>
                <a:gd name="connsiteY391" fmla="*/ 762 h 1469"/>
                <a:gd name="connsiteX392" fmla="*/ 1752 w 2427"/>
                <a:gd name="connsiteY392" fmla="*/ 729 h 1469"/>
                <a:gd name="connsiteX393" fmla="*/ 1836 w 2427"/>
                <a:gd name="connsiteY393" fmla="*/ 747 h 1469"/>
                <a:gd name="connsiteX394" fmla="*/ 1707 w 2427"/>
                <a:gd name="connsiteY394" fmla="*/ 741 h 1469"/>
                <a:gd name="connsiteX395" fmla="*/ 1722 w 2427"/>
                <a:gd name="connsiteY395" fmla="*/ 738 h 1469"/>
                <a:gd name="connsiteX396" fmla="*/ 1857 w 2427"/>
                <a:gd name="connsiteY396" fmla="*/ 735 h 1469"/>
                <a:gd name="connsiteX397" fmla="*/ 1830 w 2427"/>
                <a:gd name="connsiteY397" fmla="*/ 697 h 1469"/>
                <a:gd name="connsiteX398" fmla="*/ 2013 w 2427"/>
                <a:gd name="connsiteY398" fmla="*/ 780 h 1469"/>
                <a:gd name="connsiteX399" fmla="*/ 1920 w 2427"/>
                <a:gd name="connsiteY399" fmla="*/ 774 h 1469"/>
                <a:gd name="connsiteX400" fmla="*/ 1830 w 2427"/>
                <a:gd name="connsiteY400" fmla="*/ 741 h 1469"/>
                <a:gd name="connsiteX401" fmla="*/ 1796 w 2427"/>
                <a:gd name="connsiteY401" fmla="*/ 738 h 1469"/>
                <a:gd name="connsiteX402" fmla="*/ 1797 w 2427"/>
                <a:gd name="connsiteY402" fmla="*/ 738 h 1469"/>
                <a:gd name="connsiteX403" fmla="*/ 1729 w 2427"/>
                <a:gd name="connsiteY403" fmla="*/ 703 h 1469"/>
                <a:gd name="connsiteX404" fmla="*/ 1791 w 2427"/>
                <a:gd name="connsiteY404" fmla="*/ 708 h 1469"/>
                <a:gd name="connsiteX405" fmla="*/ 1583 w 2427"/>
                <a:gd name="connsiteY405" fmla="*/ 794 h 1469"/>
                <a:gd name="connsiteX406" fmla="*/ 1735 w 2427"/>
                <a:gd name="connsiteY406" fmla="*/ 749 h 1469"/>
                <a:gd name="connsiteX407" fmla="*/ 1392 w 2427"/>
                <a:gd name="connsiteY407" fmla="*/ 973 h 1469"/>
                <a:gd name="connsiteX408" fmla="*/ 1454 w 2427"/>
                <a:gd name="connsiteY408" fmla="*/ 925 h 1469"/>
                <a:gd name="connsiteX409" fmla="*/ 1542 w 2427"/>
                <a:gd name="connsiteY409" fmla="*/ 915 h 1469"/>
                <a:gd name="connsiteX410" fmla="*/ 1410 w 2427"/>
                <a:gd name="connsiteY410" fmla="*/ 840 h 1469"/>
                <a:gd name="connsiteX411" fmla="*/ 1494 w 2427"/>
                <a:gd name="connsiteY411" fmla="*/ 1011 h 1469"/>
                <a:gd name="connsiteX412" fmla="*/ 1416 w 2427"/>
                <a:gd name="connsiteY412" fmla="*/ 879 h 1469"/>
                <a:gd name="connsiteX413" fmla="*/ 1401 w 2427"/>
                <a:gd name="connsiteY413" fmla="*/ 837 h 1469"/>
                <a:gd name="connsiteX414" fmla="*/ 1454 w 2427"/>
                <a:gd name="connsiteY414" fmla="*/ 840 h 1469"/>
                <a:gd name="connsiteX415" fmla="*/ 1454 w 2427"/>
                <a:gd name="connsiteY415" fmla="*/ 918 h 1469"/>
                <a:gd name="connsiteX416" fmla="*/ 1380 w 2427"/>
                <a:gd name="connsiteY416" fmla="*/ 967 h 1469"/>
                <a:gd name="connsiteX417" fmla="*/ 1436 w 2427"/>
                <a:gd name="connsiteY417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201 w 2427"/>
                <a:gd name="connsiteY33" fmla="*/ 996 h 1469"/>
                <a:gd name="connsiteX34" fmla="*/ 1890 w 2427"/>
                <a:gd name="connsiteY34" fmla="*/ 1037 h 1469"/>
                <a:gd name="connsiteX35" fmla="*/ 2203 w 2427"/>
                <a:gd name="connsiteY35" fmla="*/ 1129 h 1469"/>
                <a:gd name="connsiteX36" fmla="*/ 2205 w 2427"/>
                <a:gd name="connsiteY36" fmla="*/ 1082 h 1469"/>
                <a:gd name="connsiteX37" fmla="*/ 2201 w 2427"/>
                <a:gd name="connsiteY37" fmla="*/ 1084 h 1469"/>
                <a:gd name="connsiteX38" fmla="*/ 2208 w 2427"/>
                <a:gd name="connsiteY38" fmla="*/ 1083 h 1469"/>
                <a:gd name="connsiteX39" fmla="*/ 2205 w 2427"/>
                <a:gd name="connsiteY39" fmla="*/ 1080 h 1469"/>
                <a:gd name="connsiteX40" fmla="*/ 2199 w 2427"/>
                <a:gd name="connsiteY40" fmla="*/ 1080 h 1469"/>
                <a:gd name="connsiteX41" fmla="*/ 2171 w 2427"/>
                <a:gd name="connsiteY41" fmla="*/ 1224 h 1469"/>
                <a:gd name="connsiteX42" fmla="*/ 2183 w 2427"/>
                <a:gd name="connsiteY42" fmla="*/ 1219 h 1469"/>
                <a:gd name="connsiteX43" fmla="*/ 2195 w 2427"/>
                <a:gd name="connsiteY43" fmla="*/ 1213 h 1469"/>
                <a:gd name="connsiteX44" fmla="*/ 2207 w 2427"/>
                <a:gd name="connsiteY44" fmla="*/ 1208 h 1469"/>
                <a:gd name="connsiteX45" fmla="*/ 2218 w 2427"/>
                <a:gd name="connsiteY45" fmla="*/ 1203 h 1469"/>
                <a:gd name="connsiteX46" fmla="*/ 2230 w 2427"/>
                <a:gd name="connsiteY46" fmla="*/ 1197 h 1469"/>
                <a:gd name="connsiteX47" fmla="*/ 2241 w 2427"/>
                <a:gd name="connsiteY47" fmla="*/ 1191 h 1469"/>
                <a:gd name="connsiteX48" fmla="*/ 2251 w 2427"/>
                <a:gd name="connsiteY48" fmla="*/ 1185 h 1469"/>
                <a:gd name="connsiteX49" fmla="*/ 2261 w 2427"/>
                <a:gd name="connsiteY49" fmla="*/ 1178 h 1469"/>
                <a:gd name="connsiteX50" fmla="*/ 2279 w 2427"/>
                <a:gd name="connsiteY50" fmla="*/ 1160 h 1469"/>
                <a:gd name="connsiteX51" fmla="*/ 2294 w 2427"/>
                <a:gd name="connsiteY51" fmla="*/ 1138 h 1469"/>
                <a:gd name="connsiteX52" fmla="*/ 2307 w 2427"/>
                <a:gd name="connsiteY52" fmla="*/ 1111 h 1469"/>
                <a:gd name="connsiteX53" fmla="*/ 2317 w 2427"/>
                <a:gd name="connsiteY53" fmla="*/ 1082 h 1469"/>
                <a:gd name="connsiteX54" fmla="*/ 2324 w 2427"/>
                <a:gd name="connsiteY54" fmla="*/ 1051 h 1469"/>
                <a:gd name="connsiteX55" fmla="*/ 2328 w 2427"/>
                <a:gd name="connsiteY55" fmla="*/ 1018 h 1469"/>
                <a:gd name="connsiteX56" fmla="*/ 2331 w 2427"/>
                <a:gd name="connsiteY56" fmla="*/ 985 h 1469"/>
                <a:gd name="connsiteX57" fmla="*/ 2331 w 2427"/>
                <a:gd name="connsiteY57" fmla="*/ 954 h 1469"/>
                <a:gd name="connsiteX58" fmla="*/ 2329 w 2427"/>
                <a:gd name="connsiteY58" fmla="*/ 927 h 1469"/>
                <a:gd name="connsiteX59" fmla="*/ 2327 w 2427"/>
                <a:gd name="connsiteY59" fmla="*/ 899 h 1469"/>
                <a:gd name="connsiteX60" fmla="*/ 2322 w 2427"/>
                <a:gd name="connsiteY60" fmla="*/ 871 h 1469"/>
                <a:gd name="connsiteX61" fmla="*/ 2315 w 2427"/>
                <a:gd name="connsiteY61" fmla="*/ 844 h 1469"/>
                <a:gd name="connsiteX62" fmla="*/ 2307 w 2427"/>
                <a:gd name="connsiteY62" fmla="*/ 819 h 1469"/>
                <a:gd name="connsiteX63" fmla="*/ 2297 w 2427"/>
                <a:gd name="connsiteY63" fmla="*/ 796 h 1469"/>
                <a:gd name="connsiteX64" fmla="*/ 2284 w 2427"/>
                <a:gd name="connsiteY64" fmla="*/ 777 h 1469"/>
                <a:gd name="connsiteX65" fmla="*/ 2269 w 2427"/>
                <a:gd name="connsiteY65" fmla="*/ 762 h 1469"/>
                <a:gd name="connsiteX66" fmla="*/ 2242 w 2427"/>
                <a:gd name="connsiteY66" fmla="*/ 743 h 1469"/>
                <a:gd name="connsiteX67" fmla="*/ 2213 w 2427"/>
                <a:gd name="connsiteY67" fmla="*/ 725 h 1469"/>
                <a:gd name="connsiteX68" fmla="*/ 2181 w 2427"/>
                <a:gd name="connsiteY68" fmla="*/ 706 h 1469"/>
                <a:gd name="connsiteX69" fmla="*/ 2147 w 2427"/>
                <a:gd name="connsiteY69" fmla="*/ 688 h 1469"/>
                <a:gd name="connsiteX70" fmla="*/ 2112 w 2427"/>
                <a:gd name="connsiteY70" fmla="*/ 672 h 1469"/>
                <a:gd name="connsiteX71" fmla="*/ 2074 w 2427"/>
                <a:gd name="connsiteY71" fmla="*/ 656 h 1469"/>
                <a:gd name="connsiteX72" fmla="*/ 2034 w 2427"/>
                <a:gd name="connsiteY72" fmla="*/ 640 h 1469"/>
                <a:gd name="connsiteX73" fmla="*/ 1993 w 2427"/>
                <a:gd name="connsiteY73" fmla="*/ 625 h 1469"/>
                <a:gd name="connsiteX74" fmla="*/ 1950 w 2427"/>
                <a:gd name="connsiteY74" fmla="*/ 611 h 1469"/>
                <a:gd name="connsiteX75" fmla="*/ 1904 w 2427"/>
                <a:gd name="connsiteY75" fmla="*/ 598 h 1469"/>
                <a:gd name="connsiteX76" fmla="*/ 1857 w 2427"/>
                <a:gd name="connsiteY76" fmla="*/ 585 h 1469"/>
                <a:gd name="connsiteX77" fmla="*/ 1808 w 2427"/>
                <a:gd name="connsiteY77" fmla="*/ 574 h 1469"/>
                <a:gd name="connsiteX78" fmla="*/ 1758 w 2427"/>
                <a:gd name="connsiteY78" fmla="*/ 563 h 1469"/>
                <a:gd name="connsiteX79" fmla="*/ 1707 w 2427"/>
                <a:gd name="connsiteY79" fmla="*/ 553 h 1469"/>
                <a:gd name="connsiteX80" fmla="*/ 1654 w 2427"/>
                <a:gd name="connsiteY80" fmla="*/ 543 h 1469"/>
                <a:gd name="connsiteX81" fmla="*/ 1599 w 2427"/>
                <a:gd name="connsiteY81" fmla="*/ 535 h 1469"/>
                <a:gd name="connsiteX82" fmla="*/ 1599 w 2427"/>
                <a:gd name="connsiteY82" fmla="*/ 535 h 1469"/>
                <a:gd name="connsiteX83" fmla="*/ 1595 w 2427"/>
                <a:gd name="connsiteY83" fmla="*/ 471 h 1469"/>
                <a:gd name="connsiteX84" fmla="*/ 1487 w 2427"/>
                <a:gd name="connsiteY84" fmla="*/ 471 h 1469"/>
                <a:gd name="connsiteX85" fmla="*/ 1496 w 2427"/>
                <a:gd name="connsiteY85" fmla="*/ 637 h 1469"/>
                <a:gd name="connsiteX86" fmla="*/ 1491 w 2427"/>
                <a:gd name="connsiteY86" fmla="*/ 638 h 1469"/>
                <a:gd name="connsiteX87" fmla="*/ 1487 w 2427"/>
                <a:gd name="connsiteY87" fmla="*/ 639 h 1469"/>
                <a:gd name="connsiteX88" fmla="*/ 1482 w 2427"/>
                <a:gd name="connsiteY88" fmla="*/ 640 h 1469"/>
                <a:gd name="connsiteX89" fmla="*/ 1477 w 2427"/>
                <a:gd name="connsiteY89" fmla="*/ 642 h 1469"/>
                <a:gd name="connsiteX90" fmla="*/ 1473 w 2427"/>
                <a:gd name="connsiteY90" fmla="*/ 644 h 1469"/>
                <a:gd name="connsiteX91" fmla="*/ 1468 w 2427"/>
                <a:gd name="connsiteY91" fmla="*/ 645 h 1469"/>
                <a:gd name="connsiteX92" fmla="*/ 1462 w 2427"/>
                <a:gd name="connsiteY92" fmla="*/ 646 h 1469"/>
                <a:gd name="connsiteX93" fmla="*/ 1458 w 2427"/>
                <a:gd name="connsiteY93" fmla="*/ 647 h 1469"/>
                <a:gd name="connsiteX94" fmla="*/ 1467 w 2427"/>
                <a:gd name="connsiteY94" fmla="*/ 643 h 1469"/>
                <a:gd name="connsiteX95" fmla="*/ 1418 w 2427"/>
                <a:gd name="connsiteY95" fmla="*/ 561 h 1469"/>
                <a:gd name="connsiteX96" fmla="*/ 1405 w 2427"/>
                <a:gd name="connsiteY96" fmla="*/ 452 h 1469"/>
                <a:gd name="connsiteX97" fmla="*/ 1417 w 2427"/>
                <a:gd name="connsiteY97" fmla="*/ 442 h 1469"/>
                <a:gd name="connsiteX98" fmla="*/ 1427 w 2427"/>
                <a:gd name="connsiteY98" fmla="*/ 430 h 1469"/>
                <a:gd name="connsiteX99" fmla="*/ 1438 w 2427"/>
                <a:gd name="connsiteY99" fmla="*/ 417 h 1469"/>
                <a:gd name="connsiteX100" fmla="*/ 1447 w 2427"/>
                <a:gd name="connsiteY100" fmla="*/ 403 h 1469"/>
                <a:gd name="connsiteX101" fmla="*/ 1456 w 2427"/>
                <a:gd name="connsiteY101" fmla="*/ 388 h 1469"/>
                <a:gd name="connsiteX102" fmla="*/ 1465 w 2427"/>
                <a:gd name="connsiteY102" fmla="*/ 372 h 1469"/>
                <a:gd name="connsiteX103" fmla="*/ 1472 w 2427"/>
                <a:gd name="connsiteY103" fmla="*/ 354 h 1469"/>
                <a:gd name="connsiteX104" fmla="*/ 1479 w 2427"/>
                <a:gd name="connsiteY104" fmla="*/ 337 h 1469"/>
                <a:gd name="connsiteX105" fmla="*/ 1487 w 2427"/>
                <a:gd name="connsiteY105" fmla="*/ 471 h 1469"/>
                <a:gd name="connsiteX106" fmla="*/ 1595 w 2427"/>
                <a:gd name="connsiteY106" fmla="*/ 471 h 1469"/>
                <a:gd name="connsiteX107" fmla="*/ 1585 w 2427"/>
                <a:gd name="connsiteY107" fmla="*/ 273 h 1469"/>
                <a:gd name="connsiteX108" fmla="*/ 1584 w 2427"/>
                <a:gd name="connsiteY108" fmla="*/ 265 h 1469"/>
                <a:gd name="connsiteX109" fmla="*/ 1580 w 2427"/>
                <a:gd name="connsiteY109" fmla="*/ 257 h 1469"/>
                <a:gd name="connsiteX110" fmla="*/ 1576 w 2427"/>
                <a:gd name="connsiteY110" fmla="*/ 250 h 1469"/>
                <a:gd name="connsiteX111" fmla="*/ 1570 w 2427"/>
                <a:gd name="connsiteY111" fmla="*/ 243 h 1469"/>
                <a:gd name="connsiteX112" fmla="*/ 1563 w 2427"/>
                <a:gd name="connsiteY112" fmla="*/ 237 h 1469"/>
                <a:gd name="connsiteX113" fmla="*/ 1556 w 2427"/>
                <a:gd name="connsiteY113" fmla="*/ 234 h 1469"/>
                <a:gd name="connsiteX114" fmla="*/ 1546 w 2427"/>
                <a:gd name="connsiteY114" fmla="*/ 231 h 1469"/>
                <a:gd name="connsiteX115" fmla="*/ 1538 w 2427"/>
                <a:gd name="connsiteY115" fmla="*/ 230 h 1469"/>
                <a:gd name="connsiteX116" fmla="*/ 1517 w 2427"/>
                <a:gd name="connsiteY116" fmla="*/ 230 h 1469"/>
                <a:gd name="connsiteX117" fmla="*/ 1511 w 2427"/>
                <a:gd name="connsiteY117" fmla="*/ 230 h 1469"/>
                <a:gd name="connsiteX118" fmla="*/ 1505 w 2427"/>
                <a:gd name="connsiteY118" fmla="*/ 231 h 1469"/>
                <a:gd name="connsiteX119" fmla="*/ 1501 w 2427"/>
                <a:gd name="connsiteY119" fmla="*/ 234 h 1469"/>
                <a:gd name="connsiteX120" fmla="*/ 1495 w 2427"/>
                <a:gd name="connsiteY120" fmla="*/ 236 h 1469"/>
                <a:gd name="connsiteX121" fmla="*/ 1495 w 2427"/>
                <a:gd name="connsiteY121" fmla="*/ 236 h 1469"/>
                <a:gd name="connsiteX122" fmla="*/ 1495 w 2427"/>
                <a:gd name="connsiteY122" fmla="*/ 235 h 1469"/>
                <a:gd name="connsiteX123" fmla="*/ 1495 w 2427"/>
                <a:gd name="connsiteY123" fmla="*/ 235 h 1469"/>
                <a:gd name="connsiteX124" fmla="*/ 1495 w 2427"/>
                <a:gd name="connsiteY124" fmla="*/ 235 h 1469"/>
                <a:gd name="connsiteX125" fmla="*/ 1493 w 2427"/>
                <a:gd name="connsiteY125" fmla="*/ 212 h 1469"/>
                <a:gd name="connsiteX126" fmla="*/ 1488 w 2427"/>
                <a:gd name="connsiteY126" fmla="*/ 188 h 1469"/>
                <a:gd name="connsiteX127" fmla="*/ 1481 w 2427"/>
                <a:gd name="connsiteY127" fmla="*/ 166 h 1469"/>
                <a:gd name="connsiteX128" fmla="*/ 1473 w 2427"/>
                <a:gd name="connsiteY128" fmla="*/ 145 h 1469"/>
                <a:gd name="connsiteX129" fmla="*/ 1462 w 2427"/>
                <a:gd name="connsiteY129" fmla="*/ 124 h 1469"/>
                <a:gd name="connsiteX130" fmla="*/ 1449 w 2427"/>
                <a:gd name="connsiteY130" fmla="*/ 105 h 1469"/>
                <a:gd name="connsiteX131" fmla="*/ 1434 w 2427"/>
                <a:gd name="connsiteY131" fmla="*/ 86 h 1469"/>
                <a:gd name="connsiteX132" fmla="*/ 1418 w 2427"/>
                <a:gd name="connsiteY132" fmla="*/ 69 h 1469"/>
                <a:gd name="connsiteX133" fmla="*/ 1399 w 2427"/>
                <a:gd name="connsiteY133" fmla="*/ 54 h 1469"/>
                <a:gd name="connsiteX134" fmla="*/ 1379 w 2427"/>
                <a:gd name="connsiteY134" fmla="*/ 40 h 1469"/>
                <a:gd name="connsiteX135" fmla="*/ 1359 w 2427"/>
                <a:gd name="connsiteY135" fmla="*/ 28 h 1469"/>
                <a:gd name="connsiteX136" fmla="*/ 1338 w 2427"/>
                <a:gd name="connsiteY136" fmla="*/ 18 h 1469"/>
                <a:gd name="connsiteX137" fmla="*/ 1316 w 2427"/>
                <a:gd name="connsiteY137" fmla="*/ 11 h 1469"/>
                <a:gd name="connsiteX138" fmla="*/ 1294 w 2427"/>
                <a:gd name="connsiteY138" fmla="*/ 5 h 1469"/>
                <a:gd name="connsiteX139" fmla="*/ 1271 w 2427"/>
                <a:gd name="connsiteY139" fmla="*/ 1 h 1469"/>
                <a:gd name="connsiteX140" fmla="*/ 1247 w 2427"/>
                <a:gd name="connsiteY140" fmla="*/ 0 h 1469"/>
                <a:gd name="connsiteX141" fmla="*/ 1225 w 2427"/>
                <a:gd name="connsiteY141" fmla="*/ 1 h 1469"/>
                <a:gd name="connsiteX142" fmla="*/ 1204 w 2427"/>
                <a:gd name="connsiteY142" fmla="*/ 4 h 1469"/>
                <a:gd name="connsiteX143" fmla="*/ 1183 w 2427"/>
                <a:gd name="connsiteY143" fmla="*/ 9 h 1469"/>
                <a:gd name="connsiteX144" fmla="*/ 1163 w 2427"/>
                <a:gd name="connsiteY144" fmla="*/ 15 h 1469"/>
                <a:gd name="connsiteX145" fmla="*/ 1144 w 2427"/>
                <a:gd name="connsiteY145" fmla="*/ 25 h 1469"/>
                <a:gd name="connsiteX146" fmla="*/ 1127 w 2427"/>
                <a:gd name="connsiteY146" fmla="*/ 34 h 1469"/>
                <a:gd name="connsiteX147" fmla="*/ 1110 w 2427"/>
                <a:gd name="connsiteY147" fmla="*/ 46 h 1469"/>
                <a:gd name="connsiteX148" fmla="*/ 1095 w 2427"/>
                <a:gd name="connsiteY148" fmla="*/ 60 h 1469"/>
                <a:gd name="connsiteX149" fmla="*/ 1080 w 2427"/>
                <a:gd name="connsiteY149" fmla="*/ 74 h 1469"/>
                <a:gd name="connsiteX150" fmla="*/ 1068 w 2427"/>
                <a:gd name="connsiteY150" fmla="*/ 90 h 1469"/>
                <a:gd name="connsiteX151" fmla="*/ 1057 w 2427"/>
                <a:gd name="connsiteY151" fmla="*/ 106 h 1469"/>
                <a:gd name="connsiteX152" fmla="*/ 1047 w 2427"/>
                <a:gd name="connsiteY152" fmla="*/ 125 h 1469"/>
                <a:gd name="connsiteX153" fmla="*/ 1039 w 2427"/>
                <a:gd name="connsiteY153" fmla="*/ 144 h 1469"/>
                <a:gd name="connsiteX154" fmla="*/ 1033 w 2427"/>
                <a:gd name="connsiteY154" fmla="*/ 164 h 1469"/>
                <a:gd name="connsiteX155" fmla="*/ 1029 w 2427"/>
                <a:gd name="connsiteY155" fmla="*/ 185 h 1469"/>
                <a:gd name="connsiteX156" fmla="*/ 1026 w 2427"/>
                <a:gd name="connsiteY156" fmla="*/ 207 h 1469"/>
                <a:gd name="connsiteX157" fmla="*/ 1003 w 2427"/>
                <a:gd name="connsiteY157" fmla="*/ 227 h 1469"/>
                <a:gd name="connsiteX158" fmla="*/ 976 w 2427"/>
                <a:gd name="connsiteY158" fmla="*/ 251 h 1469"/>
                <a:gd name="connsiteX159" fmla="*/ 947 w 2427"/>
                <a:gd name="connsiteY159" fmla="*/ 279 h 1469"/>
                <a:gd name="connsiteX160" fmla="*/ 919 w 2427"/>
                <a:gd name="connsiteY160" fmla="*/ 309 h 1469"/>
                <a:gd name="connsiteX161" fmla="*/ 893 w 2427"/>
                <a:gd name="connsiteY161" fmla="*/ 338 h 1469"/>
                <a:gd name="connsiteX162" fmla="*/ 873 w 2427"/>
                <a:gd name="connsiteY162" fmla="*/ 366 h 1469"/>
                <a:gd name="connsiteX163" fmla="*/ 860 w 2427"/>
                <a:gd name="connsiteY163" fmla="*/ 391 h 1469"/>
                <a:gd name="connsiteX164" fmla="*/ 858 w 2427"/>
                <a:gd name="connsiteY164" fmla="*/ 414 h 1469"/>
                <a:gd name="connsiteX165" fmla="*/ 860 w 2427"/>
                <a:gd name="connsiteY165" fmla="*/ 422 h 1469"/>
                <a:gd name="connsiteX166" fmla="*/ 864 w 2427"/>
                <a:gd name="connsiteY166" fmla="*/ 429 h 1469"/>
                <a:gd name="connsiteX167" fmla="*/ 870 w 2427"/>
                <a:gd name="connsiteY167" fmla="*/ 435 h 1469"/>
                <a:gd name="connsiteX168" fmla="*/ 877 w 2427"/>
                <a:gd name="connsiteY168" fmla="*/ 439 h 1469"/>
                <a:gd name="connsiteX169" fmla="*/ 887 w 2427"/>
                <a:gd name="connsiteY169" fmla="*/ 444 h 1469"/>
                <a:gd name="connsiteX170" fmla="*/ 898 w 2427"/>
                <a:gd name="connsiteY170" fmla="*/ 449 h 1469"/>
                <a:gd name="connsiteX171" fmla="*/ 911 w 2427"/>
                <a:gd name="connsiteY171" fmla="*/ 452 h 1469"/>
                <a:gd name="connsiteX172" fmla="*/ 923 w 2427"/>
                <a:gd name="connsiteY172" fmla="*/ 456 h 1469"/>
                <a:gd name="connsiteX173" fmla="*/ 936 w 2427"/>
                <a:gd name="connsiteY173" fmla="*/ 459 h 1469"/>
                <a:gd name="connsiteX174" fmla="*/ 950 w 2427"/>
                <a:gd name="connsiteY174" fmla="*/ 462 h 1469"/>
                <a:gd name="connsiteX175" fmla="*/ 964 w 2427"/>
                <a:gd name="connsiteY175" fmla="*/ 465 h 1469"/>
                <a:gd name="connsiteX176" fmla="*/ 978 w 2427"/>
                <a:gd name="connsiteY176" fmla="*/ 466 h 1469"/>
                <a:gd name="connsiteX177" fmla="*/ 991 w 2427"/>
                <a:gd name="connsiteY177" fmla="*/ 469 h 1469"/>
                <a:gd name="connsiteX178" fmla="*/ 1005 w 2427"/>
                <a:gd name="connsiteY178" fmla="*/ 470 h 1469"/>
                <a:gd name="connsiteX179" fmla="*/ 1018 w 2427"/>
                <a:gd name="connsiteY179" fmla="*/ 472 h 1469"/>
                <a:gd name="connsiteX180" fmla="*/ 1030 w 2427"/>
                <a:gd name="connsiteY180" fmla="*/ 473 h 1469"/>
                <a:gd name="connsiteX181" fmla="*/ 1041 w 2427"/>
                <a:gd name="connsiteY181" fmla="*/ 473 h 1469"/>
                <a:gd name="connsiteX182" fmla="*/ 1052 w 2427"/>
                <a:gd name="connsiteY182" fmla="*/ 474 h 1469"/>
                <a:gd name="connsiteX183" fmla="*/ 1061 w 2427"/>
                <a:gd name="connsiteY183" fmla="*/ 476 h 1469"/>
                <a:gd name="connsiteX184" fmla="*/ 1069 w 2427"/>
                <a:gd name="connsiteY184" fmla="*/ 476 h 1469"/>
                <a:gd name="connsiteX185" fmla="*/ 1082 w 2427"/>
                <a:gd name="connsiteY185" fmla="*/ 589 h 1469"/>
                <a:gd name="connsiteX186" fmla="*/ 1082 w 2427"/>
                <a:gd name="connsiteY186" fmla="*/ 593 h 1469"/>
                <a:gd name="connsiteX187" fmla="*/ 1074 w 2427"/>
                <a:gd name="connsiteY187" fmla="*/ 590 h 1469"/>
                <a:gd name="connsiteX188" fmla="*/ 1067 w 2427"/>
                <a:gd name="connsiteY188" fmla="*/ 588 h 1469"/>
                <a:gd name="connsiteX189" fmla="*/ 1059 w 2427"/>
                <a:gd name="connsiteY189" fmla="*/ 588 h 1469"/>
                <a:gd name="connsiteX190" fmla="*/ 1051 w 2427"/>
                <a:gd name="connsiteY190" fmla="*/ 590 h 1469"/>
                <a:gd name="connsiteX191" fmla="*/ 1046 w 2427"/>
                <a:gd name="connsiteY191" fmla="*/ 591 h 1469"/>
                <a:gd name="connsiteX192" fmla="*/ 1043 w 2427"/>
                <a:gd name="connsiteY192" fmla="*/ 593 h 1469"/>
                <a:gd name="connsiteX193" fmla="*/ 1039 w 2427"/>
                <a:gd name="connsiteY193" fmla="*/ 594 h 1469"/>
                <a:gd name="connsiteX194" fmla="*/ 1037 w 2427"/>
                <a:gd name="connsiteY194" fmla="*/ 595 h 1469"/>
                <a:gd name="connsiteX195" fmla="*/ 969 w 2427"/>
                <a:gd name="connsiteY195" fmla="*/ 501 h 1469"/>
                <a:gd name="connsiteX196" fmla="*/ 968 w 2427"/>
                <a:gd name="connsiteY196" fmla="*/ 500 h 1469"/>
                <a:gd name="connsiteX197" fmla="*/ 963 w 2427"/>
                <a:gd name="connsiteY197" fmla="*/ 497 h 1469"/>
                <a:gd name="connsiteX198" fmla="*/ 957 w 2427"/>
                <a:gd name="connsiteY198" fmla="*/ 493 h 1469"/>
                <a:gd name="connsiteX199" fmla="*/ 951 w 2427"/>
                <a:gd name="connsiteY199" fmla="*/ 491 h 1469"/>
                <a:gd name="connsiteX200" fmla="*/ 943 w 2427"/>
                <a:gd name="connsiteY200" fmla="*/ 488 h 1469"/>
                <a:gd name="connsiteX201" fmla="*/ 936 w 2427"/>
                <a:gd name="connsiteY201" fmla="*/ 488 h 1469"/>
                <a:gd name="connsiteX202" fmla="*/ 928 w 2427"/>
                <a:gd name="connsiteY202" fmla="*/ 491 h 1469"/>
                <a:gd name="connsiteX203" fmla="*/ 920 w 2427"/>
                <a:gd name="connsiteY203" fmla="*/ 493 h 1469"/>
                <a:gd name="connsiteX204" fmla="*/ 912 w 2427"/>
                <a:gd name="connsiteY204" fmla="*/ 499 h 1469"/>
                <a:gd name="connsiteX205" fmla="*/ 900 w 2427"/>
                <a:gd name="connsiteY205" fmla="*/ 514 h 1469"/>
                <a:gd name="connsiteX206" fmla="*/ 897 w 2427"/>
                <a:gd name="connsiteY206" fmla="*/ 529 h 1469"/>
                <a:gd name="connsiteX207" fmla="*/ 899 w 2427"/>
                <a:gd name="connsiteY207" fmla="*/ 543 h 1469"/>
                <a:gd name="connsiteX208" fmla="*/ 904 w 2427"/>
                <a:gd name="connsiteY208" fmla="*/ 554 h 1469"/>
                <a:gd name="connsiteX209" fmla="*/ 906 w 2427"/>
                <a:gd name="connsiteY209" fmla="*/ 557 h 1469"/>
                <a:gd name="connsiteX210" fmla="*/ 912 w 2427"/>
                <a:gd name="connsiteY210" fmla="*/ 564 h 1469"/>
                <a:gd name="connsiteX211" fmla="*/ 920 w 2427"/>
                <a:gd name="connsiteY211" fmla="*/ 576 h 1469"/>
                <a:gd name="connsiteX212" fmla="*/ 930 w 2427"/>
                <a:gd name="connsiteY212" fmla="*/ 590 h 1469"/>
                <a:gd name="connsiteX213" fmla="*/ 941 w 2427"/>
                <a:gd name="connsiteY213" fmla="*/ 604 h 1469"/>
                <a:gd name="connsiteX214" fmla="*/ 953 w 2427"/>
                <a:gd name="connsiteY214" fmla="*/ 619 h 1469"/>
                <a:gd name="connsiteX215" fmla="*/ 962 w 2427"/>
                <a:gd name="connsiteY215" fmla="*/ 632 h 1469"/>
                <a:gd name="connsiteX216" fmla="*/ 970 w 2427"/>
                <a:gd name="connsiteY216" fmla="*/ 643 h 1469"/>
                <a:gd name="connsiteX217" fmla="*/ 944 w 2427"/>
                <a:gd name="connsiteY217" fmla="*/ 636 h 1469"/>
                <a:gd name="connsiteX218" fmla="*/ 922 w 2427"/>
                <a:gd name="connsiteY218" fmla="*/ 628 h 1469"/>
                <a:gd name="connsiteX219" fmla="*/ 902 w 2427"/>
                <a:gd name="connsiteY219" fmla="*/ 618 h 1469"/>
                <a:gd name="connsiteX220" fmla="*/ 886 w 2427"/>
                <a:gd name="connsiteY220" fmla="*/ 609 h 1469"/>
                <a:gd name="connsiteX221" fmla="*/ 873 w 2427"/>
                <a:gd name="connsiteY221" fmla="*/ 600 h 1469"/>
                <a:gd name="connsiteX222" fmla="*/ 863 w 2427"/>
                <a:gd name="connsiteY222" fmla="*/ 589 h 1469"/>
                <a:gd name="connsiteX223" fmla="*/ 857 w 2427"/>
                <a:gd name="connsiteY223" fmla="*/ 578 h 1469"/>
                <a:gd name="connsiteX224" fmla="*/ 854 w 2427"/>
                <a:gd name="connsiteY224" fmla="*/ 567 h 1469"/>
                <a:gd name="connsiteX225" fmla="*/ 853 w 2427"/>
                <a:gd name="connsiteY225" fmla="*/ 559 h 1469"/>
                <a:gd name="connsiteX226" fmla="*/ 853 w 2427"/>
                <a:gd name="connsiteY226" fmla="*/ 552 h 1469"/>
                <a:gd name="connsiteX227" fmla="*/ 853 w 2427"/>
                <a:gd name="connsiteY227" fmla="*/ 545 h 1469"/>
                <a:gd name="connsiteX228" fmla="*/ 854 w 2427"/>
                <a:gd name="connsiteY228" fmla="*/ 538 h 1469"/>
                <a:gd name="connsiteX229" fmla="*/ 856 w 2427"/>
                <a:gd name="connsiteY229" fmla="*/ 518 h 1469"/>
                <a:gd name="connsiteX230" fmla="*/ 837 w 2427"/>
                <a:gd name="connsiteY230" fmla="*/ 520 h 1469"/>
                <a:gd name="connsiteX231" fmla="*/ 802 w 2427"/>
                <a:gd name="connsiteY231" fmla="*/ 524 h 1469"/>
                <a:gd name="connsiteX232" fmla="*/ 767 w 2427"/>
                <a:gd name="connsiteY232" fmla="*/ 528 h 1469"/>
                <a:gd name="connsiteX233" fmla="*/ 732 w 2427"/>
                <a:gd name="connsiteY233" fmla="*/ 532 h 1469"/>
                <a:gd name="connsiteX234" fmla="*/ 698 w 2427"/>
                <a:gd name="connsiteY234" fmla="*/ 538 h 1469"/>
                <a:gd name="connsiteX235" fmla="*/ 664 w 2427"/>
                <a:gd name="connsiteY235" fmla="*/ 542 h 1469"/>
                <a:gd name="connsiteX236" fmla="*/ 631 w 2427"/>
                <a:gd name="connsiteY236" fmla="*/ 548 h 1469"/>
                <a:gd name="connsiteX237" fmla="*/ 600 w 2427"/>
                <a:gd name="connsiteY237" fmla="*/ 554 h 1469"/>
                <a:gd name="connsiteX238" fmla="*/ 567 w 2427"/>
                <a:gd name="connsiteY238" fmla="*/ 560 h 1469"/>
                <a:gd name="connsiteX239" fmla="*/ 537 w 2427"/>
                <a:gd name="connsiteY239" fmla="*/ 567 h 1469"/>
                <a:gd name="connsiteX240" fmla="*/ 506 w 2427"/>
                <a:gd name="connsiteY240" fmla="*/ 574 h 1469"/>
                <a:gd name="connsiteX241" fmla="*/ 476 w 2427"/>
                <a:gd name="connsiteY241" fmla="*/ 581 h 1469"/>
                <a:gd name="connsiteX242" fmla="*/ 447 w 2427"/>
                <a:gd name="connsiteY242" fmla="*/ 589 h 1469"/>
                <a:gd name="connsiteX243" fmla="*/ 417 w 2427"/>
                <a:gd name="connsiteY243" fmla="*/ 596 h 1469"/>
                <a:gd name="connsiteX244" fmla="*/ 390 w 2427"/>
                <a:gd name="connsiteY244" fmla="*/ 604 h 1469"/>
                <a:gd name="connsiteX245" fmla="*/ 362 w 2427"/>
                <a:gd name="connsiteY245" fmla="*/ 614 h 1469"/>
                <a:gd name="connsiteX246" fmla="*/ 337 w 2427"/>
                <a:gd name="connsiteY246" fmla="*/ 622 h 1469"/>
                <a:gd name="connsiteX247" fmla="*/ 311 w 2427"/>
                <a:gd name="connsiteY247" fmla="*/ 631 h 1469"/>
                <a:gd name="connsiteX248" fmla="*/ 285 w 2427"/>
                <a:gd name="connsiteY248" fmla="*/ 640 h 1469"/>
                <a:gd name="connsiteX249" fmla="*/ 262 w 2427"/>
                <a:gd name="connsiteY249" fmla="*/ 650 h 1469"/>
                <a:gd name="connsiteX250" fmla="*/ 238 w 2427"/>
                <a:gd name="connsiteY250" fmla="*/ 660 h 1469"/>
                <a:gd name="connsiteX251" fmla="*/ 215 w 2427"/>
                <a:gd name="connsiteY251" fmla="*/ 671 h 1469"/>
                <a:gd name="connsiteX252" fmla="*/ 194 w 2427"/>
                <a:gd name="connsiteY252" fmla="*/ 681 h 1469"/>
                <a:gd name="connsiteX253" fmla="*/ 173 w 2427"/>
                <a:gd name="connsiteY253" fmla="*/ 692 h 1469"/>
                <a:gd name="connsiteX254" fmla="*/ 153 w 2427"/>
                <a:gd name="connsiteY254" fmla="*/ 702 h 1469"/>
                <a:gd name="connsiteX255" fmla="*/ 134 w 2427"/>
                <a:gd name="connsiteY255" fmla="*/ 714 h 1469"/>
                <a:gd name="connsiteX256" fmla="*/ 116 w 2427"/>
                <a:gd name="connsiteY256" fmla="*/ 726 h 1469"/>
                <a:gd name="connsiteX257" fmla="*/ 98 w 2427"/>
                <a:gd name="connsiteY257" fmla="*/ 737 h 1469"/>
                <a:gd name="connsiteX258" fmla="*/ 82 w 2427"/>
                <a:gd name="connsiteY258" fmla="*/ 749 h 1469"/>
                <a:gd name="connsiteX259" fmla="*/ 67 w 2427"/>
                <a:gd name="connsiteY259" fmla="*/ 762 h 1469"/>
                <a:gd name="connsiteX260" fmla="*/ 53 w 2427"/>
                <a:gd name="connsiteY260" fmla="*/ 774 h 1469"/>
                <a:gd name="connsiteX261" fmla="*/ 40 w 2427"/>
                <a:gd name="connsiteY261" fmla="*/ 787 h 1469"/>
                <a:gd name="connsiteX262" fmla="*/ 27 w 2427"/>
                <a:gd name="connsiteY262" fmla="*/ 799 h 1469"/>
                <a:gd name="connsiteX263" fmla="*/ 8 w 2427"/>
                <a:gd name="connsiteY263" fmla="*/ 836 h 1469"/>
                <a:gd name="connsiteX264" fmla="*/ 0 w 2427"/>
                <a:gd name="connsiteY264" fmla="*/ 882 h 1469"/>
                <a:gd name="connsiteX265" fmla="*/ 0 w 2427"/>
                <a:gd name="connsiteY265" fmla="*/ 927 h 1469"/>
                <a:gd name="connsiteX266" fmla="*/ 1 w 2427"/>
                <a:gd name="connsiteY266" fmla="*/ 958 h 1469"/>
                <a:gd name="connsiteX267" fmla="*/ 4 w 2427"/>
                <a:gd name="connsiteY267" fmla="*/ 983 h 1469"/>
                <a:gd name="connsiteX268" fmla="*/ 8 w 2427"/>
                <a:gd name="connsiteY268" fmla="*/ 1009 h 1469"/>
                <a:gd name="connsiteX269" fmla="*/ 14 w 2427"/>
                <a:gd name="connsiteY269" fmla="*/ 1034 h 1469"/>
                <a:gd name="connsiteX270" fmla="*/ 21 w 2427"/>
                <a:gd name="connsiteY270" fmla="*/ 1059 h 1469"/>
                <a:gd name="connsiteX271" fmla="*/ 29 w 2427"/>
                <a:gd name="connsiteY271" fmla="*/ 1082 h 1469"/>
                <a:gd name="connsiteX272" fmla="*/ 40 w 2427"/>
                <a:gd name="connsiteY272" fmla="*/ 1103 h 1469"/>
                <a:gd name="connsiteX273" fmla="*/ 51 w 2427"/>
                <a:gd name="connsiteY273" fmla="*/ 1122 h 1469"/>
                <a:gd name="connsiteX274" fmla="*/ 64 w 2427"/>
                <a:gd name="connsiteY274" fmla="*/ 1136 h 1469"/>
                <a:gd name="connsiteX275" fmla="*/ 81 w 2427"/>
                <a:gd name="connsiteY275" fmla="*/ 1149 h 1469"/>
                <a:gd name="connsiteX276" fmla="*/ 98 w 2427"/>
                <a:gd name="connsiteY276" fmla="*/ 1162 h 1469"/>
                <a:gd name="connsiteX277" fmla="*/ 118 w 2427"/>
                <a:gd name="connsiteY277" fmla="*/ 1173 h 1469"/>
                <a:gd name="connsiteX278" fmla="*/ 138 w 2427"/>
                <a:gd name="connsiteY278" fmla="*/ 1184 h 1469"/>
                <a:gd name="connsiteX279" fmla="*/ 160 w 2427"/>
                <a:gd name="connsiteY279" fmla="*/ 1193 h 1469"/>
                <a:gd name="connsiteX280" fmla="*/ 184 w 2427"/>
                <a:gd name="connsiteY280" fmla="*/ 1203 h 1469"/>
                <a:gd name="connsiteX281" fmla="*/ 208 w 2427"/>
                <a:gd name="connsiteY281" fmla="*/ 1211 h 1469"/>
                <a:gd name="connsiteX282" fmla="*/ 234 w 2427"/>
                <a:gd name="connsiteY282" fmla="*/ 1218 h 1469"/>
                <a:gd name="connsiteX283" fmla="*/ 242 w 2427"/>
                <a:gd name="connsiteY283" fmla="*/ 1239 h 1469"/>
                <a:gd name="connsiteX284" fmla="*/ 250 w 2427"/>
                <a:gd name="connsiteY284" fmla="*/ 1259 h 1469"/>
                <a:gd name="connsiteX285" fmla="*/ 261 w 2427"/>
                <a:gd name="connsiteY285" fmla="*/ 1279 h 1469"/>
                <a:gd name="connsiteX286" fmla="*/ 272 w 2427"/>
                <a:gd name="connsiteY286" fmla="*/ 1298 h 1469"/>
                <a:gd name="connsiteX287" fmla="*/ 285 w 2427"/>
                <a:gd name="connsiteY287" fmla="*/ 1317 h 1469"/>
                <a:gd name="connsiteX288" fmla="*/ 298 w 2427"/>
                <a:gd name="connsiteY288" fmla="*/ 1335 h 1469"/>
                <a:gd name="connsiteX289" fmla="*/ 313 w 2427"/>
                <a:gd name="connsiteY289" fmla="*/ 1352 h 1469"/>
                <a:gd name="connsiteX290" fmla="*/ 330 w 2427"/>
                <a:gd name="connsiteY290" fmla="*/ 1368 h 1469"/>
                <a:gd name="connsiteX291" fmla="*/ 342 w 2427"/>
                <a:gd name="connsiteY291" fmla="*/ 1380 h 1469"/>
                <a:gd name="connsiteX292" fmla="*/ 357 w 2427"/>
                <a:gd name="connsiteY292" fmla="*/ 1392 h 1469"/>
                <a:gd name="connsiteX293" fmla="*/ 371 w 2427"/>
                <a:gd name="connsiteY293" fmla="*/ 1402 h 1469"/>
                <a:gd name="connsiteX294" fmla="*/ 385 w 2427"/>
                <a:gd name="connsiteY294" fmla="*/ 1412 h 1469"/>
                <a:gd name="connsiteX295" fmla="*/ 400 w 2427"/>
                <a:gd name="connsiteY295" fmla="*/ 1421 h 1469"/>
                <a:gd name="connsiteX296" fmla="*/ 415 w 2427"/>
                <a:gd name="connsiteY296" fmla="*/ 1429 h 1469"/>
                <a:gd name="connsiteX297" fmla="*/ 430 w 2427"/>
                <a:gd name="connsiteY297" fmla="*/ 1436 h 1469"/>
                <a:gd name="connsiteX298" fmla="*/ 447 w 2427"/>
                <a:gd name="connsiteY298" fmla="*/ 1443 h 1469"/>
                <a:gd name="connsiteX299" fmla="*/ 462 w 2427"/>
                <a:gd name="connsiteY299" fmla="*/ 1449 h 1469"/>
                <a:gd name="connsiteX300" fmla="*/ 478 w 2427"/>
                <a:gd name="connsiteY300" fmla="*/ 1455 h 1469"/>
                <a:gd name="connsiteX301" fmla="*/ 494 w 2427"/>
                <a:gd name="connsiteY301" fmla="*/ 1458 h 1469"/>
                <a:gd name="connsiteX302" fmla="*/ 512 w 2427"/>
                <a:gd name="connsiteY302" fmla="*/ 1462 h 1469"/>
                <a:gd name="connsiteX303" fmla="*/ 528 w 2427"/>
                <a:gd name="connsiteY303" fmla="*/ 1465 h 1469"/>
                <a:gd name="connsiteX304" fmla="*/ 546 w 2427"/>
                <a:gd name="connsiteY304" fmla="*/ 1468 h 1469"/>
                <a:gd name="connsiteX305" fmla="*/ 562 w 2427"/>
                <a:gd name="connsiteY305" fmla="*/ 1469 h 1469"/>
                <a:gd name="connsiteX306" fmla="*/ 580 w 2427"/>
                <a:gd name="connsiteY306" fmla="*/ 1469 h 1469"/>
                <a:gd name="connsiteX307" fmla="*/ 597 w 2427"/>
                <a:gd name="connsiteY307" fmla="*/ 1469 h 1469"/>
                <a:gd name="connsiteX308" fmla="*/ 614 w 2427"/>
                <a:gd name="connsiteY308" fmla="*/ 1468 h 1469"/>
                <a:gd name="connsiteX309" fmla="*/ 631 w 2427"/>
                <a:gd name="connsiteY309" fmla="*/ 1465 h 1469"/>
                <a:gd name="connsiteX310" fmla="*/ 648 w 2427"/>
                <a:gd name="connsiteY310" fmla="*/ 1462 h 1469"/>
                <a:gd name="connsiteX311" fmla="*/ 664 w 2427"/>
                <a:gd name="connsiteY311" fmla="*/ 1458 h 1469"/>
                <a:gd name="connsiteX312" fmla="*/ 679 w 2427"/>
                <a:gd name="connsiteY312" fmla="*/ 1455 h 1469"/>
                <a:gd name="connsiteX313" fmla="*/ 695 w 2427"/>
                <a:gd name="connsiteY313" fmla="*/ 1449 h 1469"/>
                <a:gd name="connsiteX314" fmla="*/ 711 w 2427"/>
                <a:gd name="connsiteY314" fmla="*/ 1443 h 1469"/>
                <a:gd name="connsiteX315" fmla="*/ 726 w 2427"/>
                <a:gd name="connsiteY315" fmla="*/ 1436 h 1469"/>
                <a:gd name="connsiteX316" fmla="*/ 740 w 2427"/>
                <a:gd name="connsiteY316" fmla="*/ 1429 h 1469"/>
                <a:gd name="connsiteX317" fmla="*/ 754 w 2427"/>
                <a:gd name="connsiteY317" fmla="*/ 1421 h 1469"/>
                <a:gd name="connsiteX318" fmla="*/ 768 w 2427"/>
                <a:gd name="connsiteY318" fmla="*/ 1412 h 1469"/>
                <a:gd name="connsiteX319" fmla="*/ 781 w 2427"/>
                <a:gd name="connsiteY319" fmla="*/ 1402 h 1469"/>
                <a:gd name="connsiteX320" fmla="*/ 794 w 2427"/>
                <a:gd name="connsiteY320" fmla="*/ 1392 h 1469"/>
                <a:gd name="connsiteX321" fmla="*/ 807 w 2427"/>
                <a:gd name="connsiteY321" fmla="*/ 1380 h 1469"/>
                <a:gd name="connsiteX322" fmla="*/ 818 w 2427"/>
                <a:gd name="connsiteY322" fmla="*/ 1368 h 1469"/>
                <a:gd name="connsiteX323" fmla="*/ 830 w 2427"/>
                <a:gd name="connsiteY323" fmla="*/ 1356 h 1469"/>
                <a:gd name="connsiteX324" fmla="*/ 842 w 2427"/>
                <a:gd name="connsiteY324" fmla="*/ 1342 h 1469"/>
                <a:gd name="connsiteX325" fmla="*/ 851 w 2427"/>
                <a:gd name="connsiteY325" fmla="*/ 1326 h 1469"/>
                <a:gd name="connsiteX326" fmla="*/ 861 w 2427"/>
                <a:gd name="connsiteY326" fmla="*/ 1311 h 1469"/>
                <a:gd name="connsiteX327" fmla="*/ 870 w 2427"/>
                <a:gd name="connsiteY327" fmla="*/ 1296 h 1469"/>
                <a:gd name="connsiteX328" fmla="*/ 877 w 2427"/>
                <a:gd name="connsiteY328" fmla="*/ 1281 h 1469"/>
                <a:gd name="connsiteX329" fmla="*/ 884 w 2427"/>
                <a:gd name="connsiteY329" fmla="*/ 1264 h 1469"/>
                <a:gd name="connsiteX330" fmla="*/ 889 w 2427"/>
                <a:gd name="connsiteY330" fmla="*/ 1248 h 1469"/>
                <a:gd name="connsiteX331" fmla="*/ 908 w 2427"/>
                <a:gd name="connsiteY331" fmla="*/ 1248 h 1469"/>
                <a:gd name="connsiteX332" fmla="*/ 927 w 2427"/>
                <a:gd name="connsiteY332" fmla="*/ 1247 h 1469"/>
                <a:gd name="connsiteX333" fmla="*/ 946 w 2427"/>
                <a:gd name="connsiteY333" fmla="*/ 1247 h 1469"/>
                <a:gd name="connsiteX334" fmla="*/ 964 w 2427"/>
                <a:gd name="connsiteY334" fmla="*/ 1247 h 1469"/>
                <a:gd name="connsiteX335" fmla="*/ 983 w 2427"/>
                <a:gd name="connsiteY335" fmla="*/ 1246 h 1469"/>
                <a:gd name="connsiteX336" fmla="*/ 1002 w 2427"/>
                <a:gd name="connsiteY336" fmla="*/ 1246 h 1469"/>
                <a:gd name="connsiteX337" fmla="*/ 1020 w 2427"/>
                <a:gd name="connsiteY337" fmla="*/ 1246 h 1469"/>
                <a:gd name="connsiteX338" fmla="*/ 1039 w 2427"/>
                <a:gd name="connsiteY338" fmla="*/ 1245 h 1469"/>
                <a:gd name="connsiteX339" fmla="*/ 1058 w 2427"/>
                <a:gd name="connsiteY339" fmla="*/ 1245 h 1469"/>
                <a:gd name="connsiteX340" fmla="*/ 1078 w 2427"/>
                <a:gd name="connsiteY340" fmla="*/ 1245 h 1469"/>
                <a:gd name="connsiteX341" fmla="*/ 1096 w 2427"/>
                <a:gd name="connsiteY341" fmla="*/ 1245 h 1469"/>
                <a:gd name="connsiteX342" fmla="*/ 1116 w 2427"/>
                <a:gd name="connsiteY342" fmla="*/ 1243 h 1469"/>
                <a:gd name="connsiteX343" fmla="*/ 1135 w 2427"/>
                <a:gd name="connsiteY343" fmla="*/ 1243 h 1469"/>
                <a:gd name="connsiteX344" fmla="*/ 1155 w 2427"/>
                <a:gd name="connsiteY344" fmla="*/ 1243 h 1469"/>
                <a:gd name="connsiteX345" fmla="*/ 1174 w 2427"/>
                <a:gd name="connsiteY345" fmla="*/ 1243 h 1469"/>
                <a:gd name="connsiteX346" fmla="*/ 1193 w 2427"/>
                <a:gd name="connsiteY346" fmla="*/ 1243 h 1469"/>
                <a:gd name="connsiteX347" fmla="*/ 1214 w 2427"/>
                <a:gd name="connsiteY347" fmla="*/ 1243 h 1469"/>
                <a:gd name="connsiteX348" fmla="*/ 1235 w 2427"/>
                <a:gd name="connsiteY348" fmla="*/ 1243 h 1469"/>
                <a:gd name="connsiteX349" fmla="*/ 1257 w 2427"/>
                <a:gd name="connsiteY349" fmla="*/ 1243 h 1469"/>
                <a:gd name="connsiteX350" fmla="*/ 1278 w 2427"/>
                <a:gd name="connsiteY350" fmla="*/ 1245 h 1469"/>
                <a:gd name="connsiteX351" fmla="*/ 1299 w 2427"/>
                <a:gd name="connsiteY351" fmla="*/ 1245 h 1469"/>
                <a:gd name="connsiteX352" fmla="*/ 1320 w 2427"/>
                <a:gd name="connsiteY352" fmla="*/ 1245 h 1469"/>
                <a:gd name="connsiteX353" fmla="*/ 1339 w 2427"/>
                <a:gd name="connsiteY353" fmla="*/ 1246 h 1469"/>
                <a:gd name="connsiteX354" fmla="*/ 1361 w 2427"/>
                <a:gd name="connsiteY354" fmla="*/ 1246 h 1469"/>
                <a:gd name="connsiteX355" fmla="*/ 1380 w 2427"/>
                <a:gd name="connsiteY355" fmla="*/ 1247 h 1469"/>
                <a:gd name="connsiteX356" fmla="*/ 1401 w 2427"/>
                <a:gd name="connsiteY356" fmla="*/ 1248 h 1469"/>
                <a:gd name="connsiteX357" fmla="*/ 1421 w 2427"/>
                <a:gd name="connsiteY357" fmla="*/ 1248 h 1469"/>
                <a:gd name="connsiteX358" fmla="*/ 1441 w 2427"/>
                <a:gd name="connsiteY358" fmla="*/ 1249 h 1469"/>
                <a:gd name="connsiteX359" fmla="*/ 1461 w 2427"/>
                <a:gd name="connsiteY359" fmla="*/ 1250 h 1469"/>
                <a:gd name="connsiteX360" fmla="*/ 1481 w 2427"/>
                <a:gd name="connsiteY360" fmla="*/ 1252 h 1469"/>
                <a:gd name="connsiteX361" fmla="*/ 1501 w 2427"/>
                <a:gd name="connsiteY361" fmla="*/ 1252 h 1469"/>
                <a:gd name="connsiteX362" fmla="*/ 1521 w 2427"/>
                <a:gd name="connsiteY362" fmla="*/ 1253 h 1469"/>
                <a:gd name="connsiteX363" fmla="*/ 1496 w 2427"/>
                <a:gd name="connsiteY363" fmla="*/ 1203 h 1469"/>
                <a:gd name="connsiteX364" fmla="*/ 1449 w 2427"/>
                <a:gd name="connsiteY364" fmla="*/ 1203 h 1469"/>
                <a:gd name="connsiteX365" fmla="*/ 1412 w 2427"/>
                <a:gd name="connsiteY365" fmla="*/ 1158 h 1469"/>
                <a:gd name="connsiteX366" fmla="*/ 1421 w 2427"/>
                <a:gd name="connsiteY366" fmla="*/ 1134 h 1469"/>
                <a:gd name="connsiteX367" fmla="*/ 1431 w 2427"/>
                <a:gd name="connsiteY367" fmla="*/ 1104 h 1469"/>
                <a:gd name="connsiteX368" fmla="*/ 1427 w 2427"/>
                <a:gd name="connsiteY368" fmla="*/ 1098 h 1469"/>
                <a:gd name="connsiteX369" fmla="*/ 1475 w 2427"/>
                <a:gd name="connsiteY369" fmla="*/ 1053 h 1469"/>
                <a:gd name="connsiteX370" fmla="*/ 1425 w 2427"/>
                <a:gd name="connsiteY370" fmla="*/ 1050 h 1469"/>
                <a:gd name="connsiteX371" fmla="*/ 1487 w 2427"/>
                <a:gd name="connsiteY371" fmla="*/ 891 h 1469"/>
                <a:gd name="connsiteX372" fmla="*/ 1538 w 2427"/>
                <a:gd name="connsiteY372" fmla="*/ 843 h 1469"/>
                <a:gd name="connsiteX373" fmla="*/ 1570 w 2427"/>
                <a:gd name="connsiteY373" fmla="*/ 795 h 1469"/>
                <a:gd name="connsiteX374" fmla="*/ 1629 w 2427"/>
                <a:gd name="connsiteY374" fmla="*/ 762 h 1469"/>
                <a:gd name="connsiteX375" fmla="*/ 1632 w 2427"/>
                <a:gd name="connsiteY375" fmla="*/ 804 h 1469"/>
                <a:gd name="connsiteX376" fmla="*/ 1643 w 2427"/>
                <a:gd name="connsiteY376" fmla="*/ 772 h 1469"/>
                <a:gd name="connsiteX377" fmla="*/ 1657 w 2427"/>
                <a:gd name="connsiteY377" fmla="*/ 782 h 1469"/>
                <a:gd name="connsiteX378" fmla="*/ 1673 w 2427"/>
                <a:gd name="connsiteY378" fmla="*/ 791 h 1469"/>
                <a:gd name="connsiteX379" fmla="*/ 1688 w 2427"/>
                <a:gd name="connsiteY379" fmla="*/ 754 h 1469"/>
                <a:gd name="connsiteX380" fmla="*/ 1703 w 2427"/>
                <a:gd name="connsiteY380" fmla="*/ 761 h 1469"/>
                <a:gd name="connsiteX381" fmla="*/ 1704 w 2427"/>
                <a:gd name="connsiteY381" fmla="*/ 720 h 1469"/>
                <a:gd name="connsiteX382" fmla="*/ 1701 w 2427"/>
                <a:gd name="connsiteY382" fmla="*/ 765 h 1469"/>
                <a:gd name="connsiteX383" fmla="*/ 1719 w 2427"/>
                <a:gd name="connsiteY383" fmla="*/ 723 h 1469"/>
                <a:gd name="connsiteX384" fmla="*/ 1735 w 2427"/>
                <a:gd name="connsiteY384" fmla="*/ 774 h 1469"/>
                <a:gd name="connsiteX385" fmla="*/ 1731 w 2427"/>
                <a:gd name="connsiteY385" fmla="*/ 726 h 1469"/>
                <a:gd name="connsiteX386" fmla="*/ 1731 w 2427"/>
                <a:gd name="connsiteY386" fmla="*/ 735 h 1469"/>
                <a:gd name="connsiteX387" fmla="*/ 1743 w 2427"/>
                <a:gd name="connsiteY387" fmla="*/ 738 h 1469"/>
                <a:gd name="connsiteX388" fmla="*/ 1755 w 2427"/>
                <a:gd name="connsiteY388" fmla="*/ 774 h 1469"/>
                <a:gd name="connsiteX389" fmla="*/ 1664 w 2427"/>
                <a:gd name="connsiteY389" fmla="*/ 732 h 1469"/>
                <a:gd name="connsiteX390" fmla="*/ 1659 w 2427"/>
                <a:gd name="connsiteY390" fmla="*/ 774 h 1469"/>
                <a:gd name="connsiteX391" fmla="*/ 1707 w 2427"/>
                <a:gd name="connsiteY391" fmla="*/ 738 h 1469"/>
                <a:gd name="connsiteX392" fmla="*/ 1743 w 2427"/>
                <a:gd name="connsiteY392" fmla="*/ 762 h 1469"/>
                <a:gd name="connsiteX393" fmla="*/ 1752 w 2427"/>
                <a:gd name="connsiteY393" fmla="*/ 729 h 1469"/>
                <a:gd name="connsiteX394" fmla="*/ 1836 w 2427"/>
                <a:gd name="connsiteY394" fmla="*/ 747 h 1469"/>
                <a:gd name="connsiteX395" fmla="*/ 1707 w 2427"/>
                <a:gd name="connsiteY395" fmla="*/ 741 h 1469"/>
                <a:gd name="connsiteX396" fmla="*/ 1722 w 2427"/>
                <a:gd name="connsiteY396" fmla="*/ 738 h 1469"/>
                <a:gd name="connsiteX397" fmla="*/ 1857 w 2427"/>
                <a:gd name="connsiteY397" fmla="*/ 735 h 1469"/>
                <a:gd name="connsiteX398" fmla="*/ 1830 w 2427"/>
                <a:gd name="connsiteY398" fmla="*/ 697 h 1469"/>
                <a:gd name="connsiteX399" fmla="*/ 2013 w 2427"/>
                <a:gd name="connsiteY399" fmla="*/ 780 h 1469"/>
                <a:gd name="connsiteX400" fmla="*/ 1920 w 2427"/>
                <a:gd name="connsiteY400" fmla="*/ 774 h 1469"/>
                <a:gd name="connsiteX401" fmla="*/ 1830 w 2427"/>
                <a:gd name="connsiteY401" fmla="*/ 741 h 1469"/>
                <a:gd name="connsiteX402" fmla="*/ 1796 w 2427"/>
                <a:gd name="connsiteY402" fmla="*/ 738 h 1469"/>
                <a:gd name="connsiteX403" fmla="*/ 1797 w 2427"/>
                <a:gd name="connsiteY403" fmla="*/ 738 h 1469"/>
                <a:gd name="connsiteX404" fmla="*/ 1729 w 2427"/>
                <a:gd name="connsiteY404" fmla="*/ 703 h 1469"/>
                <a:gd name="connsiteX405" fmla="*/ 1791 w 2427"/>
                <a:gd name="connsiteY405" fmla="*/ 708 h 1469"/>
                <a:gd name="connsiteX406" fmla="*/ 1583 w 2427"/>
                <a:gd name="connsiteY406" fmla="*/ 794 h 1469"/>
                <a:gd name="connsiteX407" fmla="*/ 1735 w 2427"/>
                <a:gd name="connsiteY407" fmla="*/ 749 h 1469"/>
                <a:gd name="connsiteX408" fmla="*/ 1392 w 2427"/>
                <a:gd name="connsiteY408" fmla="*/ 973 h 1469"/>
                <a:gd name="connsiteX409" fmla="*/ 1454 w 2427"/>
                <a:gd name="connsiteY409" fmla="*/ 925 h 1469"/>
                <a:gd name="connsiteX410" fmla="*/ 1542 w 2427"/>
                <a:gd name="connsiteY410" fmla="*/ 915 h 1469"/>
                <a:gd name="connsiteX411" fmla="*/ 1410 w 2427"/>
                <a:gd name="connsiteY411" fmla="*/ 840 h 1469"/>
                <a:gd name="connsiteX412" fmla="*/ 1494 w 2427"/>
                <a:gd name="connsiteY412" fmla="*/ 1011 h 1469"/>
                <a:gd name="connsiteX413" fmla="*/ 1416 w 2427"/>
                <a:gd name="connsiteY413" fmla="*/ 879 h 1469"/>
                <a:gd name="connsiteX414" fmla="*/ 1401 w 2427"/>
                <a:gd name="connsiteY414" fmla="*/ 837 h 1469"/>
                <a:gd name="connsiteX415" fmla="*/ 1454 w 2427"/>
                <a:gd name="connsiteY415" fmla="*/ 840 h 1469"/>
                <a:gd name="connsiteX416" fmla="*/ 1454 w 2427"/>
                <a:gd name="connsiteY416" fmla="*/ 918 h 1469"/>
                <a:gd name="connsiteX417" fmla="*/ 1380 w 2427"/>
                <a:gd name="connsiteY417" fmla="*/ 967 h 1469"/>
                <a:gd name="connsiteX418" fmla="*/ 1436 w 2427"/>
                <a:gd name="connsiteY418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115 w 2427"/>
                <a:gd name="connsiteY33" fmla="*/ 949 h 1469"/>
                <a:gd name="connsiteX34" fmla="*/ 2201 w 2427"/>
                <a:gd name="connsiteY34" fmla="*/ 996 h 1469"/>
                <a:gd name="connsiteX35" fmla="*/ 1890 w 2427"/>
                <a:gd name="connsiteY35" fmla="*/ 1037 h 1469"/>
                <a:gd name="connsiteX36" fmla="*/ 2203 w 2427"/>
                <a:gd name="connsiteY36" fmla="*/ 1129 h 1469"/>
                <a:gd name="connsiteX37" fmla="*/ 2205 w 2427"/>
                <a:gd name="connsiteY37" fmla="*/ 1082 h 1469"/>
                <a:gd name="connsiteX38" fmla="*/ 2201 w 2427"/>
                <a:gd name="connsiteY38" fmla="*/ 1084 h 1469"/>
                <a:gd name="connsiteX39" fmla="*/ 2208 w 2427"/>
                <a:gd name="connsiteY39" fmla="*/ 1083 h 1469"/>
                <a:gd name="connsiteX40" fmla="*/ 2205 w 2427"/>
                <a:gd name="connsiteY40" fmla="*/ 1080 h 1469"/>
                <a:gd name="connsiteX41" fmla="*/ 2199 w 2427"/>
                <a:gd name="connsiteY41" fmla="*/ 1080 h 1469"/>
                <a:gd name="connsiteX42" fmla="*/ 2171 w 2427"/>
                <a:gd name="connsiteY42" fmla="*/ 1224 h 1469"/>
                <a:gd name="connsiteX43" fmla="*/ 2183 w 2427"/>
                <a:gd name="connsiteY43" fmla="*/ 1219 h 1469"/>
                <a:gd name="connsiteX44" fmla="*/ 2195 w 2427"/>
                <a:gd name="connsiteY44" fmla="*/ 1213 h 1469"/>
                <a:gd name="connsiteX45" fmla="*/ 2207 w 2427"/>
                <a:gd name="connsiteY45" fmla="*/ 1208 h 1469"/>
                <a:gd name="connsiteX46" fmla="*/ 2218 w 2427"/>
                <a:gd name="connsiteY46" fmla="*/ 1203 h 1469"/>
                <a:gd name="connsiteX47" fmla="*/ 2230 w 2427"/>
                <a:gd name="connsiteY47" fmla="*/ 1197 h 1469"/>
                <a:gd name="connsiteX48" fmla="*/ 2241 w 2427"/>
                <a:gd name="connsiteY48" fmla="*/ 1191 h 1469"/>
                <a:gd name="connsiteX49" fmla="*/ 2251 w 2427"/>
                <a:gd name="connsiteY49" fmla="*/ 1185 h 1469"/>
                <a:gd name="connsiteX50" fmla="*/ 2261 w 2427"/>
                <a:gd name="connsiteY50" fmla="*/ 1178 h 1469"/>
                <a:gd name="connsiteX51" fmla="*/ 2279 w 2427"/>
                <a:gd name="connsiteY51" fmla="*/ 1160 h 1469"/>
                <a:gd name="connsiteX52" fmla="*/ 2294 w 2427"/>
                <a:gd name="connsiteY52" fmla="*/ 1138 h 1469"/>
                <a:gd name="connsiteX53" fmla="*/ 2307 w 2427"/>
                <a:gd name="connsiteY53" fmla="*/ 1111 h 1469"/>
                <a:gd name="connsiteX54" fmla="*/ 2317 w 2427"/>
                <a:gd name="connsiteY54" fmla="*/ 1082 h 1469"/>
                <a:gd name="connsiteX55" fmla="*/ 2324 w 2427"/>
                <a:gd name="connsiteY55" fmla="*/ 1051 h 1469"/>
                <a:gd name="connsiteX56" fmla="*/ 2328 w 2427"/>
                <a:gd name="connsiteY56" fmla="*/ 1018 h 1469"/>
                <a:gd name="connsiteX57" fmla="*/ 2331 w 2427"/>
                <a:gd name="connsiteY57" fmla="*/ 985 h 1469"/>
                <a:gd name="connsiteX58" fmla="*/ 2331 w 2427"/>
                <a:gd name="connsiteY58" fmla="*/ 954 h 1469"/>
                <a:gd name="connsiteX59" fmla="*/ 2329 w 2427"/>
                <a:gd name="connsiteY59" fmla="*/ 927 h 1469"/>
                <a:gd name="connsiteX60" fmla="*/ 2327 w 2427"/>
                <a:gd name="connsiteY60" fmla="*/ 899 h 1469"/>
                <a:gd name="connsiteX61" fmla="*/ 2322 w 2427"/>
                <a:gd name="connsiteY61" fmla="*/ 871 h 1469"/>
                <a:gd name="connsiteX62" fmla="*/ 2315 w 2427"/>
                <a:gd name="connsiteY62" fmla="*/ 844 h 1469"/>
                <a:gd name="connsiteX63" fmla="*/ 2307 w 2427"/>
                <a:gd name="connsiteY63" fmla="*/ 819 h 1469"/>
                <a:gd name="connsiteX64" fmla="*/ 2297 w 2427"/>
                <a:gd name="connsiteY64" fmla="*/ 796 h 1469"/>
                <a:gd name="connsiteX65" fmla="*/ 2284 w 2427"/>
                <a:gd name="connsiteY65" fmla="*/ 777 h 1469"/>
                <a:gd name="connsiteX66" fmla="*/ 2269 w 2427"/>
                <a:gd name="connsiteY66" fmla="*/ 762 h 1469"/>
                <a:gd name="connsiteX67" fmla="*/ 2242 w 2427"/>
                <a:gd name="connsiteY67" fmla="*/ 743 h 1469"/>
                <a:gd name="connsiteX68" fmla="*/ 2213 w 2427"/>
                <a:gd name="connsiteY68" fmla="*/ 725 h 1469"/>
                <a:gd name="connsiteX69" fmla="*/ 2181 w 2427"/>
                <a:gd name="connsiteY69" fmla="*/ 706 h 1469"/>
                <a:gd name="connsiteX70" fmla="*/ 2147 w 2427"/>
                <a:gd name="connsiteY70" fmla="*/ 688 h 1469"/>
                <a:gd name="connsiteX71" fmla="*/ 2112 w 2427"/>
                <a:gd name="connsiteY71" fmla="*/ 672 h 1469"/>
                <a:gd name="connsiteX72" fmla="*/ 2074 w 2427"/>
                <a:gd name="connsiteY72" fmla="*/ 656 h 1469"/>
                <a:gd name="connsiteX73" fmla="*/ 2034 w 2427"/>
                <a:gd name="connsiteY73" fmla="*/ 640 h 1469"/>
                <a:gd name="connsiteX74" fmla="*/ 1993 w 2427"/>
                <a:gd name="connsiteY74" fmla="*/ 625 h 1469"/>
                <a:gd name="connsiteX75" fmla="*/ 1950 w 2427"/>
                <a:gd name="connsiteY75" fmla="*/ 611 h 1469"/>
                <a:gd name="connsiteX76" fmla="*/ 1904 w 2427"/>
                <a:gd name="connsiteY76" fmla="*/ 598 h 1469"/>
                <a:gd name="connsiteX77" fmla="*/ 1857 w 2427"/>
                <a:gd name="connsiteY77" fmla="*/ 585 h 1469"/>
                <a:gd name="connsiteX78" fmla="*/ 1808 w 2427"/>
                <a:gd name="connsiteY78" fmla="*/ 574 h 1469"/>
                <a:gd name="connsiteX79" fmla="*/ 1758 w 2427"/>
                <a:gd name="connsiteY79" fmla="*/ 563 h 1469"/>
                <a:gd name="connsiteX80" fmla="*/ 1707 w 2427"/>
                <a:gd name="connsiteY80" fmla="*/ 553 h 1469"/>
                <a:gd name="connsiteX81" fmla="*/ 1654 w 2427"/>
                <a:gd name="connsiteY81" fmla="*/ 543 h 1469"/>
                <a:gd name="connsiteX82" fmla="*/ 1599 w 2427"/>
                <a:gd name="connsiteY82" fmla="*/ 535 h 1469"/>
                <a:gd name="connsiteX83" fmla="*/ 1599 w 2427"/>
                <a:gd name="connsiteY83" fmla="*/ 535 h 1469"/>
                <a:gd name="connsiteX84" fmla="*/ 1595 w 2427"/>
                <a:gd name="connsiteY84" fmla="*/ 471 h 1469"/>
                <a:gd name="connsiteX85" fmla="*/ 1487 w 2427"/>
                <a:gd name="connsiteY85" fmla="*/ 471 h 1469"/>
                <a:gd name="connsiteX86" fmla="*/ 1496 w 2427"/>
                <a:gd name="connsiteY86" fmla="*/ 637 h 1469"/>
                <a:gd name="connsiteX87" fmla="*/ 1491 w 2427"/>
                <a:gd name="connsiteY87" fmla="*/ 638 h 1469"/>
                <a:gd name="connsiteX88" fmla="*/ 1487 w 2427"/>
                <a:gd name="connsiteY88" fmla="*/ 639 h 1469"/>
                <a:gd name="connsiteX89" fmla="*/ 1482 w 2427"/>
                <a:gd name="connsiteY89" fmla="*/ 640 h 1469"/>
                <a:gd name="connsiteX90" fmla="*/ 1477 w 2427"/>
                <a:gd name="connsiteY90" fmla="*/ 642 h 1469"/>
                <a:gd name="connsiteX91" fmla="*/ 1473 w 2427"/>
                <a:gd name="connsiteY91" fmla="*/ 644 h 1469"/>
                <a:gd name="connsiteX92" fmla="*/ 1468 w 2427"/>
                <a:gd name="connsiteY92" fmla="*/ 645 h 1469"/>
                <a:gd name="connsiteX93" fmla="*/ 1462 w 2427"/>
                <a:gd name="connsiteY93" fmla="*/ 646 h 1469"/>
                <a:gd name="connsiteX94" fmla="*/ 1458 w 2427"/>
                <a:gd name="connsiteY94" fmla="*/ 647 h 1469"/>
                <a:gd name="connsiteX95" fmla="*/ 1467 w 2427"/>
                <a:gd name="connsiteY95" fmla="*/ 643 h 1469"/>
                <a:gd name="connsiteX96" fmla="*/ 1418 w 2427"/>
                <a:gd name="connsiteY96" fmla="*/ 561 h 1469"/>
                <a:gd name="connsiteX97" fmla="*/ 1405 w 2427"/>
                <a:gd name="connsiteY97" fmla="*/ 452 h 1469"/>
                <a:gd name="connsiteX98" fmla="*/ 1417 w 2427"/>
                <a:gd name="connsiteY98" fmla="*/ 442 h 1469"/>
                <a:gd name="connsiteX99" fmla="*/ 1427 w 2427"/>
                <a:gd name="connsiteY99" fmla="*/ 430 h 1469"/>
                <a:gd name="connsiteX100" fmla="*/ 1438 w 2427"/>
                <a:gd name="connsiteY100" fmla="*/ 417 h 1469"/>
                <a:gd name="connsiteX101" fmla="*/ 1447 w 2427"/>
                <a:gd name="connsiteY101" fmla="*/ 403 h 1469"/>
                <a:gd name="connsiteX102" fmla="*/ 1456 w 2427"/>
                <a:gd name="connsiteY102" fmla="*/ 388 h 1469"/>
                <a:gd name="connsiteX103" fmla="*/ 1465 w 2427"/>
                <a:gd name="connsiteY103" fmla="*/ 372 h 1469"/>
                <a:gd name="connsiteX104" fmla="*/ 1472 w 2427"/>
                <a:gd name="connsiteY104" fmla="*/ 354 h 1469"/>
                <a:gd name="connsiteX105" fmla="*/ 1479 w 2427"/>
                <a:gd name="connsiteY105" fmla="*/ 337 h 1469"/>
                <a:gd name="connsiteX106" fmla="*/ 1487 w 2427"/>
                <a:gd name="connsiteY106" fmla="*/ 471 h 1469"/>
                <a:gd name="connsiteX107" fmla="*/ 1595 w 2427"/>
                <a:gd name="connsiteY107" fmla="*/ 471 h 1469"/>
                <a:gd name="connsiteX108" fmla="*/ 1585 w 2427"/>
                <a:gd name="connsiteY108" fmla="*/ 273 h 1469"/>
                <a:gd name="connsiteX109" fmla="*/ 1584 w 2427"/>
                <a:gd name="connsiteY109" fmla="*/ 265 h 1469"/>
                <a:gd name="connsiteX110" fmla="*/ 1580 w 2427"/>
                <a:gd name="connsiteY110" fmla="*/ 257 h 1469"/>
                <a:gd name="connsiteX111" fmla="*/ 1576 w 2427"/>
                <a:gd name="connsiteY111" fmla="*/ 250 h 1469"/>
                <a:gd name="connsiteX112" fmla="*/ 1570 w 2427"/>
                <a:gd name="connsiteY112" fmla="*/ 243 h 1469"/>
                <a:gd name="connsiteX113" fmla="*/ 1563 w 2427"/>
                <a:gd name="connsiteY113" fmla="*/ 237 h 1469"/>
                <a:gd name="connsiteX114" fmla="*/ 1556 w 2427"/>
                <a:gd name="connsiteY114" fmla="*/ 234 h 1469"/>
                <a:gd name="connsiteX115" fmla="*/ 1546 w 2427"/>
                <a:gd name="connsiteY115" fmla="*/ 231 h 1469"/>
                <a:gd name="connsiteX116" fmla="*/ 1538 w 2427"/>
                <a:gd name="connsiteY116" fmla="*/ 230 h 1469"/>
                <a:gd name="connsiteX117" fmla="*/ 1517 w 2427"/>
                <a:gd name="connsiteY117" fmla="*/ 230 h 1469"/>
                <a:gd name="connsiteX118" fmla="*/ 1511 w 2427"/>
                <a:gd name="connsiteY118" fmla="*/ 230 h 1469"/>
                <a:gd name="connsiteX119" fmla="*/ 1505 w 2427"/>
                <a:gd name="connsiteY119" fmla="*/ 231 h 1469"/>
                <a:gd name="connsiteX120" fmla="*/ 1501 w 2427"/>
                <a:gd name="connsiteY120" fmla="*/ 234 h 1469"/>
                <a:gd name="connsiteX121" fmla="*/ 1495 w 2427"/>
                <a:gd name="connsiteY121" fmla="*/ 236 h 1469"/>
                <a:gd name="connsiteX122" fmla="*/ 1495 w 2427"/>
                <a:gd name="connsiteY122" fmla="*/ 236 h 1469"/>
                <a:gd name="connsiteX123" fmla="*/ 1495 w 2427"/>
                <a:gd name="connsiteY123" fmla="*/ 235 h 1469"/>
                <a:gd name="connsiteX124" fmla="*/ 1495 w 2427"/>
                <a:gd name="connsiteY124" fmla="*/ 235 h 1469"/>
                <a:gd name="connsiteX125" fmla="*/ 1495 w 2427"/>
                <a:gd name="connsiteY125" fmla="*/ 235 h 1469"/>
                <a:gd name="connsiteX126" fmla="*/ 1493 w 2427"/>
                <a:gd name="connsiteY126" fmla="*/ 212 h 1469"/>
                <a:gd name="connsiteX127" fmla="*/ 1488 w 2427"/>
                <a:gd name="connsiteY127" fmla="*/ 188 h 1469"/>
                <a:gd name="connsiteX128" fmla="*/ 1481 w 2427"/>
                <a:gd name="connsiteY128" fmla="*/ 166 h 1469"/>
                <a:gd name="connsiteX129" fmla="*/ 1473 w 2427"/>
                <a:gd name="connsiteY129" fmla="*/ 145 h 1469"/>
                <a:gd name="connsiteX130" fmla="*/ 1462 w 2427"/>
                <a:gd name="connsiteY130" fmla="*/ 124 h 1469"/>
                <a:gd name="connsiteX131" fmla="*/ 1449 w 2427"/>
                <a:gd name="connsiteY131" fmla="*/ 105 h 1469"/>
                <a:gd name="connsiteX132" fmla="*/ 1434 w 2427"/>
                <a:gd name="connsiteY132" fmla="*/ 86 h 1469"/>
                <a:gd name="connsiteX133" fmla="*/ 1418 w 2427"/>
                <a:gd name="connsiteY133" fmla="*/ 69 h 1469"/>
                <a:gd name="connsiteX134" fmla="*/ 1399 w 2427"/>
                <a:gd name="connsiteY134" fmla="*/ 54 h 1469"/>
                <a:gd name="connsiteX135" fmla="*/ 1379 w 2427"/>
                <a:gd name="connsiteY135" fmla="*/ 40 h 1469"/>
                <a:gd name="connsiteX136" fmla="*/ 1359 w 2427"/>
                <a:gd name="connsiteY136" fmla="*/ 28 h 1469"/>
                <a:gd name="connsiteX137" fmla="*/ 1338 w 2427"/>
                <a:gd name="connsiteY137" fmla="*/ 18 h 1469"/>
                <a:gd name="connsiteX138" fmla="*/ 1316 w 2427"/>
                <a:gd name="connsiteY138" fmla="*/ 11 h 1469"/>
                <a:gd name="connsiteX139" fmla="*/ 1294 w 2427"/>
                <a:gd name="connsiteY139" fmla="*/ 5 h 1469"/>
                <a:gd name="connsiteX140" fmla="*/ 1271 w 2427"/>
                <a:gd name="connsiteY140" fmla="*/ 1 h 1469"/>
                <a:gd name="connsiteX141" fmla="*/ 1247 w 2427"/>
                <a:gd name="connsiteY141" fmla="*/ 0 h 1469"/>
                <a:gd name="connsiteX142" fmla="*/ 1225 w 2427"/>
                <a:gd name="connsiteY142" fmla="*/ 1 h 1469"/>
                <a:gd name="connsiteX143" fmla="*/ 1204 w 2427"/>
                <a:gd name="connsiteY143" fmla="*/ 4 h 1469"/>
                <a:gd name="connsiteX144" fmla="*/ 1183 w 2427"/>
                <a:gd name="connsiteY144" fmla="*/ 9 h 1469"/>
                <a:gd name="connsiteX145" fmla="*/ 1163 w 2427"/>
                <a:gd name="connsiteY145" fmla="*/ 15 h 1469"/>
                <a:gd name="connsiteX146" fmla="*/ 1144 w 2427"/>
                <a:gd name="connsiteY146" fmla="*/ 25 h 1469"/>
                <a:gd name="connsiteX147" fmla="*/ 1127 w 2427"/>
                <a:gd name="connsiteY147" fmla="*/ 34 h 1469"/>
                <a:gd name="connsiteX148" fmla="*/ 1110 w 2427"/>
                <a:gd name="connsiteY148" fmla="*/ 46 h 1469"/>
                <a:gd name="connsiteX149" fmla="*/ 1095 w 2427"/>
                <a:gd name="connsiteY149" fmla="*/ 60 h 1469"/>
                <a:gd name="connsiteX150" fmla="*/ 1080 w 2427"/>
                <a:gd name="connsiteY150" fmla="*/ 74 h 1469"/>
                <a:gd name="connsiteX151" fmla="*/ 1068 w 2427"/>
                <a:gd name="connsiteY151" fmla="*/ 90 h 1469"/>
                <a:gd name="connsiteX152" fmla="*/ 1057 w 2427"/>
                <a:gd name="connsiteY152" fmla="*/ 106 h 1469"/>
                <a:gd name="connsiteX153" fmla="*/ 1047 w 2427"/>
                <a:gd name="connsiteY153" fmla="*/ 125 h 1469"/>
                <a:gd name="connsiteX154" fmla="*/ 1039 w 2427"/>
                <a:gd name="connsiteY154" fmla="*/ 144 h 1469"/>
                <a:gd name="connsiteX155" fmla="*/ 1033 w 2427"/>
                <a:gd name="connsiteY155" fmla="*/ 164 h 1469"/>
                <a:gd name="connsiteX156" fmla="*/ 1029 w 2427"/>
                <a:gd name="connsiteY156" fmla="*/ 185 h 1469"/>
                <a:gd name="connsiteX157" fmla="*/ 1026 w 2427"/>
                <a:gd name="connsiteY157" fmla="*/ 207 h 1469"/>
                <a:gd name="connsiteX158" fmla="*/ 1003 w 2427"/>
                <a:gd name="connsiteY158" fmla="*/ 227 h 1469"/>
                <a:gd name="connsiteX159" fmla="*/ 976 w 2427"/>
                <a:gd name="connsiteY159" fmla="*/ 251 h 1469"/>
                <a:gd name="connsiteX160" fmla="*/ 947 w 2427"/>
                <a:gd name="connsiteY160" fmla="*/ 279 h 1469"/>
                <a:gd name="connsiteX161" fmla="*/ 919 w 2427"/>
                <a:gd name="connsiteY161" fmla="*/ 309 h 1469"/>
                <a:gd name="connsiteX162" fmla="*/ 893 w 2427"/>
                <a:gd name="connsiteY162" fmla="*/ 338 h 1469"/>
                <a:gd name="connsiteX163" fmla="*/ 873 w 2427"/>
                <a:gd name="connsiteY163" fmla="*/ 366 h 1469"/>
                <a:gd name="connsiteX164" fmla="*/ 860 w 2427"/>
                <a:gd name="connsiteY164" fmla="*/ 391 h 1469"/>
                <a:gd name="connsiteX165" fmla="*/ 858 w 2427"/>
                <a:gd name="connsiteY165" fmla="*/ 414 h 1469"/>
                <a:gd name="connsiteX166" fmla="*/ 860 w 2427"/>
                <a:gd name="connsiteY166" fmla="*/ 422 h 1469"/>
                <a:gd name="connsiteX167" fmla="*/ 864 w 2427"/>
                <a:gd name="connsiteY167" fmla="*/ 429 h 1469"/>
                <a:gd name="connsiteX168" fmla="*/ 870 w 2427"/>
                <a:gd name="connsiteY168" fmla="*/ 435 h 1469"/>
                <a:gd name="connsiteX169" fmla="*/ 877 w 2427"/>
                <a:gd name="connsiteY169" fmla="*/ 439 h 1469"/>
                <a:gd name="connsiteX170" fmla="*/ 887 w 2427"/>
                <a:gd name="connsiteY170" fmla="*/ 444 h 1469"/>
                <a:gd name="connsiteX171" fmla="*/ 898 w 2427"/>
                <a:gd name="connsiteY171" fmla="*/ 449 h 1469"/>
                <a:gd name="connsiteX172" fmla="*/ 911 w 2427"/>
                <a:gd name="connsiteY172" fmla="*/ 452 h 1469"/>
                <a:gd name="connsiteX173" fmla="*/ 923 w 2427"/>
                <a:gd name="connsiteY173" fmla="*/ 456 h 1469"/>
                <a:gd name="connsiteX174" fmla="*/ 936 w 2427"/>
                <a:gd name="connsiteY174" fmla="*/ 459 h 1469"/>
                <a:gd name="connsiteX175" fmla="*/ 950 w 2427"/>
                <a:gd name="connsiteY175" fmla="*/ 462 h 1469"/>
                <a:gd name="connsiteX176" fmla="*/ 964 w 2427"/>
                <a:gd name="connsiteY176" fmla="*/ 465 h 1469"/>
                <a:gd name="connsiteX177" fmla="*/ 978 w 2427"/>
                <a:gd name="connsiteY177" fmla="*/ 466 h 1469"/>
                <a:gd name="connsiteX178" fmla="*/ 991 w 2427"/>
                <a:gd name="connsiteY178" fmla="*/ 469 h 1469"/>
                <a:gd name="connsiteX179" fmla="*/ 1005 w 2427"/>
                <a:gd name="connsiteY179" fmla="*/ 470 h 1469"/>
                <a:gd name="connsiteX180" fmla="*/ 1018 w 2427"/>
                <a:gd name="connsiteY180" fmla="*/ 472 h 1469"/>
                <a:gd name="connsiteX181" fmla="*/ 1030 w 2427"/>
                <a:gd name="connsiteY181" fmla="*/ 473 h 1469"/>
                <a:gd name="connsiteX182" fmla="*/ 1041 w 2427"/>
                <a:gd name="connsiteY182" fmla="*/ 473 h 1469"/>
                <a:gd name="connsiteX183" fmla="*/ 1052 w 2427"/>
                <a:gd name="connsiteY183" fmla="*/ 474 h 1469"/>
                <a:gd name="connsiteX184" fmla="*/ 1061 w 2427"/>
                <a:gd name="connsiteY184" fmla="*/ 476 h 1469"/>
                <a:gd name="connsiteX185" fmla="*/ 1069 w 2427"/>
                <a:gd name="connsiteY185" fmla="*/ 476 h 1469"/>
                <a:gd name="connsiteX186" fmla="*/ 1082 w 2427"/>
                <a:gd name="connsiteY186" fmla="*/ 589 h 1469"/>
                <a:gd name="connsiteX187" fmla="*/ 1082 w 2427"/>
                <a:gd name="connsiteY187" fmla="*/ 593 h 1469"/>
                <a:gd name="connsiteX188" fmla="*/ 1074 w 2427"/>
                <a:gd name="connsiteY188" fmla="*/ 590 h 1469"/>
                <a:gd name="connsiteX189" fmla="*/ 1067 w 2427"/>
                <a:gd name="connsiteY189" fmla="*/ 588 h 1469"/>
                <a:gd name="connsiteX190" fmla="*/ 1059 w 2427"/>
                <a:gd name="connsiteY190" fmla="*/ 588 h 1469"/>
                <a:gd name="connsiteX191" fmla="*/ 1051 w 2427"/>
                <a:gd name="connsiteY191" fmla="*/ 590 h 1469"/>
                <a:gd name="connsiteX192" fmla="*/ 1046 w 2427"/>
                <a:gd name="connsiteY192" fmla="*/ 591 h 1469"/>
                <a:gd name="connsiteX193" fmla="*/ 1043 w 2427"/>
                <a:gd name="connsiteY193" fmla="*/ 593 h 1469"/>
                <a:gd name="connsiteX194" fmla="*/ 1039 w 2427"/>
                <a:gd name="connsiteY194" fmla="*/ 594 h 1469"/>
                <a:gd name="connsiteX195" fmla="*/ 1037 w 2427"/>
                <a:gd name="connsiteY195" fmla="*/ 595 h 1469"/>
                <a:gd name="connsiteX196" fmla="*/ 969 w 2427"/>
                <a:gd name="connsiteY196" fmla="*/ 501 h 1469"/>
                <a:gd name="connsiteX197" fmla="*/ 968 w 2427"/>
                <a:gd name="connsiteY197" fmla="*/ 500 h 1469"/>
                <a:gd name="connsiteX198" fmla="*/ 963 w 2427"/>
                <a:gd name="connsiteY198" fmla="*/ 497 h 1469"/>
                <a:gd name="connsiteX199" fmla="*/ 957 w 2427"/>
                <a:gd name="connsiteY199" fmla="*/ 493 h 1469"/>
                <a:gd name="connsiteX200" fmla="*/ 951 w 2427"/>
                <a:gd name="connsiteY200" fmla="*/ 491 h 1469"/>
                <a:gd name="connsiteX201" fmla="*/ 943 w 2427"/>
                <a:gd name="connsiteY201" fmla="*/ 488 h 1469"/>
                <a:gd name="connsiteX202" fmla="*/ 936 w 2427"/>
                <a:gd name="connsiteY202" fmla="*/ 488 h 1469"/>
                <a:gd name="connsiteX203" fmla="*/ 928 w 2427"/>
                <a:gd name="connsiteY203" fmla="*/ 491 h 1469"/>
                <a:gd name="connsiteX204" fmla="*/ 920 w 2427"/>
                <a:gd name="connsiteY204" fmla="*/ 493 h 1469"/>
                <a:gd name="connsiteX205" fmla="*/ 912 w 2427"/>
                <a:gd name="connsiteY205" fmla="*/ 499 h 1469"/>
                <a:gd name="connsiteX206" fmla="*/ 900 w 2427"/>
                <a:gd name="connsiteY206" fmla="*/ 514 h 1469"/>
                <a:gd name="connsiteX207" fmla="*/ 897 w 2427"/>
                <a:gd name="connsiteY207" fmla="*/ 529 h 1469"/>
                <a:gd name="connsiteX208" fmla="*/ 899 w 2427"/>
                <a:gd name="connsiteY208" fmla="*/ 543 h 1469"/>
                <a:gd name="connsiteX209" fmla="*/ 904 w 2427"/>
                <a:gd name="connsiteY209" fmla="*/ 554 h 1469"/>
                <a:gd name="connsiteX210" fmla="*/ 906 w 2427"/>
                <a:gd name="connsiteY210" fmla="*/ 557 h 1469"/>
                <a:gd name="connsiteX211" fmla="*/ 912 w 2427"/>
                <a:gd name="connsiteY211" fmla="*/ 564 h 1469"/>
                <a:gd name="connsiteX212" fmla="*/ 920 w 2427"/>
                <a:gd name="connsiteY212" fmla="*/ 576 h 1469"/>
                <a:gd name="connsiteX213" fmla="*/ 930 w 2427"/>
                <a:gd name="connsiteY213" fmla="*/ 590 h 1469"/>
                <a:gd name="connsiteX214" fmla="*/ 941 w 2427"/>
                <a:gd name="connsiteY214" fmla="*/ 604 h 1469"/>
                <a:gd name="connsiteX215" fmla="*/ 953 w 2427"/>
                <a:gd name="connsiteY215" fmla="*/ 619 h 1469"/>
                <a:gd name="connsiteX216" fmla="*/ 962 w 2427"/>
                <a:gd name="connsiteY216" fmla="*/ 632 h 1469"/>
                <a:gd name="connsiteX217" fmla="*/ 970 w 2427"/>
                <a:gd name="connsiteY217" fmla="*/ 643 h 1469"/>
                <a:gd name="connsiteX218" fmla="*/ 944 w 2427"/>
                <a:gd name="connsiteY218" fmla="*/ 636 h 1469"/>
                <a:gd name="connsiteX219" fmla="*/ 922 w 2427"/>
                <a:gd name="connsiteY219" fmla="*/ 628 h 1469"/>
                <a:gd name="connsiteX220" fmla="*/ 902 w 2427"/>
                <a:gd name="connsiteY220" fmla="*/ 618 h 1469"/>
                <a:gd name="connsiteX221" fmla="*/ 886 w 2427"/>
                <a:gd name="connsiteY221" fmla="*/ 609 h 1469"/>
                <a:gd name="connsiteX222" fmla="*/ 873 w 2427"/>
                <a:gd name="connsiteY222" fmla="*/ 600 h 1469"/>
                <a:gd name="connsiteX223" fmla="*/ 863 w 2427"/>
                <a:gd name="connsiteY223" fmla="*/ 589 h 1469"/>
                <a:gd name="connsiteX224" fmla="*/ 857 w 2427"/>
                <a:gd name="connsiteY224" fmla="*/ 578 h 1469"/>
                <a:gd name="connsiteX225" fmla="*/ 854 w 2427"/>
                <a:gd name="connsiteY225" fmla="*/ 567 h 1469"/>
                <a:gd name="connsiteX226" fmla="*/ 853 w 2427"/>
                <a:gd name="connsiteY226" fmla="*/ 559 h 1469"/>
                <a:gd name="connsiteX227" fmla="*/ 853 w 2427"/>
                <a:gd name="connsiteY227" fmla="*/ 552 h 1469"/>
                <a:gd name="connsiteX228" fmla="*/ 853 w 2427"/>
                <a:gd name="connsiteY228" fmla="*/ 545 h 1469"/>
                <a:gd name="connsiteX229" fmla="*/ 854 w 2427"/>
                <a:gd name="connsiteY229" fmla="*/ 538 h 1469"/>
                <a:gd name="connsiteX230" fmla="*/ 856 w 2427"/>
                <a:gd name="connsiteY230" fmla="*/ 518 h 1469"/>
                <a:gd name="connsiteX231" fmla="*/ 837 w 2427"/>
                <a:gd name="connsiteY231" fmla="*/ 520 h 1469"/>
                <a:gd name="connsiteX232" fmla="*/ 802 w 2427"/>
                <a:gd name="connsiteY232" fmla="*/ 524 h 1469"/>
                <a:gd name="connsiteX233" fmla="*/ 767 w 2427"/>
                <a:gd name="connsiteY233" fmla="*/ 528 h 1469"/>
                <a:gd name="connsiteX234" fmla="*/ 732 w 2427"/>
                <a:gd name="connsiteY234" fmla="*/ 532 h 1469"/>
                <a:gd name="connsiteX235" fmla="*/ 698 w 2427"/>
                <a:gd name="connsiteY235" fmla="*/ 538 h 1469"/>
                <a:gd name="connsiteX236" fmla="*/ 664 w 2427"/>
                <a:gd name="connsiteY236" fmla="*/ 542 h 1469"/>
                <a:gd name="connsiteX237" fmla="*/ 631 w 2427"/>
                <a:gd name="connsiteY237" fmla="*/ 548 h 1469"/>
                <a:gd name="connsiteX238" fmla="*/ 600 w 2427"/>
                <a:gd name="connsiteY238" fmla="*/ 554 h 1469"/>
                <a:gd name="connsiteX239" fmla="*/ 567 w 2427"/>
                <a:gd name="connsiteY239" fmla="*/ 560 h 1469"/>
                <a:gd name="connsiteX240" fmla="*/ 537 w 2427"/>
                <a:gd name="connsiteY240" fmla="*/ 567 h 1469"/>
                <a:gd name="connsiteX241" fmla="*/ 506 w 2427"/>
                <a:gd name="connsiteY241" fmla="*/ 574 h 1469"/>
                <a:gd name="connsiteX242" fmla="*/ 476 w 2427"/>
                <a:gd name="connsiteY242" fmla="*/ 581 h 1469"/>
                <a:gd name="connsiteX243" fmla="*/ 447 w 2427"/>
                <a:gd name="connsiteY243" fmla="*/ 589 h 1469"/>
                <a:gd name="connsiteX244" fmla="*/ 417 w 2427"/>
                <a:gd name="connsiteY244" fmla="*/ 596 h 1469"/>
                <a:gd name="connsiteX245" fmla="*/ 390 w 2427"/>
                <a:gd name="connsiteY245" fmla="*/ 604 h 1469"/>
                <a:gd name="connsiteX246" fmla="*/ 362 w 2427"/>
                <a:gd name="connsiteY246" fmla="*/ 614 h 1469"/>
                <a:gd name="connsiteX247" fmla="*/ 337 w 2427"/>
                <a:gd name="connsiteY247" fmla="*/ 622 h 1469"/>
                <a:gd name="connsiteX248" fmla="*/ 311 w 2427"/>
                <a:gd name="connsiteY248" fmla="*/ 631 h 1469"/>
                <a:gd name="connsiteX249" fmla="*/ 285 w 2427"/>
                <a:gd name="connsiteY249" fmla="*/ 640 h 1469"/>
                <a:gd name="connsiteX250" fmla="*/ 262 w 2427"/>
                <a:gd name="connsiteY250" fmla="*/ 650 h 1469"/>
                <a:gd name="connsiteX251" fmla="*/ 238 w 2427"/>
                <a:gd name="connsiteY251" fmla="*/ 660 h 1469"/>
                <a:gd name="connsiteX252" fmla="*/ 215 w 2427"/>
                <a:gd name="connsiteY252" fmla="*/ 671 h 1469"/>
                <a:gd name="connsiteX253" fmla="*/ 194 w 2427"/>
                <a:gd name="connsiteY253" fmla="*/ 681 h 1469"/>
                <a:gd name="connsiteX254" fmla="*/ 173 w 2427"/>
                <a:gd name="connsiteY254" fmla="*/ 692 h 1469"/>
                <a:gd name="connsiteX255" fmla="*/ 153 w 2427"/>
                <a:gd name="connsiteY255" fmla="*/ 702 h 1469"/>
                <a:gd name="connsiteX256" fmla="*/ 134 w 2427"/>
                <a:gd name="connsiteY256" fmla="*/ 714 h 1469"/>
                <a:gd name="connsiteX257" fmla="*/ 116 w 2427"/>
                <a:gd name="connsiteY257" fmla="*/ 726 h 1469"/>
                <a:gd name="connsiteX258" fmla="*/ 98 w 2427"/>
                <a:gd name="connsiteY258" fmla="*/ 737 h 1469"/>
                <a:gd name="connsiteX259" fmla="*/ 82 w 2427"/>
                <a:gd name="connsiteY259" fmla="*/ 749 h 1469"/>
                <a:gd name="connsiteX260" fmla="*/ 67 w 2427"/>
                <a:gd name="connsiteY260" fmla="*/ 762 h 1469"/>
                <a:gd name="connsiteX261" fmla="*/ 53 w 2427"/>
                <a:gd name="connsiteY261" fmla="*/ 774 h 1469"/>
                <a:gd name="connsiteX262" fmla="*/ 40 w 2427"/>
                <a:gd name="connsiteY262" fmla="*/ 787 h 1469"/>
                <a:gd name="connsiteX263" fmla="*/ 27 w 2427"/>
                <a:gd name="connsiteY263" fmla="*/ 799 h 1469"/>
                <a:gd name="connsiteX264" fmla="*/ 8 w 2427"/>
                <a:gd name="connsiteY264" fmla="*/ 836 h 1469"/>
                <a:gd name="connsiteX265" fmla="*/ 0 w 2427"/>
                <a:gd name="connsiteY265" fmla="*/ 882 h 1469"/>
                <a:gd name="connsiteX266" fmla="*/ 0 w 2427"/>
                <a:gd name="connsiteY266" fmla="*/ 927 h 1469"/>
                <a:gd name="connsiteX267" fmla="*/ 1 w 2427"/>
                <a:gd name="connsiteY267" fmla="*/ 958 h 1469"/>
                <a:gd name="connsiteX268" fmla="*/ 4 w 2427"/>
                <a:gd name="connsiteY268" fmla="*/ 983 h 1469"/>
                <a:gd name="connsiteX269" fmla="*/ 8 w 2427"/>
                <a:gd name="connsiteY269" fmla="*/ 1009 h 1469"/>
                <a:gd name="connsiteX270" fmla="*/ 14 w 2427"/>
                <a:gd name="connsiteY270" fmla="*/ 1034 h 1469"/>
                <a:gd name="connsiteX271" fmla="*/ 21 w 2427"/>
                <a:gd name="connsiteY271" fmla="*/ 1059 h 1469"/>
                <a:gd name="connsiteX272" fmla="*/ 29 w 2427"/>
                <a:gd name="connsiteY272" fmla="*/ 1082 h 1469"/>
                <a:gd name="connsiteX273" fmla="*/ 40 w 2427"/>
                <a:gd name="connsiteY273" fmla="*/ 1103 h 1469"/>
                <a:gd name="connsiteX274" fmla="*/ 51 w 2427"/>
                <a:gd name="connsiteY274" fmla="*/ 1122 h 1469"/>
                <a:gd name="connsiteX275" fmla="*/ 64 w 2427"/>
                <a:gd name="connsiteY275" fmla="*/ 1136 h 1469"/>
                <a:gd name="connsiteX276" fmla="*/ 81 w 2427"/>
                <a:gd name="connsiteY276" fmla="*/ 1149 h 1469"/>
                <a:gd name="connsiteX277" fmla="*/ 98 w 2427"/>
                <a:gd name="connsiteY277" fmla="*/ 1162 h 1469"/>
                <a:gd name="connsiteX278" fmla="*/ 118 w 2427"/>
                <a:gd name="connsiteY278" fmla="*/ 1173 h 1469"/>
                <a:gd name="connsiteX279" fmla="*/ 138 w 2427"/>
                <a:gd name="connsiteY279" fmla="*/ 1184 h 1469"/>
                <a:gd name="connsiteX280" fmla="*/ 160 w 2427"/>
                <a:gd name="connsiteY280" fmla="*/ 1193 h 1469"/>
                <a:gd name="connsiteX281" fmla="*/ 184 w 2427"/>
                <a:gd name="connsiteY281" fmla="*/ 1203 h 1469"/>
                <a:gd name="connsiteX282" fmla="*/ 208 w 2427"/>
                <a:gd name="connsiteY282" fmla="*/ 1211 h 1469"/>
                <a:gd name="connsiteX283" fmla="*/ 234 w 2427"/>
                <a:gd name="connsiteY283" fmla="*/ 1218 h 1469"/>
                <a:gd name="connsiteX284" fmla="*/ 242 w 2427"/>
                <a:gd name="connsiteY284" fmla="*/ 1239 h 1469"/>
                <a:gd name="connsiteX285" fmla="*/ 250 w 2427"/>
                <a:gd name="connsiteY285" fmla="*/ 1259 h 1469"/>
                <a:gd name="connsiteX286" fmla="*/ 261 w 2427"/>
                <a:gd name="connsiteY286" fmla="*/ 1279 h 1469"/>
                <a:gd name="connsiteX287" fmla="*/ 272 w 2427"/>
                <a:gd name="connsiteY287" fmla="*/ 1298 h 1469"/>
                <a:gd name="connsiteX288" fmla="*/ 285 w 2427"/>
                <a:gd name="connsiteY288" fmla="*/ 1317 h 1469"/>
                <a:gd name="connsiteX289" fmla="*/ 298 w 2427"/>
                <a:gd name="connsiteY289" fmla="*/ 1335 h 1469"/>
                <a:gd name="connsiteX290" fmla="*/ 313 w 2427"/>
                <a:gd name="connsiteY290" fmla="*/ 1352 h 1469"/>
                <a:gd name="connsiteX291" fmla="*/ 330 w 2427"/>
                <a:gd name="connsiteY291" fmla="*/ 1368 h 1469"/>
                <a:gd name="connsiteX292" fmla="*/ 342 w 2427"/>
                <a:gd name="connsiteY292" fmla="*/ 1380 h 1469"/>
                <a:gd name="connsiteX293" fmla="*/ 357 w 2427"/>
                <a:gd name="connsiteY293" fmla="*/ 1392 h 1469"/>
                <a:gd name="connsiteX294" fmla="*/ 371 w 2427"/>
                <a:gd name="connsiteY294" fmla="*/ 1402 h 1469"/>
                <a:gd name="connsiteX295" fmla="*/ 385 w 2427"/>
                <a:gd name="connsiteY295" fmla="*/ 1412 h 1469"/>
                <a:gd name="connsiteX296" fmla="*/ 400 w 2427"/>
                <a:gd name="connsiteY296" fmla="*/ 1421 h 1469"/>
                <a:gd name="connsiteX297" fmla="*/ 415 w 2427"/>
                <a:gd name="connsiteY297" fmla="*/ 1429 h 1469"/>
                <a:gd name="connsiteX298" fmla="*/ 430 w 2427"/>
                <a:gd name="connsiteY298" fmla="*/ 1436 h 1469"/>
                <a:gd name="connsiteX299" fmla="*/ 447 w 2427"/>
                <a:gd name="connsiteY299" fmla="*/ 1443 h 1469"/>
                <a:gd name="connsiteX300" fmla="*/ 462 w 2427"/>
                <a:gd name="connsiteY300" fmla="*/ 1449 h 1469"/>
                <a:gd name="connsiteX301" fmla="*/ 478 w 2427"/>
                <a:gd name="connsiteY301" fmla="*/ 1455 h 1469"/>
                <a:gd name="connsiteX302" fmla="*/ 494 w 2427"/>
                <a:gd name="connsiteY302" fmla="*/ 1458 h 1469"/>
                <a:gd name="connsiteX303" fmla="*/ 512 w 2427"/>
                <a:gd name="connsiteY303" fmla="*/ 1462 h 1469"/>
                <a:gd name="connsiteX304" fmla="*/ 528 w 2427"/>
                <a:gd name="connsiteY304" fmla="*/ 1465 h 1469"/>
                <a:gd name="connsiteX305" fmla="*/ 546 w 2427"/>
                <a:gd name="connsiteY305" fmla="*/ 1468 h 1469"/>
                <a:gd name="connsiteX306" fmla="*/ 562 w 2427"/>
                <a:gd name="connsiteY306" fmla="*/ 1469 h 1469"/>
                <a:gd name="connsiteX307" fmla="*/ 580 w 2427"/>
                <a:gd name="connsiteY307" fmla="*/ 1469 h 1469"/>
                <a:gd name="connsiteX308" fmla="*/ 597 w 2427"/>
                <a:gd name="connsiteY308" fmla="*/ 1469 h 1469"/>
                <a:gd name="connsiteX309" fmla="*/ 614 w 2427"/>
                <a:gd name="connsiteY309" fmla="*/ 1468 h 1469"/>
                <a:gd name="connsiteX310" fmla="*/ 631 w 2427"/>
                <a:gd name="connsiteY310" fmla="*/ 1465 h 1469"/>
                <a:gd name="connsiteX311" fmla="*/ 648 w 2427"/>
                <a:gd name="connsiteY311" fmla="*/ 1462 h 1469"/>
                <a:gd name="connsiteX312" fmla="*/ 664 w 2427"/>
                <a:gd name="connsiteY312" fmla="*/ 1458 h 1469"/>
                <a:gd name="connsiteX313" fmla="*/ 679 w 2427"/>
                <a:gd name="connsiteY313" fmla="*/ 1455 h 1469"/>
                <a:gd name="connsiteX314" fmla="*/ 695 w 2427"/>
                <a:gd name="connsiteY314" fmla="*/ 1449 h 1469"/>
                <a:gd name="connsiteX315" fmla="*/ 711 w 2427"/>
                <a:gd name="connsiteY315" fmla="*/ 1443 h 1469"/>
                <a:gd name="connsiteX316" fmla="*/ 726 w 2427"/>
                <a:gd name="connsiteY316" fmla="*/ 1436 h 1469"/>
                <a:gd name="connsiteX317" fmla="*/ 740 w 2427"/>
                <a:gd name="connsiteY317" fmla="*/ 1429 h 1469"/>
                <a:gd name="connsiteX318" fmla="*/ 754 w 2427"/>
                <a:gd name="connsiteY318" fmla="*/ 1421 h 1469"/>
                <a:gd name="connsiteX319" fmla="*/ 768 w 2427"/>
                <a:gd name="connsiteY319" fmla="*/ 1412 h 1469"/>
                <a:gd name="connsiteX320" fmla="*/ 781 w 2427"/>
                <a:gd name="connsiteY320" fmla="*/ 1402 h 1469"/>
                <a:gd name="connsiteX321" fmla="*/ 794 w 2427"/>
                <a:gd name="connsiteY321" fmla="*/ 1392 h 1469"/>
                <a:gd name="connsiteX322" fmla="*/ 807 w 2427"/>
                <a:gd name="connsiteY322" fmla="*/ 1380 h 1469"/>
                <a:gd name="connsiteX323" fmla="*/ 818 w 2427"/>
                <a:gd name="connsiteY323" fmla="*/ 1368 h 1469"/>
                <a:gd name="connsiteX324" fmla="*/ 830 w 2427"/>
                <a:gd name="connsiteY324" fmla="*/ 1356 h 1469"/>
                <a:gd name="connsiteX325" fmla="*/ 842 w 2427"/>
                <a:gd name="connsiteY325" fmla="*/ 1342 h 1469"/>
                <a:gd name="connsiteX326" fmla="*/ 851 w 2427"/>
                <a:gd name="connsiteY326" fmla="*/ 1326 h 1469"/>
                <a:gd name="connsiteX327" fmla="*/ 861 w 2427"/>
                <a:gd name="connsiteY327" fmla="*/ 1311 h 1469"/>
                <a:gd name="connsiteX328" fmla="*/ 870 w 2427"/>
                <a:gd name="connsiteY328" fmla="*/ 1296 h 1469"/>
                <a:gd name="connsiteX329" fmla="*/ 877 w 2427"/>
                <a:gd name="connsiteY329" fmla="*/ 1281 h 1469"/>
                <a:gd name="connsiteX330" fmla="*/ 884 w 2427"/>
                <a:gd name="connsiteY330" fmla="*/ 1264 h 1469"/>
                <a:gd name="connsiteX331" fmla="*/ 889 w 2427"/>
                <a:gd name="connsiteY331" fmla="*/ 1248 h 1469"/>
                <a:gd name="connsiteX332" fmla="*/ 908 w 2427"/>
                <a:gd name="connsiteY332" fmla="*/ 1248 h 1469"/>
                <a:gd name="connsiteX333" fmla="*/ 927 w 2427"/>
                <a:gd name="connsiteY333" fmla="*/ 1247 h 1469"/>
                <a:gd name="connsiteX334" fmla="*/ 946 w 2427"/>
                <a:gd name="connsiteY334" fmla="*/ 1247 h 1469"/>
                <a:gd name="connsiteX335" fmla="*/ 964 w 2427"/>
                <a:gd name="connsiteY335" fmla="*/ 1247 h 1469"/>
                <a:gd name="connsiteX336" fmla="*/ 983 w 2427"/>
                <a:gd name="connsiteY336" fmla="*/ 1246 h 1469"/>
                <a:gd name="connsiteX337" fmla="*/ 1002 w 2427"/>
                <a:gd name="connsiteY337" fmla="*/ 1246 h 1469"/>
                <a:gd name="connsiteX338" fmla="*/ 1020 w 2427"/>
                <a:gd name="connsiteY338" fmla="*/ 1246 h 1469"/>
                <a:gd name="connsiteX339" fmla="*/ 1039 w 2427"/>
                <a:gd name="connsiteY339" fmla="*/ 1245 h 1469"/>
                <a:gd name="connsiteX340" fmla="*/ 1058 w 2427"/>
                <a:gd name="connsiteY340" fmla="*/ 1245 h 1469"/>
                <a:gd name="connsiteX341" fmla="*/ 1078 w 2427"/>
                <a:gd name="connsiteY341" fmla="*/ 1245 h 1469"/>
                <a:gd name="connsiteX342" fmla="*/ 1096 w 2427"/>
                <a:gd name="connsiteY342" fmla="*/ 1245 h 1469"/>
                <a:gd name="connsiteX343" fmla="*/ 1116 w 2427"/>
                <a:gd name="connsiteY343" fmla="*/ 1243 h 1469"/>
                <a:gd name="connsiteX344" fmla="*/ 1135 w 2427"/>
                <a:gd name="connsiteY344" fmla="*/ 1243 h 1469"/>
                <a:gd name="connsiteX345" fmla="*/ 1155 w 2427"/>
                <a:gd name="connsiteY345" fmla="*/ 1243 h 1469"/>
                <a:gd name="connsiteX346" fmla="*/ 1174 w 2427"/>
                <a:gd name="connsiteY346" fmla="*/ 1243 h 1469"/>
                <a:gd name="connsiteX347" fmla="*/ 1193 w 2427"/>
                <a:gd name="connsiteY347" fmla="*/ 1243 h 1469"/>
                <a:gd name="connsiteX348" fmla="*/ 1214 w 2427"/>
                <a:gd name="connsiteY348" fmla="*/ 1243 h 1469"/>
                <a:gd name="connsiteX349" fmla="*/ 1235 w 2427"/>
                <a:gd name="connsiteY349" fmla="*/ 1243 h 1469"/>
                <a:gd name="connsiteX350" fmla="*/ 1257 w 2427"/>
                <a:gd name="connsiteY350" fmla="*/ 1243 h 1469"/>
                <a:gd name="connsiteX351" fmla="*/ 1278 w 2427"/>
                <a:gd name="connsiteY351" fmla="*/ 1245 h 1469"/>
                <a:gd name="connsiteX352" fmla="*/ 1299 w 2427"/>
                <a:gd name="connsiteY352" fmla="*/ 1245 h 1469"/>
                <a:gd name="connsiteX353" fmla="*/ 1320 w 2427"/>
                <a:gd name="connsiteY353" fmla="*/ 1245 h 1469"/>
                <a:gd name="connsiteX354" fmla="*/ 1339 w 2427"/>
                <a:gd name="connsiteY354" fmla="*/ 1246 h 1469"/>
                <a:gd name="connsiteX355" fmla="*/ 1361 w 2427"/>
                <a:gd name="connsiteY355" fmla="*/ 1246 h 1469"/>
                <a:gd name="connsiteX356" fmla="*/ 1380 w 2427"/>
                <a:gd name="connsiteY356" fmla="*/ 1247 h 1469"/>
                <a:gd name="connsiteX357" fmla="*/ 1401 w 2427"/>
                <a:gd name="connsiteY357" fmla="*/ 1248 h 1469"/>
                <a:gd name="connsiteX358" fmla="*/ 1421 w 2427"/>
                <a:gd name="connsiteY358" fmla="*/ 1248 h 1469"/>
                <a:gd name="connsiteX359" fmla="*/ 1441 w 2427"/>
                <a:gd name="connsiteY359" fmla="*/ 1249 h 1469"/>
                <a:gd name="connsiteX360" fmla="*/ 1461 w 2427"/>
                <a:gd name="connsiteY360" fmla="*/ 1250 h 1469"/>
                <a:gd name="connsiteX361" fmla="*/ 1481 w 2427"/>
                <a:gd name="connsiteY361" fmla="*/ 1252 h 1469"/>
                <a:gd name="connsiteX362" fmla="*/ 1501 w 2427"/>
                <a:gd name="connsiteY362" fmla="*/ 1252 h 1469"/>
                <a:gd name="connsiteX363" fmla="*/ 1521 w 2427"/>
                <a:gd name="connsiteY363" fmla="*/ 1253 h 1469"/>
                <a:gd name="connsiteX364" fmla="*/ 1496 w 2427"/>
                <a:gd name="connsiteY364" fmla="*/ 1203 h 1469"/>
                <a:gd name="connsiteX365" fmla="*/ 1449 w 2427"/>
                <a:gd name="connsiteY365" fmla="*/ 1203 h 1469"/>
                <a:gd name="connsiteX366" fmla="*/ 1412 w 2427"/>
                <a:gd name="connsiteY366" fmla="*/ 1158 h 1469"/>
                <a:gd name="connsiteX367" fmla="*/ 1421 w 2427"/>
                <a:gd name="connsiteY367" fmla="*/ 1134 h 1469"/>
                <a:gd name="connsiteX368" fmla="*/ 1431 w 2427"/>
                <a:gd name="connsiteY368" fmla="*/ 1104 h 1469"/>
                <a:gd name="connsiteX369" fmla="*/ 1427 w 2427"/>
                <a:gd name="connsiteY369" fmla="*/ 1098 h 1469"/>
                <a:gd name="connsiteX370" fmla="*/ 1475 w 2427"/>
                <a:gd name="connsiteY370" fmla="*/ 1053 h 1469"/>
                <a:gd name="connsiteX371" fmla="*/ 1425 w 2427"/>
                <a:gd name="connsiteY371" fmla="*/ 1050 h 1469"/>
                <a:gd name="connsiteX372" fmla="*/ 1487 w 2427"/>
                <a:gd name="connsiteY372" fmla="*/ 891 h 1469"/>
                <a:gd name="connsiteX373" fmla="*/ 1538 w 2427"/>
                <a:gd name="connsiteY373" fmla="*/ 843 h 1469"/>
                <a:gd name="connsiteX374" fmla="*/ 1570 w 2427"/>
                <a:gd name="connsiteY374" fmla="*/ 795 h 1469"/>
                <a:gd name="connsiteX375" fmla="*/ 1629 w 2427"/>
                <a:gd name="connsiteY375" fmla="*/ 762 h 1469"/>
                <a:gd name="connsiteX376" fmla="*/ 1632 w 2427"/>
                <a:gd name="connsiteY376" fmla="*/ 804 h 1469"/>
                <a:gd name="connsiteX377" fmla="*/ 1643 w 2427"/>
                <a:gd name="connsiteY377" fmla="*/ 772 h 1469"/>
                <a:gd name="connsiteX378" fmla="*/ 1657 w 2427"/>
                <a:gd name="connsiteY378" fmla="*/ 782 h 1469"/>
                <a:gd name="connsiteX379" fmla="*/ 1673 w 2427"/>
                <a:gd name="connsiteY379" fmla="*/ 791 h 1469"/>
                <a:gd name="connsiteX380" fmla="*/ 1688 w 2427"/>
                <a:gd name="connsiteY380" fmla="*/ 754 h 1469"/>
                <a:gd name="connsiteX381" fmla="*/ 1703 w 2427"/>
                <a:gd name="connsiteY381" fmla="*/ 761 h 1469"/>
                <a:gd name="connsiteX382" fmla="*/ 1704 w 2427"/>
                <a:gd name="connsiteY382" fmla="*/ 720 h 1469"/>
                <a:gd name="connsiteX383" fmla="*/ 1701 w 2427"/>
                <a:gd name="connsiteY383" fmla="*/ 765 h 1469"/>
                <a:gd name="connsiteX384" fmla="*/ 1719 w 2427"/>
                <a:gd name="connsiteY384" fmla="*/ 723 h 1469"/>
                <a:gd name="connsiteX385" fmla="*/ 1735 w 2427"/>
                <a:gd name="connsiteY385" fmla="*/ 774 h 1469"/>
                <a:gd name="connsiteX386" fmla="*/ 1731 w 2427"/>
                <a:gd name="connsiteY386" fmla="*/ 726 h 1469"/>
                <a:gd name="connsiteX387" fmla="*/ 1731 w 2427"/>
                <a:gd name="connsiteY387" fmla="*/ 735 h 1469"/>
                <a:gd name="connsiteX388" fmla="*/ 1743 w 2427"/>
                <a:gd name="connsiteY388" fmla="*/ 738 h 1469"/>
                <a:gd name="connsiteX389" fmla="*/ 1755 w 2427"/>
                <a:gd name="connsiteY389" fmla="*/ 774 h 1469"/>
                <a:gd name="connsiteX390" fmla="*/ 1664 w 2427"/>
                <a:gd name="connsiteY390" fmla="*/ 732 h 1469"/>
                <a:gd name="connsiteX391" fmla="*/ 1659 w 2427"/>
                <a:gd name="connsiteY391" fmla="*/ 774 h 1469"/>
                <a:gd name="connsiteX392" fmla="*/ 1707 w 2427"/>
                <a:gd name="connsiteY392" fmla="*/ 738 h 1469"/>
                <a:gd name="connsiteX393" fmla="*/ 1743 w 2427"/>
                <a:gd name="connsiteY393" fmla="*/ 762 h 1469"/>
                <a:gd name="connsiteX394" fmla="*/ 1752 w 2427"/>
                <a:gd name="connsiteY394" fmla="*/ 729 h 1469"/>
                <a:gd name="connsiteX395" fmla="*/ 1836 w 2427"/>
                <a:gd name="connsiteY395" fmla="*/ 747 h 1469"/>
                <a:gd name="connsiteX396" fmla="*/ 1707 w 2427"/>
                <a:gd name="connsiteY396" fmla="*/ 741 h 1469"/>
                <a:gd name="connsiteX397" fmla="*/ 1722 w 2427"/>
                <a:gd name="connsiteY397" fmla="*/ 738 h 1469"/>
                <a:gd name="connsiteX398" fmla="*/ 1857 w 2427"/>
                <a:gd name="connsiteY398" fmla="*/ 735 h 1469"/>
                <a:gd name="connsiteX399" fmla="*/ 1830 w 2427"/>
                <a:gd name="connsiteY399" fmla="*/ 697 h 1469"/>
                <a:gd name="connsiteX400" fmla="*/ 2013 w 2427"/>
                <a:gd name="connsiteY400" fmla="*/ 780 h 1469"/>
                <a:gd name="connsiteX401" fmla="*/ 1920 w 2427"/>
                <a:gd name="connsiteY401" fmla="*/ 774 h 1469"/>
                <a:gd name="connsiteX402" fmla="*/ 1830 w 2427"/>
                <a:gd name="connsiteY402" fmla="*/ 741 h 1469"/>
                <a:gd name="connsiteX403" fmla="*/ 1796 w 2427"/>
                <a:gd name="connsiteY403" fmla="*/ 738 h 1469"/>
                <a:gd name="connsiteX404" fmla="*/ 1797 w 2427"/>
                <a:gd name="connsiteY404" fmla="*/ 738 h 1469"/>
                <a:gd name="connsiteX405" fmla="*/ 1729 w 2427"/>
                <a:gd name="connsiteY405" fmla="*/ 703 h 1469"/>
                <a:gd name="connsiteX406" fmla="*/ 1791 w 2427"/>
                <a:gd name="connsiteY406" fmla="*/ 708 h 1469"/>
                <a:gd name="connsiteX407" fmla="*/ 1583 w 2427"/>
                <a:gd name="connsiteY407" fmla="*/ 794 h 1469"/>
                <a:gd name="connsiteX408" fmla="*/ 1735 w 2427"/>
                <a:gd name="connsiteY408" fmla="*/ 749 h 1469"/>
                <a:gd name="connsiteX409" fmla="*/ 1392 w 2427"/>
                <a:gd name="connsiteY409" fmla="*/ 973 h 1469"/>
                <a:gd name="connsiteX410" fmla="*/ 1454 w 2427"/>
                <a:gd name="connsiteY410" fmla="*/ 925 h 1469"/>
                <a:gd name="connsiteX411" fmla="*/ 1542 w 2427"/>
                <a:gd name="connsiteY411" fmla="*/ 915 h 1469"/>
                <a:gd name="connsiteX412" fmla="*/ 1410 w 2427"/>
                <a:gd name="connsiteY412" fmla="*/ 840 h 1469"/>
                <a:gd name="connsiteX413" fmla="*/ 1494 w 2427"/>
                <a:gd name="connsiteY413" fmla="*/ 1011 h 1469"/>
                <a:gd name="connsiteX414" fmla="*/ 1416 w 2427"/>
                <a:gd name="connsiteY414" fmla="*/ 879 h 1469"/>
                <a:gd name="connsiteX415" fmla="*/ 1401 w 2427"/>
                <a:gd name="connsiteY415" fmla="*/ 837 h 1469"/>
                <a:gd name="connsiteX416" fmla="*/ 1454 w 2427"/>
                <a:gd name="connsiteY416" fmla="*/ 840 h 1469"/>
                <a:gd name="connsiteX417" fmla="*/ 1454 w 2427"/>
                <a:gd name="connsiteY417" fmla="*/ 918 h 1469"/>
                <a:gd name="connsiteX418" fmla="*/ 1380 w 2427"/>
                <a:gd name="connsiteY418" fmla="*/ 967 h 1469"/>
                <a:gd name="connsiteX419" fmla="*/ 1436 w 2427"/>
                <a:gd name="connsiteY419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2158 w 2427"/>
                <a:gd name="connsiteY33" fmla="*/ 996 h 1469"/>
                <a:gd name="connsiteX34" fmla="*/ 2115 w 2427"/>
                <a:gd name="connsiteY34" fmla="*/ 949 h 1469"/>
                <a:gd name="connsiteX35" fmla="*/ 2201 w 2427"/>
                <a:gd name="connsiteY35" fmla="*/ 996 h 1469"/>
                <a:gd name="connsiteX36" fmla="*/ 1890 w 2427"/>
                <a:gd name="connsiteY36" fmla="*/ 1037 h 1469"/>
                <a:gd name="connsiteX37" fmla="*/ 2203 w 2427"/>
                <a:gd name="connsiteY37" fmla="*/ 1129 h 1469"/>
                <a:gd name="connsiteX38" fmla="*/ 2205 w 2427"/>
                <a:gd name="connsiteY38" fmla="*/ 1082 h 1469"/>
                <a:gd name="connsiteX39" fmla="*/ 2201 w 2427"/>
                <a:gd name="connsiteY39" fmla="*/ 1084 h 1469"/>
                <a:gd name="connsiteX40" fmla="*/ 2208 w 2427"/>
                <a:gd name="connsiteY40" fmla="*/ 1083 h 1469"/>
                <a:gd name="connsiteX41" fmla="*/ 2205 w 2427"/>
                <a:gd name="connsiteY41" fmla="*/ 1080 h 1469"/>
                <a:gd name="connsiteX42" fmla="*/ 2199 w 2427"/>
                <a:gd name="connsiteY42" fmla="*/ 1080 h 1469"/>
                <a:gd name="connsiteX43" fmla="*/ 2171 w 2427"/>
                <a:gd name="connsiteY43" fmla="*/ 1224 h 1469"/>
                <a:gd name="connsiteX44" fmla="*/ 2183 w 2427"/>
                <a:gd name="connsiteY44" fmla="*/ 1219 h 1469"/>
                <a:gd name="connsiteX45" fmla="*/ 2195 w 2427"/>
                <a:gd name="connsiteY45" fmla="*/ 1213 h 1469"/>
                <a:gd name="connsiteX46" fmla="*/ 2207 w 2427"/>
                <a:gd name="connsiteY46" fmla="*/ 1208 h 1469"/>
                <a:gd name="connsiteX47" fmla="*/ 2218 w 2427"/>
                <a:gd name="connsiteY47" fmla="*/ 1203 h 1469"/>
                <a:gd name="connsiteX48" fmla="*/ 2230 w 2427"/>
                <a:gd name="connsiteY48" fmla="*/ 1197 h 1469"/>
                <a:gd name="connsiteX49" fmla="*/ 2241 w 2427"/>
                <a:gd name="connsiteY49" fmla="*/ 1191 h 1469"/>
                <a:gd name="connsiteX50" fmla="*/ 2251 w 2427"/>
                <a:gd name="connsiteY50" fmla="*/ 1185 h 1469"/>
                <a:gd name="connsiteX51" fmla="*/ 2261 w 2427"/>
                <a:gd name="connsiteY51" fmla="*/ 1178 h 1469"/>
                <a:gd name="connsiteX52" fmla="*/ 2279 w 2427"/>
                <a:gd name="connsiteY52" fmla="*/ 1160 h 1469"/>
                <a:gd name="connsiteX53" fmla="*/ 2294 w 2427"/>
                <a:gd name="connsiteY53" fmla="*/ 1138 h 1469"/>
                <a:gd name="connsiteX54" fmla="*/ 2307 w 2427"/>
                <a:gd name="connsiteY54" fmla="*/ 1111 h 1469"/>
                <a:gd name="connsiteX55" fmla="*/ 2317 w 2427"/>
                <a:gd name="connsiteY55" fmla="*/ 1082 h 1469"/>
                <a:gd name="connsiteX56" fmla="*/ 2324 w 2427"/>
                <a:gd name="connsiteY56" fmla="*/ 1051 h 1469"/>
                <a:gd name="connsiteX57" fmla="*/ 2328 w 2427"/>
                <a:gd name="connsiteY57" fmla="*/ 1018 h 1469"/>
                <a:gd name="connsiteX58" fmla="*/ 2331 w 2427"/>
                <a:gd name="connsiteY58" fmla="*/ 985 h 1469"/>
                <a:gd name="connsiteX59" fmla="*/ 2331 w 2427"/>
                <a:gd name="connsiteY59" fmla="*/ 954 h 1469"/>
                <a:gd name="connsiteX60" fmla="*/ 2329 w 2427"/>
                <a:gd name="connsiteY60" fmla="*/ 927 h 1469"/>
                <a:gd name="connsiteX61" fmla="*/ 2327 w 2427"/>
                <a:gd name="connsiteY61" fmla="*/ 899 h 1469"/>
                <a:gd name="connsiteX62" fmla="*/ 2322 w 2427"/>
                <a:gd name="connsiteY62" fmla="*/ 871 h 1469"/>
                <a:gd name="connsiteX63" fmla="*/ 2315 w 2427"/>
                <a:gd name="connsiteY63" fmla="*/ 844 h 1469"/>
                <a:gd name="connsiteX64" fmla="*/ 2307 w 2427"/>
                <a:gd name="connsiteY64" fmla="*/ 819 h 1469"/>
                <a:gd name="connsiteX65" fmla="*/ 2297 w 2427"/>
                <a:gd name="connsiteY65" fmla="*/ 796 h 1469"/>
                <a:gd name="connsiteX66" fmla="*/ 2284 w 2427"/>
                <a:gd name="connsiteY66" fmla="*/ 777 h 1469"/>
                <a:gd name="connsiteX67" fmla="*/ 2269 w 2427"/>
                <a:gd name="connsiteY67" fmla="*/ 762 h 1469"/>
                <a:gd name="connsiteX68" fmla="*/ 2242 w 2427"/>
                <a:gd name="connsiteY68" fmla="*/ 743 h 1469"/>
                <a:gd name="connsiteX69" fmla="*/ 2213 w 2427"/>
                <a:gd name="connsiteY69" fmla="*/ 725 h 1469"/>
                <a:gd name="connsiteX70" fmla="*/ 2181 w 2427"/>
                <a:gd name="connsiteY70" fmla="*/ 706 h 1469"/>
                <a:gd name="connsiteX71" fmla="*/ 2147 w 2427"/>
                <a:gd name="connsiteY71" fmla="*/ 688 h 1469"/>
                <a:gd name="connsiteX72" fmla="*/ 2112 w 2427"/>
                <a:gd name="connsiteY72" fmla="*/ 672 h 1469"/>
                <a:gd name="connsiteX73" fmla="*/ 2074 w 2427"/>
                <a:gd name="connsiteY73" fmla="*/ 656 h 1469"/>
                <a:gd name="connsiteX74" fmla="*/ 2034 w 2427"/>
                <a:gd name="connsiteY74" fmla="*/ 640 h 1469"/>
                <a:gd name="connsiteX75" fmla="*/ 1993 w 2427"/>
                <a:gd name="connsiteY75" fmla="*/ 625 h 1469"/>
                <a:gd name="connsiteX76" fmla="*/ 1950 w 2427"/>
                <a:gd name="connsiteY76" fmla="*/ 611 h 1469"/>
                <a:gd name="connsiteX77" fmla="*/ 1904 w 2427"/>
                <a:gd name="connsiteY77" fmla="*/ 598 h 1469"/>
                <a:gd name="connsiteX78" fmla="*/ 1857 w 2427"/>
                <a:gd name="connsiteY78" fmla="*/ 585 h 1469"/>
                <a:gd name="connsiteX79" fmla="*/ 1808 w 2427"/>
                <a:gd name="connsiteY79" fmla="*/ 574 h 1469"/>
                <a:gd name="connsiteX80" fmla="*/ 1758 w 2427"/>
                <a:gd name="connsiteY80" fmla="*/ 563 h 1469"/>
                <a:gd name="connsiteX81" fmla="*/ 1707 w 2427"/>
                <a:gd name="connsiteY81" fmla="*/ 553 h 1469"/>
                <a:gd name="connsiteX82" fmla="*/ 1654 w 2427"/>
                <a:gd name="connsiteY82" fmla="*/ 543 h 1469"/>
                <a:gd name="connsiteX83" fmla="*/ 1599 w 2427"/>
                <a:gd name="connsiteY83" fmla="*/ 535 h 1469"/>
                <a:gd name="connsiteX84" fmla="*/ 1599 w 2427"/>
                <a:gd name="connsiteY84" fmla="*/ 535 h 1469"/>
                <a:gd name="connsiteX85" fmla="*/ 1595 w 2427"/>
                <a:gd name="connsiteY85" fmla="*/ 471 h 1469"/>
                <a:gd name="connsiteX86" fmla="*/ 1487 w 2427"/>
                <a:gd name="connsiteY86" fmla="*/ 471 h 1469"/>
                <a:gd name="connsiteX87" fmla="*/ 1496 w 2427"/>
                <a:gd name="connsiteY87" fmla="*/ 637 h 1469"/>
                <a:gd name="connsiteX88" fmla="*/ 1491 w 2427"/>
                <a:gd name="connsiteY88" fmla="*/ 638 h 1469"/>
                <a:gd name="connsiteX89" fmla="*/ 1487 w 2427"/>
                <a:gd name="connsiteY89" fmla="*/ 639 h 1469"/>
                <a:gd name="connsiteX90" fmla="*/ 1482 w 2427"/>
                <a:gd name="connsiteY90" fmla="*/ 640 h 1469"/>
                <a:gd name="connsiteX91" fmla="*/ 1477 w 2427"/>
                <a:gd name="connsiteY91" fmla="*/ 642 h 1469"/>
                <a:gd name="connsiteX92" fmla="*/ 1473 w 2427"/>
                <a:gd name="connsiteY92" fmla="*/ 644 h 1469"/>
                <a:gd name="connsiteX93" fmla="*/ 1468 w 2427"/>
                <a:gd name="connsiteY93" fmla="*/ 645 h 1469"/>
                <a:gd name="connsiteX94" fmla="*/ 1462 w 2427"/>
                <a:gd name="connsiteY94" fmla="*/ 646 h 1469"/>
                <a:gd name="connsiteX95" fmla="*/ 1458 w 2427"/>
                <a:gd name="connsiteY95" fmla="*/ 647 h 1469"/>
                <a:gd name="connsiteX96" fmla="*/ 1467 w 2427"/>
                <a:gd name="connsiteY96" fmla="*/ 643 h 1469"/>
                <a:gd name="connsiteX97" fmla="*/ 1418 w 2427"/>
                <a:gd name="connsiteY97" fmla="*/ 561 h 1469"/>
                <a:gd name="connsiteX98" fmla="*/ 1405 w 2427"/>
                <a:gd name="connsiteY98" fmla="*/ 452 h 1469"/>
                <a:gd name="connsiteX99" fmla="*/ 1417 w 2427"/>
                <a:gd name="connsiteY99" fmla="*/ 442 h 1469"/>
                <a:gd name="connsiteX100" fmla="*/ 1427 w 2427"/>
                <a:gd name="connsiteY100" fmla="*/ 430 h 1469"/>
                <a:gd name="connsiteX101" fmla="*/ 1438 w 2427"/>
                <a:gd name="connsiteY101" fmla="*/ 417 h 1469"/>
                <a:gd name="connsiteX102" fmla="*/ 1447 w 2427"/>
                <a:gd name="connsiteY102" fmla="*/ 403 h 1469"/>
                <a:gd name="connsiteX103" fmla="*/ 1456 w 2427"/>
                <a:gd name="connsiteY103" fmla="*/ 388 h 1469"/>
                <a:gd name="connsiteX104" fmla="*/ 1465 w 2427"/>
                <a:gd name="connsiteY104" fmla="*/ 372 h 1469"/>
                <a:gd name="connsiteX105" fmla="*/ 1472 w 2427"/>
                <a:gd name="connsiteY105" fmla="*/ 354 h 1469"/>
                <a:gd name="connsiteX106" fmla="*/ 1479 w 2427"/>
                <a:gd name="connsiteY106" fmla="*/ 337 h 1469"/>
                <a:gd name="connsiteX107" fmla="*/ 1487 w 2427"/>
                <a:gd name="connsiteY107" fmla="*/ 471 h 1469"/>
                <a:gd name="connsiteX108" fmla="*/ 1595 w 2427"/>
                <a:gd name="connsiteY108" fmla="*/ 471 h 1469"/>
                <a:gd name="connsiteX109" fmla="*/ 1585 w 2427"/>
                <a:gd name="connsiteY109" fmla="*/ 273 h 1469"/>
                <a:gd name="connsiteX110" fmla="*/ 1584 w 2427"/>
                <a:gd name="connsiteY110" fmla="*/ 265 h 1469"/>
                <a:gd name="connsiteX111" fmla="*/ 1580 w 2427"/>
                <a:gd name="connsiteY111" fmla="*/ 257 h 1469"/>
                <a:gd name="connsiteX112" fmla="*/ 1576 w 2427"/>
                <a:gd name="connsiteY112" fmla="*/ 250 h 1469"/>
                <a:gd name="connsiteX113" fmla="*/ 1570 w 2427"/>
                <a:gd name="connsiteY113" fmla="*/ 243 h 1469"/>
                <a:gd name="connsiteX114" fmla="*/ 1563 w 2427"/>
                <a:gd name="connsiteY114" fmla="*/ 237 h 1469"/>
                <a:gd name="connsiteX115" fmla="*/ 1556 w 2427"/>
                <a:gd name="connsiteY115" fmla="*/ 234 h 1469"/>
                <a:gd name="connsiteX116" fmla="*/ 1546 w 2427"/>
                <a:gd name="connsiteY116" fmla="*/ 231 h 1469"/>
                <a:gd name="connsiteX117" fmla="*/ 1538 w 2427"/>
                <a:gd name="connsiteY117" fmla="*/ 230 h 1469"/>
                <a:gd name="connsiteX118" fmla="*/ 1517 w 2427"/>
                <a:gd name="connsiteY118" fmla="*/ 230 h 1469"/>
                <a:gd name="connsiteX119" fmla="*/ 1511 w 2427"/>
                <a:gd name="connsiteY119" fmla="*/ 230 h 1469"/>
                <a:gd name="connsiteX120" fmla="*/ 1505 w 2427"/>
                <a:gd name="connsiteY120" fmla="*/ 231 h 1469"/>
                <a:gd name="connsiteX121" fmla="*/ 1501 w 2427"/>
                <a:gd name="connsiteY121" fmla="*/ 234 h 1469"/>
                <a:gd name="connsiteX122" fmla="*/ 1495 w 2427"/>
                <a:gd name="connsiteY122" fmla="*/ 236 h 1469"/>
                <a:gd name="connsiteX123" fmla="*/ 1495 w 2427"/>
                <a:gd name="connsiteY123" fmla="*/ 236 h 1469"/>
                <a:gd name="connsiteX124" fmla="*/ 1495 w 2427"/>
                <a:gd name="connsiteY124" fmla="*/ 235 h 1469"/>
                <a:gd name="connsiteX125" fmla="*/ 1495 w 2427"/>
                <a:gd name="connsiteY125" fmla="*/ 235 h 1469"/>
                <a:gd name="connsiteX126" fmla="*/ 1495 w 2427"/>
                <a:gd name="connsiteY126" fmla="*/ 235 h 1469"/>
                <a:gd name="connsiteX127" fmla="*/ 1493 w 2427"/>
                <a:gd name="connsiteY127" fmla="*/ 212 h 1469"/>
                <a:gd name="connsiteX128" fmla="*/ 1488 w 2427"/>
                <a:gd name="connsiteY128" fmla="*/ 188 h 1469"/>
                <a:gd name="connsiteX129" fmla="*/ 1481 w 2427"/>
                <a:gd name="connsiteY129" fmla="*/ 166 h 1469"/>
                <a:gd name="connsiteX130" fmla="*/ 1473 w 2427"/>
                <a:gd name="connsiteY130" fmla="*/ 145 h 1469"/>
                <a:gd name="connsiteX131" fmla="*/ 1462 w 2427"/>
                <a:gd name="connsiteY131" fmla="*/ 124 h 1469"/>
                <a:gd name="connsiteX132" fmla="*/ 1449 w 2427"/>
                <a:gd name="connsiteY132" fmla="*/ 105 h 1469"/>
                <a:gd name="connsiteX133" fmla="*/ 1434 w 2427"/>
                <a:gd name="connsiteY133" fmla="*/ 86 h 1469"/>
                <a:gd name="connsiteX134" fmla="*/ 1418 w 2427"/>
                <a:gd name="connsiteY134" fmla="*/ 69 h 1469"/>
                <a:gd name="connsiteX135" fmla="*/ 1399 w 2427"/>
                <a:gd name="connsiteY135" fmla="*/ 54 h 1469"/>
                <a:gd name="connsiteX136" fmla="*/ 1379 w 2427"/>
                <a:gd name="connsiteY136" fmla="*/ 40 h 1469"/>
                <a:gd name="connsiteX137" fmla="*/ 1359 w 2427"/>
                <a:gd name="connsiteY137" fmla="*/ 28 h 1469"/>
                <a:gd name="connsiteX138" fmla="*/ 1338 w 2427"/>
                <a:gd name="connsiteY138" fmla="*/ 18 h 1469"/>
                <a:gd name="connsiteX139" fmla="*/ 1316 w 2427"/>
                <a:gd name="connsiteY139" fmla="*/ 11 h 1469"/>
                <a:gd name="connsiteX140" fmla="*/ 1294 w 2427"/>
                <a:gd name="connsiteY140" fmla="*/ 5 h 1469"/>
                <a:gd name="connsiteX141" fmla="*/ 1271 w 2427"/>
                <a:gd name="connsiteY141" fmla="*/ 1 h 1469"/>
                <a:gd name="connsiteX142" fmla="*/ 1247 w 2427"/>
                <a:gd name="connsiteY142" fmla="*/ 0 h 1469"/>
                <a:gd name="connsiteX143" fmla="*/ 1225 w 2427"/>
                <a:gd name="connsiteY143" fmla="*/ 1 h 1469"/>
                <a:gd name="connsiteX144" fmla="*/ 1204 w 2427"/>
                <a:gd name="connsiteY144" fmla="*/ 4 h 1469"/>
                <a:gd name="connsiteX145" fmla="*/ 1183 w 2427"/>
                <a:gd name="connsiteY145" fmla="*/ 9 h 1469"/>
                <a:gd name="connsiteX146" fmla="*/ 1163 w 2427"/>
                <a:gd name="connsiteY146" fmla="*/ 15 h 1469"/>
                <a:gd name="connsiteX147" fmla="*/ 1144 w 2427"/>
                <a:gd name="connsiteY147" fmla="*/ 25 h 1469"/>
                <a:gd name="connsiteX148" fmla="*/ 1127 w 2427"/>
                <a:gd name="connsiteY148" fmla="*/ 34 h 1469"/>
                <a:gd name="connsiteX149" fmla="*/ 1110 w 2427"/>
                <a:gd name="connsiteY149" fmla="*/ 46 h 1469"/>
                <a:gd name="connsiteX150" fmla="*/ 1095 w 2427"/>
                <a:gd name="connsiteY150" fmla="*/ 60 h 1469"/>
                <a:gd name="connsiteX151" fmla="*/ 1080 w 2427"/>
                <a:gd name="connsiteY151" fmla="*/ 74 h 1469"/>
                <a:gd name="connsiteX152" fmla="*/ 1068 w 2427"/>
                <a:gd name="connsiteY152" fmla="*/ 90 h 1469"/>
                <a:gd name="connsiteX153" fmla="*/ 1057 w 2427"/>
                <a:gd name="connsiteY153" fmla="*/ 106 h 1469"/>
                <a:gd name="connsiteX154" fmla="*/ 1047 w 2427"/>
                <a:gd name="connsiteY154" fmla="*/ 125 h 1469"/>
                <a:gd name="connsiteX155" fmla="*/ 1039 w 2427"/>
                <a:gd name="connsiteY155" fmla="*/ 144 h 1469"/>
                <a:gd name="connsiteX156" fmla="*/ 1033 w 2427"/>
                <a:gd name="connsiteY156" fmla="*/ 164 h 1469"/>
                <a:gd name="connsiteX157" fmla="*/ 1029 w 2427"/>
                <a:gd name="connsiteY157" fmla="*/ 185 h 1469"/>
                <a:gd name="connsiteX158" fmla="*/ 1026 w 2427"/>
                <a:gd name="connsiteY158" fmla="*/ 207 h 1469"/>
                <a:gd name="connsiteX159" fmla="*/ 1003 w 2427"/>
                <a:gd name="connsiteY159" fmla="*/ 227 h 1469"/>
                <a:gd name="connsiteX160" fmla="*/ 976 w 2427"/>
                <a:gd name="connsiteY160" fmla="*/ 251 h 1469"/>
                <a:gd name="connsiteX161" fmla="*/ 947 w 2427"/>
                <a:gd name="connsiteY161" fmla="*/ 279 h 1469"/>
                <a:gd name="connsiteX162" fmla="*/ 919 w 2427"/>
                <a:gd name="connsiteY162" fmla="*/ 309 h 1469"/>
                <a:gd name="connsiteX163" fmla="*/ 893 w 2427"/>
                <a:gd name="connsiteY163" fmla="*/ 338 h 1469"/>
                <a:gd name="connsiteX164" fmla="*/ 873 w 2427"/>
                <a:gd name="connsiteY164" fmla="*/ 366 h 1469"/>
                <a:gd name="connsiteX165" fmla="*/ 860 w 2427"/>
                <a:gd name="connsiteY165" fmla="*/ 391 h 1469"/>
                <a:gd name="connsiteX166" fmla="*/ 858 w 2427"/>
                <a:gd name="connsiteY166" fmla="*/ 414 h 1469"/>
                <a:gd name="connsiteX167" fmla="*/ 860 w 2427"/>
                <a:gd name="connsiteY167" fmla="*/ 422 h 1469"/>
                <a:gd name="connsiteX168" fmla="*/ 864 w 2427"/>
                <a:gd name="connsiteY168" fmla="*/ 429 h 1469"/>
                <a:gd name="connsiteX169" fmla="*/ 870 w 2427"/>
                <a:gd name="connsiteY169" fmla="*/ 435 h 1469"/>
                <a:gd name="connsiteX170" fmla="*/ 877 w 2427"/>
                <a:gd name="connsiteY170" fmla="*/ 439 h 1469"/>
                <a:gd name="connsiteX171" fmla="*/ 887 w 2427"/>
                <a:gd name="connsiteY171" fmla="*/ 444 h 1469"/>
                <a:gd name="connsiteX172" fmla="*/ 898 w 2427"/>
                <a:gd name="connsiteY172" fmla="*/ 449 h 1469"/>
                <a:gd name="connsiteX173" fmla="*/ 911 w 2427"/>
                <a:gd name="connsiteY173" fmla="*/ 452 h 1469"/>
                <a:gd name="connsiteX174" fmla="*/ 923 w 2427"/>
                <a:gd name="connsiteY174" fmla="*/ 456 h 1469"/>
                <a:gd name="connsiteX175" fmla="*/ 936 w 2427"/>
                <a:gd name="connsiteY175" fmla="*/ 459 h 1469"/>
                <a:gd name="connsiteX176" fmla="*/ 950 w 2427"/>
                <a:gd name="connsiteY176" fmla="*/ 462 h 1469"/>
                <a:gd name="connsiteX177" fmla="*/ 964 w 2427"/>
                <a:gd name="connsiteY177" fmla="*/ 465 h 1469"/>
                <a:gd name="connsiteX178" fmla="*/ 978 w 2427"/>
                <a:gd name="connsiteY178" fmla="*/ 466 h 1469"/>
                <a:gd name="connsiteX179" fmla="*/ 991 w 2427"/>
                <a:gd name="connsiteY179" fmla="*/ 469 h 1469"/>
                <a:gd name="connsiteX180" fmla="*/ 1005 w 2427"/>
                <a:gd name="connsiteY180" fmla="*/ 470 h 1469"/>
                <a:gd name="connsiteX181" fmla="*/ 1018 w 2427"/>
                <a:gd name="connsiteY181" fmla="*/ 472 h 1469"/>
                <a:gd name="connsiteX182" fmla="*/ 1030 w 2427"/>
                <a:gd name="connsiteY182" fmla="*/ 473 h 1469"/>
                <a:gd name="connsiteX183" fmla="*/ 1041 w 2427"/>
                <a:gd name="connsiteY183" fmla="*/ 473 h 1469"/>
                <a:gd name="connsiteX184" fmla="*/ 1052 w 2427"/>
                <a:gd name="connsiteY184" fmla="*/ 474 h 1469"/>
                <a:gd name="connsiteX185" fmla="*/ 1061 w 2427"/>
                <a:gd name="connsiteY185" fmla="*/ 476 h 1469"/>
                <a:gd name="connsiteX186" fmla="*/ 1069 w 2427"/>
                <a:gd name="connsiteY186" fmla="*/ 476 h 1469"/>
                <a:gd name="connsiteX187" fmla="*/ 1082 w 2427"/>
                <a:gd name="connsiteY187" fmla="*/ 589 h 1469"/>
                <a:gd name="connsiteX188" fmla="*/ 1082 w 2427"/>
                <a:gd name="connsiteY188" fmla="*/ 593 h 1469"/>
                <a:gd name="connsiteX189" fmla="*/ 1074 w 2427"/>
                <a:gd name="connsiteY189" fmla="*/ 590 h 1469"/>
                <a:gd name="connsiteX190" fmla="*/ 1067 w 2427"/>
                <a:gd name="connsiteY190" fmla="*/ 588 h 1469"/>
                <a:gd name="connsiteX191" fmla="*/ 1059 w 2427"/>
                <a:gd name="connsiteY191" fmla="*/ 588 h 1469"/>
                <a:gd name="connsiteX192" fmla="*/ 1051 w 2427"/>
                <a:gd name="connsiteY192" fmla="*/ 590 h 1469"/>
                <a:gd name="connsiteX193" fmla="*/ 1046 w 2427"/>
                <a:gd name="connsiteY193" fmla="*/ 591 h 1469"/>
                <a:gd name="connsiteX194" fmla="*/ 1043 w 2427"/>
                <a:gd name="connsiteY194" fmla="*/ 593 h 1469"/>
                <a:gd name="connsiteX195" fmla="*/ 1039 w 2427"/>
                <a:gd name="connsiteY195" fmla="*/ 594 h 1469"/>
                <a:gd name="connsiteX196" fmla="*/ 1037 w 2427"/>
                <a:gd name="connsiteY196" fmla="*/ 595 h 1469"/>
                <a:gd name="connsiteX197" fmla="*/ 969 w 2427"/>
                <a:gd name="connsiteY197" fmla="*/ 501 h 1469"/>
                <a:gd name="connsiteX198" fmla="*/ 968 w 2427"/>
                <a:gd name="connsiteY198" fmla="*/ 500 h 1469"/>
                <a:gd name="connsiteX199" fmla="*/ 963 w 2427"/>
                <a:gd name="connsiteY199" fmla="*/ 497 h 1469"/>
                <a:gd name="connsiteX200" fmla="*/ 957 w 2427"/>
                <a:gd name="connsiteY200" fmla="*/ 493 h 1469"/>
                <a:gd name="connsiteX201" fmla="*/ 951 w 2427"/>
                <a:gd name="connsiteY201" fmla="*/ 491 h 1469"/>
                <a:gd name="connsiteX202" fmla="*/ 943 w 2427"/>
                <a:gd name="connsiteY202" fmla="*/ 488 h 1469"/>
                <a:gd name="connsiteX203" fmla="*/ 936 w 2427"/>
                <a:gd name="connsiteY203" fmla="*/ 488 h 1469"/>
                <a:gd name="connsiteX204" fmla="*/ 928 w 2427"/>
                <a:gd name="connsiteY204" fmla="*/ 491 h 1469"/>
                <a:gd name="connsiteX205" fmla="*/ 920 w 2427"/>
                <a:gd name="connsiteY205" fmla="*/ 493 h 1469"/>
                <a:gd name="connsiteX206" fmla="*/ 912 w 2427"/>
                <a:gd name="connsiteY206" fmla="*/ 499 h 1469"/>
                <a:gd name="connsiteX207" fmla="*/ 900 w 2427"/>
                <a:gd name="connsiteY207" fmla="*/ 514 h 1469"/>
                <a:gd name="connsiteX208" fmla="*/ 897 w 2427"/>
                <a:gd name="connsiteY208" fmla="*/ 529 h 1469"/>
                <a:gd name="connsiteX209" fmla="*/ 899 w 2427"/>
                <a:gd name="connsiteY209" fmla="*/ 543 h 1469"/>
                <a:gd name="connsiteX210" fmla="*/ 904 w 2427"/>
                <a:gd name="connsiteY210" fmla="*/ 554 h 1469"/>
                <a:gd name="connsiteX211" fmla="*/ 906 w 2427"/>
                <a:gd name="connsiteY211" fmla="*/ 557 h 1469"/>
                <a:gd name="connsiteX212" fmla="*/ 912 w 2427"/>
                <a:gd name="connsiteY212" fmla="*/ 564 h 1469"/>
                <a:gd name="connsiteX213" fmla="*/ 920 w 2427"/>
                <a:gd name="connsiteY213" fmla="*/ 576 h 1469"/>
                <a:gd name="connsiteX214" fmla="*/ 930 w 2427"/>
                <a:gd name="connsiteY214" fmla="*/ 590 h 1469"/>
                <a:gd name="connsiteX215" fmla="*/ 941 w 2427"/>
                <a:gd name="connsiteY215" fmla="*/ 604 h 1469"/>
                <a:gd name="connsiteX216" fmla="*/ 953 w 2427"/>
                <a:gd name="connsiteY216" fmla="*/ 619 h 1469"/>
                <a:gd name="connsiteX217" fmla="*/ 962 w 2427"/>
                <a:gd name="connsiteY217" fmla="*/ 632 h 1469"/>
                <a:gd name="connsiteX218" fmla="*/ 970 w 2427"/>
                <a:gd name="connsiteY218" fmla="*/ 643 h 1469"/>
                <a:gd name="connsiteX219" fmla="*/ 944 w 2427"/>
                <a:gd name="connsiteY219" fmla="*/ 636 h 1469"/>
                <a:gd name="connsiteX220" fmla="*/ 922 w 2427"/>
                <a:gd name="connsiteY220" fmla="*/ 628 h 1469"/>
                <a:gd name="connsiteX221" fmla="*/ 902 w 2427"/>
                <a:gd name="connsiteY221" fmla="*/ 618 h 1469"/>
                <a:gd name="connsiteX222" fmla="*/ 886 w 2427"/>
                <a:gd name="connsiteY222" fmla="*/ 609 h 1469"/>
                <a:gd name="connsiteX223" fmla="*/ 873 w 2427"/>
                <a:gd name="connsiteY223" fmla="*/ 600 h 1469"/>
                <a:gd name="connsiteX224" fmla="*/ 863 w 2427"/>
                <a:gd name="connsiteY224" fmla="*/ 589 h 1469"/>
                <a:gd name="connsiteX225" fmla="*/ 857 w 2427"/>
                <a:gd name="connsiteY225" fmla="*/ 578 h 1469"/>
                <a:gd name="connsiteX226" fmla="*/ 854 w 2427"/>
                <a:gd name="connsiteY226" fmla="*/ 567 h 1469"/>
                <a:gd name="connsiteX227" fmla="*/ 853 w 2427"/>
                <a:gd name="connsiteY227" fmla="*/ 559 h 1469"/>
                <a:gd name="connsiteX228" fmla="*/ 853 w 2427"/>
                <a:gd name="connsiteY228" fmla="*/ 552 h 1469"/>
                <a:gd name="connsiteX229" fmla="*/ 853 w 2427"/>
                <a:gd name="connsiteY229" fmla="*/ 545 h 1469"/>
                <a:gd name="connsiteX230" fmla="*/ 854 w 2427"/>
                <a:gd name="connsiteY230" fmla="*/ 538 h 1469"/>
                <a:gd name="connsiteX231" fmla="*/ 856 w 2427"/>
                <a:gd name="connsiteY231" fmla="*/ 518 h 1469"/>
                <a:gd name="connsiteX232" fmla="*/ 837 w 2427"/>
                <a:gd name="connsiteY232" fmla="*/ 520 h 1469"/>
                <a:gd name="connsiteX233" fmla="*/ 802 w 2427"/>
                <a:gd name="connsiteY233" fmla="*/ 524 h 1469"/>
                <a:gd name="connsiteX234" fmla="*/ 767 w 2427"/>
                <a:gd name="connsiteY234" fmla="*/ 528 h 1469"/>
                <a:gd name="connsiteX235" fmla="*/ 732 w 2427"/>
                <a:gd name="connsiteY235" fmla="*/ 532 h 1469"/>
                <a:gd name="connsiteX236" fmla="*/ 698 w 2427"/>
                <a:gd name="connsiteY236" fmla="*/ 538 h 1469"/>
                <a:gd name="connsiteX237" fmla="*/ 664 w 2427"/>
                <a:gd name="connsiteY237" fmla="*/ 542 h 1469"/>
                <a:gd name="connsiteX238" fmla="*/ 631 w 2427"/>
                <a:gd name="connsiteY238" fmla="*/ 548 h 1469"/>
                <a:gd name="connsiteX239" fmla="*/ 600 w 2427"/>
                <a:gd name="connsiteY239" fmla="*/ 554 h 1469"/>
                <a:gd name="connsiteX240" fmla="*/ 567 w 2427"/>
                <a:gd name="connsiteY240" fmla="*/ 560 h 1469"/>
                <a:gd name="connsiteX241" fmla="*/ 537 w 2427"/>
                <a:gd name="connsiteY241" fmla="*/ 567 h 1469"/>
                <a:gd name="connsiteX242" fmla="*/ 506 w 2427"/>
                <a:gd name="connsiteY242" fmla="*/ 574 h 1469"/>
                <a:gd name="connsiteX243" fmla="*/ 476 w 2427"/>
                <a:gd name="connsiteY243" fmla="*/ 581 h 1469"/>
                <a:gd name="connsiteX244" fmla="*/ 447 w 2427"/>
                <a:gd name="connsiteY244" fmla="*/ 589 h 1469"/>
                <a:gd name="connsiteX245" fmla="*/ 417 w 2427"/>
                <a:gd name="connsiteY245" fmla="*/ 596 h 1469"/>
                <a:gd name="connsiteX246" fmla="*/ 390 w 2427"/>
                <a:gd name="connsiteY246" fmla="*/ 604 h 1469"/>
                <a:gd name="connsiteX247" fmla="*/ 362 w 2427"/>
                <a:gd name="connsiteY247" fmla="*/ 614 h 1469"/>
                <a:gd name="connsiteX248" fmla="*/ 337 w 2427"/>
                <a:gd name="connsiteY248" fmla="*/ 622 h 1469"/>
                <a:gd name="connsiteX249" fmla="*/ 311 w 2427"/>
                <a:gd name="connsiteY249" fmla="*/ 631 h 1469"/>
                <a:gd name="connsiteX250" fmla="*/ 285 w 2427"/>
                <a:gd name="connsiteY250" fmla="*/ 640 h 1469"/>
                <a:gd name="connsiteX251" fmla="*/ 262 w 2427"/>
                <a:gd name="connsiteY251" fmla="*/ 650 h 1469"/>
                <a:gd name="connsiteX252" fmla="*/ 238 w 2427"/>
                <a:gd name="connsiteY252" fmla="*/ 660 h 1469"/>
                <a:gd name="connsiteX253" fmla="*/ 215 w 2427"/>
                <a:gd name="connsiteY253" fmla="*/ 671 h 1469"/>
                <a:gd name="connsiteX254" fmla="*/ 194 w 2427"/>
                <a:gd name="connsiteY254" fmla="*/ 681 h 1469"/>
                <a:gd name="connsiteX255" fmla="*/ 173 w 2427"/>
                <a:gd name="connsiteY255" fmla="*/ 692 h 1469"/>
                <a:gd name="connsiteX256" fmla="*/ 153 w 2427"/>
                <a:gd name="connsiteY256" fmla="*/ 702 h 1469"/>
                <a:gd name="connsiteX257" fmla="*/ 134 w 2427"/>
                <a:gd name="connsiteY257" fmla="*/ 714 h 1469"/>
                <a:gd name="connsiteX258" fmla="*/ 116 w 2427"/>
                <a:gd name="connsiteY258" fmla="*/ 726 h 1469"/>
                <a:gd name="connsiteX259" fmla="*/ 98 w 2427"/>
                <a:gd name="connsiteY259" fmla="*/ 737 h 1469"/>
                <a:gd name="connsiteX260" fmla="*/ 82 w 2427"/>
                <a:gd name="connsiteY260" fmla="*/ 749 h 1469"/>
                <a:gd name="connsiteX261" fmla="*/ 67 w 2427"/>
                <a:gd name="connsiteY261" fmla="*/ 762 h 1469"/>
                <a:gd name="connsiteX262" fmla="*/ 53 w 2427"/>
                <a:gd name="connsiteY262" fmla="*/ 774 h 1469"/>
                <a:gd name="connsiteX263" fmla="*/ 40 w 2427"/>
                <a:gd name="connsiteY263" fmla="*/ 787 h 1469"/>
                <a:gd name="connsiteX264" fmla="*/ 27 w 2427"/>
                <a:gd name="connsiteY264" fmla="*/ 799 h 1469"/>
                <a:gd name="connsiteX265" fmla="*/ 8 w 2427"/>
                <a:gd name="connsiteY265" fmla="*/ 836 h 1469"/>
                <a:gd name="connsiteX266" fmla="*/ 0 w 2427"/>
                <a:gd name="connsiteY266" fmla="*/ 882 h 1469"/>
                <a:gd name="connsiteX267" fmla="*/ 0 w 2427"/>
                <a:gd name="connsiteY267" fmla="*/ 927 h 1469"/>
                <a:gd name="connsiteX268" fmla="*/ 1 w 2427"/>
                <a:gd name="connsiteY268" fmla="*/ 958 h 1469"/>
                <a:gd name="connsiteX269" fmla="*/ 4 w 2427"/>
                <a:gd name="connsiteY269" fmla="*/ 983 h 1469"/>
                <a:gd name="connsiteX270" fmla="*/ 8 w 2427"/>
                <a:gd name="connsiteY270" fmla="*/ 1009 h 1469"/>
                <a:gd name="connsiteX271" fmla="*/ 14 w 2427"/>
                <a:gd name="connsiteY271" fmla="*/ 1034 h 1469"/>
                <a:gd name="connsiteX272" fmla="*/ 21 w 2427"/>
                <a:gd name="connsiteY272" fmla="*/ 1059 h 1469"/>
                <a:gd name="connsiteX273" fmla="*/ 29 w 2427"/>
                <a:gd name="connsiteY273" fmla="*/ 1082 h 1469"/>
                <a:gd name="connsiteX274" fmla="*/ 40 w 2427"/>
                <a:gd name="connsiteY274" fmla="*/ 1103 h 1469"/>
                <a:gd name="connsiteX275" fmla="*/ 51 w 2427"/>
                <a:gd name="connsiteY275" fmla="*/ 1122 h 1469"/>
                <a:gd name="connsiteX276" fmla="*/ 64 w 2427"/>
                <a:gd name="connsiteY276" fmla="*/ 1136 h 1469"/>
                <a:gd name="connsiteX277" fmla="*/ 81 w 2427"/>
                <a:gd name="connsiteY277" fmla="*/ 1149 h 1469"/>
                <a:gd name="connsiteX278" fmla="*/ 98 w 2427"/>
                <a:gd name="connsiteY278" fmla="*/ 1162 h 1469"/>
                <a:gd name="connsiteX279" fmla="*/ 118 w 2427"/>
                <a:gd name="connsiteY279" fmla="*/ 1173 h 1469"/>
                <a:gd name="connsiteX280" fmla="*/ 138 w 2427"/>
                <a:gd name="connsiteY280" fmla="*/ 1184 h 1469"/>
                <a:gd name="connsiteX281" fmla="*/ 160 w 2427"/>
                <a:gd name="connsiteY281" fmla="*/ 1193 h 1469"/>
                <a:gd name="connsiteX282" fmla="*/ 184 w 2427"/>
                <a:gd name="connsiteY282" fmla="*/ 1203 h 1469"/>
                <a:gd name="connsiteX283" fmla="*/ 208 w 2427"/>
                <a:gd name="connsiteY283" fmla="*/ 1211 h 1469"/>
                <a:gd name="connsiteX284" fmla="*/ 234 w 2427"/>
                <a:gd name="connsiteY284" fmla="*/ 1218 h 1469"/>
                <a:gd name="connsiteX285" fmla="*/ 242 w 2427"/>
                <a:gd name="connsiteY285" fmla="*/ 1239 h 1469"/>
                <a:gd name="connsiteX286" fmla="*/ 250 w 2427"/>
                <a:gd name="connsiteY286" fmla="*/ 1259 h 1469"/>
                <a:gd name="connsiteX287" fmla="*/ 261 w 2427"/>
                <a:gd name="connsiteY287" fmla="*/ 1279 h 1469"/>
                <a:gd name="connsiteX288" fmla="*/ 272 w 2427"/>
                <a:gd name="connsiteY288" fmla="*/ 1298 h 1469"/>
                <a:gd name="connsiteX289" fmla="*/ 285 w 2427"/>
                <a:gd name="connsiteY289" fmla="*/ 1317 h 1469"/>
                <a:gd name="connsiteX290" fmla="*/ 298 w 2427"/>
                <a:gd name="connsiteY290" fmla="*/ 1335 h 1469"/>
                <a:gd name="connsiteX291" fmla="*/ 313 w 2427"/>
                <a:gd name="connsiteY291" fmla="*/ 1352 h 1469"/>
                <a:gd name="connsiteX292" fmla="*/ 330 w 2427"/>
                <a:gd name="connsiteY292" fmla="*/ 1368 h 1469"/>
                <a:gd name="connsiteX293" fmla="*/ 342 w 2427"/>
                <a:gd name="connsiteY293" fmla="*/ 1380 h 1469"/>
                <a:gd name="connsiteX294" fmla="*/ 357 w 2427"/>
                <a:gd name="connsiteY294" fmla="*/ 1392 h 1469"/>
                <a:gd name="connsiteX295" fmla="*/ 371 w 2427"/>
                <a:gd name="connsiteY295" fmla="*/ 1402 h 1469"/>
                <a:gd name="connsiteX296" fmla="*/ 385 w 2427"/>
                <a:gd name="connsiteY296" fmla="*/ 1412 h 1469"/>
                <a:gd name="connsiteX297" fmla="*/ 400 w 2427"/>
                <a:gd name="connsiteY297" fmla="*/ 1421 h 1469"/>
                <a:gd name="connsiteX298" fmla="*/ 415 w 2427"/>
                <a:gd name="connsiteY298" fmla="*/ 1429 h 1469"/>
                <a:gd name="connsiteX299" fmla="*/ 430 w 2427"/>
                <a:gd name="connsiteY299" fmla="*/ 1436 h 1469"/>
                <a:gd name="connsiteX300" fmla="*/ 447 w 2427"/>
                <a:gd name="connsiteY300" fmla="*/ 1443 h 1469"/>
                <a:gd name="connsiteX301" fmla="*/ 462 w 2427"/>
                <a:gd name="connsiteY301" fmla="*/ 1449 h 1469"/>
                <a:gd name="connsiteX302" fmla="*/ 478 w 2427"/>
                <a:gd name="connsiteY302" fmla="*/ 1455 h 1469"/>
                <a:gd name="connsiteX303" fmla="*/ 494 w 2427"/>
                <a:gd name="connsiteY303" fmla="*/ 1458 h 1469"/>
                <a:gd name="connsiteX304" fmla="*/ 512 w 2427"/>
                <a:gd name="connsiteY304" fmla="*/ 1462 h 1469"/>
                <a:gd name="connsiteX305" fmla="*/ 528 w 2427"/>
                <a:gd name="connsiteY305" fmla="*/ 1465 h 1469"/>
                <a:gd name="connsiteX306" fmla="*/ 546 w 2427"/>
                <a:gd name="connsiteY306" fmla="*/ 1468 h 1469"/>
                <a:gd name="connsiteX307" fmla="*/ 562 w 2427"/>
                <a:gd name="connsiteY307" fmla="*/ 1469 h 1469"/>
                <a:gd name="connsiteX308" fmla="*/ 580 w 2427"/>
                <a:gd name="connsiteY308" fmla="*/ 1469 h 1469"/>
                <a:gd name="connsiteX309" fmla="*/ 597 w 2427"/>
                <a:gd name="connsiteY309" fmla="*/ 1469 h 1469"/>
                <a:gd name="connsiteX310" fmla="*/ 614 w 2427"/>
                <a:gd name="connsiteY310" fmla="*/ 1468 h 1469"/>
                <a:gd name="connsiteX311" fmla="*/ 631 w 2427"/>
                <a:gd name="connsiteY311" fmla="*/ 1465 h 1469"/>
                <a:gd name="connsiteX312" fmla="*/ 648 w 2427"/>
                <a:gd name="connsiteY312" fmla="*/ 1462 h 1469"/>
                <a:gd name="connsiteX313" fmla="*/ 664 w 2427"/>
                <a:gd name="connsiteY313" fmla="*/ 1458 h 1469"/>
                <a:gd name="connsiteX314" fmla="*/ 679 w 2427"/>
                <a:gd name="connsiteY314" fmla="*/ 1455 h 1469"/>
                <a:gd name="connsiteX315" fmla="*/ 695 w 2427"/>
                <a:gd name="connsiteY315" fmla="*/ 1449 h 1469"/>
                <a:gd name="connsiteX316" fmla="*/ 711 w 2427"/>
                <a:gd name="connsiteY316" fmla="*/ 1443 h 1469"/>
                <a:gd name="connsiteX317" fmla="*/ 726 w 2427"/>
                <a:gd name="connsiteY317" fmla="*/ 1436 h 1469"/>
                <a:gd name="connsiteX318" fmla="*/ 740 w 2427"/>
                <a:gd name="connsiteY318" fmla="*/ 1429 h 1469"/>
                <a:gd name="connsiteX319" fmla="*/ 754 w 2427"/>
                <a:gd name="connsiteY319" fmla="*/ 1421 h 1469"/>
                <a:gd name="connsiteX320" fmla="*/ 768 w 2427"/>
                <a:gd name="connsiteY320" fmla="*/ 1412 h 1469"/>
                <a:gd name="connsiteX321" fmla="*/ 781 w 2427"/>
                <a:gd name="connsiteY321" fmla="*/ 1402 h 1469"/>
                <a:gd name="connsiteX322" fmla="*/ 794 w 2427"/>
                <a:gd name="connsiteY322" fmla="*/ 1392 h 1469"/>
                <a:gd name="connsiteX323" fmla="*/ 807 w 2427"/>
                <a:gd name="connsiteY323" fmla="*/ 1380 h 1469"/>
                <a:gd name="connsiteX324" fmla="*/ 818 w 2427"/>
                <a:gd name="connsiteY324" fmla="*/ 1368 h 1469"/>
                <a:gd name="connsiteX325" fmla="*/ 830 w 2427"/>
                <a:gd name="connsiteY325" fmla="*/ 1356 h 1469"/>
                <a:gd name="connsiteX326" fmla="*/ 842 w 2427"/>
                <a:gd name="connsiteY326" fmla="*/ 1342 h 1469"/>
                <a:gd name="connsiteX327" fmla="*/ 851 w 2427"/>
                <a:gd name="connsiteY327" fmla="*/ 1326 h 1469"/>
                <a:gd name="connsiteX328" fmla="*/ 861 w 2427"/>
                <a:gd name="connsiteY328" fmla="*/ 1311 h 1469"/>
                <a:gd name="connsiteX329" fmla="*/ 870 w 2427"/>
                <a:gd name="connsiteY329" fmla="*/ 1296 h 1469"/>
                <a:gd name="connsiteX330" fmla="*/ 877 w 2427"/>
                <a:gd name="connsiteY330" fmla="*/ 1281 h 1469"/>
                <a:gd name="connsiteX331" fmla="*/ 884 w 2427"/>
                <a:gd name="connsiteY331" fmla="*/ 1264 h 1469"/>
                <a:gd name="connsiteX332" fmla="*/ 889 w 2427"/>
                <a:gd name="connsiteY332" fmla="*/ 1248 h 1469"/>
                <a:gd name="connsiteX333" fmla="*/ 908 w 2427"/>
                <a:gd name="connsiteY333" fmla="*/ 1248 h 1469"/>
                <a:gd name="connsiteX334" fmla="*/ 927 w 2427"/>
                <a:gd name="connsiteY334" fmla="*/ 1247 h 1469"/>
                <a:gd name="connsiteX335" fmla="*/ 946 w 2427"/>
                <a:gd name="connsiteY335" fmla="*/ 1247 h 1469"/>
                <a:gd name="connsiteX336" fmla="*/ 964 w 2427"/>
                <a:gd name="connsiteY336" fmla="*/ 1247 h 1469"/>
                <a:gd name="connsiteX337" fmla="*/ 983 w 2427"/>
                <a:gd name="connsiteY337" fmla="*/ 1246 h 1469"/>
                <a:gd name="connsiteX338" fmla="*/ 1002 w 2427"/>
                <a:gd name="connsiteY338" fmla="*/ 1246 h 1469"/>
                <a:gd name="connsiteX339" fmla="*/ 1020 w 2427"/>
                <a:gd name="connsiteY339" fmla="*/ 1246 h 1469"/>
                <a:gd name="connsiteX340" fmla="*/ 1039 w 2427"/>
                <a:gd name="connsiteY340" fmla="*/ 1245 h 1469"/>
                <a:gd name="connsiteX341" fmla="*/ 1058 w 2427"/>
                <a:gd name="connsiteY341" fmla="*/ 1245 h 1469"/>
                <a:gd name="connsiteX342" fmla="*/ 1078 w 2427"/>
                <a:gd name="connsiteY342" fmla="*/ 1245 h 1469"/>
                <a:gd name="connsiteX343" fmla="*/ 1096 w 2427"/>
                <a:gd name="connsiteY343" fmla="*/ 1245 h 1469"/>
                <a:gd name="connsiteX344" fmla="*/ 1116 w 2427"/>
                <a:gd name="connsiteY344" fmla="*/ 1243 h 1469"/>
                <a:gd name="connsiteX345" fmla="*/ 1135 w 2427"/>
                <a:gd name="connsiteY345" fmla="*/ 1243 h 1469"/>
                <a:gd name="connsiteX346" fmla="*/ 1155 w 2427"/>
                <a:gd name="connsiteY346" fmla="*/ 1243 h 1469"/>
                <a:gd name="connsiteX347" fmla="*/ 1174 w 2427"/>
                <a:gd name="connsiteY347" fmla="*/ 1243 h 1469"/>
                <a:gd name="connsiteX348" fmla="*/ 1193 w 2427"/>
                <a:gd name="connsiteY348" fmla="*/ 1243 h 1469"/>
                <a:gd name="connsiteX349" fmla="*/ 1214 w 2427"/>
                <a:gd name="connsiteY349" fmla="*/ 1243 h 1469"/>
                <a:gd name="connsiteX350" fmla="*/ 1235 w 2427"/>
                <a:gd name="connsiteY350" fmla="*/ 1243 h 1469"/>
                <a:gd name="connsiteX351" fmla="*/ 1257 w 2427"/>
                <a:gd name="connsiteY351" fmla="*/ 1243 h 1469"/>
                <a:gd name="connsiteX352" fmla="*/ 1278 w 2427"/>
                <a:gd name="connsiteY352" fmla="*/ 1245 h 1469"/>
                <a:gd name="connsiteX353" fmla="*/ 1299 w 2427"/>
                <a:gd name="connsiteY353" fmla="*/ 1245 h 1469"/>
                <a:gd name="connsiteX354" fmla="*/ 1320 w 2427"/>
                <a:gd name="connsiteY354" fmla="*/ 1245 h 1469"/>
                <a:gd name="connsiteX355" fmla="*/ 1339 w 2427"/>
                <a:gd name="connsiteY355" fmla="*/ 1246 h 1469"/>
                <a:gd name="connsiteX356" fmla="*/ 1361 w 2427"/>
                <a:gd name="connsiteY356" fmla="*/ 1246 h 1469"/>
                <a:gd name="connsiteX357" fmla="*/ 1380 w 2427"/>
                <a:gd name="connsiteY357" fmla="*/ 1247 h 1469"/>
                <a:gd name="connsiteX358" fmla="*/ 1401 w 2427"/>
                <a:gd name="connsiteY358" fmla="*/ 1248 h 1469"/>
                <a:gd name="connsiteX359" fmla="*/ 1421 w 2427"/>
                <a:gd name="connsiteY359" fmla="*/ 1248 h 1469"/>
                <a:gd name="connsiteX360" fmla="*/ 1441 w 2427"/>
                <a:gd name="connsiteY360" fmla="*/ 1249 h 1469"/>
                <a:gd name="connsiteX361" fmla="*/ 1461 w 2427"/>
                <a:gd name="connsiteY361" fmla="*/ 1250 h 1469"/>
                <a:gd name="connsiteX362" fmla="*/ 1481 w 2427"/>
                <a:gd name="connsiteY362" fmla="*/ 1252 h 1469"/>
                <a:gd name="connsiteX363" fmla="*/ 1501 w 2427"/>
                <a:gd name="connsiteY363" fmla="*/ 1252 h 1469"/>
                <a:gd name="connsiteX364" fmla="*/ 1521 w 2427"/>
                <a:gd name="connsiteY364" fmla="*/ 1253 h 1469"/>
                <a:gd name="connsiteX365" fmla="*/ 1496 w 2427"/>
                <a:gd name="connsiteY365" fmla="*/ 1203 h 1469"/>
                <a:gd name="connsiteX366" fmla="*/ 1449 w 2427"/>
                <a:gd name="connsiteY366" fmla="*/ 1203 h 1469"/>
                <a:gd name="connsiteX367" fmla="*/ 1412 w 2427"/>
                <a:gd name="connsiteY367" fmla="*/ 1158 h 1469"/>
                <a:gd name="connsiteX368" fmla="*/ 1421 w 2427"/>
                <a:gd name="connsiteY368" fmla="*/ 1134 h 1469"/>
                <a:gd name="connsiteX369" fmla="*/ 1431 w 2427"/>
                <a:gd name="connsiteY369" fmla="*/ 1104 h 1469"/>
                <a:gd name="connsiteX370" fmla="*/ 1427 w 2427"/>
                <a:gd name="connsiteY370" fmla="*/ 1098 h 1469"/>
                <a:gd name="connsiteX371" fmla="*/ 1475 w 2427"/>
                <a:gd name="connsiteY371" fmla="*/ 1053 h 1469"/>
                <a:gd name="connsiteX372" fmla="*/ 1425 w 2427"/>
                <a:gd name="connsiteY372" fmla="*/ 1050 h 1469"/>
                <a:gd name="connsiteX373" fmla="*/ 1487 w 2427"/>
                <a:gd name="connsiteY373" fmla="*/ 891 h 1469"/>
                <a:gd name="connsiteX374" fmla="*/ 1538 w 2427"/>
                <a:gd name="connsiteY374" fmla="*/ 843 h 1469"/>
                <a:gd name="connsiteX375" fmla="*/ 1570 w 2427"/>
                <a:gd name="connsiteY375" fmla="*/ 795 h 1469"/>
                <a:gd name="connsiteX376" fmla="*/ 1629 w 2427"/>
                <a:gd name="connsiteY376" fmla="*/ 762 h 1469"/>
                <a:gd name="connsiteX377" fmla="*/ 1632 w 2427"/>
                <a:gd name="connsiteY377" fmla="*/ 804 h 1469"/>
                <a:gd name="connsiteX378" fmla="*/ 1643 w 2427"/>
                <a:gd name="connsiteY378" fmla="*/ 772 h 1469"/>
                <a:gd name="connsiteX379" fmla="*/ 1657 w 2427"/>
                <a:gd name="connsiteY379" fmla="*/ 782 h 1469"/>
                <a:gd name="connsiteX380" fmla="*/ 1673 w 2427"/>
                <a:gd name="connsiteY380" fmla="*/ 791 h 1469"/>
                <a:gd name="connsiteX381" fmla="*/ 1688 w 2427"/>
                <a:gd name="connsiteY381" fmla="*/ 754 h 1469"/>
                <a:gd name="connsiteX382" fmla="*/ 1703 w 2427"/>
                <a:gd name="connsiteY382" fmla="*/ 761 h 1469"/>
                <a:gd name="connsiteX383" fmla="*/ 1704 w 2427"/>
                <a:gd name="connsiteY383" fmla="*/ 720 h 1469"/>
                <a:gd name="connsiteX384" fmla="*/ 1701 w 2427"/>
                <a:gd name="connsiteY384" fmla="*/ 765 h 1469"/>
                <a:gd name="connsiteX385" fmla="*/ 1719 w 2427"/>
                <a:gd name="connsiteY385" fmla="*/ 723 h 1469"/>
                <a:gd name="connsiteX386" fmla="*/ 1735 w 2427"/>
                <a:gd name="connsiteY386" fmla="*/ 774 h 1469"/>
                <a:gd name="connsiteX387" fmla="*/ 1731 w 2427"/>
                <a:gd name="connsiteY387" fmla="*/ 726 h 1469"/>
                <a:gd name="connsiteX388" fmla="*/ 1731 w 2427"/>
                <a:gd name="connsiteY388" fmla="*/ 735 h 1469"/>
                <a:gd name="connsiteX389" fmla="*/ 1743 w 2427"/>
                <a:gd name="connsiteY389" fmla="*/ 738 h 1469"/>
                <a:gd name="connsiteX390" fmla="*/ 1755 w 2427"/>
                <a:gd name="connsiteY390" fmla="*/ 774 h 1469"/>
                <a:gd name="connsiteX391" fmla="*/ 1664 w 2427"/>
                <a:gd name="connsiteY391" fmla="*/ 732 h 1469"/>
                <a:gd name="connsiteX392" fmla="*/ 1659 w 2427"/>
                <a:gd name="connsiteY392" fmla="*/ 774 h 1469"/>
                <a:gd name="connsiteX393" fmla="*/ 1707 w 2427"/>
                <a:gd name="connsiteY393" fmla="*/ 738 h 1469"/>
                <a:gd name="connsiteX394" fmla="*/ 1743 w 2427"/>
                <a:gd name="connsiteY394" fmla="*/ 762 h 1469"/>
                <a:gd name="connsiteX395" fmla="*/ 1752 w 2427"/>
                <a:gd name="connsiteY395" fmla="*/ 729 h 1469"/>
                <a:gd name="connsiteX396" fmla="*/ 1836 w 2427"/>
                <a:gd name="connsiteY396" fmla="*/ 747 h 1469"/>
                <a:gd name="connsiteX397" fmla="*/ 1707 w 2427"/>
                <a:gd name="connsiteY397" fmla="*/ 741 h 1469"/>
                <a:gd name="connsiteX398" fmla="*/ 1722 w 2427"/>
                <a:gd name="connsiteY398" fmla="*/ 738 h 1469"/>
                <a:gd name="connsiteX399" fmla="*/ 1857 w 2427"/>
                <a:gd name="connsiteY399" fmla="*/ 735 h 1469"/>
                <a:gd name="connsiteX400" fmla="*/ 1830 w 2427"/>
                <a:gd name="connsiteY400" fmla="*/ 697 h 1469"/>
                <a:gd name="connsiteX401" fmla="*/ 2013 w 2427"/>
                <a:gd name="connsiteY401" fmla="*/ 780 h 1469"/>
                <a:gd name="connsiteX402" fmla="*/ 1920 w 2427"/>
                <a:gd name="connsiteY402" fmla="*/ 774 h 1469"/>
                <a:gd name="connsiteX403" fmla="*/ 1830 w 2427"/>
                <a:gd name="connsiteY403" fmla="*/ 741 h 1469"/>
                <a:gd name="connsiteX404" fmla="*/ 1796 w 2427"/>
                <a:gd name="connsiteY404" fmla="*/ 738 h 1469"/>
                <a:gd name="connsiteX405" fmla="*/ 1797 w 2427"/>
                <a:gd name="connsiteY405" fmla="*/ 738 h 1469"/>
                <a:gd name="connsiteX406" fmla="*/ 1729 w 2427"/>
                <a:gd name="connsiteY406" fmla="*/ 703 h 1469"/>
                <a:gd name="connsiteX407" fmla="*/ 1791 w 2427"/>
                <a:gd name="connsiteY407" fmla="*/ 708 h 1469"/>
                <a:gd name="connsiteX408" fmla="*/ 1583 w 2427"/>
                <a:gd name="connsiteY408" fmla="*/ 794 h 1469"/>
                <a:gd name="connsiteX409" fmla="*/ 1735 w 2427"/>
                <a:gd name="connsiteY409" fmla="*/ 749 h 1469"/>
                <a:gd name="connsiteX410" fmla="*/ 1392 w 2427"/>
                <a:gd name="connsiteY410" fmla="*/ 973 h 1469"/>
                <a:gd name="connsiteX411" fmla="*/ 1454 w 2427"/>
                <a:gd name="connsiteY411" fmla="*/ 925 h 1469"/>
                <a:gd name="connsiteX412" fmla="*/ 1542 w 2427"/>
                <a:gd name="connsiteY412" fmla="*/ 915 h 1469"/>
                <a:gd name="connsiteX413" fmla="*/ 1410 w 2427"/>
                <a:gd name="connsiteY413" fmla="*/ 840 h 1469"/>
                <a:gd name="connsiteX414" fmla="*/ 1494 w 2427"/>
                <a:gd name="connsiteY414" fmla="*/ 1011 h 1469"/>
                <a:gd name="connsiteX415" fmla="*/ 1416 w 2427"/>
                <a:gd name="connsiteY415" fmla="*/ 879 h 1469"/>
                <a:gd name="connsiteX416" fmla="*/ 1401 w 2427"/>
                <a:gd name="connsiteY416" fmla="*/ 837 h 1469"/>
                <a:gd name="connsiteX417" fmla="*/ 1454 w 2427"/>
                <a:gd name="connsiteY417" fmla="*/ 840 h 1469"/>
                <a:gd name="connsiteX418" fmla="*/ 1454 w 2427"/>
                <a:gd name="connsiteY418" fmla="*/ 918 h 1469"/>
                <a:gd name="connsiteX419" fmla="*/ 1380 w 2427"/>
                <a:gd name="connsiteY419" fmla="*/ 967 h 1469"/>
                <a:gd name="connsiteX420" fmla="*/ 1436 w 2427"/>
                <a:gd name="connsiteY420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158 w 2427"/>
                <a:gd name="connsiteY32" fmla="*/ 1263 h 1469"/>
                <a:gd name="connsiteX33" fmla="*/ 1980 w 2427"/>
                <a:gd name="connsiteY33" fmla="*/ 992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201 w 2427"/>
                <a:gd name="connsiteY36" fmla="*/ 996 h 1469"/>
                <a:gd name="connsiteX37" fmla="*/ 1890 w 2427"/>
                <a:gd name="connsiteY37" fmla="*/ 1037 h 1469"/>
                <a:gd name="connsiteX38" fmla="*/ 2203 w 2427"/>
                <a:gd name="connsiteY38" fmla="*/ 1129 h 1469"/>
                <a:gd name="connsiteX39" fmla="*/ 2205 w 2427"/>
                <a:gd name="connsiteY39" fmla="*/ 1082 h 1469"/>
                <a:gd name="connsiteX40" fmla="*/ 2201 w 2427"/>
                <a:gd name="connsiteY40" fmla="*/ 1084 h 1469"/>
                <a:gd name="connsiteX41" fmla="*/ 2208 w 2427"/>
                <a:gd name="connsiteY41" fmla="*/ 1083 h 1469"/>
                <a:gd name="connsiteX42" fmla="*/ 2205 w 2427"/>
                <a:gd name="connsiteY42" fmla="*/ 1080 h 1469"/>
                <a:gd name="connsiteX43" fmla="*/ 2199 w 2427"/>
                <a:gd name="connsiteY43" fmla="*/ 1080 h 1469"/>
                <a:gd name="connsiteX44" fmla="*/ 2171 w 2427"/>
                <a:gd name="connsiteY44" fmla="*/ 1224 h 1469"/>
                <a:gd name="connsiteX45" fmla="*/ 2183 w 2427"/>
                <a:gd name="connsiteY45" fmla="*/ 1219 h 1469"/>
                <a:gd name="connsiteX46" fmla="*/ 2195 w 2427"/>
                <a:gd name="connsiteY46" fmla="*/ 1213 h 1469"/>
                <a:gd name="connsiteX47" fmla="*/ 2207 w 2427"/>
                <a:gd name="connsiteY47" fmla="*/ 1208 h 1469"/>
                <a:gd name="connsiteX48" fmla="*/ 2218 w 2427"/>
                <a:gd name="connsiteY48" fmla="*/ 1203 h 1469"/>
                <a:gd name="connsiteX49" fmla="*/ 2230 w 2427"/>
                <a:gd name="connsiteY49" fmla="*/ 1197 h 1469"/>
                <a:gd name="connsiteX50" fmla="*/ 2241 w 2427"/>
                <a:gd name="connsiteY50" fmla="*/ 1191 h 1469"/>
                <a:gd name="connsiteX51" fmla="*/ 2251 w 2427"/>
                <a:gd name="connsiteY51" fmla="*/ 1185 h 1469"/>
                <a:gd name="connsiteX52" fmla="*/ 2261 w 2427"/>
                <a:gd name="connsiteY52" fmla="*/ 1178 h 1469"/>
                <a:gd name="connsiteX53" fmla="*/ 2279 w 2427"/>
                <a:gd name="connsiteY53" fmla="*/ 1160 h 1469"/>
                <a:gd name="connsiteX54" fmla="*/ 2294 w 2427"/>
                <a:gd name="connsiteY54" fmla="*/ 1138 h 1469"/>
                <a:gd name="connsiteX55" fmla="*/ 2307 w 2427"/>
                <a:gd name="connsiteY55" fmla="*/ 1111 h 1469"/>
                <a:gd name="connsiteX56" fmla="*/ 2317 w 2427"/>
                <a:gd name="connsiteY56" fmla="*/ 1082 h 1469"/>
                <a:gd name="connsiteX57" fmla="*/ 2324 w 2427"/>
                <a:gd name="connsiteY57" fmla="*/ 1051 h 1469"/>
                <a:gd name="connsiteX58" fmla="*/ 2328 w 2427"/>
                <a:gd name="connsiteY58" fmla="*/ 1018 h 1469"/>
                <a:gd name="connsiteX59" fmla="*/ 2331 w 2427"/>
                <a:gd name="connsiteY59" fmla="*/ 985 h 1469"/>
                <a:gd name="connsiteX60" fmla="*/ 2331 w 2427"/>
                <a:gd name="connsiteY60" fmla="*/ 954 h 1469"/>
                <a:gd name="connsiteX61" fmla="*/ 2329 w 2427"/>
                <a:gd name="connsiteY61" fmla="*/ 927 h 1469"/>
                <a:gd name="connsiteX62" fmla="*/ 2327 w 2427"/>
                <a:gd name="connsiteY62" fmla="*/ 899 h 1469"/>
                <a:gd name="connsiteX63" fmla="*/ 2322 w 2427"/>
                <a:gd name="connsiteY63" fmla="*/ 871 h 1469"/>
                <a:gd name="connsiteX64" fmla="*/ 2315 w 2427"/>
                <a:gd name="connsiteY64" fmla="*/ 844 h 1469"/>
                <a:gd name="connsiteX65" fmla="*/ 2307 w 2427"/>
                <a:gd name="connsiteY65" fmla="*/ 819 h 1469"/>
                <a:gd name="connsiteX66" fmla="*/ 2297 w 2427"/>
                <a:gd name="connsiteY66" fmla="*/ 796 h 1469"/>
                <a:gd name="connsiteX67" fmla="*/ 2284 w 2427"/>
                <a:gd name="connsiteY67" fmla="*/ 777 h 1469"/>
                <a:gd name="connsiteX68" fmla="*/ 2269 w 2427"/>
                <a:gd name="connsiteY68" fmla="*/ 762 h 1469"/>
                <a:gd name="connsiteX69" fmla="*/ 2242 w 2427"/>
                <a:gd name="connsiteY69" fmla="*/ 743 h 1469"/>
                <a:gd name="connsiteX70" fmla="*/ 2213 w 2427"/>
                <a:gd name="connsiteY70" fmla="*/ 725 h 1469"/>
                <a:gd name="connsiteX71" fmla="*/ 2181 w 2427"/>
                <a:gd name="connsiteY71" fmla="*/ 706 h 1469"/>
                <a:gd name="connsiteX72" fmla="*/ 2147 w 2427"/>
                <a:gd name="connsiteY72" fmla="*/ 688 h 1469"/>
                <a:gd name="connsiteX73" fmla="*/ 2112 w 2427"/>
                <a:gd name="connsiteY73" fmla="*/ 672 h 1469"/>
                <a:gd name="connsiteX74" fmla="*/ 2074 w 2427"/>
                <a:gd name="connsiteY74" fmla="*/ 656 h 1469"/>
                <a:gd name="connsiteX75" fmla="*/ 2034 w 2427"/>
                <a:gd name="connsiteY75" fmla="*/ 640 h 1469"/>
                <a:gd name="connsiteX76" fmla="*/ 1993 w 2427"/>
                <a:gd name="connsiteY76" fmla="*/ 625 h 1469"/>
                <a:gd name="connsiteX77" fmla="*/ 1950 w 2427"/>
                <a:gd name="connsiteY77" fmla="*/ 611 h 1469"/>
                <a:gd name="connsiteX78" fmla="*/ 1904 w 2427"/>
                <a:gd name="connsiteY78" fmla="*/ 598 h 1469"/>
                <a:gd name="connsiteX79" fmla="*/ 1857 w 2427"/>
                <a:gd name="connsiteY79" fmla="*/ 585 h 1469"/>
                <a:gd name="connsiteX80" fmla="*/ 1808 w 2427"/>
                <a:gd name="connsiteY80" fmla="*/ 574 h 1469"/>
                <a:gd name="connsiteX81" fmla="*/ 1758 w 2427"/>
                <a:gd name="connsiteY81" fmla="*/ 563 h 1469"/>
                <a:gd name="connsiteX82" fmla="*/ 1707 w 2427"/>
                <a:gd name="connsiteY82" fmla="*/ 553 h 1469"/>
                <a:gd name="connsiteX83" fmla="*/ 1654 w 2427"/>
                <a:gd name="connsiteY83" fmla="*/ 543 h 1469"/>
                <a:gd name="connsiteX84" fmla="*/ 1599 w 2427"/>
                <a:gd name="connsiteY84" fmla="*/ 535 h 1469"/>
                <a:gd name="connsiteX85" fmla="*/ 1599 w 2427"/>
                <a:gd name="connsiteY85" fmla="*/ 535 h 1469"/>
                <a:gd name="connsiteX86" fmla="*/ 1595 w 2427"/>
                <a:gd name="connsiteY86" fmla="*/ 471 h 1469"/>
                <a:gd name="connsiteX87" fmla="*/ 1487 w 2427"/>
                <a:gd name="connsiteY87" fmla="*/ 471 h 1469"/>
                <a:gd name="connsiteX88" fmla="*/ 1496 w 2427"/>
                <a:gd name="connsiteY88" fmla="*/ 637 h 1469"/>
                <a:gd name="connsiteX89" fmla="*/ 1491 w 2427"/>
                <a:gd name="connsiteY89" fmla="*/ 638 h 1469"/>
                <a:gd name="connsiteX90" fmla="*/ 1487 w 2427"/>
                <a:gd name="connsiteY90" fmla="*/ 639 h 1469"/>
                <a:gd name="connsiteX91" fmla="*/ 1482 w 2427"/>
                <a:gd name="connsiteY91" fmla="*/ 640 h 1469"/>
                <a:gd name="connsiteX92" fmla="*/ 1477 w 2427"/>
                <a:gd name="connsiteY92" fmla="*/ 642 h 1469"/>
                <a:gd name="connsiteX93" fmla="*/ 1473 w 2427"/>
                <a:gd name="connsiteY93" fmla="*/ 644 h 1469"/>
                <a:gd name="connsiteX94" fmla="*/ 1468 w 2427"/>
                <a:gd name="connsiteY94" fmla="*/ 645 h 1469"/>
                <a:gd name="connsiteX95" fmla="*/ 1462 w 2427"/>
                <a:gd name="connsiteY95" fmla="*/ 646 h 1469"/>
                <a:gd name="connsiteX96" fmla="*/ 1458 w 2427"/>
                <a:gd name="connsiteY96" fmla="*/ 647 h 1469"/>
                <a:gd name="connsiteX97" fmla="*/ 1467 w 2427"/>
                <a:gd name="connsiteY97" fmla="*/ 643 h 1469"/>
                <a:gd name="connsiteX98" fmla="*/ 1418 w 2427"/>
                <a:gd name="connsiteY98" fmla="*/ 561 h 1469"/>
                <a:gd name="connsiteX99" fmla="*/ 1405 w 2427"/>
                <a:gd name="connsiteY99" fmla="*/ 452 h 1469"/>
                <a:gd name="connsiteX100" fmla="*/ 1417 w 2427"/>
                <a:gd name="connsiteY100" fmla="*/ 442 h 1469"/>
                <a:gd name="connsiteX101" fmla="*/ 1427 w 2427"/>
                <a:gd name="connsiteY101" fmla="*/ 430 h 1469"/>
                <a:gd name="connsiteX102" fmla="*/ 1438 w 2427"/>
                <a:gd name="connsiteY102" fmla="*/ 417 h 1469"/>
                <a:gd name="connsiteX103" fmla="*/ 1447 w 2427"/>
                <a:gd name="connsiteY103" fmla="*/ 403 h 1469"/>
                <a:gd name="connsiteX104" fmla="*/ 1456 w 2427"/>
                <a:gd name="connsiteY104" fmla="*/ 388 h 1469"/>
                <a:gd name="connsiteX105" fmla="*/ 1465 w 2427"/>
                <a:gd name="connsiteY105" fmla="*/ 372 h 1469"/>
                <a:gd name="connsiteX106" fmla="*/ 1472 w 2427"/>
                <a:gd name="connsiteY106" fmla="*/ 354 h 1469"/>
                <a:gd name="connsiteX107" fmla="*/ 1479 w 2427"/>
                <a:gd name="connsiteY107" fmla="*/ 337 h 1469"/>
                <a:gd name="connsiteX108" fmla="*/ 1487 w 2427"/>
                <a:gd name="connsiteY108" fmla="*/ 471 h 1469"/>
                <a:gd name="connsiteX109" fmla="*/ 1595 w 2427"/>
                <a:gd name="connsiteY109" fmla="*/ 471 h 1469"/>
                <a:gd name="connsiteX110" fmla="*/ 1585 w 2427"/>
                <a:gd name="connsiteY110" fmla="*/ 273 h 1469"/>
                <a:gd name="connsiteX111" fmla="*/ 1584 w 2427"/>
                <a:gd name="connsiteY111" fmla="*/ 265 h 1469"/>
                <a:gd name="connsiteX112" fmla="*/ 1580 w 2427"/>
                <a:gd name="connsiteY112" fmla="*/ 257 h 1469"/>
                <a:gd name="connsiteX113" fmla="*/ 1576 w 2427"/>
                <a:gd name="connsiteY113" fmla="*/ 250 h 1469"/>
                <a:gd name="connsiteX114" fmla="*/ 1570 w 2427"/>
                <a:gd name="connsiteY114" fmla="*/ 243 h 1469"/>
                <a:gd name="connsiteX115" fmla="*/ 1563 w 2427"/>
                <a:gd name="connsiteY115" fmla="*/ 237 h 1469"/>
                <a:gd name="connsiteX116" fmla="*/ 1556 w 2427"/>
                <a:gd name="connsiteY116" fmla="*/ 234 h 1469"/>
                <a:gd name="connsiteX117" fmla="*/ 1546 w 2427"/>
                <a:gd name="connsiteY117" fmla="*/ 231 h 1469"/>
                <a:gd name="connsiteX118" fmla="*/ 1538 w 2427"/>
                <a:gd name="connsiteY118" fmla="*/ 230 h 1469"/>
                <a:gd name="connsiteX119" fmla="*/ 1517 w 2427"/>
                <a:gd name="connsiteY119" fmla="*/ 230 h 1469"/>
                <a:gd name="connsiteX120" fmla="*/ 1511 w 2427"/>
                <a:gd name="connsiteY120" fmla="*/ 230 h 1469"/>
                <a:gd name="connsiteX121" fmla="*/ 1505 w 2427"/>
                <a:gd name="connsiteY121" fmla="*/ 231 h 1469"/>
                <a:gd name="connsiteX122" fmla="*/ 1501 w 2427"/>
                <a:gd name="connsiteY122" fmla="*/ 234 h 1469"/>
                <a:gd name="connsiteX123" fmla="*/ 1495 w 2427"/>
                <a:gd name="connsiteY123" fmla="*/ 236 h 1469"/>
                <a:gd name="connsiteX124" fmla="*/ 1495 w 2427"/>
                <a:gd name="connsiteY124" fmla="*/ 236 h 1469"/>
                <a:gd name="connsiteX125" fmla="*/ 1495 w 2427"/>
                <a:gd name="connsiteY125" fmla="*/ 235 h 1469"/>
                <a:gd name="connsiteX126" fmla="*/ 1495 w 2427"/>
                <a:gd name="connsiteY126" fmla="*/ 235 h 1469"/>
                <a:gd name="connsiteX127" fmla="*/ 1495 w 2427"/>
                <a:gd name="connsiteY127" fmla="*/ 235 h 1469"/>
                <a:gd name="connsiteX128" fmla="*/ 1493 w 2427"/>
                <a:gd name="connsiteY128" fmla="*/ 212 h 1469"/>
                <a:gd name="connsiteX129" fmla="*/ 1488 w 2427"/>
                <a:gd name="connsiteY129" fmla="*/ 188 h 1469"/>
                <a:gd name="connsiteX130" fmla="*/ 1481 w 2427"/>
                <a:gd name="connsiteY130" fmla="*/ 166 h 1469"/>
                <a:gd name="connsiteX131" fmla="*/ 1473 w 2427"/>
                <a:gd name="connsiteY131" fmla="*/ 145 h 1469"/>
                <a:gd name="connsiteX132" fmla="*/ 1462 w 2427"/>
                <a:gd name="connsiteY132" fmla="*/ 124 h 1469"/>
                <a:gd name="connsiteX133" fmla="*/ 1449 w 2427"/>
                <a:gd name="connsiteY133" fmla="*/ 105 h 1469"/>
                <a:gd name="connsiteX134" fmla="*/ 1434 w 2427"/>
                <a:gd name="connsiteY134" fmla="*/ 86 h 1469"/>
                <a:gd name="connsiteX135" fmla="*/ 1418 w 2427"/>
                <a:gd name="connsiteY135" fmla="*/ 69 h 1469"/>
                <a:gd name="connsiteX136" fmla="*/ 1399 w 2427"/>
                <a:gd name="connsiteY136" fmla="*/ 54 h 1469"/>
                <a:gd name="connsiteX137" fmla="*/ 1379 w 2427"/>
                <a:gd name="connsiteY137" fmla="*/ 40 h 1469"/>
                <a:gd name="connsiteX138" fmla="*/ 1359 w 2427"/>
                <a:gd name="connsiteY138" fmla="*/ 28 h 1469"/>
                <a:gd name="connsiteX139" fmla="*/ 1338 w 2427"/>
                <a:gd name="connsiteY139" fmla="*/ 18 h 1469"/>
                <a:gd name="connsiteX140" fmla="*/ 1316 w 2427"/>
                <a:gd name="connsiteY140" fmla="*/ 11 h 1469"/>
                <a:gd name="connsiteX141" fmla="*/ 1294 w 2427"/>
                <a:gd name="connsiteY141" fmla="*/ 5 h 1469"/>
                <a:gd name="connsiteX142" fmla="*/ 1271 w 2427"/>
                <a:gd name="connsiteY142" fmla="*/ 1 h 1469"/>
                <a:gd name="connsiteX143" fmla="*/ 1247 w 2427"/>
                <a:gd name="connsiteY143" fmla="*/ 0 h 1469"/>
                <a:gd name="connsiteX144" fmla="*/ 1225 w 2427"/>
                <a:gd name="connsiteY144" fmla="*/ 1 h 1469"/>
                <a:gd name="connsiteX145" fmla="*/ 1204 w 2427"/>
                <a:gd name="connsiteY145" fmla="*/ 4 h 1469"/>
                <a:gd name="connsiteX146" fmla="*/ 1183 w 2427"/>
                <a:gd name="connsiteY146" fmla="*/ 9 h 1469"/>
                <a:gd name="connsiteX147" fmla="*/ 1163 w 2427"/>
                <a:gd name="connsiteY147" fmla="*/ 15 h 1469"/>
                <a:gd name="connsiteX148" fmla="*/ 1144 w 2427"/>
                <a:gd name="connsiteY148" fmla="*/ 25 h 1469"/>
                <a:gd name="connsiteX149" fmla="*/ 1127 w 2427"/>
                <a:gd name="connsiteY149" fmla="*/ 34 h 1469"/>
                <a:gd name="connsiteX150" fmla="*/ 1110 w 2427"/>
                <a:gd name="connsiteY150" fmla="*/ 46 h 1469"/>
                <a:gd name="connsiteX151" fmla="*/ 1095 w 2427"/>
                <a:gd name="connsiteY151" fmla="*/ 60 h 1469"/>
                <a:gd name="connsiteX152" fmla="*/ 1080 w 2427"/>
                <a:gd name="connsiteY152" fmla="*/ 74 h 1469"/>
                <a:gd name="connsiteX153" fmla="*/ 1068 w 2427"/>
                <a:gd name="connsiteY153" fmla="*/ 90 h 1469"/>
                <a:gd name="connsiteX154" fmla="*/ 1057 w 2427"/>
                <a:gd name="connsiteY154" fmla="*/ 106 h 1469"/>
                <a:gd name="connsiteX155" fmla="*/ 1047 w 2427"/>
                <a:gd name="connsiteY155" fmla="*/ 125 h 1469"/>
                <a:gd name="connsiteX156" fmla="*/ 1039 w 2427"/>
                <a:gd name="connsiteY156" fmla="*/ 144 h 1469"/>
                <a:gd name="connsiteX157" fmla="*/ 1033 w 2427"/>
                <a:gd name="connsiteY157" fmla="*/ 164 h 1469"/>
                <a:gd name="connsiteX158" fmla="*/ 1029 w 2427"/>
                <a:gd name="connsiteY158" fmla="*/ 185 h 1469"/>
                <a:gd name="connsiteX159" fmla="*/ 1026 w 2427"/>
                <a:gd name="connsiteY159" fmla="*/ 207 h 1469"/>
                <a:gd name="connsiteX160" fmla="*/ 1003 w 2427"/>
                <a:gd name="connsiteY160" fmla="*/ 227 h 1469"/>
                <a:gd name="connsiteX161" fmla="*/ 976 w 2427"/>
                <a:gd name="connsiteY161" fmla="*/ 251 h 1469"/>
                <a:gd name="connsiteX162" fmla="*/ 947 w 2427"/>
                <a:gd name="connsiteY162" fmla="*/ 279 h 1469"/>
                <a:gd name="connsiteX163" fmla="*/ 919 w 2427"/>
                <a:gd name="connsiteY163" fmla="*/ 309 h 1469"/>
                <a:gd name="connsiteX164" fmla="*/ 893 w 2427"/>
                <a:gd name="connsiteY164" fmla="*/ 338 h 1469"/>
                <a:gd name="connsiteX165" fmla="*/ 873 w 2427"/>
                <a:gd name="connsiteY165" fmla="*/ 366 h 1469"/>
                <a:gd name="connsiteX166" fmla="*/ 860 w 2427"/>
                <a:gd name="connsiteY166" fmla="*/ 391 h 1469"/>
                <a:gd name="connsiteX167" fmla="*/ 858 w 2427"/>
                <a:gd name="connsiteY167" fmla="*/ 414 h 1469"/>
                <a:gd name="connsiteX168" fmla="*/ 860 w 2427"/>
                <a:gd name="connsiteY168" fmla="*/ 422 h 1469"/>
                <a:gd name="connsiteX169" fmla="*/ 864 w 2427"/>
                <a:gd name="connsiteY169" fmla="*/ 429 h 1469"/>
                <a:gd name="connsiteX170" fmla="*/ 870 w 2427"/>
                <a:gd name="connsiteY170" fmla="*/ 435 h 1469"/>
                <a:gd name="connsiteX171" fmla="*/ 877 w 2427"/>
                <a:gd name="connsiteY171" fmla="*/ 439 h 1469"/>
                <a:gd name="connsiteX172" fmla="*/ 887 w 2427"/>
                <a:gd name="connsiteY172" fmla="*/ 444 h 1469"/>
                <a:gd name="connsiteX173" fmla="*/ 898 w 2427"/>
                <a:gd name="connsiteY173" fmla="*/ 449 h 1469"/>
                <a:gd name="connsiteX174" fmla="*/ 911 w 2427"/>
                <a:gd name="connsiteY174" fmla="*/ 452 h 1469"/>
                <a:gd name="connsiteX175" fmla="*/ 923 w 2427"/>
                <a:gd name="connsiteY175" fmla="*/ 456 h 1469"/>
                <a:gd name="connsiteX176" fmla="*/ 936 w 2427"/>
                <a:gd name="connsiteY176" fmla="*/ 459 h 1469"/>
                <a:gd name="connsiteX177" fmla="*/ 950 w 2427"/>
                <a:gd name="connsiteY177" fmla="*/ 462 h 1469"/>
                <a:gd name="connsiteX178" fmla="*/ 964 w 2427"/>
                <a:gd name="connsiteY178" fmla="*/ 465 h 1469"/>
                <a:gd name="connsiteX179" fmla="*/ 978 w 2427"/>
                <a:gd name="connsiteY179" fmla="*/ 466 h 1469"/>
                <a:gd name="connsiteX180" fmla="*/ 991 w 2427"/>
                <a:gd name="connsiteY180" fmla="*/ 469 h 1469"/>
                <a:gd name="connsiteX181" fmla="*/ 1005 w 2427"/>
                <a:gd name="connsiteY181" fmla="*/ 470 h 1469"/>
                <a:gd name="connsiteX182" fmla="*/ 1018 w 2427"/>
                <a:gd name="connsiteY182" fmla="*/ 472 h 1469"/>
                <a:gd name="connsiteX183" fmla="*/ 1030 w 2427"/>
                <a:gd name="connsiteY183" fmla="*/ 473 h 1469"/>
                <a:gd name="connsiteX184" fmla="*/ 1041 w 2427"/>
                <a:gd name="connsiteY184" fmla="*/ 473 h 1469"/>
                <a:gd name="connsiteX185" fmla="*/ 1052 w 2427"/>
                <a:gd name="connsiteY185" fmla="*/ 474 h 1469"/>
                <a:gd name="connsiteX186" fmla="*/ 1061 w 2427"/>
                <a:gd name="connsiteY186" fmla="*/ 476 h 1469"/>
                <a:gd name="connsiteX187" fmla="*/ 1069 w 2427"/>
                <a:gd name="connsiteY187" fmla="*/ 476 h 1469"/>
                <a:gd name="connsiteX188" fmla="*/ 1082 w 2427"/>
                <a:gd name="connsiteY188" fmla="*/ 589 h 1469"/>
                <a:gd name="connsiteX189" fmla="*/ 1082 w 2427"/>
                <a:gd name="connsiteY189" fmla="*/ 593 h 1469"/>
                <a:gd name="connsiteX190" fmla="*/ 1074 w 2427"/>
                <a:gd name="connsiteY190" fmla="*/ 590 h 1469"/>
                <a:gd name="connsiteX191" fmla="*/ 1067 w 2427"/>
                <a:gd name="connsiteY191" fmla="*/ 588 h 1469"/>
                <a:gd name="connsiteX192" fmla="*/ 1059 w 2427"/>
                <a:gd name="connsiteY192" fmla="*/ 588 h 1469"/>
                <a:gd name="connsiteX193" fmla="*/ 1051 w 2427"/>
                <a:gd name="connsiteY193" fmla="*/ 590 h 1469"/>
                <a:gd name="connsiteX194" fmla="*/ 1046 w 2427"/>
                <a:gd name="connsiteY194" fmla="*/ 591 h 1469"/>
                <a:gd name="connsiteX195" fmla="*/ 1043 w 2427"/>
                <a:gd name="connsiteY195" fmla="*/ 593 h 1469"/>
                <a:gd name="connsiteX196" fmla="*/ 1039 w 2427"/>
                <a:gd name="connsiteY196" fmla="*/ 594 h 1469"/>
                <a:gd name="connsiteX197" fmla="*/ 1037 w 2427"/>
                <a:gd name="connsiteY197" fmla="*/ 595 h 1469"/>
                <a:gd name="connsiteX198" fmla="*/ 969 w 2427"/>
                <a:gd name="connsiteY198" fmla="*/ 501 h 1469"/>
                <a:gd name="connsiteX199" fmla="*/ 968 w 2427"/>
                <a:gd name="connsiteY199" fmla="*/ 500 h 1469"/>
                <a:gd name="connsiteX200" fmla="*/ 963 w 2427"/>
                <a:gd name="connsiteY200" fmla="*/ 497 h 1469"/>
                <a:gd name="connsiteX201" fmla="*/ 957 w 2427"/>
                <a:gd name="connsiteY201" fmla="*/ 493 h 1469"/>
                <a:gd name="connsiteX202" fmla="*/ 951 w 2427"/>
                <a:gd name="connsiteY202" fmla="*/ 491 h 1469"/>
                <a:gd name="connsiteX203" fmla="*/ 943 w 2427"/>
                <a:gd name="connsiteY203" fmla="*/ 488 h 1469"/>
                <a:gd name="connsiteX204" fmla="*/ 936 w 2427"/>
                <a:gd name="connsiteY204" fmla="*/ 488 h 1469"/>
                <a:gd name="connsiteX205" fmla="*/ 928 w 2427"/>
                <a:gd name="connsiteY205" fmla="*/ 491 h 1469"/>
                <a:gd name="connsiteX206" fmla="*/ 920 w 2427"/>
                <a:gd name="connsiteY206" fmla="*/ 493 h 1469"/>
                <a:gd name="connsiteX207" fmla="*/ 912 w 2427"/>
                <a:gd name="connsiteY207" fmla="*/ 499 h 1469"/>
                <a:gd name="connsiteX208" fmla="*/ 900 w 2427"/>
                <a:gd name="connsiteY208" fmla="*/ 514 h 1469"/>
                <a:gd name="connsiteX209" fmla="*/ 897 w 2427"/>
                <a:gd name="connsiteY209" fmla="*/ 529 h 1469"/>
                <a:gd name="connsiteX210" fmla="*/ 899 w 2427"/>
                <a:gd name="connsiteY210" fmla="*/ 543 h 1469"/>
                <a:gd name="connsiteX211" fmla="*/ 904 w 2427"/>
                <a:gd name="connsiteY211" fmla="*/ 554 h 1469"/>
                <a:gd name="connsiteX212" fmla="*/ 906 w 2427"/>
                <a:gd name="connsiteY212" fmla="*/ 557 h 1469"/>
                <a:gd name="connsiteX213" fmla="*/ 912 w 2427"/>
                <a:gd name="connsiteY213" fmla="*/ 564 h 1469"/>
                <a:gd name="connsiteX214" fmla="*/ 920 w 2427"/>
                <a:gd name="connsiteY214" fmla="*/ 576 h 1469"/>
                <a:gd name="connsiteX215" fmla="*/ 930 w 2427"/>
                <a:gd name="connsiteY215" fmla="*/ 590 h 1469"/>
                <a:gd name="connsiteX216" fmla="*/ 941 w 2427"/>
                <a:gd name="connsiteY216" fmla="*/ 604 h 1469"/>
                <a:gd name="connsiteX217" fmla="*/ 953 w 2427"/>
                <a:gd name="connsiteY217" fmla="*/ 619 h 1469"/>
                <a:gd name="connsiteX218" fmla="*/ 962 w 2427"/>
                <a:gd name="connsiteY218" fmla="*/ 632 h 1469"/>
                <a:gd name="connsiteX219" fmla="*/ 970 w 2427"/>
                <a:gd name="connsiteY219" fmla="*/ 643 h 1469"/>
                <a:gd name="connsiteX220" fmla="*/ 944 w 2427"/>
                <a:gd name="connsiteY220" fmla="*/ 636 h 1469"/>
                <a:gd name="connsiteX221" fmla="*/ 922 w 2427"/>
                <a:gd name="connsiteY221" fmla="*/ 628 h 1469"/>
                <a:gd name="connsiteX222" fmla="*/ 902 w 2427"/>
                <a:gd name="connsiteY222" fmla="*/ 618 h 1469"/>
                <a:gd name="connsiteX223" fmla="*/ 886 w 2427"/>
                <a:gd name="connsiteY223" fmla="*/ 609 h 1469"/>
                <a:gd name="connsiteX224" fmla="*/ 873 w 2427"/>
                <a:gd name="connsiteY224" fmla="*/ 600 h 1469"/>
                <a:gd name="connsiteX225" fmla="*/ 863 w 2427"/>
                <a:gd name="connsiteY225" fmla="*/ 589 h 1469"/>
                <a:gd name="connsiteX226" fmla="*/ 857 w 2427"/>
                <a:gd name="connsiteY226" fmla="*/ 578 h 1469"/>
                <a:gd name="connsiteX227" fmla="*/ 854 w 2427"/>
                <a:gd name="connsiteY227" fmla="*/ 567 h 1469"/>
                <a:gd name="connsiteX228" fmla="*/ 853 w 2427"/>
                <a:gd name="connsiteY228" fmla="*/ 559 h 1469"/>
                <a:gd name="connsiteX229" fmla="*/ 853 w 2427"/>
                <a:gd name="connsiteY229" fmla="*/ 552 h 1469"/>
                <a:gd name="connsiteX230" fmla="*/ 853 w 2427"/>
                <a:gd name="connsiteY230" fmla="*/ 545 h 1469"/>
                <a:gd name="connsiteX231" fmla="*/ 854 w 2427"/>
                <a:gd name="connsiteY231" fmla="*/ 538 h 1469"/>
                <a:gd name="connsiteX232" fmla="*/ 856 w 2427"/>
                <a:gd name="connsiteY232" fmla="*/ 518 h 1469"/>
                <a:gd name="connsiteX233" fmla="*/ 837 w 2427"/>
                <a:gd name="connsiteY233" fmla="*/ 520 h 1469"/>
                <a:gd name="connsiteX234" fmla="*/ 802 w 2427"/>
                <a:gd name="connsiteY234" fmla="*/ 524 h 1469"/>
                <a:gd name="connsiteX235" fmla="*/ 767 w 2427"/>
                <a:gd name="connsiteY235" fmla="*/ 528 h 1469"/>
                <a:gd name="connsiteX236" fmla="*/ 732 w 2427"/>
                <a:gd name="connsiteY236" fmla="*/ 532 h 1469"/>
                <a:gd name="connsiteX237" fmla="*/ 698 w 2427"/>
                <a:gd name="connsiteY237" fmla="*/ 538 h 1469"/>
                <a:gd name="connsiteX238" fmla="*/ 664 w 2427"/>
                <a:gd name="connsiteY238" fmla="*/ 542 h 1469"/>
                <a:gd name="connsiteX239" fmla="*/ 631 w 2427"/>
                <a:gd name="connsiteY239" fmla="*/ 548 h 1469"/>
                <a:gd name="connsiteX240" fmla="*/ 600 w 2427"/>
                <a:gd name="connsiteY240" fmla="*/ 554 h 1469"/>
                <a:gd name="connsiteX241" fmla="*/ 567 w 2427"/>
                <a:gd name="connsiteY241" fmla="*/ 560 h 1469"/>
                <a:gd name="connsiteX242" fmla="*/ 537 w 2427"/>
                <a:gd name="connsiteY242" fmla="*/ 567 h 1469"/>
                <a:gd name="connsiteX243" fmla="*/ 506 w 2427"/>
                <a:gd name="connsiteY243" fmla="*/ 574 h 1469"/>
                <a:gd name="connsiteX244" fmla="*/ 476 w 2427"/>
                <a:gd name="connsiteY244" fmla="*/ 581 h 1469"/>
                <a:gd name="connsiteX245" fmla="*/ 447 w 2427"/>
                <a:gd name="connsiteY245" fmla="*/ 589 h 1469"/>
                <a:gd name="connsiteX246" fmla="*/ 417 w 2427"/>
                <a:gd name="connsiteY246" fmla="*/ 596 h 1469"/>
                <a:gd name="connsiteX247" fmla="*/ 390 w 2427"/>
                <a:gd name="connsiteY247" fmla="*/ 604 h 1469"/>
                <a:gd name="connsiteX248" fmla="*/ 362 w 2427"/>
                <a:gd name="connsiteY248" fmla="*/ 614 h 1469"/>
                <a:gd name="connsiteX249" fmla="*/ 337 w 2427"/>
                <a:gd name="connsiteY249" fmla="*/ 622 h 1469"/>
                <a:gd name="connsiteX250" fmla="*/ 311 w 2427"/>
                <a:gd name="connsiteY250" fmla="*/ 631 h 1469"/>
                <a:gd name="connsiteX251" fmla="*/ 285 w 2427"/>
                <a:gd name="connsiteY251" fmla="*/ 640 h 1469"/>
                <a:gd name="connsiteX252" fmla="*/ 262 w 2427"/>
                <a:gd name="connsiteY252" fmla="*/ 650 h 1469"/>
                <a:gd name="connsiteX253" fmla="*/ 238 w 2427"/>
                <a:gd name="connsiteY253" fmla="*/ 660 h 1469"/>
                <a:gd name="connsiteX254" fmla="*/ 215 w 2427"/>
                <a:gd name="connsiteY254" fmla="*/ 671 h 1469"/>
                <a:gd name="connsiteX255" fmla="*/ 194 w 2427"/>
                <a:gd name="connsiteY255" fmla="*/ 681 h 1469"/>
                <a:gd name="connsiteX256" fmla="*/ 173 w 2427"/>
                <a:gd name="connsiteY256" fmla="*/ 692 h 1469"/>
                <a:gd name="connsiteX257" fmla="*/ 153 w 2427"/>
                <a:gd name="connsiteY257" fmla="*/ 702 h 1469"/>
                <a:gd name="connsiteX258" fmla="*/ 134 w 2427"/>
                <a:gd name="connsiteY258" fmla="*/ 714 h 1469"/>
                <a:gd name="connsiteX259" fmla="*/ 116 w 2427"/>
                <a:gd name="connsiteY259" fmla="*/ 726 h 1469"/>
                <a:gd name="connsiteX260" fmla="*/ 98 w 2427"/>
                <a:gd name="connsiteY260" fmla="*/ 737 h 1469"/>
                <a:gd name="connsiteX261" fmla="*/ 82 w 2427"/>
                <a:gd name="connsiteY261" fmla="*/ 749 h 1469"/>
                <a:gd name="connsiteX262" fmla="*/ 67 w 2427"/>
                <a:gd name="connsiteY262" fmla="*/ 762 h 1469"/>
                <a:gd name="connsiteX263" fmla="*/ 53 w 2427"/>
                <a:gd name="connsiteY263" fmla="*/ 774 h 1469"/>
                <a:gd name="connsiteX264" fmla="*/ 40 w 2427"/>
                <a:gd name="connsiteY264" fmla="*/ 787 h 1469"/>
                <a:gd name="connsiteX265" fmla="*/ 27 w 2427"/>
                <a:gd name="connsiteY265" fmla="*/ 799 h 1469"/>
                <a:gd name="connsiteX266" fmla="*/ 8 w 2427"/>
                <a:gd name="connsiteY266" fmla="*/ 836 h 1469"/>
                <a:gd name="connsiteX267" fmla="*/ 0 w 2427"/>
                <a:gd name="connsiteY267" fmla="*/ 882 h 1469"/>
                <a:gd name="connsiteX268" fmla="*/ 0 w 2427"/>
                <a:gd name="connsiteY268" fmla="*/ 927 h 1469"/>
                <a:gd name="connsiteX269" fmla="*/ 1 w 2427"/>
                <a:gd name="connsiteY269" fmla="*/ 958 h 1469"/>
                <a:gd name="connsiteX270" fmla="*/ 4 w 2427"/>
                <a:gd name="connsiteY270" fmla="*/ 983 h 1469"/>
                <a:gd name="connsiteX271" fmla="*/ 8 w 2427"/>
                <a:gd name="connsiteY271" fmla="*/ 1009 h 1469"/>
                <a:gd name="connsiteX272" fmla="*/ 14 w 2427"/>
                <a:gd name="connsiteY272" fmla="*/ 1034 h 1469"/>
                <a:gd name="connsiteX273" fmla="*/ 21 w 2427"/>
                <a:gd name="connsiteY273" fmla="*/ 1059 h 1469"/>
                <a:gd name="connsiteX274" fmla="*/ 29 w 2427"/>
                <a:gd name="connsiteY274" fmla="*/ 1082 h 1469"/>
                <a:gd name="connsiteX275" fmla="*/ 40 w 2427"/>
                <a:gd name="connsiteY275" fmla="*/ 1103 h 1469"/>
                <a:gd name="connsiteX276" fmla="*/ 51 w 2427"/>
                <a:gd name="connsiteY276" fmla="*/ 1122 h 1469"/>
                <a:gd name="connsiteX277" fmla="*/ 64 w 2427"/>
                <a:gd name="connsiteY277" fmla="*/ 1136 h 1469"/>
                <a:gd name="connsiteX278" fmla="*/ 81 w 2427"/>
                <a:gd name="connsiteY278" fmla="*/ 1149 h 1469"/>
                <a:gd name="connsiteX279" fmla="*/ 98 w 2427"/>
                <a:gd name="connsiteY279" fmla="*/ 1162 h 1469"/>
                <a:gd name="connsiteX280" fmla="*/ 118 w 2427"/>
                <a:gd name="connsiteY280" fmla="*/ 1173 h 1469"/>
                <a:gd name="connsiteX281" fmla="*/ 138 w 2427"/>
                <a:gd name="connsiteY281" fmla="*/ 1184 h 1469"/>
                <a:gd name="connsiteX282" fmla="*/ 160 w 2427"/>
                <a:gd name="connsiteY282" fmla="*/ 1193 h 1469"/>
                <a:gd name="connsiteX283" fmla="*/ 184 w 2427"/>
                <a:gd name="connsiteY283" fmla="*/ 1203 h 1469"/>
                <a:gd name="connsiteX284" fmla="*/ 208 w 2427"/>
                <a:gd name="connsiteY284" fmla="*/ 1211 h 1469"/>
                <a:gd name="connsiteX285" fmla="*/ 234 w 2427"/>
                <a:gd name="connsiteY285" fmla="*/ 1218 h 1469"/>
                <a:gd name="connsiteX286" fmla="*/ 242 w 2427"/>
                <a:gd name="connsiteY286" fmla="*/ 1239 h 1469"/>
                <a:gd name="connsiteX287" fmla="*/ 250 w 2427"/>
                <a:gd name="connsiteY287" fmla="*/ 1259 h 1469"/>
                <a:gd name="connsiteX288" fmla="*/ 261 w 2427"/>
                <a:gd name="connsiteY288" fmla="*/ 1279 h 1469"/>
                <a:gd name="connsiteX289" fmla="*/ 272 w 2427"/>
                <a:gd name="connsiteY289" fmla="*/ 1298 h 1469"/>
                <a:gd name="connsiteX290" fmla="*/ 285 w 2427"/>
                <a:gd name="connsiteY290" fmla="*/ 1317 h 1469"/>
                <a:gd name="connsiteX291" fmla="*/ 298 w 2427"/>
                <a:gd name="connsiteY291" fmla="*/ 1335 h 1469"/>
                <a:gd name="connsiteX292" fmla="*/ 313 w 2427"/>
                <a:gd name="connsiteY292" fmla="*/ 1352 h 1469"/>
                <a:gd name="connsiteX293" fmla="*/ 330 w 2427"/>
                <a:gd name="connsiteY293" fmla="*/ 1368 h 1469"/>
                <a:gd name="connsiteX294" fmla="*/ 342 w 2427"/>
                <a:gd name="connsiteY294" fmla="*/ 1380 h 1469"/>
                <a:gd name="connsiteX295" fmla="*/ 357 w 2427"/>
                <a:gd name="connsiteY295" fmla="*/ 1392 h 1469"/>
                <a:gd name="connsiteX296" fmla="*/ 371 w 2427"/>
                <a:gd name="connsiteY296" fmla="*/ 1402 h 1469"/>
                <a:gd name="connsiteX297" fmla="*/ 385 w 2427"/>
                <a:gd name="connsiteY297" fmla="*/ 1412 h 1469"/>
                <a:gd name="connsiteX298" fmla="*/ 400 w 2427"/>
                <a:gd name="connsiteY298" fmla="*/ 1421 h 1469"/>
                <a:gd name="connsiteX299" fmla="*/ 415 w 2427"/>
                <a:gd name="connsiteY299" fmla="*/ 1429 h 1469"/>
                <a:gd name="connsiteX300" fmla="*/ 430 w 2427"/>
                <a:gd name="connsiteY300" fmla="*/ 1436 h 1469"/>
                <a:gd name="connsiteX301" fmla="*/ 447 w 2427"/>
                <a:gd name="connsiteY301" fmla="*/ 1443 h 1469"/>
                <a:gd name="connsiteX302" fmla="*/ 462 w 2427"/>
                <a:gd name="connsiteY302" fmla="*/ 1449 h 1469"/>
                <a:gd name="connsiteX303" fmla="*/ 478 w 2427"/>
                <a:gd name="connsiteY303" fmla="*/ 1455 h 1469"/>
                <a:gd name="connsiteX304" fmla="*/ 494 w 2427"/>
                <a:gd name="connsiteY304" fmla="*/ 1458 h 1469"/>
                <a:gd name="connsiteX305" fmla="*/ 512 w 2427"/>
                <a:gd name="connsiteY305" fmla="*/ 1462 h 1469"/>
                <a:gd name="connsiteX306" fmla="*/ 528 w 2427"/>
                <a:gd name="connsiteY306" fmla="*/ 1465 h 1469"/>
                <a:gd name="connsiteX307" fmla="*/ 546 w 2427"/>
                <a:gd name="connsiteY307" fmla="*/ 1468 h 1469"/>
                <a:gd name="connsiteX308" fmla="*/ 562 w 2427"/>
                <a:gd name="connsiteY308" fmla="*/ 1469 h 1469"/>
                <a:gd name="connsiteX309" fmla="*/ 580 w 2427"/>
                <a:gd name="connsiteY309" fmla="*/ 1469 h 1469"/>
                <a:gd name="connsiteX310" fmla="*/ 597 w 2427"/>
                <a:gd name="connsiteY310" fmla="*/ 1469 h 1469"/>
                <a:gd name="connsiteX311" fmla="*/ 614 w 2427"/>
                <a:gd name="connsiteY311" fmla="*/ 1468 h 1469"/>
                <a:gd name="connsiteX312" fmla="*/ 631 w 2427"/>
                <a:gd name="connsiteY312" fmla="*/ 1465 h 1469"/>
                <a:gd name="connsiteX313" fmla="*/ 648 w 2427"/>
                <a:gd name="connsiteY313" fmla="*/ 1462 h 1469"/>
                <a:gd name="connsiteX314" fmla="*/ 664 w 2427"/>
                <a:gd name="connsiteY314" fmla="*/ 1458 h 1469"/>
                <a:gd name="connsiteX315" fmla="*/ 679 w 2427"/>
                <a:gd name="connsiteY315" fmla="*/ 1455 h 1469"/>
                <a:gd name="connsiteX316" fmla="*/ 695 w 2427"/>
                <a:gd name="connsiteY316" fmla="*/ 1449 h 1469"/>
                <a:gd name="connsiteX317" fmla="*/ 711 w 2427"/>
                <a:gd name="connsiteY317" fmla="*/ 1443 h 1469"/>
                <a:gd name="connsiteX318" fmla="*/ 726 w 2427"/>
                <a:gd name="connsiteY318" fmla="*/ 1436 h 1469"/>
                <a:gd name="connsiteX319" fmla="*/ 740 w 2427"/>
                <a:gd name="connsiteY319" fmla="*/ 1429 h 1469"/>
                <a:gd name="connsiteX320" fmla="*/ 754 w 2427"/>
                <a:gd name="connsiteY320" fmla="*/ 1421 h 1469"/>
                <a:gd name="connsiteX321" fmla="*/ 768 w 2427"/>
                <a:gd name="connsiteY321" fmla="*/ 1412 h 1469"/>
                <a:gd name="connsiteX322" fmla="*/ 781 w 2427"/>
                <a:gd name="connsiteY322" fmla="*/ 1402 h 1469"/>
                <a:gd name="connsiteX323" fmla="*/ 794 w 2427"/>
                <a:gd name="connsiteY323" fmla="*/ 1392 h 1469"/>
                <a:gd name="connsiteX324" fmla="*/ 807 w 2427"/>
                <a:gd name="connsiteY324" fmla="*/ 1380 h 1469"/>
                <a:gd name="connsiteX325" fmla="*/ 818 w 2427"/>
                <a:gd name="connsiteY325" fmla="*/ 1368 h 1469"/>
                <a:gd name="connsiteX326" fmla="*/ 830 w 2427"/>
                <a:gd name="connsiteY326" fmla="*/ 1356 h 1469"/>
                <a:gd name="connsiteX327" fmla="*/ 842 w 2427"/>
                <a:gd name="connsiteY327" fmla="*/ 1342 h 1469"/>
                <a:gd name="connsiteX328" fmla="*/ 851 w 2427"/>
                <a:gd name="connsiteY328" fmla="*/ 1326 h 1469"/>
                <a:gd name="connsiteX329" fmla="*/ 861 w 2427"/>
                <a:gd name="connsiteY329" fmla="*/ 1311 h 1469"/>
                <a:gd name="connsiteX330" fmla="*/ 870 w 2427"/>
                <a:gd name="connsiteY330" fmla="*/ 1296 h 1469"/>
                <a:gd name="connsiteX331" fmla="*/ 877 w 2427"/>
                <a:gd name="connsiteY331" fmla="*/ 1281 h 1469"/>
                <a:gd name="connsiteX332" fmla="*/ 884 w 2427"/>
                <a:gd name="connsiteY332" fmla="*/ 1264 h 1469"/>
                <a:gd name="connsiteX333" fmla="*/ 889 w 2427"/>
                <a:gd name="connsiteY333" fmla="*/ 1248 h 1469"/>
                <a:gd name="connsiteX334" fmla="*/ 908 w 2427"/>
                <a:gd name="connsiteY334" fmla="*/ 1248 h 1469"/>
                <a:gd name="connsiteX335" fmla="*/ 927 w 2427"/>
                <a:gd name="connsiteY335" fmla="*/ 1247 h 1469"/>
                <a:gd name="connsiteX336" fmla="*/ 946 w 2427"/>
                <a:gd name="connsiteY336" fmla="*/ 1247 h 1469"/>
                <a:gd name="connsiteX337" fmla="*/ 964 w 2427"/>
                <a:gd name="connsiteY337" fmla="*/ 1247 h 1469"/>
                <a:gd name="connsiteX338" fmla="*/ 983 w 2427"/>
                <a:gd name="connsiteY338" fmla="*/ 1246 h 1469"/>
                <a:gd name="connsiteX339" fmla="*/ 1002 w 2427"/>
                <a:gd name="connsiteY339" fmla="*/ 1246 h 1469"/>
                <a:gd name="connsiteX340" fmla="*/ 1020 w 2427"/>
                <a:gd name="connsiteY340" fmla="*/ 1246 h 1469"/>
                <a:gd name="connsiteX341" fmla="*/ 1039 w 2427"/>
                <a:gd name="connsiteY341" fmla="*/ 1245 h 1469"/>
                <a:gd name="connsiteX342" fmla="*/ 1058 w 2427"/>
                <a:gd name="connsiteY342" fmla="*/ 1245 h 1469"/>
                <a:gd name="connsiteX343" fmla="*/ 1078 w 2427"/>
                <a:gd name="connsiteY343" fmla="*/ 1245 h 1469"/>
                <a:gd name="connsiteX344" fmla="*/ 1096 w 2427"/>
                <a:gd name="connsiteY344" fmla="*/ 1245 h 1469"/>
                <a:gd name="connsiteX345" fmla="*/ 1116 w 2427"/>
                <a:gd name="connsiteY345" fmla="*/ 1243 h 1469"/>
                <a:gd name="connsiteX346" fmla="*/ 1135 w 2427"/>
                <a:gd name="connsiteY346" fmla="*/ 1243 h 1469"/>
                <a:gd name="connsiteX347" fmla="*/ 1155 w 2427"/>
                <a:gd name="connsiteY347" fmla="*/ 1243 h 1469"/>
                <a:gd name="connsiteX348" fmla="*/ 1174 w 2427"/>
                <a:gd name="connsiteY348" fmla="*/ 1243 h 1469"/>
                <a:gd name="connsiteX349" fmla="*/ 1193 w 2427"/>
                <a:gd name="connsiteY349" fmla="*/ 1243 h 1469"/>
                <a:gd name="connsiteX350" fmla="*/ 1214 w 2427"/>
                <a:gd name="connsiteY350" fmla="*/ 1243 h 1469"/>
                <a:gd name="connsiteX351" fmla="*/ 1235 w 2427"/>
                <a:gd name="connsiteY351" fmla="*/ 1243 h 1469"/>
                <a:gd name="connsiteX352" fmla="*/ 1257 w 2427"/>
                <a:gd name="connsiteY352" fmla="*/ 1243 h 1469"/>
                <a:gd name="connsiteX353" fmla="*/ 1278 w 2427"/>
                <a:gd name="connsiteY353" fmla="*/ 1245 h 1469"/>
                <a:gd name="connsiteX354" fmla="*/ 1299 w 2427"/>
                <a:gd name="connsiteY354" fmla="*/ 1245 h 1469"/>
                <a:gd name="connsiteX355" fmla="*/ 1320 w 2427"/>
                <a:gd name="connsiteY355" fmla="*/ 1245 h 1469"/>
                <a:gd name="connsiteX356" fmla="*/ 1339 w 2427"/>
                <a:gd name="connsiteY356" fmla="*/ 1246 h 1469"/>
                <a:gd name="connsiteX357" fmla="*/ 1361 w 2427"/>
                <a:gd name="connsiteY357" fmla="*/ 1246 h 1469"/>
                <a:gd name="connsiteX358" fmla="*/ 1380 w 2427"/>
                <a:gd name="connsiteY358" fmla="*/ 1247 h 1469"/>
                <a:gd name="connsiteX359" fmla="*/ 1401 w 2427"/>
                <a:gd name="connsiteY359" fmla="*/ 1248 h 1469"/>
                <a:gd name="connsiteX360" fmla="*/ 1421 w 2427"/>
                <a:gd name="connsiteY360" fmla="*/ 1248 h 1469"/>
                <a:gd name="connsiteX361" fmla="*/ 1441 w 2427"/>
                <a:gd name="connsiteY361" fmla="*/ 1249 h 1469"/>
                <a:gd name="connsiteX362" fmla="*/ 1461 w 2427"/>
                <a:gd name="connsiteY362" fmla="*/ 1250 h 1469"/>
                <a:gd name="connsiteX363" fmla="*/ 1481 w 2427"/>
                <a:gd name="connsiteY363" fmla="*/ 1252 h 1469"/>
                <a:gd name="connsiteX364" fmla="*/ 1501 w 2427"/>
                <a:gd name="connsiteY364" fmla="*/ 1252 h 1469"/>
                <a:gd name="connsiteX365" fmla="*/ 1521 w 2427"/>
                <a:gd name="connsiteY365" fmla="*/ 1253 h 1469"/>
                <a:gd name="connsiteX366" fmla="*/ 1496 w 2427"/>
                <a:gd name="connsiteY366" fmla="*/ 1203 h 1469"/>
                <a:gd name="connsiteX367" fmla="*/ 1449 w 2427"/>
                <a:gd name="connsiteY367" fmla="*/ 1203 h 1469"/>
                <a:gd name="connsiteX368" fmla="*/ 1412 w 2427"/>
                <a:gd name="connsiteY368" fmla="*/ 1158 h 1469"/>
                <a:gd name="connsiteX369" fmla="*/ 1421 w 2427"/>
                <a:gd name="connsiteY369" fmla="*/ 1134 h 1469"/>
                <a:gd name="connsiteX370" fmla="*/ 1431 w 2427"/>
                <a:gd name="connsiteY370" fmla="*/ 1104 h 1469"/>
                <a:gd name="connsiteX371" fmla="*/ 1427 w 2427"/>
                <a:gd name="connsiteY371" fmla="*/ 1098 h 1469"/>
                <a:gd name="connsiteX372" fmla="*/ 1475 w 2427"/>
                <a:gd name="connsiteY372" fmla="*/ 1053 h 1469"/>
                <a:gd name="connsiteX373" fmla="*/ 1425 w 2427"/>
                <a:gd name="connsiteY373" fmla="*/ 1050 h 1469"/>
                <a:gd name="connsiteX374" fmla="*/ 1487 w 2427"/>
                <a:gd name="connsiteY374" fmla="*/ 891 h 1469"/>
                <a:gd name="connsiteX375" fmla="*/ 1538 w 2427"/>
                <a:gd name="connsiteY375" fmla="*/ 843 h 1469"/>
                <a:gd name="connsiteX376" fmla="*/ 1570 w 2427"/>
                <a:gd name="connsiteY376" fmla="*/ 795 h 1469"/>
                <a:gd name="connsiteX377" fmla="*/ 1629 w 2427"/>
                <a:gd name="connsiteY377" fmla="*/ 762 h 1469"/>
                <a:gd name="connsiteX378" fmla="*/ 1632 w 2427"/>
                <a:gd name="connsiteY378" fmla="*/ 804 h 1469"/>
                <a:gd name="connsiteX379" fmla="*/ 1643 w 2427"/>
                <a:gd name="connsiteY379" fmla="*/ 772 h 1469"/>
                <a:gd name="connsiteX380" fmla="*/ 1657 w 2427"/>
                <a:gd name="connsiteY380" fmla="*/ 782 h 1469"/>
                <a:gd name="connsiteX381" fmla="*/ 1673 w 2427"/>
                <a:gd name="connsiteY381" fmla="*/ 791 h 1469"/>
                <a:gd name="connsiteX382" fmla="*/ 1688 w 2427"/>
                <a:gd name="connsiteY382" fmla="*/ 754 h 1469"/>
                <a:gd name="connsiteX383" fmla="*/ 1703 w 2427"/>
                <a:gd name="connsiteY383" fmla="*/ 761 h 1469"/>
                <a:gd name="connsiteX384" fmla="*/ 1704 w 2427"/>
                <a:gd name="connsiteY384" fmla="*/ 720 h 1469"/>
                <a:gd name="connsiteX385" fmla="*/ 1701 w 2427"/>
                <a:gd name="connsiteY385" fmla="*/ 765 h 1469"/>
                <a:gd name="connsiteX386" fmla="*/ 1719 w 2427"/>
                <a:gd name="connsiteY386" fmla="*/ 723 h 1469"/>
                <a:gd name="connsiteX387" fmla="*/ 1735 w 2427"/>
                <a:gd name="connsiteY387" fmla="*/ 774 h 1469"/>
                <a:gd name="connsiteX388" fmla="*/ 1731 w 2427"/>
                <a:gd name="connsiteY388" fmla="*/ 726 h 1469"/>
                <a:gd name="connsiteX389" fmla="*/ 1731 w 2427"/>
                <a:gd name="connsiteY389" fmla="*/ 735 h 1469"/>
                <a:gd name="connsiteX390" fmla="*/ 1743 w 2427"/>
                <a:gd name="connsiteY390" fmla="*/ 738 h 1469"/>
                <a:gd name="connsiteX391" fmla="*/ 1755 w 2427"/>
                <a:gd name="connsiteY391" fmla="*/ 774 h 1469"/>
                <a:gd name="connsiteX392" fmla="*/ 1664 w 2427"/>
                <a:gd name="connsiteY392" fmla="*/ 732 h 1469"/>
                <a:gd name="connsiteX393" fmla="*/ 1659 w 2427"/>
                <a:gd name="connsiteY393" fmla="*/ 774 h 1469"/>
                <a:gd name="connsiteX394" fmla="*/ 1707 w 2427"/>
                <a:gd name="connsiteY394" fmla="*/ 738 h 1469"/>
                <a:gd name="connsiteX395" fmla="*/ 1743 w 2427"/>
                <a:gd name="connsiteY395" fmla="*/ 762 h 1469"/>
                <a:gd name="connsiteX396" fmla="*/ 1752 w 2427"/>
                <a:gd name="connsiteY396" fmla="*/ 729 h 1469"/>
                <a:gd name="connsiteX397" fmla="*/ 1836 w 2427"/>
                <a:gd name="connsiteY397" fmla="*/ 747 h 1469"/>
                <a:gd name="connsiteX398" fmla="*/ 1707 w 2427"/>
                <a:gd name="connsiteY398" fmla="*/ 741 h 1469"/>
                <a:gd name="connsiteX399" fmla="*/ 1722 w 2427"/>
                <a:gd name="connsiteY399" fmla="*/ 738 h 1469"/>
                <a:gd name="connsiteX400" fmla="*/ 1857 w 2427"/>
                <a:gd name="connsiteY400" fmla="*/ 735 h 1469"/>
                <a:gd name="connsiteX401" fmla="*/ 1830 w 2427"/>
                <a:gd name="connsiteY401" fmla="*/ 697 h 1469"/>
                <a:gd name="connsiteX402" fmla="*/ 2013 w 2427"/>
                <a:gd name="connsiteY402" fmla="*/ 780 h 1469"/>
                <a:gd name="connsiteX403" fmla="*/ 1920 w 2427"/>
                <a:gd name="connsiteY403" fmla="*/ 774 h 1469"/>
                <a:gd name="connsiteX404" fmla="*/ 1830 w 2427"/>
                <a:gd name="connsiteY404" fmla="*/ 741 h 1469"/>
                <a:gd name="connsiteX405" fmla="*/ 1796 w 2427"/>
                <a:gd name="connsiteY405" fmla="*/ 738 h 1469"/>
                <a:gd name="connsiteX406" fmla="*/ 1797 w 2427"/>
                <a:gd name="connsiteY406" fmla="*/ 738 h 1469"/>
                <a:gd name="connsiteX407" fmla="*/ 1729 w 2427"/>
                <a:gd name="connsiteY407" fmla="*/ 703 h 1469"/>
                <a:gd name="connsiteX408" fmla="*/ 1791 w 2427"/>
                <a:gd name="connsiteY408" fmla="*/ 708 h 1469"/>
                <a:gd name="connsiteX409" fmla="*/ 1583 w 2427"/>
                <a:gd name="connsiteY409" fmla="*/ 794 h 1469"/>
                <a:gd name="connsiteX410" fmla="*/ 1735 w 2427"/>
                <a:gd name="connsiteY410" fmla="*/ 749 h 1469"/>
                <a:gd name="connsiteX411" fmla="*/ 1392 w 2427"/>
                <a:gd name="connsiteY411" fmla="*/ 973 h 1469"/>
                <a:gd name="connsiteX412" fmla="*/ 1454 w 2427"/>
                <a:gd name="connsiteY412" fmla="*/ 925 h 1469"/>
                <a:gd name="connsiteX413" fmla="*/ 1542 w 2427"/>
                <a:gd name="connsiteY413" fmla="*/ 915 h 1469"/>
                <a:gd name="connsiteX414" fmla="*/ 1410 w 2427"/>
                <a:gd name="connsiteY414" fmla="*/ 840 h 1469"/>
                <a:gd name="connsiteX415" fmla="*/ 1494 w 2427"/>
                <a:gd name="connsiteY415" fmla="*/ 1011 h 1469"/>
                <a:gd name="connsiteX416" fmla="*/ 1416 w 2427"/>
                <a:gd name="connsiteY416" fmla="*/ 879 h 1469"/>
                <a:gd name="connsiteX417" fmla="*/ 1401 w 2427"/>
                <a:gd name="connsiteY417" fmla="*/ 837 h 1469"/>
                <a:gd name="connsiteX418" fmla="*/ 1454 w 2427"/>
                <a:gd name="connsiteY418" fmla="*/ 840 h 1469"/>
                <a:gd name="connsiteX419" fmla="*/ 1454 w 2427"/>
                <a:gd name="connsiteY419" fmla="*/ 918 h 1469"/>
                <a:gd name="connsiteX420" fmla="*/ 1380 w 2427"/>
                <a:gd name="connsiteY420" fmla="*/ 967 h 1469"/>
                <a:gd name="connsiteX421" fmla="*/ 1436 w 2427"/>
                <a:gd name="connsiteY421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1978 w 2427"/>
                <a:gd name="connsiteY32" fmla="*/ 948 h 1469"/>
                <a:gd name="connsiteX33" fmla="*/ 1980 w 2427"/>
                <a:gd name="connsiteY33" fmla="*/ 992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201 w 2427"/>
                <a:gd name="connsiteY36" fmla="*/ 996 h 1469"/>
                <a:gd name="connsiteX37" fmla="*/ 1890 w 2427"/>
                <a:gd name="connsiteY37" fmla="*/ 1037 h 1469"/>
                <a:gd name="connsiteX38" fmla="*/ 2203 w 2427"/>
                <a:gd name="connsiteY38" fmla="*/ 1129 h 1469"/>
                <a:gd name="connsiteX39" fmla="*/ 2205 w 2427"/>
                <a:gd name="connsiteY39" fmla="*/ 1082 h 1469"/>
                <a:gd name="connsiteX40" fmla="*/ 2201 w 2427"/>
                <a:gd name="connsiteY40" fmla="*/ 1084 h 1469"/>
                <a:gd name="connsiteX41" fmla="*/ 2208 w 2427"/>
                <a:gd name="connsiteY41" fmla="*/ 1083 h 1469"/>
                <a:gd name="connsiteX42" fmla="*/ 2205 w 2427"/>
                <a:gd name="connsiteY42" fmla="*/ 1080 h 1469"/>
                <a:gd name="connsiteX43" fmla="*/ 2199 w 2427"/>
                <a:gd name="connsiteY43" fmla="*/ 1080 h 1469"/>
                <a:gd name="connsiteX44" fmla="*/ 2171 w 2427"/>
                <a:gd name="connsiteY44" fmla="*/ 1224 h 1469"/>
                <a:gd name="connsiteX45" fmla="*/ 2183 w 2427"/>
                <a:gd name="connsiteY45" fmla="*/ 1219 h 1469"/>
                <a:gd name="connsiteX46" fmla="*/ 2195 w 2427"/>
                <a:gd name="connsiteY46" fmla="*/ 1213 h 1469"/>
                <a:gd name="connsiteX47" fmla="*/ 2207 w 2427"/>
                <a:gd name="connsiteY47" fmla="*/ 1208 h 1469"/>
                <a:gd name="connsiteX48" fmla="*/ 2218 w 2427"/>
                <a:gd name="connsiteY48" fmla="*/ 1203 h 1469"/>
                <a:gd name="connsiteX49" fmla="*/ 2230 w 2427"/>
                <a:gd name="connsiteY49" fmla="*/ 1197 h 1469"/>
                <a:gd name="connsiteX50" fmla="*/ 2241 w 2427"/>
                <a:gd name="connsiteY50" fmla="*/ 1191 h 1469"/>
                <a:gd name="connsiteX51" fmla="*/ 2251 w 2427"/>
                <a:gd name="connsiteY51" fmla="*/ 1185 h 1469"/>
                <a:gd name="connsiteX52" fmla="*/ 2261 w 2427"/>
                <a:gd name="connsiteY52" fmla="*/ 1178 h 1469"/>
                <a:gd name="connsiteX53" fmla="*/ 2279 w 2427"/>
                <a:gd name="connsiteY53" fmla="*/ 1160 h 1469"/>
                <a:gd name="connsiteX54" fmla="*/ 2294 w 2427"/>
                <a:gd name="connsiteY54" fmla="*/ 1138 h 1469"/>
                <a:gd name="connsiteX55" fmla="*/ 2307 w 2427"/>
                <a:gd name="connsiteY55" fmla="*/ 1111 h 1469"/>
                <a:gd name="connsiteX56" fmla="*/ 2317 w 2427"/>
                <a:gd name="connsiteY56" fmla="*/ 1082 h 1469"/>
                <a:gd name="connsiteX57" fmla="*/ 2324 w 2427"/>
                <a:gd name="connsiteY57" fmla="*/ 1051 h 1469"/>
                <a:gd name="connsiteX58" fmla="*/ 2328 w 2427"/>
                <a:gd name="connsiteY58" fmla="*/ 1018 h 1469"/>
                <a:gd name="connsiteX59" fmla="*/ 2331 w 2427"/>
                <a:gd name="connsiteY59" fmla="*/ 985 h 1469"/>
                <a:gd name="connsiteX60" fmla="*/ 2331 w 2427"/>
                <a:gd name="connsiteY60" fmla="*/ 954 h 1469"/>
                <a:gd name="connsiteX61" fmla="*/ 2329 w 2427"/>
                <a:gd name="connsiteY61" fmla="*/ 927 h 1469"/>
                <a:gd name="connsiteX62" fmla="*/ 2327 w 2427"/>
                <a:gd name="connsiteY62" fmla="*/ 899 h 1469"/>
                <a:gd name="connsiteX63" fmla="*/ 2322 w 2427"/>
                <a:gd name="connsiteY63" fmla="*/ 871 h 1469"/>
                <a:gd name="connsiteX64" fmla="*/ 2315 w 2427"/>
                <a:gd name="connsiteY64" fmla="*/ 844 h 1469"/>
                <a:gd name="connsiteX65" fmla="*/ 2307 w 2427"/>
                <a:gd name="connsiteY65" fmla="*/ 819 h 1469"/>
                <a:gd name="connsiteX66" fmla="*/ 2297 w 2427"/>
                <a:gd name="connsiteY66" fmla="*/ 796 h 1469"/>
                <a:gd name="connsiteX67" fmla="*/ 2284 w 2427"/>
                <a:gd name="connsiteY67" fmla="*/ 777 h 1469"/>
                <a:gd name="connsiteX68" fmla="*/ 2269 w 2427"/>
                <a:gd name="connsiteY68" fmla="*/ 762 h 1469"/>
                <a:gd name="connsiteX69" fmla="*/ 2242 w 2427"/>
                <a:gd name="connsiteY69" fmla="*/ 743 h 1469"/>
                <a:gd name="connsiteX70" fmla="*/ 2213 w 2427"/>
                <a:gd name="connsiteY70" fmla="*/ 725 h 1469"/>
                <a:gd name="connsiteX71" fmla="*/ 2181 w 2427"/>
                <a:gd name="connsiteY71" fmla="*/ 706 h 1469"/>
                <a:gd name="connsiteX72" fmla="*/ 2147 w 2427"/>
                <a:gd name="connsiteY72" fmla="*/ 688 h 1469"/>
                <a:gd name="connsiteX73" fmla="*/ 2112 w 2427"/>
                <a:gd name="connsiteY73" fmla="*/ 672 h 1469"/>
                <a:gd name="connsiteX74" fmla="*/ 2074 w 2427"/>
                <a:gd name="connsiteY74" fmla="*/ 656 h 1469"/>
                <a:gd name="connsiteX75" fmla="*/ 2034 w 2427"/>
                <a:gd name="connsiteY75" fmla="*/ 640 h 1469"/>
                <a:gd name="connsiteX76" fmla="*/ 1993 w 2427"/>
                <a:gd name="connsiteY76" fmla="*/ 625 h 1469"/>
                <a:gd name="connsiteX77" fmla="*/ 1950 w 2427"/>
                <a:gd name="connsiteY77" fmla="*/ 611 h 1469"/>
                <a:gd name="connsiteX78" fmla="*/ 1904 w 2427"/>
                <a:gd name="connsiteY78" fmla="*/ 598 h 1469"/>
                <a:gd name="connsiteX79" fmla="*/ 1857 w 2427"/>
                <a:gd name="connsiteY79" fmla="*/ 585 h 1469"/>
                <a:gd name="connsiteX80" fmla="*/ 1808 w 2427"/>
                <a:gd name="connsiteY80" fmla="*/ 574 h 1469"/>
                <a:gd name="connsiteX81" fmla="*/ 1758 w 2427"/>
                <a:gd name="connsiteY81" fmla="*/ 563 h 1469"/>
                <a:gd name="connsiteX82" fmla="*/ 1707 w 2427"/>
                <a:gd name="connsiteY82" fmla="*/ 553 h 1469"/>
                <a:gd name="connsiteX83" fmla="*/ 1654 w 2427"/>
                <a:gd name="connsiteY83" fmla="*/ 543 h 1469"/>
                <a:gd name="connsiteX84" fmla="*/ 1599 w 2427"/>
                <a:gd name="connsiteY84" fmla="*/ 535 h 1469"/>
                <a:gd name="connsiteX85" fmla="*/ 1599 w 2427"/>
                <a:gd name="connsiteY85" fmla="*/ 535 h 1469"/>
                <a:gd name="connsiteX86" fmla="*/ 1595 w 2427"/>
                <a:gd name="connsiteY86" fmla="*/ 471 h 1469"/>
                <a:gd name="connsiteX87" fmla="*/ 1487 w 2427"/>
                <a:gd name="connsiteY87" fmla="*/ 471 h 1469"/>
                <a:gd name="connsiteX88" fmla="*/ 1496 w 2427"/>
                <a:gd name="connsiteY88" fmla="*/ 637 h 1469"/>
                <a:gd name="connsiteX89" fmla="*/ 1491 w 2427"/>
                <a:gd name="connsiteY89" fmla="*/ 638 h 1469"/>
                <a:gd name="connsiteX90" fmla="*/ 1487 w 2427"/>
                <a:gd name="connsiteY90" fmla="*/ 639 h 1469"/>
                <a:gd name="connsiteX91" fmla="*/ 1482 w 2427"/>
                <a:gd name="connsiteY91" fmla="*/ 640 h 1469"/>
                <a:gd name="connsiteX92" fmla="*/ 1477 w 2427"/>
                <a:gd name="connsiteY92" fmla="*/ 642 h 1469"/>
                <a:gd name="connsiteX93" fmla="*/ 1473 w 2427"/>
                <a:gd name="connsiteY93" fmla="*/ 644 h 1469"/>
                <a:gd name="connsiteX94" fmla="*/ 1468 w 2427"/>
                <a:gd name="connsiteY94" fmla="*/ 645 h 1469"/>
                <a:gd name="connsiteX95" fmla="*/ 1462 w 2427"/>
                <a:gd name="connsiteY95" fmla="*/ 646 h 1469"/>
                <a:gd name="connsiteX96" fmla="*/ 1458 w 2427"/>
                <a:gd name="connsiteY96" fmla="*/ 647 h 1469"/>
                <a:gd name="connsiteX97" fmla="*/ 1467 w 2427"/>
                <a:gd name="connsiteY97" fmla="*/ 643 h 1469"/>
                <a:gd name="connsiteX98" fmla="*/ 1418 w 2427"/>
                <a:gd name="connsiteY98" fmla="*/ 561 h 1469"/>
                <a:gd name="connsiteX99" fmla="*/ 1405 w 2427"/>
                <a:gd name="connsiteY99" fmla="*/ 452 h 1469"/>
                <a:gd name="connsiteX100" fmla="*/ 1417 w 2427"/>
                <a:gd name="connsiteY100" fmla="*/ 442 h 1469"/>
                <a:gd name="connsiteX101" fmla="*/ 1427 w 2427"/>
                <a:gd name="connsiteY101" fmla="*/ 430 h 1469"/>
                <a:gd name="connsiteX102" fmla="*/ 1438 w 2427"/>
                <a:gd name="connsiteY102" fmla="*/ 417 h 1469"/>
                <a:gd name="connsiteX103" fmla="*/ 1447 w 2427"/>
                <a:gd name="connsiteY103" fmla="*/ 403 h 1469"/>
                <a:gd name="connsiteX104" fmla="*/ 1456 w 2427"/>
                <a:gd name="connsiteY104" fmla="*/ 388 h 1469"/>
                <a:gd name="connsiteX105" fmla="*/ 1465 w 2427"/>
                <a:gd name="connsiteY105" fmla="*/ 372 h 1469"/>
                <a:gd name="connsiteX106" fmla="*/ 1472 w 2427"/>
                <a:gd name="connsiteY106" fmla="*/ 354 h 1469"/>
                <a:gd name="connsiteX107" fmla="*/ 1479 w 2427"/>
                <a:gd name="connsiteY107" fmla="*/ 337 h 1469"/>
                <a:gd name="connsiteX108" fmla="*/ 1487 w 2427"/>
                <a:gd name="connsiteY108" fmla="*/ 471 h 1469"/>
                <a:gd name="connsiteX109" fmla="*/ 1595 w 2427"/>
                <a:gd name="connsiteY109" fmla="*/ 471 h 1469"/>
                <a:gd name="connsiteX110" fmla="*/ 1585 w 2427"/>
                <a:gd name="connsiteY110" fmla="*/ 273 h 1469"/>
                <a:gd name="connsiteX111" fmla="*/ 1584 w 2427"/>
                <a:gd name="connsiteY111" fmla="*/ 265 h 1469"/>
                <a:gd name="connsiteX112" fmla="*/ 1580 w 2427"/>
                <a:gd name="connsiteY112" fmla="*/ 257 h 1469"/>
                <a:gd name="connsiteX113" fmla="*/ 1576 w 2427"/>
                <a:gd name="connsiteY113" fmla="*/ 250 h 1469"/>
                <a:gd name="connsiteX114" fmla="*/ 1570 w 2427"/>
                <a:gd name="connsiteY114" fmla="*/ 243 h 1469"/>
                <a:gd name="connsiteX115" fmla="*/ 1563 w 2427"/>
                <a:gd name="connsiteY115" fmla="*/ 237 h 1469"/>
                <a:gd name="connsiteX116" fmla="*/ 1556 w 2427"/>
                <a:gd name="connsiteY116" fmla="*/ 234 h 1469"/>
                <a:gd name="connsiteX117" fmla="*/ 1546 w 2427"/>
                <a:gd name="connsiteY117" fmla="*/ 231 h 1469"/>
                <a:gd name="connsiteX118" fmla="*/ 1538 w 2427"/>
                <a:gd name="connsiteY118" fmla="*/ 230 h 1469"/>
                <a:gd name="connsiteX119" fmla="*/ 1517 w 2427"/>
                <a:gd name="connsiteY119" fmla="*/ 230 h 1469"/>
                <a:gd name="connsiteX120" fmla="*/ 1511 w 2427"/>
                <a:gd name="connsiteY120" fmla="*/ 230 h 1469"/>
                <a:gd name="connsiteX121" fmla="*/ 1505 w 2427"/>
                <a:gd name="connsiteY121" fmla="*/ 231 h 1469"/>
                <a:gd name="connsiteX122" fmla="*/ 1501 w 2427"/>
                <a:gd name="connsiteY122" fmla="*/ 234 h 1469"/>
                <a:gd name="connsiteX123" fmla="*/ 1495 w 2427"/>
                <a:gd name="connsiteY123" fmla="*/ 236 h 1469"/>
                <a:gd name="connsiteX124" fmla="*/ 1495 w 2427"/>
                <a:gd name="connsiteY124" fmla="*/ 236 h 1469"/>
                <a:gd name="connsiteX125" fmla="*/ 1495 w 2427"/>
                <a:gd name="connsiteY125" fmla="*/ 235 h 1469"/>
                <a:gd name="connsiteX126" fmla="*/ 1495 w 2427"/>
                <a:gd name="connsiteY126" fmla="*/ 235 h 1469"/>
                <a:gd name="connsiteX127" fmla="*/ 1495 w 2427"/>
                <a:gd name="connsiteY127" fmla="*/ 235 h 1469"/>
                <a:gd name="connsiteX128" fmla="*/ 1493 w 2427"/>
                <a:gd name="connsiteY128" fmla="*/ 212 h 1469"/>
                <a:gd name="connsiteX129" fmla="*/ 1488 w 2427"/>
                <a:gd name="connsiteY129" fmla="*/ 188 h 1469"/>
                <a:gd name="connsiteX130" fmla="*/ 1481 w 2427"/>
                <a:gd name="connsiteY130" fmla="*/ 166 h 1469"/>
                <a:gd name="connsiteX131" fmla="*/ 1473 w 2427"/>
                <a:gd name="connsiteY131" fmla="*/ 145 h 1469"/>
                <a:gd name="connsiteX132" fmla="*/ 1462 w 2427"/>
                <a:gd name="connsiteY132" fmla="*/ 124 h 1469"/>
                <a:gd name="connsiteX133" fmla="*/ 1449 w 2427"/>
                <a:gd name="connsiteY133" fmla="*/ 105 h 1469"/>
                <a:gd name="connsiteX134" fmla="*/ 1434 w 2427"/>
                <a:gd name="connsiteY134" fmla="*/ 86 h 1469"/>
                <a:gd name="connsiteX135" fmla="*/ 1418 w 2427"/>
                <a:gd name="connsiteY135" fmla="*/ 69 h 1469"/>
                <a:gd name="connsiteX136" fmla="*/ 1399 w 2427"/>
                <a:gd name="connsiteY136" fmla="*/ 54 h 1469"/>
                <a:gd name="connsiteX137" fmla="*/ 1379 w 2427"/>
                <a:gd name="connsiteY137" fmla="*/ 40 h 1469"/>
                <a:gd name="connsiteX138" fmla="*/ 1359 w 2427"/>
                <a:gd name="connsiteY138" fmla="*/ 28 h 1469"/>
                <a:gd name="connsiteX139" fmla="*/ 1338 w 2427"/>
                <a:gd name="connsiteY139" fmla="*/ 18 h 1469"/>
                <a:gd name="connsiteX140" fmla="*/ 1316 w 2427"/>
                <a:gd name="connsiteY140" fmla="*/ 11 h 1469"/>
                <a:gd name="connsiteX141" fmla="*/ 1294 w 2427"/>
                <a:gd name="connsiteY141" fmla="*/ 5 h 1469"/>
                <a:gd name="connsiteX142" fmla="*/ 1271 w 2427"/>
                <a:gd name="connsiteY142" fmla="*/ 1 h 1469"/>
                <a:gd name="connsiteX143" fmla="*/ 1247 w 2427"/>
                <a:gd name="connsiteY143" fmla="*/ 0 h 1469"/>
                <a:gd name="connsiteX144" fmla="*/ 1225 w 2427"/>
                <a:gd name="connsiteY144" fmla="*/ 1 h 1469"/>
                <a:gd name="connsiteX145" fmla="*/ 1204 w 2427"/>
                <a:gd name="connsiteY145" fmla="*/ 4 h 1469"/>
                <a:gd name="connsiteX146" fmla="*/ 1183 w 2427"/>
                <a:gd name="connsiteY146" fmla="*/ 9 h 1469"/>
                <a:gd name="connsiteX147" fmla="*/ 1163 w 2427"/>
                <a:gd name="connsiteY147" fmla="*/ 15 h 1469"/>
                <a:gd name="connsiteX148" fmla="*/ 1144 w 2427"/>
                <a:gd name="connsiteY148" fmla="*/ 25 h 1469"/>
                <a:gd name="connsiteX149" fmla="*/ 1127 w 2427"/>
                <a:gd name="connsiteY149" fmla="*/ 34 h 1469"/>
                <a:gd name="connsiteX150" fmla="*/ 1110 w 2427"/>
                <a:gd name="connsiteY150" fmla="*/ 46 h 1469"/>
                <a:gd name="connsiteX151" fmla="*/ 1095 w 2427"/>
                <a:gd name="connsiteY151" fmla="*/ 60 h 1469"/>
                <a:gd name="connsiteX152" fmla="*/ 1080 w 2427"/>
                <a:gd name="connsiteY152" fmla="*/ 74 h 1469"/>
                <a:gd name="connsiteX153" fmla="*/ 1068 w 2427"/>
                <a:gd name="connsiteY153" fmla="*/ 90 h 1469"/>
                <a:gd name="connsiteX154" fmla="*/ 1057 w 2427"/>
                <a:gd name="connsiteY154" fmla="*/ 106 h 1469"/>
                <a:gd name="connsiteX155" fmla="*/ 1047 w 2427"/>
                <a:gd name="connsiteY155" fmla="*/ 125 h 1469"/>
                <a:gd name="connsiteX156" fmla="*/ 1039 w 2427"/>
                <a:gd name="connsiteY156" fmla="*/ 144 h 1469"/>
                <a:gd name="connsiteX157" fmla="*/ 1033 w 2427"/>
                <a:gd name="connsiteY157" fmla="*/ 164 h 1469"/>
                <a:gd name="connsiteX158" fmla="*/ 1029 w 2427"/>
                <a:gd name="connsiteY158" fmla="*/ 185 h 1469"/>
                <a:gd name="connsiteX159" fmla="*/ 1026 w 2427"/>
                <a:gd name="connsiteY159" fmla="*/ 207 h 1469"/>
                <a:gd name="connsiteX160" fmla="*/ 1003 w 2427"/>
                <a:gd name="connsiteY160" fmla="*/ 227 h 1469"/>
                <a:gd name="connsiteX161" fmla="*/ 976 w 2427"/>
                <a:gd name="connsiteY161" fmla="*/ 251 h 1469"/>
                <a:gd name="connsiteX162" fmla="*/ 947 w 2427"/>
                <a:gd name="connsiteY162" fmla="*/ 279 h 1469"/>
                <a:gd name="connsiteX163" fmla="*/ 919 w 2427"/>
                <a:gd name="connsiteY163" fmla="*/ 309 h 1469"/>
                <a:gd name="connsiteX164" fmla="*/ 893 w 2427"/>
                <a:gd name="connsiteY164" fmla="*/ 338 h 1469"/>
                <a:gd name="connsiteX165" fmla="*/ 873 w 2427"/>
                <a:gd name="connsiteY165" fmla="*/ 366 h 1469"/>
                <a:gd name="connsiteX166" fmla="*/ 860 w 2427"/>
                <a:gd name="connsiteY166" fmla="*/ 391 h 1469"/>
                <a:gd name="connsiteX167" fmla="*/ 858 w 2427"/>
                <a:gd name="connsiteY167" fmla="*/ 414 h 1469"/>
                <a:gd name="connsiteX168" fmla="*/ 860 w 2427"/>
                <a:gd name="connsiteY168" fmla="*/ 422 h 1469"/>
                <a:gd name="connsiteX169" fmla="*/ 864 w 2427"/>
                <a:gd name="connsiteY169" fmla="*/ 429 h 1469"/>
                <a:gd name="connsiteX170" fmla="*/ 870 w 2427"/>
                <a:gd name="connsiteY170" fmla="*/ 435 h 1469"/>
                <a:gd name="connsiteX171" fmla="*/ 877 w 2427"/>
                <a:gd name="connsiteY171" fmla="*/ 439 h 1469"/>
                <a:gd name="connsiteX172" fmla="*/ 887 w 2427"/>
                <a:gd name="connsiteY172" fmla="*/ 444 h 1469"/>
                <a:gd name="connsiteX173" fmla="*/ 898 w 2427"/>
                <a:gd name="connsiteY173" fmla="*/ 449 h 1469"/>
                <a:gd name="connsiteX174" fmla="*/ 911 w 2427"/>
                <a:gd name="connsiteY174" fmla="*/ 452 h 1469"/>
                <a:gd name="connsiteX175" fmla="*/ 923 w 2427"/>
                <a:gd name="connsiteY175" fmla="*/ 456 h 1469"/>
                <a:gd name="connsiteX176" fmla="*/ 936 w 2427"/>
                <a:gd name="connsiteY176" fmla="*/ 459 h 1469"/>
                <a:gd name="connsiteX177" fmla="*/ 950 w 2427"/>
                <a:gd name="connsiteY177" fmla="*/ 462 h 1469"/>
                <a:gd name="connsiteX178" fmla="*/ 964 w 2427"/>
                <a:gd name="connsiteY178" fmla="*/ 465 h 1469"/>
                <a:gd name="connsiteX179" fmla="*/ 978 w 2427"/>
                <a:gd name="connsiteY179" fmla="*/ 466 h 1469"/>
                <a:gd name="connsiteX180" fmla="*/ 991 w 2427"/>
                <a:gd name="connsiteY180" fmla="*/ 469 h 1469"/>
                <a:gd name="connsiteX181" fmla="*/ 1005 w 2427"/>
                <a:gd name="connsiteY181" fmla="*/ 470 h 1469"/>
                <a:gd name="connsiteX182" fmla="*/ 1018 w 2427"/>
                <a:gd name="connsiteY182" fmla="*/ 472 h 1469"/>
                <a:gd name="connsiteX183" fmla="*/ 1030 w 2427"/>
                <a:gd name="connsiteY183" fmla="*/ 473 h 1469"/>
                <a:gd name="connsiteX184" fmla="*/ 1041 w 2427"/>
                <a:gd name="connsiteY184" fmla="*/ 473 h 1469"/>
                <a:gd name="connsiteX185" fmla="*/ 1052 w 2427"/>
                <a:gd name="connsiteY185" fmla="*/ 474 h 1469"/>
                <a:gd name="connsiteX186" fmla="*/ 1061 w 2427"/>
                <a:gd name="connsiteY186" fmla="*/ 476 h 1469"/>
                <a:gd name="connsiteX187" fmla="*/ 1069 w 2427"/>
                <a:gd name="connsiteY187" fmla="*/ 476 h 1469"/>
                <a:gd name="connsiteX188" fmla="*/ 1082 w 2427"/>
                <a:gd name="connsiteY188" fmla="*/ 589 h 1469"/>
                <a:gd name="connsiteX189" fmla="*/ 1082 w 2427"/>
                <a:gd name="connsiteY189" fmla="*/ 593 h 1469"/>
                <a:gd name="connsiteX190" fmla="*/ 1074 w 2427"/>
                <a:gd name="connsiteY190" fmla="*/ 590 h 1469"/>
                <a:gd name="connsiteX191" fmla="*/ 1067 w 2427"/>
                <a:gd name="connsiteY191" fmla="*/ 588 h 1469"/>
                <a:gd name="connsiteX192" fmla="*/ 1059 w 2427"/>
                <a:gd name="connsiteY192" fmla="*/ 588 h 1469"/>
                <a:gd name="connsiteX193" fmla="*/ 1051 w 2427"/>
                <a:gd name="connsiteY193" fmla="*/ 590 h 1469"/>
                <a:gd name="connsiteX194" fmla="*/ 1046 w 2427"/>
                <a:gd name="connsiteY194" fmla="*/ 591 h 1469"/>
                <a:gd name="connsiteX195" fmla="*/ 1043 w 2427"/>
                <a:gd name="connsiteY195" fmla="*/ 593 h 1469"/>
                <a:gd name="connsiteX196" fmla="*/ 1039 w 2427"/>
                <a:gd name="connsiteY196" fmla="*/ 594 h 1469"/>
                <a:gd name="connsiteX197" fmla="*/ 1037 w 2427"/>
                <a:gd name="connsiteY197" fmla="*/ 595 h 1469"/>
                <a:gd name="connsiteX198" fmla="*/ 969 w 2427"/>
                <a:gd name="connsiteY198" fmla="*/ 501 h 1469"/>
                <a:gd name="connsiteX199" fmla="*/ 968 w 2427"/>
                <a:gd name="connsiteY199" fmla="*/ 500 h 1469"/>
                <a:gd name="connsiteX200" fmla="*/ 963 w 2427"/>
                <a:gd name="connsiteY200" fmla="*/ 497 h 1469"/>
                <a:gd name="connsiteX201" fmla="*/ 957 w 2427"/>
                <a:gd name="connsiteY201" fmla="*/ 493 h 1469"/>
                <a:gd name="connsiteX202" fmla="*/ 951 w 2427"/>
                <a:gd name="connsiteY202" fmla="*/ 491 h 1469"/>
                <a:gd name="connsiteX203" fmla="*/ 943 w 2427"/>
                <a:gd name="connsiteY203" fmla="*/ 488 h 1469"/>
                <a:gd name="connsiteX204" fmla="*/ 936 w 2427"/>
                <a:gd name="connsiteY204" fmla="*/ 488 h 1469"/>
                <a:gd name="connsiteX205" fmla="*/ 928 w 2427"/>
                <a:gd name="connsiteY205" fmla="*/ 491 h 1469"/>
                <a:gd name="connsiteX206" fmla="*/ 920 w 2427"/>
                <a:gd name="connsiteY206" fmla="*/ 493 h 1469"/>
                <a:gd name="connsiteX207" fmla="*/ 912 w 2427"/>
                <a:gd name="connsiteY207" fmla="*/ 499 h 1469"/>
                <a:gd name="connsiteX208" fmla="*/ 900 w 2427"/>
                <a:gd name="connsiteY208" fmla="*/ 514 h 1469"/>
                <a:gd name="connsiteX209" fmla="*/ 897 w 2427"/>
                <a:gd name="connsiteY209" fmla="*/ 529 h 1469"/>
                <a:gd name="connsiteX210" fmla="*/ 899 w 2427"/>
                <a:gd name="connsiteY210" fmla="*/ 543 h 1469"/>
                <a:gd name="connsiteX211" fmla="*/ 904 w 2427"/>
                <a:gd name="connsiteY211" fmla="*/ 554 h 1469"/>
                <a:gd name="connsiteX212" fmla="*/ 906 w 2427"/>
                <a:gd name="connsiteY212" fmla="*/ 557 h 1469"/>
                <a:gd name="connsiteX213" fmla="*/ 912 w 2427"/>
                <a:gd name="connsiteY213" fmla="*/ 564 h 1469"/>
                <a:gd name="connsiteX214" fmla="*/ 920 w 2427"/>
                <a:gd name="connsiteY214" fmla="*/ 576 h 1469"/>
                <a:gd name="connsiteX215" fmla="*/ 930 w 2427"/>
                <a:gd name="connsiteY215" fmla="*/ 590 h 1469"/>
                <a:gd name="connsiteX216" fmla="*/ 941 w 2427"/>
                <a:gd name="connsiteY216" fmla="*/ 604 h 1469"/>
                <a:gd name="connsiteX217" fmla="*/ 953 w 2427"/>
                <a:gd name="connsiteY217" fmla="*/ 619 h 1469"/>
                <a:gd name="connsiteX218" fmla="*/ 962 w 2427"/>
                <a:gd name="connsiteY218" fmla="*/ 632 h 1469"/>
                <a:gd name="connsiteX219" fmla="*/ 970 w 2427"/>
                <a:gd name="connsiteY219" fmla="*/ 643 h 1469"/>
                <a:gd name="connsiteX220" fmla="*/ 944 w 2427"/>
                <a:gd name="connsiteY220" fmla="*/ 636 h 1469"/>
                <a:gd name="connsiteX221" fmla="*/ 922 w 2427"/>
                <a:gd name="connsiteY221" fmla="*/ 628 h 1469"/>
                <a:gd name="connsiteX222" fmla="*/ 902 w 2427"/>
                <a:gd name="connsiteY222" fmla="*/ 618 h 1469"/>
                <a:gd name="connsiteX223" fmla="*/ 886 w 2427"/>
                <a:gd name="connsiteY223" fmla="*/ 609 h 1469"/>
                <a:gd name="connsiteX224" fmla="*/ 873 w 2427"/>
                <a:gd name="connsiteY224" fmla="*/ 600 h 1469"/>
                <a:gd name="connsiteX225" fmla="*/ 863 w 2427"/>
                <a:gd name="connsiteY225" fmla="*/ 589 h 1469"/>
                <a:gd name="connsiteX226" fmla="*/ 857 w 2427"/>
                <a:gd name="connsiteY226" fmla="*/ 578 h 1469"/>
                <a:gd name="connsiteX227" fmla="*/ 854 w 2427"/>
                <a:gd name="connsiteY227" fmla="*/ 567 h 1469"/>
                <a:gd name="connsiteX228" fmla="*/ 853 w 2427"/>
                <a:gd name="connsiteY228" fmla="*/ 559 h 1469"/>
                <a:gd name="connsiteX229" fmla="*/ 853 w 2427"/>
                <a:gd name="connsiteY229" fmla="*/ 552 h 1469"/>
                <a:gd name="connsiteX230" fmla="*/ 853 w 2427"/>
                <a:gd name="connsiteY230" fmla="*/ 545 h 1469"/>
                <a:gd name="connsiteX231" fmla="*/ 854 w 2427"/>
                <a:gd name="connsiteY231" fmla="*/ 538 h 1469"/>
                <a:gd name="connsiteX232" fmla="*/ 856 w 2427"/>
                <a:gd name="connsiteY232" fmla="*/ 518 h 1469"/>
                <a:gd name="connsiteX233" fmla="*/ 837 w 2427"/>
                <a:gd name="connsiteY233" fmla="*/ 520 h 1469"/>
                <a:gd name="connsiteX234" fmla="*/ 802 w 2427"/>
                <a:gd name="connsiteY234" fmla="*/ 524 h 1469"/>
                <a:gd name="connsiteX235" fmla="*/ 767 w 2427"/>
                <a:gd name="connsiteY235" fmla="*/ 528 h 1469"/>
                <a:gd name="connsiteX236" fmla="*/ 732 w 2427"/>
                <a:gd name="connsiteY236" fmla="*/ 532 h 1469"/>
                <a:gd name="connsiteX237" fmla="*/ 698 w 2427"/>
                <a:gd name="connsiteY237" fmla="*/ 538 h 1469"/>
                <a:gd name="connsiteX238" fmla="*/ 664 w 2427"/>
                <a:gd name="connsiteY238" fmla="*/ 542 h 1469"/>
                <a:gd name="connsiteX239" fmla="*/ 631 w 2427"/>
                <a:gd name="connsiteY239" fmla="*/ 548 h 1469"/>
                <a:gd name="connsiteX240" fmla="*/ 600 w 2427"/>
                <a:gd name="connsiteY240" fmla="*/ 554 h 1469"/>
                <a:gd name="connsiteX241" fmla="*/ 567 w 2427"/>
                <a:gd name="connsiteY241" fmla="*/ 560 h 1469"/>
                <a:gd name="connsiteX242" fmla="*/ 537 w 2427"/>
                <a:gd name="connsiteY242" fmla="*/ 567 h 1469"/>
                <a:gd name="connsiteX243" fmla="*/ 506 w 2427"/>
                <a:gd name="connsiteY243" fmla="*/ 574 h 1469"/>
                <a:gd name="connsiteX244" fmla="*/ 476 w 2427"/>
                <a:gd name="connsiteY244" fmla="*/ 581 h 1469"/>
                <a:gd name="connsiteX245" fmla="*/ 447 w 2427"/>
                <a:gd name="connsiteY245" fmla="*/ 589 h 1469"/>
                <a:gd name="connsiteX246" fmla="*/ 417 w 2427"/>
                <a:gd name="connsiteY246" fmla="*/ 596 h 1469"/>
                <a:gd name="connsiteX247" fmla="*/ 390 w 2427"/>
                <a:gd name="connsiteY247" fmla="*/ 604 h 1469"/>
                <a:gd name="connsiteX248" fmla="*/ 362 w 2427"/>
                <a:gd name="connsiteY248" fmla="*/ 614 h 1469"/>
                <a:gd name="connsiteX249" fmla="*/ 337 w 2427"/>
                <a:gd name="connsiteY249" fmla="*/ 622 h 1469"/>
                <a:gd name="connsiteX250" fmla="*/ 311 w 2427"/>
                <a:gd name="connsiteY250" fmla="*/ 631 h 1469"/>
                <a:gd name="connsiteX251" fmla="*/ 285 w 2427"/>
                <a:gd name="connsiteY251" fmla="*/ 640 h 1469"/>
                <a:gd name="connsiteX252" fmla="*/ 262 w 2427"/>
                <a:gd name="connsiteY252" fmla="*/ 650 h 1469"/>
                <a:gd name="connsiteX253" fmla="*/ 238 w 2427"/>
                <a:gd name="connsiteY253" fmla="*/ 660 h 1469"/>
                <a:gd name="connsiteX254" fmla="*/ 215 w 2427"/>
                <a:gd name="connsiteY254" fmla="*/ 671 h 1469"/>
                <a:gd name="connsiteX255" fmla="*/ 194 w 2427"/>
                <a:gd name="connsiteY255" fmla="*/ 681 h 1469"/>
                <a:gd name="connsiteX256" fmla="*/ 173 w 2427"/>
                <a:gd name="connsiteY256" fmla="*/ 692 h 1469"/>
                <a:gd name="connsiteX257" fmla="*/ 153 w 2427"/>
                <a:gd name="connsiteY257" fmla="*/ 702 h 1469"/>
                <a:gd name="connsiteX258" fmla="*/ 134 w 2427"/>
                <a:gd name="connsiteY258" fmla="*/ 714 h 1469"/>
                <a:gd name="connsiteX259" fmla="*/ 116 w 2427"/>
                <a:gd name="connsiteY259" fmla="*/ 726 h 1469"/>
                <a:gd name="connsiteX260" fmla="*/ 98 w 2427"/>
                <a:gd name="connsiteY260" fmla="*/ 737 h 1469"/>
                <a:gd name="connsiteX261" fmla="*/ 82 w 2427"/>
                <a:gd name="connsiteY261" fmla="*/ 749 h 1469"/>
                <a:gd name="connsiteX262" fmla="*/ 67 w 2427"/>
                <a:gd name="connsiteY262" fmla="*/ 762 h 1469"/>
                <a:gd name="connsiteX263" fmla="*/ 53 w 2427"/>
                <a:gd name="connsiteY263" fmla="*/ 774 h 1469"/>
                <a:gd name="connsiteX264" fmla="*/ 40 w 2427"/>
                <a:gd name="connsiteY264" fmla="*/ 787 h 1469"/>
                <a:gd name="connsiteX265" fmla="*/ 27 w 2427"/>
                <a:gd name="connsiteY265" fmla="*/ 799 h 1469"/>
                <a:gd name="connsiteX266" fmla="*/ 8 w 2427"/>
                <a:gd name="connsiteY266" fmla="*/ 836 h 1469"/>
                <a:gd name="connsiteX267" fmla="*/ 0 w 2427"/>
                <a:gd name="connsiteY267" fmla="*/ 882 h 1469"/>
                <a:gd name="connsiteX268" fmla="*/ 0 w 2427"/>
                <a:gd name="connsiteY268" fmla="*/ 927 h 1469"/>
                <a:gd name="connsiteX269" fmla="*/ 1 w 2427"/>
                <a:gd name="connsiteY269" fmla="*/ 958 h 1469"/>
                <a:gd name="connsiteX270" fmla="*/ 4 w 2427"/>
                <a:gd name="connsiteY270" fmla="*/ 983 h 1469"/>
                <a:gd name="connsiteX271" fmla="*/ 8 w 2427"/>
                <a:gd name="connsiteY271" fmla="*/ 1009 h 1469"/>
                <a:gd name="connsiteX272" fmla="*/ 14 w 2427"/>
                <a:gd name="connsiteY272" fmla="*/ 1034 h 1469"/>
                <a:gd name="connsiteX273" fmla="*/ 21 w 2427"/>
                <a:gd name="connsiteY273" fmla="*/ 1059 h 1469"/>
                <a:gd name="connsiteX274" fmla="*/ 29 w 2427"/>
                <a:gd name="connsiteY274" fmla="*/ 1082 h 1469"/>
                <a:gd name="connsiteX275" fmla="*/ 40 w 2427"/>
                <a:gd name="connsiteY275" fmla="*/ 1103 h 1469"/>
                <a:gd name="connsiteX276" fmla="*/ 51 w 2427"/>
                <a:gd name="connsiteY276" fmla="*/ 1122 h 1469"/>
                <a:gd name="connsiteX277" fmla="*/ 64 w 2427"/>
                <a:gd name="connsiteY277" fmla="*/ 1136 h 1469"/>
                <a:gd name="connsiteX278" fmla="*/ 81 w 2427"/>
                <a:gd name="connsiteY278" fmla="*/ 1149 h 1469"/>
                <a:gd name="connsiteX279" fmla="*/ 98 w 2427"/>
                <a:gd name="connsiteY279" fmla="*/ 1162 h 1469"/>
                <a:gd name="connsiteX280" fmla="*/ 118 w 2427"/>
                <a:gd name="connsiteY280" fmla="*/ 1173 h 1469"/>
                <a:gd name="connsiteX281" fmla="*/ 138 w 2427"/>
                <a:gd name="connsiteY281" fmla="*/ 1184 h 1469"/>
                <a:gd name="connsiteX282" fmla="*/ 160 w 2427"/>
                <a:gd name="connsiteY282" fmla="*/ 1193 h 1469"/>
                <a:gd name="connsiteX283" fmla="*/ 184 w 2427"/>
                <a:gd name="connsiteY283" fmla="*/ 1203 h 1469"/>
                <a:gd name="connsiteX284" fmla="*/ 208 w 2427"/>
                <a:gd name="connsiteY284" fmla="*/ 1211 h 1469"/>
                <a:gd name="connsiteX285" fmla="*/ 234 w 2427"/>
                <a:gd name="connsiteY285" fmla="*/ 1218 h 1469"/>
                <a:gd name="connsiteX286" fmla="*/ 242 w 2427"/>
                <a:gd name="connsiteY286" fmla="*/ 1239 h 1469"/>
                <a:gd name="connsiteX287" fmla="*/ 250 w 2427"/>
                <a:gd name="connsiteY287" fmla="*/ 1259 h 1469"/>
                <a:gd name="connsiteX288" fmla="*/ 261 w 2427"/>
                <a:gd name="connsiteY288" fmla="*/ 1279 h 1469"/>
                <a:gd name="connsiteX289" fmla="*/ 272 w 2427"/>
                <a:gd name="connsiteY289" fmla="*/ 1298 h 1469"/>
                <a:gd name="connsiteX290" fmla="*/ 285 w 2427"/>
                <a:gd name="connsiteY290" fmla="*/ 1317 h 1469"/>
                <a:gd name="connsiteX291" fmla="*/ 298 w 2427"/>
                <a:gd name="connsiteY291" fmla="*/ 1335 h 1469"/>
                <a:gd name="connsiteX292" fmla="*/ 313 w 2427"/>
                <a:gd name="connsiteY292" fmla="*/ 1352 h 1469"/>
                <a:gd name="connsiteX293" fmla="*/ 330 w 2427"/>
                <a:gd name="connsiteY293" fmla="*/ 1368 h 1469"/>
                <a:gd name="connsiteX294" fmla="*/ 342 w 2427"/>
                <a:gd name="connsiteY294" fmla="*/ 1380 h 1469"/>
                <a:gd name="connsiteX295" fmla="*/ 357 w 2427"/>
                <a:gd name="connsiteY295" fmla="*/ 1392 h 1469"/>
                <a:gd name="connsiteX296" fmla="*/ 371 w 2427"/>
                <a:gd name="connsiteY296" fmla="*/ 1402 h 1469"/>
                <a:gd name="connsiteX297" fmla="*/ 385 w 2427"/>
                <a:gd name="connsiteY297" fmla="*/ 1412 h 1469"/>
                <a:gd name="connsiteX298" fmla="*/ 400 w 2427"/>
                <a:gd name="connsiteY298" fmla="*/ 1421 h 1469"/>
                <a:gd name="connsiteX299" fmla="*/ 415 w 2427"/>
                <a:gd name="connsiteY299" fmla="*/ 1429 h 1469"/>
                <a:gd name="connsiteX300" fmla="*/ 430 w 2427"/>
                <a:gd name="connsiteY300" fmla="*/ 1436 h 1469"/>
                <a:gd name="connsiteX301" fmla="*/ 447 w 2427"/>
                <a:gd name="connsiteY301" fmla="*/ 1443 h 1469"/>
                <a:gd name="connsiteX302" fmla="*/ 462 w 2427"/>
                <a:gd name="connsiteY302" fmla="*/ 1449 h 1469"/>
                <a:gd name="connsiteX303" fmla="*/ 478 w 2427"/>
                <a:gd name="connsiteY303" fmla="*/ 1455 h 1469"/>
                <a:gd name="connsiteX304" fmla="*/ 494 w 2427"/>
                <a:gd name="connsiteY304" fmla="*/ 1458 h 1469"/>
                <a:gd name="connsiteX305" fmla="*/ 512 w 2427"/>
                <a:gd name="connsiteY305" fmla="*/ 1462 h 1469"/>
                <a:gd name="connsiteX306" fmla="*/ 528 w 2427"/>
                <a:gd name="connsiteY306" fmla="*/ 1465 h 1469"/>
                <a:gd name="connsiteX307" fmla="*/ 546 w 2427"/>
                <a:gd name="connsiteY307" fmla="*/ 1468 h 1469"/>
                <a:gd name="connsiteX308" fmla="*/ 562 w 2427"/>
                <a:gd name="connsiteY308" fmla="*/ 1469 h 1469"/>
                <a:gd name="connsiteX309" fmla="*/ 580 w 2427"/>
                <a:gd name="connsiteY309" fmla="*/ 1469 h 1469"/>
                <a:gd name="connsiteX310" fmla="*/ 597 w 2427"/>
                <a:gd name="connsiteY310" fmla="*/ 1469 h 1469"/>
                <a:gd name="connsiteX311" fmla="*/ 614 w 2427"/>
                <a:gd name="connsiteY311" fmla="*/ 1468 h 1469"/>
                <a:gd name="connsiteX312" fmla="*/ 631 w 2427"/>
                <a:gd name="connsiteY312" fmla="*/ 1465 h 1469"/>
                <a:gd name="connsiteX313" fmla="*/ 648 w 2427"/>
                <a:gd name="connsiteY313" fmla="*/ 1462 h 1469"/>
                <a:gd name="connsiteX314" fmla="*/ 664 w 2427"/>
                <a:gd name="connsiteY314" fmla="*/ 1458 h 1469"/>
                <a:gd name="connsiteX315" fmla="*/ 679 w 2427"/>
                <a:gd name="connsiteY315" fmla="*/ 1455 h 1469"/>
                <a:gd name="connsiteX316" fmla="*/ 695 w 2427"/>
                <a:gd name="connsiteY316" fmla="*/ 1449 h 1469"/>
                <a:gd name="connsiteX317" fmla="*/ 711 w 2427"/>
                <a:gd name="connsiteY317" fmla="*/ 1443 h 1469"/>
                <a:gd name="connsiteX318" fmla="*/ 726 w 2427"/>
                <a:gd name="connsiteY318" fmla="*/ 1436 h 1469"/>
                <a:gd name="connsiteX319" fmla="*/ 740 w 2427"/>
                <a:gd name="connsiteY319" fmla="*/ 1429 h 1469"/>
                <a:gd name="connsiteX320" fmla="*/ 754 w 2427"/>
                <a:gd name="connsiteY320" fmla="*/ 1421 h 1469"/>
                <a:gd name="connsiteX321" fmla="*/ 768 w 2427"/>
                <a:gd name="connsiteY321" fmla="*/ 1412 h 1469"/>
                <a:gd name="connsiteX322" fmla="*/ 781 w 2427"/>
                <a:gd name="connsiteY322" fmla="*/ 1402 h 1469"/>
                <a:gd name="connsiteX323" fmla="*/ 794 w 2427"/>
                <a:gd name="connsiteY323" fmla="*/ 1392 h 1469"/>
                <a:gd name="connsiteX324" fmla="*/ 807 w 2427"/>
                <a:gd name="connsiteY324" fmla="*/ 1380 h 1469"/>
                <a:gd name="connsiteX325" fmla="*/ 818 w 2427"/>
                <a:gd name="connsiteY325" fmla="*/ 1368 h 1469"/>
                <a:gd name="connsiteX326" fmla="*/ 830 w 2427"/>
                <a:gd name="connsiteY326" fmla="*/ 1356 h 1469"/>
                <a:gd name="connsiteX327" fmla="*/ 842 w 2427"/>
                <a:gd name="connsiteY327" fmla="*/ 1342 h 1469"/>
                <a:gd name="connsiteX328" fmla="*/ 851 w 2427"/>
                <a:gd name="connsiteY328" fmla="*/ 1326 h 1469"/>
                <a:gd name="connsiteX329" fmla="*/ 861 w 2427"/>
                <a:gd name="connsiteY329" fmla="*/ 1311 h 1469"/>
                <a:gd name="connsiteX330" fmla="*/ 870 w 2427"/>
                <a:gd name="connsiteY330" fmla="*/ 1296 h 1469"/>
                <a:gd name="connsiteX331" fmla="*/ 877 w 2427"/>
                <a:gd name="connsiteY331" fmla="*/ 1281 h 1469"/>
                <a:gd name="connsiteX332" fmla="*/ 884 w 2427"/>
                <a:gd name="connsiteY332" fmla="*/ 1264 h 1469"/>
                <a:gd name="connsiteX333" fmla="*/ 889 w 2427"/>
                <a:gd name="connsiteY333" fmla="*/ 1248 h 1469"/>
                <a:gd name="connsiteX334" fmla="*/ 908 w 2427"/>
                <a:gd name="connsiteY334" fmla="*/ 1248 h 1469"/>
                <a:gd name="connsiteX335" fmla="*/ 927 w 2427"/>
                <a:gd name="connsiteY335" fmla="*/ 1247 h 1469"/>
                <a:gd name="connsiteX336" fmla="*/ 946 w 2427"/>
                <a:gd name="connsiteY336" fmla="*/ 1247 h 1469"/>
                <a:gd name="connsiteX337" fmla="*/ 964 w 2427"/>
                <a:gd name="connsiteY337" fmla="*/ 1247 h 1469"/>
                <a:gd name="connsiteX338" fmla="*/ 983 w 2427"/>
                <a:gd name="connsiteY338" fmla="*/ 1246 h 1469"/>
                <a:gd name="connsiteX339" fmla="*/ 1002 w 2427"/>
                <a:gd name="connsiteY339" fmla="*/ 1246 h 1469"/>
                <a:gd name="connsiteX340" fmla="*/ 1020 w 2427"/>
                <a:gd name="connsiteY340" fmla="*/ 1246 h 1469"/>
                <a:gd name="connsiteX341" fmla="*/ 1039 w 2427"/>
                <a:gd name="connsiteY341" fmla="*/ 1245 h 1469"/>
                <a:gd name="connsiteX342" fmla="*/ 1058 w 2427"/>
                <a:gd name="connsiteY342" fmla="*/ 1245 h 1469"/>
                <a:gd name="connsiteX343" fmla="*/ 1078 w 2427"/>
                <a:gd name="connsiteY343" fmla="*/ 1245 h 1469"/>
                <a:gd name="connsiteX344" fmla="*/ 1096 w 2427"/>
                <a:gd name="connsiteY344" fmla="*/ 1245 h 1469"/>
                <a:gd name="connsiteX345" fmla="*/ 1116 w 2427"/>
                <a:gd name="connsiteY345" fmla="*/ 1243 h 1469"/>
                <a:gd name="connsiteX346" fmla="*/ 1135 w 2427"/>
                <a:gd name="connsiteY346" fmla="*/ 1243 h 1469"/>
                <a:gd name="connsiteX347" fmla="*/ 1155 w 2427"/>
                <a:gd name="connsiteY347" fmla="*/ 1243 h 1469"/>
                <a:gd name="connsiteX348" fmla="*/ 1174 w 2427"/>
                <a:gd name="connsiteY348" fmla="*/ 1243 h 1469"/>
                <a:gd name="connsiteX349" fmla="*/ 1193 w 2427"/>
                <a:gd name="connsiteY349" fmla="*/ 1243 h 1469"/>
                <a:gd name="connsiteX350" fmla="*/ 1214 w 2427"/>
                <a:gd name="connsiteY350" fmla="*/ 1243 h 1469"/>
                <a:gd name="connsiteX351" fmla="*/ 1235 w 2427"/>
                <a:gd name="connsiteY351" fmla="*/ 1243 h 1469"/>
                <a:gd name="connsiteX352" fmla="*/ 1257 w 2427"/>
                <a:gd name="connsiteY352" fmla="*/ 1243 h 1469"/>
                <a:gd name="connsiteX353" fmla="*/ 1278 w 2427"/>
                <a:gd name="connsiteY353" fmla="*/ 1245 h 1469"/>
                <a:gd name="connsiteX354" fmla="*/ 1299 w 2427"/>
                <a:gd name="connsiteY354" fmla="*/ 1245 h 1469"/>
                <a:gd name="connsiteX355" fmla="*/ 1320 w 2427"/>
                <a:gd name="connsiteY355" fmla="*/ 1245 h 1469"/>
                <a:gd name="connsiteX356" fmla="*/ 1339 w 2427"/>
                <a:gd name="connsiteY356" fmla="*/ 1246 h 1469"/>
                <a:gd name="connsiteX357" fmla="*/ 1361 w 2427"/>
                <a:gd name="connsiteY357" fmla="*/ 1246 h 1469"/>
                <a:gd name="connsiteX358" fmla="*/ 1380 w 2427"/>
                <a:gd name="connsiteY358" fmla="*/ 1247 h 1469"/>
                <a:gd name="connsiteX359" fmla="*/ 1401 w 2427"/>
                <a:gd name="connsiteY359" fmla="*/ 1248 h 1469"/>
                <a:gd name="connsiteX360" fmla="*/ 1421 w 2427"/>
                <a:gd name="connsiteY360" fmla="*/ 1248 h 1469"/>
                <a:gd name="connsiteX361" fmla="*/ 1441 w 2427"/>
                <a:gd name="connsiteY361" fmla="*/ 1249 h 1469"/>
                <a:gd name="connsiteX362" fmla="*/ 1461 w 2427"/>
                <a:gd name="connsiteY362" fmla="*/ 1250 h 1469"/>
                <a:gd name="connsiteX363" fmla="*/ 1481 w 2427"/>
                <a:gd name="connsiteY363" fmla="*/ 1252 h 1469"/>
                <a:gd name="connsiteX364" fmla="*/ 1501 w 2427"/>
                <a:gd name="connsiteY364" fmla="*/ 1252 h 1469"/>
                <a:gd name="connsiteX365" fmla="*/ 1521 w 2427"/>
                <a:gd name="connsiteY365" fmla="*/ 1253 h 1469"/>
                <a:gd name="connsiteX366" fmla="*/ 1496 w 2427"/>
                <a:gd name="connsiteY366" fmla="*/ 1203 h 1469"/>
                <a:gd name="connsiteX367" fmla="*/ 1449 w 2427"/>
                <a:gd name="connsiteY367" fmla="*/ 1203 h 1469"/>
                <a:gd name="connsiteX368" fmla="*/ 1412 w 2427"/>
                <a:gd name="connsiteY368" fmla="*/ 1158 h 1469"/>
                <a:gd name="connsiteX369" fmla="*/ 1421 w 2427"/>
                <a:gd name="connsiteY369" fmla="*/ 1134 h 1469"/>
                <a:gd name="connsiteX370" fmla="*/ 1431 w 2427"/>
                <a:gd name="connsiteY370" fmla="*/ 1104 h 1469"/>
                <a:gd name="connsiteX371" fmla="*/ 1427 w 2427"/>
                <a:gd name="connsiteY371" fmla="*/ 1098 h 1469"/>
                <a:gd name="connsiteX372" fmla="*/ 1475 w 2427"/>
                <a:gd name="connsiteY372" fmla="*/ 1053 h 1469"/>
                <a:gd name="connsiteX373" fmla="*/ 1425 w 2427"/>
                <a:gd name="connsiteY373" fmla="*/ 1050 h 1469"/>
                <a:gd name="connsiteX374" fmla="*/ 1487 w 2427"/>
                <a:gd name="connsiteY374" fmla="*/ 891 h 1469"/>
                <a:gd name="connsiteX375" fmla="*/ 1538 w 2427"/>
                <a:gd name="connsiteY375" fmla="*/ 843 h 1469"/>
                <a:gd name="connsiteX376" fmla="*/ 1570 w 2427"/>
                <a:gd name="connsiteY376" fmla="*/ 795 h 1469"/>
                <a:gd name="connsiteX377" fmla="*/ 1629 w 2427"/>
                <a:gd name="connsiteY377" fmla="*/ 762 h 1469"/>
                <a:gd name="connsiteX378" fmla="*/ 1632 w 2427"/>
                <a:gd name="connsiteY378" fmla="*/ 804 h 1469"/>
                <a:gd name="connsiteX379" fmla="*/ 1643 w 2427"/>
                <a:gd name="connsiteY379" fmla="*/ 772 h 1469"/>
                <a:gd name="connsiteX380" fmla="*/ 1657 w 2427"/>
                <a:gd name="connsiteY380" fmla="*/ 782 h 1469"/>
                <a:gd name="connsiteX381" fmla="*/ 1673 w 2427"/>
                <a:gd name="connsiteY381" fmla="*/ 791 h 1469"/>
                <a:gd name="connsiteX382" fmla="*/ 1688 w 2427"/>
                <a:gd name="connsiteY382" fmla="*/ 754 h 1469"/>
                <a:gd name="connsiteX383" fmla="*/ 1703 w 2427"/>
                <a:gd name="connsiteY383" fmla="*/ 761 h 1469"/>
                <a:gd name="connsiteX384" fmla="*/ 1704 w 2427"/>
                <a:gd name="connsiteY384" fmla="*/ 720 h 1469"/>
                <a:gd name="connsiteX385" fmla="*/ 1701 w 2427"/>
                <a:gd name="connsiteY385" fmla="*/ 765 h 1469"/>
                <a:gd name="connsiteX386" fmla="*/ 1719 w 2427"/>
                <a:gd name="connsiteY386" fmla="*/ 723 h 1469"/>
                <a:gd name="connsiteX387" fmla="*/ 1735 w 2427"/>
                <a:gd name="connsiteY387" fmla="*/ 774 h 1469"/>
                <a:gd name="connsiteX388" fmla="*/ 1731 w 2427"/>
                <a:gd name="connsiteY388" fmla="*/ 726 h 1469"/>
                <a:gd name="connsiteX389" fmla="*/ 1731 w 2427"/>
                <a:gd name="connsiteY389" fmla="*/ 735 h 1469"/>
                <a:gd name="connsiteX390" fmla="*/ 1743 w 2427"/>
                <a:gd name="connsiteY390" fmla="*/ 738 h 1469"/>
                <a:gd name="connsiteX391" fmla="*/ 1755 w 2427"/>
                <a:gd name="connsiteY391" fmla="*/ 774 h 1469"/>
                <a:gd name="connsiteX392" fmla="*/ 1664 w 2427"/>
                <a:gd name="connsiteY392" fmla="*/ 732 h 1469"/>
                <a:gd name="connsiteX393" fmla="*/ 1659 w 2427"/>
                <a:gd name="connsiteY393" fmla="*/ 774 h 1469"/>
                <a:gd name="connsiteX394" fmla="*/ 1707 w 2427"/>
                <a:gd name="connsiteY394" fmla="*/ 738 h 1469"/>
                <a:gd name="connsiteX395" fmla="*/ 1743 w 2427"/>
                <a:gd name="connsiteY395" fmla="*/ 762 h 1469"/>
                <a:gd name="connsiteX396" fmla="*/ 1752 w 2427"/>
                <a:gd name="connsiteY396" fmla="*/ 729 h 1469"/>
                <a:gd name="connsiteX397" fmla="*/ 1836 w 2427"/>
                <a:gd name="connsiteY397" fmla="*/ 747 h 1469"/>
                <a:gd name="connsiteX398" fmla="*/ 1707 w 2427"/>
                <a:gd name="connsiteY398" fmla="*/ 741 h 1469"/>
                <a:gd name="connsiteX399" fmla="*/ 1722 w 2427"/>
                <a:gd name="connsiteY399" fmla="*/ 738 h 1469"/>
                <a:gd name="connsiteX400" fmla="*/ 1857 w 2427"/>
                <a:gd name="connsiteY400" fmla="*/ 735 h 1469"/>
                <a:gd name="connsiteX401" fmla="*/ 1830 w 2427"/>
                <a:gd name="connsiteY401" fmla="*/ 697 h 1469"/>
                <a:gd name="connsiteX402" fmla="*/ 2013 w 2427"/>
                <a:gd name="connsiteY402" fmla="*/ 780 h 1469"/>
                <a:gd name="connsiteX403" fmla="*/ 1920 w 2427"/>
                <a:gd name="connsiteY403" fmla="*/ 774 h 1469"/>
                <a:gd name="connsiteX404" fmla="*/ 1830 w 2427"/>
                <a:gd name="connsiteY404" fmla="*/ 741 h 1469"/>
                <a:gd name="connsiteX405" fmla="*/ 1796 w 2427"/>
                <a:gd name="connsiteY405" fmla="*/ 738 h 1469"/>
                <a:gd name="connsiteX406" fmla="*/ 1797 w 2427"/>
                <a:gd name="connsiteY406" fmla="*/ 738 h 1469"/>
                <a:gd name="connsiteX407" fmla="*/ 1729 w 2427"/>
                <a:gd name="connsiteY407" fmla="*/ 703 h 1469"/>
                <a:gd name="connsiteX408" fmla="*/ 1791 w 2427"/>
                <a:gd name="connsiteY408" fmla="*/ 708 h 1469"/>
                <a:gd name="connsiteX409" fmla="*/ 1583 w 2427"/>
                <a:gd name="connsiteY409" fmla="*/ 794 h 1469"/>
                <a:gd name="connsiteX410" fmla="*/ 1735 w 2427"/>
                <a:gd name="connsiteY410" fmla="*/ 749 h 1469"/>
                <a:gd name="connsiteX411" fmla="*/ 1392 w 2427"/>
                <a:gd name="connsiteY411" fmla="*/ 973 h 1469"/>
                <a:gd name="connsiteX412" fmla="*/ 1454 w 2427"/>
                <a:gd name="connsiteY412" fmla="*/ 925 h 1469"/>
                <a:gd name="connsiteX413" fmla="*/ 1542 w 2427"/>
                <a:gd name="connsiteY413" fmla="*/ 915 h 1469"/>
                <a:gd name="connsiteX414" fmla="*/ 1410 w 2427"/>
                <a:gd name="connsiteY414" fmla="*/ 840 h 1469"/>
                <a:gd name="connsiteX415" fmla="*/ 1494 w 2427"/>
                <a:gd name="connsiteY415" fmla="*/ 1011 h 1469"/>
                <a:gd name="connsiteX416" fmla="*/ 1416 w 2427"/>
                <a:gd name="connsiteY416" fmla="*/ 879 h 1469"/>
                <a:gd name="connsiteX417" fmla="*/ 1401 w 2427"/>
                <a:gd name="connsiteY417" fmla="*/ 837 h 1469"/>
                <a:gd name="connsiteX418" fmla="*/ 1454 w 2427"/>
                <a:gd name="connsiteY418" fmla="*/ 840 h 1469"/>
                <a:gd name="connsiteX419" fmla="*/ 1454 w 2427"/>
                <a:gd name="connsiteY419" fmla="*/ 918 h 1469"/>
                <a:gd name="connsiteX420" fmla="*/ 1380 w 2427"/>
                <a:gd name="connsiteY420" fmla="*/ 967 h 1469"/>
                <a:gd name="connsiteX421" fmla="*/ 1436 w 2427"/>
                <a:gd name="connsiteY421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1978 w 2427"/>
                <a:gd name="connsiteY32" fmla="*/ 948 h 1469"/>
                <a:gd name="connsiteX33" fmla="*/ 1980 w 2427"/>
                <a:gd name="connsiteY33" fmla="*/ 992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201 w 2427"/>
                <a:gd name="connsiteY36" fmla="*/ 996 h 1469"/>
                <a:gd name="connsiteX37" fmla="*/ 1890 w 2427"/>
                <a:gd name="connsiteY37" fmla="*/ 1037 h 1469"/>
                <a:gd name="connsiteX38" fmla="*/ 2203 w 2427"/>
                <a:gd name="connsiteY38" fmla="*/ 1129 h 1469"/>
                <a:gd name="connsiteX39" fmla="*/ 2205 w 2427"/>
                <a:gd name="connsiteY39" fmla="*/ 1082 h 1469"/>
                <a:gd name="connsiteX40" fmla="*/ 2201 w 2427"/>
                <a:gd name="connsiteY40" fmla="*/ 1084 h 1469"/>
                <a:gd name="connsiteX41" fmla="*/ 2208 w 2427"/>
                <a:gd name="connsiteY41" fmla="*/ 1083 h 1469"/>
                <a:gd name="connsiteX42" fmla="*/ 2205 w 2427"/>
                <a:gd name="connsiteY42" fmla="*/ 1080 h 1469"/>
                <a:gd name="connsiteX43" fmla="*/ 2199 w 2427"/>
                <a:gd name="connsiteY43" fmla="*/ 1080 h 1469"/>
                <a:gd name="connsiteX44" fmla="*/ 2171 w 2427"/>
                <a:gd name="connsiteY44" fmla="*/ 1224 h 1469"/>
                <a:gd name="connsiteX45" fmla="*/ 1943 w 2427"/>
                <a:gd name="connsiteY45" fmla="*/ 1224 h 1469"/>
                <a:gd name="connsiteX46" fmla="*/ 2183 w 2427"/>
                <a:gd name="connsiteY46" fmla="*/ 1219 h 1469"/>
                <a:gd name="connsiteX47" fmla="*/ 2195 w 2427"/>
                <a:gd name="connsiteY47" fmla="*/ 1213 h 1469"/>
                <a:gd name="connsiteX48" fmla="*/ 2207 w 2427"/>
                <a:gd name="connsiteY48" fmla="*/ 1208 h 1469"/>
                <a:gd name="connsiteX49" fmla="*/ 2218 w 2427"/>
                <a:gd name="connsiteY49" fmla="*/ 1203 h 1469"/>
                <a:gd name="connsiteX50" fmla="*/ 2230 w 2427"/>
                <a:gd name="connsiteY50" fmla="*/ 1197 h 1469"/>
                <a:gd name="connsiteX51" fmla="*/ 2241 w 2427"/>
                <a:gd name="connsiteY51" fmla="*/ 1191 h 1469"/>
                <a:gd name="connsiteX52" fmla="*/ 2251 w 2427"/>
                <a:gd name="connsiteY52" fmla="*/ 1185 h 1469"/>
                <a:gd name="connsiteX53" fmla="*/ 2261 w 2427"/>
                <a:gd name="connsiteY53" fmla="*/ 1178 h 1469"/>
                <a:gd name="connsiteX54" fmla="*/ 2279 w 2427"/>
                <a:gd name="connsiteY54" fmla="*/ 1160 h 1469"/>
                <a:gd name="connsiteX55" fmla="*/ 2294 w 2427"/>
                <a:gd name="connsiteY55" fmla="*/ 1138 h 1469"/>
                <a:gd name="connsiteX56" fmla="*/ 2307 w 2427"/>
                <a:gd name="connsiteY56" fmla="*/ 1111 h 1469"/>
                <a:gd name="connsiteX57" fmla="*/ 2317 w 2427"/>
                <a:gd name="connsiteY57" fmla="*/ 1082 h 1469"/>
                <a:gd name="connsiteX58" fmla="*/ 2324 w 2427"/>
                <a:gd name="connsiteY58" fmla="*/ 1051 h 1469"/>
                <a:gd name="connsiteX59" fmla="*/ 2328 w 2427"/>
                <a:gd name="connsiteY59" fmla="*/ 1018 h 1469"/>
                <a:gd name="connsiteX60" fmla="*/ 2331 w 2427"/>
                <a:gd name="connsiteY60" fmla="*/ 985 h 1469"/>
                <a:gd name="connsiteX61" fmla="*/ 2331 w 2427"/>
                <a:gd name="connsiteY61" fmla="*/ 954 h 1469"/>
                <a:gd name="connsiteX62" fmla="*/ 2329 w 2427"/>
                <a:gd name="connsiteY62" fmla="*/ 927 h 1469"/>
                <a:gd name="connsiteX63" fmla="*/ 2327 w 2427"/>
                <a:gd name="connsiteY63" fmla="*/ 899 h 1469"/>
                <a:gd name="connsiteX64" fmla="*/ 2322 w 2427"/>
                <a:gd name="connsiteY64" fmla="*/ 871 h 1469"/>
                <a:gd name="connsiteX65" fmla="*/ 2315 w 2427"/>
                <a:gd name="connsiteY65" fmla="*/ 844 h 1469"/>
                <a:gd name="connsiteX66" fmla="*/ 2307 w 2427"/>
                <a:gd name="connsiteY66" fmla="*/ 819 h 1469"/>
                <a:gd name="connsiteX67" fmla="*/ 2297 w 2427"/>
                <a:gd name="connsiteY67" fmla="*/ 796 h 1469"/>
                <a:gd name="connsiteX68" fmla="*/ 2284 w 2427"/>
                <a:gd name="connsiteY68" fmla="*/ 777 h 1469"/>
                <a:gd name="connsiteX69" fmla="*/ 2269 w 2427"/>
                <a:gd name="connsiteY69" fmla="*/ 762 h 1469"/>
                <a:gd name="connsiteX70" fmla="*/ 2242 w 2427"/>
                <a:gd name="connsiteY70" fmla="*/ 743 h 1469"/>
                <a:gd name="connsiteX71" fmla="*/ 2213 w 2427"/>
                <a:gd name="connsiteY71" fmla="*/ 725 h 1469"/>
                <a:gd name="connsiteX72" fmla="*/ 2181 w 2427"/>
                <a:gd name="connsiteY72" fmla="*/ 706 h 1469"/>
                <a:gd name="connsiteX73" fmla="*/ 2147 w 2427"/>
                <a:gd name="connsiteY73" fmla="*/ 688 h 1469"/>
                <a:gd name="connsiteX74" fmla="*/ 2112 w 2427"/>
                <a:gd name="connsiteY74" fmla="*/ 672 h 1469"/>
                <a:gd name="connsiteX75" fmla="*/ 2074 w 2427"/>
                <a:gd name="connsiteY75" fmla="*/ 656 h 1469"/>
                <a:gd name="connsiteX76" fmla="*/ 2034 w 2427"/>
                <a:gd name="connsiteY76" fmla="*/ 640 h 1469"/>
                <a:gd name="connsiteX77" fmla="*/ 1993 w 2427"/>
                <a:gd name="connsiteY77" fmla="*/ 625 h 1469"/>
                <a:gd name="connsiteX78" fmla="*/ 1950 w 2427"/>
                <a:gd name="connsiteY78" fmla="*/ 611 h 1469"/>
                <a:gd name="connsiteX79" fmla="*/ 1904 w 2427"/>
                <a:gd name="connsiteY79" fmla="*/ 598 h 1469"/>
                <a:gd name="connsiteX80" fmla="*/ 1857 w 2427"/>
                <a:gd name="connsiteY80" fmla="*/ 585 h 1469"/>
                <a:gd name="connsiteX81" fmla="*/ 1808 w 2427"/>
                <a:gd name="connsiteY81" fmla="*/ 574 h 1469"/>
                <a:gd name="connsiteX82" fmla="*/ 1758 w 2427"/>
                <a:gd name="connsiteY82" fmla="*/ 563 h 1469"/>
                <a:gd name="connsiteX83" fmla="*/ 1707 w 2427"/>
                <a:gd name="connsiteY83" fmla="*/ 553 h 1469"/>
                <a:gd name="connsiteX84" fmla="*/ 1654 w 2427"/>
                <a:gd name="connsiteY84" fmla="*/ 543 h 1469"/>
                <a:gd name="connsiteX85" fmla="*/ 1599 w 2427"/>
                <a:gd name="connsiteY85" fmla="*/ 535 h 1469"/>
                <a:gd name="connsiteX86" fmla="*/ 1599 w 2427"/>
                <a:gd name="connsiteY86" fmla="*/ 535 h 1469"/>
                <a:gd name="connsiteX87" fmla="*/ 1595 w 2427"/>
                <a:gd name="connsiteY87" fmla="*/ 471 h 1469"/>
                <a:gd name="connsiteX88" fmla="*/ 1487 w 2427"/>
                <a:gd name="connsiteY88" fmla="*/ 471 h 1469"/>
                <a:gd name="connsiteX89" fmla="*/ 1496 w 2427"/>
                <a:gd name="connsiteY89" fmla="*/ 637 h 1469"/>
                <a:gd name="connsiteX90" fmla="*/ 1491 w 2427"/>
                <a:gd name="connsiteY90" fmla="*/ 638 h 1469"/>
                <a:gd name="connsiteX91" fmla="*/ 1487 w 2427"/>
                <a:gd name="connsiteY91" fmla="*/ 639 h 1469"/>
                <a:gd name="connsiteX92" fmla="*/ 1482 w 2427"/>
                <a:gd name="connsiteY92" fmla="*/ 640 h 1469"/>
                <a:gd name="connsiteX93" fmla="*/ 1477 w 2427"/>
                <a:gd name="connsiteY93" fmla="*/ 642 h 1469"/>
                <a:gd name="connsiteX94" fmla="*/ 1473 w 2427"/>
                <a:gd name="connsiteY94" fmla="*/ 644 h 1469"/>
                <a:gd name="connsiteX95" fmla="*/ 1468 w 2427"/>
                <a:gd name="connsiteY95" fmla="*/ 645 h 1469"/>
                <a:gd name="connsiteX96" fmla="*/ 1462 w 2427"/>
                <a:gd name="connsiteY96" fmla="*/ 646 h 1469"/>
                <a:gd name="connsiteX97" fmla="*/ 1458 w 2427"/>
                <a:gd name="connsiteY97" fmla="*/ 647 h 1469"/>
                <a:gd name="connsiteX98" fmla="*/ 1467 w 2427"/>
                <a:gd name="connsiteY98" fmla="*/ 643 h 1469"/>
                <a:gd name="connsiteX99" fmla="*/ 1418 w 2427"/>
                <a:gd name="connsiteY99" fmla="*/ 561 h 1469"/>
                <a:gd name="connsiteX100" fmla="*/ 1405 w 2427"/>
                <a:gd name="connsiteY100" fmla="*/ 452 h 1469"/>
                <a:gd name="connsiteX101" fmla="*/ 1417 w 2427"/>
                <a:gd name="connsiteY101" fmla="*/ 442 h 1469"/>
                <a:gd name="connsiteX102" fmla="*/ 1427 w 2427"/>
                <a:gd name="connsiteY102" fmla="*/ 430 h 1469"/>
                <a:gd name="connsiteX103" fmla="*/ 1438 w 2427"/>
                <a:gd name="connsiteY103" fmla="*/ 417 h 1469"/>
                <a:gd name="connsiteX104" fmla="*/ 1447 w 2427"/>
                <a:gd name="connsiteY104" fmla="*/ 403 h 1469"/>
                <a:gd name="connsiteX105" fmla="*/ 1456 w 2427"/>
                <a:gd name="connsiteY105" fmla="*/ 388 h 1469"/>
                <a:gd name="connsiteX106" fmla="*/ 1465 w 2427"/>
                <a:gd name="connsiteY106" fmla="*/ 372 h 1469"/>
                <a:gd name="connsiteX107" fmla="*/ 1472 w 2427"/>
                <a:gd name="connsiteY107" fmla="*/ 354 h 1469"/>
                <a:gd name="connsiteX108" fmla="*/ 1479 w 2427"/>
                <a:gd name="connsiteY108" fmla="*/ 337 h 1469"/>
                <a:gd name="connsiteX109" fmla="*/ 1487 w 2427"/>
                <a:gd name="connsiteY109" fmla="*/ 471 h 1469"/>
                <a:gd name="connsiteX110" fmla="*/ 1595 w 2427"/>
                <a:gd name="connsiteY110" fmla="*/ 471 h 1469"/>
                <a:gd name="connsiteX111" fmla="*/ 1585 w 2427"/>
                <a:gd name="connsiteY111" fmla="*/ 273 h 1469"/>
                <a:gd name="connsiteX112" fmla="*/ 1584 w 2427"/>
                <a:gd name="connsiteY112" fmla="*/ 265 h 1469"/>
                <a:gd name="connsiteX113" fmla="*/ 1580 w 2427"/>
                <a:gd name="connsiteY113" fmla="*/ 257 h 1469"/>
                <a:gd name="connsiteX114" fmla="*/ 1576 w 2427"/>
                <a:gd name="connsiteY114" fmla="*/ 250 h 1469"/>
                <a:gd name="connsiteX115" fmla="*/ 1570 w 2427"/>
                <a:gd name="connsiteY115" fmla="*/ 243 h 1469"/>
                <a:gd name="connsiteX116" fmla="*/ 1563 w 2427"/>
                <a:gd name="connsiteY116" fmla="*/ 237 h 1469"/>
                <a:gd name="connsiteX117" fmla="*/ 1556 w 2427"/>
                <a:gd name="connsiteY117" fmla="*/ 234 h 1469"/>
                <a:gd name="connsiteX118" fmla="*/ 1546 w 2427"/>
                <a:gd name="connsiteY118" fmla="*/ 231 h 1469"/>
                <a:gd name="connsiteX119" fmla="*/ 1538 w 2427"/>
                <a:gd name="connsiteY119" fmla="*/ 230 h 1469"/>
                <a:gd name="connsiteX120" fmla="*/ 1517 w 2427"/>
                <a:gd name="connsiteY120" fmla="*/ 230 h 1469"/>
                <a:gd name="connsiteX121" fmla="*/ 1511 w 2427"/>
                <a:gd name="connsiteY121" fmla="*/ 230 h 1469"/>
                <a:gd name="connsiteX122" fmla="*/ 1505 w 2427"/>
                <a:gd name="connsiteY122" fmla="*/ 231 h 1469"/>
                <a:gd name="connsiteX123" fmla="*/ 1501 w 2427"/>
                <a:gd name="connsiteY123" fmla="*/ 234 h 1469"/>
                <a:gd name="connsiteX124" fmla="*/ 1495 w 2427"/>
                <a:gd name="connsiteY124" fmla="*/ 236 h 1469"/>
                <a:gd name="connsiteX125" fmla="*/ 1495 w 2427"/>
                <a:gd name="connsiteY125" fmla="*/ 236 h 1469"/>
                <a:gd name="connsiteX126" fmla="*/ 1495 w 2427"/>
                <a:gd name="connsiteY126" fmla="*/ 235 h 1469"/>
                <a:gd name="connsiteX127" fmla="*/ 1495 w 2427"/>
                <a:gd name="connsiteY127" fmla="*/ 235 h 1469"/>
                <a:gd name="connsiteX128" fmla="*/ 1495 w 2427"/>
                <a:gd name="connsiteY128" fmla="*/ 235 h 1469"/>
                <a:gd name="connsiteX129" fmla="*/ 1493 w 2427"/>
                <a:gd name="connsiteY129" fmla="*/ 212 h 1469"/>
                <a:gd name="connsiteX130" fmla="*/ 1488 w 2427"/>
                <a:gd name="connsiteY130" fmla="*/ 188 h 1469"/>
                <a:gd name="connsiteX131" fmla="*/ 1481 w 2427"/>
                <a:gd name="connsiteY131" fmla="*/ 166 h 1469"/>
                <a:gd name="connsiteX132" fmla="*/ 1473 w 2427"/>
                <a:gd name="connsiteY132" fmla="*/ 145 h 1469"/>
                <a:gd name="connsiteX133" fmla="*/ 1462 w 2427"/>
                <a:gd name="connsiteY133" fmla="*/ 124 h 1469"/>
                <a:gd name="connsiteX134" fmla="*/ 1449 w 2427"/>
                <a:gd name="connsiteY134" fmla="*/ 105 h 1469"/>
                <a:gd name="connsiteX135" fmla="*/ 1434 w 2427"/>
                <a:gd name="connsiteY135" fmla="*/ 86 h 1469"/>
                <a:gd name="connsiteX136" fmla="*/ 1418 w 2427"/>
                <a:gd name="connsiteY136" fmla="*/ 69 h 1469"/>
                <a:gd name="connsiteX137" fmla="*/ 1399 w 2427"/>
                <a:gd name="connsiteY137" fmla="*/ 54 h 1469"/>
                <a:gd name="connsiteX138" fmla="*/ 1379 w 2427"/>
                <a:gd name="connsiteY138" fmla="*/ 40 h 1469"/>
                <a:gd name="connsiteX139" fmla="*/ 1359 w 2427"/>
                <a:gd name="connsiteY139" fmla="*/ 28 h 1469"/>
                <a:gd name="connsiteX140" fmla="*/ 1338 w 2427"/>
                <a:gd name="connsiteY140" fmla="*/ 18 h 1469"/>
                <a:gd name="connsiteX141" fmla="*/ 1316 w 2427"/>
                <a:gd name="connsiteY141" fmla="*/ 11 h 1469"/>
                <a:gd name="connsiteX142" fmla="*/ 1294 w 2427"/>
                <a:gd name="connsiteY142" fmla="*/ 5 h 1469"/>
                <a:gd name="connsiteX143" fmla="*/ 1271 w 2427"/>
                <a:gd name="connsiteY143" fmla="*/ 1 h 1469"/>
                <a:gd name="connsiteX144" fmla="*/ 1247 w 2427"/>
                <a:gd name="connsiteY144" fmla="*/ 0 h 1469"/>
                <a:gd name="connsiteX145" fmla="*/ 1225 w 2427"/>
                <a:gd name="connsiteY145" fmla="*/ 1 h 1469"/>
                <a:gd name="connsiteX146" fmla="*/ 1204 w 2427"/>
                <a:gd name="connsiteY146" fmla="*/ 4 h 1469"/>
                <a:gd name="connsiteX147" fmla="*/ 1183 w 2427"/>
                <a:gd name="connsiteY147" fmla="*/ 9 h 1469"/>
                <a:gd name="connsiteX148" fmla="*/ 1163 w 2427"/>
                <a:gd name="connsiteY148" fmla="*/ 15 h 1469"/>
                <a:gd name="connsiteX149" fmla="*/ 1144 w 2427"/>
                <a:gd name="connsiteY149" fmla="*/ 25 h 1469"/>
                <a:gd name="connsiteX150" fmla="*/ 1127 w 2427"/>
                <a:gd name="connsiteY150" fmla="*/ 34 h 1469"/>
                <a:gd name="connsiteX151" fmla="*/ 1110 w 2427"/>
                <a:gd name="connsiteY151" fmla="*/ 46 h 1469"/>
                <a:gd name="connsiteX152" fmla="*/ 1095 w 2427"/>
                <a:gd name="connsiteY152" fmla="*/ 60 h 1469"/>
                <a:gd name="connsiteX153" fmla="*/ 1080 w 2427"/>
                <a:gd name="connsiteY153" fmla="*/ 74 h 1469"/>
                <a:gd name="connsiteX154" fmla="*/ 1068 w 2427"/>
                <a:gd name="connsiteY154" fmla="*/ 90 h 1469"/>
                <a:gd name="connsiteX155" fmla="*/ 1057 w 2427"/>
                <a:gd name="connsiteY155" fmla="*/ 106 h 1469"/>
                <a:gd name="connsiteX156" fmla="*/ 1047 w 2427"/>
                <a:gd name="connsiteY156" fmla="*/ 125 h 1469"/>
                <a:gd name="connsiteX157" fmla="*/ 1039 w 2427"/>
                <a:gd name="connsiteY157" fmla="*/ 144 h 1469"/>
                <a:gd name="connsiteX158" fmla="*/ 1033 w 2427"/>
                <a:gd name="connsiteY158" fmla="*/ 164 h 1469"/>
                <a:gd name="connsiteX159" fmla="*/ 1029 w 2427"/>
                <a:gd name="connsiteY159" fmla="*/ 185 h 1469"/>
                <a:gd name="connsiteX160" fmla="*/ 1026 w 2427"/>
                <a:gd name="connsiteY160" fmla="*/ 207 h 1469"/>
                <a:gd name="connsiteX161" fmla="*/ 1003 w 2427"/>
                <a:gd name="connsiteY161" fmla="*/ 227 h 1469"/>
                <a:gd name="connsiteX162" fmla="*/ 976 w 2427"/>
                <a:gd name="connsiteY162" fmla="*/ 251 h 1469"/>
                <a:gd name="connsiteX163" fmla="*/ 947 w 2427"/>
                <a:gd name="connsiteY163" fmla="*/ 279 h 1469"/>
                <a:gd name="connsiteX164" fmla="*/ 919 w 2427"/>
                <a:gd name="connsiteY164" fmla="*/ 309 h 1469"/>
                <a:gd name="connsiteX165" fmla="*/ 893 w 2427"/>
                <a:gd name="connsiteY165" fmla="*/ 338 h 1469"/>
                <a:gd name="connsiteX166" fmla="*/ 873 w 2427"/>
                <a:gd name="connsiteY166" fmla="*/ 366 h 1469"/>
                <a:gd name="connsiteX167" fmla="*/ 860 w 2427"/>
                <a:gd name="connsiteY167" fmla="*/ 391 h 1469"/>
                <a:gd name="connsiteX168" fmla="*/ 858 w 2427"/>
                <a:gd name="connsiteY168" fmla="*/ 414 h 1469"/>
                <a:gd name="connsiteX169" fmla="*/ 860 w 2427"/>
                <a:gd name="connsiteY169" fmla="*/ 422 h 1469"/>
                <a:gd name="connsiteX170" fmla="*/ 864 w 2427"/>
                <a:gd name="connsiteY170" fmla="*/ 429 h 1469"/>
                <a:gd name="connsiteX171" fmla="*/ 870 w 2427"/>
                <a:gd name="connsiteY171" fmla="*/ 435 h 1469"/>
                <a:gd name="connsiteX172" fmla="*/ 877 w 2427"/>
                <a:gd name="connsiteY172" fmla="*/ 439 h 1469"/>
                <a:gd name="connsiteX173" fmla="*/ 887 w 2427"/>
                <a:gd name="connsiteY173" fmla="*/ 444 h 1469"/>
                <a:gd name="connsiteX174" fmla="*/ 898 w 2427"/>
                <a:gd name="connsiteY174" fmla="*/ 449 h 1469"/>
                <a:gd name="connsiteX175" fmla="*/ 911 w 2427"/>
                <a:gd name="connsiteY175" fmla="*/ 452 h 1469"/>
                <a:gd name="connsiteX176" fmla="*/ 923 w 2427"/>
                <a:gd name="connsiteY176" fmla="*/ 456 h 1469"/>
                <a:gd name="connsiteX177" fmla="*/ 936 w 2427"/>
                <a:gd name="connsiteY177" fmla="*/ 459 h 1469"/>
                <a:gd name="connsiteX178" fmla="*/ 950 w 2427"/>
                <a:gd name="connsiteY178" fmla="*/ 462 h 1469"/>
                <a:gd name="connsiteX179" fmla="*/ 964 w 2427"/>
                <a:gd name="connsiteY179" fmla="*/ 465 h 1469"/>
                <a:gd name="connsiteX180" fmla="*/ 978 w 2427"/>
                <a:gd name="connsiteY180" fmla="*/ 466 h 1469"/>
                <a:gd name="connsiteX181" fmla="*/ 991 w 2427"/>
                <a:gd name="connsiteY181" fmla="*/ 469 h 1469"/>
                <a:gd name="connsiteX182" fmla="*/ 1005 w 2427"/>
                <a:gd name="connsiteY182" fmla="*/ 470 h 1469"/>
                <a:gd name="connsiteX183" fmla="*/ 1018 w 2427"/>
                <a:gd name="connsiteY183" fmla="*/ 472 h 1469"/>
                <a:gd name="connsiteX184" fmla="*/ 1030 w 2427"/>
                <a:gd name="connsiteY184" fmla="*/ 473 h 1469"/>
                <a:gd name="connsiteX185" fmla="*/ 1041 w 2427"/>
                <a:gd name="connsiteY185" fmla="*/ 473 h 1469"/>
                <a:gd name="connsiteX186" fmla="*/ 1052 w 2427"/>
                <a:gd name="connsiteY186" fmla="*/ 474 h 1469"/>
                <a:gd name="connsiteX187" fmla="*/ 1061 w 2427"/>
                <a:gd name="connsiteY187" fmla="*/ 476 h 1469"/>
                <a:gd name="connsiteX188" fmla="*/ 1069 w 2427"/>
                <a:gd name="connsiteY188" fmla="*/ 476 h 1469"/>
                <a:gd name="connsiteX189" fmla="*/ 1082 w 2427"/>
                <a:gd name="connsiteY189" fmla="*/ 589 h 1469"/>
                <a:gd name="connsiteX190" fmla="*/ 1082 w 2427"/>
                <a:gd name="connsiteY190" fmla="*/ 593 h 1469"/>
                <a:gd name="connsiteX191" fmla="*/ 1074 w 2427"/>
                <a:gd name="connsiteY191" fmla="*/ 590 h 1469"/>
                <a:gd name="connsiteX192" fmla="*/ 1067 w 2427"/>
                <a:gd name="connsiteY192" fmla="*/ 588 h 1469"/>
                <a:gd name="connsiteX193" fmla="*/ 1059 w 2427"/>
                <a:gd name="connsiteY193" fmla="*/ 588 h 1469"/>
                <a:gd name="connsiteX194" fmla="*/ 1051 w 2427"/>
                <a:gd name="connsiteY194" fmla="*/ 590 h 1469"/>
                <a:gd name="connsiteX195" fmla="*/ 1046 w 2427"/>
                <a:gd name="connsiteY195" fmla="*/ 591 h 1469"/>
                <a:gd name="connsiteX196" fmla="*/ 1043 w 2427"/>
                <a:gd name="connsiteY196" fmla="*/ 593 h 1469"/>
                <a:gd name="connsiteX197" fmla="*/ 1039 w 2427"/>
                <a:gd name="connsiteY197" fmla="*/ 594 h 1469"/>
                <a:gd name="connsiteX198" fmla="*/ 1037 w 2427"/>
                <a:gd name="connsiteY198" fmla="*/ 595 h 1469"/>
                <a:gd name="connsiteX199" fmla="*/ 969 w 2427"/>
                <a:gd name="connsiteY199" fmla="*/ 501 h 1469"/>
                <a:gd name="connsiteX200" fmla="*/ 968 w 2427"/>
                <a:gd name="connsiteY200" fmla="*/ 500 h 1469"/>
                <a:gd name="connsiteX201" fmla="*/ 963 w 2427"/>
                <a:gd name="connsiteY201" fmla="*/ 497 h 1469"/>
                <a:gd name="connsiteX202" fmla="*/ 957 w 2427"/>
                <a:gd name="connsiteY202" fmla="*/ 493 h 1469"/>
                <a:gd name="connsiteX203" fmla="*/ 951 w 2427"/>
                <a:gd name="connsiteY203" fmla="*/ 491 h 1469"/>
                <a:gd name="connsiteX204" fmla="*/ 943 w 2427"/>
                <a:gd name="connsiteY204" fmla="*/ 488 h 1469"/>
                <a:gd name="connsiteX205" fmla="*/ 936 w 2427"/>
                <a:gd name="connsiteY205" fmla="*/ 488 h 1469"/>
                <a:gd name="connsiteX206" fmla="*/ 928 w 2427"/>
                <a:gd name="connsiteY206" fmla="*/ 491 h 1469"/>
                <a:gd name="connsiteX207" fmla="*/ 920 w 2427"/>
                <a:gd name="connsiteY207" fmla="*/ 493 h 1469"/>
                <a:gd name="connsiteX208" fmla="*/ 912 w 2427"/>
                <a:gd name="connsiteY208" fmla="*/ 499 h 1469"/>
                <a:gd name="connsiteX209" fmla="*/ 900 w 2427"/>
                <a:gd name="connsiteY209" fmla="*/ 514 h 1469"/>
                <a:gd name="connsiteX210" fmla="*/ 897 w 2427"/>
                <a:gd name="connsiteY210" fmla="*/ 529 h 1469"/>
                <a:gd name="connsiteX211" fmla="*/ 899 w 2427"/>
                <a:gd name="connsiteY211" fmla="*/ 543 h 1469"/>
                <a:gd name="connsiteX212" fmla="*/ 904 w 2427"/>
                <a:gd name="connsiteY212" fmla="*/ 554 h 1469"/>
                <a:gd name="connsiteX213" fmla="*/ 906 w 2427"/>
                <a:gd name="connsiteY213" fmla="*/ 557 h 1469"/>
                <a:gd name="connsiteX214" fmla="*/ 912 w 2427"/>
                <a:gd name="connsiteY214" fmla="*/ 564 h 1469"/>
                <a:gd name="connsiteX215" fmla="*/ 920 w 2427"/>
                <a:gd name="connsiteY215" fmla="*/ 576 h 1469"/>
                <a:gd name="connsiteX216" fmla="*/ 930 w 2427"/>
                <a:gd name="connsiteY216" fmla="*/ 590 h 1469"/>
                <a:gd name="connsiteX217" fmla="*/ 941 w 2427"/>
                <a:gd name="connsiteY217" fmla="*/ 604 h 1469"/>
                <a:gd name="connsiteX218" fmla="*/ 953 w 2427"/>
                <a:gd name="connsiteY218" fmla="*/ 619 h 1469"/>
                <a:gd name="connsiteX219" fmla="*/ 962 w 2427"/>
                <a:gd name="connsiteY219" fmla="*/ 632 h 1469"/>
                <a:gd name="connsiteX220" fmla="*/ 970 w 2427"/>
                <a:gd name="connsiteY220" fmla="*/ 643 h 1469"/>
                <a:gd name="connsiteX221" fmla="*/ 944 w 2427"/>
                <a:gd name="connsiteY221" fmla="*/ 636 h 1469"/>
                <a:gd name="connsiteX222" fmla="*/ 922 w 2427"/>
                <a:gd name="connsiteY222" fmla="*/ 628 h 1469"/>
                <a:gd name="connsiteX223" fmla="*/ 902 w 2427"/>
                <a:gd name="connsiteY223" fmla="*/ 618 h 1469"/>
                <a:gd name="connsiteX224" fmla="*/ 886 w 2427"/>
                <a:gd name="connsiteY224" fmla="*/ 609 h 1469"/>
                <a:gd name="connsiteX225" fmla="*/ 873 w 2427"/>
                <a:gd name="connsiteY225" fmla="*/ 600 h 1469"/>
                <a:gd name="connsiteX226" fmla="*/ 863 w 2427"/>
                <a:gd name="connsiteY226" fmla="*/ 589 h 1469"/>
                <a:gd name="connsiteX227" fmla="*/ 857 w 2427"/>
                <a:gd name="connsiteY227" fmla="*/ 578 h 1469"/>
                <a:gd name="connsiteX228" fmla="*/ 854 w 2427"/>
                <a:gd name="connsiteY228" fmla="*/ 567 h 1469"/>
                <a:gd name="connsiteX229" fmla="*/ 853 w 2427"/>
                <a:gd name="connsiteY229" fmla="*/ 559 h 1469"/>
                <a:gd name="connsiteX230" fmla="*/ 853 w 2427"/>
                <a:gd name="connsiteY230" fmla="*/ 552 h 1469"/>
                <a:gd name="connsiteX231" fmla="*/ 853 w 2427"/>
                <a:gd name="connsiteY231" fmla="*/ 545 h 1469"/>
                <a:gd name="connsiteX232" fmla="*/ 854 w 2427"/>
                <a:gd name="connsiteY232" fmla="*/ 538 h 1469"/>
                <a:gd name="connsiteX233" fmla="*/ 856 w 2427"/>
                <a:gd name="connsiteY233" fmla="*/ 518 h 1469"/>
                <a:gd name="connsiteX234" fmla="*/ 837 w 2427"/>
                <a:gd name="connsiteY234" fmla="*/ 520 h 1469"/>
                <a:gd name="connsiteX235" fmla="*/ 802 w 2427"/>
                <a:gd name="connsiteY235" fmla="*/ 524 h 1469"/>
                <a:gd name="connsiteX236" fmla="*/ 767 w 2427"/>
                <a:gd name="connsiteY236" fmla="*/ 528 h 1469"/>
                <a:gd name="connsiteX237" fmla="*/ 732 w 2427"/>
                <a:gd name="connsiteY237" fmla="*/ 532 h 1469"/>
                <a:gd name="connsiteX238" fmla="*/ 698 w 2427"/>
                <a:gd name="connsiteY238" fmla="*/ 538 h 1469"/>
                <a:gd name="connsiteX239" fmla="*/ 664 w 2427"/>
                <a:gd name="connsiteY239" fmla="*/ 542 h 1469"/>
                <a:gd name="connsiteX240" fmla="*/ 631 w 2427"/>
                <a:gd name="connsiteY240" fmla="*/ 548 h 1469"/>
                <a:gd name="connsiteX241" fmla="*/ 600 w 2427"/>
                <a:gd name="connsiteY241" fmla="*/ 554 h 1469"/>
                <a:gd name="connsiteX242" fmla="*/ 567 w 2427"/>
                <a:gd name="connsiteY242" fmla="*/ 560 h 1469"/>
                <a:gd name="connsiteX243" fmla="*/ 537 w 2427"/>
                <a:gd name="connsiteY243" fmla="*/ 567 h 1469"/>
                <a:gd name="connsiteX244" fmla="*/ 506 w 2427"/>
                <a:gd name="connsiteY244" fmla="*/ 574 h 1469"/>
                <a:gd name="connsiteX245" fmla="*/ 476 w 2427"/>
                <a:gd name="connsiteY245" fmla="*/ 581 h 1469"/>
                <a:gd name="connsiteX246" fmla="*/ 447 w 2427"/>
                <a:gd name="connsiteY246" fmla="*/ 589 h 1469"/>
                <a:gd name="connsiteX247" fmla="*/ 417 w 2427"/>
                <a:gd name="connsiteY247" fmla="*/ 596 h 1469"/>
                <a:gd name="connsiteX248" fmla="*/ 390 w 2427"/>
                <a:gd name="connsiteY248" fmla="*/ 604 h 1469"/>
                <a:gd name="connsiteX249" fmla="*/ 362 w 2427"/>
                <a:gd name="connsiteY249" fmla="*/ 614 h 1469"/>
                <a:gd name="connsiteX250" fmla="*/ 337 w 2427"/>
                <a:gd name="connsiteY250" fmla="*/ 622 h 1469"/>
                <a:gd name="connsiteX251" fmla="*/ 311 w 2427"/>
                <a:gd name="connsiteY251" fmla="*/ 631 h 1469"/>
                <a:gd name="connsiteX252" fmla="*/ 285 w 2427"/>
                <a:gd name="connsiteY252" fmla="*/ 640 h 1469"/>
                <a:gd name="connsiteX253" fmla="*/ 262 w 2427"/>
                <a:gd name="connsiteY253" fmla="*/ 650 h 1469"/>
                <a:gd name="connsiteX254" fmla="*/ 238 w 2427"/>
                <a:gd name="connsiteY254" fmla="*/ 660 h 1469"/>
                <a:gd name="connsiteX255" fmla="*/ 215 w 2427"/>
                <a:gd name="connsiteY255" fmla="*/ 671 h 1469"/>
                <a:gd name="connsiteX256" fmla="*/ 194 w 2427"/>
                <a:gd name="connsiteY256" fmla="*/ 681 h 1469"/>
                <a:gd name="connsiteX257" fmla="*/ 173 w 2427"/>
                <a:gd name="connsiteY257" fmla="*/ 692 h 1469"/>
                <a:gd name="connsiteX258" fmla="*/ 153 w 2427"/>
                <a:gd name="connsiteY258" fmla="*/ 702 h 1469"/>
                <a:gd name="connsiteX259" fmla="*/ 134 w 2427"/>
                <a:gd name="connsiteY259" fmla="*/ 714 h 1469"/>
                <a:gd name="connsiteX260" fmla="*/ 116 w 2427"/>
                <a:gd name="connsiteY260" fmla="*/ 726 h 1469"/>
                <a:gd name="connsiteX261" fmla="*/ 98 w 2427"/>
                <a:gd name="connsiteY261" fmla="*/ 737 h 1469"/>
                <a:gd name="connsiteX262" fmla="*/ 82 w 2427"/>
                <a:gd name="connsiteY262" fmla="*/ 749 h 1469"/>
                <a:gd name="connsiteX263" fmla="*/ 67 w 2427"/>
                <a:gd name="connsiteY263" fmla="*/ 762 h 1469"/>
                <a:gd name="connsiteX264" fmla="*/ 53 w 2427"/>
                <a:gd name="connsiteY264" fmla="*/ 774 h 1469"/>
                <a:gd name="connsiteX265" fmla="*/ 40 w 2427"/>
                <a:gd name="connsiteY265" fmla="*/ 787 h 1469"/>
                <a:gd name="connsiteX266" fmla="*/ 27 w 2427"/>
                <a:gd name="connsiteY266" fmla="*/ 799 h 1469"/>
                <a:gd name="connsiteX267" fmla="*/ 8 w 2427"/>
                <a:gd name="connsiteY267" fmla="*/ 836 h 1469"/>
                <a:gd name="connsiteX268" fmla="*/ 0 w 2427"/>
                <a:gd name="connsiteY268" fmla="*/ 882 h 1469"/>
                <a:gd name="connsiteX269" fmla="*/ 0 w 2427"/>
                <a:gd name="connsiteY269" fmla="*/ 927 h 1469"/>
                <a:gd name="connsiteX270" fmla="*/ 1 w 2427"/>
                <a:gd name="connsiteY270" fmla="*/ 958 h 1469"/>
                <a:gd name="connsiteX271" fmla="*/ 4 w 2427"/>
                <a:gd name="connsiteY271" fmla="*/ 983 h 1469"/>
                <a:gd name="connsiteX272" fmla="*/ 8 w 2427"/>
                <a:gd name="connsiteY272" fmla="*/ 1009 h 1469"/>
                <a:gd name="connsiteX273" fmla="*/ 14 w 2427"/>
                <a:gd name="connsiteY273" fmla="*/ 1034 h 1469"/>
                <a:gd name="connsiteX274" fmla="*/ 21 w 2427"/>
                <a:gd name="connsiteY274" fmla="*/ 1059 h 1469"/>
                <a:gd name="connsiteX275" fmla="*/ 29 w 2427"/>
                <a:gd name="connsiteY275" fmla="*/ 1082 h 1469"/>
                <a:gd name="connsiteX276" fmla="*/ 40 w 2427"/>
                <a:gd name="connsiteY276" fmla="*/ 1103 h 1469"/>
                <a:gd name="connsiteX277" fmla="*/ 51 w 2427"/>
                <a:gd name="connsiteY277" fmla="*/ 1122 h 1469"/>
                <a:gd name="connsiteX278" fmla="*/ 64 w 2427"/>
                <a:gd name="connsiteY278" fmla="*/ 1136 h 1469"/>
                <a:gd name="connsiteX279" fmla="*/ 81 w 2427"/>
                <a:gd name="connsiteY279" fmla="*/ 1149 h 1469"/>
                <a:gd name="connsiteX280" fmla="*/ 98 w 2427"/>
                <a:gd name="connsiteY280" fmla="*/ 1162 h 1469"/>
                <a:gd name="connsiteX281" fmla="*/ 118 w 2427"/>
                <a:gd name="connsiteY281" fmla="*/ 1173 h 1469"/>
                <a:gd name="connsiteX282" fmla="*/ 138 w 2427"/>
                <a:gd name="connsiteY282" fmla="*/ 1184 h 1469"/>
                <a:gd name="connsiteX283" fmla="*/ 160 w 2427"/>
                <a:gd name="connsiteY283" fmla="*/ 1193 h 1469"/>
                <a:gd name="connsiteX284" fmla="*/ 184 w 2427"/>
                <a:gd name="connsiteY284" fmla="*/ 1203 h 1469"/>
                <a:gd name="connsiteX285" fmla="*/ 208 w 2427"/>
                <a:gd name="connsiteY285" fmla="*/ 1211 h 1469"/>
                <a:gd name="connsiteX286" fmla="*/ 234 w 2427"/>
                <a:gd name="connsiteY286" fmla="*/ 1218 h 1469"/>
                <a:gd name="connsiteX287" fmla="*/ 242 w 2427"/>
                <a:gd name="connsiteY287" fmla="*/ 1239 h 1469"/>
                <a:gd name="connsiteX288" fmla="*/ 250 w 2427"/>
                <a:gd name="connsiteY288" fmla="*/ 1259 h 1469"/>
                <a:gd name="connsiteX289" fmla="*/ 261 w 2427"/>
                <a:gd name="connsiteY289" fmla="*/ 1279 h 1469"/>
                <a:gd name="connsiteX290" fmla="*/ 272 w 2427"/>
                <a:gd name="connsiteY290" fmla="*/ 1298 h 1469"/>
                <a:gd name="connsiteX291" fmla="*/ 285 w 2427"/>
                <a:gd name="connsiteY291" fmla="*/ 1317 h 1469"/>
                <a:gd name="connsiteX292" fmla="*/ 298 w 2427"/>
                <a:gd name="connsiteY292" fmla="*/ 1335 h 1469"/>
                <a:gd name="connsiteX293" fmla="*/ 313 w 2427"/>
                <a:gd name="connsiteY293" fmla="*/ 1352 h 1469"/>
                <a:gd name="connsiteX294" fmla="*/ 330 w 2427"/>
                <a:gd name="connsiteY294" fmla="*/ 1368 h 1469"/>
                <a:gd name="connsiteX295" fmla="*/ 342 w 2427"/>
                <a:gd name="connsiteY295" fmla="*/ 1380 h 1469"/>
                <a:gd name="connsiteX296" fmla="*/ 357 w 2427"/>
                <a:gd name="connsiteY296" fmla="*/ 1392 h 1469"/>
                <a:gd name="connsiteX297" fmla="*/ 371 w 2427"/>
                <a:gd name="connsiteY297" fmla="*/ 1402 h 1469"/>
                <a:gd name="connsiteX298" fmla="*/ 385 w 2427"/>
                <a:gd name="connsiteY298" fmla="*/ 1412 h 1469"/>
                <a:gd name="connsiteX299" fmla="*/ 400 w 2427"/>
                <a:gd name="connsiteY299" fmla="*/ 1421 h 1469"/>
                <a:gd name="connsiteX300" fmla="*/ 415 w 2427"/>
                <a:gd name="connsiteY300" fmla="*/ 1429 h 1469"/>
                <a:gd name="connsiteX301" fmla="*/ 430 w 2427"/>
                <a:gd name="connsiteY301" fmla="*/ 1436 h 1469"/>
                <a:gd name="connsiteX302" fmla="*/ 447 w 2427"/>
                <a:gd name="connsiteY302" fmla="*/ 1443 h 1469"/>
                <a:gd name="connsiteX303" fmla="*/ 462 w 2427"/>
                <a:gd name="connsiteY303" fmla="*/ 1449 h 1469"/>
                <a:gd name="connsiteX304" fmla="*/ 478 w 2427"/>
                <a:gd name="connsiteY304" fmla="*/ 1455 h 1469"/>
                <a:gd name="connsiteX305" fmla="*/ 494 w 2427"/>
                <a:gd name="connsiteY305" fmla="*/ 1458 h 1469"/>
                <a:gd name="connsiteX306" fmla="*/ 512 w 2427"/>
                <a:gd name="connsiteY306" fmla="*/ 1462 h 1469"/>
                <a:gd name="connsiteX307" fmla="*/ 528 w 2427"/>
                <a:gd name="connsiteY307" fmla="*/ 1465 h 1469"/>
                <a:gd name="connsiteX308" fmla="*/ 546 w 2427"/>
                <a:gd name="connsiteY308" fmla="*/ 1468 h 1469"/>
                <a:gd name="connsiteX309" fmla="*/ 562 w 2427"/>
                <a:gd name="connsiteY309" fmla="*/ 1469 h 1469"/>
                <a:gd name="connsiteX310" fmla="*/ 580 w 2427"/>
                <a:gd name="connsiteY310" fmla="*/ 1469 h 1469"/>
                <a:gd name="connsiteX311" fmla="*/ 597 w 2427"/>
                <a:gd name="connsiteY311" fmla="*/ 1469 h 1469"/>
                <a:gd name="connsiteX312" fmla="*/ 614 w 2427"/>
                <a:gd name="connsiteY312" fmla="*/ 1468 h 1469"/>
                <a:gd name="connsiteX313" fmla="*/ 631 w 2427"/>
                <a:gd name="connsiteY313" fmla="*/ 1465 h 1469"/>
                <a:gd name="connsiteX314" fmla="*/ 648 w 2427"/>
                <a:gd name="connsiteY314" fmla="*/ 1462 h 1469"/>
                <a:gd name="connsiteX315" fmla="*/ 664 w 2427"/>
                <a:gd name="connsiteY315" fmla="*/ 1458 h 1469"/>
                <a:gd name="connsiteX316" fmla="*/ 679 w 2427"/>
                <a:gd name="connsiteY316" fmla="*/ 1455 h 1469"/>
                <a:gd name="connsiteX317" fmla="*/ 695 w 2427"/>
                <a:gd name="connsiteY317" fmla="*/ 1449 h 1469"/>
                <a:gd name="connsiteX318" fmla="*/ 711 w 2427"/>
                <a:gd name="connsiteY318" fmla="*/ 1443 h 1469"/>
                <a:gd name="connsiteX319" fmla="*/ 726 w 2427"/>
                <a:gd name="connsiteY319" fmla="*/ 1436 h 1469"/>
                <a:gd name="connsiteX320" fmla="*/ 740 w 2427"/>
                <a:gd name="connsiteY320" fmla="*/ 1429 h 1469"/>
                <a:gd name="connsiteX321" fmla="*/ 754 w 2427"/>
                <a:gd name="connsiteY321" fmla="*/ 1421 h 1469"/>
                <a:gd name="connsiteX322" fmla="*/ 768 w 2427"/>
                <a:gd name="connsiteY322" fmla="*/ 1412 h 1469"/>
                <a:gd name="connsiteX323" fmla="*/ 781 w 2427"/>
                <a:gd name="connsiteY323" fmla="*/ 1402 h 1469"/>
                <a:gd name="connsiteX324" fmla="*/ 794 w 2427"/>
                <a:gd name="connsiteY324" fmla="*/ 1392 h 1469"/>
                <a:gd name="connsiteX325" fmla="*/ 807 w 2427"/>
                <a:gd name="connsiteY325" fmla="*/ 1380 h 1469"/>
                <a:gd name="connsiteX326" fmla="*/ 818 w 2427"/>
                <a:gd name="connsiteY326" fmla="*/ 1368 h 1469"/>
                <a:gd name="connsiteX327" fmla="*/ 830 w 2427"/>
                <a:gd name="connsiteY327" fmla="*/ 1356 h 1469"/>
                <a:gd name="connsiteX328" fmla="*/ 842 w 2427"/>
                <a:gd name="connsiteY328" fmla="*/ 1342 h 1469"/>
                <a:gd name="connsiteX329" fmla="*/ 851 w 2427"/>
                <a:gd name="connsiteY329" fmla="*/ 1326 h 1469"/>
                <a:gd name="connsiteX330" fmla="*/ 861 w 2427"/>
                <a:gd name="connsiteY330" fmla="*/ 1311 h 1469"/>
                <a:gd name="connsiteX331" fmla="*/ 870 w 2427"/>
                <a:gd name="connsiteY331" fmla="*/ 1296 h 1469"/>
                <a:gd name="connsiteX332" fmla="*/ 877 w 2427"/>
                <a:gd name="connsiteY332" fmla="*/ 1281 h 1469"/>
                <a:gd name="connsiteX333" fmla="*/ 884 w 2427"/>
                <a:gd name="connsiteY333" fmla="*/ 1264 h 1469"/>
                <a:gd name="connsiteX334" fmla="*/ 889 w 2427"/>
                <a:gd name="connsiteY334" fmla="*/ 1248 h 1469"/>
                <a:gd name="connsiteX335" fmla="*/ 908 w 2427"/>
                <a:gd name="connsiteY335" fmla="*/ 1248 h 1469"/>
                <a:gd name="connsiteX336" fmla="*/ 927 w 2427"/>
                <a:gd name="connsiteY336" fmla="*/ 1247 h 1469"/>
                <a:gd name="connsiteX337" fmla="*/ 946 w 2427"/>
                <a:gd name="connsiteY337" fmla="*/ 1247 h 1469"/>
                <a:gd name="connsiteX338" fmla="*/ 964 w 2427"/>
                <a:gd name="connsiteY338" fmla="*/ 1247 h 1469"/>
                <a:gd name="connsiteX339" fmla="*/ 983 w 2427"/>
                <a:gd name="connsiteY339" fmla="*/ 1246 h 1469"/>
                <a:gd name="connsiteX340" fmla="*/ 1002 w 2427"/>
                <a:gd name="connsiteY340" fmla="*/ 1246 h 1469"/>
                <a:gd name="connsiteX341" fmla="*/ 1020 w 2427"/>
                <a:gd name="connsiteY341" fmla="*/ 1246 h 1469"/>
                <a:gd name="connsiteX342" fmla="*/ 1039 w 2427"/>
                <a:gd name="connsiteY342" fmla="*/ 1245 h 1469"/>
                <a:gd name="connsiteX343" fmla="*/ 1058 w 2427"/>
                <a:gd name="connsiteY343" fmla="*/ 1245 h 1469"/>
                <a:gd name="connsiteX344" fmla="*/ 1078 w 2427"/>
                <a:gd name="connsiteY344" fmla="*/ 1245 h 1469"/>
                <a:gd name="connsiteX345" fmla="*/ 1096 w 2427"/>
                <a:gd name="connsiteY345" fmla="*/ 1245 h 1469"/>
                <a:gd name="connsiteX346" fmla="*/ 1116 w 2427"/>
                <a:gd name="connsiteY346" fmla="*/ 1243 h 1469"/>
                <a:gd name="connsiteX347" fmla="*/ 1135 w 2427"/>
                <a:gd name="connsiteY347" fmla="*/ 1243 h 1469"/>
                <a:gd name="connsiteX348" fmla="*/ 1155 w 2427"/>
                <a:gd name="connsiteY348" fmla="*/ 1243 h 1469"/>
                <a:gd name="connsiteX349" fmla="*/ 1174 w 2427"/>
                <a:gd name="connsiteY349" fmla="*/ 1243 h 1469"/>
                <a:gd name="connsiteX350" fmla="*/ 1193 w 2427"/>
                <a:gd name="connsiteY350" fmla="*/ 1243 h 1469"/>
                <a:gd name="connsiteX351" fmla="*/ 1214 w 2427"/>
                <a:gd name="connsiteY351" fmla="*/ 1243 h 1469"/>
                <a:gd name="connsiteX352" fmla="*/ 1235 w 2427"/>
                <a:gd name="connsiteY352" fmla="*/ 1243 h 1469"/>
                <a:gd name="connsiteX353" fmla="*/ 1257 w 2427"/>
                <a:gd name="connsiteY353" fmla="*/ 1243 h 1469"/>
                <a:gd name="connsiteX354" fmla="*/ 1278 w 2427"/>
                <a:gd name="connsiteY354" fmla="*/ 1245 h 1469"/>
                <a:gd name="connsiteX355" fmla="*/ 1299 w 2427"/>
                <a:gd name="connsiteY355" fmla="*/ 1245 h 1469"/>
                <a:gd name="connsiteX356" fmla="*/ 1320 w 2427"/>
                <a:gd name="connsiteY356" fmla="*/ 1245 h 1469"/>
                <a:gd name="connsiteX357" fmla="*/ 1339 w 2427"/>
                <a:gd name="connsiteY357" fmla="*/ 1246 h 1469"/>
                <a:gd name="connsiteX358" fmla="*/ 1361 w 2427"/>
                <a:gd name="connsiteY358" fmla="*/ 1246 h 1469"/>
                <a:gd name="connsiteX359" fmla="*/ 1380 w 2427"/>
                <a:gd name="connsiteY359" fmla="*/ 1247 h 1469"/>
                <a:gd name="connsiteX360" fmla="*/ 1401 w 2427"/>
                <a:gd name="connsiteY360" fmla="*/ 1248 h 1469"/>
                <a:gd name="connsiteX361" fmla="*/ 1421 w 2427"/>
                <a:gd name="connsiteY361" fmla="*/ 1248 h 1469"/>
                <a:gd name="connsiteX362" fmla="*/ 1441 w 2427"/>
                <a:gd name="connsiteY362" fmla="*/ 1249 h 1469"/>
                <a:gd name="connsiteX363" fmla="*/ 1461 w 2427"/>
                <a:gd name="connsiteY363" fmla="*/ 1250 h 1469"/>
                <a:gd name="connsiteX364" fmla="*/ 1481 w 2427"/>
                <a:gd name="connsiteY364" fmla="*/ 1252 h 1469"/>
                <a:gd name="connsiteX365" fmla="*/ 1501 w 2427"/>
                <a:gd name="connsiteY365" fmla="*/ 1252 h 1469"/>
                <a:gd name="connsiteX366" fmla="*/ 1521 w 2427"/>
                <a:gd name="connsiteY366" fmla="*/ 1253 h 1469"/>
                <a:gd name="connsiteX367" fmla="*/ 1496 w 2427"/>
                <a:gd name="connsiteY367" fmla="*/ 1203 h 1469"/>
                <a:gd name="connsiteX368" fmla="*/ 1449 w 2427"/>
                <a:gd name="connsiteY368" fmla="*/ 1203 h 1469"/>
                <a:gd name="connsiteX369" fmla="*/ 1412 w 2427"/>
                <a:gd name="connsiteY369" fmla="*/ 1158 h 1469"/>
                <a:gd name="connsiteX370" fmla="*/ 1421 w 2427"/>
                <a:gd name="connsiteY370" fmla="*/ 1134 h 1469"/>
                <a:gd name="connsiteX371" fmla="*/ 1431 w 2427"/>
                <a:gd name="connsiteY371" fmla="*/ 1104 h 1469"/>
                <a:gd name="connsiteX372" fmla="*/ 1427 w 2427"/>
                <a:gd name="connsiteY372" fmla="*/ 1098 h 1469"/>
                <a:gd name="connsiteX373" fmla="*/ 1475 w 2427"/>
                <a:gd name="connsiteY373" fmla="*/ 1053 h 1469"/>
                <a:gd name="connsiteX374" fmla="*/ 1425 w 2427"/>
                <a:gd name="connsiteY374" fmla="*/ 1050 h 1469"/>
                <a:gd name="connsiteX375" fmla="*/ 1487 w 2427"/>
                <a:gd name="connsiteY375" fmla="*/ 891 h 1469"/>
                <a:gd name="connsiteX376" fmla="*/ 1538 w 2427"/>
                <a:gd name="connsiteY376" fmla="*/ 843 h 1469"/>
                <a:gd name="connsiteX377" fmla="*/ 1570 w 2427"/>
                <a:gd name="connsiteY377" fmla="*/ 795 h 1469"/>
                <a:gd name="connsiteX378" fmla="*/ 1629 w 2427"/>
                <a:gd name="connsiteY378" fmla="*/ 762 h 1469"/>
                <a:gd name="connsiteX379" fmla="*/ 1632 w 2427"/>
                <a:gd name="connsiteY379" fmla="*/ 804 h 1469"/>
                <a:gd name="connsiteX380" fmla="*/ 1643 w 2427"/>
                <a:gd name="connsiteY380" fmla="*/ 772 h 1469"/>
                <a:gd name="connsiteX381" fmla="*/ 1657 w 2427"/>
                <a:gd name="connsiteY381" fmla="*/ 782 h 1469"/>
                <a:gd name="connsiteX382" fmla="*/ 1673 w 2427"/>
                <a:gd name="connsiteY382" fmla="*/ 791 h 1469"/>
                <a:gd name="connsiteX383" fmla="*/ 1688 w 2427"/>
                <a:gd name="connsiteY383" fmla="*/ 754 h 1469"/>
                <a:gd name="connsiteX384" fmla="*/ 1703 w 2427"/>
                <a:gd name="connsiteY384" fmla="*/ 761 h 1469"/>
                <a:gd name="connsiteX385" fmla="*/ 1704 w 2427"/>
                <a:gd name="connsiteY385" fmla="*/ 720 h 1469"/>
                <a:gd name="connsiteX386" fmla="*/ 1701 w 2427"/>
                <a:gd name="connsiteY386" fmla="*/ 765 h 1469"/>
                <a:gd name="connsiteX387" fmla="*/ 1719 w 2427"/>
                <a:gd name="connsiteY387" fmla="*/ 723 h 1469"/>
                <a:gd name="connsiteX388" fmla="*/ 1735 w 2427"/>
                <a:gd name="connsiteY388" fmla="*/ 774 h 1469"/>
                <a:gd name="connsiteX389" fmla="*/ 1731 w 2427"/>
                <a:gd name="connsiteY389" fmla="*/ 726 h 1469"/>
                <a:gd name="connsiteX390" fmla="*/ 1731 w 2427"/>
                <a:gd name="connsiteY390" fmla="*/ 735 h 1469"/>
                <a:gd name="connsiteX391" fmla="*/ 1743 w 2427"/>
                <a:gd name="connsiteY391" fmla="*/ 738 h 1469"/>
                <a:gd name="connsiteX392" fmla="*/ 1755 w 2427"/>
                <a:gd name="connsiteY392" fmla="*/ 774 h 1469"/>
                <a:gd name="connsiteX393" fmla="*/ 1664 w 2427"/>
                <a:gd name="connsiteY393" fmla="*/ 732 h 1469"/>
                <a:gd name="connsiteX394" fmla="*/ 1659 w 2427"/>
                <a:gd name="connsiteY394" fmla="*/ 774 h 1469"/>
                <a:gd name="connsiteX395" fmla="*/ 1707 w 2427"/>
                <a:gd name="connsiteY395" fmla="*/ 738 h 1469"/>
                <a:gd name="connsiteX396" fmla="*/ 1743 w 2427"/>
                <a:gd name="connsiteY396" fmla="*/ 762 h 1469"/>
                <a:gd name="connsiteX397" fmla="*/ 1752 w 2427"/>
                <a:gd name="connsiteY397" fmla="*/ 729 h 1469"/>
                <a:gd name="connsiteX398" fmla="*/ 1836 w 2427"/>
                <a:gd name="connsiteY398" fmla="*/ 747 h 1469"/>
                <a:gd name="connsiteX399" fmla="*/ 1707 w 2427"/>
                <a:gd name="connsiteY399" fmla="*/ 741 h 1469"/>
                <a:gd name="connsiteX400" fmla="*/ 1722 w 2427"/>
                <a:gd name="connsiteY400" fmla="*/ 738 h 1469"/>
                <a:gd name="connsiteX401" fmla="*/ 1857 w 2427"/>
                <a:gd name="connsiteY401" fmla="*/ 735 h 1469"/>
                <a:gd name="connsiteX402" fmla="*/ 1830 w 2427"/>
                <a:gd name="connsiteY402" fmla="*/ 697 h 1469"/>
                <a:gd name="connsiteX403" fmla="*/ 2013 w 2427"/>
                <a:gd name="connsiteY403" fmla="*/ 780 h 1469"/>
                <a:gd name="connsiteX404" fmla="*/ 1920 w 2427"/>
                <a:gd name="connsiteY404" fmla="*/ 774 h 1469"/>
                <a:gd name="connsiteX405" fmla="*/ 1830 w 2427"/>
                <a:gd name="connsiteY405" fmla="*/ 741 h 1469"/>
                <a:gd name="connsiteX406" fmla="*/ 1796 w 2427"/>
                <a:gd name="connsiteY406" fmla="*/ 738 h 1469"/>
                <a:gd name="connsiteX407" fmla="*/ 1797 w 2427"/>
                <a:gd name="connsiteY407" fmla="*/ 738 h 1469"/>
                <a:gd name="connsiteX408" fmla="*/ 1729 w 2427"/>
                <a:gd name="connsiteY408" fmla="*/ 703 h 1469"/>
                <a:gd name="connsiteX409" fmla="*/ 1791 w 2427"/>
                <a:gd name="connsiteY409" fmla="*/ 708 h 1469"/>
                <a:gd name="connsiteX410" fmla="*/ 1583 w 2427"/>
                <a:gd name="connsiteY410" fmla="*/ 794 h 1469"/>
                <a:gd name="connsiteX411" fmla="*/ 1735 w 2427"/>
                <a:gd name="connsiteY411" fmla="*/ 749 h 1469"/>
                <a:gd name="connsiteX412" fmla="*/ 1392 w 2427"/>
                <a:gd name="connsiteY412" fmla="*/ 973 h 1469"/>
                <a:gd name="connsiteX413" fmla="*/ 1454 w 2427"/>
                <a:gd name="connsiteY413" fmla="*/ 925 h 1469"/>
                <a:gd name="connsiteX414" fmla="*/ 1542 w 2427"/>
                <a:gd name="connsiteY414" fmla="*/ 915 h 1469"/>
                <a:gd name="connsiteX415" fmla="*/ 1410 w 2427"/>
                <a:gd name="connsiteY415" fmla="*/ 840 h 1469"/>
                <a:gd name="connsiteX416" fmla="*/ 1494 w 2427"/>
                <a:gd name="connsiteY416" fmla="*/ 1011 h 1469"/>
                <a:gd name="connsiteX417" fmla="*/ 1416 w 2427"/>
                <a:gd name="connsiteY417" fmla="*/ 879 h 1469"/>
                <a:gd name="connsiteX418" fmla="*/ 1401 w 2427"/>
                <a:gd name="connsiteY418" fmla="*/ 837 h 1469"/>
                <a:gd name="connsiteX419" fmla="*/ 1454 w 2427"/>
                <a:gd name="connsiteY419" fmla="*/ 840 h 1469"/>
                <a:gd name="connsiteX420" fmla="*/ 1454 w 2427"/>
                <a:gd name="connsiteY420" fmla="*/ 918 h 1469"/>
                <a:gd name="connsiteX421" fmla="*/ 1380 w 2427"/>
                <a:gd name="connsiteY421" fmla="*/ 967 h 1469"/>
                <a:gd name="connsiteX422" fmla="*/ 1436 w 2427"/>
                <a:gd name="connsiteY422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1978 w 2427"/>
                <a:gd name="connsiteY32" fmla="*/ 948 h 1469"/>
                <a:gd name="connsiteX33" fmla="*/ 1980 w 2427"/>
                <a:gd name="connsiteY33" fmla="*/ 992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201 w 2427"/>
                <a:gd name="connsiteY36" fmla="*/ 996 h 1469"/>
                <a:gd name="connsiteX37" fmla="*/ 1890 w 2427"/>
                <a:gd name="connsiteY37" fmla="*/ 1037 h 1469"/>
                <a:gd name="connsiteX38" fmla="*/ 2203 w 2427"/>
                <a:gd name="connsiteY38" fmla="*/ 1129 h 1469"/>
                <a:gd name="connsiteX39" fmla="*/ 2205 w 2427"/>
                <a:gd name="connsiteY39" fmla="*/ 1082 h 1469"/>
                <a:gd name="connsiteX40" fmla="*/ 2201 w 2427"/>
                <a:gd name="connsiteY40" fmla="*/ 1084 h 1469"/>
                <a:gd name="connsiteX41" fmla="*/ 2208 w 2427"/>
                <a:gd name="connsiteY41" fmla="*/ 1083 h 1469"/>
                <a:gd name="connsiteX42" fmla="*/ 2205 w 2427"/>
                <a:gd name="connsiteY42" fmla="*/ 1080 h 1469"/>
                <a:gd name="connsiteX43" fmla="*/ 2199 w 2427"/>
                <a:gd name="connsiteY43" fmla="*/ 1080 h 1469"/>
                <a:gd name="connsiteX44" fmla="*/ 2171 w 2427"/>
                <a:gd name="connsiteY44" fmla="*/ 1224 h 1469"/>
                <a:gd name="connsiteX45" fmla="*/ 2213 w 2427"/>
                <a:gd name="connsiteY45" fmla="*/ 1179 h 1469"/>
                <a:gd name="connsiteX46" fmla="*/ 2183 w 2427"/>
                <a:gd name="connsiteY46" fmla="*/ 1219 h 1469"/>
                <a:gd name="connsiteX47" fmla="*/ 2195 w 2427"/>
                <a:gd name="connsiteY47" fmla="*/ 1213 h 1469"/>
                <a:gd name="connsiteX48" fmla="*/ 2207 w 2427"/>
                <a:gd name="connsiteY48" fmla="*/ 1208 h 1469"/>
                <a:gd name="connsiteX49" fmla="*/ 2218 w 2427"/>
                <a:gd name="connsiteY49" fmla="*/ 1203 h 1469"/>
                <a:gd name="connsiteX50" fmla="*/ 2230 w 2427"/>
                <a:gd name="connsiteY50" fmla="*/ 1197 h 1469"/>
                <a:gd name="connsiteX51" fmla="*/ 2241 w 2427"/>
                <a:gd name="connsiteY51" fmla="*/ 1191 h 1469"/>
                <a:gd name="connsiteX52" fmla="*/ 2251 w 2427"/>
                <a:gd name="connsiteY52" fmla="*/ 1185 h 1469"/>
                <a:gd name="connsiteX53" fmla="*/ 2261 w 2427"/>
                <a:gd name="connsiteY53" fmla="*/ 1178 h 1469"/>
                <a:gd name="connsiteX54" fmla="*/ 2279 w 2427"/>
                <a:gd name="connsiteY54" fmla="*/ 1160 h 1469"/>
                <a:gd name="connsiteX55" fmla="*/ 2294 w 2427"/>
                <a:gd name="connsiteY55" fmla="*/ 1138 h 1469"/>
                <a:gd name="connsiteX56" fmla="*/ 2307 w 2427"/>
                <a:gd name="connsiteY56" fmla="*/ 1111 h 1469"/>
                <a:gd name="connsiteX57" fmla="*/ 2317 w 2427"/>
                <a:gd name="connsiteY57" fmla="*/ 1082 h 1469"/>
                <a:gd name="connsiteX58" fmla="*/ 2324 w 2427"/>
                <a:gd name="connsiteY58" fmla="*/ 1051 h 1469"/>
                <a:gd name="connsiteX59" fmla="*/ 2328 w 2427"/>
                <a:gd name="connsiteY59" fmla="*/ 1018 h 1469"/>
                <a:gd name="connsiteX60" fmla="*/ 2331 w 2427"/>
                <a:gd name="connsiteY60" fmla="*/ 985 h 1469"/>
                <a:gd name="connsiteX61" fmla="*/ 2331 w 2427"/>
                <a:gd name="connsiteY61" fmla="*/ 954 h 1469"/>
                <a:gd name="connsiteX62" fmla="*/ 2329 w 2427"/>
                <a:gd name="connsiteY62" fmla="*/ 927 h 1469"/>
                <a:gd name="connsiteX63" fmla="*/ 2327 w 2427"/>
                <a:gd name="connsiteY63" fmla="*/ 899 h 1469"/>
                <a:gd name="connsiteX64" fmla="*/ 2322 w 2427"/>
                <a:gd name="connsiteY64" fmla="*/ 871 h 1469"/>
                <a:gd name="connsiteX65" fmla="*/ 2315 w 2427"/>
                <a:gd name="connsiteY65" fmla="*/ 844 h 1469"/>
                <a:gd name="connsiteX66" fmla="*/ 2307 w 2427"/>
                <a:gd name="connsiteY66" fmla="*/ 819 h 1469"/>
                <a:gd name="connsiteX67" fmla="*/ 2297 w 2427"/>
                <a:gd name="connsiteY67" fmla="*/ 796 h 1469"/>
                <a:gd name="connsiteX68" fmla="*/ 2284 w 2427"/>
                <a:gd name="connsiteY68" fmla="*/ 777 h 1469"/>
                <a:gd name="connsiteX69" fmla="*/ 2269 w 2427"/>
                <a:gd name="connsiteY69" fmla="*/ 762 h 1469"/>
                <a:gd name="connsiteX70" fmla="*/ 2242 w 2427"/>
                <a:gd name="connsiteY70" fmla="*/ 743 h 1469"/>
                <a:gd name="connsiteX71" fmla="*/ 2213 w 2427"/>
                <a:gd name="connsiteY71" fmla="*/ 725 h 1469"/>
                <a:gd name="connsiteX72" fmla="*/ 2181 w 2427"/>
                <a:gd name="connsiteY72" fmla="*/ 706 h 1469"/>
                <a:gd name="connsiteX73" fmla="*/ 2147 w 2427"/>
                <a:gd name="connsiteY73" fmla="*/ 688 h 1469"/>
                <a:gd name="connsiteX74" fmla="*/ 2112 w 2427"/>
                <a:gd name="connsiteY74" fmla="*/ 672 h 1469"/>
                <a:gd name="connsiteX75" fmla="*/ 2074 w 2427"/>
                <a:gd name="connsiteY75" fmla="*/ 656 h 1469"/>
                <a:gd name="connsiteX76" fmla="*/ 2034 w 2427"/>
                <a:gd name="connsiteY76" fmla="*/ 640 h 1469"/>
                <a:gd name="connsiteX77" fmla="*/ 1993 w 2427"/>
                <a:gd name="connsiteY77" fmla="*/ 625 h 1469"/>
                <a:gd name="connsiteX78" fmla="*/ 1950 w 2427"/>
                <a:gd name="connsiteY78" fmla="*/ 611 h 1469"/>
                <a:gd name="connsiteX79" fmla="*/ 1904 w 2427"/>
                <a:gd name="connsiteY79" fmla="*/ 598 h 1469"/>
                <a:gd name="connsiteX80" fmla="*/ 1857 w 2427"/>
                <a:gd name="connsiteY80" fmla="*/ 585 h 1469"/>
                <a:gd name="connsiteX81" fmla="*/ 1808 w 2427"/>
                <a:gd name="connsiteY81" fmla="*/ 574 h 1469"/>
                <a:gd name="connsiteX82" fmla="*/ 1758 w 2427"/>
                <a:gd name="connsiteY82" fmla="*/ 563 h 1469"/>
                <a:gd name="connsiteX83" fmla="*/ 1707 w 2427"/>
                <a:gd name="connsiteY83" fmla="*/ 553 h 1469"/>
                <a:gd name="connsiteX84" fmla="*/ 1654 w 2427"/>
                <a:gd name="connsiteY84" fmla="*/ 543 h 1469"/>
                <a:gd name="connsiteX85" fmla="*/ 1599 w 2427"/>
                <a:gd name="connsiteY85" fmla="*/ 535 h 1469"/>
                <a:gd name="connsiteX86" fmla="*/ 1599 w 2427"/>
                <a:gd name="connsiteY86" fmla="*/ 535 h 1469"/>
                <a:gd name="connsiteX87" fmla="*/ 1595 w 2427"/>
                <a:gd name="connsiteY87" fmla="*/ 471 h 1469"/>
                <a:gd name="connsiteX88" fmla="*/ 1487 w 2427"/>
                <a:gd name="connsiteY88" fmla="*/ 471 h 1469"/>
                <a:gd name="connsiteX89" fmla="*/ 1496 w 2427"/>
                <a:gd name="connsiteY89" fmla="*/ 637 h 1469"/>
                <a:gd name="connsiteX90" fmla="*/ 1491 w 2427"/>
                <a:gd name="connsiteY90" fmla="*/ 638 h 1469"/>
                <a:gd name="connsiteX91" fmla="*/ 1487 w 2427"/>
                <a:gd name="connsiteY91" fmla="*/ 639 h 1469"/>
                <a:gd name="connsiteX92" fmla="*/ 1482 w 2427"/>
                <a:gd name="connsiteY92" fmla="*/ 640 h 1469"/>
                <a:gd name="connsiteX93" fmla="*/ 1477 w 2427"/>
                <a:gd name="connsiteY93" fmla="*/ 642 h 1469"/>
                <a:gd name="connsiteX94" fmla="*/ 1473 w 2427"/>
                <a:gd name="connsiteY94" fmla="*/ 644 h 1469"/>
                <a:gd name="connsiteX95" fmla="*/ 1468 w 2427"/>
                <a:gd name="connsiteY95" fmla="*/ 645 h 1469"/>
                <a:gd name="connsiteX96" fmla="*/ 1462 w 2427"/>
                <a:gd name="connsiteY96" fmla="*/ 646 h 1469"/>
                <a:gd name="connsiteX97" fmla="*/ 1458 w 2427"/>
                <a:gd name="connsiteY97" fmla="*/ 647 h 1469"/>
                <a:gd name="connsiteX98" fmla="*/ 1467 w 2427"/>
                <a:gd name="connsiteY98" fmla="*/ 643 h 1469"/>
                <a:gd name="connsiteX99" fmla="*/ 1418 w 2427"/>
                <a:gd name="connsiteY99" fmla="*/ 561 h 1469"/>
                <a:gd name="connsiteX100" fmla="*/ 1405 w 2427"/>
                <a:gd name="connsiteY100" fmla="*/ 452 h 1469"/>
                <a:gd name="connsiteX101" fmla="*/ 1417 w 2427"/>
                <a:gd name="connsiteY101" fmla="*/ 442 h 1469"/>
                <a:gd name="connsiteX102" fmla="*/ 1427 w 2427"/>
                <a:gd name="connsiteY102" fmla="*/ 430 h 1469"/>
                <a:gd name="connsiteX103" fmla="*/ 1438 w 2427"/>
                <a:gd name="connsiteY103" fmla="*/ 417 h 1469"/>
                <a:gd name="connsiteX104" fmla="*/ 1447 w 2427"/>
                <a:gd name="connsiteY104" fmla="*/ 403 h 1469"/>
                <a:gd name="connsiteX105" fmla="*/ 1456 w 2427"/>
                <a:gd name="connsiteY105" fmla="*/ 388 h 1469"/>
                <a:gd name="connsiteX106" fmla="*/ 1465 w 2427"/>
                <a:gd name="connsiteY106" fmla="*/ 372 h 1469"/>
                <a:gd name="connsiteX107" fmla="*/ 1472 w 2427"/>
                <a:gd name="connsiteY107" fmla="*/ 354 h 1469"/>
                <a:gd name="connsiteX108" fmla="*/ 1479 w 2427"/>
                <a:gd name="connsiteY108" fmla="*/ 337 h 1469"/>
                <a:gd name="connsiteX109" fmla="*/ 1487 w 2427"/>
                <a:gd name="connsiteY109" fmla="*/ 471 h 1469"/>
                <a:gd name="connsiteX110" fmla="*/ 1595 w 2427"/>
                <a:gd name="connsiteY110" fmla="*/ 471 h 1469"/>
                <a:gd name="connsiteX111" fmla="*/ 1585 w 2427"/>
                <a:gd name="connsiteY111" fmla="*/ 273 h 1469"/>
                <a:gd name="connsiteX112" fmla="*/ 1584 w 2427"/>
                <a:gd name="connsiteY112" fmla="*/ 265 h 1469"/>
                <a:gd name="connsiteX113" fmla="*/ 1580 w 2427"/>
                <a:gd name="connsiteY113" fmla="*/ 257 h 1469"/>
                <a:gd name="connsiteX114" fmla="*/ 1576 w 2427"/>
                <a:gd name="connsiteY114" fmla="*/ 250 h 1469"/>
                <a:gd name="connsiteX115" fmla="*/ 1570 w 2427"/>
                <a:gd name="connsiteY115" fmla="*/ 243 h 1469"/>
                <a:gd name="connsiteX116" fmla="*/ 1563 w 2427"/>
                <a:gd name="connsiteY116" fmla="*/ 237 h 1469"/>
                <a:gd name="connsiteX117" fmla="*/ 1556 w 2427"/>
                <a:gd name="connsiteY117" fmla="*/ 234 h 1469"/>
                <a:gd name="connsiteX118" fmla="*/ 1546 w 2427"/>
                <a:gd name="connsiteY118" fmla="*/ 231 h 1469"/>
                <a:gd name="connsiteX119" fmla="*/ 1538 w 2427"/>
                <a:gd name="connsiteY119" fmla="*/ 230 h 1469"/>
                <a:gd name="connsiteX120" fmla="*/ 1517 w 2427"/>
                <a:gd name="connsiteY120" fmla="*/ 230 h 1469"/>
                <a:gd name="connsiteX121" fmla="*/ 1511 w 2427"/>
                <a:gd name="connsiteY121" fmla="*/ 230 h 1469"/>
                <a:gd name="connsiteX122" fmla="*/ 1505 w 2427"/>
                <a:gd name="connsiteY122" fmla="*/ 231 h 1469"/>
                <a:gd name="connsiteX123" fmla="*/ 1501 w 2427"/>
                <a:gd name="connsiteY123" fmla="*/ 234 h 1469"/>
                <a:gd name="connsiteX124" fmla="*/ 1495 w 2427"/>
                <a:gd name="connsiteY124" fmla="*/ 236 h 1469"/>
                <a:gd name="connsiteX125" fmla="*/ 1495 w 2427"/>
                <a:gd name="connsiteY125" fmla="*/ 236 h 1469"/>
                <a:gd name="connsiteX126" fmla="*/ 1495 w 2427"/>
                <a:gd name="connsiteY126" fmla="*/ 235 h 1469"/>
                <a:gd name="connsiteX127" fmla="*/ 1495 w 2427"/>
                <a:gd name="connsiteY127" fmla="*/ 235 h 1469"/>
                <a:gd name="connsiteX128" fmla="*/ 1495 w 2427"/>
                <a:gd name="connsiteY128" fmla="*/ 235 h 1469"/>
                <a:gd name="connsiteX129" fmla="*/ 1493 w 2427"/>
                <a:gd name="connsiteY129" fmla="*/ 212 h 1469"/>
                <a:gd name="connsiteX130" fmla="*/ 1488 w 2427"/>
                <a:gd name="connsiteY130" fmla="*/ 188 h 1469"/>
                <a:gd name="connsiteX131" fmla="*/ 1481 w 2427"/>
                <a:gd name="connsiteY131" fmla="*/ 166 h 1469"/>
                <a:gd name="connsiteX132" fmla="*/ 1473 w 2427"/>
                <a:gd name="connsiteY132" fmla="*/ 145 h 1469"/>
                <a:gd name="connsiteX133" fmla="*/ 1462 w 2427"/>
                <a:gd name="connsiteY133" fmla="*/ 124 h 1469"/>
                <a:gd name="connsiteX134" fmla="*/ 1449 w 2427"/>
                <a:gd name="connsiteY134" fmla="*/ 105 h 1469"/>
                <a:gd name="connsiteX135" fmla="*/ 1434 w 2427"/>
                <a:gd name="connsiteY135" fmla="*/ 86 h 1469"/>
                <a:gd name="connsiteX136" fmla="*/ 1418 w 2427"/>
                <a:gd name="connsiteY136" fmla="*/ 69 h 1469"/>
                <a:gd name="connsiteX137" fmla="*/ 1399 w 2427"/>
                <a:gd name="connsiteY137" fmla="*/ 54 h 1469"/>
                <a:gd name="connsiteX138" fmla="*/ 1379 w 2427"/>
                <a:gd name="connsiteY138" fmla="*/ 40 h 1469"/>
                <a:gd name="connsiteX139" fmla="*/ 1359 w 2427"/>
                <a:gd name="connsiteY139" fmla="*/ 28 h 1469"/>
                <a:gd name="connsiteX140" fmla="*/ 1338 w 2427"/>
                <a:gd name="connsiteY140" fmla="*/ 18 h 1469"/>
                <a:gd name="connsiteX141" fmla="*/ 1316 w 2427"/>
                <a:gd name="connsiteY141" fmla="*/ 11 h 1469"/>
                <a:gd name="connsiteX142" fmla="*/ 1294 w 2427"/>
                <a:gd name="connsiteY142" fmla="*/ 5 h 1469"/>
                <a:gd name="connsiteX143" fmla="*/ 1271 w 2427"/>
                <a:gd name="connsiteY143" fmla="*/ 1 h 1469"/>
                <a:gd name="connsiteX144" fmla="*/ 1247 w 2427"/>
                <a:gd name="connsiteY144" fmla="*/ 0 h 1469"/>
                <a:gd name="connsiteX145" fmla="*/ 1225 w 2427"/>
                <a:gd name="connsiteY145" fmla="*/ 1 h 1469"/>
                <a:gd name="connsiteX146" fmla="*/ 1204 w 2427"/>
                <a:gd name="connsiteY146" fmla="*/ 4 h 1469"/>
                <a:gd name="connsiteX147" fmla="*/ 1183 w 2427"/>
                <a:gd name="connsiteY147" fmla="*/ 9 h 1469"/>
                <a:gd name="connsiteX148" fmla="*/ 1163 w 2427"/>
                <a:gd name="connsiteY148" fmla="*/ 15 h 1469"/>
                <a:gd name="connsiteX149" fmla="*/ 1144 w 2427"/>
                <a:gd name="connsiteY149" fmla="*/ 25 h 1469"/>
                <a:gd name="connsiteX150" fmla="*/ 1127 w 2427"/>
                <a:gd name="connsiteY150" fmla="*/ 34 h 1469"/>
                <a:gd name="connsiteX151" fmla="*/ 1110 w 2427"/>
                <a:gd name="connsiteY151" fmla="*/ 46 h 1469"/>
                <a:gd name="connsiteX152" fmla="*/ 1095 w 2427"/>
                <a:gd name="connsiteY152" fmla="*/ 60 h 1469"/>
                <a:gd name="connsiteX153" fmla="*/ 1080 w 2427"/>
                <a:gd name="connsiteY153" fmla="*/ 74 h 1469"/>
                <a:gd name="connsiteX154" fmla="*/ 1068 w 2427"/>
                <a:gd name="connsiteY154" fmla="*/ 90 h 1469"/>
                <a:gd name="connsiteX155" fmla="*/ 1057 w 2427"/>
                <a:gd name="connsiteY155" fmla="*/ 106 h 1469"/>
                <a:gd name="connsiteX156" fmla="*/ 1047 w 2427"/>
                <a:gd name="connsiteY156" fmla="*/ 125 h 1469"/>
                <a:gd name="connsiteX157" fmla="*/ 1039 w 2427"/>
                <a:gd name="connsiteY157" fmla="*/ 144 h 1469"/>
                <a:gd name="connsiteX158" fmla="*/ 1033 w 2427"/>
                <a:gd name="connsiteY158" fmla="*/ 164 h 1469"/>
                <a:gd name="connsiteX159" fmla="*/ 1029 w 2427"/>
                <a:gd name="connsiteY159" fmla="*/ 185 h 1469"/>
                <a:gd name="connsiteX160" fmla="*/ 1026 w 2427"/>
                <a:gd name="connsiteY160" fmla="*/ 207 h 1469"/>
                <a:gd name="connsiteX161" fmla="*/ 1003 w 2427"/>
                <a:gd name="connsiteY161" fmla="*/ 227 h 1469"/>
                <a:gd name="connsiteX162" fmla="*/ 976 w 2427"/>
                <a:gd name="connsiteY162" fmla="*/ 251 h 1469"/>
                <a:gd name="connsiteX163" fmla="*/ 947 w 2427"/>
                <a:gd name="connsiteY163" fmla="*/ 279 h 1469"/>
                <a:gd name="connsiteX164" fmla="*/ 919 w 2427"/>
                <a:gd name="connsiteY164" fmla="*/ 309 h 1469"/>
                <a:gd name="connsiteX165" fmla="*/ 893 w 2427"/>
                <a:gd name="connsiteY165" fmla="*/ 338 h 1469"/>
                <a:gd name="connsiteX166" fmla="*/ 873 w 2427"/>
                <a:gd name="connsiteY166" fmla="*/ 366 h 1469"/>
                <a:gd name="connsiteX167" fmla="*/ 860 w 2427"/>
                <a:gd name="connsiteY167" fmla="*/ 391 h 1469"/>
                <a:gd name="connsiteX168" fmla="*/ 858 w 2427"/>
                <a:gd name="connsiteY168" fmla="*/ 414 h 1469"/>
                <a:gd name="connsiteX169" fmla="*/ 860 w 2427"/>
                <a:gd name="connsiteY169" fmla="*/ 422 h 1469"/>
                <a:gd name="connsiteX170" fmla="*/ 864 w 2427"/>
                <a:gd name="connsiteY170" fmla="*/ 429 h 1469"/>
                <a:gd name="connsiteX171" fmla="*/ 870 w 2427"/>
                <a:gd name="connsiteY171" fmla="*/ 435 h 1469"/>
                <a:gd name="connsiteX172" fmla="*/ 877 w 2427"/>
                <a:gd name="connsiteY172" fmla="*/ 439 h 1469"/>
                <a:gd name="connsiteX173" fmla="*/ 887 w 2427"/>
                <a:gd name="connsiteY173" fmla="*/ 444 h 1469"/>
                <a:gd name="connsiteX174" fmla="*/ 898 w 2427"/>
                <a:gd name="connsiteY174" fmla="*/ 449 h 1469"/>
                <a:gd name="connsiteX175" fmla="*/ 911 w 2427"/>
                <a:gd name="connsiteY175" fmla="*/ 452 h 1469"/>
                <a:gd name="connsiteX176" fmla="*/ 923 w 2427"/>
                <a:gd name="connsiteY176" fmla="*/ 456 h 1469"/>
                <a:gd name="connsiteX177" fmla="*/ 936 w 2427"/>
                <a:gd name="connsiteY177" fmla="*/ 459 h 1469"/>
                <a:gd name="connsiteX178" fmla="*/ 950 w 2427"/>
                <a:gd name="connsiteY178" fmla="*/ 462 h 1469"/>
                <a:gd name="connsiteX179" fmla="*/ 964 w 2427"/>
                <a:gd name="connsiteY179" fmla="*/ 465 h 1469"/>
                <a:gd name="connsiteX180" fmla="*/ 978 w 2427"/>
                <a:gd name="connsiteY180" fmla="*/ 466 h 1469"/>
                <a:gd name="connsiteX181" fmla="*/ 991 w 2427"/>
                <a:gd name="connsiteY181" fmla="*/ 469 h 1469"/>
                <a:gd name="connsiteX182" fmla="*/ 1005 w 2427"/>
                <a:gd name="connsiteY182" fmla="*/ 470 h 1469"/>
                <a:gd name="connsiteX183" fmla="*/ 1018 w 2427"/>
                <a:gd name="connsiteY183" fmla="*/ 472 h 1469"/>
                <a:gd name="connsiteX184" fmla="*/ 1030 w 2427"/>
                <a:gd name="connsiteY184" fmla="*/ 473 h 1469"/>
                <a:gd name="connsiteX185" fmla="*/ 1041 w 2427"/>
                <a:gd name="connsiteY185" fmla="*/ 473 h 1469"/>
                <a:gd name="connsiteX186" fmla="*/ 1052 w 2427"/>
                <a:gd name="connsiteY186" fmla="*/ 474 h 1469"/>
                <a:gd name="connsiteX187" fmla="*/ 1061 w 2427"/>
                <a:gd name="connsiteY187" fmla="*/ 476 h 1469"/>
                <a:gd name="connsiteX188" fmla="*/ 1069 w 2427"/>
                <a:gd name="connsiteY188" fmla="*/ 476 h 1469"/>
                <a:gd name="connsiteX189" fmla="*/ 1082 w 2427"/>
                <a:gd name="connsiteY189" fmla="*/ 589 h 1469"/>
                <a:gd name="connsiteX190" fmla="*/ 1082 w 2427"/>
                <a:gd name="connsiteY190" fmla="*/ 593 h 1469"/>
                <a:gd name="connsiteX191" fmla="*/ 1074 w 2427"/>
                <a:gd name="connsiteY191" fmla="*/ 590 h 1469"/>
                <a:gd name="connsiteX192" fmla="*/ 1067 w 2427"/>
                <a:gd name="connsiteY192" fmla="*/ 588 h 1469"/>
                <a:gd name="connsiteX193" fmla="*/ 1059 w 2427"/>
                <a:gd name="connsiteY193" fmla="*/ 588 h 1469"/>
                <a:gd name="connsiteX194" fmla="*/ 1051 w 2427"/>
                <a:gd name="connsiteY194" fmla="*/ 590 h 1469"/>
                <a:gd name="connsiteX195" fmla="*/ 1046 w 2427"/>
                <a:gd name="connsiteY195" fmla="*/ 591 h 1469"/>
                <a:gd name="connsiteX196" fmla="*/ 1043 w 2427"/>
                <a:gd name="connsiteY196" fmla="*/ 593 h 1469"/>
                <a:gd name="connsiteX197" fmla="*/ 1039 w 2427"/>
                <a:gd name="connsiteY197" fmla="*/ 594 h 1469"/>
                <a:gd name="connsiteX198" fmla="*/ 1037 w 2427"/>
                <a:gd name="connsiteY198" fmla="*/ 595 h 1469"/>
                <a:gd name="connsiteX199" fmla="*/ 969 w 2427"/>
                <a:gd name="connsiteY199" fmla="*/ 501 h 1469"/>
                <a:gd name="connsiteX200" fmla="*/ 968 w 2427"/>
                <a:gd name="connsiteY200" fmla="*/ 500 h 1469"/>
                <a:gd name="connsiteX201" fmla="*/ 963 w 2427"/>
                <a:gd name="connsiteY201" fmla="*/ 497 h 1469"/>
                <a:gd name="connsiteX202" fmla="*/ 957 w 2427"/>
                <a:gd name="connsiteY202" fmla="*/ 493 h 1469"/>
                <a:gd name="connsiteX203" fmla="*/ 951 w 2427"/>
                <a:gd name="connsiteY203" fmla="*/ 491 h 1469"/>
                <a:gd name="connsiteX204" fmla="*/ 943 w 2427"/>
                <a:gd name="connsiteY204" fmla="*/ 488 h 1469"/>
                <a:gd name="connsiteX205" fmla="*/ 936 w 2427"/>
                <a:gd name="connsiteY205" fmla="*/ 488 h 1469"/>
                <a:gd name="connsiteX206" fmla="*/ 928 w 2427"/>
                <a:gd name="connsiteY206" fmla="*/ 491 h 1469"/>
                <a:gd name="connsiteX207" fmla="*/ 920 w 2427"/>
                <a:gd name="connsiteY207" fmla="*/ 493 h 1469"/>
                <a:gd name="connsiteX208" fmla="*/ 912 w 2427"/>
                <a:gd name="connsiteY208" fmla="*/ 499 h 1469"/>
                <a:gd name="connsiteX209" fmla="*/ 900 w 2427"/>
                <a:gd name="connsiteY209" fmla="*/ 514 h 1469"/>
                <a:gd name="connsiteX210" fmla="*/ 897 w 2427"/>
                <a:gd name="connsiteY210" fmla="*/ 529 h 1469"/>
                <a:gd name="connsiteX211" fmla="*/ 899 w 2427"/>
                <a:gd name="connsiteY211" fmla="*/ 543 h 1469"/>
                <a:gd name="connsiteX212" fmla="*/ 904 w 2427"/>
                <a:gd name="connsiteY212" fmla="*/ 554 h 1469"/>
                <a:gd name="connsiteX213" fmla="*/ 906 w 2427"/>
                <a:gd name="connsiteY213" fmla="*/ 557 h 1469"/>
                <a:gd name="connsiteX214" fmla="*/ 912 w 2427"/>
                <a:gd name="connsiteY214" fmla="*/ 564 h 1469"/>
                <a:gd name="connsiteX215" fmla="*/ 920 w 2427"/>
                <a:gd name="connsiteY215" fmla="*/ 576 h 1469"/>
                <a:gd name="connsiteX216" fmla="*/ 930 w 2427"/>
                <a:gd name="connsiteY216" fmla="*/ 590 h 1469"/>
                <a:gd name="connsiteX217" fmla="*/ 941 w 2427"/>
                <a:gd name="connsiteY217" fmla="*/ 604 h 1469"/>
                <a:gd name="connsiteX218" fmla="*/ 953 w 2427"/>
                <a:gd name="connsiteY218" fmla="*/ 619 h 1469"/>
                <a:gd name="connsiteX219" fmla="*/ 962 w 2427"/>
                <a:gd name="connsiteY219" fmla="*/ 632 h 1469"/>
                <a:gd name="connsiteX220" fmla="*/ 970 w 2427"/>
                <a:gd name="connsiteY220" fmla="*/ 643 h 1469"/>
                <a:gd name="connsiteX221" fmla="*/ 944 w 2427"/>
                <a:gd name="connsiteY221" fmla="*/ 636 h 1469"/>
                <a:gd name="connsiteX222" fmla="*/ 922 w 2427"/>
                <a:gd name="connsiteY222" fmla="*/ 628 h 1469"/>
                <a:gd name="connsiteX223" fmla="*/ 902 w 2427"/>
                <a:gd name="connsiteY223" fmla="*/ 618 h 1469"/>
                <a:gd name="connsiteX224" fmla="*/ 886 w 2427"/>
                <a:gd name="connsiteY224" fmla="*/ 609 h 1469"/>
                <a:gd name="connsiteX225" fmla="*/ 873 w 2427"/>
                <a:gd name="connsiteY225" fmla="*/ 600 h 1469"/>
                <a:gd name="connsiteX226" fmla="*/ 863 w 2427"/>
                <a:gd name="connsiteY226" fmla="*/ 589 h 1469"/>
                <a:gd name="connsiteX227" fmla="*/ 857 w 2427"/>
                <a:gd name="connsiteY227" fmla="*/ 578 h 1469"/>
                <a:gd name="connsiteX228" fmla="*/ 854 w 2427"/>
                <a:gd name="connsiteY228" fmla="*/ 567 h 1469"/>
                <a:gd name="connsiteX229" fmla="*/ 853 w 2427"/>
                <a:gd name="connsiteY229" fmla="*/ 559 h 1469"/>
                <a:gd name="connsiteX230" fmla="*/ 853 w 2427"/>
                <a:gd name="connsiteY230" fmla="*/ 552 h 1469"/>
                <a:gd name="connsiteX231" fmla="*/ 853 w 2427"/>
                <a:gd name="connsiteY231" fmla="*/ 545 h 1469"/>
                <a:gd name="connsiteX232" fmla="*/ 854 w 2427"/>
                <a:gd name="connsiteY232" fmla="*/ 538 h 1469"/>
                <a:gd name="connsiteX233" fmla="*/ 856 w 2427"/>
                <a:gd name="connsiteY233" fmla="*/ 518 h 1469"/>
                <a:gd name="connsiteX234" fmla="*/ 837 w 2427"/>
                <a:gd name="connsiteY234" fmla="*/ 520 h 1469"/>
                <a:gd name="connsiteX235" fmla="*/ 802 w 2427"/>
                <a:gd name="connsiteY235" fmla="*/ 524 h 1469"/>
                <a:gd name="connsiteX236" fmla="*/ 767 w 2427"/>
                <a:gd name="connsiteY236" fmla="*/ 528 h 1469"/>
                <a:gd name="connsiteX237" fmla="*/ 732 w 2427"/>
                <a:gd name="connsiteY237" fmla="*/ 532 h 1469"/>
                <a:gd name="connsiteX238" fmla="*/ 698 w 2427"/>
                <a:gd name="connsiteY238" fmla="*/ 538 h 1469"/>
                <a:gd name="connsiteX239" fmla="*/ 664 w 2427"/>
                <a:gd name="connsiteY239" fmla="*/ 542 h 1469"/>
                <a:gd name="connsiteX240" fmla="*/ 631 w 2427"/>
                <a:gd name="connsiteY240" fmla="*/ 548 h 1469"/>
                <a:gd name="connsiteX241" fmla="*/ 600 w 2427"/>
                <a:gd name="connsiteY241" fmla="*/ 554 h 1469"/>
                <a:gd name="connsiteX242" fmla="*/ 567 w 2427"/>
                <a:gd name="connsiteY242" fmla="*/ 560 h 1469"/>
                <a:gd name="connsiteX243" fmla="*/ 537 w 2427"/>
                <a:gd name="connsiteY243" fmla="*/ 567 h 1469"/>
                <a:gd name="connsiteX244" fmla="*/ 506 w 2427"/>
                <a:gd name="connsiteY244" fmla="*/ 574 h 1469"/>
                <a:gd name="connsiteX245" fmla="*/ 476 w 2427"/>
                <a:gd name="connsiteY245" fmla="*/ 581 h 1469"/>
                <a:gd name="connsiteX246" fmla="*/ 447 w 2427"/>
                <a:gd name="connsiteY246" fmla="*/ 589 h 1469"/>
                <a:gd name="connsiteX247" fmla="*/ 417 w 2427"/>
                <a:gd name="connsiteY247" fmla="*/ 596 h 1469"/>
                <a:gd name="connsiteX248" fmla="*/ 390 w 2427"/>
                <a:gd name="connsiteY248" fmla="*/ 604 h 1469"/>
                <a:gd name="connsiteX249" fmla="*/ 362 w 2427"/>
                <a:gd name="connsiteY249" fmla="*/ 614 h 1469"/>
                <a:gd name="connsiteX250" fmla="*/ 337 w 2427"/>
                <a:gd name="connsiteY250" fmla="*/ 622 h 1469"/>
                <a:gd name="connsiteX251" fmla="*/ 311 w 2427"/>
                <a:gd name="connsiteY251" fmla="*/ 631 h 1469"/>
                <a:gd name="connsiteX252" fmla="*/ 285 w 2427"/>
                <a:gd name="connsiteY252" fmla="*/ 640 h 1469"/>
                <a:gd name="connsiteX253" fmla="*/ 262 w 2427"/>
                <a:gd name="connsiteY253" fmla="*/ 650 h 1469"/>
                <a:gd name="connsiteX254" fmla="*/ 238 w 2427"/>
                <a:gd name="connsiteY254" fmla="*/ 660 h 1469"/>
                <a:gd name="connsiteX255" fmla="*/ 215 w 2427"/>
                <a:gd name="connsiteY255" fmla="*/ 671 h 1469"/>
                <a:gd name="connsiteX256" fmla="*/ 194 w 2427"/>
                <a:gd name="connsiteY256" fmla="*/ 681 h 1469"/>
                <a:gd name="connsiteX257" fmla="*/ 173 w 2427"/>
                <a:gd name="connsiteY257" fmla="*/ 692 h 1469"/>
                <a:gd name="connsiteX258" fmla="*/ 153 w 2427"/>
                <a:gd name="connsiteY258" fmla="*/ 702 h 1469"/>
                <a:gd name="connsiteX259" fmla="*/ 134 w 2427"/>
                <a:gd name="connsiteY259" fmla="*/ 714 h 1469"/>
                <a:gd name="connsiteX260" fmla="*/ 116 w 2427"/>
                <a:gd name="connsiteY260" fmla="*/ 726 h 1469"/>
                <a:gd name="connsiteX261" fmla="*/ 98 w 2427"/>
                <a:gd name="connsiteY261" fmla="*/ 737 h 1469"/>
                <a:gd name="connsiteX262" fmla="*/ 82 w 2427"/>
                <a:gd name="connsiteY262" fmla="*/ 749 h 1469"/>
                <a:gd name="connsiteX263" fmla="*/ 67 w 2427"/>
                <a:gd name="connsiteY263" fmla="*/ 762 h 1469"/>
                <a:gd name="connsiteX264" fmla="*/ 53 w 2427"/>
                <a:gd name="connsiteY264" fmla="*/ 774 h 1469"/>
                <a:gd name="connsiteX265" fmla="*/ 40 w 2427"/>
                <a:gd name="connsiteY265" fmla="*/ 787 h 1469"/>
                <a:gd name="connsiteX266" fmla="*/ 27 w 2427"/>
                <a:gd name="connsiteY266" fmla="*/ 799 h 1469"/>
                <a:gd name="connsiteX267" fmla="*/ 8 w 2427"/>
                <a:gd name="connsiteY267" fmla="*/ 836 h 1469"/>
                <a:gd name="connsiteX268" fmla="*/ 0 w 2427"/>
                <a:gd name="connsiteY268" fmla="*/ 882 h 1469"/>
                <a:gd name="connsiteX269" fmla="*/ 0 w 2427"/>
                <a:gd name="connsiteY269" fmla="*/ 927 h 1469"/>
                <a:gd name="connsiteX270" fmla="*/ 1 w 2427"/>
                <a:gd name="connsiteY270" fmla="*/ 958 h 1469"/>
                <a:gd name="connsiteX271" fmla="*/ 4 w 2427"/>
                <a:gd name="connsiteY271" fmla="*/ 983 h 1469"/>
                <a:gd name="connsiteX272" fmla="*/ 8 w 2427"/>
                <a:gd name="connsiteY272" fmla="*/ 1009 h 1469"/>
                <a:gd name="connsiteX273" fmla="*/ 14 w 2427"/>
                <a:gd name="connsiteY273" fmla="*/ 1034 h 1469"/>
                <a:gd name="connsiteX274" fmla="*/ 21 w 2427"/>
                <a:gd name="connsiteY274" fmla="*/ 1059 h 1469"/>
                <a:gd name="connsiteX275" fmla="*/ 29 w 2427"/>
                <a:gd name="connsiteY275" fmla="*/ 1082 h 1469"/>
                <a:gd name="connsiteX276" fmla="*/ 40 w 2427"/>
                <a:gd name="connsiteY276" fmla="*/ 1103 h 1469"/>
                <a:gd name="connsiteX277" fmla="*/ 51 w 2427"/>
                <a:gd name="connsiteY277" fmla="*/ 1122 h 1469"/>
                <a:gd name="connsiteX278" fmla="*/ 64 w 2427"/>
                <a:gd name="connsiteY278" fmla="*/ 1136 h 1469"/>
                <a:gd name="connsiteX279" fmla="*/ 81 w 2427"/>
                <a:gd name="connsiteY279" fmla="*/ 1149 h 1469"/>
                <a:gd name="connsiteX280" fmla="*/ 98 w 2427"/>
                <a:gd name="connsiteY280" fmla="*/ 1162 h 1469"/>
                <a:gd name="connsiteX281" fmla="*/ 118 w 2427"/>
                <a:gd name="connsiteY281" fmla="*/ 1173 h 1469"/>
                <a:gd name="connsiteX282" fmla="*/ 138 w 2427"/>
                <a:gd name="connsiteY282" fmla="*/ 1184 h 1469"/>
                <a:gd name="connsiteX283" fmla="*/ 160 w 2427"/>
                <a:gd name="connsiteY283" fmla="*/ 1193 h 1469"/>
                <a:gd name="connsiteX284" fmla="*/ 184 w 2427"/>
                <a:gd name="connsiteY284" fmla="*/ 1203 h 1469"/>
                <a:gd name="connsiteX285" fmla="*/ 208 w 2427"/>
                <a:gd name="connsiteY285" fmla="*/ 1211 h 1469"/>
                <a:gd name="connsiteX286" fmla="*/ 234 w 2427"/>
                <a:gd name="connsiteY286" fmla="*/ 1218 h 1469"/>
                <a:gd name="connsiteX287" fmla="*/ 242 w 2427"/>
                <a:gd name="connsiteY287" fmla="*/ 1239 h 1469"/>
                <a:gd name="connsiteX288" fmla="*/ 250 w 2427"/>
                <a:gd name="connsiteY288" fmla="*/ 1259 h 1469"/>
                <a:gd name="connsiteX289" fmla="*/ 261 w 2427"/>
                <a:gd name="connsiteY289" fmla="*/ 1279 h 1469"/>
                <a:gd name="connsiteX290" fmla="*/ 272 w 2427"/>
                <a:gd name="connsiteY290" fmla="*/ 1298 h 1469"/>
                <a:gd name="connsiteX291" fmla="*/ 285 w 2427"/>
                <a:gd name="connsiteY291" fmla="*/ 1317 h 1469"/>
                <a:gd name="connsiteX292" fmla="*/ 298 w 2427"/>
                <a:gd name="connsiteY292" fmla="*/ 1335 h 1469"/>
                <a:gd name="connsiteX293" fmla="*/ 313 w 2427"/>
                <a:gd name="connsiteY293" fmla="*/ 1352 h 1469"/>
                <a:gd name="connsiteX294" fmla="*/ 330 w 2427"/>
                <a:gd name="connsiteY294" fmla="*/ 1368 h 1469"/>
                <a:gd name="connsiteX295" fmla="*/ 342 w 2427"/>
                <a:gd name="connsiteY295" fmla="*/ 1380 h 1469"/>
                <a:gd name="connsiteX296" fmla="*/ 357 w 2427"/>
                <a:gd name="connsiteY296" fmla="*/ 1392 h 1469"/>
                <a:gd name="connsiteX297" fmla="*/ 371 w 2427"/>
                <a:gd name="connsiteY297" fmla="*/ 1402 h 1469"/>
                <a:gd name="connsiteX298" fmla="*/ 385 w 2427"/>
                <a:gd name="connsiteY298" fmla="*/ 1412 h 1469"/>
                <a:gd name="connsiteX299" fmla="*/ 400 w 2427"/>
                <a:gd name="connsiteY299" fmla="*/ 1421 h 1469"/>
                <a:gd name="connsiteX300" fmla="*/ 415 w 2427"/>
                <a:gd name="connsiteY300" fmla="*/ 1429 h 1469"/>
                <a:gd name="connsiteX301" fmla="*/ 430 w 2427"/>
                <a:gd name="connsiteY301" fmla="*/ 1436 h 1469"/>
                <a:gd name="connsiteX302" fmla="*/ 447 w 2427"/>
                <a:gd name="connsiteY302" fmla="*/ 1443 h 1469"/>
                <a:gd name="connsiteX303" fmla="*/ 462 w 2427"/>
                <a:gd name="connsiteY303" fmla="*/ 1449 h 1469"/>
                <a:gd name="connsiteX304" fmla="*/ 478 w 2427"/>
                <a:gd name="connsiteY304" fmla="*/ 1455 h 1469"/>
                <a:gd name="connsiteX305" fmla="*/ 494 w 2427"/>
                <a:gd name="connsiteY305" fmla="*/ 1458 h 1469"/>
                <a:gd name="connsiteX306" fmla="*/ 512 w 2427"/>
                <a:gd name="connsiteY306" fmla="*/ 1462 h 1469"/>
                <a:gd name="connsiteX307" fmla="*/ 528 w 2427"/>
                <a:gd name="connsiteY307" fmla="*/ 1465 h 1469"/>
                <a:gd name="connsiteX308" fmla="*/ 546 w 2427"/>
                <a:gd name="connsiteY308" fmla="*/ 1468 h 1469"/>
                <a:gd name="connsiteX309" fmla="*/ 562 w 2427"/>
                <a:gd name="connsiteY309" fmla="*/ 1469 h 1469"/>
                <a:gd name="connsiteX310" fmla="*/ 580 w 2427"/>
                <a:gd name="connsiteY310" fmla="*/ 1469 h 1469"/>
                <a:gd name="connsiteX311" fmla="*/ 597 w 2427"/>
                <a:gd name="connsiteY311" fmla="*/ 1469 h 1469"/>
                <a:gd name="connsiteX312" fmla="*/ 614 w 2427"/>
                <a:gd name="connsiteY312" fmla="*/ 1468 h 1469"/>
                <a:gd name="connsiteX313" fmla="*/ 631 w 2427"/>
                <a:gd name="connsiteY313" fmla="*/ 1465 h 1469"/>
                <a:gd name="connsiteX314" fmla="*/ 648 w 2427"/>
                <a:gd name="connsiteY314" fmla="*/ 1462 h 1469"/>
                <a:gd name="connsiteX315" fmla="*/ 664 w 2427"/>
                <a:gd name="connsiteY315" fmla="*/ 1458 h 1469"/>
                <a:gd name="connsiteX316" fmla="*/ 679 w 2427"/>
                <a:gd name="connsiteY316" fmla="*/ 1455 h 1469"/>
                <a:gd name="connsiteX317" fmla="*/ 695 w 2427"/>
                <a:gd name="connsiteY317" fmla="*/ 1449 h 1469"/>
                <a:gd name="connsiteX318" fmla="*/ 711 w 2427"/>
                <a:gd name="connsiteY318" fmla="*/ 1443 h 1469"/>
                <a:gd name="connsiteX319" fmla="*/ 726 w 2427"/>
                <a:gd name="connsiteY319" fmla="*/ 1436 h 1469"/>
                <a:gd name="connsiteX320" fmla="*/ 740 w 2427"/>
                <a:gd name="connsiteY320" fmla="*/ 1429 h 1469"/>
                <a:gd name="connsiteX321" fmla="*/ 754 w 2427"/>
                <a:gd name="connsiteY321" fmla="*/ 1421 h 1469"/>
                <a:gd name="connsiteX322" fmla="*/ 768 w 2427"/>
                <a:gd name="connsiteY322" fmla="*/ 1412 h 1469"/>
                <a:gd name="connsiteX323" fmla="*/ 781 w 2427"/>
                <a:gd name="connsiteY323" fmla="*/ 1402 h 1469"/>
                <a:gd name="connsiteX324" fmla="*/ 794 w 2427"/>
                <a:gd name="connsiteY324" fmla="*/ 1392 h 1469"/>
                <a:gd name="connsiteX325" fmla="*/ 807 w 2427"/>
                <a:gd name="connsiteY325" fmla="*/ 1380 h 1469"/>
                <a:gd name="connsiteX326" fmla="*/ 818 w 2427"/>
                <a:gd name="connsiteY326" fmla="*/ 1368 h 1469"/>
                <a:gd name="connsiteX327" fmla="*/ 830 w 2427"/>
                <a:gd name="connsiteY327" fmla="*/ 1356 h 1469"/>
                <a:gd name="connsiteX328" fmla="*/ 842 w 2427"/>
                <a:gd name="connsiteY328" fmla="*/ 1342 h 1469"/>
                <a:gd name="connsiteX329" fmla="*/ 851 w 2427"/>
                <a:gd name="connsiteY329" fmla="*/ 1326 h 1469"/>
                <a:gd name="connsiteX330" fmla="*/ 861 w 2427"/>
                <a:gd name="connsiteY330" fmla="*/ 1311 h 1469"/>
                <a:gd name="connsiteX331" fmla="*/ 870 w 2427"/>
                <a:gd name="connsiteY331" fmla="*/ 1296 h 1469"/>
                <a:gd name="connsiteX332" fmla="*/ 877 w 2427"/>
                <a:gd name="connsiteY332" fmla="*/ 1281 h 1469"/>
                <a:gd name="connsiteX333" fmla="*/ 884 w 2427"/>
                <a:gd name="connsiteY333" fmla="*/ 1264 h 1469"/>
                <a:gd name="connsiteX334" fmla="*/ 889 w 2427"/>
                <a:gd name="connsiteY334" fmla="*/ 1248 h 1469"/>
                <a:gd name="connsiteX335" fmla="*/ 908 w 2427"/>
                <a:gd name="connsiteY335" fmla="*/ 1248 h 1469"/>
                <a:gd name="connsiteX336" fmla="*/ 927 w 2427"/>
                <a:gd name="connsiteY336" fmla="*/ 1247 h 1469"/>
                <a:gd name="connsiteX337" fmla="*/ 946 w 2427"/>
                <a:gd name="connsiteY337" fmla="*/ 1247 h 1469"/>
                <a:gd name="connsiteX338" fmla="*/ 964 w 2427"/>
                <a:gd name="connsiteY338" fmla="*/ 1247 h 1469"/>
                <a:gd name="connsiteX339" fmla="*/ 983 w 2427"/>
                <a:gd name="connsiteY339" fmla="*/ 1246 h 1469"/>
                <a:gd name="connsiteX340" fmla="*/ 1002 w 2427"/>
                <a:gd name="connsiteY340" fmla="*/ 1246 h 1469"/>
                <a:gd name="connsiteX341" fmla="*/ 1020 w 2427"/>
                <a:gd name="connsiteY341" fmla="*/ 1246 h 1469"/>
                <a:gd name="connsiteX342" fmla="*/ 1039 w 2427"/>
                <a:gd name="connsiteY342" fmla="*/ 1245 h 1469"/>
                <a:gd name="connsiteX343" fmla="*/ 1058 w 2427"/>
                <a:gd name="connsiteY343" fmla="*/ 1245 h 1469"/>
                <a:gd name="connsiteX344" fmla="*/ 1078 w 2427"/>
                <a:gd name="connsiteY344" fmla="*/ 1245 h 1469"/>
                <a:gd name="connsiteX345" fmla="*/ 1096 w 2427"/>
                <a:gd name="connsiteY345" fmla="*/ 1245 h 1469"/>
                <a:gd name="connsiteX346" fmla="*/ 1116 w 2427"/>
                <a:gd name="connsiteY346" fmla="*/ 1243 h 1469"/>
                <a:gd name="connsiteX347" fmla="*/ 1135 w 2427"/>
                <a:gd name="connsiteY347" fmla="*/ 1243 h 1469"/>
                <a:gd name="connsiteX348" fmla="*/ 1155 w 2427"/>
                <a:gd name="connsiteY348" fmla="*/ 1243 h 1469"/>
                <a:gd name="connsiteX349" fmla="*/ 1174 w 2427"/>
                <a:gd name="connsiteY349" fmla="*/ 1243 h 1469"/>
                <a:gd name="connsiteX350" fmla="*/ 1193 w 2427"/>
                <a:gd name="connsiteY350" fmla="*/ 1243 h 1469"/>
                <a:gd name="connsiteX351" fmla="*/ 1214 w 2427"/>
                <a:gd name="connsiteY351" fmla="*/ 1243 h 1469"/>
                <a:gd name="connsiteX352" fmla="*/ 1235 w 2427"/>
                <a:gd name="connsiteY352" fmla="*/ 1243 h 1469"/>
                <a:gd name="connsiteX353" fmla="*/ 1257 w 2427"/>
                <a:gd name="connsiteY353" fmla="*/ 1243 h 1469"/>
                <a:gd name="connsiteX354" fmla="*/ 1278 w 2427"/>
                <a:gd name="connsiteY354" fmla="*/ 1245 h 1469"/>
                <a:gd name="connsiteX355" fmla="*/ 1299 w 2427"/>
                <a:gd name="connsiteY355" fmla="*/ 1245 h 1469"/>
                <a:gd name="connsiteX356" fmla="*/ 1320 w 2427"/>
                <a:gd name="connsiteY356" fmla="*/ 1245 h 1469"/>
                <a:gd name="connsiteX357" fmla="*/ 1339 w 2427"/>
                <a:gd name="connsiteY357" fmla="*/ 1246 h 1469"/>
                <a:gd name="connsiteX358" fmla="*/ 1361 w 2427"/>
                <a:gd name="connsiteY358" fmla="*/ 1246 h 1469"/>
                <a:gd name="connsiteX359" fmla="*/ 1380 w 2427"/>
                <a:gd name="connsiteY359" fmla="*/ 1247 h 1469"/>
                <a:gd name="connsiteX360" fmla="*/ 1401 w 2427"/>
                <a:gd name="connsiteY360" fmla="*/ 1248 h 1469"/>
                <a:gd name="connsiteX361" fmla="*/ 1421 w 2427"/>
                <a:gd name="connsiteY361" fmla="*/ 1248 h 1469"/>
                <a:gd name="connsiteX362" fmla="*/ 1441 w 2427"/>
                <a:gd name="connsiteY362" fmla="*/ 1249 h 1469"/>
                <a:gd name="connsiteX363" fmla="*/ 1461 w 2427"/>
                <a:gd name="connsiteY363" fmla="*/ 1250 h 1469"/>
                <a:gd name="connsiteX364" fmla="*/ 1481 w 2427"/>
                <a:gd name="connsiteY364" fmla="*/ 1252 h 1469"/>
                <a:gd name="connsiteX365" fmla="*/ 1501 w 2427"/>
                <a:gd name="connsiteY365" fmla="*/ 1252 h 1469"/>
                <a:gd name="connsiteX366" fmla="*/ 1521 w 2427"/>
                <a:gd name="connsiteY366" fmla="*/ 1253 h 1469"/>
                <a:gd name="connsiteX367" fmla="*/ 1496 w 2427"/>
                <a:gd name="connsiteY367" fmla="*/ 1203 h 1469"/>
                <a:gd name="connsiteX368" fmla="*/ 1449 w 2427"/>
                <a:gd name="connsiteY368" fmla="*/ 1203 h 1469"/>
                <a:gd name="connsiteX369" fmla="*/ 1412 w 2427"/>
                <a:gd name="connsiteY369" fmla="*/ 1158 h 1469"/>
                <a:gd name="connsiteX370" fmla="*/ 1421 w 2427"/>
                <a:gd name="connsiteY370" fmla="*/ 1134 h 1469"/>
                <a:gd name="connsiteX371" fmla="*/ 1431 w 2427"/>
                <a:gd name="connsiteY371" fmla="*/ 1104 h 1469"/>
                <a:gd name="connsiteX372" fmla="*/ 1427 w 2427"/>
                <a:gd name="connsiteY372" fmla="*/ 1098 h 1469"/>
                <a:gd name="connsiteX373" fmla="*/ 1475 w 2427"/>
                <a:gd name="connsiteY373" fmla="*/ 1053 h 1469"/>
                <a:gd name="connsiteX374" fmla="*/ 1425 w 2427"/>
                <a:gd name="connsiteY374" fmla="*/ 1050 h 1469"/>
                <a:gd name="connsiteX375" fmla="*/ 1487 w 2427"/>
                <a:gd name="connsiteY375" fmla="*/ 891 h 1469"/>
                <a:gd name="connsiteX376" fmla="*/ 1538 w 2427"/>
                <a:gd name="connsiteY376" fmla="*/ 843 h 1469"/>
                <a:gd name="connsiteX377" fmla="*/ 1570 w 2427"/>
                <a:gd name="connsiteY377" fmla="*/ 795 h 1469"/>
                <a:gd name="connsiteX378" fmla="*/ 1629 w 2427"/>
                <a:gd name="connsiteY378" fmla="*/ 762 h 1469"/>
                <a:gd name="connsiteX379" fmla="*/ 1632 w 2427"/>
                <a:gd name="connsiteY379" fmla="*/ 804 h 1469"/>
                <a:gd name="connsiteX380" fmla="*/ 1643 w 2427"/>
                <a:gd name="connsiteY380" fmla="*/ 772 h 1469"/>
                <a:gd name="connsiteX381" fmla="*/ 1657 w 2427"/>
                <a:gd name="connsiteY381" fmla="*/ 782 h 1469"/>
                <a:gd name="connsiteX382" fmla="*/ 1673 w 2427"/>
                <a:gd name="connsiteY382" fmla="*/ 791 h 1469"/>
                <a:gd name="connsiteX383" fmla="*/ 1688 w 2427"/>
                <a:gd name="connsiteY383" fmla="*/ 754 h 1469"/>
                <a:gd name="connsiteX384" fmla="*/ 1703 w 2427"/>
                <a:gd name="connsiteY384" fmla="*/ 761 h 1469"/>
                <a:gd name="connsiteX385" fmla="*/ 1704 w 2427"/>
                <a:gd name="connsiteY385" fmla="*/ 720 h 1469"/>
                <a:gd name="connsiteX386" fmla="*/ 1701 w 2427"/>
                <a:gd name="connsiteY386" fmla="*/ 765 h 1469"/>
                <a:gd name="connsiteX387" fmla="*/ 1719 w 2427"/>
                <a:gd name="connsiteY387" fmla="*/ 723 h 1469"/>
                <a:gd name="connsiteX388" fmla="*/ 1735 w 2427"/>
                <a:gd name="connsiteY388" fmla="*/ 774 h 1469"/>
                <a:gd name="connsiteX389" fmla="*/ 1731 w 2427"/>
                <a:gd name="connsiteY389" fmla="*/ 726 h 1469"/>
                <a:gd name="connsiteX390" fmla="*/ 1731 w 2427"/>
                <a:gd name="connsiteY390" fmla="*/ 735 h 1469"/>
                <a:gd name="connsiteX391" fmla="*/ 1743 w 2427"/>
                <a:gd name="connsiteY391" fmla="*/ 738 h 1469"/>
                <a:gd name="connsiteX392" fmla="*/ 1755 w 2427"/>
                <a:gd name="connsiteY392" fmla="*/ 774 h 1469"/>
                <a:gd name="connsiteX393" fmla="*/ 1664 w 2427"/>
                <a:gd name="connsiteY393" fmla="*/ 732 h 1469"/>
                <a:gd name="connsiteX394" fmla="*/ 1659 w 2427"/>
                <a:gd name="connsiteY394" fmla="*/ 774 h 1469"/>
                <a:gd name="connsiteX395" fmla="*/ 1707 w 2427"/>
                <a:gd name="connsiteY395" fmla="*/ 738 h 1469"/>
                <a:gd name="connsiteX396" fmla="*/ 1743 w 2427"/>
                <a:gd name="connsiteY396" fmla="*/ 762 h 1469"/>
                <a:gd name="connsiteX397" fmla="*/ 1752 w 2427"/>
                <a:gd name="connsiteY397" fmla="*/ 729 h 1469"/>
                <a:gd name="connsiteX398" fmla="*/ 1836 w 2427"/>
                <a:gd name="connsiteY398" fmla="*/ 747 h 1469"/>
                <a:gd name="connsiteX399" fmla="*/ 1707 w 2427"/>
                <a:gd name="connsiteY399" fmla="*/ 741 h 1469"/>
                <a:gd name="connsiteX400" fmla="*/ 1722 w 2427"/>
                <a:gd name="connsiteY400" fmla="*/ 738 h 1469"/>
                <a:gd name="connsiteX401" fmla="*/ 1857 w 2427"/>
                <a:gd name="connsiteY401" fmla="*/ 735 h 1469"/>
                <a:gd name="connsiteX402" fmla="*/ 1830 w 2427"/>
                <a:gd name="connsiteY402" fmla="*/ 697 h 1469"/>
                <a:gd name="connsiteX403" fmla="*/ 2013 w 2427"/>
                <a:gd name="connsiteY403" fmla="*/ 780 h 1469"/>
                <a:gd name="connsiteX404" fmla="*/ 1920 w 2427"/>
                <a:gd name="connsiteY404" fmla="*/ 774 h 1469"/>
                <a:gd name="connsiteX405" fmla="*/ 1830 w 2427"/>
                <a:gd name="connsiteY405" fmla="*/ 741 h 1469"/>
                <a:gd name="connsiteX406" fmla="*/ 1796 w 2427"/>
                <a:gd name="connsiteY406" fmla="*/ 738 h 1469"/>
                <a:gd name="connsiteX407" fmla="*/ 1797 w 2427"/>
                <a:gd name="connsiteY407" fmla="*/ 738 h 1469"/>
                <a:gd name="connsiteX408" fmla="*/ 1729 w 2427"/>
                <a:gd name="connsiteY408" fmla="*/ 703 h 1469"/>
                <a:gd name="connsiteX409" fmla="*/ 1791 w 2427"/>
                <a:gd name="connsiteY409" fmla="*/ 708 h 1469"/>
                <a:gd name="connsiteX410" fmla="*/ 1583 w 2427"/>
                <a:gd name="connsiteY410" fmla="*/ 794 h 1469"/>
                <a:gd name="connsiteX411" fmla="*/ 1735 w 2427"/>
                <a:gd name="connsiteY411" fmla="*/ 749 h 1469"/>
                <a:gd name="connsiteX412" fmla="*/ 1392 w 2427"/>
                <a:gd name="connsiteY412" fmla="*/ 973 h 1469"/>
                <a:gd name="connsiteX413" fmla="*/ 1454 w 2427"/>
                <a:gd name="connsiteY413" fmla="*/ 925 h 1469"/>
                <a:gd name="connsiteX414" fmla="*/ 1542 w 2427"/>
                <a:gd name="connsiteY414" fmla="*/ 915 h 1469"/>
                <a:gd name="connsiteX415" fmla="*/ 1410 w 2427"/>
                <a:gd name="connsiteY415" fmla="*/ 840 h 1469"/>
                <a:gd name="connsiteX416" fmla="*/ 1494 w 2427"/>
                <a:gd name="connsiteY416" fmla="*/ 1011 h 1469"/>
                <a:gd name="connsiteX417" fmla="*/ 1416 w 2427"/>
                <a:gd name="connsiteY417" fmla="*/ 879 h 1469"/>
                <a:gd name="connsiteX418" fmla="*/ 1401 w 2427"/>
                <a:gd name="connsiteY418" fmla="*/ 837 h 1469"/>
                <a:gd name="connsiteX419" fmla="*/ 1454 w 2427"/>
                <a:gd name="connsiteY419" fmla="*/ 840 h 1469"/>
                <a:gd name="connsiteX420" fmla="*/ 1454 w 2427"/>
                <a:gd name="connsiteY420" fmla="*/ 918 h 1469"/>
                <a:gd name="connsiteX421" fmla="*/ 1380 w 2427"/>
                <a:gd name="connsiteY421" fmla="*/ 967 h 1469"/>
                <a:gd name="connsiteX422" fmla="*/ 1436 w 2427"/>
                <a:gd name="connsiteY422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1978 w 2427"/>
                <a:gd name="connsiteY32" fmla="*/ 948 h 1469"/>
                <a:gd name="connsiteX33" fmla="*/ 1980 w 2427"/>
                <a:gd name="connsiteY33" fmla="*/ 992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201 w 2427"/>
                <a:gd name="connsiteY36" fmla="*/ 996 h 1469"/>
                <a:gd name="connsiteX37" fmla="*/ 1890 w 2427"/>
                <a:gd name="connsiteY37" fmla="*/ 1037 h 1469"/>
                <a:gd name="connsiteX38" fmla="*/ 2205 w 2427"/>
                <a:gd name="connsiteY38" fmla="*/ 948 h 1469"/>
                <a:gd name="connsiteX39" fmla="*/ 2203 w 2427"/>
                <a:gd name="connsiteY39" fmla="*/ 1129 h 1469"/>
                <a:gd name="connsiteX40" fmla="*/ 2205 w 2427"/>
                <a:gd name="connsiteY40" fmla="*/ 1082 h 1469"/>
                <a:gd name="connsiteX41" fmla="*/ 2201 w 2427"/>
                <a:gd name="connsiteY41" fmla="*/ 1084 h 1469"/>
                <a:gd name="connsiteX42" fmla="*/ 2208 w 2427"/>
                <a:gd name="connsiteY42" fmla="*/ 1083 h 1469"/>
                <a:gd name="connsiteX43" fmla="*/ 2205 w 2427"/>
                <a:gd name="connsiteY43" fmla="*/ 1080 h 1469"/>
                <a:gd name="connsiteX44" fmla="*/ 2199 w 2427"/>
                <a:gd name="connsiteY44" fmla="*/ 1080 h 1469"/>
                <a:gd name="connsiteX45" fmla="*/ 2171 w 2427"/>
                <a:gd name="connsiteY45" fmla="*/ 1224 h 1469"/>
                <a:gd name="connsiteX46" fmla="*/ 2213 w 2427"/>
                <a:gd name="connsiteY46" fmla="*/ 1179 h 1469"/>
                <a:gd name="connsiteX47" fmla="*/ 2183 w 2427"/>
                <a:gd name="connsiteY47" fmla="*/ 1219 h 1469"/>
                <a:gd name="connsiteX48" fmla="*/ 2195 w 2427"/>
                <a:gd name="connsiteY48" fmla="*/ 1213 h 1469"/>
                <a:gd name="connsiteX49" fmla="*/ 2207 w 2427"/>
                <a:gd name="connsiteY49" fmla="*/ 1208 h 1469"/>
                <a:gd name="connsiteX50" fmla="*/ 2218 w 2427"/>
                <a:gd name="connsiteY50" fmla="*/ 1203 h 1469"/>
                <a:gd name="connsiteX51" fmla="*/ 2230 w 2427"/>
                <a:gd name="connsiteY51" fmla="*/ 1197 h 1469"/>
                <a:gd name="connsiteX52" fmla="*/ 2241 w 2427"/>
                <a:gd name="connsiteY52" fmla="*/ 1191 h 1469"/>
                <a:gd name="connsiteX53" fmla="*/ 2251 w 2427"/>
                <a:gd name="connsiteY53" fmla="*/ 1185 h 1469"/>
                <a:gd name="connsiteX54" fmla="*/ 2261 w 2427"/>
                <a:gd name="connsiteY54" fmla="*/ 1178 h 1469"/>
                <a:gd name="connsiteX55" fmla="*/ 2279 w 2427"/>
                <a:gd name="connsiteY55" fmla="*/ 1160 h 1469"/>
                <a:gd name="connsiteX56" fmla="*/ 2294 w 2427"/>
                <a:gd name="connsiteY56" fmla="*/ 1138 h 1469"/>
                <a:gd name="connsiteX57" fmla="*/ 2307 w 2427"/>
                <a:gd name="connsiteY57" fmla="*/ 1111 h 1469"/>
                <a:gd name="connsiteX58" fmla="*/ 2317 w 2427"/>
                <a:gd name="connsiteY58" fmla="*/ 1082 h 1469"/>
                <a:gd name="connsiteX59" fmla="*/ 2324 w 2427"/>
                <a:gd name="connsiteY59" fmla="*/ 1051 h 1469"/>
                <a:gd name="connsiteX60" fmla="*/ 2328 w 2427"/>
                <a:gd name="connsiteY60" fmla="*/ 1018 h 1469"/>
                <a:gd name="connsiteX61" fmla="*/ 2331 w 2427"/>
                <a:gd name="connsiteY61" fmla="*/ 985 h 1469"/>
                <a:gd name="connsiteX62" fmla="*/ 2331 w 2427"/>
                <a:gd name="connsiteY62" fmla="*/ 954 h 1469"/>
                <a:gd name="connsiteX63" fmla="*/ 2329 w 2427"/>
                <a:gd name="connsiteY63" fmla="*/ 927 h 1469"/>
                <a:gd name="connsiteX64" fmla="*/ 2327 w 2427"/>
                <a:gd name="connsiteY64" fmla="*/ 899 h 1469"/>
                <a:gd name="connsiteX65" fmla="*/ 2322 w 2427"/>
                <a:gd name="connsiteY65" fmla="*/ 871 h 1469"/>
                <a:gd name="connsiteX66" fmla="*/ 2315 w 2427"/>
                <a:gd name="connsiteY66" fmla="*/ 844 h 1469"/>
                <a:gd name="connsiteX67" fmla="*/ 2307 w 2427"/>
                <a:gd name="connsiteY67" fmla="*/ 819 h 1469"/>
                <a:gd name="connsiteX68" fmla="*/ 2297 w 2427"/>
                <a:gd name="connsiteY68" fmla="*/ 796 h 1469"/>
                <a:gd name="connsiteX69" fmla="*/ 2284 w 2427"/>
                <a:gd name="connsiteY69" fmla="*/ 777 h 1469"/>
                <a:gd name="connsiteX70" fmla="*/ 2269 w 2427"/>
                <a:gd name="connsiteY70" fmla="*/ 762 h 1469"/>
                <a:gd name="connsiteX71" fmla="*/ 2242 w 2427"/>
                <a:gd name="connsiteY71" fmla="*/ 743 h 1469"/>
                <a:gd name="connsiteX72" fmla="*/ 2213 w 2427"/>
                <a:gd name="connsiteY72" fmla="*/ 725 h 1469"/>
                <a:gd name="connsiteX73" fmla="*/ 2181 w 2427"/>
                <a:gd name="connsiteY73" fmla="*/ 706 h 1469"/>
                <a:gd name="connsiteX74" fmla="*/ 2147 w 2427"/>
                <a:gd name="connsiteY74" fmla="*/ 688 h 1469"/>
                <a:gd name="connsiteX75" fmla="*/ 2112 w 2427"/>
                <a:gd name="connsiteY75" fmla="*/ 672 h 1469"/>
                <a:gd name="connsiteX76" fmla="*/ 2074 w 2427"/>
                <a:gd name="connsiteY76" fmla="*/ 656 h 1469"/>
                <a:gd name="connsiteX77" fmla="*/ 2034 w 2427"/>
                <a:gd name="connsiteY77" fmla="*/ 640 h 1469"/>
                <a:gd name="connsiteX78" fmla="*/ 1993 w 2427"/>
                <a:gd name="connsiteY78" fmla="*/ 625 h 1469"/>
                <a:gd name="connsiteX79" fmla="*/ 1950 w 2427"/>
                <a:gd name="connsiteY79" fmla="*/ 611 h 1469"/>
                <a:gd name="connsiteX80" fmla="*/ 1904 w 2427"/>
                <a:gd name="connsiteY80" fmla="*/ 598 h 1469"/>
                <a:gd name="connsiteX81" fmla="*/ 1857 w 2427"/>
                <a:gd name="connsiteY81" fmla="*/ 585 h 1469"/>
                <a:gd name="connsiteX82" fmla="*/ 1808 w 2427"/>
                <a:gd name="connsiteY82" fmla="*/ 574 h 1469"/>
                <a:gd name="connsiteX83" fmla="*/ 1758 w 2427"/>
                <a:gd name="connsiteY83" fmla="*/ 563 h 1469"/>
                <a:gd name="connsiteX84" fmla="*/ 1707 w 2427"/>
                <a:gd name="connsiteY84" fmla="*/ 553 h 1469"/>
                <a:gd name="connsiteX85" fmla="*/ 1654 w 2427"/>
                <a:gd name="connsiteY85" fmla="*/ 543 h 1469"/>
                <a:gd name="connsiteX86" fmla="*/ 1599 w 2427"/>
                <a:gd name="connsiteY86" fmla="*/ 535 h 1469"/>
                <a:gd name="connsiteX87" fmla="*/ 1599 w 2427"/>
                <a:gd name="connsiteY87" fmla="*/ 535 h 1469"/>
                <a:gd name="connsiteX88" fmla="*/ 1595 w 2427"/>
                <a:gd name="connsiteY88" fmla="*/ 471 h 1469"/>
                <a:gd name="connsiteX89" fmla="*/ 1487 w 2427"/>
                <a:gd name="connsiteY89" fmla="*/ 471 h 1469"/>
                <a:gd name="connsiteX90" fmla="*/ 1496 w 2427"/>
                <a:gd name="connsiteY90" fmla="*/ 637 h 1469"/>
                <a:gd name="connsiteX91" fmla="*/ 1491 w 2427"/>
                <a:gd name="connsiteY91" fmla="*/ 638 h 1469"/>
                <a:gd name="connsiteX92" fmla="*/ 1487 w 2427"/>
                <a:gd name="connsiteY92" fmla="*/ 639 h 1469"/>
                <a:gd name="connsiteX93" fmla="*/ 1482 w 2427"/>
                <a:gd name="connsiteY93" fmla="*/ 640 h 1469"/>
                <a:gd name="connsiteX94" fmla="*/ 1477 w 2427"/>
                <a:gd name="connsiteY94" fmla="*/ 642 h 1469"/>
                <a:gd name="connsiteX95" fmla="*/ 1473 w 2427"/>
                <a:gd name="connsiteY95" fmla="*/ 644 h 1469"/>
                <a:gd name="connsiteX96" fmla="*/ 1468 w 2427"/>
                <a:gd name="connsiteY96" fmla="*/ 645 h 1469"/>
                <a:gd name="connsiteX97" fmla="*/ 1462 w 2427"/>
                <a:gd name="connsiteY97" fmla="*/ 646 h 1469"/>
                <a:gd name="connsiteX98" fmla="*/ 1458 w 2427"/>
                <a:gd name="connsiteY98" fmla="*/ 647 h 1469"/>
                <a:gd name="connsiteX99" fmla="*/ 1467 w 2427"/>
                <a:gd name="connsiteY99" fmla="*/ 643 h 1469"/>
                <a:gd name="connsiteX100" fmla="*/ 1418 w 2427"/>
                <a:gd name="connsiteY100" fmla="*/ 561 h 1469"/>
                <a:gd name="connsiteX101" fmla="*/ 1405 w 2427"/>
                <a:gd name="connsiteY101" fmla="*/ 452 h 1469"/>
                <a:gd name="connsiteX102" fmla="*/ 1417 w 2427"/>
                <a:gd name="connsiteY102" fmla="*/ 442 h 1469"/>
                <a:gd name="connsiteX103" fmla="*/ 1427 w 2427"/>
                <a:gd name="connsiteY103" fmla="*/ 430 h 1469"/>
                <a:gd name="connsiteX104" fmla="*/ 1438 w 2427"/>
                <a:gd name="connsiteY104" fmla="*/ 417 h 1469"/>
                <a:gd name="connsiteX105" fmla="*/ 1447 w 2427"/>
                <a:gd name="connsiteY105" fmla="*/ 403 h 1469"/>
                <a:gd name="connsiteX106" fmla="*/ 1456 w 2427"/>
                <a:gd name="connsiteY106" fmla="*/ 388 h 1469"/>
                <a:gd name="connsiteX107" fmla="*/ 1465 w 2427"/>
                <a:gd name="connsiteY107" fmla="*/ 372 h 1469"/>
                <a:gd name="connsiteX108" fmla="*/ 1472 w 2427"/>
                <a:gd name="connsiteY108" fmla="*/ 354 h 1469"/>
                <a:gd name="connsiteX109" fmla="*/ 1479 w 2427"/>
                <a:gd name="connsiteY109" fmla="*/ 337 h 1469"/>
                <a:gd name="connsiteX110" fmla="*/ 1487 w 2427"/>
                <a:gd name="connsiteY110" fmla="*/ 471 h 1469"/>
                <a:gd name="connsiteX111" fmla="*/ 1595 w 2427"/>
                <a:gd name="connsiteY111" fmla="*/ 471 h 1469"/>
                <a:gd name="connsiteX112" fmla="*/ 1585 w 2427"/>
                <a:gd name="connsiteY112" fmla="*/ 273 h 1469"/>
                <a:gd name="connsiteX113" fmla="*/ 1584 w 2427"/>
                <a:gd name="connsiteY113" fmla="*/ 265 h 1469"/>
                <a:gd name="connsiteX114" fmla="*/ 1580 w 2427"/>
                <a:gd name="connsiteY114" fmla="*/ 257 h 1469"/>
                <a:gd name="connsiteX115" fmla="*/ 1576 w 2427"/>
                <a:gd name="connsiteY115" fmla="*/ 250 h 1469"/>
                <a:gd name="connsiteX116" fmla="*/ 1570 w 2427"/>
                <a:gd name="connsiteY116" fmla="*/ 243 h 1469"/>
                <a:gd name="connsiteX117" fmla="*/ 1563 w 2427"/>
                <a:gd name="connsiteY117" fmla="*/ 237 h 1469"/>
                <a:gd name="connsiteX118" fmla="*/ 1556 w 2427"/>
                <a:gd name="connsiteY118" fmla="*/ 234 h 1469"/>
                <a:gd name="connsiteX119" fmla="*/ 1546 w 2427"/>
                <a:gd name="connsiteY119" fmla="*/ 231 h 1469"/>
                <a:gd name="connsiteX120" fmla="*/ 1538 w 2427"/>
                <a:gd name="connsiteY120" fmla="*/ 230 h 1469"/>
                <a:gd name="connsiteX121" fmla="*/ 1517 w 2427"/>
                <a:gd name="connsiteY121" fmla="*/ 230 h 1469"/>
                <a:gd name="connsiteX122" fmla="*/ 1511 w 2427"/>
                <a:gd name="connsiteY122" fmla="*/ 230 h 1469"/>
                <a:gd name="connsiteX123" fmla="*/ 1505 w 2427"/>
                <a:gd name="connsiteY123" fmla="*/ 231 h 1469"/>
                <a:gd name="connsiteX124" fmla="*/ 1501 w 2427"/>
                <a:gd name="connsiteY124" fmla="*/ 234 h 1469"/>
                <a:gd name="connsiteX125" fmla="*/ 1495 w 2427"/>
                <a:gd name="connsiteY125" fmla="*/ 236 h 1469"/>
                <a:gd name="connsiteX126" fmla="*/ 1495 w 2427"/>
                <a:gd name="connsiteY126" fmla="*/ 236 h 1469"/>
                <a:gd name="connsiteX127" fmla="*/ 1495 w 2427"/>
                <a:gd name="connsiteY127" fmla="*/ 235 h 1469"/>
                <a:gd name="connsiteX128" fmla="*/ 1495 w 2427"/>
                <a:gd name="connsiteY128" fmla="*/ 235 h 1469"/>
                <a:gd name="connsiteX129" fmla="*/ 1495 w 2427"/>
                <a:gd name="connsiteY129" fmla="*/ 235 h 1469"/>
                <a:gd name="connsiteX130" fmla="*/ 1493 w 2427"/>
                <a:gd name="connsiteY130" fmla="*/ 212 h 1469"/>
                <a:gd name="connsiteX131" fmla="*/ 1488 w 2427"/>
                <a:gd name="connsiteY131" fmla="*/ 188 h 1469"/>
                <a:gd name="connsiteX132" fmla="*/ 1481 w 2427"/>
                <a:gd name="connsiteY132" fmla="*/ 166 h 1469"/>
                <a:gd name="connsiteX133" fmla="*/ 1473 w 2427"/>
                <a:gd name="connsiteY133" fmla="*/ 145 h 1469"/>
                <a:gd name="connsiteX134" fmla="*/ 1462 w 2427"/>
                <a:gd name="connsiteY134" fmla="*/ 124 h 1469"/>
                <a:gd name="connsiteX135" fmla="*/ 1449 w 2427"/>
                <a:gd name="connsiteY135" fmla="*/ 105 h 1469"/>
                <a:gd name="connsiteX136" fmla="*/ 1434 w 2427"/>
                <a:gd name="connsiteY136" fmla="*/ 86 h 1469"/>
                <a:gd name="connsiteX137" fmla="*/ 1418 w 2427"/>
                <a:gd name="connsiteY137" fmla="*/ 69 h 1469"/>
                <a:gd name="connsiteX138" fmla="*/ 1399 w 2427"/>
                <a:gd name="connsiteY138" fmla="*/ 54 h 1469"/>
                <a:gd name="connsiteX139" fmla="*/ 1379 w 2427"/>
                <a:gd name="connsiteY139" fmla="*/ 40 h 1469"/>
                <a:gd name="connsiteX140" fmla="*/ 1359 w 2427"/>
                <a:gd name="connsiteY140" fmla="*/ 28 h 1469"/>
                <a:gd name="connsiteX141" fmla="*/ 1338 w 2427"/>
                <a:gd name="connsiteY141" fmla="*/ 18 h 1469"/>
                <a:gd name="connsiteX142" fmla="*/ 1316 w 2427"/>
                <a:gd name="connsiteY142" fmla="*/ 11 h 1469"/>
                <a:gd name="connsiteX143" fmla="*/ 1294 w 2427"/>
                <a:gd name="connsiteY143" fmla="*/ 5 h 1469"/>
                <a:gd name="connsiteX144" fmla="*/ 1271 w 2427"/>
                <a:gd name="connsiteY144" fmla="*/ 1 h 1469"/>
                <a:gd name="connsiteX145" fmla="*/ 1247 w 2427"/>
                <a:gd name="connsiteY145" fmla="*/ 0 h 1469"/>
                <a:gd name="connsiteX146" fmla="*/ 1225 w 2427"/>
                <a:gd name="connsiteY146" fmla="*/ 1 h 1469"/>
                <a:gd name="connsiteX147" fmla="*/ 1204 w 2427"/>
                <a:gd name="connsiteY147" fmla="*/ 4 h 1469"/>
                <a:gd name="connsiteX148" fmla="*/ 1183 w 2427"/>
                <a:gd name="connsiteY148" fmla="*/ 9 h 1469"/>
                <a:gd name="connsiteX149" fmla="*/ 1163 w 2427"/>
                <a:gd name="connsiteY149" fmla="*/ 15 h 1469"/>
                <a:gd name="connsiteX150" fmla="*/ 1144 w 2427"/>
                <a:gd name="connsiteY150" fmla="*/ 25 h 1469"/>
                <a:gd name="connsiteX151" fmla="*/ 1127 w 2427"/>
                <a:gd name="connsiteY151" fmla="*/ 34 h 1469"/>
                <a:gd name="connsiteX152" fmla="*/ 1110 w 2427"/>
                <a:gd name="connsiteY152" fmla="*/ 46 h 1469"/>
                <a:gd name="connsiteX153" fmla="*/ 1095 w 2427"/>
                <a:gd name="connsiteY153" fmla="*/ 60 h 1469"/>
                <a:gd name="connsiteX154" fmla="*/ 1080 w 2427"/>
                <a:gd name="connsiteY154" fmla="*/ 74 h 1469"/>
                <a:gd name="connsiteX155" fmla="*/ 1068 w 2427"/>
                <a:gd name="connsiteY155" fmla="*/ 90 h 1469"/>
                <a:gd name="connsiteX156" fmla="*/ 1057 w 2427"/>
                <a:gd name="connsiteY156" fmla="*/ 106 h 1469"/>
                <a:gd name="connsiteX157" fmla="*/ 1047 w 2427"/>
                <a:gd name="connsiteY157" fmla="*/ 125 h 1469"/>
                <a:gd name="connsiteX158" fmla="*/ 1039 w 2427"/>
                <a:gd name="connsiteY158" fmla="*/ 144 h 1469"/>
                <a:gd name="connsiteX159" fmla="*/ 1033 w 2427"/>
                <a:gd name="connsiteY159" fmla="*/ 164 h 1469"/>
                <a:gd name="connsiteX160" fmla="*/ 1029 w 2427"/>
                <a:gd name="connsiteY160" fmla="*/ 185 h 1469"/>
                <a:gd name="connsiteX161" fmla="*/ 1026 w 2427"/>
                <a:gd name="connsiteY161" fmla="*/ 207 h 1469"/>
                <a:gd name="connsiteX162" fmla="*/ 1003 w 2427"/>
                <a:gd name="connsiteY162" fmla="*/ 227 h 1469"/>
                <a:gd name="connsiteX163" fmla="*/ 976 w 2427"/>
                <a:gd name="connsiteY163" fmla="*/ 251 h 1469"/>
                <a:gd name="connsiteX164" fmla="*/ 947 w 2427"/>
                <a:gd name="connsiteY164" fmla="*/ 279 h 1469"/>
                <a:gd name="connsiteX165" fmla="*/ 919 w 2427"/>
                <a:gd name="connsiteY165" fmla="*/ 309 h 1469"/>
                <a:gd name="connsiteX166" fmla="*/ 893 w 2427"/>
                <a:gd name="connsiteY166" fmla="*/ 338 h 1469"/>
                <a:gd name="connsiteX167" fmla="*/ 873 w 2427"/>
                <a:gd name="connsiteY167" fmla="*/ 366 h 1469"/>
                <a:gd name="connsiteX168" fmla="*/ 860 w 2427"/>
                <a:gd name="connsiteY168" fmla="*/ 391 h 1469"/>
                <a:gd name="connsiteX169" fmla="*/ 858 w 2427"/>
                <a:gd name="connsiteY169" fmla="*/ 414 h 1469"/>
                <a:gd name="connsiteX170" fmla="*/ 860 w 2427"/>
                <a:gd name="connsiteY170" fmla="*/ 422 h 1469"/>
                <a:gd name="connsiteX171" fmla="*/ 864 w 2427"/>
                <a:gd name="connsiteY171" fmla="*/ 429 h 1469"/>
                <a:gd name="connsiteX172" fmla="*/ 870 w 2427"/>
                <a:gd name="connsiteY172" fmla="*/ 435 h 1469"/>
                <a:gd name="connsiteX173" fmla="*/ 877 w 2427"/>
                <a:gd name="connsiteY173" fmla="*/ 439 h 1469"/>
                <a:gd name="connsiteX174" fmla="*/ 887 w 2427"/>
                <a:gd name="connsiteY174" fmla="*/ 444 h 1469"/>
                <a:gd name="connsiteX175" fmla="*/ 898 w 2427"/>
                <a:gd name="connsiteY175" fmla="*/ 449 h 1469"/>
                <a:gd name="connsiteX176" fmla="*/ 911 w 2427"/>
                <a:gd name="connsiteY176" fmla="*/ 452 h 1469"/>
                <a:gd name="connsiteX177" fmla="*/ 923 w 2427"/>
                <a:gd name="connsiteY177" fmla="*/ 456 h 1469"/>
                <a:gd name="connsiteX178" fmla="*/ 936 w 2427"/>
                <a:gd name="connsiteY178" fmla="*/ 459 h 1469"/>
                <a:gd name="connsiteX179" fmla="*/ 950 w 2427"/>
                <a:gd name="connsiteY179" fmla="*/ 462 h 1469"/>
                <a:gd name="connsiteX180" fmla="*/ 964 w 2427"/>
                <a:gd name="connsiteY180" fmla="*/ 465 h 1469"/>
                <a:gd name="connsiteX181" fmla="*/ 978 w 2427"/>
                <a:gd name="connsiteY181" fmla="*/ 466 h 1469"/>
                <a:gd name="connsiteX182" fmla="*/ 991 w 2427"/>
                <a:gd name="connsiteY182" fmla="*/ 469 h 1469"/>
                <a:gd name="connsiteX183" fmla="*/ 1005 w 2427"/>
                <a:gd name="connsiteY183" fmla="*/ 470 h 1469"/>
                <a:gd name="connsiteX184" fmla="*/ 1018 w 2427"/>
                <a:gd name="connsiteY184" fmla="*/ 472 h 1469"/>
                <a:gd name="connsiteX185" fmla="*/ 1030 w 2427"/>
                <a:gd name="connsiteY185" fmla="*/ 473 h 1469"/>
                <a:gd name="connsiteX186" fmla="*/ 1041 w 2427"/>
                <a:gd name="connsiteY186" fmla="*/ 473 h 1469"/>
                <a:gd name="connsiteX187" fmla="*/ 1052 w 2427"/>
                <a:gd name="connsiteY187" fmla="*/ 474 h 1469"/>
                <a:gd name="connsiteX188" fmla="*/ 1061 w 2427"/>
                <a:gd name="connsiteY188" fmla="*/ 476 h 1469"/>
                <a:gd name="connsiteX189" fmla="*/ 1069 w 2427"/>
                <a:gd name="connsiteY189" fmla="*/ 476 h 1469"/>
                <a:gd name="connsiteX190" fmla="*/ 1082 w 2427"/>
                <a:gd name="connsiteY190" fmla="*/ 589 h 1469"/>
                <a:gd name="connsiteX191" fmla="*/ 1082 w 2427"/>
                <a:gd name="connsiteY191" fmla="*/ 593 h 1469"/>
                <a:gd name="connsiteX192" fmla="*/ 1074 w 2427"/>
                <a:gd name="connsiteY192" fmla="*/ 590 h 1469"/>
                <a:gd name="connsiteX193" fmla="*/ 1067 w 2427"/>
                <a:gd name="connsiteY193" fmla="*/ 588 h 1469"/>
                <a:gd name="connsiteX194" fmla="*/ 1059 w 2427"/>
                <a:gd name="connsiteY194" fmla="*/ 588 h 1469"/>
                <a:gd name="connsiteX195" fmla="*/ 1051 w 2427"/>
                <a:gd name="connsiteY195" fmla="*/ 590 h 1469"/>
                <a:gd name="connsiteX196" fmla="*/ 1046 w 2427"/>
                <a:gd name="connsiteY196" fmla="*/ 591 h 1469"/>
                <a:gd name="connsiteX197" fmla="*/ 1043 w 2427"/>
                <a:gd name="connsiteY197" fmla="*/ 593 h 1469"/>
                <a:gd name="connsiteX198" fmla="*/ 1039 w 2427"/>
                <a:gd name="connsiteY198" fmla="*/ 594 h 1469"/>
                <a:gd name="connsiteX199" fmla="*/ 1037 w 2427"/>
                <a:gd name="connsiteY199" fmla="*/ 595 h 1469"/>
                <a:gd name="connsiteX200" fmla="*/ 969 w 2427"/>
                <a:gd name="connsiteY200" fmla="*/ 501 h 1469"/>
                <a:gd name="connsiteX201" fmla="*/ 968 w 2427"/>
                <a:gd name="connsiteY201" fmla="*/ 500 h 1469"/>
                <a:gd name="connsiteX202" fmla="*/ 963 w 2427"/>
                <a:gd name="connsiteY202" fmla="*/ 497 h 1469"/>
                <a:gd name="connsiteX203" fmla="*/ 957 w 2427"/>
                <a:gd name="connsiteY203" fmla="*/ 493 h 1469"/>
                <a:gd name="connsiteX204" fmla="*/ 951 w 2427"/>
                <a:gd name="connsiteY204" fmla="*/ 491 h 1469"/>
                <a:gd name="connsiteX205" fmla="*/ 943 w 2427"/>
                <a:gd name="connsiteY205" fmla="*/ 488 h 1469"/>
                <a:gd name="connsiteX206" fmla="*/ 936 w 2427"/>
                <a:gd name="connsiteY206" fmla="*/ 488 h 1469"/>
                <a:gd name="connsiteX207" fmla="*/ 928 w 2427"/>
                <a:gd name="connsiteY207" fmla="*/ 491 h 1469"/>
                <a:gd name="connsiteX208" fmla="*/ 920 w 2427"/>
                <a:gd name="connsiteY208" fmla="*/ 493 h 1469"/>
                <a:gd name="connsiteX209" fmla="*/ 912 w 2427"/>
                <a:gd name="connsiteY209" fmla="*/ 499 h 1469"/>
                <a:gd name="connsiteX210" fmla="*/ 900 w 2427"/>
                <a:gd name="connsiteY210" fmla="*/ 514 h 1469"/>
                <a:gd name="connsiteX211" fmla="*/ 897 w 2427"/>
                <a:gd name="connsiteY211" fmla="*/ 529 h 1469"/>
                <a:gd name="connsiteX212" fmla="*/ 899 w 2427"/>
                <a:gd name="connsiteY212" fmla="*/ 543 h 1469"/>
                <a:gd name="connsiteX213" fmla="*/ 904 w 2427"/>
                <a:gd name="connsiteY213" fmla="*/ 554 h 1469"/>
                <a:gd name="connsiteX214" fmla="*/ 906 w 2427"/>
                <a:gd name="connsiteY214" fmla="*/ 557 h 1469"/>
                <a:gd name="connsiteX215" fmla="*/ 912 w 2427"/>
                <a:gd name="connsiteY215" fmla="*/ 564 h 1469"/>
                <a:gd name="connsiteX216" fmla="*/ 920 w 2427"/>
                <a:gd name="connsiteY216" fmla="*/ 576 h 1469"/>
                <a:gd name="connsiteX217" fmla="*/ 930 w 2427"/>
                <a:gd name="connsiteY217" fmla="*/ 590 h 1469"/>
                <a:gd name="connsiteX218" fmla="*/ 941 w 2427"/>
                <a:gd name="connsiteY218" fmla="*/ 604 h 1469"/>
                <a:gd name="connsiteX219" fmla="*/ 953 w 2427"/>
                <a:gd name="connsiteY219" fmla="*/ 619 h 1469"/>
                <a:gd name="connsiteX220" fmla="*/ 962 w 2427"/>
                <a:gd name="connsiteY220" fmla="*/ 632 h 1469"/>
                <a:gd name="connsiteX221" fmla="*/ 970 w 2427"/>
                <a:gd name="connsiteY221" fmla="*/ 643 h 1469"/>
                <a:gd name="connsiteX222" fmla="*/ 944 w 2427"/>
                <a:gd name="connsiteY222" fmla="*/ 636 h 1469"/>
                <a:gd name="connsiteX223" fmla="*/ 922 w 2427"/>
                <a:gd name="connsiteY223" fmla="*/ 628 h 1469"/>
                <a:gd name="connsiteX224" fmla="*/ 902 w 2427"/>
                <a:gd name="connsiteY224" fmla="*/ 618 h 1469"/>
                <a:gd name="connsiteX225" fmla="*/ 886 w 2427"/>
                <a:gd name="connsiteY225" fmla="*/ 609 h 1469"/>
                <a:gd name="connsiteX226" fmla="*/ 873 w 2427"/>
                <a:gd name="connsiteY226" fmla="*/ 600 h 1469"/>
                <a:gd name="connsiteX227" fmla="*/ 863 w 2427"/>
                <a:gd name="connsiteY227" fmla="*/ 589 h 1469"/>
                <a:gd name="connsiteX228" fmla="*/ 857 w 2427"/>
                <a:gd name="connsiteY228" fmla="*/ 578 h 1469"/>
                <a:gd name="connsiteX229" fmla="*/ 854 w 2427"/>
                <a:gd name="connsiteY229" fmla="*/ 567 h 1469"/>
                <a:gd name="connsiteX230" fmla="*/ 853 w 2427"/>
                <a:gd name="connsiteY230" fmla="*/ 559 h 1469"/>
                <a:gd name="connsiteX231" fmla="*/ 853 w 2427"/>
                <a:gd name="connsiteY231" fmla="*/ 552 h 1469"/>
                <a:gd name="connsiteX232" fmla="*/ 853 w 2427"/>
                <a:gd name="connsiteY232" fmla="*/ 545 h 1469"/>
                <a:gd name="connsiteX233" fmla="*/ 854 w 2427"/>
                <a:gd name="connsiteY233" fmla="*/ 538 h 1469"/>
                <a:gd name="connsiteX234" fmla="*/ 856 w 2427"/>
                <a:gd name="connsiteY234" fmla="*/ 518 h 1469"/>
                <a:gd name="connsiteX235" fmla="*/ 837 w 2427"/>
                <a:gd name="connsiteY235" fmla="*/ 520 h 1469"/>
                <a:gd name="connsiteX236" fmla="*/ 802 w 2427"/>
                <a:gd name="connsiteY236" fmla="*/ 524 h 1469"/>
                <a:gd name="connsiteX237" fmla="*/ 767 w 2427"/>
                <a:gd name="connsiteY237" fmla="*/ 528 h 1469"/>
                <a:gd name="connsiteX238" fmla="*/ 732 w 2427"/>
                <a:gd name="connsiteY238" fmla="*/ 532 h 1469"/>
                <a:gd name="connsiteX239" fmla="*/ 698 w 2427"/>
                <a:gd name="connsiteY239" fmla="*/ 538 h 1469"/>
                <a:gd name="connsiteX240" fmla="*/ 664 w 2427"/>
                <a:gd name="connsiteY240" fmla="*/ 542 h 1469"/>
                <a:gd name="connsiteX241" fmla="*/ 631 w 2427"/>
                <a:gd name="connsiteY241" fmla="*/ 548 h 1469"/>
                <a:gd name="connsiteX242" fmla="*/ 600 w 2427"/>
                <a:gd name="connsiteY242" fmla="*/ 554 h 1469"/>
                <a:gd name="connsiteX243" fmla="*/ 567 w 2427"/>
                <a:gd name="connsiteY243" fmla="*/ 560 h 1469"/>
                <a:gd name="connsiteX244" fmla="*/ 537 w 2427"/>
                <a:gd name="connsiteY244" fmla="*/ 567 h 1469"/>
                <a:gd name="connsiteX245" fmla="*/ 506 w 2427"/>
                <a:gd name="connsiteY245" fmla="*/ 574 h 1469"/>
                <a:gd name="connsiteX246" fmla="*/ 476 w 2427"/>
                <a:gd name="connsiteY246" fmla="*/ 581 h 1469"/>
                <a:gd name="connsiteX247" fmla="*/ 447 w 2427"/>
                <a:gd name="connsiteY247" fmla="*/ 589 h 1469"/>
                <a:gd name="connsiteX248" fmla="*/ 417 w 2427"/>
                <a:gd name="connsiteY248" fmla="*/ 596 h 1469"/>
                <a:gd name="connsiteX249" fmla="*/ 390 w 2427"/>
                <a:gd name="connsiteY249" fmla="*/ 604 h 1469"/>
                <a:gd name="connsiteX250" fmla="*/ 362 w 2427"/>
                <a:gd name="connsiteY250" fmla="*/ 614 h 1469"/>
                <a:gd name="connsiteX251" fmla="*/ 337 w 2427"/>
                <a:gd name="connsiteY251" fmla="*/ 622 h 1469"/>
                <a:gd name="connsiteX252" fmla="*/ 311 w 2427"/>
                <a:gd name="connsiteY252" fmla="*/ 631 h 1469"/>
                <a:gd name="connsiteX253" fmla="*/ 285 w 2427"/>
                <a:gd name="connsiteY253" fmla="*/ 640 h 1469"/>
                <a:gd name="connsiteX254" fmla="*/ 262 w 2427"/>
                <a:gd name="connsiteY254" fmla="*/ 650 h 1469"/>
                <a:gd name="connsiteX255" fmla="*/ 238 w 2427"/>
                <a:gd name="connsiteY255" fmla="*/ 660 h 1469"/>
                <a:gd name="connsiteX256" fmla="*/ 215 w 2427"/>
                <a:gd name="connsiteY256" fmla="*/ 671 h 1469"/>
                <a:gd name="connsiteX257" fmla="*/ 194 w 2427"/>
                <a:gd name="connsiteY257" fmla="*/ 681 h 1469"/>
                <a:gd name="connsiteX258" fmla="*/ 173 w 2427"/>
                <a:gd name="connsiteY258" fmla="*/ 692 h 1469"/>
                <a:gd name="connsiteX259" fmla="*/ 153 w 2427"/>
                <a:gd name="connsiteY259" fmla="*/ 702 h 1469"/>
                <a:gd name="connsiteX260" fmla="*/ 134 w 2427"/>
                <a:gd name="connsiteY260" fmla="*/ 714 h 1469"/>
                <a:gd name="connsiteX261" fmla="*/ 116 w 2427"/>
                <a:gd name="connsiteY261" fmla="*/ 726 h 1469"/>
                <a:gd name="connsiteX262" fmla="*/ 98 w 2427"/>
                <a:gd name="connsiteY262" fmla="*/ 737 h 1469"/>
                <a:gd name="connsiteX263" fmla="*/ 82 w 2427"/>
                <a:gd name="connsiteY263" fmla="*/ 749 h 1469"/>
                <a:gd name="connsiteX264" fmla="*/ 67 w 2427"/>
                <a:gd name="connsiteY264" fmla="*/ 762 h 1469"/>
                <a:gd name="connsiteX265" fmla="*/ 53 w 2427"/>
                <a:gd name="connsiteY265" fmla="*/ 774 h 1469"/>
                <a:gd name="connsiteX266" fmla="*/ 40 w 2427"/>
                <a:gd name="connsiteY266" fmla="*/ 787 h 1469"/>
                <a:gd name="connsiteX267" fmla="*/ 27 w 2427"/>
                <a:gd name="connsiteY267" fmla="*/ 799 h 1469"/>
                <a:gd name="connsiteX268" fmla="*/ 8 w 2427"/>
                <a:gd name="connsiteY268" fmla="*/ 836 h 1469"/>
                <a:gd name="connsiteX269" fmla="*/ 0 w 2427"/>
                <a:gd name="connsiteY269" fmla="*/ 882 h 1469"/>
                <a:gd name="connsiteX270" fmla="*/ 0 w 2427"/>
                <a:gd name="connsiteY270" fmla="*/ 927 h 1469"/>
                <a:gd name="connsiteX271" fmla="*/ 1 w 2427"/>
                <a:gd name="connsiteY271" fmla="*/ 958 h 1469"/>
                <a:gd name="connsiteX272" fmla="*/ 4 w 2427"/>
                <a:gd name="connsiteY272" fmla="*/ 983 h 1469"/>
                <a:gd name="connsiteX273" fmla="*/ 8 w 2427"/>
                <a:gd name="connsiteY273" fmla="*/ 1009 h 1469"/>
                <a:gd name="connsiteX274" fmla="*/ 14 w 2427"/>
                <a:gd name="connsiteY274" fmla="*/ 1034 h 1469"/>
                <a:gd name="connsiteX275" fmla="*/ 21 w 2427"/>
                <a:gd name="connsiteY275" fmla="*/ 1059 h 1469"/>
                <a:gd name="connsiteX276" fmla="*/ 29 w 2427"/>
                <a:gd name="connsiteY276" fmla="*/ 1082 h 1469"/>
                <a:gd name="connsiteX277" fmla="*/ 40 w 2427"/>
                <a:gd name="connsiteY277" fmla="*/ 1103 h 1469"/>
                <a:gd name="connsiteX278" fmla="*/ 51 w 2427"/>
                <a:gd name="connsiteY278" fmla="*/ 1122 h 1469"/>
                <a:gd name="connsiteX279" fmla="*/ 64 w 2427"/>
                <a:gd name="connsiteY279" fmla="*/ 1136 h 1469"/>
                <a:gd name="connsiteX280" fmla="*/ 81 w 2427"/>
                <a:gd name="connsiteY280" fmla="*/ 1149 h 1469"/>
                <a:gd name="connsiteX281" fmla="*/ 98 w 2427"/>
                <a:gd name="connsiteY281" fmla="*/ 1162 h 1469"/>
                <a:gd name="connsiteX282" fmla="*/ 118 w 2427"/>
                <a:gd name="connsiteY282" fmla="*/ 1173 h 1469"/>
                <a:gd name="connsiteX283" fmla="*/ 138 w 2427"/>
                <a:gd name="connsiteY283" fmla="*/ 1184 h 1469"/>
                <a:gd name="connsiteX284" fmla="*/ 160 w 2427"/>
                <a:gd name="connsiteY284" fmla="*/ 1193 h 1469"/>
                <a:gd name="connsiteX285" fmla="*/ 184 w 2427"/>
                <a:gd name="connsiteY285" fmla="*/ 1203 h 1469"/>
                <a:gd name="connsiteX286" fmla="*/ 208 w 2427"/>
                <a:gd name="connsiteY286" fmla="*/ 1211 h 1469"/>
                <a:gd name="connsiteX287" fmla="*/ 234 w 2427"/>
                <a:gd name="connsiteY287" fmla="*/ 1218 h 1469"/>
                <a:gd name="connsiteX288" fmla="*/ 242 w 2427"/>
                <a:gd name="connsiteY288" fmla="*/ 1239 h 1469"/>
                <a:gd name="connsiteX289" fmla="*/ 250 w 2427"/>
                <a:gd name="connsiteY289" fmla="*/ 1259 h 1469"/>
                <a:gd name="connsiteX290" fmla="*/ 261 w 2427"/>
                <a:gd name="connsiteY290" fmla="*/ 1279 h 1469"/>
                <a:gd name="connsiteX291" fmla="*/ 272 w 2427"/>
                <a:gd name="connsiteY291" fmla="*/ 1298 h 1469"/>
                <a:gd name="connsiteX292" fmla="*/ 285 w 2427"/>
                <a:gd name="connsiteY292" fmla="*/ 1317 h 1469"/>
                <a:gd name="connsiteX293" fmla="*/ 298 w 2427"/>
                <a:gd name="connsiteY293" fmla="*/ 1335 h 1469"/>
                <a:gd name="connsiteX294" fmla="*/ 313 w 2427"/>
                <a:gd name="connsiteY294" fmla="*/ 1352 h 1469"/>
                <a:gd name="connsiteX295" fmla="*/ 330 w 2427"/>
                <a:gd name="connsiteY295" fmla="*/ 1368 h 1469"/>
                <a:gd name="connsiteX296" fmla="*/ 342 w 2427"/>
                <a:gd name="connsiteY296" fmla="*/ 1380 h 1469"/>
                <a:gd name="connsiteX297" fmla="*/ 357 w 2427"/>
                <a:gd name="connsiteY297" fmla="*/ 1392 h 1469"/>
                <a:gd name="connsiteX298" fmla="*/ 371 w 2427"/>
                <a:gd name="connsiteY298" fmla="*/ 1402 h 1469"/>
                <a:gd name="connsiteX299" fmla="*/ 385 w 2427"/>
                <a:gd name="connsiteY299" fmla="*/ 1412 h 1469"/>
                <a:gd name="connsiteX300" fmla="*/ 400 w 2427"/>
                <a:gd name="connsiteY300" fmla="*/ 1421 h 1469"/>
                <a:gd name="connsiteX301" fmla="*/ 415 w 2427"/>
                <a:gd name="connsiteY301" fmla="*/ 1429 h 1469"/>
                <a:gd name="connsiteX302" fmla="*/ 430 w 2427"/>
                <a:gd name="connsiteY302" fmla="*/ 1436 h 1469"/>
                <a:gd name="connsiteX303" fmla="*/ 447 w 2427"/>
                <a:gd name="connsiteY303" fmla="*/ 1443 h 1469"/>
                <a:gd name="connsiteX304" fmla="*/ 462 w 2427"/>
                <a:gd name="connsiteY304" fmla="*/ 1449 h 1469"/>
                <a:gd name="connsiteX305" fmla="*/ 478 w 2427"/>
                <a:gd name="connsiteY305" fmla="*/ 1455 h 1469"/>
                <a:gd name="connsiteX306" fmla="*/ 494 w 2427"/>
                <a:gd name="connsiteY306" fmla="*/ 1458 h 1469"/>
                <a:gd name="connsiteX307" fmla="*/ 512 w 2427"/>
                <a:gd name="connsiteY307" fmla="*/ 1462 h 1469"/>
                <a:gd name="connsiteX308" fmla="*/ 528 w 2427"/>
                <a:gd name="connsiteY308" fmla="*/ 1465 h 1469"/>
                <a:gd name="connsiteX309" fmla="*/ 546 w 2427"/>
                <a:gd name="connsiteY309" fmla="*/ 1468 h 1469"/>
                <a:gd name="connsiteX310" fmla="*/ 562 w 2427"/>
                <a:gd name="connsiteY310" fmla="*/ 1469 h 1469"/>
                <a:gd name="connsiteX311" fmla="*/ 580 w 2427"/>
                <a:gd name="connsiteY311" fmla="*/ 1469 h 1469"/>
                <a:gd name="connsiteX312" fmla="*/ 597 w 2427"/>
                <a:gd name="connsiteY312" fmla="*/ 1469 h 1469"/>
                <a:gd name="connsiteX313" fmla="*/ 614 w 2427"/>
                <a:gd name="connsiteY313" fmla="*/ 1468 h 1469"/>
                <a:gd name="connsiteX314" fmla="*/ 631 w 2427"/>
                <a:gd name="connsiteY314" fmla="*/ 1465 h 1469"/>
                <a:gd name="connsiteX315" fmla="*/ 648 w 2427"/>
                <a:gd name="connsiteY315" fmla="*/ 1462 h 1469"/>
                <a:gd name="connsiteX316" fmla="*/ 664 w 2427"/>
                <a:gd name="connsiteY316" fmla="*/ 1458 h 1469"/>
                <a:gd name="connsiteX317" fmla="*/ 679 w 2427"/>
                <a:gd name="connsiteY317" fmla="*/ 1455 h 1469"/>
                <a:gd name="connsiteX318" fmla="*/ 695 w 2427"/>
                <a:gd name="connsiteY318" fmla="*/ 1449 h 1469"/>
                <a:gd name="connsiteX319" fmla="*/ 711 w 2427"/>
                <a:gd name="connsiteY319" fmla="*/ 1443 h 1469"/>
                <a:gd name="connsiteX320" fmla="*/ 726 w 2427"/>
                <a:gd name="connsiteY320" fmla="*/ 1436 h 1469"/>
                <a:gd name="connsiteX321" fmla="*/ 740 w 2427"/>
                <a:gd name="connsiteY321" fmla="*/ 1429 h 1469"/>
                <a:gd name="connsiteX322" fmla="*/ 754 w 2427"/>
                <a:gd name="connsiteY322" fmla="*/ 1421 h 1469"/>
                <a:gd name="connsiteX323" fmla="*/ 768 w 2427"/>
                <a:gd name="connsiteY323" fmla="*/ 1412 h 1469"/>
                <a:gd name="connsiteX324" fmla="*/ 781 w 2427"/>
                <a:gd name="connsiteY324" fmla="*/ 1402 h 1469"/>
                <a:gd name="connsiteX325" fmla="*/ 794 w 2427"/>
                <a:gd name="connsiteY325" fmla="*/ 1392 h 1469"/>
                <a:gd name="connsiteX326" fmla="*/ 807 w 2427"/>
                <a:gd name="connsiteY326" fmla="*/ 1380 h 1469"/>
                <a:gd name="connsiteX327" fmla="*/ 818 w 2427"/>
                <a:gd name="connsiteY327" fmla="*/ 1368 h 1469"/>
                <a:gd name="connsiteX328" fmla="*/ 830 w 2427"/>
                <a:gd name="connsiteY328" fmla="*/ 1356 h 1469"/>
                <a:gd name="connsiteX329" fmla="*/ 842 w 2427"/>
                <a:gd name="connsiteY329" fmla="*/ 1342 h 1469"/>
                <a:gd name="connsiteX330" fmla="*/ 851 w 2427"/>
                <a:gd name="connsiteY330" fmla="*/ 1326 h 1469"/>
                <a:gd name="connsiteX331" fmla="*/ 861 w 2427"/>
                <a:gd name="connsiteY331" fmla="*/ 1311 h 1469"/>
                <a:gd name="connsiteX332" fmla="*/ 870 w 2427"/>
                <a:gd name="connsiteY332" fmla="*/ 1296 h 1469"/>
                <a:gd name="connsiteX333" fmla="*/ 877 w 2427"/>
                <a:gd name="connsiteY333" fmla="*/ 1281 h 1469"/>
                <a:gd name="connsiteX334" fmla="*/ 884 w 2427"/>
                <a:gd name="connsiteY334" fmla="*/ 1264 h 1469"/>
                <a:gd name="connsiteX335" fmla="*/ 889 w 2427"/>
                <a:gd name="connsiteY335" fmla="*/ 1248 h 1469"/>
                <a:gd name="connsiteX336" fmla="*/ 908 w 2427"/>
                <a:gd name="connsiteY336" fmla="*/ 1248 h 1469"/>
                <a:gd name="connsiteX337" fmla="*/ 927 w 2427"/>
                <a:gd name="connsiteY337" fmla="*/ 1247 h 1469"/>
                <a:gd name="connsiteX338" fmla="*/ 946 w 2427"/>
                <a:gd name="connsiteY338" fmla="*/ 1247 h 1469"/>
                <a:gd name="connsiteX339" fmla="*/ 964 w 2427"/>
                <a:gd name="connsiteY339" fmla="*/ 1247 h 1469"/>
                <a:gd name="connsiteX340" fmla="*/ 983 w 2427"/>
                <a:gd name="connsiteY340" fmla="*/ 1246 h 1469"/>
                <a:gd name="connsiteX341" fmla="*/ 1002 w 2427"/>
                <a:gd name="connsiteY341" fmla="*/ 1246 h 1469"/>
                <a:gd name="connsiteX342" fmla="*/ 1020 w 2427"/>
                <a:gd name="connsiteY342" fmla="*/ 1246 h 1469"/>
                <a:gd name="connsiteX343" fmla="*/ 1039 w 2427"/>
                <a:gd name="connsiteY343" fmla="*/ 1245 h 1469"/>
                <a:gd name="connsiteX344" fmla="*/ 1058 w 2427"/>
                <a:gd name="connsiteY344" fmla="*/ 1245 h 1469"/>
                <a:gd name="connsiteX345" fmla="*/ 1078 w 2427"/>
                <a:gd name="connsiteY345" fmla="*/ 1245 h 1469"/>
                <a:gd name="connsiteX346" fmla="*/ 1096 w 2427"/>
                <a:gd name="connsiteY346" fmla="*/ 1245 h 1469"/>
                <a:gd name="connsiteX347" fmla="*/ 1116 w 2427"/>
                <a:gd name="connsiteY347" fmla="*/ 1243 h 1469"/>
                <a:gd name="connsiteX348" fmla="*/ 1135 w 2427"/>
                <a:gd name="connsiteY348" fmla="*/ 1243 h 1469"/>
                <a:gd name="connsiteX349" fmla="*/ 1155 w 2427"/>
                <a:gd name="connsiteY349" fmla="*/ 1243 h 1469"/>
                <a:gd name="connsiteX350" fmla="*/ 1174 w 2427"/>
                <a:gd name="connsiteY350" fmla="*/ 1243 h 1469"/>
                <a:gd name="connsiteX351" fmla="*/ 1193 w 2427"/>
                <a:gd name="connsiteY351" fmla="*/ 1243 h 1469"/>
                <a:gd name="connsiteX352" fmla="*/ 1214 w 2427"/>
                <a:gd name="connsiteY352" fmla="*/ 1243 h 1469"/>
                <a:gd name="connsiteX353" fmla="*/ 1235 w 2427"/>
                <a:gd name="connsiteY353" fmla="*/ 1243 h 1469"/>
                <a:gd name="connsiteX354" fmla="*/ 1257 w 2427"/>
                <a:gd name="connsiteY354" fmla="*/ 1243 h 1469"/>
                <a:gd name="connsiteX355" fmla="*/ 1278 w 2427"/>
                <a:gd name="connsiteY355" fmla="*/ 1245 h 1469"/>
                <a:gd name="connsiteX356" fmla="*/ 1299 w 2427"/>
                <a:gd name="connsiteY356" fmla="*/ 1245 h 1469"/>
                <a:gd name="connsiteX357" fmla="*/ 1320 w 2427"/>
                <a:gd name="connsiteY357" fmla="*/ 1245 h 1469"/>
                <a:gd name="connsiteX358" fmla="*/ 1339 w 2427"/>
                <a:gd name="connsiteY358" fmla="*/ 1246 h 1469"/>
                <a:gd name="connsiteX359" fmla="*/ 1361 w 2427"/>
                <a:gd name="connsiteY359" fmla="*/ 1246 h 1469"/>
                <a:gd name="connsiteX360" fmla="*/ 1380 w 2427"/>
                <a:gd name="connsiteY360" fmla="*/ 1247 h 1469"/>
                <a:gd name="connsiteX361" fmla="*/ 1401 w 2427"/>
                <a:gd name="connsiteY361" fmla="*/ 1248 h 1469"/>
                <a:gd name="connsiteX362" fmla="*/ 1421 w 2427"/>
                <a:gd name="connsiteY362" fmla="*/ 1248 h 1469"/>
                <a:gd name="connsiteX363" fmla="*/ 1441 w 2427"/>
                <a:gd name="connsiteY363" fmla="*/ 1249 h 1469"/>
                <a:gd name="connsiteX364" fmla="*/ 1461 w 2427"/>
                <a:gd name="connsiteY364" fmla="*/ 1250 h 1469"/>
                <a:gd name="connsiteX365" fmla="*/ 1481 w 2427"/>
                <a:gd name="connsiteY365" fmla="*/ 1252 h 1469"/>
                <a:gd name="connsiteX366" fmla="*/ 1501 w 2427"/>
                <a:gd name="connsiteY366" fmla="*/ 1252 h 1469"/>
                <a:gd name="connsiteX367" fmla="*/ 1521 w 2427"/>
                <a:gd name="connsiteY367" fmla="*/ 1253 h 1469"/>
                <a:gd name="connsiteX368" fmla="*/ 1496 w 2427"/>
                <a:gd name="connsiteY368" fmla="*/ 1203 h 1469"/>
                <a:gd name="connsiteX369" fmla="*/ 1449 w 2427"/>
                <a:gd name="connsiteY369" fmla="*/ 1203 h 1469"/>
                <a:gd name="connsiteX370" fmla="*/ 1412 w 2427"/>
                <a:gd name="connsiteY370" fmla="*/ 1158 h 1469"/>
                <a:gd name="connsiteX371" fmla="*/ 1421 w 2427"/>
                <a:gd name="connsiteY371" fmla="*/ 1134 h 1469"/>
                <a:gd name="connsiteX372" fmla="*/ 1431 w 2427"/>
                <a:gd name="connsiteY372" fmla="*/ 1104 h 1469"/>
                <a:gd name="connsiteX373" fmla="*/ 1427 w 2427"/>
                <a:gd name="connsiteY373" fmla="*/ 1098 h 1469"/>
                <a:gd name="connsiteX374" fmla="*/ 1475 w 2427"/>
                <a:gd name="connsiteY374" fmla="*/ 1053 h 1469"/>
                <a:gd name="connsiteX375" fmla="*/ 1425 w 2427"/>
                <a:gd name="connsiteY375" fmla="*/ 1050 h 1469"/>
                <a:gd name="connsiteX376" fmla="*/ 1487 w 2427"/>
                <a:gd name="connsiteY376" fmla="*/ 891 h 1469"/>
                <a:gd name="connsiteX377" fmla="*/ 1538 w 2427"/>
                <a:gd name="connsiteY377" fmla="*/ 843 h 1469"/>
                <a:gd name="connsiteX378" fmla="*/ 1570 w 2427"/>
                <a:gd name="connsiteY378" fmla="*/ 795 h 1469"/>
                <a:gd name="connsiteX379" fmla="*/ 1629 w 2427"/>
                <a:gd name="connsiteY379" fmla="*/ 762 h 1469"/>
                <a:gd name="connsiteX380" fmla="*/ 1632 w 2427"/>
                <a:gd name="connsiteY380" fmla="*/ 804 h 1469"/>
                <a:gd name="connsiteX381" fmla="*/ 1643 w 2427"/>
                <a:gd name="connsiteY381" fmla="*/ 772 h 1469"/>
                <a:gd name="connsiteX382" fmla="*/ 1657 w 2427"/>
                <a:gd name="connsiteY382" fmla="*/ 782 h 1469"/>
                <a:gd name="connsiteX383" fmla="*/ 1673 w 2427"/>
                <a:gd name="connsiteY383" fmla="*/ 791 h 1469"/>
                <a:gd name="connsiteX384" fmla="*/ 1688 w 2427"/>
                <a:gd name="connsiteY384" fmla="*/ 754 h 1469"/>
                <a:gd name="connsiteX385" fmla="*/ 1703 w 2427"/>
                <a:gd name="connsiteY385" fmla="*/ 761 h 1469"/>
                <a:gd name="connsiteX386" fmla="*/ 1704 w 2427"/>
                <a:gd name="connsiteY386" fmla="*/ 720 h 1469"/>
                <a:gd name="connsiteX387" fmla="*/ 1701 w 2427"/>
                <a:gd name="connsiteY387" fmla="*/ 765 h 1469"/>
                <a:gd name="connsiteX388" fmla="*/ 1719 w 2427"/>
                <a:gd name="connsiteY388" fmla="*/ 723 h 1469"/>
                <a:gd name="connsiteX389" fmla="*/ 1735 w 2427"/>
                <a:gd name="connsiteY389" fmla="*/ 774 h 1469"/>
                <a:gd name="connsiteX390" fmla="*/ 1731 w 2427"/>
                <a:gd name="connsiteY390" fmla="*/ 726 h 1469"/>
                <a:gd name="connsiteX391" fmla="*/ 1731 w 2427"/>
                <a:gd name="connsiteY391" fmla="*/ 735 h 1469"/>
                <a:gd name="connsiteX392" fmla="*/ 1743 w 2427"/>
                <a:gd name="connsiteY392" fmla="*/ 738 h 1469"/>
                <a:gd name="connsiteX393" fmla="*/ 1755 w 2427"/>
                <a:gd name="connsiteY393" fmla="*/ 774 h 1469"/>
                <a:gd name="connsiteX394" fmla="*/ 1664 w 2427"/>
                <a:gd name="connsiteY394" fmla="*/ 732 h 1469"/>
                <a:gd name="connsiteX395" fmla="*/ 1659 w 2427"/>
                <a:gd name="connsiteY395" fmla="*/ 774 h 1469"/>
                <a:gd name="connsiteX396" fmla="*/ 1707 w 2427"/>
                <a:gd name="connsiteY396" fmla="*/ 738 h 1469"/>
                <a:gd name="connsiteX397" fmla="*/ 1743 w 2427"/>
                <a:gd name="connsiteY397" fmla="*/ 762 h 1469"/>
                <a:gd name="connsiteX398" fmla="*/ 1752 w 2427"/>
                <a:gd name="connsiteY398" fmla="*/ 729 h 1469"/>
                <a:gd name="connsiteX399" fmla="*/ 1836 w 2427"/>
                <a:gd name="connsiteY399" fmla="*/ 747 h 1469"/>
                <a:gd name="connsiteX400" fmla="*/ 1707 w 2427"/>
                <a:gd name="connsiteY400" fmla="*/ 741 h 1469"/>
                <a:gd name="connsiteX401" fmla="*/ 1722 w 2427"/>
                <a:gd name="connsiteY401" fmla="*/ 738 h 1469"/>
                <a:gd name="connsiteX402" fmla="*/ 1857 w 2427"/>
                <a:gd name="connsiteY402" fmla="*/ 735 h 1469"/>
                <a:gd name="connsiteX403" fmla="*/ 1830 w 2427"/>
                <a:gd name="connsiteY403" fmla="*/ 697 h 1469"/>
                <a:gd name="connsiteX404" fmla="*/ 2013 w 2427"/>
                <a:gd name="connsiteY404" fmla="*/ 780 h 1469"/>
                <a:gd name="connsiteX405" fmla="*/ 1920 w 2427"/>
                <a:gd name="connsiteY405" fmla="*/ 774 h 1469"/>
                <a:gd name="connsiteX406" fmla="*/ 1830 w 2427"/>
                <a:gd name="connsiteY406" fmla="*/ 741 h 1469"/>
                <a:gd name="connsiteX407" fmla="*/ 1796 w 2427"/>
                <a:gd name="connsiteY407" fmla="*/ 738 h 1469"/>
                <a:gd name="connsiteX408" fmla="*/ 1797 w 2427"/>
                <a:gd name="connsiteY408" fmla="*/ 738 h 1469"/>
                <a:gd name="connsiteX409" fmla="*/ 1729 w 2427"/>
                <a:gd name="connsiteY409" fmla="*/ 703 h 1469"/>
                <a:gd name="connsiteX410" fmla="*/ 1791 w 2427"/>
                <a:gd name="connsiteY410" fmla="*/ 708 h 1469"/>
                <a:gd name="connsiteX411" fmla="*/ 1583 w 2427"/>
                <a:gd name="connsiteY411" fmla="*/ 794 h 1469"/>
                <a:gd name="connsiteX412" fmla="*/ 1735 w 2427"/>
                <a:gd name="connsiteY412" fmla="*/ 749 h 1469"/>
                <a:gd name="connsiteX413" fmla="*/ 1392 w 2427"/>
                <a:gd name="connsiteY413" fmla="*/ 973 h 1469"/>
                <a:gd name="connsiteX414" fmla="*/ 1454 w 2427"/>
                <a:gd name="connsiteY414" fmla="*/ 925 h 1469"/>
                <a:gd name="connsiteX415" fmla="*/ 1542 w 2427"/>
                <a:gd name="connsiteY415" fmla="*/ 915 h 1469"/>
                <a:gd name="connsiteX416" fmla="*/ 1410 w 2427"/>
                <a:gd name="connsiteY416" fmla="*/ 840 h 1469"/>
                <a:gd name="connsiteX417" fmla="*/ 1494 w 2427"/>
                <a:gd name="connsiteY417" fmla="*/ 1011 h 1469"/>
                <a:gd name="connsiteX418" fmla="*/ 1416 w 2427"/>
                <a:gd name="connsiteY418" fmla="*/ 879 h 1469"/>
                <a:gd name="connsiteX419" fmla="*/ 1401 w 2427"/>
                <a:gd name="connsiteY419" fmla="*/ 837 h 1469"/>
                <a:gd name="connsiteX420" fmla="*/ 1454 w 2427"/>
                <a:gd name="connsiteY420" fmla="*/ 840 h 1469"/>
                <a:gd name="connsiteX421" fmla="*/ 1454 w 2427"/>
                <a:gd name="connsiteY421" fmla="*/ 918 h 1469"/>
                <a:gd name="connsiteX422" fmla="*/ 1380 w 2427"/>
                <a:gd name="connsiteY422" fmla="*/ 967 h 1469"/>
                <a:gd name="connsiteX423" fmla="*/ 1436 w 2427"/>
                <a:gd name="connsiteY423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1978 w 2427"/>
                <a:gd name="connsiteY32" fmla="*/ 948 h 1469"/>
                <a:gd name="connsiteX33" fmla="*/ 1980 w 2427"/>
                <a:gd name="connsiteY33" fmla="*/ 992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201 w 2427"/>
                <a:gd name="connsiteY36" fmla="*/ 996 h 1469"/>
                <a:gd name="connsiteX37" fmla="*/ 2205 w 2427"/>
                <a:gd name="connsiteY37" fmla="*/ 902 h 1469"/>
                <a:gd name="connsiteX38" fmla="*/ 2205 w 2427"/>
                <a:gd name="connsiteY38" fmla="*/ 948 h 1469"/>
                <a:gd name="connsiteX39" fmla="*/ 2203 w 2427"/>
                <a:gd name="connsiteY39" fmla="*/ 1129 h 1469"/>
                <a:gd name="connsiteX40" fmla="*/ 2205 w 2427"/>
                <a:gd name="connsiteY40" fmla="*/ 1082 h 1469"/>
                <a:gd name="connsiteX41" fmla="*/ 2201 w 2427"/>
                <a:gd name="connsiteY41" fmla="*/ 1084 h 1469"/>
                <a:gd name="connsiteX42" fmla="*/ 2208 w 2427"/>
                <a:gd name="connsiteY42" fmla="*/ 1083 h 1469"/>
                <a:gd name="connsiteX43" fmla="*/ 2205 w 2427"/>
                <a:gd name="connsiteY43" fmla="*/ 1080 h 1469"/>
                <a:gd name="connsiteX44" fmla="*/ 2199 w 2427"/>
                <a:gd name="connsiteY44" fmla="*/ 1080 h 1469"/>
                <a:gd name="connsiteX45" fmla="*/ 2171 w 2427"/>
                <a:gd name="connsiteY45" fmla="*/ 1224 h 1469"/>
                <a:gd name="connsiteX46" fmla="*/ 2213 w 2427"/>
                <a:gd name="connsiteY46" fmla="*/ 1179 h 1469"/>
                <a:gd name="connsiteX47" fmla="*/ 2183 w 2427"/>
                <a:gd name="connsiteY47" fmla="*/ 1219 h 1469"/>
                <a:gd name="connsiteX48" fmla="*/ 2195 w 2427"/>
                <a:gd name="connsiteY48" fmla="*/ 1213 h 1469"/>
                <a:gd name="connsiteX49" fmla="*/ 2207 w 2427"/>
                <a:gd name="connsiteY49" fmla="*/ 1208 h 1469"/>
                <a:gd name="connsiteX50" fmla="*/ 2218 w 2427"/>
                <a:gd name="connsiteY50" fmla="*/ 1203 h 1469"/>
                <a:gd name="connsiteX51" fmla="*/ 2230 w 2427"/>
                <a:gd name="connsiteY51" fmla="*/ 1197 h 1469"/>
                <a:gd name="connsiteX52" fmla="*/ 2241 w 2427"/>
                <a:gd name="connsiteY52" fmla="*/ 1191 h 1469"/>
                <a:gd name="connsiteX53" fmla="*/ 2251 w 2427"/>
                <a:gd name="connsiteY53" fmla="*/ 1185 h 1469"/>
                <a:gd name="connsiteX54" fmla="*/ 2261 w 2427"/>
                <a:gd name="connsiteY54" fmla="*/ 1178 h 1469"/>
                <a:gd name="connsiteX55" fmla="*/ 2279 w 2427"/>
                <a:gd name="connsiteY55" fmla="*/ 1160 h 1469"/>
                <a:gd name="connsiteX56" fmla="*/ 2294 w 2427"/>
                <a:gd name="connsiteY56" fmla="*/ 1138 h 1469"/>
                <a:gd name="connsiteX57" fmla="*/ 2307 w 2427"/>
                <a:gd name="connsiteY57" fmla="*/ 1111 h 1469"/>
                <a:gd name="connsiteX58" fmla="*/ 2317 w 2427"/>
                <a:gd name="connsiteY58" fmla="*/ 1082 h 1469"/>
                <a:gd name="connsiteX59" fmla="*/ 2324 w 2427"/>
                <a:gd name="connsiteY59" fmla="*/ 1051 h 1469"/>
                <a:gd name="connsiteX60" fmla="*/ 2328 w 2427"/>
                <a:gd name="connsiteY60" fmla="*/ 1018 h 1469"/>
                <a:gd name="connsiteX61" fmla="*/ 2331 w 2427"/>
                <a:gd name="connsiteY61" fmla="*/ 985 h 1469"/>
                <a:gd name="connsiteX62" fmla="*/ 2331 w 2427"/>
                <a:gd name="connsiteY62" fmla="*/ 954 h 1469"/>
                <a:gd name="connsiteX63" fmla="*/ 2329 w 2427"/>
                <a:gd name="connsiteY63" fmla="*/ 927 h 1469"/>
                <a:gd name="connsiteX64" fmla="*/ 2327 w 2427"/>
                <a:gd name="connsiteY64" fmla="*/ 899 h 1469"/>
                <a:gd name="connsiteX65" fmla="*/ 2322 w 2427"/>
                <a:gd name="connsiteY65" fmla="*/ 871 h 1469"/>
                <a:gd name="connsiteX66" fmla="*/ 2315 w 2427"/>
                <a:gd name="connsiteY66" fmla="*/ 844 h 1469"/>
                <a:gd name="connsiteX67" fmla="*/ 2307 w 2427"/>
                <a:gd name="connsiteY67" fmla="*/ 819 h 1469"/>
                <a:gd name="connsiteX68" fmla="*/ 2297 w 2427"/>
                <a:gd name="connsiteY68" fmla="*/ 796 h 1469"/>
                <a:gd name="connsiteX69" fmla="*/ 2284 w 2427"/>
                <a:gd name="connsiteY69" fmla="*/ 777 h 1469"/>
                <a:gd name="connsiteX70" fmla="*/ 2269 w 2427"/>
                <a:gd name="connsiteY70" fmla="*/ 762 h 1469"/>
                <a:gd name="connsiteX71" fmla="*/ 2242 w 2427"/>
                <a:gd name="connsiteY71" fmla="*/ 743 h 1469"/>
                <a:gd name="connsiteX72" fmla="*/ 2213 w 2427"/>
                <a:gd name="connsiteY72" fmla="*/ 725 h 1469"/>
                <a:gd name="connsiteX73" fmla="*/ 2181 w 2427"/>
                <a:gd name="connsiteY73" fmla="*/ 706 h 1469"/>
                <a:gd name="connsiteX74" fmla="*/ 2147 w 2427"/>
                <a:gd name="connsiteY74" fmla="*/ 688 h 1469"/>
                <a:gd name="connsiteX75" fmla="*/ 2112 w 2427"/>
                <a:gd name="connsiteY75" fmla="*/ 672 h 1469"/>
                <a:gd name="connsiteX76" fmla="*/ 2074 w 2427"/>
                <a:gd name="connsiteY76" fmla="*/ 656 h 1469"/>
                <a:gd name="connsiteX77" fmla="*/ 2034 w 2427"/>
                <a:gd name="connsiteY77" fmla="*/ 640 h 1469"/>
                <a:gd name="connsiteX78" fmla="*/ 1993 w 2427"/>
                <a:gd name="connsiteY78" fmla="*/ 625 h 1469"/>
                <a:gd name="connsiteX79" fmla="*/ 1950 w 2427"/>
                <a:gd name="connsiteY79" fmla="*/ 611 h 1469"/>
                <a:gd name="connsiteX80" fmla="*/ 1904 w 2427"/>
                <a:gd name="connsiteY80" fmla="*/ 598 h 1469"/>
                <a:gd name="connsiteX81" fmla="*/ 1857 w 2427"/>
                <a:gd name="connsiteY81" fmla="*/ 585 h 1469"/>
                <a:gd name="connsiteX82" fmla="*/ 1808 w 2427"/>
                <a:gd name="connsiteY82" fmla="*/ 574 h 1469"/>
                <a:gd name="connsiteX83" fmla="*/ 1758 w 2427"/>
                <a:gd name="connsiteY83" fmla="*/ 563 h 1469"/>
                <a:gd name="connsiteX84" fmla="*/ 1707 w 2427"/>
                <a:gd name="connsiteY84" fmla="*/ 553 h 1469"/>
                <a:gd name="connsiteX85" fmla="*/ 1654 w 2427"/>
                <a:gd name="connsiteY85" fmla="*/ 543 h 1469"/>
                <a:gd name="connsiteX86" fmla="*/ 1599 w 2427"/>
                <a:gd name="connsiteY86" fmla="*/ 535 h 1469"/>
                <a:gd name="connsiteX87" fmla="*/ 1599 w 2427"/>
                <a:gd name="connsiteY87" fmla="*/ 535 h 1469"/>
                <a:gd name="connsiteX88" fmla="*/ 1595 w 2427"/>
                <a:gd name="connsiteY88" fmla="*/ 471 h 1469"/>
                <a:gd name="connsiteX89" fmla="*/ 1487 w 2427"/>
                <a:gd name="connsiteY89" fmla="*/ 471 h 1469"/>
                <a:gd name="connsiteX90" fmla="*/ 1496 w 2427"/>
                <a:gd name="connsiteY90" fmla="*/ 637 h 1469"/>
                <a:gd name="connsiteX91" fmla="*/ 1491 w 2427"/>
                <a:gd name="connsiteY91" fmla="*/ 638 h 1469"/>
                <a:gd name="connsiteX92" fmla="*/ 1487 w 2427"/>
                <a:gd name="connsiteY92" fmla="*/ 639 h 1469"/>
                <a:gd name="connsiteX93" fmla="*/ 1482 w 2427"/>
                <a:gd name="connsiteY93" fmla="*/ 640 h 1469"/>
                <a:gd name="connsiteX94" fmla="*/ 1477 w 2427"/>
                <a:gd name="connsiteY94" fmla="*/ 642 h 1469"/>
                <a:gd name="connsiteX95" fmla="*/ 1473 w 2427"/>
                <a:gd name="connsiteY95" fmla="*/ 644 h 1469"/>
                <a:gd name="connsiteX96" fmla="*/ 1468 w 2427"/>
                <a:gd name="connsiteY96" fmla="*/ 645 h 1469"/>
                <a:gd name="connsiteX97" fmla="*/ 1462 w 2427"/>
                <a:gd name="connsiteY97" fmla="*/ 646 h 1469"/>
                <a:gd name="connsiteX98" fmla="*/ 1458 w 2427"/>
                <a:gd name="connsiteY98" fmla="*/ 647 h 1469"/>
                <a:gd name="connsiteX99" fmla="*/ 1467 w 2427"/>
                <a:gd name="connsiteY99" fmla="*/ 643 h 1469"/>
                <a:gd name="connsiteX100" fmla="*/ 1418 w 2427"/>
                <a:gd name="connsiteY100" fmla="*/ 561 h 1469"/>
                <a:gd name="connsiteX101" fmla="*/ 1405 w 2427"/>
                <a:gd name="connsiteY101" fmla="*/ 452 h 1469"/>
                <a:gd name="connsiteX102" fmla="*/ 1417 w 2427"/>
                <a:gd name="connsiteY102" fmla="*/ 442 h 1469"/>
                <a:gd name="connsiteX103" fmla="*/ 1427 w 2427"/>
                <a:gd name="connsiteY103" fmla="*/ 430 h 1469"/>
                <a:gd name="connsiteX104" fmla="*/ 1438 w 2427"/>
                <a:gd name="connsiteY104" fmla="*/ 417 h 1469"/>
                <a:gd name="connsiteX105" fmla="*/ 1447 w 2427"/>
                <a:gd name="connsiteY105" fmla="*/ 403 h 1469"/>
                <a:gd name="connsiteX106" fmla="*/ 1456 w 2427"/>
                <a:gd name="connsiteY106" fmla="*/ 388 h 1469"/>
                <a:gd name="connsiteX107" fmla="*/ 1465 w 2427"/>
                <a:gd name="connsiteY107" fmla="*/ 372 h 1469"/>
                <a:gd name="connsiteX108" fmla="*/ 1472 w 2427"/>
                <a:gd name="connsiteY108" fmla="*/ 354 h 1469"/>
                <a:gd name="connsiteX109" fmla="*/ 1479 w 2427"/>
                <a:gd name="connsiteY109" fmla="*/ 337 h 1469"/>
                <a:gd name="connsiteX110" fmla="*/ 1487 w 2427"/>
                <a:gd name="connsiteY110" fmla="*/ 471 h 1469"/>
                <a:gd name="connsiteX111" fmla="*/ 1595 w 2427"/>
                <a:gd name="connsiteY111" fmla="*/ 471 h 1469"/>
                <a:gd name="connsiteX112" fmla="*/ 1585 w 2427"/>
                <a:gd name="connsiteY112" fmla="*/ 273 h 1469"/>
                <a:gd name="connsiteX113" fmla="*/ 1584 w 2427"/>
                <a:gd name="connsiteY113" fmla="*/ 265 h 1469"/>
                <a:gd name="connsiteX114" fmla="*/ 1580 w 2427"/>
                <a:gd name="connsiteY114" fmla="*/ 257 h 1469"/>
                <a:gd name="connsiteX115" fmla="*/ 1576 w 2427"/>
                <a:gd name="connsiteY115" fmla="*/ 250 h 1469"/>
                <a:gd name="connsiteX116" fmla="*/ 1570 w 2427"/>
                <a:gd name="connsiteY116" fmla="*/ 243 h 1469"/>
                <a:gd name="connsiteX117" fmla="*/ 1563 w 2427"/>
                <a:gd name="connsiteY117" fmla="*/ 237 h 1469"/>
                <a:gd name="connsiteX118" fmla="*/ 1556 w 2427"/>
                <a:gd name="connsiteY118" fmla="*/ 234 h 1469"/>
                <a:gd name="connsiteX119" fmla="*/ 1546 w 2427"/>
                <a:gd name="connsiteY119" fmla="*/ 231 h 1469"/>
                <a:gd name="connsiteX120" fmla="*/ 1538 w 2427"/>
                <a:gd name="connsiteY120" fmla="*/ 230 h 1469"/>
                <a:gd name="connsiteX121" fmla="*/ 1517 w 2427"/>
                <a:gd name="connsiteY121" fmla="*/ 230 h 1469"/>
                <a:gd name="connsiteX122" fmla="*/ 1511 w 2427"/>
                <a:gd name="connsiteY122" fmla="*/ 230 h 1469"/>
                <a:gd name="connsiteX123" fmla="*/ 1505 w 2427"/>
                <a:gd name="connsiteY123" fmla="*/ 231 h 1469"/>
                <a:gd name="connsiteX124" fmla="*/ 1501 w 2427"/>
                <a:gd name="connsiteY124" fmla="*/ 234 h 1469"/>
                <a:gd name="connsiteX125" fmla="*/ 1495 w 2427"/>
                <a:gd name="connsiteY125" fmla="*/ 236 h 1469"/>
                <a:gd name="connsiteX126" fmla="*/ 1495 w 2427"/>
                <a:gd name="connsiteY126" fmla="*/ 236 h 1469"/>
                <a:gd name="connsiteX127" fmla="*/ 1495 w 2427"/>
                <a:gd name="connsiteY127" fmla="*/ 235 h 1469"/>
                <a:gd name="connsiteX128" fmla="*/ 1495 w 2427"/>
                <a:gd name="connsiteY128" fmla="*/ 235 h 1469"/>
                <a:gd name="connsiteX129" fmla="*/ 1495 w 2427"/>
                <a:gd name="connsiteY129" fmla="*/ 235 h 1469"/>
                <a:gd name="connsiteX130" fmla="*/ 1493 w 2427"/>
                <a:gd name="connsiteY130" fmla="*/ 212 h 1469"/>
                <a:gd name="connsiteX131" fmla="*/ 1488 w 2427"/>
                <a:gd name="connsiteY131" fmla="*/ 188 h 1469"/>
                <a:gd name="connsiteX132" fmla="*/ 1481 w 2427"/>
                <a:gd name="connsiteY132" fmla="*/ 166 h 1469"/>
                <a:gd name="connsiteX133" fmla="*/ 1473 w 2427"/>
                <a:gd name="connsiteY133" fmla="*/ 145 h 1469"/>
                <a:gd name="connsiteX134" fmla="*/ 1462 w 2427"/>
                <a:gd name="connsiteY134" fmla="*/ 124 h 1469"/>
                <a:gd name="connsiteX135" fmla="*/ 1449 w 2427"/>
                <a:gd name="connsiteY135" fmla="*/ 105 h 1469"/>
                <a:gd name="connsiteX136" fmla="*/ 1434 w 2427"/>
                <a:gd name="connsiteY136" fmla="*/ 86 h 1469"/>
                <a:gd name="connsiteX137" fmla="*/ 1418 w 2427"/>
                <a:gd name="connsiteY137" fmla="*/ 69 h 1469"/>
                <a:gd name="connsiteX138" fmla="*/ 1399 w 2427"/>
                <a:gd name="connsiteY138" fmla="*/ 54 h 1469"/>
                <a:gd name="connsiteX139" fmla="*/ 1379 w 2427"/>
                <a:gd name="connsiteY139" fmla="*/ 40 h 1469"/>
                <a:gd name="connsiteX140" fmla="*/ 1359 w 2427"/>
                <a:gd name="connsiteY140" fmla="*/ 28 h 1469"/>
                <a:gd name="connsiteX141" fmla="*/ 1338 w 2427"/>
                <a:gd name="connsiteY141" fmla="*/ 18 h 1469"/>
                <a:gd name="connsiteX142" fmla="*/ 1316 w 2427"/>
                <a:gd name="connsiteY142" fmla="*/ 11 h 1469"/>
                <a:gd name="connsiteX143" fmla="*/ 1294 w 2427"/>
                <a:gd name="connsiteY143" fmla="*/ 5 h 1469"/>
                <a:gd name="connsiteX144" fmla="*/ 1271 w 2427"/>
                <a:gd name="connsiteY144" fmla="*/ 1 h 1469"/>
                <a:gd name="connsiteX145" fmla="*/ 1247 w 2427"/>
                <a:gd name="connsiteY145" fmla="*/ 0 h 1469"/>
                <a:gd name="connsiteX146" fmla="*/ 1225 w 2427"/>
                <a:gd name="connsiteY146" fmla="*/ 1 h 1469"/>
                <a:gd name="connsiteX147" fmla="*/ 1204 w 2427"/>
                <a:gd name="connsiteY147" fmla="*/ 4 h 1469"/>
                <a:gd name="connsiteX148" fmla="*/ 1183 w 2427"/>
                <a:gd name="connsiteY148" fmla="*/ 9 h 1469"/>
                <a:gd name="connsiteX149" fmla="*/ 1163 w 2427"/>
                <a:gd name="connsiteY149" fmla="*/ 15 h 1469"/>
                <a:gd name="connsiteX150" fmla="*/ 1144 w 2427"/>
                <a:gd name="connsiteY150" fmla="*/ 25 h 1469"/>
                <a:gd name="connsiteX151" fmla="*/ 1127 w 2427"/>
                <a:gd name="connsiteY151" fmla="*/ 34 h 1469"/>
                <a:gd name="connsiteX152" fmla="*/ 1110 w 2427"/>
                <a:gd name="connsiteY152" fmla="*/ 46 h 1469"/>
                <a:gd name="connsiteX153" fmla="*/ 1095 w 2427"/>
                <a:gd name="connsiteY153" fmla="*/ 60 h 1469"/>
                <a:gd name="connsiteX154" fmla="*/ 1080 w 2427"/>
                <a:gd name="connsiteY154" fmla="*/ 74 h 1469"/>
                <a:gd name="connsiteX155" fmla="*/ 1068 w 2427"/>
                <a:gd name="connsiteY155" fmla="*/ 90 h 1469"/>
                <a:gd name="connsiteX156" fmla="*/ 1057 w 2427"/>
                <a:gd name="connsiteY156" fmla="*/ 106 h 1469"/>
                <a:gd name="connsiteX157" fmla="*/ 1047 w 2427"/>
                <a:gd name="connsiteY157" fmla="*/ 125 h 1469"/>
                <a:gd name="connsiteX158" fmla="*/ 1039 w 2427"/>
                <a:gd name="connsiteY158" fmla="*/ 144 h 1469"/>
                <a:gd name="connsiteX159" fmla="*/ 1033 w 2427"/>
                <a:gd name="connsiteY159" fmla="*/ 164 h 1469"/>
                <a:gd name="connsiteX160" fmla="*/ 1029 w 2427"/>
                <a:gd name="connsiteY160" fmla="*/ 185 h 1469"/>
                <a:gd name="connsiteX161" fmla="*/ 1026 w 2427"/>
                <a:gd name="connsiteY161" fmla="*/ 207 h 1469"/>
                <a:gd name="connsiteX162" fmla="*/ 1003 w 2427"/>
                <a:gd name="connsiteY162" fmla="*/ 227 h 1469"/>
                <a:gd name="connsiteX163" fmla="*/ 976 w 2427"/>
                <a:gd name="connsiteY163" fmla="*/ 251 h 1469"/>
                <a:gd name="connsiteX164" fmla="*/ 947 w 2427"/>
                <a:gd name="connsiteY164" fmla="*/ 279 h 1469"/>
                <a:gd name="connsiteX165" fmla="*/ 919 w 2427"/>
                <a:gd name="connsiteY165" fmla="*/ 309 h 1469"/>
                <a:gd name="connsiteX166" fmla="*/ 893 w 2427"/>
                <a:gd name="connsiteY166" fmla="*/ 338 h 1469"/>
                <a:gd name="connsiteX167" fmla="*/ 873 w 2427"/>
                <a:gd name="connsiteY167" fmla="*/ 366 h 1469"/>
                <a:gd name="connsiteX168" fmla="*/ 860 w 2427"/>
                <a:gd name="connsiteY168" fmla="*/ 391 h 1469"/>
                <a:gd name="connsiteX169" fmla="*/ 858 w 2427"/>
                <a:gd name="connsiteY169" fmla="*/ 414 h 1469"/>
                <a:gd name="connsiteX170" fmla="*/ 860 w 2427"/>
                <a:gd name="connsiteY170" fmla="*/ 422 h 1469"/>
                <a:gd name="connsiteX171" fmla="*/ 864 w 2427"/>
                <a:gd name="connsiteY171" fmla="*/ 429 h 1469"/>
                <a:gd name="connsiteX172" fmla="*/ 870 w 2427"/>
                <a:gd name="connsiteY172" fmla="*/ 435 h 1469"/>
                <a:gd name="connsiteX173" fmla="*/ 877 w 2427"/>
                <a:gd name="connsiteY173" fmla="*/ 439 h 1469"/>
                <a:gd name="connsiteX174" fmla="*/ 887 w 2427"/>
                <a:gd name="connsiteY174" fmla="*/ 444 h 1469"/>
                <a:gd name="connsiteX175" fmla="*/ 898 w 2427"/>
                <a:gd name="connsiteY175" fmla="*/ 449 h 1469"/>
                <a:gd name="connsiteX176" fmla="*/ 911 w 2427"/>
                <a:gd name="connsiteY176" fmla="*/ 452 h 1469"/>
                <a:gd name="connsiteX177" fmla="*/ 923 w 2427"/>
                <a:gd name="connsiteY177" fmla="*/ 456 h 1469"/>
                <a:gd name="connsiteX178" fmla="*/ 936 w 2427"/>
                <a:gd name="connsiteY178" fmla="*/ 459 h 1469"/>
                <a:gd name="connsiteX179" fmla="*/ 950 w 2427"/>
                <a:gd name="connsiteY179" fmla="*/ 462 h 1469"/>
                <a:gd name="connsiteX180" fmla="*/ 964 w 2427"/>
                <a:gd name="connsiteY180" fmla="*/ 465 h 1469"/>
                <a:gd name="connsiteX181" fmla="*/ 978 w 2427"/>
                <a:gd name="connsiteY181" fmla="*/ 466 h 1469"/>
                <a:gd name="connsiteX182" fmla="*/ 991 w 2427"/>
                <a:gd name="connsiteY182" fmla="*/ 469 h 1469"/>
                <a:gd name="connsiteX183" fmla="*/ 1005 w 2427"/>
                <a:gd name="connsiteY183" fmla="*/ 470 h 1469"/>
                <a:gd name="connsiteX184" fmla="*/ 1018 w 2427"/>
                <a:gd name="connsiteY184" fmla="*/ 472 h 1469"/>
                <a:gd name="connsiteX185" fmla="*/ 1030 w 2427"/>
                <a:gd name="connsiteY185" fmla="*/ 473 h 1469"/>
                <a:gd name="connsiteX186" fmla="*/ 1041 w 2427"/>
                <a:gd name="connsiteY186" fmla="*/ 473 h 1469"/>
                <a:gd name="connsiteX187" fmla="*/ 1052 w 2427"/>
                <a:gd name="connsiteY187" fmla="*/ 474 h 1469"/>
                <a:gd name="connsiteX188" fmla="*/ 1061 w 2427"/>
                <a:gd name="connsiteY188" fmla="*/ 476 h 1469"/>
                <a:gd name="connsiteX189" fmla="*/ 1069 w 2427"/>
                <a:gd name="connsiteY189" fmla="*/ 476 h 1469"/>
                <a:gd name="connsiteX190" fmla="*/ 1082 w 2427"/>
                <a:gd name="connsiteY190" fmla="*/ 589 h 1469"/>
                <a:gd name="connsiteX191" fmla="*/ 1082 w 2427"/>
                <a:gd name="connsiteY191" fmla="*/ 593 h 1469"/>
                <a:gd name="connsiteX192" fmla="*/ 1074 w 2427"/>
                <a:gd name="connsiteY192" fmla="*/ 590 h 1469"/>
                <a:gd name="connsiteX193" fmla="*/ 1067 w 2427"/>
                <a:gd name="connsiteY193" fmla="*/ 588 h 1469"/>
                <a:gd name="connsiteX194" fmla="*/ 1059 w 2427"/>
                <a:gd name="connsiteY194" fmla="*/ 588 h 1469"/>
                <a:gd name="connsiteX195" fmla="*/ 1051 w 2427"/>
                <a:gd name="connsiteY195" fmla="*/ 590 h 1469"/>
                <a:gd name="connsiteX196" fmla="*/ 1046 w 2427"/>
                <a:gd name="connsiteY196" fmla="*/ 591 h 1469"/>
                <a:gd name="connsiteX197" fmla="*/ 1043 w 2427"/>
                <a:gd name="connsiteY197" fmla="*/ 593 h 1469"/>
                <a:gd name="connsiteX198" fmla="*/ 1039 w 2427"/>
                <a:gd name="connsiteY198" fmla="*/ 594 h 1469"/>
                <a:gd name="connsiteX199" fmla="*/ 1037 w 2427"/>
                <a:gd name="connsiteY199" fmla="*/ 595 h 1469"/>
                <a:gd name="connsiteX200" fmla="*/ 969 w 2427"/>
                <a:gd name="connsiteY200" fmla="*/ 501 h 1469"/>
                <a:gd name="connsiteX201" fmla="*/ 968 w 2427"/>
                <a:gd name="connsiteY201" fmla="*/ 500 h 1469"/>
                <a:gd name="connsiteX202" fmla="*/ 963 w 2427"/>
                <a:gd name="connsiteY202" fmla="*/ 497 h 1469"/>
                <a:gd name="connsiteX203" fmla="*/ 957 w 2427"/>
                <a:gd name="connsiteY203" fmla="*/ 493 h 1469"/>
                <a:gd name="connsiteX204" fmla="*/ 951 w 2427"/>
                <a:gd name="connsiteY204" fmla="*/ 491 h 1469"/>
                <a:gd name="connsiteX205" fmla="*/ 943 w 2427"/>
                <a:gd name="connsiteY205" fmla="*/ 488 h 1469"/>
                <a:gd name="connsiteX206" fmla="*/ 936 w 2427"/>
                <a:gd name="connsiteY206" fmla="*/ 488 h 1469"/>
                <a:gd name="connsiteX207" fmla="*/ 928 w 2427"/>
                <a:gd name="connsiteY207" fmla="*/ 491 h 1469"/>
                <a:gd name="connsiteX208" fmla="*/ 920 w 2427"/>
                <a:gd name="connsiteY208" fmla="*/ 493 h 1469"/>
                <a:gd name="connsiteX209" fmla="*/ 912 w 2427"/>
                <a:gd name="connsiteY209" fmla="*/ 499 h 1469"/>
                <a:gd name="connsiteX210" fmla="*/ 900 w 2427"/>
                <a:gd name="connsiteY210" fmla="*/ 514 h 1469"/>
                <a:gd name="connsiteX211" fmla="*/ 897 w 2427"/>
                <a:gd name="connsiteY211" fmla="*/ 529 h 1469"/>
                <a:gd name="connsiteX212" fmla="*/ 899 w 2427"/>
                <a:gd name="connsiteY212" fmla="*/ 543 h 1469"/>
                <a:gd name="connsiteX213" fmla="*/ 904 w 2427"/>
                <a:gd name="connsiteY213" fmla="*/ 554 h 1469"/>
                <a:gd name="connsiteX214" fmla="*/ 906 w 2427"/>
                <a:gd name="connsiteY214" fmla="*/ 557 h 1469"/>
                <a:gd name="connsiteX215" fmla="*/ 912 w 2427"/>
                <a:gd name="connsiteY215" fmla="*/ 564 h 1469"/>
                <a:gd name="connsiteX216" fmla="*/ 920 w 2427"/>
                <a:gd name="connsiteY216" fmla="*/ 576 h 1469"/>
                <a:gd name="connsiteX217" fmla="*/ 930 w 2427"/>
                <a:gd name="connsiteY217" fmla="*/ 590 h 1469"/>
                <a:gd name="connsiteX218" fmla="*/ 941 w 2427"/>
                <a:gd name="connsiteY218" fmla="*/ 604 h 1469"/>
                <a:gd name="connsiteX219" fmla="*/ 953 w 2427"/>
                <a:gd name="connsiteY219" fmla="*/ 619 h 1469"/>
                <a:gd name="connsiteX220" fmla="*/ 962 w 2427"/>
                <a:gd name="connsiteY220" fmla="*/ 632 h 1469"/>
                <a:gd name="connsiteX221" fmla="*/ 970 w 2427"/>
                <a:gd name="connsiteY221" fmla="*/ 643 h 1469"/>
                <a:gd name="connsiteX222" fmla="*/ 944 w 2427"/>
                <a:gd name="connsiteY222" fmla="*/ 636 h 1469"/>
                <a:gd name="connsiteX223" fmla="*/ 922 w 2427"/>
                <a:gd name="connsiteY223" fmla="*/ 628 h 1469"/>
                <a:gd name="connsiteX224" fmla="*/ 902 w 2427"/>
                <a:gd name="connsiteY224" fmla="*/ 618 h 1469"/>
                <a:gd name="connsiteX225" fmla="*/ 886 w 2427"/>
                <a:gd name="connsiteY225" fmla="*/ 609 h 1469"/>
                <a:gd name="connsiteX226" fmla="*/ 873 w 2427"/>
                <a:gd name="connsiteY226" fmla="*/ 600 h 1469"/>
                <a:gd name="connsiteX227" fmla="*/ 863 w 2427"/>
                <a:gd name="connsiteY227" fmla="*/ 589 h 1469"/>
                <a:gd name="connsiteX228" fmla="*/ 857 w 2427"/>
                <a:gd name="connsiteY228" fmla="*/ 578 h 1469"/>
                <a:gd name="connsiteX229" fmla="*/ 854 w 2427"/>
                <a:gd name="connsiteY229" fmla="*/ 567 h 1469"/>
                <a:gd name="connsiteX230" fmla="*/ 853 w 2427"/>
                <a:gd name="connsiteY230" fmla="*/ 559 h 1469"/>
                <a:gd name="connsiteX231" fmla="*/ 853 w 2427"/>
                <a:gd name="connsiteY231" fmla="*/ 552 h 1469"/>
                <a:gd name="connsiteX232" fmla="*/ 853 w 2427"/>
                <a:gd name="connsiteY232" fmla="*/ 545 h 1469"/>
                <a:gd name="connsiteX233" fmla="*/ 854 w 2427"/>
                <a:gd name="connsiteY233" fmla="*/ 538 h 1469"/>
                <a:gd name="connsiteX234" fmla="*/ 856 w 2427"/>
                <a:gd name="connsiteY234" fmla="*/ 518 h 1469"/>
                <a:gd name="connsiteX235" fmla="*/ 837 w 2427"/>
                <a:gd name="connsiteY235" fmla="*/ 520 h 1469"/>
                <a:gd name="connsiteX236" fmla="*/ 802 w 2427"/>
                <a:gd name="connsiteY236" fmla="*/ 524 h 1469"/>
                <a:gd name="connsiteX237" fmla="*/ 767 w 2427"/>
                <a:gd name="connsiteY237" fmla="*/ 528 h 1469"/>
                <a:gd name="connsiteX238" fmla="*/ 732 w 2427"/>
                <a:gd name="connsiteY238" fmla="*/ 532 h 1469"/>
                <a:gd name="connsiteX239" fmla="*/ 698 w 2427"/>
                <a:gd name="connsiteY239" fmla="*/ 538 h 1469"/>
                <a:gd name="connsiteX240" fmla="*/ 664 w 2427"/>
                <a:gd name="connsiteY240" fmla="*/ 542 h 1469"/>
                <a:gd name="connsiteX241" fmla="*/ 631 w 2427"/>
                <a:gd name="connsiteY241" fmla="*/ 548 h 1469"/>
                <a:gd name="connsiteX242" fmla="*/ 600 w 2427"/>
                <a:gd name="connsiteY242" fmla="*/ 554 h 1469"/>
                <a:gd name="connsiteX243" fmla="*/ 567 w 2427"/>
                <a:gd name="connsiteY243" fmla="*/ 560 h 1469"/>
                <a:gd name="connsiteX244" fmla="*/ 537 w 2427"/>
                <a:gd name="connsiteY244" fmla="*/ 567 h 1469"/>
                <a:gd name="connsiteX245" fmla="*/ 506 w 2427"/>
                <a:gd name="connsiteY245" fmla="*/ 574 h 1469"/>
                <a:gd name="connsiteX246" fmla="*/ 476 w 2427"/>
                <a:gd name="connsiteY246" fmla="*/ 581 h 1469"/>
                <a:gd name="connsiteX247" fmla="*/ 447 w 2427"/>
                <a:gd name="connsiteY247" fmla="*/ 589 h 1469"/>
                <a:gd name="connsiteX248" fmla="*/ 417 w 2427"/>
                <a:gd name="connsiteY248" fmla="*/ 596 h 1469"/>
                <a:gd name="connsiteX249" fmla="*/ 390 w 2427"/>
                <a:gd name="connsiteY249" fmla="*/ 604 h 1469"/>
                <a:gd name="connsiteX250" fmla="*/ 362 w 2427"/>
                <a:gd name="connsiteY250" fmla="*/ 614 h 1469"/>
                <a:gd name="connsiteX251" fmla="*/ 337 w 2427"/>
                <a:gd name="connsiteY251" fmla="*/ 622 h 1469"/>
                <a:gd name="connsiteX252" fmla="*/ 311 w 2427"/>
                <a:gd name="connsiteY252" fmla="*/ 631 h 1469"/>
                <a:gd name="connsiteX253" fmla="*/ 285 w 2427"/>
                <a:gd name="connsiteY253" fmla="*/ 640 h 1469"/>
                <a:gd name="connsiteX254" fmla="*/ 262 w 2427"/>
                <a:gd name="connsiteY254" fmla="*/ 650 h 1469"/>
                <a:gd name="connsiteX255" fmla="*/ 238 w 2427"/>
                <a:gd name="connsiteY255" fmla="*/ 660 h 1469"/>
                <a:gd name="connsiteX256" fmla="*/ 215 w 2427"/>
                <a:gd name="connsiteY256" fmla="*/ 671 h 1469"/>
                <a:gd name="connsiteX257" fmla="*/ 194 w 2427"/>
                <a:gd name="connsiteY257" fmla="*/ 681 h 1469"/>
                <a:gd name="connsiteX258" fmla="*/ 173 w 2427"/>
                <a:gd name="connsiteY258" fmla="*/ 692 h 1469"/>
                <a:gd name="connsiteX259" fmla="*/ 153 w 2427"/>
                <a:gd name="connsiteY259" fmla="*/ 702 h 1469"/>
                <a:gd name="connsiteX260" fmla="*/ 134 w 2427"/>
                <a:gd name="connsiteY260" fmla="*/ 714 h 1469"/>
                <a:gd name="connsiteX261" fmla="*/ 116 w 2427"/>
                <a:gd name="connsiteY261" fmla="*/ 726 h 1469"/>
                <a:gd name="connsiteX262" fmla="*/ 98 w 2427"/>
                <a:gd name="connsiteY262" fmla="*/ 737 h 1469"/>
                <a:gd name="connsiteX263" fmla="*/ 82 w 2427"/>
                <a:gd name="connsiteY263" fmla="*/ 749 h 1469"/>
                <a:gd name="connsiteX264" fmla="*/ 67 w 2427"/>
                <a:gd name="connsiteY264" fmla="*/ 762 h 1469"/>
                <a:gd name="connsiteX265" fmla="*/ 53 w 2427"/>
                <a:gd name="connsiteY265" fmla="*/ 774 h 1469"/>
                <a:gd name="connsiteX266" fmla="*/ 40 w 2427"/>
                <a:gd name="connsiteY266" fmla="*/ 787 h 1469"/>
                <a:gd name="connsiteX267" fmla="*/ 27 w 2427"/>
                <a:gd name="connsiteY267" fmla="*/ 799 h 1469"/>
                <a:gd name="connsiteX268" fmla="*/ 8 w 2427"/>
                <a:gd name="connsiteY268" fmla="*/ 836 h 1469"/>
                <a:gd name="connsiteX269" fmla="*/ 0 w 2427"/>
                <a:gd name="connsiteY269" fmla="*/ 882 h 1469"/>
                <a:gd name="connsiteX270" fmla="*/ 0 w 2427"/>
                <a:gd name="connsiteY270" fmla="*/ 927 h 1469"/>
                <a:gd name="connsiteX271" fmla="*/ 1 w 2427"/>
                <a:gd name="connsiteY271" fmla="*/ 958 h 1469"/>
                <a:gd name="connsiteX272" fmla="*/ 4 w 2427"/>
                <a:gd name="connsiteY272" fmla="*/ 983 h 1469"/>
                <a:gd name="connsiteX273" fmla="*/ 8 w 2427"/>
                <a:gd name="connsiteY273" fmla="*/ 1009 h 1469"/>
                <a:gd name="connsiteX274" fmla="*/ 14 w 2427"/>
                <a:gd name="connsiteY274" fmla="*/ 1034 h 1469"/>
                <a:gd name="connsiteX275" fmla="*/ 21 w 2427"/>
                <a:gd name="connsiteY275" fmla="*/ 1059 h 1469"/>
                <a:gd name="connsiteX276" fmla="*/ 29 w 2427"/>
                <a:gd name="connsiteY276" fmla="*/ 1082 h 1469"/>
                <a:gd name="connsiteX277" fmla="*/ 40 w 2427"/>
                <a:gd name="connsiteY277" fmla="*/ 1103 h 1469"/>
                <a:gd name="connsiteX278" fmla="*/ 51 w 2427"/>
                <a:gd name="connsiteY278" fmla="*/ 1122 h 1469"/>
                <a:gd name="connsiteX279" fmla="*/ 64 w 2427"/>
                <a:gd name="connsiteY279" fmla="*/ 1136 h 1469"/>
                <a:gd name="connsiteX280" fmla="*/ 81 w 2427"/>
                <a:gd name="connsiteY280" fmla="*/ 1149 h 1469"/>
                <a:gd name="connsiteX281" fmla="*/ 98 w 2427"/>
                <a:gd name="connsiteY281" fmla="*/ 1162 h 1469"/>
                <a:gd name="connsiteX282" fmla="*/ 118 w 2427"/>
                <a:gd name="connsiteY282" fmla="*/ 1173 h 1469"/>
                <a:gd name="connsiteX283" fmla="*/ 138 w 2427"/>
                <a:gd name="connsiteY283" fmla="*/ 1184 h 1469"/>
                <a:gd name="connsiteX284" fmla="*/ 160 w 2427"/>
                <a:gd name="connsiteY284" fmla="*/ 1193 h 1469"/>
                <a:gd name="connsiteX285" fmla="*/ 184 w 2427"/>
                <a:gd name="connsiteY285" fmla="*/ 1203 h 1469"/>
                <a:gd name="connsiteX286" fmla="*/ 208 w 2427"/>
                <a:gd name="connsiteY286" fmla="*/ 1211 h 1469"/>
                <a:gd name="connsiteX287" fmla="*/ 234 w 2427"/>
                <a:gd name="connsiteY287" fmla="*/ 1218 h 1469"/>
                <a:gd name="connsiteX288" fmla="*/ 242 w 2427"/>
                <a:gd name="connsiteY288" fmla="*/ 1239 h 1469"/>
                <a:gd name="connsiteX289" fmla="*/ 250 w 2427"/>
                <a:gd name="connsiteY289" fmla="*/ 1259 h 1469"/>
                <a:gd name="connsiteX290" fmla="*/ 261 w 2427"/>
                <a:gd name="connsiteY290" fmla="*/ 1279 h 1469"/>
                <a:gd name="connsiteX291" fmla="*/ 272 w 2427"/>
                <a:gd name="connsiteY291" fmla="*/ 1298 h 1469"/>
                <a:gd name="connsiteX292" fmla="*/ 285 w 2427"/>
                <a:gd name="connsiteY292" fmla="*/ 1317 h 1469"/>
                <a:gd name="connsiteX293" fmla="*/ 298 w 2427"/>
                <a:gd name="connsiteY293" fmla="*/ 1335 h 1469"/>
                <a:gd name="connsiteX294" fmla="*/ 313 w 2427"/>
                <a:gd name="connsiteY294" fmla="*/ 1352 h 1469"/>
                <a:gd name="connsiteX295" fmla="*/ 330 w 2427"/>
                <a:gd name="connsiteY295" fmla="*/ 1368 h 1469"/>
                <a:gd name="connsiteX296" fmla="*/ 342 w 2427"/>
                <a:gd name="connsiteY296" fmla="*/ 1380 h 1469"/>
                <a:gd name="connsiteX297" fmla="*/ 357 w 2427"/>
                <a:gd name="connsiteY297" fmla="*/ 1392 h 1469"/>
                <a:gd name="connsiteX298" fmla="*/ 371 w 2427"/>
                <a:gd name="connsiteY298" fmla="*/ 1402 h 1469"/>
                <a:gd name="connsiteX299" fmla="*/ 385 w 2427"/>
                <a:gd name="connsiteY299" fmla="*/ 1412 h 1469"/>
                <a:gd name="connsiteX300" fmla="*/ 400 w 2427"/>
                <a:gd name="connsiteY300" fmla="*/ 1421 h 1469"/>
                <a:gd name="connsiteX301" fmla="*/ 415 w 2427"/>
                <a:gd name="connsiteY301" fmla="*/ 1429 h 1469"/>
                <a:gd name="connsiteX302" fmla="*/ 430 w 2427"/>
                <a:gd name="connsiteY302" fmla="*/ 1436 h 1469"/>
                <a:gd name="connsiteX303" fmla="*/ 447 w 2427"/>
                <a:gd name="connsiteY303" fmla="*/ 1443 h 1469"/>
                <a:gd name="connsiteX304" fmla="*/ 462 w 2427"/>
                <a:gd name="connsiteY304" fmla="*/ 1449 h 1469"/>
                <a:gd name="connsiteX305" fmla="*/ 478 w 2427"/>
                <a:gd name="connsiteY305" fmla="*/ 1455 h 1469"/>
                <a:gd name="connsiteX306" fmla="*/ 494 w 2427"/>
                <a:gd name="connsiteY306" fmla="*/ 1458 h 1469"/>
                <a:gd name="connsiteX307" fmla="*/ 512 w 2427"/>
                <a:gd name="connsiteY307" fmla="*/ 1462 h 1469"/>
                <a:gd name="connsiteX308" fmla="*/ 528 w 2427"/>
                <a:gd name="connsiteY308" fmla="*/ 1465 h 1469"/>
                <a:gd name="connsiteX309" fmla="*/ 546 w 2427"/>
                <a:gd name="connsiteY309" fmla="*/ 1468 h 1469"/>
                <a:gd name="connsiteX310" fmla="*/ 562 w 2427"/>
                <a:gd name="connsiteY310" fmla="*/ 1469 h 1469"/>
                <a:gd name="connsiteX311" fmla="*/ 580 w 2427"/>
                <a:gd name="connsiteY311" fmla="*/ 1469 h 1469"/>
                <a:gd name="connsiteX312" fmla="*/ 597 w 2427"/>
                <a:gd name="connsiteY312" fmla="*/ 1469 h 1469"/>
                <a:gd name="connsiteX313" fmla="*/ 614 w 2427"/>
                <a:gd name="connsiteY313" fmla="*/ 1468 h 1469"/>
                <a:gd name="connsiteX314" fmla="*/ 631 w 2427"/>
                <a:gd name="connsiteY314" fmla="*/ 1465 h 1469"/>
                <a:gd name="connsiteX315" fmla="*/ 648 w 2427"/>
                <a:gd name="connsiteY315" fmla="*/ 1462 h 1469"/>
                <a:gd name="connsiteX316" fmla="*/ 664 w 2427"/>
                <a:gd name="connsiteY316" fmla="*/ 1458 h 1469"/>
                <a:gd name="connsiteX317" fmla="*/ 679 w 2427"/>
                <a:gd name="connsiteY317" fmla="*/ 1455 h 1469"/>
                <a:gd name="connsiteX318" fmla="*/ 695 w 2427"/>
                <a:gd name="connsiteY318" fmla="*/ 1449 h 1469"/>
                <a:gd name="connsiteX319" fmla="*/ 711 w 2427"/>
                <a:gd name="connsiteY319" fmla="*/ 1443 h 1469"/>
                <a:gd name="connsiteX320" fmla="*/ 726 w 2427"/>
                <a:gd name="connsiteY320" fmla="*/ 1436 h 1469"/>
                <a:gd name="connsiteX321" fmla="*/ 740 w 2427"/>
                <a:gd name="connsiteY321" fmla="*/ 1429 h 1469"/>
                <a:gd name="connsiteX322" fmla="*/ 754 w 2427"/>
                <a:gd name="connsiteY322" fmla="*/ 1421 h 1469"/>
                <a:gd name="connsiteX323" fmla="*/ 768 w 2427"/>
                <a:gd name="connsiteY323" fmla="*/ 1412 h 1469"/>
                <a:gd name="connsiteX324" fmla="*/ 781 w 2427"/>
                <a:gd name="connsiteY324" fmla="*/ 1402 h 1469"/>
                <a:gd name="connsiteX325" fmla="*/ 794 w 2427"/>
                <a:gd name="connsiteY325" fmla="*/ 1392 h 1469"/>
                <a:gd name="connsiteX326" fmla="*/ 807 w 2427"/>
                <a:gd name="connsiteY326" fmla="*/ 1380 h 1469"/>
                <a:gd name="connsiteX327" fmla="*/ 818 w 2427"/>
                <a:gd name="connsiteY327" fmla="*/ 1368 h 1469"/>
                <a:gd name="connsiteX328" fmla="*/ 830 w 2427"/>
                <a:gd name="connsiteY328" fmla="*/ 1356 h 1469"/>
                <a:gd name="connsiteX329" fmla="*/ 842 w 2427"/>
                <a:gd name="connsiteY329" fmla="*/ 1342 h 1469"/>
                <a:gd name="connsiteX330" fmla="*/ 851 w 2427"/>
                <a:gd name="connsiteY330" fmla="*/ 1326 h 1469"/>
                <a:gd name="connsiteX331" fmla="*/ 861 w 2427"/>
                <a:gd name="connsiteY331" fmla="*/ 1311 h 1469"/>
                <a:gd name="connsiteX332" fmla="*/ 870 w 2427"/>
                <a:gd name="connsiteY332" fmla="*/ 1296 h 1469"/>
                <a:gd name="connsiteX333" fmla="*/ 877 w 2427"/>
                <a:gd name="connsiteY333" fmla="*/ 1281 h 1469"/>
                <a:gd name="connsiteX334" fmla="*/ 884 w 2427"/>
                <a:gd name="connsiteY334" fmla="*/ 1264 h 1469"/>
                <a:gd name="connsiteX335" fmla="*/ 889 w 2427"/>
                <a:gd name="connsiteY335" fmla="*/ 1248 h 1469"/>
                <a:gd name="connsiteX336" fmla="*/ 908 w 2427"/>
                <a:gd name="connsiteY336" fmla="*/ 1248 h 1469"/>
                <a:gd name="connsiteX337" fmla="*/ 927 w 2427"/>
                <a:gd name="connsiteY337" fmla="*/ 1247 h 1469"/>
                <a:gd name="connsiteX338" fmla="*/ 946 w 2427"/>
                <a:gd name="connsiteY338" fmla="*/ 1247 h 1469"/>
                <a:gd name="connsiteX339" fmla="*/ 964 w 2427"/>
                <a:gd name="connsiteY339" fmla="*/ 1247 h 1469"/>
                <a:gd name="connsiteX340" fmla="*/ 983 w 2427"/>
                <a:gd name="connsiteY340" fmla="*/ 1246 h 1469"/>
                <a:gd name="connsiteX341" fmla="*/ 1002 w 2427"/>
                <a:gd name="connsiteY341" fmla="*/ 1246 h 1469"/>
                <a:gd name="connsiteX342" fmla="*/ 1020 w 2427"/>
                <a:gd name="connsiteY342" fmla="*/ 1246 h 1469"/>
                <a:gd name="connsiteX343" fmla="*/ 1039 w 2427"/>
                <a:gd name="connsiteY343" fmla="*/ 1245 h 1469"/>
                <a:gd name="connsiteX344" fmla="*/ 1058 w 2427"/>
                <a:gd name="connsiteY344" fmla="*/ 1245 h 1469"/>
                <a:gd name="connsiteX345" fmla="*/ 1078 w 2427"/>
                <a:gd name="connsiteY345" fmla="*/ 1245 h 1469"/>
                <a:gd name="connsiteX346" fmla="*/ 1096 w 2427"/>
                <a:gd name="connsiteY346" fmla="*/ 1245 h 1469"/>
                <a:gd name="connsiteX347" fmla="*/ 1116 w 2427"/>
                <a:gd name="connsiteY347" fmla="*/ 1243 h 1469"/>
                <a:gd name="connsiteX348" fmla="*/ 1135 w 2427"/>
                <a:gd name="connsiteY348" fmla="*/ 1243 h 1469"/>
                <a:gd name="connsiteX349" fmla="*/ 1155 w 2427"/>
                <a:gd name="connsiteY349" fmla="*/ 1243 h 1469"/>
                <a:gd name="connsiteX350" fmla="*/ 1174 w 2427"/>
                <a:gd name="connsiteY350" fmla="*/ 1243 h 1469"/>
                <a:gd name="connsiteX351" fmla="*/ 1193 w 2427"/>
                <a:gd name="connsiteY351" fmla="*/ 1243 h 1469"/>
                <a:gd name="connsiteX352" fmla="*/ 1214 w 2427"/>
                <a:gd name="connsiteY352" fmla="*/ 1243 h 1469"/>
                <a:gd name="connsiteX353" fmla="*/ 1235 w 2427"/>
                <a:gd name="connsiteY353" fmla="*/ 1243 h 1469"/>
                <a:gd name="connsiteX354" fmla="*/ 1257 w 2427"/>
                <a:gd name="connsiteY354" fmla="*/ 1243 h 1469"/>
                <a:gd name="connsiteX355" fmla="*/ 1278 w 2427"/>
                <a:gd name="connsiteY355" fmla="*/ 1245 h 1469"/>
                <a:gd name="connsiteX356" fmla="*/ 1299 w 2427"/>
                <a:gd name="connsiteY356" fmla="*/ 1245 h 1469"/>
                <a:gd name="connsiteX357" fmla="*/ 1320 w 2427"/>
                <a:gd name="connsiteY357" fmla="*/ 1245 h 1469"/>
                <a:gd name="connsiteX358" fmla="*/ 1339 w 2427"/>
                <a:gd name="connsiteY358" fmla="*/ 1246 h 1469"/>
                <a:gd name="connsiteX359" fmla="*/ 1361 w 2427"/>
                <a:gd name="connsiteY359" fmla="*/ 1246 h 1469"/>
                <a:gd name="connsiteX360" fmla="*/ 1380 w 2427"/>
                <a:gd name="connsiteY360" fmla="*/ 1247 h 1469"/>
                <a:gd name="connsiteX361" fmla="*/ 1401 w 2427"/>
                <a:gd name="connsiteY361" fmla="*/ 1248 h 1469"/>
                <a:gd name="connsiteX362" fmla="*/ 1421 w 2427"/>
                <a:gd name="connsiteY362" fmla="*/ 1248 h 1469"/>
                <a:gd name="connsiteX363" fmla="*/ 1441 w 2427"/>
                <a:gd name="connsiteY363" fmla="*/ 1249 h 1469"/>
                <a:gd name="connsiteX364" fmla="*/ 1461 w 2427"/>
                <a:gd name="connsiteY364" fmla="*/ 1250 h 1469"/>
                <a:gd name="connsiteX365" fmla="*/ 1481 w 2427"/>
                <a:gd name="connsiteY365" fmla="*/ 1252 h 1469"/>
                <a:gd name="connsiteX366" fmla="*/ 1501 w 2427"/>
                <a:gd name="connsiteY366" fmla="*/ 1252 h 1469"/>
                <a:gd name="connsiteX367" fmla="*/ 1521 w 2427"/>
                <a:gd name="connsiteY367" fmla="*/ 1253 h 1469"/>
                <a:gd name="connsiteX368" fmla="*/ 1496 w 2427"/>
                <a:gd name="connsiteY368" fmla="*/ 1203 h 1469"/>
                <a:gd name="connsiteX369" fmla="*/ 1449 w 2427"/>
                <a:gd name="connsiteY369" fmla="*/ 1203 h 1469"/>
                <a:gd name="connsiteX370" fmla="*/ 1412 w 2427"/>
                <a:gd name="connsiteY370" fmla="*/ 1158 h 1469"/>
                <a:gd name="connsiteX371" fmla="*/ 1421 w 2427"/>
                <a:gd name="connsiteY371" fmla="*/ 1134 h 1469"/>
                <a:gd name="connsiteX372" fmla="*/ 1431 w 2427"/>
                <a:gd name="connsiteY372" fmla="*/ 1104 h 1469"/>
                <a:gd name="connsiteX373" fmla="*/ 1427 w 2427"/>
                <a:gd name="connsiteY373" fmla="*/ 1098 h 1469"/>
                <a:gd name="connsiteX374" fmla="*/ 1475 w 2427"/>
                <a:gd name="connsiteY374" fmla="*/ 1053 h 1469"/>
                <a:gd name="connsiteX375" fmla="*/ 1425 w 2427"/>
                <a:gd name="connsiteY375" fmla="*/ 1050 h 1469"/>
                <a:gd name="connsiteX376" fmla="*/ 1487 w 2427"/>
                <a:gd name="connsiteY376" fmla="*/ 891 h 1469"/>
                <a:gd name="connsiteX377" fmla="*/ 1538 w 2427"/>
                <a:gd name="connsiteY377" fmla="*/ 843 h 1469"/>
                <a:gd name="connsiteX378" fmla="*/ 1570 w 2427"/>
                <a:gd name="connsiteY378" fmla="*/ 795 h 1469"/>
                <a:gd name="connsiteX379" fmla="*/ 1629 w 2427"/>
                <a:gd name="connsiteY379" fmla="*/ 762 h 1469"/>
                <a:gd name="connsiteX380" fmla="*/ 1632 w 2427"/>
                <a:gd name="connsiteY380" fmla="*/ 804 h 1469"/>
                <a:gd name="connsiteX381" fmla="*/ 1643 w 2427"/>
                <a:gd name="connsiteY381" fmla="*/ 772 h 1469"/>
                <a:gd name="connsiteX382" fmla="*/ 1657 w 2427"/>
                <a:gd name="connsiteY382" fmla="*/ 782 h 1469"/>
                <a:gd name="connsiteX383" fmla="*/ 1673 w 2427"/>
                <a:gd name="connsiteY383" fmla="*/ 791 h 1469"/>
                <a:gd name="connsiteX384" fmla="*/ 1688 w 2427"/>
                <a:gd name="connsiteY384" fmla="*/ 754 h 1469"/>
                <a:gd name="connsiteX385" fmla="*/ 1703 w 2427"/>
                <a:gd name="connsiteY385" fmla="*/ 761 h 1469"/>
                <a:gd name="connsiteX386" fmla="*/ 1704 w 2427"/>
                <a:gd name="connsiteY386" fmla="*/ 720 h 1469"/>
                <a:gd name="connsiteX387" fmla="*/ 1701 w 2427"/>
                <a:gd name="connsiteY387" fmla="*/ 765 h 1469"/>
                <a:gd name="connsiteX388" fmla="*/ 1719 w 2427"/>
                <a:gd name="connsiteY388" fmla="*/ 723 h 1469"/>
                <a:gd name="connsiteX389" fmla="*/ 1735 w 2427"/>
                <a:gd name="connsiteY389" fmla="*/ 774 h 1469"/>
                <a:gd name="connsiteX390" fmla="*/ 1731 w 2427"/>
                <a:gd name="connsiteY390" fmla="*/ 726 h 1469"/>
                <a:gd name="connsiteX391" fmla="*/ 1731 w 2427"/>
                <a:gd name="connsiteY391" fmla="*/ 735 h 1469"/>
                <a:gd name="connsiteX392" fmla="*/ 1743 w 2427"/>
                <a:gd name="connsiteY392" fmla="*/ 738 h 1469"/>
                <a:gd name="connsiteX393" fmla="*/ 1755 w 2427"/>
                <a:gd name="connsiteY393" fmla="*/ 774 h 1469"/>
                <a:gd name="connsiteX394" fmla="*/ 1664 w 2427"/>
                <a:gd name="connsiteY394" fmla="*/ 732 h 1469"/>
                <a:gd name="connsiteX395" fmla="*/ 1659 w 2427"/>
                <a:gd name="connsiteY395" fmla="*/ 774 h 1469"/>
                <a:gd name="connsiteX396" fmla="*/ 1707 w 2427"/>
                <a:gd name="connsiteY396" fmla="*/ 738 h 1469"/>
                <a:gd name="connsiteX397" fmla="*/ 1743 w 2427"/>
                <a:gd name="connsiteY397" fmla="*/ 762 h 1469"/>
                <a:gd name="connsiteX398" fmla="*/ 1752 w 2427"/>
                <a:gd name="connsiteY398" fmla="*/ 729 h 1469"/>
                <a:gd name="connsiteX399" fmla="*/ 1836 w 2427"/>
                <a:gd name="connsiteY399" fmla="*/ 747 h 1469"/>
                <a:gd name="connsiteX400" fmla="*/ 1707 w 2427"/>
                <a:gd name="connsiteY400" fmla="*/ 741 h 1469"/>
                <a:gd name="connsiteX401" fmla="*/ 1722 w 2427"/>
                <a:gd name="connsiteY401" fmla="*/ 738 h 1469"/>
                <a:gd name="connsiteX402" fmla="*/ 1857 w 2427"/>
                <a:gd name="connsiteY402" fmla="*/ 735 h 1469"/>
                <a:gd name="connsiteX403" fmla="*/ 1830 w 2427"/>
                <a:gd name="connsiteY403" fmla="*/ 697 h 1469"/>
                <a:gd name="connsiteX404" fmla="*/ 2013 w 2427"/>
                <a:gd name="connsiteY404" fmla="*/ 780 h 1469"/>
                <a:gd name="connsiteX405" fmla="*/ 1920 w 2427"/>
                <a:gd name="connsiteY405" fmla="*/ 774 h 1469"/>
                <a:gd name="connsiteX406" fmla="*/ 1830 w 2427"/>
                <a:gd name="connsiteY406" fmla="*/ 741 h 1469"/>
                <a:gd name="connsiteX407" fmla="*/ 1796 w 2427"/>
                <a:gd name="connsiteY407" fmla="*/ 738 h 1469"/>
                <a:gd name="connsiteX408" fmla="*/ 1797 w 2427"/>
                <a:gd name="connsiteY408" fmla="*/ 738 h 1469"/>
                <a:gd name="connsiteX409" fmla="*/ 1729 w 2427"/>
                <a:gd name="connsiteY409" fmla="*/ 703 h 1469"/>
                <a:gd name="connsiteX410" fmla="*/ 1791 w 2427"/>
                <a:gd name="connsiteY410" fmla="*/ 708 h 1469"/>
                <a:gd name="connsiteX411" fmla="*/ 1583 w 2427"/>
                <a:gd name="connsiteY411" fmla="*/ 794 h 1469"/>
                <a:gd name="connsiteX412" fmla="*/ 1735 w 2427"/>
                <a:gd name="connsiteY412" fmla="*/ 749 h 1469"/>
                <a:gd name="connsiteX413" fmla="*/ 1392 w 2427"/>
                <a:gd name="connsiteY413" fmla="*/ 973 h 1469"/>
                <a:gd name="connsiteX414" fmla="*/ 1454 w 2427"/>
                <a:gd name="connsiteY414" fmla="*/ 925 h 1469"/>
                <a:gd name="connsiteX415" fmla="*/ 1542 w 2427"/>
                <a:gd name="connsiteY415" fmla="*/ 915 h 1469"/>
                <a:gd name="connsiteX416" fmla="*/ 1410 w 2427"/>
                <a:gd name="connsiteY416" fmla="*/ 840 h 1469"/>
                <a:gd name="connsiteX417" fmla="*/ 1494 w 2427"/>
                <a:gd name="connsiteY417" fmla="*/ 1011 h 1469"/>
                <a:gd name="connsiteX418" fmla="*/ 1416 w 2427"/>
                <a:gd name="connsiteY418" fmla="*/ 879 h 1469"/>
                <a:gd name="connsiteX419" fmla="*/ 1401 w 2427"/>
                <a:gd name="connsiteY419" fmla="*/ 837 h 1469"/>
                <a:gd name="connsiteX420" fmla="*/ 1454 w 2427"/>
                <a:gd name="connsiteY420" fmla="*/ 840 h 1469"/>
                <a:gd name="connsiteX421" fmla="*/ 1454 w 2427"/>
                <a:gd name="connsiteY421" fmla="*/ 918 h 1469"/>
                <a:gd name="connsiteX422" fmla="*/ 1380 w 2427"/>
                <a:gd name="connsiteY422" fmla="*/ 967 h 1469"/>
                <a:gd name="connsiteX423" fmla="*/ 1436 w 2427"/>
                <a:gd name="connsiteY423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203 w 2427"/>
                <a:gd name="connsiteY32" fmla="*/ 903 h 1469"/>
                <a:gd name="connsiteX33" fmla="*/ 1980 w 2427"/>
                <a:gd name="connsiteY33" fmla="*/ 992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201 w 2427"/>
                <a:gd name="connsiteY36" fmla="*/ 996 h 1469"/>
                <a:gd name="connsiteX37" fmla="*/ 2205 w 2427"/>
                <a:gd name="connsiteY37" fmla="*/ 902 h 1469"/>
                <a:gd name="connsiteX38" fmla="*/ 2205 w 2427"/>
                <a:gd name="connsiteY38" fmla="*/ 948 h 1469"/>
                <a:gd name="connsiteX39" fmla="*/ 2203 w 2427"/>
                <a:gd name="connsiteY39" fmla="*/ 1129 h 1469"/>
                <a:gd name="connsiteX40" fmla="*/ 2205 w 2427"/>
                <a:gd name="connsiteY40" fmla="*/ 1082 h 1469"/>
                <a:gd name="connsiteX41" fmla="*/ 2201 w 2427"/>
                <a:gd name="connsiteY41" fmla="*/ 1084 h 1469"/>
                <a:gd name="connsiteX42" fmla="*/ 2208 w 2427"/>
                <a:gd name="connsiteY42" fmla="*/ 1083 h 1469"/>
                <a:gd name="connsiteX43" fmla="*/ 2205 w 2427"/>
                <a:gd name="connsiteY43" fmla="*/ 1080 h 1469"/>
                <a:gd name="connsiteX44" fmla="*/ 2199 w 2427"/>
                <a:gd name="connsiteY44" fmla="*/ 1080 h 1469"/>
                <a:gd name="connsiteX45" fmla="*/ 2171 w 2427"/>
                <a:gd name="connsiteY45" fmla="*/ 1224 h 1469"/>
                <a:gd name="connsiteX46" fmla="*/ 2213 w 2427"/>
                <a:gd name="connsiteY46" fmla="*/ 1179 h 1469"/>
                <a:gd name="connsiteX47" fmla="*/ 2183 w 2427"/>
                <a:gd name="connsiteY47" fmla="*/ 1219 h 1469"/>
                <a:gd name="connsiteX48" fmla="*/ 2195 w 2427"/>
                <a:gd name="connsiteY48" fmla="*/ 1213 h 1469"/>
                <a:gd name="connsiteX49" fmla="*/ 2207 w 2427"/>
                <a:gd name="connsiteY49" fmla="*/ 1208 h 1469"/>
                <a:gd name="connsiteX50" fmla="*/ 2218 w 2427"/>
                <a:gd name="connsiteY50" fmla="*/ 1203 h 1469"/>
                <a:gd name="connsiteX51" fmla="*/ 2230 w 2427"/>
                <a:gd name="connsiteY51" fmla="*/ 1197 h 1469"/>
                <a:gd name="connsiteX52" fmla="*/ 2241 w 2427"/>
                <a:gd name="connsiteY52" fmla="*/ 1191 h 1469"/>
                <a:gd name="connsiteX53" fmla="*/ 2251 w 2427"/>
                <a:gd name="connsiteY53" fmla="*/ 1185 h 1469"/>
                <a:gd name="connsiteX54" fmla="*/ 2261 w 2427"/>
                <a:gd name="connsiteY54" fmla="*/ 1178 h 1469"/>
                <a:gd name="connsiteX55" fmla="*/ 2279 w 2427"/>
                <a:gd name="connsiteY55" fmla="*/ 1160 h 1469"/>
                <a:gd name="connsiteX56" fmla="*/ 2294 w 2427"/>
                <a:gd name="connsiteY56" fmla="*/ 1138 h 1469"/>
                <a:gd name="connsiteX57" fmla="*/ 2307 w 2427"/>
                <a:gd name="connsiteY57" fmla="*/ 1111 h 1469"/>
                <a:gd name="connsiteX58" fmla="*/ 2317 w 2427"/>
                <a:gd name="connsiteY58" fmla="*/ 1082 h 1469"/>
                <a:gd name="connsiteX59" fmla="*/ 2324 w 2427"/>
                <a:gd name="connsiteY59" fmla="*/ 1051 h 1469"/>
                <a:gd name="connsiteX60" fmla="*/ 2328 w 2427"/>
                <a:gd name="connsiteY60" fmla="*/ 1018 h 1469"/>
                <a:gd name="connsiteX61" fmla="*/ 2331 w 2427"/>
                <a:gd name="connsiteY61" fmla="*/ 985 h 1469"/>
                <a:gd name="connsiteX62" fmla="*/ 2331 w 2427"/>
                <a:gd name="connsiteY62" fmla="*/ 954 h 1469"/>
                <a:gd name="connsiteX63" fmla="*/ 2329 w 2427"/>
                <a:gd name="connsiteY63" fmla="*/ 927 h 1469"/>
                <a:gd name="connsiteX64" fmla="*/ 2327 w 2427"/>
                <a:gd name="connsiteY64" fmla="*/ 899 h 1469"/>
                <a:gd name="connsiteX65" fmla="*/ 2322 w 2427"/>
                <a:gd name="connsiteY65" fmla="*/ 871 h 1469"/>
                <a:gd name="connsiteX66" fmla="*/ 2315 w 2427"/>
                <a:gd name="connsiteY66" fmla="*/ 844 h 1469"/>
                <a:gd name="connsiteX67" fmla="*/ 2307 w 2427"/>
                <a:gd name="connsiteY67" fmla="*/ 819 h 1469"/>
                <a:gd name="connsiteX68" fmla="*/ 2297 w 2427"/>
                <a:gd name="connsiteY68" fmla="*/ 796 h 1469"/>
                <a:gd name="connsiteX69" fmla="*/ 2284 w 2427"/>
                <a:gd name="connsiteY69" fmla="*/ 777 h 1469"/>
                <a:gd name="connsiteX70" fmla="*/ 2269 w 2427"/>
                <a:gd name="connsiteY70" fmla="*/ 762 h 1469"/>
                <a:gd name="connsiteX71" fmla="*/ 2242 w 2427"/>
                <a:gd name="connsiteY71" fmla="*/ 743 h 1469"/>
                <a:gd name="connsiteX72" fmla="*/ 2213 w 2427"/>
                <a:gd name="connsiteY72" fmla="*/ 725 h 1469"/>
                <a:gd name="connsiteX73" fmla="*/ 2181 w 2427"/>
                <a:gd name="connsiteY73" fmla="*/ 706 h 1469"/>
                <a:gd name="connsiteX74" fmla="*/ 2147 w 2427"/>
                <a:gd name="connsiteY74" fmla="*/ 688 h 1469"/>
                <a:gd name="connsiteX75" fmla="*/ 2112 w 2427"/>
                <a:gd name="connsiteY75" fmla="*/ 672 h 1469"/>
                <a:gd name="connsiteX76" fmla="*/ 2074 w 2427"/>
                <a:gd name="connsiteY76" fmla="*/ 656 h 1469"/>
                <a:gd name="connsiteX77" fmla="*/ 2034 w 2427"/>
                <a:gd name="connsiteY77" fmla="*/ 640 h 1469"/>
                <a:gd name="connsiteX78" fmla="*/ 1993 w 2427"/>
                <a:gd name="connsiteY78" fmla="*/ 625 h 1469"/>
                <a:gd name="connsiteX79" fmla="*/ 1950 w 2427"/>
                <a:gd name="connsiteY79" fmla="*/ 611 h 1469"/>
                <a:gd name="connsiteX80" fmla="*/ 1904 w 2427"/>
                <a:gd name="connsiteY80" fmla="*/ 598 h 1469"/>
                <a:gd name="connsiteX81" fmla="*/ 1857 w 2427"/>
                <a:gd name="connsiteY81" fmla="*/ 585 h 1469"/>
                <a:gd name="connsiteX82" fmla="*/ 1808 w 2427"/>
                <a:gd name="connsiteY82" fmla="*/ 574 h 1469"/>
                <a:gd name="connsiteX83" fmla="*/ 1758 w 2427"/>
                <a:gd name="connsiteY83" fmla="*/ 563 h 1469"/>
                <a:gd name="connsiteX84" fmla="*/ 1707 w 2427"/>
                <a:gd name="connsiteY84" fmla="*/ 553 h 1469"/>
                <a:gd name="connsiteX85" fmla="*/ 1654 w 2427"/>
                <a:gd name="connsiteY85" fmla="*/ 543 h 1469"/>
                <a:gd name="connsiteX86" fmla="*/ 1599 w 2427"/>
                <a:gd name="connsiteY86" fmla="*/ 535 h 1469"/>
                <a:gd name="connsiteX87" fmla="*/ 1599 w 2427"/>
                <a:gd name="connsiteY87" fmla="*/ 535 h 1469"/>
                <a:gd name="connsiteX88" fmla="*/ 1595 w 2427"/>
                <a:gd name="connsiteY88" fmla="*/ 471 h 1469"/>
                <a:gd name="connsiteX89" fmla="*/ 1487 w 2427"/>
                <a:gd name="connsiteY89" fmla="*/ 471 h 1469"/>
                <a:gd name="connsiteX90" fmla="*/ 1496 w 2427"/>
                <a:gd name="connsiteY90" fmla="*/ 637 h 1469"/>
                <a:gd name="connsiteX91" fmla="*/ 1491 w 2427"/>
                <a:gd name="connsiteY91" fmla="*/ 638 h 1469"/>
                <a:gd name="connsiteX92" fmla="*/ 1487 w 2427"/>
                <a:gd name="connsiteY92" fmla="*/ 639 h 1469"/>
                <a:gd name="connsiteX93" fmla="*/ 1482 w 2427"/>
                <a:gd name="connsiteY93" fmla="*/ 640 h 1469"/>
                <a:gd name="connsiteX94" fmla="*/ 1477 w 2427"/>
                <a:gd name="connsiteY94" fmla="*/ 642 h 1469"/>
                <a:gd name="connsiteX95" fmla="*/ 1473 w 2427"/>
                <a:gd name="connsiteY95" fmla="*/ 644 h 1469"/>
                <a:gd name="connsiteX96" fmla="*/ 1468 w 2427"/>
                <a:gd name="connsiteY96" fmla="*/ 645 h 1469"/>
                <a:gd name="connsiteX97" fmla="*/ 1462 w 2427"/>
                <a:gd name="connsiteY97" fmla="*/ 646 h 1469"/>
                <a:gd name="connsiteX98" fmla="*/ 1458 w 2427"/>
                <a:gd name="connsiteY98" fmla="*/ 647 h 1469"/>
                <a:gd name="connsiteX99" fmla="*/ 1467 w 2427"/>
                <a:gd name="connsiteY99" fmla="*/ 643 h 1469"/>
                <a:gd name="connsiteX100" fmla="*/ 1418 w 2427"/>
                <a:gd name="connsiteY100" fmla="*/ 561 h 1469"/>
                <a:gd name="connsiteX101" fmla="*/ 1405 w 2427"/>
                <a:gd name="connsiteY101" fmla="*/ 452 h 1469"/>
                <a:gd name="connsiteX102" fmla="*/ 1417 w 2427"/>
                <a:gd name="connsiteY102" fmla="*/ 442 h 1469"/>
                <a:gd name="connsiteX103" fmla="*/ 1427 w 2427"/>
                <a:gd name="connsiteY103" fmla="*/ 430 h 1469"/>
                <a:gd name="connsiteX104" fmla="*/ 1438 w 2427"/>
                <a:gd name="connsiteY104" fmla="*/ 417 h 1469"/>
                <a:gd name="connsiteX105" fmla="*/ 1447 w 2427"/>
                <a:gd name="connsiteY105" fmla="*/ 403 h 1469"/>
                <a:gd name="connsiteX106" fmla="*/ 1456 w 2427"/>
                <a:gd name="connsiteY106" fmla="*/ 388 h 1469"/>
                <a:gd name="connsiteX107" fmla="*/ 1465 w 2427"/>
                <a:gd name="connsiteY107" fmla="*/ 372 h 1469"/>
                <a:gd name="connsiteX108" fmla="*/ 1472 w 2427"/>
                <a:gd name="connsiteY108" fmla="*/ 354 h 1469"/>
                <a:gd name="connsiteX109" fmla="*/ 1479 w 2427"/>
                <a:gd name="connsiteY109" fmla="*/ 337 h 1469"/>
                <a:gd name="connsiteX110" fmla="*/ 1487 w 2427"/>
                <a:gd name="connsiteY110" fmla="*/ 471 h 1469"/>
                <a:gd name="connsiteX111" fmla="*/ 1595 w 2427"/>
                <a:gd name="connsiteY111" fmla="*/ 471 h 1469"/>
                <a:gd name="connsiteX112" fmla="*/ 1585 w 2427"/>
                <a:gd name="connsiteY112" fmla="*/ 273 h 1469"/>
                <a:gd name="connsiteX113" fmla="*/ 1584 w 2427"/>
                <a:gd name="connsiteY113" fmla="*/ 265 h 1469"/>
                <a:gd name="connsiteX114" fmla="*/ 1580 w 2427"/>
                <a:gd name="connsiteY114" fmla="*/ 257 h 1469"/>
                <a:gd name="connsiteX115" fmla="*/ 1576 w 2427"/>
                <a:gd name="connsiteY115" fmla="*/ 250 h 1469"/>
                <a:gd name="connsiteX116" fmla="*/ 1570 w 2427"/>
                <a:gd name="connsiteY116" fmla="*/ 243 h 1469"/>
                <a:gd name="connsiteX117" fmla="*/ 1563 w 2427"/>
                <a:gd name="connsiteY117" fmla="*/ 237 h 1469"/>
                <a:gd name="connsiteX118" fmla="*/ 1556 w 2427"/>
                <a:gd name="connsiteY118" fmla="*/ 234 h 1469"/>
                <a:gd name="connsiteX119" fmla="*/ 1546 w 2427"/>
                <a:gd name="connsiteY119" fmla="*/ 231 h 1469"/>
                <a:gd name="connsiteX120" fmla="*/ 1538 w 2427"/>
                <a:gd name="connsiteY120" fmla="*/ 230 h 1469"/>
                <a:gd name="connsiteX121" fmla="*/ 1517 w 2427"/>
                <a:gd name="connsiteY121" fmla="*/ 230 h 1469"/>
                <a:gd name="connsiteX122" fmla="*/ 1511 w 2427"/>
                <a:gd name="connsiteY122" fmla="*/ 230 h 1469"/>
                <a:gd name="connsiteX123" fmla="*/ 1505 w 2427"/>
                <a:gd name="connsiteY123" fmla="*/ 231 h 1469"/>
                <a:gd name="connsiteX124" fmla="*/ 1501 w 2427"/>
                <a:gd name="connsiteY124" fmla="*/ 234 h 1469"/>
                <a:gd name="connsiteX125" fmla="*/ 1495 w 2427"/>
                <a:gd name="connsiteY125" fmla="*/ 236 h 1469"/>
                <a:gd name="connsiteX126" fmla="*/ 1495 w 2427"/>
                <a:gd name="connsiteY126" fmla="*/ 236 h 1469"/>
                <a:gd name="connsiteX127" fmla="*/ 1495 w 2427"/>
                <a:gd name="connsiteY127" fmla="*/ 235 h 1469"/>
                <a:gd name="connsiteX128" fmla="*/ 1495 w 2427"/>
                <a:gd name="connsiteY128" fmla="*/ 235 h 1469"/>
                <a:gd name="connsiteX129" fmla="*/ 1495 w 2427"/>
                <a:gd name="connsiteY129" fmla="*/ 235 h 1469"/>
                <a:gd name="connsiteX130" fmla="*/ 1493 w 2427"/>
                <a:gd name="connsiteY130" fmla="*/ 212 h 1469"/>
                <a:gd name="connsiteX131" fmla="*/ 1488 w 2427"/>
                <a:gd name="connsiteY131" fmla="*/ 188 h 1469"/>
                <a:gd name="connsiteX132" fmla="*/ 1481 w 2427"/>
                <a:gd name="connsiteY132" fmla="*/ 166 h 1469"/>
                <a:gd name="connsiteX133" fmla="*/ 1473 w 2427"/>
                <a:gd name="connsiteY133" fmla="*/ 145 h 1469"/>
                <a:gd name="connsiteX134" fmla="*/ 1462 w 2427"/>
                <a:gd name="connsiteY134" fmla="*/ 124 h 1469"/>
                <a:gd name="connsiteX135" fmla="*/ 1449 w 2427"/>
                <a:gd name="connsiteY135" fmla="*/ 105 h 1469"/>
                <a:gd name="connsiteX136" fmla="*/ 1434 w 2427"/>
                <a:gd name="connsiteY136" fmla="*/ 86 h 1469"/>
                <a:gd name="connsiteX137" fmla="*/ 1418 w 2427"/>
                <a:gd name="connsiteY137" fmla="*/ 69 h 1469"/>
                <a:gd name="connsiteX138" fmla="*/ 1399 w 2427"/>
                <a:gd name="connsiteY138" fmla="*/ 54 h 1469"/>
                <a:gd name="connsiteX139" fmla="*/ 1379 w 2427"/>
                <a:gd name="connsiteY139" fmla="*/ 40 h 1469"/>
                <a:gd name="connsiteX140" fmla="*/ 1359 w 2427"/>
                <a:gd name="connsiteY140" fmla="*/ 28 h 1469"/>
                <a:gd name="connsiteX141" fmla="*/ 1338 w 2427"/>
                <a:gd name="connsiteY141" fmla="*/ 18 h 1469"/>
                <a:gd name="connsiteX142" fmla="*/ 1316 w 2427"/>
                <a:gd name="connsiteY142" fmla="*/ 11 h 1469"/>
                <a:gd name="connsiteX143" fmla="*/ 1294 w 2427"/>
                <a:gd name="connsiteY143" fmla="*/ 5 h 1469"/>
                <a:gd name="connsiteX144" fmla="*/ 1271 w 2427"/>
                <a:gd name="connsiteY144" fmla="*/ 1 h 1469"/>
                <a:gd name="connsiteX145" fmla="*/ 1247 w 2427"/>
                <a:gd name="connsiteY145" fmla="*/ 0 h 1469"/>
                <a:gd name="connsiteX146" fmla="*/ 1225 w 2427"/>
                <a:gd name="connsiteY146" fmla="*/ 1 h 1469"/>
                <a:gd name="connsiteX147" fmla="*/ 1204 w 2427"/>
                <a:gd name="connsiteY147" fmla="*/ 4 h 1469"/>
                <a:gd name="connsiteX148" fmla="*/ 1183 w 2427"/>
                <a:gd name="connsiteY148" fmla="*/ 9 h 1469"/>
                <a:gd name="connsiteX149" fmla="*/ 1163 w 2427"/>
                <a:gd name="connsiteY149" fmla="*/ 15 h 1469"/>
                <a:gd name="connsiteX150" fmla="*/ 1144 w 2427"/>
                <a:gd name="connsiteY150" fmla="*/ 25 h 1469"/>
                <a:gd name="connsiteX151" fmla="*/ 1127 w 2427"/>
                <a:gd name="connsiteY151" fmla="*/ 34 h 1469"/>
                <a:gd name="connsiteX152" fmla="*/ 1110 w 2427"/>
                <a:gd name="connsiteY152" fmla="*/ 46 h 1469"/>
                <a:gd name="connsiteX153" fmla="*/ 1095 w 2427"/>
                <a:gd name="connsiteY153" fmla="*/ 60 h 1469"/>
                <a:gd name="connsiteX154" fmla="*/ 1080 w 2427"/>
                <a:gd name="connsiteY154" fmla="*/ 74 h 1469"/>
                <a:gd name="connsiteX155" fmla="*/ 1068 w 2427"/>
                <a:gd name="connsiteY155" fmla="*/ 90 h 1469"/>
                <a:gd name="connsiteX156" fmla="*/ 1057 w 2427"/>
                <a:gd name="connsiteY156" fmla="*/ 106 h 1469"/>
                <a:gd name="connsiteX157" fmla="*/ 1047 w 2427"/>
                <a:gd name="connsiteY157" fmla="*/ 125 h 1469"/>
                <a:gd name="connsiteX158" fmla="*/ 1039 w 2427"/>
                <a:gd name="connsiteY158" fmla="*/ 144 h 1469"/>
                <a:gd name="connsiteX159" fmla="*/ 1033 w 2427"/>
                <a:gd name="connsiteY159" fmla="*/ 164 h 1469"/>
                <a:gd name="connsiteX160" fmla="*/ 1029 w 2427"/>
                <a:gd name="connsiteY160" fmla="*/ 185 h 1469"/>
                <a:gd name="connsiteX161" fmla="*/ 1026 w 2427"/>
                <a:gd name="connsiteY161" fmla="*/ 207 h 1469"/>
                <a:gd name="connsiteX162" fmla="*/ 1003 w 2427"/>
                <a:gd name="connsiteY162" fmla="*/ 227 h 1469"/>
                <a:gd name="connsiteX163" fmla="*/ 976 w 2427"/>
                <a:gd name="connsiteY163" fmla="*/ 251 h 1469"/>
                <a:gd name="connsiteX164" fmla="*/ 947 w 2427"/>
                <a:gd name="connsiteY164" fmla="*/ 279 h 1469"/>
                <a:gd name="connsiteX165" fmla="*/ 919 w 2427"/>
                <a:gd name="connsiteY165" fmla="*/ 309 h 1469"/>
                <a:gd name="connsiteX166" fmla="*/ 893 w 2427"/>
                <a:gd name="connsiteY166" fmla="*/ 338 h 1469"/>
                <a:gd name="connsiteX167" fmla="*/ 873 w 2427"/>
                <a:gd name="connsiteY167" fmla="*/ 366 h 1469"/>
                <a:gd name="connsiteX168" fmla="*/ 860 w 2427"/>
                <a:gd name="connsiteY168" fmla="*/ 391 h 1469"/>
                <a:gd name="connsiteX169" fmla="*/ 858 w 2427"/>
                <a:gd name="connsiteY169" fmla="*/ 414 h 1469"/>
                <a:gd name="connsiteX170" fmla="*/ 860 w 2427"/>
                <a:gd name="connsiteY170" fmla="*/ 422 h 1469"/>
                <a:gd name="connsiteX171" fmla="*/ 864 w 2427"/>
                <a:gd name="connsiteY171" fmla="*/ 429 h 1469"/>
                <a:gd name="connsiteX172" fmla="*/ 870 w 2427"/>
                <a:gd name="connsiteY172" fmla="*/ 435 h 1469"/>
                <a:gd name="connsiteX173" fmla="*/ 877 w 2427"/>
                <a:gd name="connsiteY173" fmla="*/ 439 h 1469"/>
                <a:gd name="connsiteX174" fmla="*/ 887 w 2427"/>
                <a:gd name="connsiteY174" fmla="*/ 444 h 1469"/>
                <a:gd name="connsiteX175" fmla="*/ 898 w 2427"/>
                <a:gd name="connsiteY175" fmla="*/ 449 h 1469"/>
                <a:gd name="connsiteX176" fmla="*/ 911 w 2427"/>
                <a:gd name="connsiteY176" fmla="*/ 452 h 1469"/>
                <a:gd name="connsiteX177" fmla="*/ 923 w 2427"/>
                <a:gd name="connsiteY177" fmla="*/ 456 h 1469"/>
                <a:gd name="connsiteX178" fmla="*/ 936 w 2427"/>
                <a:gd name="connsiteY178" fmla="*/ 459 h 1469"/>
                <a:gd name="connsiteX179" fmla="*/ 950 w 2427"/>
                <a:gd name="connsiteY179" fmla="*/ 462 h 1469"/>
                <a:gd name="connsiteX180" fmla="*/ 964 w 2427"/>
                <a:gd name="connsiteY180" fmla="*/ 465 h 1469"/>
                <a:gd name="connsiteX181" fmla="*/ 978 w 2427"/>
                <a:gd name="connsiteY181" fmla="*/ 466 h 1469"/>
                <a:gd name="connsiteX182" fmla="*/ 991 w 2427"/>
                <a:gd name="connsiteY182" fmla="*/ 469 h 1469"/>
                <a:gd name="connsiteX183" fmla="*/ 1005 w 2427"/>
                <a:gd name="connsiteY183" fmla="*/ 470 h 1469"/>
                <a:gd name="connsiteX184" fmla="*/ 1018 w 2427"/>
                <a:gd name="connsiteY184" fmla="*/ 472 h 1469"/>
                <a:gd name="connsiteX185" fmla="*/ 1030 w 2427"/>
                <a:gd name="connsiteY185" fmla="*/ 473 h 1469"/>
                <a:gd name="connsiteX186" fmla="*/ 1041 w 2427"/>
                <a:gd name="connsiteY186" fmla="*/ 473 h 1469"/>
                <a:gd name="connsiteX187" fmla="*/ 1052 w 2427"/>
                <a:gd name="connsiteY187" fmla="*/ 474 h 1469"/>
                <a:gd name="connsiteX188" fmla="*/ 1061 w 2427"/>
                <a:gd name="connsiteY188" fmla="*/ 476 h 1469"/>
                <a:gd name="connsiteX189" fmla="*/ 1069 w 2427"/>
                <a:gd name="connsiteY189" fmla="*/ 476 h 1469"/>
                <a:gd name="connsiteX190" fmla="*/ 1082 w 2427"/>
                <a:gd name="connsiteY190" fmla="*/ 589 h 1469"/>
                <a:gd name="connsiteX191" fmla="*/ 1082 w 2427"/>
                <a:gd name="connsiteY191" fmla="*/ 593 h 1469"/>
                <a:gd name="connsiteX192" fmla="*/ 1074 w 2427"/>
                <a:gd name="connsiteY192" fmla="*/ 590 h 1469"/>
                <a:gd name="connsiteX193" fmla="*/ 1067 w 2427"/>
                <a:gd name="connsiteY193" fmla="*/ 588 h 1469"/>
                <a:gd name="connsiteX194" fmla="*/ 1059 w 2427"/>
                <a:gd name="connsiteY194" fmla="*/ 588 h 1469"/>
                <a:gd name="connsiteX195" fmla="*/ 1051 w 2427"/>
                <a:gd name="connsiteY195" fmla="*/ 590 h 1469"/>
                <a:gd name="connsiteX196" fmla="*/ 1046 w 2427"/>
                <a:gd name="connsiteY196" fmla="*/ 591 h 1469"/>
                <a:gd name="connsiteX197" fmla="*/ 1043 w 2427"/>
                <a:gd name="connsiteY197" fmla="*/ 593 h 1469"/>
                <a:gd name="connsiteX198" fmla="*/ 1039 w 2427"/>
                <a:gd name="connsiteY198" fmla="*/ 594 h 1469"/>
                <a:gd name="connsiteX199" fmla="*/ 1037 w 2427"/>
                <a:gd name="connsiteY199" fmla="*/ 595 h 1469"/>
                <a:gd name="connsiteX200" fmla="*/ 969 w 2427"/>
                <a:gd name="connsiteY200" fmla="*/ 501 h 1469"/>
                <a:gd name="connsiteX201" fmla="*/ 968 w 2427"/>
                <a:gd name="connsiteY201" fmla="*/ 500 h 1469"/>
                <a:gd name="connsiteX202" fmla="*/ 963 w 2427"/>
                <a:gd name="connsiteY202" fmla="*/ 497 h 1469"/>
                <a:gd name="connsiteX203" fmla="*/ 957 w 2427"/>
                <a:gd name="connsiteY203" fmla="*/ 493 h 1469"/>
                <a:gd name="connsiteX204" fmla="*/ 951 w 2427"/>
                <a:gd name="connsiteY204" fmla="*/ 491 h 1469"/>
                <a:gd name="connsiteX205" fmla="*/ 943 w 2427"/>
                <a:gd name="connsiteY205" fmla="*/ 488 h 1469"/>
                <a:gd name="connsiteX206" fmla="*/ 936 w 2427"/>
                <a:gd name="connsiteY206" fmla="*/ 488 h 1469"/>
                <a:gd name="connsiteX207" fmla="*/ 928 w 2427"/>
                <a:gd name="connsiteY207" fmla="*/ 491 h 1469"/>
                <a:gd name="connsiteX208" fmla="*/ 920 w 2427"/>
                <a:gd name="connsiteY208" fmla="*/ 493 h 1469"/>
                <a:gd name="connsiteX209" fmla="*/ 912 w 2427"/>
                <a:gd name="connsiteY209" fmla="*/ 499 h 1469"/>
                <a:gd name="connsiteX210" fmla="*/ 900 w 2427"/>
                <a:gd name="connsiteY210" fmla="*/ 514 h 1469"/>
                <a:gd name="connsiteX211" fmla="*/ 897 w 2427"/>
                <a:gd name="connsiteY211" fmla="*/ 529 h 1469"/>
                <a:gd name="connsiteX212" fmla="*/ 899 w 2427"/>
                <a:gd name="connsiteY212" fmla="*/ 543 h 1469"/>
                <a:gd name="connsiteX213" fmla="*/ 904 w 2427"/>
                <a:gd name="connsiteY213" fmla="*/ 554 h 1469"/>
                <a:gd name="connsiteX214" fmla="*/ 906 w 2427"/>
                <a:gd name="connsiteY214" fmla="*/ 557 h 1469"/>
                <a:gd name="connsiteX215" fmla="*/ 912 w 2427"/>
                <a:gd name="connsiteY215" fmla="*/ 564 h 1469"/>
                <a:gd name="connsiteX216" fmla="*/ 920 w 2427"/>
                <a:gd name="connsiteY216" fmla="*/ 576 h 1469"/>
                <a:gd name="connsiteX217" fmla="*/ 930 w 2427"/>
                <a:gd name="connsiteY217" fmla="*/ 590 h 1469"/>
                <a:gd name="connsiteX218" fmla="*/ 941 w 2427"/>
                <a:gd name="connsiteY218" fmla="*/ 604 h 1469"/>
                <a:gd name="connsiteX219" fmla="*/ 953 w 2427"/>
                <a:gd name="connsiteY219" fmla="*/ 619 h 1469"/>
                <a:gd name="connsiteX220" fmla="*/ 962 w 2427"/>
                <a:gd name="connsiteY220" fmla="*/ 632 h 1469"/>
                <a:gd name="connsiteX221" fmla="*/ 970 w 2427"/>
                <a:gd name="connsiteY221" fmla="*/ 643 h 1469"/>
                <a:gd name="connsiteX222" fmla="*/ 944 w 2427"/>
                <a:gd name="connsiteY222" fmla="*/ 636 h 1469"/>
                <a:gd name="connsiteX223" fmla="*/ 922 w 2427"/>
                <a:gd name="connsiteY223" fmla="*/ 628 h 1469"/>
                <a:gd name="connsiteX224" fmla="*/ 902 w 2427"/>
                <a:gd name="connsiteY224" fmla="*/ 618 h 1469"/>
                <a:gd name="connsiteX225" fmla="*/ 886 w 2427"/>
                <a:gd name="connsiteY225" fmla="*/ 609 h 1469"/>
                <a:gd name="connsiteX226" fmla="*/ 873 w 2427"/>
                <a:gd name="connsiteY226" fmla="*/ 600 h 1469"/>
                <a:gd name="connsiteX227" fmla="*/ 863 w 2427"/>
                <a:gd name="connsiteY227" fmla="*/ 589 h 1469"/>
                <a:gd name="connsiteX228" fmla="*/ 857 w 2427"/>
                <a:gd name="connsiteY228" fmla="*/ 578 h 1469"/>
                <a:gd name="connsiteX229" fmla="*/ 854 w 2427"/>
                <a:gd name="connsiteY229" fmla="*/ 567 h 1469"/>
                <a:gd name="connsiteX230" fmla="*/ 853 w 2427"/>
                <a:gd name="connsiteY230" fmla="*/ 559 h 1469"/>
                <a:gd name="connsiteX231" fmla="*/ 853 w 2427"/>
                <a:gd name="connsiteY231" fmla="*/ 552 h 1469"/>
                <a:gd name="connsiteX232" fmla="*/ 853 w 2427"/>
                <a:gd name="connsiteY232" fmla="*/ 545 h 1469"/>
                <a:gd name="connsiteX233" fmla="*/ 854 w 2427"/>
                <a:gd name="connsiteY233" fmla="*/ 538 h 1469"/>
                <a:gd name="connsiteX234" fmla="*/ 856 w 2427"/>
                <a:gd name="connsiteY234" fmla="*/ 518 h 1469"/>
                <a:gd name="connsiteX235" fmla="*/ 837 w 2427"/>
                <a:gd name="connsiteY235" fmla="*/ 520 h 1469"/>
                <a:gd name="connsiteX236" fmla="*/ 802 w 2427"/>
                <a:gd name="connsiteY236" fmla="*/ 524 h 1469"/>
                <a:gd name="connsiteX237" fmla="*/ 767 w 2427"/>
                <a:gd name="connsiteY237" fmla="*/ 528 h 1469"/>
                <a:gd name="connsiteX238" fmla="*/ 732 w 2427"/>
                <a:gd name="connsiteY238" fmla="*/ 532 h 1469"/>
                <a:gd name="connsiteX239" fmla="*/ 698 w 2427"/>
                <a:gd name="connsiteY239" fmla="*/ 538 h 1469"/>
                <a:gd name="connsiteX240" fmla="*/ 664 w 2427"/>
                <a:gd name="connsiteY240" fmla="*/ 542 h 1469"/>
                <a:gd name="connsiteX241" fmla="*/ 631 w 2427"/>
                <a:gd name="connsiteY241" fmla="*/ 548 h 1469"/>
                <a:gd name="connsiteX242" fmla="*/ 600 w 2427"/>
                <a:gd name="connsiteY242" fmla="*/ 554 h 1469"/>
                <a:gd name="connsiteX243" fmla="*/ 567 w 2427"/>
                <a:gd name="connsiteY243" fmla="*/ 560 h 1469"/>
                <a:gd name="connsiteX244" fmla="*/ 537 w 2427"/>
                <a:gd name="connsiteY244" fmla="*/ 567 h 1469"/>
                <a:gd name="connsiteX245" fmla="*/ 506 w 2427"/>
                <a:gd name="connsiteY245" fmla="*/ 574 h 1469"/>
                <a:gd name="connsiteX246" fmla="*/ 476 w 2427"/>
                <a:gd name="connsiteY246" fmla="*/ 581 h 1469"/>
                <a:gd name="connsiteX247" fmla="*/ 447 w 2427"/>
                <a:gd name="connsiteY247" fmla="*/ 589 h 1469"/>
                <a:gd name="connsiteX248" fmla="*/ 417 w 2427"/>
                <a:gd name="connsiteY248" fmla="*/ 596 h 1469"/>
                <a:gd name="connsiteX249" fmla="*/ 390 w 2427"/>
                <a:gd name="connsiteY249" fmla="*/ 604 h 1469"/>
                <a:gd name="connsiteX250" fmla="*/ 362 w 2427"/>
                <a:gd name="connsiteY250" fmla="*/ 614 h 1469"/>
                <a:gd name="connsiteX251" fmla="*/ 337 w 2427"/>
                <a:gd name="connsiteY251" fmla="*/ 622 h 1469"/>
                <a:gd name="connsiteX252" fmla="*/ 311 w 2427"/>
                <a:gd name="connsiteY252" fmla="*/ 631 h 1469"/>
                <a:gd name="connsiteX253" fmla="*/ 285 w 2427"/>
                <a:gd name="connsiteY253" fmla="*/ 640 h 1469"/>
                <a:gd name="connsiteX254" fmla="*/ 262 w 2427"/>
                <a:gd name="connsiteY254" fmla="*/ 650 h 1469"/>
                <a:gd name="connsiteX255" fmla="*/ 238 w 2427"/>
                <a:gd name="connsiteY255" fmla="*/ 660 h 1469"/>
                <a:gd name="connsiteX256" fmla="*/ 215 w 2427"/>
                <a:gd name="connsiteY256" fmla="*/ 671 h 1469"/>
                <a:gd name="connsiteX257" fmla="*/ 194 w 2427"/>
                <a:gd name="connsiteY257" fmla="*/ 681 h 1469"/>
                <a:gd name="connsiteX258" fmla="*/ 173 w 2427"/>
                <a:gd name="connsiteY258" fmla="*/ 692 h 1469"/>
                <a:gd name="connsiteX259" fmla="*/ 153 w 2427"/>
                <a:gd name="connsiteY259" fmla="*/ 702 h 1469"/>
                <a:gd name="connsiteX260" fmla="*/ 134 w 2427"/>
                <a:gd name="connsiteY260" fmla="*/ 714 h 1469"/>
                <a:gd name="connsiteX261" fmla="*/ 116 w 2427"/>
                <a:gd name="connsiteY261" fmla="*/ 726 h 1469"/>
                <a:gd name="connsiteX262" fmla="*/ 98 w 2427"/>
                <a:gd name="connsiteY262" fmla="*/ 737 h 1469"/>
                <a:gd name="connsiteX263" fmla="*/ 82 w 2427"/>
                <a:gd name="connsiteY263" fmla="*/ 749 h 1469"/>
                <a:gd name="connsiteX264" fmla="*/ 67 w 2427"/>
                <a:gd name="connsiteY264" fmla="*/ 762 h 1469"/>
                <a:gd name="connsiteX265" fmla="*/ 53 w 2427"/>
                <a:gd name="connsiteY265" fmla="*/ 774 h 1469"/>
                <a:gd name="connsiteX266" fmla="*/ 40 w 2427"/>
                <a:gd name="connsiteY266" fmla="*/ 787 h 1469"/>
                <a:gd name="connsiteX267" fmla="*/ 27 w 2427"/>
                <a:gd name="connsiteY267" fmla="*/ 799 h 1469"/>
                <a:gd name="connsiteX268" fmla="*/ 8 w 2427"/>
                <a:gd name="connsiteY268" fmla="*/ 836 h 1469"/>
                <a:gd name="connsiteX269" fmla="*/ 0 w 2427"/>
                <a:gd name="connsiteY269" fmla="*/ 882 h 1469"/>
                <a:gd name="connsiteX270" fmla="*/ 0 w 2427"/>
                <a:gd name="connsiteY270" fmla="*/ 927 h 1469"/>
                <a:gd name="connsiteX271" fmla="*/ 1 w 2427"/>
                <a:gd name="connsiteY271" fmla="*/ 958 h 1469"/>
                <a:gd name="connsiteX272" fmla="*/ 4 w 2427"/>
                <a:gd name="connsiteY272" fmla="*/ 983 h 1469"/>
                <a:gd name="connsiteX273" fmla="*/ 8 w 2427"/>
                <a:gd name="connsiteY273" fmla="*/ 1009 h 1469"/>
                <a:gd name="connsiteX274" fmla="*/ 14 w 2427"/>
                <a:gd name="connsiteY274" fmla="*/ 1034 h 1469"/>
                <a:gd name="connsiteX275" fmla="*/ 21 w 2427"/>
                <a:gd name="connsiteY275" fmla="*/ 1059 h 1469"/>
                <a:gd name="connsiteX276" fmla="*/ 29 w 2427"/>
                <a:gd name="connsiteY276" fmla="*/ 1082 h 1469"/>
                <a:gd name="connsiteX277" fmla="*/ 40 w 2427"/>
                <a:gd name="connsiteY277" fmla="*/ 1103 h 1469"/>
                <a:gd name="connsiteX278" fmla="*/ 51 w 2427"/>
                <a:gd name="connsiteY278" fmla="*/ 1122 h 1469"/>
                <a:gd name="connsiteX279" fmla="*/ 64 w 2427"/>
                <a:gd name="connsiteY279" fmla="*/ 1136 h 1469"/>
                <a:gd name="connsiteX280" fmla="*/ 81 w 2427"/>
                <a:gd name="connsiteY280" fmla="*/ 1149 h 1469"/>
                <a:gd name="connsiteX281" fmla="*/ 98 w 2427"/>
                <a:gd name="connsiteY281" fmla="*/ 1162 h 1469"/>
                <a:gd name="connsiteX282" fmla="*/ 118 w 2427"/>
                <a:gd name="connsiteY282" fmla="*/ 1173 h 1469"/>
                <a:gd name="connsiteX283" fmla="*/ 138 w 2427"/>
                <a:gd name="connsiteY283" fmla="*/ 1184 h 1469"/>
                <a:gd name="connsiteX284" fmla="*/ 160 w 2427"/>
                <a:gd name="connsiteY284" fmla="*/ 1193 h 1469"/>
                <a:gd name="connsiteX285" fmla="*/ 184 w 2427"/>
                <a:gd name="connsiteY285" fmla="*/ 1203 h 1469"/>
                <a:gd name="connsiteX286" fmla="*/ 208 w 2427"/>
                <a:gd name="connsiteY286" fmla="*/ 1211 h 1469"/>
                <a:gd name="connsiteX287" fmla="*/ 234 w 2427"/>
                <a:gd name="connsiteY287" fmla="*/ 1218 h 1469"/>
                <a:gd name="connsiteX288" fmla="*/ 242 w 2427"/>
                <a:gd name="connsiteY288" fmla="*/ 1239 h 1469"/>
                <a:gd name="connsiteX289" fmla="*/ 250 w 2427"/>
                <a:gd name="connsiteY289" fmla="*/ 1259 h 1469"/>
                <a:gd name="connsiteX290" fmla="*/ 261 w 2427"/>
                <a:gd name="connsiteY290" fmla="*/ 1279 h 1469"/>
                <a:gd name="connsiteX291" fmla="*/ 272 w 2427"/>
                <a:gd name="connsiteY291" fmla="*/ 1298 h 1469"/>
                <a:gd name="connsiteX292" fmla="*/ 285 w 2427"/>
                <a:gd name="connsiteY292" fmla="*/ 1317 h 1469"/>
                <a:gd name="connsiteX293" fmla="*/ 298 w 2427"/>
                <a:gd name="connsiteY293" fmla="*/ 1335 h 1469"/>
                <a:gd name="connsiteX294" fmla="*/ 313 w 2427"/>
                <a:gd name="connsiteY294" fmla="*/ 1352 h 1469"/>
                <a:gd name="connsiteX295" fmla="*/ 330 w 2427"/>
                <a:gd name="connsiteY295" fmla="*/ 1368 h 1469"/>
                <a:gd name="connsiteX296" fmla="*/ 342 w 2427"/>
                <a:gd name="connsiteY296" fmla="*/ 1380 h 1469"/>
                <a:gd name="connsiteX297" fmla="*/ 357 w 2427"/>
                <a:gd name="connsiteY297" fmla="*/ 1392 h 1469"/>
                <a:gd name="connsiteX298" fmla="*/ 371 w 2427"/>
                <a:gd name="connsiteY298" fmla="*/ 1402 h 1469"/>
                <a:gd name="connsiteX299" fmla="*/ 385 w 2427"/>
                <a:gd name="connsiteY299" fmla="*/ 1412 h 1469"/>
                <a:gd name="connsiteX300" fmla="*/ 400 w 2427"/>
                <a:gd name="connsiteY300" fmla="*/ 1421 h 1469"/>
                <a:gd name="connsiteX301" fmla="*/ 415 w 2427"/>
                <a:gd name="connsiteY301" fmla="*/ 1429 h 1469"/>
                <a:gd name="connsiteX302" fmla="*/ 430 w 2427"/>
                <a:gd name="connsiteY302" fmla="*/ 1436 h 1469"/>
                <a:gd name="connsiteX303" fmla="*/ 447 w 2427"/>
                <a:gd name="connsiteY303" fmla="*/ 1443 h 1469"/>
                <a:gd name="connsiteX304" fmla="*/ 462 w 2427"/>
                <a:gd name="connsiteY304" fmla="*/ 1449 h 1469"/>
                <a:gd name="connsiteX305" fmla="*/ 478 w 2427"/>
                <a:gd name="connsiteY305" fmla="*/ 1455 h 1469"/>
                <a:gd name="connsiteX306" fmla="*/ 494 w 2427"/>
                <a:gd name="connsiteY306" fmla="*/ 1458 h 1469"/>
                <a:gd name="connsiteX307" fmla="*/ 512 w 2427"/>
                <a:gd name="connsiteY307" fmla="*/ 1462 h 1469"/>
                <a:gd name="connsiteX308" fmla="*/ 528 w 2427"/>
                <a:gd name="connsiteY308" fmla="*/ 1465 h 1469"/>
                <a:gd name="connsiteX309" fmla="*/ 546 w 2427"/>
                <a:gd name="connsiteY309" fmla="*/ 1468 h 1469"/>
                <a:gd name="connsiteX310" fmla="*/ 562 w 2427"/>
                <a:gd name="connsiteY310" fmla="*/ 1469 h 1469"/>
                <a:gd name="connsiteX311" fmla="*/ 580 w 2427"/>
                <a:gd name="connsiteY311" fmla="*/ 1469 h 1469"/>
                <a:gd name="connsiteX312" fmla="*/ 597 w 2427"/>
                <a:gd name="connsiteY312" fmla="*/ 1469 h 1469"/>
                <a:gd name="connsiteX313" fmla="*/ 614 w 2427"/>
                <a:gd name="connsiteY313" fmla="*/ 1468 h 1469"/>
                <a:gd name="connsiteX314" fmla="*/ 631 w 2427"/>
                <a:gd name="connsiteY314" fmla="*/ 1465 h 1469"/>
                <a:gd name="connsiteX315" fmla="*/ 648 w 2427"/>
                <a:gd name="connsiteY315" fmla="*/ 1462 h 1469"/>
                <a:gd name="connsiteX316" fmla="*/ 664 w 2427"/>
                <a:gd name="connsiteY316" fmla="*/ 1458 h 1469"/>
                <a:gd name="connsiteX317" fmla="*/ 679 w 2427"/>
                <a:gd name="connsiteY317" fmla="*/ 1455 h 1469"/>
                <a:gd name="connsiteX318" fmla="*/ 695 w 2427"/>
                <a:gd name="connsiteY318" fmla="*/ 1449 h 1469"/>
                <a:gd name="connsiteX319" fmla="*/ 711 w 2427"/>
                <a:gd name="connsiteY319" fmla="*/ 1443 h 1469"/>
                <a:gd name="connsiteX320" fmla="*/ 726 w 2427"/>
                <a:gd name="connsiteY320" fmla="*/ 1436 h 1469"/>
                <a:gd name="connsiteX321" fmla="*/ 740 w 2427"/>
                <a:gd name="connsiteY321" fmla="*/ 1429 h 1469"/>
                <a:gd name="connsiteX322" fmla="*/ 754 w 2427"/>
                <a:gd name="connsiteY322" fmla="*/ 1421 h 1469"/>
                <a:gd name="connsiteX323" fmla="*/ 768 w 2427"/>
                <a:gd name="connsiteY323" fmla="*/ 1412 h 1469"/>
                <a:gd name="connsiteX324" fmla="*/ 781 w 2427"/>
                <a:gd name="connsiteY324" fmla="*/ 1402 h 1469"/>
                <a:gd name="connsiteX325" fmla="*/ 794 w 2427"/>
                <a:gd name="connsiteY325" fmla="*/ 1392 h 1469"/>
                <a:gd name="connsiteX326" fmla="*/ 807 w 2427"/>
                <a:gd name="connsiteY326" fmla="*/ 1380 h 1469"/>
                <a:gd name="connsiteX327" fmla="*/ 818 w 2427"/>
                <a:gd name="connsiteY327" fmla="*/ 1368 h 1469"/>
                <a:gd name="connsiteX328" fmla="*/ 830 w 2427"/>
                <a:gd name="connsiteY328" fmla="*/ 1356 h 1469"/>
                <a:gd name="connsiteX329" fmla="*/ 842 w 2427"/>
                <a:gd name="connsiteY329" fmla="*/ 1342 h 1469"/>
                <a:gd name="connsiteX330" fmla="*/ 851 w 2427"/>
                <a:gd name="connsiteY330" fmla="*/ 1326 h 1469"/>
                <a:gd name="connsiteX331" fmla="*/ 861 w 2427"/>
                <a:gd name="connsiteY331" fmla="*/ 1311 h 1469"/>
                <a:gd name="connsiteX332" fmla="*/ 870 w 2427"/>
                <a:gd name="connsiteY332" fmla="*/ 1296 h 1469"/>
                <a:gd name="connsiteX333" fmla="*/ 877 w 2427"/>
                <a:gd name="connsiteY333" fmla="*/ 1281 h 1469"/>
                <a:gd name="connsiteX334" fmla="*/ 884 w 2427"/>
                <a:gd name="connsiteY334" fmla="*/ 1264 h 1469"/>
                <a:gd name="connsiteX335" fmla="*/ 889 w 2427"/>
                <a:gd name="connsiteY335" fmla="*/ 1248 h 1469"/>
                <a:gd name="connsiteX336" fmla="*/ 908 w 2427"/>
                <a:gd name="connsiteY336" fmla="*/ 1248 h 1469"/>
                <a:gd name="connsiteX337" fmla="*/ 927 w 2427"/>
                <a:gd name="connsiteY337" fmla="*/ 1247 h 1469"/>
                <a:gd name="connsiteX338" fmla="*/ 946 w 2427"/>
                <a:gd name="connsiteY338" fmla="*/ 1247 h 1469"/>
                <a:gd name="connsiteX339" fmla="*/ 964 w 2427"/>
                <a:gd name="connsiteY339" fmla="*/ 1247 h 1469"/>
                <a:gd name="connsiteX340" fmla="*/ 983 w 2427"/>
                <a:gd name="connsiteY340" fmla="*/ 1246 h 1469"/>
                <a:gd name="connsiteX341" fmla="*/ 1002 w 2427"/>
                <a:gd name="connsiteY341" fmla="*/ 1246 h 1469"/>
                <a:gd name="connsiteX342" fmla="*/ 1020 w 2427"/>
                <a:gd name="connsiteY342" fmla="*/ 1246 h 1469"/>
                <a:gd name="connsiteX343" fmla="*/ 1039 w 2427"/>
                <a:gd name="connsiteY343" fmla="*/ 1245 h 1469"/>
                <a:gd name="connsiteX344" fmla="*/ 1058 w 2427"/>
                <a:gd name="connsiteY344" fmla="*/ 1245 h 1469"/>
                <a:gd name="connsiteX345" fmla="*/ 1078 w 2427"/>
                <a:gd name="connsiteY345" fmla="*/ 1245 h 1469"/>
                <a:gd name="connsiteX346" fmla="*/ 1096 w 2427"/>
                <a:gd name="connsiteY346" fmla="*/ 1245 h 1469"/>
                <a:gd name="connsiteX347" fmla="*/ 1116 w 2427"/>
                <a:gd name="connsiteY347" fmla="*/ 1243 h 1469"/>
                <a:gd name="connsiteX348" fmla="*/ 1135 w 2427"/>
                <a:gd name="connsiteY348" fmla="*/ 1243 h 1469"/>
                <a:gd name="connsiteX349" fmla="*/ 1155 w 2427"/>
                <a:gd name="connsiteY349" fmla="*/ 1243 h 1469"/>
                <a:gd name="connsiteX350" fmla="*/ 1174 w 2427"/>
                <a:gd name="connsiteY350" fmla="*/ 1243 h 1469"/>
                <a:gd name="connsiteX351" fmla="*/ 1193 w 2427"/>
                <a:gd name="connsiteY351" fmla="*/ 1243 h 1469"/>
                <a:gd name="connsiteX352" fmla="*/ 1214 w 2427"/>
                <a:gd name="connsiteY352" fmla="*/ 1243 h 1469"/>
                <a:gd name="connsiteX353" fmla="*/ 1235 w 2427"/>
                <a:gd name="connsiteY353" fmla="*/ 1243 h 1469"/>
                <a:gd name="connsiteX354" fmla="*/ 1257 w 2427"/>
                <a:gd name="connsiteY354" fmla="*/ 1243 h 1469"/>
                <a:gd name="connsiteX355" fmla="*/ 1278 w 2427"/>
                <a:gd name="connsiteY355" fmla="*/ 1245 h 1469"/>
                <a:gd name="connsiteX356" fmla="*/ 1299 w 2427"/>
                <a:gd name="connsiteY356" fmla="*/ 1245 h 1469"/>
                <a:gd name="connsiteX357" fmla="*/ 1320 w 2427"/>
                <a:gd name="connsiteY357" fmla="*/ 1245 h 1469"/>
                <a:gd name="connsiteX358" fmla="*/ 1339 w 2427"/>
                <a:gd name="connsiteY358" fmla="*/ 1246 h 1469"/>
                <a:gd name="connsiteX359" fmla="*/ 1361 w 2427"/>
                <a:gd name="connsiteY359" fmla="*/ 1246 h 1469"/>
                <a:gd name="connsiteX360" fmla="*/ 1380 w 2427"/>
                <a:gd name="connsiteY360" fmla="*/ 1247 h 1469"/>
                <a:gd name="connsiteX361" fmla="*/ 1401 w 2427"/>
                <a:gd name="connsiteY361" fmla="*/ 1248 h 1469"/>
                <a:gd name="connsiteX362" fmla="*/ 1421 w 2427"/>
                <a:gd name="connsiteY362" fmla="*/ 1248 h 1469"/>
                <a:gd name="connsiteX363" fmla="*/ 1441 w 2427"/>
                <a:gd name="connsiteY363" fmla="*/ 1249 h 1469"/>
                <a:gd name="connsiteX364" fmla="*/ 1461 w 2427"/>
                <a:gd name="connsiteY364" fmla="*/ 1250 h 1469"/>
                <a:gd name="connsiteX365" fmla="*/ 1481 w 2427"/>
                <a:gd name="connsiteY365" fmla="*/ 1252 h 1469"/>
                <a:gd name="connsiteX366" fmla="*/ 1501 w 2427"/>
                <a:gd name="connsiteY366" fmla="*/ 1252 h 1469"/>
                <a:gd name="connsiteX367" fmla="*/ 1521 w 2427"/>
                <a:gd name="connsiteY367" fmla="*/ 1253 h 1469"/>
                <a:gd name="connsiteX368" fmla="*/ 1496 w 2427"/>
                <a:gd name="connsiteY368" fmla="*/ 1203 h 1469"/>
                <a:gd name="connsiteX369" fmla="*/ 1449 w 2427"/>
                <a:gd name="connsiteY369" fmla="*/ 1203 h 1469"/>
                <a:gd name="connsiteX370" fmla="*/ 1412 w 2427"/>
                <a:gd name="connsiteY370" fmla="*/ 1158 h 1469"/>
                <a:gd name="connsiteX371" fmla="*/ 1421 w 2427"/>
                <a:gd name="connsiteY371" fmla="*/ 1134 h 1469"/>
                <a:gd name="connsiteX372" fmla="*/ 1431 w 2427"/>
                <a:gd name="connsiteY372" fmla="*/ 1104 h 1469"/>
                <a:gd name="connsiteX373" fmla="*/ 1427 w 2427"/>
                <a:gd name="connsiteY373" fmla="*/ 1098 h 1469"/>
                <a:gd name="connsiteX374" fmla="*/ 1475 w 2427"/>
                <a:gd name="connsiteY374" fmla="*/ 1053 h 1469"/>
                <a:gd name="connsiteX375" fmla="*/ 1425 w 2427"/>
                <a:gd name="connsiteY375" fmla="*/ 1050 h 1469"/>
                <a:gd name="connsiteX376" fmla="*/ 1487 w 2427"/>
                <a:gd name="connsiteY376" fmla="*/ 891 h 1469"/>
                <a:gd name="connsiteX377" fmla="*/ 1538 w 2427"/>
                <a:gd name="connsiteY377" fmla="*/ 843 h 1469"/>
                <a:gd name="connsiteX378" fmla="*/ 1570 w 2427"/>
                <a:gd name="connsiteY378" fmla="*/ 795 h 1469"/>
                <a:gd name="connsiteX379" fmla="*/ 1629 w 2427"/>
                <a:gd name="connsiteY379" fmla="*/ 762 h 1469"/>
                <a:gd name="connsiteX380" fmla="*/ 1632 w 2427"/>
                <a:gd name="connsiteY380" fmla="*/ 804 h 1469"/>
                <a:gd name="connsiteX381" fmla="*/ 1643 w 2427"/>
                <a:gd name="connsiteY381" fmla="*/ 772 h 1469"/>
                <a:gd name="connsiteX382" fmla="*/ 1657 w 2427"/>
                <a:gd name="connsiteY382" fmla="*/ 782 h 1469"/>
                <a:gd name="connsiteX383" fmla="*/ 1673 w 2427"/>
                <a:gd name="connsiteY383" fmla="*/ 791 h 1469"/>
                <a:gd name="connsiteX384" fmla="*/ 1688 w 2427"/>
                <a:gd name="connsiteY384" fmla="*/ 754 h 1469"/>
                <a:gd name="connsiteX385" fmla="*/ 1703 w 2427"/>
                <a:gd name="connsiteY385" fmla="*/ 761 h 1469"/>
                <a:gd name="connsiteX386" fmla="*/ 1704 w 2427"/>
                <a:gd name="connsiteY386" fmla="*/ 720 h 1469"/>
                <a:gd name="connsiteX387" fmla="*/ 1701 w 2427"/>
                <a:gd name="connsiteY387" fmla="*/ 765 h 1469"/>
                <a:gd name="connsiteX388" fmla="*/ 1719 w 2427"/>
                <a:gd name="connsiteY388" fmla="*/ 723 h 1469"/>
                <a:gd name="connsiteX389" fmla="*/ 1735 w 2427"/>
                <a:gd name="connsiteY389" fmla="*/ 774 h 1469"/>
                <a:gd name="connsiteX390" fmla="*/ 1731 w 2427"/>
                <a:gd name="connsiteY390" fmla="*/ 726 h 1469"/>
                <a:gd name="connsiteX391" fmla="*/ 1731 w 2427"/>
                <a:gd name="connsiteY391" fmla="*/ 735 h 1469"/>
                <a:gd name="connsiteX392" fmla="*/ 1743 w 2427"/>
                <a:gd name="connsiteY392" fmla="*/ 738 h 1469"/>
                <a:gd name="connsiteX393" fmla="*/ 1755 w 2427"/>
                <a:gd name="connsiteY393" fmla="*/ 774 h 1469"/>
                <a:gd name="connsiteX394" fmla="*/ 1664 w 2427"/>
                <a:gd name="connsiteY394" fmla="*/ 732 h 1469"/>
                <a:gd name="connsiteX395" fmla="*/ 1659 w 2427"/>
                <a:gd name="connsiteY395" fmla="*/ 774 h 1469"/>
                <a:gd name="connsiteX396" fmla="*/ 1707 w 2427"/>
                <a:gd name="connsiteY396" fmla="*/ 738 h 1469"/>
                <a:gd name="connsiteX397" fmla="*/ 1743 w 2427"/>
                <a:gd name="connsiteY397" fmla="*/ 762 h 1469"/>
                <a:gd name="connsiteX398" fmla="*/ 1752 w 2427"/>
                <a:gd name="connsiteY398" fmla="*/ 729 h 1469"/>
                <a:gd name="connsiteX399" fmla="*/ 1836 w 2427"/>
                <a:gd name="connsiteY399" fmla="*/ 747 h 1469"/>
                <a:gd name="connsiteX400" fmla="*/ 1707 w 2427"/>
                <a:gd name="connsiteY400" fmla="*/ 741 h 1469"/>
                <a:gd name="connsiteX401" fmla="*/ 1722 w 2427"/>
                <a:gd name="connsiteY401" fmla="*/ 738 h 1469"/>
                <a:gd name="connsiteX402" fmla="*/ 1857 w 2427"/>
                <a:gd name="connsiteY402" fmla="*/ 735 h 1469"/>
                <a:gd name="connsiteX403" fmla="*/ 1830 w 2427"/>
                <a:gd name="connsiteY403" fmla="*/ 697 h 1469"/>
                <a:gd name="connsiteX404" fmla="*/ 2013 w 2427"/>
                <a:gd name="connsiteY404" fmla="*/ 780 h 1469"/>
                <a:gd name="connsiteX405" fmla="*/ 1920 w 2427"/>
                <a:gd name="connsiteY405" fmla="*/ 774 h 1469"/>
                <a:gd name="connsiteX406" fmla="*/ 1830 w 2427"/>
                <a:gd name="connsiteY406" fmla="*/ 741 h 1469"/>
                <a:gd name="connsiteX407" fmla="*/ 1796 w 2427"/>
                <a:gd name="connsiteY407" fmla="*/ 738 h 1469"/>
                <a:gd name="connsiteX408" fmla="*/ 1797 w 2427"/>
                <a:gd name="connsiteY408" fmla="*/ 738 h 1469"/>
                <a:gd name="connsiteX409" fmla="*/ 1729 w 2427"/>
                <a:gd name="connsiteY409" fmla="*/ 703 h 1469"/>
                <a:gd name="connsiteX410" fmla="*/ 1791 w 2427"/>
                <a:gd name="connsiteY410" fmla="*/ 708 h 1469"/>
                <a:gd name="connsiteX411" fmla="*/ 1583 w 2427"/>
                <a:gd name="connsiteY411" fmla="*/ 794 h 1469"/>
                <a:gd name="connsiteX412" fmla="*/ 1735 w 2427"/>
                <a:gd name="connsiteY412" fmla="*/ 749 h 1469"/>
                <a:gd name="connsiteX413" fmla="*/ 1392 w 2427"/>
                <a:gd name="connsiteY413" fmla="*/ 973 h 1469"/>
                <a:gd name="connsiteX414" fmla="*/ 1454 w 2427"/>
                <a:gd name="connsiteY414" fmla="*/ 925 h 1469"/>
                <a:gd name="connsiteX415" fmla="*/ 1542 w 2427"/>
                <a:gd name="connsiteY415" fmla="*/ 915 h 1469"/>
                <a:gd name="connsiteX416" fmla="*/ 1410 w 2427"/>
                <a:gd name="connsiteY416" fmla="*/ 840 h 1469"/>
                <a:gd name="connsiteX417" fmla="*/ 1494 w 2427"/>
                <a:gd name="connsiteY417" fmla="*/ 1011 h 1469"/>
                <a:gd name="connsiteX418" fmla="*/ 1416 w 2427"/>
                <a:gd name="connsiteY418" fmla="*/ 879 h 1469"/>
                <a:gd name="connsiteX419" fmla="*/ 1401 w 2427"/>
                <a:gd name="connsiteY419" fmla="*/ 837 h 1469"/>
                <a:gd name="connsiteX420" fmla="*/ 1454 w 2427"/>
                <a:gd name="connsiteY420" fmla="*/ 840 h 1469"/>
                <a:gd name="connsiteX421" fmla="*/ 1454 w 2427"/>
                <a:gd name="connsiteY421" fmla="*/ 918 h 1469"/>
                <a:gd name="connsiteX422" fmla="*/ 1380 w 2427"/>
                <a:gd name="connsiteY422" fmla="*/ 967 h 1469"/>
                <a:gd name="connsiteX423" fmla="*/ 1436 w 2427"/>
                <a:gd name="connsiteY423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203 w 2427"/>
                <a:gd name="connsiteY32" fmla="*/ 903 h 1469"/>
                <a:gd name="connsiteX33" fmla="*/ 2205 w 2427"/>
                <a:gd name="connsiteY33" fmla="*/ 947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201 w 2427"/>
                <a:gd name="connsiteY36" fmla="*/ 996 h 1469"/>
                <a:gd name="connsiteX37" fmla="*/ 2205 w 2427"/>
                <a:gd name="connsiteY37" fmla="*/ 902 h 1469"/>
                <a:gd name="connsiteX38" fmla="*/ 2205 w 2427"/>
                <a:gd name="connsiteY38" fmla="*/ 948 h 1469"/>
                <a:gd name="connsiteX39" fmla="*/ 2203 w 2427"/>
                <a:gd name="connsiteY39" fmla="*/ 1129 h 1469"/>
                <a:gd name="connsiteX40" fmla="*/ 2205 w 2427"/>
                <a:gd name="connsiteY40" fmla="*/ 1082 h 1469"/>
                <a:gd name="connsiteX41" fmla="*/ 2201 w 2427"/>
                <a:gd name="connsiteY41" fmla="*/ 1084 h 1469"/>
                <a:gd name="connsiteX42" fmla="*/ 2208 w 2427"/>
                <a:gd name="connsiteY42" fmla="*/ 1083 h 1469"/>
                <a:gd name="connsiteX43" fmla="*/ 2205 w 2427"/>
                <a:gd name="connsiteY43" fmla="*/ 1080 h 1469"/>
                <a:gd name="connsiteX44" fmla="*/ 2199 w 2427"/>
                <a:gd name="connsiteY44" fmla="*/ 1080 h 1469"/>
                <a:gd name="connsiteX45" fmla="*/ 2171 w 2427"/>
                <a:gd name="connsiteY45" fmla="*/ 1224 h 1469"/>
                <a:gd name="connsiteX46" fmla="*/ 2213 w 2427"/>
                <a:gd name="connsiteY46" fmla="*/ 1179 h 1469"/>
                <a:gd name="connsiteX47" fmla="*/ 2183 w 2427"/>
                <a:gd name="connsiteY47" fmla="*/ 1219 h 1469"/>
                <a:gd name="connsiteX48" fmla="*/ 2195 w 2427"/>
                <a:gd name="connsiteY48" fmla="*/ 1213 h 1469"/>
                <a:gd name="connsiteX49" fmla="*/ 2207 w 2427"/>
                <a:gd name="connsiteY49" fmla="*/ 1208 h 1469"/>
                <a:gd name="connsiteX50" fmla="*/ 2218 w 2427"/>
                <a:gd name="connsiteY50" fmla="*/ 1203 h 1469"/>
                <a:gd name="connsiteX51" fmla="*/ 2230 w 2427"/>
                <a:gd name="connsiteY51" fmla="*/ 1197 h 1469"/>
                <a:gd name="connsiteX52" fmla="*/ 2241 w 2427"/>
                <a:gd name="connsiteY52" fmla="*/ 1191 h 1469"/>
                <a:gd name="connsiteX53" fmla="*/ 2251 w 2427"/>
                <a:gd name="connsiteY53" fmla="*/ 1185 h 1469"/>
                <a:gd name="connsiteX54" fmla="*/ 2261 w 2427"/>
                <a:gd name="connsiteY54" fmla="*/ 1178 h 1469"/>
                <a:gd name="connsiteX55" fmla="*/ 2279 w 2427"/>
                <a:gd name="connsiteY55" fmla="*/ 1160 h 1469"/>
                <a:gd name="connsiteX56" fmla="*/ 2294 w 2427"/>
                <a:gd name="connsiteY56" fmla="*/ 1138 h 1469"/>
                <a:gd name="connsiteX57" fmla="*/ 2307 w 2427"/>
                <a:gd name="connsiteY57" fmla="*/ 1111 h 1469"/>
                <a:gd name="connsiteX58" fmla="*/ 2317 w 2427"/>
                <a:gd name="connsiteY58" fmla="*/ 1082 h 1469"/>
                <a:gd name="connsiteX59" fmla="*/ 2324 w 2427"/>
                <a:gd name="connsiteY59" fmla="*/ 1051 h 1469"/>
                <a:gd name="connsiteX60" fmla="*/ 2328 w 2427"/>
                <a:gd name="connsiteY60" fmla="*/ 1018 h 1469"/>
                <a:gd name="connsiteX61" fmla="*/ 2331 w 2427"/>
                <a:gd name="connsiteY61" fmla="*/ 985 h 1469"/>
                <a:gd name="connsiteX62" fmla="*/ 2331 w 2427"/>
                <a:gd name="connsiteY62" fmla="*/ 954 h 1469"/>
                <a:gd name="connsiteX63" fmla="*/ 2329 w 2427"/>
                <a:gd name="connsiteY63" fmla="*/ 927 h 1469"/>
                <a:gd name="connsiteX64" fmla="*/ 2327 w 2427"/>
                <a:gd name="connsiteY64" fmla="*/ 899 h 1469"/>
                <a:gd name="connsiteX65" fmla="*/ 2322 w 2427"/>
                <a:gd name="connsiteY65" fmla="*/ 871 h 1469"/>
                <a:gd name="connsiteX66" fmla="*/ 2315 w 2427"/>
                <a:gd name="connsiteY66" fmla="*/ 844 h 1469"/>
                <a:gd name="connsiteX67" fmla="*/ 2307 w 2427"/>
                <a:gd name="connsiteY67" fmla="*/ 819 h 1469"/>
                <a:gd name="connsiteX68" fmla="*/ 2297 w 2427"/>
                <a:gd name="connsiteY68" fmla="*/ 796 h 1469"/>
                <a:gd name="connsiteX69" fmla="*/ 2284 w 2427"/>
                <a:gd name="connsiteY69" fmla="*/ 777 h 1469"/>
                <a:gd name="connsiteX70" fmla="*/ 2269 w 2427"/>
                <a:gd name="connsiteY70" fmla="*/ 762 h 1469"/>
                <a:gd name="connsiteX71" fmla="*/ 2242 w 2427"/>
                <a:gd name="connsiteY71" fmla="*/ 743 h 1469"/>
                <a:gd name="connsiteX72" fmla="*/ 2213 w 2427"/>
                <a:gd name="connsiteY72" fmla="*/ 725 h 1469"/>
                <a:gd name="connsiteX73" fmla="*/ 2181 w 2427"/>
                <a:gd name="connsiteY73" fmla="*/ 706 h 1469"/>
                <a:gd name="connsiteX74" fmla="*/ 2147 w 2427"/>
                <a:gd name="connsiteY74" fmla="*/ 688 h 1469"/>
                <a:gd name="connsiteX75" fmla="*/ 2112 w 2427"/>
                <a:gd name="connsiteY75" fmla="*/ 672 h 1469"/>
                <a:gd name="connsiteX76" fmla="*/ 2074 w 2427"/>
                <a:gd name="connsiteY76" fmla="*/ 656 h 1469"/>
                <a:gd name="connsiteX77" fmla="*/ 2034 w 2427"/>
                <a:gd name="connsiteY77" fmla="*/ 640 h 1469"/>
                <a:gd name="connsiteX78" fmla="*/ 1993 w 2427"/>
                <a:gd name="connsiteY78" fmla="*/ 625 h 1469"/>
                <a:gd name="connsiteX79" fmla="*/ 1950 w 2427"/>
                <a:gd name="connsiteY79" fmla="*/ 611 h 1469"/>
                <a:gd name="connsiteX80" fmla="*/ 1904 w 2427"/>
                <a:gd name="connsiteY80" fmla="*/ 598 h 1469"/>
                <a:gd name="connsiteX81" fmla="*/ 1857 w 2427"/>
                <a:gd name="connsiteY81" fmla="*/ 585 h 1469"/>
                <a:gd name="connsiteX82" fmla="*/ 1808 w 2427"/>
                <a:gd name="connsiteY82" fmla="*/ 574 h 1469"/>
                <a:gd name="connsiteX83" fmla="*/ 1758 w 2427"/>
                <a:gd name="connsiteY83" fmla="*/ 563 h 1469"/>
                <a:gd name="connsiteX84" fmla="*/ 1707 w 2427"/>
                <a:gd name="connsiteY84" fmla="*/ 553 h 1469"/>
                <a:gd name="connsiteX85" fmla="*/ 1654 w 2427"/>
                <a:gd name="connsiteY85" fmla="*/ 543 h 1469"/>
                <a:gd name="connsiteX86" fmla="*/ 1599 w 2427"/>
                <a:gd name="connsiteY86" fmla="*/ 535 h 1469"/>
                <a:gd name="connsiteX87" fmla="*/ 1599 w 2427"/>
                <a:gd name="connsiteY87" fmla="*/ 535 h 1469"/>
                <a:gd name="connsiteX88" fmla="*/ 1595 w 2427"/>
                <a:gd name="connsiteY88" fmla="*/ 471 h 1469"/>
                <a:gd name="connsiteX89" fmla="*/ 1487 w 2427"/>
                <a:gd name="connsiteY89" fmla="*/ 471 h 1469"/>
                <a:gd name="connsiteX90" fmla="*/ 1496 w 2427"/>
                <a:gd name="connsiteY90" fmla="*/ 637 h 1469"/>
                <a:gd name="connsiteX91" fmla="*/ 1491 w 2427"/>
                <a:gd name="connsiteY91" fmla="*/ 638 h 1469"/>
                <a:gd name="connsiteX92" fmla="*/ 1487 w 2427"/>
                <a:gd name="connsiteY92" fmla="*/ 639 h 1469"/>
                <a:gd name="connsiteX93" fmla="*/ 1482 w 2427"/>
                <a:gd name="connsiteY93" fmla="*/ 640 h 1469"/>
                <a:gd name="connsiteX94" fmla="*/ 1477 w 2427"/>
                <a:gd name="connsiteY94" fmla="*/ 642 h 1469"/>
                <a:gd name="connsiteX95" fmla="*/ 1473 w 2427"/>
                <a:gd name="connsiteY95" fmla="*/ 644 h 1469"/>
                <a:gd name="connsiteX96" fmla="*/ 1468 w 2427"/>
                <a:gd name="connsiteY96" fmla="*/ 645 h 1469"/>
                <a:gd name="connsiteX97" fmla="*/ 1462 w 2427"/>
                <a:gd name="connsiteY97" fmla="*/ 646 h 1469"/>
                <a:gd name="connsiteX98" fmla="*/ 1458 w 2427"/>
                <a:gd name="connsiteY98" fmla="*/ 647 h 1469"/>
                <a:gd name="connsiteX99" fmla="*/ 1467 w 2427"/>
                <a:gd name="connsiteY99" fmla="*/ 643 h 1469"/>
                <a:gd name="connsiteX100" fmla="*/ 1418 w 2427"/>
                <a:gd name="connsiteY100" fmla="*/ 561 h 1469"/>
                <a:gd name="connsiteX101" fmla="*/ 1405 w 2427"/>
                <a:gd name="connsiteY101" fmla="*/ 452 h 1469"/>
                <a:gd name="connsiteX102" fmla="*/ 1417 w 2427"/>
                <a:gd name="connsiteY102" fmla="*/ 442 h 1469"/>
                <a:gd name="connsiteX103" fmla="*/ 1427 w 2427"/>
                <a:gd name="connsiteY103" fmla="*/ 430 h 1469"/>
                <a:gd name="connsiteX104" fmla="*/ 1438 w 2427"/>
                <a:gd name="connsiteY104" fmla="*/ 417 h 1469"/>
                <a:gd name="connsiteX105" fmla="*/ 1447 w 2427"/>
                <a:gd name="connsiteY105" fmla="*/ 403 h 1469"/>
                <a:gd name="connsiteX106" fmla="*/ 1456 w 2427"/>
                <a:gd name="connsiteY106" fmla="*/ 388 h 1469"/>
                <a:gd name="connsiteX107" fmla="*/ 1465 w 2427"/>
                <a:gd name="connsiteY107" fmla="*/ 372 h 1469"/>
                <a:gd name="connsiteX108" fmla="*/ 1472 w 2427"/>
                <a:gd name="connsiteY108" fmla="*/ 354 h 1469"/>
                <a:gd name="connsiteX109" fmla="*/ 1479 w 2427"/>
                <a:gd name="connsiteY109" fmla="*/ 337 h 1469"/>
                <a:gd name="connsiteX110" fmla="*/ 1487 w 2427"/>
                <a:gd name="connsiteY110" fmla="*/ 471 h 1469"/>
                <a:gd name="connsiteX111" fmla="*/ 1595 w 2427"/>
                <a:gd name="connsiteY111" fmla="*/ 471 h 1469"/>
                <a:gd name="connsiteX112" fmla="*/ 1585 w 2427"/>
                <a:gd name="connsiteY112" fmla="*/ 273 h 1469"/>
                <a:gd name="connsiteX113" fmla="*/ 1584 w 2427"/>
                <a:gd name="connsiteY113" fmla="*/ 265 h 1469"/>
                <a:gd name="connsiteX114" fmla="*/ 1580 w 2427"/>
                <a:gd name="connsiteY114" fmla="*/ 257 h 1469"/>
                <a:gd name="connsiteX115" fmla="*/ 1576 w 2427"/>
                <a:gd name="connsiteY115" fmla="*/ 250 h 1469"/>
                <a:gd name="connsiteX116" fmla="*/ 1570 w 2427"/>
                <a:gd name="connsiteY116" fmla="*/ 243 h 1469"/>
                <a:gd name="connsiteX117" fmla="*/ 1563 w 2427"/>
                <a:gd name="connsiteY117" fmla="*/ 237 h 1469"/>
                <a:gd name="connsiteX118" fmla="*/ 1556 w 2427"/>
                <a:gd name="connsiteY118" fmla="*/ 234 h 1469"/>
                <a:gd name="connsiteX119" fmla="*/ 1546 w 2427"/>
                <a:gd name="connsiteY119" fmla="*/ 231 h 1469"/>
                <a:gd name="connsiteX120" fmla="*/ 1538 w 2427"/>
                <a:gd name="connsiteY120" fmla="*/ 230 h 1469"/>
                <a:gd name="connsiteX121" fmla="*/ 1517 w 2427"/>
                <a:gd name="connsiteY121" fmla="*/ 230 h 1469"/>
                <a:gd name="connsiteX122" fmla="*/ 1511 w 2427"/>
                <a:gd name="connsiteY122" fmla="*/ 230 h 1469"/>
                <a:gd name="connsiteX123" fmla="*/ 1505 w 2427"/>
                <a:gd name="connsiteY123" fmla="*/ 231 h 1469"/>
                <a:gd name="connsiteX124" fmla="*/ 1501 w 2427"/>
                <a:gd name="connsiteY124" fmla="*/ 234 h 1469"/>
                <a:gd name="connsiteX125" fmla="*/ 1495 w 2427"/>
                <a:gd name="connsiteY125" fmla="*/ 236 h 1469"/>
                <a:gd name="connsiteX126" fmla="*/ 1495 w 2427"/>
                <a:gd name="connsiteY126" fmla="*/ 236 h 1469"/>
                <a:gd name="connsiteX127" fmla="*/ 1495 w 2427"/>
                <a:gd name="connsiteY127" fmla="*/ 235 h 1469"/>
                <a:gd name="connsiteX128" fmla="*/ 1495 w 2427"/>
                <a:gd name="connsiteY128" fmla="*/ 235 h 1469"/>
                <a:gd name="connsiteX129" fmla="*/ 1495 w 2427"/>
                <a:gd name="connsiteY129" fmla="*/ 235 h 1469"/>
                <a:gd name="connsiteX130" fmla="*/ 1493 w 2427"/>
                <a:gd name="connsiteY130" fmla="*/ 212 h 1469"/>
                <a:gd name="connsiteX131" fmla="*/ 1488 w 2427"/>
                <a:gd name="connsiteY131" fmla="*/ 188 h 1469"/>
                <a:gd name="connsiteX132" fmla="*/ 1481 w 2427"/>
                <a:gd name="connsiteY132" fmla="*/ 166 h 1469"/>
                <a:gd name="connsiteX133" fmla="*/ 1473 w 2427"/>
                <a:gd name="connsiteY133" fmla="*/ 145 h 1469"/>
                <a:gd name="connsiteX134" fmla="*/ 1462 w 2427"/>
                <a:gd name="connsiteY134" fmla="*/ 124 h 1469"/>
                <a:gd name="connsiteX135" fmla="*/ 1449 w 2427"/>
                <a:gd name="connsiteY135" fmla="*/ 105 h 1469"/>
                <a:gd name="connsiteX136" fmla="*/ 1434 w 2427"/>
                <a:gd name="connsiteY136" fmla="*/ 86 h 1469"/>
                <a:gd name="connsiteX137" fmla="*/ 1418 w 2427"/>
                <a:gd name="connsiteY137" fmla="*/ 69 h 1469"/>
                <a:gd name="connsiteX138" fmla="*/ 1399 w 2427"/>
                <a:gd name="connsiteY138" fmla="*/ 54 h 1469"/>
                <a:gd name="connsiteX139" fmla="*/ 1379 w 2427"/>
                <a:gd name="connsiteY139" fmla="*/ 40 h 1469"/>
                <a:gd name="connsiteX140" fmla="*/ 1359 w 2427"/>
                <a:gd name="connsiteY140" fmla="*/ 28 h 1469"/>
                <a:gd name="connsiteX141" fmla="*/ 1338 w 2427"/>
                <a:gd name="connsiteY141" fmla="*/ 18 h 1469"/>
                <a:gd name="connsiteX142" fmla="*/ 1316 w 2427"/>
                <a:gd name="connsiteY142" fmla="*/ 11 h 1469"/>
                <a:gd name="connsiteX143" fmla="*/ 1294 w 2427"/>
                <a:gd name="connsiteY143" fmla="*/ 5 h 1469"/>
                <a:gd name="connsiteX144" fmla="*/ 1271 w 2427"/>
                <a:gd name="connsiteY144" fmla="*/ 1 h 1469"/>
                <a:gd name="connsiteX145" fmla="*/ 1247 w 2427"/>
                <a:gd name="connsiteY145" fmla="*/ 0 h 1469"/>
                <a:gd name="connsiteX146" fmla="*/ 1225 w 2427"/>
                <a:gd name="connsiteY146" fmla="*/ 1 h 1469"/>
                <a:gd name="connsiteX147" fmla="*/ 1204 w 2427"/>
                <a:gd name="connsiteY147" fmla="*/ 4 h 1469"/>
                <a:gd name="connsiteX148" fmla="*/ 1183 w 2427"/>
                <a:gd name="connsiteY148" fmla="*/ 9 h 1469"/>
                <a:gd name="connsiteX149" fmla="*/ 1163 w 2427"/>
                <a:gd name="connsiteY149" fmla="*/ 15 h 1469"/>
                <a:gd name="connsiteX150" fmla="*/ 1144 w 2427"/>
                <a:gd name="connsiteY150" fmla="*/ 25 h 1469"/>
                <a:gd name="connsiteX151" fmla="*/ 1127 w 2427"/>
                <a:gd name="connsiteY151" fmla="*/ 34 h 1469"/>
                <a:gd name="connsiteX152" fmla="*/ 1110 w 2427"/>
                <a:gd name="connsiteY152" fmla="*/ 46 h 1469"/>
                <a:gd name="connsiteX153" fmla="*/ 1095 w 2427"/>
                <a:gd name="connsiteY153" fmla="*/ 60 h 1469"/>
                <a:gd name="connsiteX154" fmla="*/ 1080 w 2427"/>
                <a:gd name="connsiteY154" fmla="*/ 74 h 1469"/>
                <a:gd name="connsiteX155" fmla="*/ 1068 w 2427"/>
                <a:gd name="connsiteY155" fmla="*/ 90 h 1469"/>
                <a:gd name="connsiteX156" fmla="*/ 1057 w 2427"/>
                <a:gd name="connsiteY156" fmla="*/ 106 h 1469"/>
                <a:gd name="connsiteX157" fmla="*/ 1047 w 2427"/>
                <a:gd name="connsiteY157" fmla="*/ 125 h 1469"/>
                <a:gd name="connsiteX158" fmla="*/ 1039 w 2427"/>
                <a:gd name="connsiteY158" fmla="*/ 144 h 1469"/>
                <a:gd name="connsiteX159" fmla="*/ 1033 w 2427"/>
                <a:gd name="connsiteY159" fmla="*/ 164 h 1469"/>
                <a:gd name="connsiteX160" fmla="*/ 1029 w 2427"/>
                <a:gd name="connsiteY160" fmla="*/ 185 h 1469"/>
                <a:gd name="connsiteX161" fmla="*/ 1026 w 2427"/>
                <a:gd name="connsiteY161" fmla="*/ 207 h 1469"/>
                <a:gd name="connsiteX162" fmla="*/ 1003 w 2427"/>
                <a:gd name="connsiteY162" fmla="*/ 227 h 1469"/>
                <a:gd name="connsiteX163" fmla="*/ 976 w 2427"/>
                <a:gd name="connsiteY163" fmla="*/ 251 h 1469"/>
                <a:gd name="connsiteX164" fmla="*/ 947 w 2427"/>
                <a:gd name="connsiteY164" fmla="*/ 279 h 1469"/>
                <a:gd name="connsiteX165" fmla="*/ 919 w 2427"/>
                <a:gd name="connsiteY165" fmla="*/ 309 h 1469"/>
                <a:gd name="connsiteX166" fmla="*/ 893 w 2427"/>
                <a:gd name="connsiteY166" fmla="*/ 338 h 1469"/>
                <a:gd name="connsiteX167" fmla="*/ 873 w 2427"/>
                <a:gd name="connsiteY167" fmla="*/ 366 h 1469"/>
                <a:gd name="connsiteX168" fmla="*/ 860 w 2427"/>
                <a:gd name="connsiteY168" fmla="*/ 391 h 1469"/>
                <a:gd name="connsiteX169" fmla="*/ 858 w 2427"/>
                <a:gd name="connsiteY169" fmla="*/ 414 h 1469"/>
                <a:gd name="connsiteX170" fmla="*/ 860 w 2427"/>
                <a:gd name="connsiteY170" fmla="*/ 422 h 1469"/>
                <a:gd name="connsiteX171" fmla="*/ 864 w 2427"/>
                <a:gd name="connsiteY171" fmla="*/ 429 h 1469"/>
                <a:gd name="connsiteX172" fmla="*/ 870 w 2427"/>
                <a:gd name="connsiteY172" fmla="*/ 435 h 1469"/>
                <a:gd name="connsiteX173" fmla="*/ 877 w 2427"/>
                <a:gd name="connsiteY173" fmla="*/ 439 h 1469"/>
                <a:gd name="connsiteX174" fmla="*/ 887 w 2427"/>
                <a:gd name="connsiteY174" fmla="*/ 444 h 1469"/>
                <a:gd name="connsiteX175" fmla="*/ 898 w 2427"/>
                <a:gd name="connsiteY175" fmla="*/ 449 h 1469"/>
                <a:gd name="connsiteX176" fmla="*/ 911 w 2427"/>
                <a:gd name="connsiteY176" fmla="*/ 452 h 1469"/>
                <a:gd name="connsiteX177" fmla="*/ 923 w 2427"/>
                <a:gd name="connsiteY177" fmla="*/ 456 h 1469"/>
                <a:gd name="connsiteX178" fmla="*/ 936 w 2427"/>
                <a:gd name="connsiteY178" fmla="*/ 459 h 1469"/>
                <a:gd name="connsiteX179" fmla="*/ 950 w 2427"/>
                <a:gd name="connsiteY179" fmla="*/ 462 h 1469"/>
                <a:gd name="connsiteX180" fmla="*/ 964 w 2427"/>
                <a:gd name="connsiteY180" fmla="*/ 465 h 1469"/>
                <a:gd name="connsiteX181" fmla="*/ 978 w 2427"/>
                <a:gd name="connsiteY181" fmla="*/ 466 h 1469"/>
                <a:gd name="connsiteX182" fmla="*/ 991 w 2427"/>
                <a:gd name="connsiteY182" fmla="*/ 469 h 1469"/>
                <a:gd name="connsiteX183" fmla="*/ 1005 w 2427"/>
                <a:gd name="connsiteY183" fmla="*/ 470 h 1469"/>
                <a:gd name="connsiteX184" fmla="*/ 1018 w 2427"/>
                <a:gd name="connsiteY184" fmla="*/ 472 h 1469"/>
                <a:gd name="connsiteX185" fmla="*/ 1030 w 2427"/>
                <a:gd name="connsiteY185" fmla="*/ 473 h 1469"/>
                <a:gd name="connsiteX186" fmla="*/ 1041 w 2427"/>
                <a:gd name="connsiteY186" fmla="*/ 473 h 1469"/>
                <a:gd name="connsiteX187" fmla="*/ 1052 w 2427"/>
                <a:gd name="connsiteY187" fmla="*/ 474 h 1469"/>
                <a:gd name="connsiteX188" fmla="*/ 1061 w 2427"/>
                <a:gd name="connsiteY188" fmla="*/ 476 h 1469"/>
                <a:gd name="connsiteX189" fmla="*/ 1069 w 2427"/>
                <a:gd name="connsiteY189" fmla="*/ 476 h 1469"/>
                <a:gd name="connsiteX190" fmla="*/ 1082 w 2427"/>
                <a:gd name="connsiteY190" fmla="*/ 589 h 1469"/>
                <a:gd name="connsiteX191" fmla="*/ 1082 w 2427"/>
                <a:gd name="connsiteY191" fmla="*/ 593 h 1469"/>
                <a:gd name="connsiteX192" fmla="*/ 1074 w 2427"/>
                <a:gd name="connsiteY192" fmla="*/ 590 h 1469"/>
                <a:gd name="connsiteX193" fmla="*/ 1067 w 2427"/>
                <a:gd name="connsiteY193" fmla="*/ 588 h 1469"/>
                <a:gd name="connsiteX194" fmla="*/ 1059 w 2427"/>
                <a:gd name="connsiteY194" fmla="*/ 588 h 1469"/>
                <a:gd name="connsiteX195" fmla="*/ 1051 w 2427"/>
                <a:gd name="connsiteY195" fmla="*/ 590 h 1469"/>
                <a:gd name="connsiteX196" fmla="*/ 1046 w 2427"/>
                <a:gd name="connsiteY196" fmla="*/ 591 h 1469"/>
                <a:gd name="connsiteX197" fmla="*/ 1043 w 2427"/>
                <a:gd name="connsiteY197" fmla="*/ 593 h 1469"/>
                <a:gd name="connsiteX198" fmla="*/ 1039 w 2427"/>
                <a:gd name="connsiteY198" fmla="*/ 594 h 1469"/>
                <a:gd name="connsiteX199" fmla="*/ 1037 w 2427"/>
                <a:gd name="connsiteY199" fmla="*/ 595 h 1469"/>
                <a:gd name="connsiteX200" fmla="*/ 969 w 2427"/>
                <a:gd name="connsiteY200" fmla="*/ 501 h 1469"/>
                <a:gd name="connsiteX201" fmla="*/ 968 w 2427"/>
                <a:gd name="connsiteY201" fmla="*/ 500 h 1469"/>
                <a:gd name="connsiteX202" fmla="*/ 963 w 2427"/>
                <a:gd name="connsiteY202" fmla="*/ 497 h 1469"/>
                <a:gd name="connsiteX203" fmla="*/ 957 w 2427"/>
                <a:gd name="connsiteY203" fmla="*/ 493 h 1469"/>
                <a:gd name="connsiteX204" fmla="*/ 951 w 2427"/>
                <a:gd name="connsiteY204" fmla="*/ 491 h 1469"/>
                <a:gd name="connsiteX205" fmla="*/ 943 w 2427"/>
                <a:gd name="connsiteY205" fmla="*/ 488 h 1469"/>
                <a:gd name="connsiteX206" fmla="*/ 936 w 2427"/>
                <a:gd name="connsiteY206" fmla="*/ 488 h 1469"/>
                <a:gd name="connsiteX207" fmla="*/ 928 w 2427"/>
                <a:gd name="connsiteY207" fmla="*/ 491 h 1469"/>
                <a:gd name="connsiteX208" fmla="*/ 920 w 2427"/>
                <a:gd name="connsiteY208" fmla="*/ 493 h 1469"/>
                <a:gd name="connsiteX209" fmla="*/ 912 w 2427"/>
                <a:gd name="connsiteY209" fmla="*/ 499 h 1469"/>
                <a:gd name="connsiteX210" fmla="*/ 900 w 2427"/>
                <a:gd name="connsiteY210" fmla="*/ 514 h 1469"/>
                <a:gd name="connsiteX211" fmla="*/ 897 w 2427"/>
                <a:gd name="connsiteY211" fmla="*/ 529 h 1469"/>
                <a:gd name="connsiteX212" fmla="*/ 899 w 2427"/>
                <a:gd name="connsiteY212" fmla="*/ 543 h 1469"/>
                <a:gd name="connsiteX213" fmla="*/ 904 w 2427"/>
                <a:gd name="connsiteY213" fmla="*/ 554 h 1469"/>
                <a:gd name="connsiteX214" fmla="*/ 906 w 2427"/>
                <a:gd name="connsiteY214" fmla="*/ 557 h 1469"/>
                <a:gd name="connsiteX215" fmla="*/ 912 w 2427"/>
                <a:gd name="connsiteY215" fmla="*/ 564 h 1469"/>
                <a:gd name="connsiteX216" fmla="*/ 920 w 2427"/>
                <a:gd name="connsiteY216" fmla="*/ 576 h 1469"/>
                <a:gd name="connsiteX217" fmla="*/ 930 w 2427"/>
                <a:gd name="connsiteY217" fmla="*/ 590 h 1469"/>
                <a:gd name="connsiteX218" fmla="*/ 941 w 2427"/>
                <a:gd name="connsiteY218" fmla="*/ 604 h 1469"/>
                <a:gd name="connsiteX219" fmla="*/ 953 w 2427"/>
                <a:gd name="connsiteY219" fmla="*/ 619 h 1469"/>
                <a:gd name="connsiteX220" fmla="*/ 962 w 2427"/>
                <a:gd name="connsiteY220" fmla="*/ 632 h 1469"/>
                <a:gd name="connsiteX221" fmla="*/ 970 w 2427"/>
                <a:gd name="connsiteY221" fmla="*/ 643 h 1469"/>
                <a:gd name="connsiteX222" fmla="*/ 944 w 2427"/>
                <a:gd name="connsiteY222" fmla="*/ 636 h 1469"/>
                <a:gd name="connsiteX223" fmla="*/ 922 w 2427"/>
                <a:gd name="connsiteY223" fmla="*/ 628 h 1469"/>
                <a:gd name="connsiteX224" fmla="*/ 902 w 2427"/>
                <a:gd name="connsiteY224" fmla="*/ 618 h 1469"/>
                <a:gd name="connsiteX225" fmla="*/ 886 w 2427"/>
                <a:gd name="connsiteY225" fmla="*/ 609 h 1469"/>
                <a:gd name="connsiteX226" fmla="*/ 873 w 2427"/>
                <a:gd name="connsiteY226" fmla="*/ 600 h 1469"/>
                <a:gd name="connsiteX227" fmla="*/ 863 w 2427"/>
                <a:gd name="connsiteY227" fmla="*/ 589 h 1469"/>
                <a:gd name="connsiteX228" fmla="*/ 857 w 2427"/>
                <a:gd name="connsiteY228" fmla="*/ 578 h 1469"/>
                <a:gd name="connsiteX229" fmla="*/ 854 w 2427"/>
                <a:gd name="connsiteY229" fmla="*/ 567 h 1469"/>
                <a:gd name="connsiteX230" fmla="*/ 853 w 2427"/>
                <a:gd name="connsiteY230" fmla="*/ 559 h 1469"/>
                <a:gd name="connsiteX231" fmla="*/ 853 w 2427"/>
                <a:gd name="connsiteY231" fmla="*/ 552 h 1469"/>
                <a:gd name="connsiteX232" fmla="*/ 853 w 2427"/>
                <a:gd name="connsiteY232" fmla="*/ 545 h 1469"/>
                <a:gd name="connsiteX233" fmla="*/ 854 w 2427"/>
                <a:gd name="connsiteY233" fmla="*/ 538 h 1469"/>
                <a:gd name="connsiteX234" fmla="*/ 856 w 2427"/>
                <a:gd name="connsiteY234" fmla="*/ 518 h 1469"/>
                <a:gd name="connsiteX235" fmla="*/ 837 w 2427"/>
                <a:gd name="connsiteY235" fmla="*/ 520 h 1469"/>
                <a:gd name="connsiteX236" fmla="*/ 802 w 2427"/>
                <a:gd name="connsiteY236" fmla="*/ 524 h 1469"/>
                <a:gd name="connsiteX237" fmla="*/ 767 w 2427"/>
                <a:gd name="connsiteY237" fmla="*/ 528 h 1469"/>
                <a:gd name="connsiteX238" fmla="*/ 732 w 2427"/>
                <a:gd name="connsiteY238" fmla="*/ 532 h 1469"/>
                <a:gd name="connsiteX239" fmla="*/ 698 w 2427"/>
                <a:gd name="connsiteY239" fmla="*/ 538 h 1469"/>
                <a:gd name="connsiteX240" fmla="*/ 664 w 2427"/>
                <a:gd name="connsiteY240" fmla="*/ 542 h 1469"/>
                <a:gd name="connsiteX241" fmla="*/ 631 w 2427"/>
                <a:gd name="connsiteY241" fmla="*/ 548 h 1469"/>
                <a:gd name="connsiteX242" fmla="*/ 600 w 2427"/>
                <a:gd name="connsiteY242" fmla="*/ 554 h 1469"/>
                <a:gd name="connsiteX243" fmla="*/ 567 w 2427"/>
                <a:gd name="connsiteY243" fmla="*/ 560 h 1469"/>
                <a:gd name="connsiteX244" fmla="*/ 537 w 2427"/>
                <a:gd name="connsiteY244" fmla="*/ 567 h 1469"/>
                <a:gd name="connsiteX245" fmla="*/ 506 w 2427"/>
                <a:gd name="connsiteY245" fmla="*/ 574 h 1469"/>
                <a:gd name="connsiteX246" fmla="*/ 476 w 2427"/>
                <a:gd name="connsiteY246" fmla="*/ 581 h 1469"/>
                <a:gd name="connsiteX247" fmla="*/ 447 w 2427"/>
                <a:gd name="connsiteY247" fmla="*/ 589 h 1469"/>
                <a:gd name="connsiteX248" fmla="*/ 417 w 2427"/>
                <a:gd name="connsiteY248" fmla="*/ 596 h 1469"/>
                <a:gd name="connsiteX249" fmla="*/ 390 w 2427"/>
                <a:gd name="connsiteY249" fmla="*/ 604 h 1469"/>
                <a:gd name="connsiteX250" fmla="*/ 362 w 2427"/>
                <a:gd name="connsiteY250" fmla="*/ 614 h 1469"/>
                <a:gd name="connsiteX251" fmla="*/ 337 w 2427"/>
                <a:gd name="connsiteY251" fmla="*/ 622 h 1469"/>
                <a:gd name="connsiteX252" fmla="*/ 311 w 2427"/>
                <a:gd name="connsiteY252" fmla="*/ 631 h 1469"/>
                <a:gd name="connsiteX253" fmla="*/ 285 w 2427"/>
                <a:gd name="connsiteY253" fmla="*/ 640 h 1469"/>
                <a:gd name="connsiteX254" fmla="*/ 262 w 2427"/>
                <a:gd name="connsiteY254" fmla="*/ 650 h 1469"/>
                <a:gd name="connsiteX255" fmla="*/ 238 w 2427"/>
                <a:gd name="connsiteY255" fmla="*/ 660 h 1469"/>
                <a:gd name="connsiteX256" fmla="*/ 215 w 2427"/>
                <a:gd name="connsiteY256" fmla="*/ 671 h 1469"/>
                <a:gd name="connsiteX257" fmla="*/ 194 w 2427"/>
                <a:gd name="connsiteY257" fmla="*/ 681 h 1469"/>
                <a:gd name="connsiteX258" fmla="*/ 173 w 2427"/>
                <a:gd name="connsiteY258" fmla="*/ 692 h 1469"/>
                <a:gd name="connsiteX259" fmla="*/ 153 w 2427"/>
                <a:gd name="connsiteY259" fmla="*/ 702 h 1469"/>
                <a:gd name="connsiteX260" fmla="*/ 134 w 2427"/>
                <a:gd name="connsiteY260" fmla="*/ 714 h 1469"/>
                <a:gd name="connsiteX261" fmla="*/ 116 w 2427"/>
                <a:gd name="connsiteY261" fmla="*/ 726 h 1469"/>
                <a:gd name="connsiteX262" fmla="*/ 98 w 2427"/>
                <a:gd name="connsiteY262" fmla="*/ 737 h 1469"/>
                <a:gd name="connsiteX263" fmla="*/ 82 w 2427"/>
                <a:gd name="connsiteY263" fmla="*/ 749 h 1469"/>
                <a:gd name="connsiteX264" fmla="*/ 67 w 2427"/>
                <a:gd name="connsiteY264" fmla="*/ 762 h 1469"/>
                <a:gd name="connsiteX265" fmla="*/ 53 w 2427"/>
                <a:gd name="connsiteY265" fmla="*/ 774 h 1469"/>
                <a:gd name="connsiteX266" fmla="*/ 40 w 2427"/>
                <a:gd name="connsiteY266" fmla="*/ 787 h 1469"/>
                <a:gd name="connsiteX267" fmla="*/ 27 w 2427"/>
                <a:gd name="connsiteY267" fmla="*/ 799 h 1469"/>
                <a:gd name="connsiteX268" fmla="*/ 8 w 2427"/>
                <a:gd name="connsiteY268" fmla="*/ 836 h 1469"/>
                <a:gd name="connsiteX269" fmla="*/ 0 w 2427"/>
                <a:gd name="connsiteY269" fmla="*/ 882 h 1469"/>
                <a:gd name="connsiteX270" fmla="*/ 0 w 2427"/>
                <a:gd name="connsiteY270" fmla="*/ 927 h 1469"/>
                <a:gd name="connsiteX271" fmla="*/ 1 w 2427"/>
                <a:gd name="connsiteY271" fmla="*/ 958 h 1469"/>
                <a:gd name="connsiteX272" fmla="*/ 4 w 2427"/>
                <a:gd name="connsiteY272" fmla="*/ 983 h 1469"/>
                <a:gd name="connsiteX273" fmla="*/ 8 w 2427"/>
                <a:gd name="connsiteY273" fmla="*/ 1009 h 1469"/>
                <a:gd name="connsiteX274" fmla="*/ 14 w 2427"/>
                <a:gd name="connsiteY274" fmla="*/ 1034 h 1469"/>
                <a:gd name="connsiteX275" fmla="*/ 21 w 2427"/>
                <a:gd name="connsiteY275" fmla="*/ 1059 h 1469"/>
                <a:gd name="connsiteX276" fmla="*/ 29 w 2427"/>
                <a:gd name="connsiteY276" fmla="*/ 1082 h 1469"/>
                <a:gd name="connsiteX277" fmla="*/ 40 w 2427"/>
                <a:gd name="connsiteY277" fmla="*/ 1103 h 1469"/>
                <a:gd name="connsiteX278" fmla="*/ 51 w 2427"/>
                <a:gd name="connsiteY278" fmla="*/ 1122 h 1469"/>
                <a:gd name="connsiteX279" fmla="*/ 64 w 2427"/>
                <a:gd name="connsiteY279" fmla="*/ 1136 h 1469"/>
                <a:gd name="connsiteX280" fmla="*/ 81 w 2427"/>
                <a:gd name="connsiteY280" fmla="*/ 1149 h 1469"/>
                <a:gd name="connsiteX281" fmla="*/ 98 w 2427"/>
                <a:gd name="connsiteY281" fmla="*/ 1162 h 1469"/>
                <a:gd name="connsiteX282" fmla="*/ 118 w 2427"/>
                <a:gd name="connsiteY282" fmla="*/ 1173 h 1469"/>
                <a:gd name="connsiteX283" fmla="*/ 138 w 2427"/>
                <a:gd name="connsiteY283" fmla="*/ 1184 h 1469"/>
                <a:gd name="connsiteX284" fmla="*/ 160 w 2427"/>
                <a:gd name="connsiteY284" fmla="*/ 1193 h 1469"/>
                <a:gd name="connsiteX285" fmla="*/ 184 w 2427"/>
                <a:gd name="connsiteY285" fmla="*/ 1203 h 1469"/>
                <a:gd name="connsiteX286" fmla="*/ 208 w 2427"/>
                <a:gd name="connsiteY286" fmla="*/ 1211 h 1469"/>
                <a:gd name="connsiteX287" fmla="*/ 234 w 2427"/>
                <a:gd name="connsiteY287" fmla="*/ 1218 h 1469"/>
                <a:gd name="connsiteX288" fmla="*/ 242 w 2427"/>
                <a:gd name="connsiteY288" fmla="*/ 1239 h 1469"/>
                <a:gd name="connsiteX289" fmla="*/ 250 w 2427"/>
                <a:gd name="connsiteY289" fmla="*/ 1259 h 1469"/>
                <a:gd name="connsiteX290" fmla="*/ 261 w 2427"/>
                <a:gd name="connsiteY290" fmla="*/ 1279 h 1469"/>
                <a:gd name="connsiteX291" fmla="*/ 272 w 2427"/>
                <a:gd name="connsiteY291" fmla="*/ 1298 h 1469"/>
                <a:gd name="connsiteX292" fmla="*/ 285 w 2427"/>
                <a:gd name="connsiteY292" fmla="*/ 1317 h 1469"/>
                <a:gd name="connsiteX293" fmla="*/ 298 w 2427"/>
                <a:gd name="connsiteY293" fmla="*/ 1335 h 1469"/>
                <a:gd name="connsiteX294" fmla="*/ 313 w 2427"/>
                <a:gd name="connsiteY294" fmla="*/ 1352 h 1469"/>
                <a:gd name="connsiteX295" fmla="*/ 330 w 2427"/>
                <a:gd name="connsiteY295" fmla="*/ 1368 h 1469"/>
                <a:gd name="connsiteX296" fmla="*/ 342 w 2427"/>
                <a:gd name="connsiteY296" fmla="*/ 1380 h 1469"/>
                <a:gd name="connsiteX297" fmla="*/ 357 w 2427"/>
                <a:gd name="connsiteY297" fmla="*/ 1392 h 1469"/>
                <a:gd name="connsiteX298" fmla="*/ 371 w 2427"/>
                <a:gd name="connsiteY298" fmla="*/ 1402 h 1469"/>
                <a:gd name="connsiteX299" fmla="*/ 385 w 2427"/>
                <a:gd name="connsiteY299" fmla="*/ 1412 h 1469"/>
                <a:gd name="connsiteX300" fmla="*/ 400 w 2427"/>
                <a:gd name="connsiteY300" fmla="*/ 1421 h 1469"/>
                <a:gd name="connsiteX301" fmla="*/ 415 w 2427"/>
                <a:gd name="connsiteY301" fmla="*/ 1429 h 1469"/>
                <a:gd name="connsiteX302" fmla="*/ 430 w 2427"/>
                <a:gd name="connsiteY302" fmla="*/ 1436 h 1469"/>
                <a:gd name="connsiteX303" fmla="*/ 447 w 2427"/>
                <a:gd name="connsiteY303" fmla="*/ 1443 h 1469"/>
                <a:gd name="connsiteX304" fmla="*/ 462 w 2427"/>
                <a:gd name="connsiteY304" fmla="*/ 1449 h 1469"/>
                <a:gd name="connsiteX305" fmla="*/ 478 w 2427"/>
                <a:gd name="connsiteY305" fmla="*/ 1455 h 1469"/>
                <a:gd name="connsiteX306" fmla="*/ 494 w 2427"/>
                <a:gd name="connsiteY306" fmla="*/ 1458 h 1469"/>
                <a:gd name="connsiteX307" fmla="*/ 512 w 2427"/>
                <a:gd name="connsiteY307" fmla="*/ 1462 h 1469"/>
                <a:gd name="connsiteX308" fmla="*/ 528 w 2427"/>
                <a:gd name="connsiteY308" fmla="*/ 1465 h 1469"/>
                <a:gd name="connsiteX309" fmla="*/ 546 w 2427"/>
                <a:gd name="connsiteY309" fmla="*/ 1468 h 1469"/>
                <a:gd name="connsiteX310" fmla="*/ 562 w 2427"/>
                <a:gd name="connsiteY310" fmla="*/ 1469 h 1469"/>
                <a:gd name="connsiteX311" fmla="*/ 580 w 2427"/>
                <a:gd name="connsiteY311" fmla="*/ 1469 h 1469"/>
                <a:gd name="connsiteX312" fmla="*/ 597 w 2427"/>
                <a:gd name="connsiteY312" fmla="*/ 1469 h 1469"/>
                <a:gd name="connsiteX313" fmla="*/ 614 w 2427"/>
                <a:gd name="connsiteY313" fmla="*/ 1468 h 1469"/>
                <a:gd name="connsiteX314" fmla="*/ 631 w 2427"/>
                <a:gd name="connsiteY314" fmla="*/ 1465 h 1469"/>
                <a:gd name="connsiteX315" fmla="*/ 648 w 2427"/>
                <a:gd name="connsiteY315" fmla="*/ 1462 h 1469"/>
                <a:gd name="connsiteX316" fmla="*/ 664 w 2427"/>
                <a:gd name="connsiteY316" fmla="*/ 1458 h 1469"/>
                <a:gd name="connsiteX317" fmla="*/ 679 w 2427"/>
                <a:gd name="connsiteY317" fmla="*/ 1455 h 1469"/>
                <a:gd name="connsiteX318" fmla="*/ 695 w 2427"/>
                <a:gd name="connsiteY318" fmla="*/ 1449 h 1469"/>
                <a:gd name="connsiteX319" fmla="*/ 711 w 2427"/>
                <a:gd name="connsiteY319" fmla="*/ 1443 h 1469"/>
                <a:gd name="connsiteX320" fmla="*/ 726 w 2427"/>
                <a:gd name="connsiteY320" fmla="*/ 1436 h 1469"/>
                <a:gd name="connsiteX321" fmla="*/ 740 w 2427"/>
                <a:gd name="connsiteY321" fmla="*/ 1429 h 1469"/>
                <a:gd name="connsiteX322" fmla="*/ 754 w 2427"/>
                <a:gd name="connsiteY322" fmla="*/ 1421 h 1469"/>
                <a:gd name="connsiteX323" fmla="*/ 768 w 2427"/>
                <a:gd name="connsiteY323" fmla="*/ 1412 h 1469"/>
                <a:gd name="connsiteX324" fmla="*/ 781 w 2427"/>
                <a:gd name="connsiteY324" fmla="*/ 1402 h 1469"/>
                <a:gd name="connsiteX325" fmla="*/ 794 w 2427"/>
                <a:gd name="connsiteY325" fmla="*/ 1392 h 1469"/>
                <a:gd name="connsiteX326" fmla="*/ 807 w 2427"/>
                <a:gd name="connsiteY326" fmla="*/ 1380 h 1469"/>
                <a:gd name="connsiteX327" fmla="*/ 818 w 2427"/>
                <a:gd name="connsiteY327" fmla="*/ 1368 h 1469"/>
                <a:gd name="connsiteX328" fmla="*/ 830 w 2427"/>
                <a:gd name="connsiteY328" fmla="*/ 1356 h 1469"/>
                <a:gd name="connsiteX329" fmla="*/ 842 w 2427"/>
                <a:gd name="connsiteY329" fmla="*/ 1342 h 1469"/>
                <a:gd name="connsiteX330" fmla="*/ 851 w 2427"/>
                <a:gd name="connsiteY330" fmla="*/ 1326 h 1469"/>
                <a:gd name="connsiteX331" fmla="*/ 861 w 2427"/>
                <a:gd name="connsiteY331" fmla="*/ 1311 h 1469"/>
                <a:gd name="connsiteX332" fmla="*/ 870 w 2427"/>
                <a:gd name="connsiteY332" fmla="*/ 1296 h 1469"/>
                <a:gd name="connsiteX333" fmla="*/ 877 w 2427"/>
                <a:gd name="connsiteY333" fmla="*/ 1281 h 1469"/>
                <a:gd name="connsiteX334" fmla="*/ 884 w 2427"/>
                <a:gd name="connsiteY334" fmla="*/ 1264 h 1469"/>
                <a:gd name="connsiteX335" fmla="*/ 889 w 2427"/>
                <a:gd name="connsiteY335" fmla="*/ 1248 h 1469"/>
                <a:gd name="connsiteX336" fmla="*/ 908 w 2427"/>
                <a:gd name="connsiteY336" fmla="*/ 1248 h 1469"/>
                <a:gd name="connsiteX337" fmla="*/ 927 w 2427"/>
                <a:gd name="connsiteY337" fmla="*/ 1247 h 1469"/>
                <a:gd name="connsiteX338" fmla="*/ 946 w 2427"/>
                <a:gd name="connsiteY338" fmla="*/ 1247 h 1469"/>
                <a:gd name="connsiteX339" fmla="*/ 964 w 2427"/>
                <a:gd name="connsiteY339" fmla="*/ 1247 h 1469"/>
                <a:gd name="connsiteX340" fmla="*/ 983 w 2427"/>
                <a:gd name="connsiteY340" fmla="*/ 1246 h 1469"/>
                <a:gd name="connsiteX341" fmla="*/ 1002 w 2427"/>
                <a:gd name="connsiteY341" fmla="*/ 1246 h 1469"/>
                <a:gd name="connsiteX342" fmla="*/ 1020 w 2427"/>
                <a:gd name="connsiteY342" fmla="*/ 1246 h 1469"/>
                <a:gd name="connsiteX343" fmla="*/ 1039 w 2427"/>
                <a:gd name="connsiteY343" fmla="*/ 1245 h 1469"/>
                <a:gd name="connsiteX344" fmla="*/ 1058 w 2427"/>
                <a:gd name="connsiteY344" fmla="*/ 1245 h 1469"/>
                <a:gd name="connsiteX345" fmla="*/ 1078 w 2427"/>
                <a:gd name="connsiteY345" fmla="*/ 1245 h 1469"/>
                <a:gd name="connsiteX346" fmla="*/ 1096 w 2427"/>
                <a:gd name="connsiteY346" fmla="*/ 1245 h 1469"/>
                <a:gd name="connsiteX347" fmla="*/ 1116 w 2427"/>
                <a:gd name="connsiteY347" fmla="*/ 1243 h 1469"/>
                <a:gd name="connsiteX348" fmla="*/ 1135 w 2427"/>
                <a:gd name="connsiteY348" fmla="*/ 1243 h 1469"/>
                <a:gd name="connsiteX349" fmla="*/ 1155 w 2427"/>
                <a:gd name="connsiteY349" fmla="*/ 1243 h 1469"/>
                <a:gd name="connsiteX350" fmla="*/ 1174 w 2427"/>
                <a:gd name="connsiteY350" fmla="*/ 1243 h 1469"/>
                <a:gd name="connsiteX351" fmla="*/ 1193 w 2427"/>
                <a:gd name="connsiteY351" fmla="*/ 1243 h 1469"/>
                <a:gd name="connsiteX352" fmla="*/ 1214 w 2427"/>
                <a:gd name="connsiteY352" fmla="*/ 1243 h 1469"/>
                <a:gd name="connsiteX353" fmla="*/ 1235 w 2427"/>
                <a:gd name="connsiteY353" fmla="*/ 1243 h 1469"/>
                <a:gd name="connsiteX354" fmla="*/ 1257 w 2427"/>
                <a:gd name="connsiteY354" fmla="*/ 1243 h 1469"/>
                <a:gd name="connsiteX355" fmla="*/ 1278 w 2427"/>
                <a:gd name="connsiteY355" fmla="*/ 1245 h 1469"/>
                <a:gd name="connsiteX356" fmla="*/ 1299 w 2427"/>
                <a:gd name="connsiteY356" fmla="*/ 1245 h 1469"/>
                <a:gd name="connsiteX357" fmla="*/ 1320 w 2427"/>
                <a:gd name="connsiteY357" fmla="*/ 1245 h 1469"/>
                <a:gd name="connsiteX358" fmla="*/ 1339 w 2427"/>
                <a:gd name="connsiteY358" fmla="*/ 1246 h 1469"/>
                <a:gd name="connsiteX359" fmla="*/ 1361 w 2427"/>
                <a:gd name="connsiteY359" fmla="*/ 1246 h 1469"/>
                <a:gd name="connsiteX360" fmla="*/ 1380 w 2427"/>
                <a:gd name="connsiteY360" fmla="*/ 1247 h 1469"/>
                <a:gd name="connsiteX361" fmla="*/ 1401 w 2427"/>
                <a:gd name="connsiteY361" fmla="*/ 1248 h 1469"/>
                <a:gd name="connsiteX362" fmla="*/ 1421 w 2427"/>
                <a:gd name="connsiteY362" fmla="*/ 1248 h 1469"/>
                <a:gd name="connsiteX363" fmla="*/ 1441 w 2427"/>
                <a:gd name="connsiteY363" fmla="*/ 1249 h 1469"/>
                <a:gd name="connsiteX364" fmla="*/ 1461 w 2427"/>
                <a:gd name="connsiteY364" fmla="*/ 1250 h 1469"/>
                <a:gd name="connsiteX365" fmla="*/ 1481 w 2427"/>
                <a:gd name="connsiteY365" fmla="*/ 1252 h 1469"/>
                <a:gd name="connsiteX366" fmla="*/ 1501 w 2427"/>
                <a:gd name="connsiteY366" fmla="*/ 1252 h 1469"/>
                <a:gd name="connsiteX367" fmla="*/ 1521 w 2427"/>
                <a:gd name="connsiteY367" fmla="*/ 1253 h 1469"/>
                <a:gd name="connsiteX368" fmla="*/ 1496 w 2427"/>
                <a:gd name="connsiteY368" fmla="*/ 1203 h 1469"/>
                <a:gd name="connsiteX369" fmla="*/ 1449 w 2427"/>
                <a:gd name="connsiteY369" fmla="*/ 1203 h 1469"/>
                <a:gd name="connsiteX370" fmla="*/ 1412 w 2427"/>
                <a:gd name="connsiteY370" fmla="*/ 1158 h 1469"/>
                <a:gd name="connsiteX371" fmla="*/ 1421 w 2427"/>
                <a:gd name="connsiteY371" fmla="*/ 1134 h 1469"/>
                <a:gd name="connsiteX372" fmla="*/ 1431 w 2427"/>
                <a:gd name="connsiteY372" fmla="*/ 1104 h 1469"/>
                <a:gd name="connsiteX373" fmla="*/ 1427 w 2427"/>
                <a:gd name="connsiteY373" fmla="*/ 1098 h 1469"/>
                <a:gd name="connsiteX374" fmla="*/ 1475 w 2427"/>
                <a:gd name="connsiteY374" fmla="*/ 1053 h 1469"/>
                <a:gd name="connsiteX375" fmla="*/ 1425 w 2427"/>
                <a:gd name="connsiteY375" fmla="*/ 1050 h 1469"/>
                <a:gd name="connsiteX376" fmla="*/ 1487 w 2427"/>
                <a:gd name="connsiteY376" fmla="*/ 891 h 1469"/>
                <a:gd name="connsiteX377" fmla="*/ 1538 w 2427"/>
                <a:gd name="connsiteY377" fmla="*/ 843 h 1469"/>
                <a:gd name="connsiteX378" fmla="*/ 1570 w 2427"/>
                <a:gd name="connsiteY378" fmla="*/ 795 h 1469"/>
                <a:gd name="connsiteX379" fmla="*/ 1629 w 2427"/>
                <a:gd name="connsiteY379" fmla="*/ 762 h 1469"/>
                <a:gd name="connsiteX380" fmla="*/ 1632 w 2427"/>
                <a:gd name="connsiteY380" fmla="*/ 804 h 1469"/>
                <a:gd name="connsiteX381" fmla="*/ 1643 w 2427"/>
                <a:gd name="connsiteY381" fmla="*/ 772 h 1469"/>
                <a:gd name="connsiteX382" fmla="*/ 1657 w 2427"/>
                <a:gd name="connsiteY382" fmla="*/ 782 h 1469"/>
                <a:gd name="connsiteX383" fmla="*/ 1673 w 2427"/>
                <a:gd name="connsiteY383" fmla="*/ 791 h 1469"/>
                <a:gd name="connsiteX384" fmla="*/ 1688 w 2427"/>
                <a:gd name="connsiteY384" fmla="*/ 754 h 1469"/>
                <a:gd name="connsiteX385" fmla="*/ 1703 w 2427"/>
                <a:gd name="connsiteY385" fmla="*/ 761 h 1469"/>
                <a:gd name="connsiteX386" fmla="*/ 1704 w 2427"/>
                <a:gd name="connsiteY386" fmla="*/ 720 h 1469"/>
                <a:gd name="connsiteX387" fmla="*/ 1701 w 2427"/>
                <a:gd name="connsiteY387" fmla="*/ 765 h 1469"/>
                <a:gd name="connsiteX388" fmla="*/ 1719 w 2427"/>
                <a:gd name="connsiteY388" fmla="*/ 723 h 1469"/>
                <a:gd name="connsiteX389" fmla="*/ 1735 w 2427"/>
                <a:gd name="connsiteY389" fmla="*/ 774 h 1469"/>
                <a:gd name="connsiteX390" fmla="*/ 1731 w 2427"/>
                <a:gd name="connsiteY390" fmla="*/ 726 h 1469"/>
                <a:gd name="connsiteX391" fmla="*/ 1731 w 2427"/>
                <a:gd name="connsiteY391" fmla="*/ 735 h 1469"/>
                <a:gd name="connsiteX392" fmla="*/ 1743 w 2427"/>
                <a:gd name="connsiteY392" fmla="*/ 738 h 1469"/>
                <a:gd name="connsiteX393" fmla="*/ 1755 w 2427"/>
                <a:gd name="connsiteY393" fmla="*/ 774 h 1469"/>
                <a:gd name="connsiteX394" fmla="*/ 1664 w 2427"/>
                <a:gd name="connsiteY394" fmla="*/ 732 h 1469"/>
                <a:gd name="connsiteX395" fmla="*/ 1659 w 2427"/>
                <a:gd name="connsiteY395" fmla="*/ 774 h 1469"/>
                <a:gd name="connsiteX396" fmla="*/ 1707 w 2427"/>
                <a:gd name="connsiteY396" fmla="*/ 738 h 1469"/>
                <a:gd name="connsiteX397" fmla="*/ 1743 w 2427"/>
                <a:gd name="connsiteY397" fmla="*/ 762 h 1469"/>
                <a:gd name="connsiteX398" fmla="*/ 1752 w 2427"/>
                <a:gd name="connsiteY398" fmla="*/ 729 h 1469"/>
                <a:gd name="connsiteX399" fmla="*/ 1836 w 2427"/>
                <a:gd name="connsiteY399" fmla="*/ 747 h 1469"/>
                <a:gd name="connsiteX400" fmla="*/ 1707 w 2427"/>
                <a:gd name="connsiteY400" fmla="*/ 741 h 1469"/>
                <a:gd name="connsiteX401" fmla="*/ 1722 w 2427"/>
                <a:gd name="connsiteY401" fmla="*/ 738 h 1469"/>
                <a:gd name="connsiteX402" fmla="*/ 1857 w 2427"/>
                <a:gd name="connsiteY402" fmla="*/ 735 h 1469"/>
                <a:gd name="connsiteX403" fmla="*/ 1830 w 2427"/>
                <a:gd name="connsiteY403" fmla="*/ 697 h 1469"/>
                <a:gd name="connsiteX404" fmla="*/ 2013 w 2427"/>
                <a:gd name="connsiteY404" fmla="*/ 780 h 1469"/>
                <a:gd name="connsiteX405" fmla="*/ 1920 w 2427"/>
                <a:gd name="connsiteY405" fmla="*/ 774 h 1469"/>
                <a:gd name="connsiteX406" fmla="*/ 1830 w 2427"/>
                <a:gd name="connsiteY406" fmla="*/ 741 h 1469"/>
                <a:gd name="connsiteX407" fmla="*/ 1796 w 2427"/>
                <a:gd name="connsiteY407" fmla="*/ 738 h 1469"/>
                <a:gd name="connsiteX408" fmla="*/ 1797 w 2427"/>
                <a:gd name="connsiteY408" fmla="*/ 738 h 1469"/>
                <a:gd name="connsiteX409" fmla="*/ 1729 w 2427"/>
                <a:gd name="connsiteY409" fmla="*/ 703 h 1469"/>
                <a:gd name="connsiteX410" fmla="*/ 1791 w 2427"/>
                <a:gd name="connsiteY410" fmla="*/ 708 h 1469"/>
                <a:gd name="connsiteX411" fmla="*/ 1583 w 2427"/>
                <a:gd name="connsiteY411" fmla="*/ 794 h 1469"/>
                <a:gd name="connsiteX412" fmla="*/ 1735 w 2427"/>
                <a:gd name="connsiteY412" fmla="*/ 749 h 1469"/>
                <a:gd name="connsiteX413" fmla="*/ 1392 w 2427"/>
                <a:gd name="connsiteY413" fmla="*/ 973 h 1469"/>
                <a:gd name="connsiteX414" fmla="*/ 1454 w 2427"/>
                <a:gd name="connsiteY414" fmla="*/ 925 h 1469"/>
                <a:gd name="connsiteX415" fmla="*/ 1542 w 2427"/>
                <a:gd name="connsiteY415" fmla="*/ 915 h 1469"/>
                <a:gd name="connsiteX416" fmla="*/ 1410 w 2427"/>
                <a:gd name="connsiteY416" fmla="*/ 840 h 1469"/>
                <a:gd name="connsiteX417" fmla="*/ 1494 w 2427"/>
                <a:gd name="connsiteY417" fmla="*/ 1011 h 1469"/>
                <a:gd name="connsiteX418" fmla="*/ 1416 w 2427"/>
                <a:gd name="connsiteY418" fmla="*/ 879 h 1469"/>
                <a:gd name="connsiteX419" fmla="*/ 1401 w 2427"/>
                <a:gd name="connsiteY419" fmla="*/ 837 h 1469"/>
                <a:gd name="connsiteX420" fmla="*/ 1454 w 2427"/>
                <a:gd name="connsiteY420" fmla="*/ 840 h 1469"/>
                <a:gd name="connsiteX421" fmla="*/ 1454 w 2427"/>
                <a:gd name="connsiteY421" fmla="*/ 918 h 1469"/>
                <a:gd name="connsiteX422" fmla="*/ 1380 w 2427"/>
                <a:gd name="connsiteY422" fmla="*/ 967 h 1469"/>
                <a:gd name="connsiteX423" fmla="*/ 1436 w 2427"/>
                <a:gd name="connsiteY423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163 w 2427"/>
                <a:gd name="connsiteY29" fmla="*/ 913 h 1469"/>
                <a:gd name="connsiteX30" fmla="*/ 2217 w 2427"/>
                <a:gd name="connsiteY30" fmla="*/ 948 h 1469"/>
                <a:gd name="connsiteX31" fmla="*/ 2194 w 2427"/>
                <a:gd name="connsiteY31" fmla="*/ 1057 h 1469"/>
                <a:gd name="connsiteX32" fmla="*/ 2203 w 2427"/>
                <a:gd name="connsiteY32" fmla="*/ 903 h 1469"/>
                <a:gd name="connsiteX33" fmla="*/ 2205 w 2427"/>
                <a:gd name="connsiteY33" fmla="*/ 947 h 1469"/>
                <a:gd name="connsiteX34" fmla="*/ 2158 w 2427"/>
                <a:gd name="connsiteY34" fmla="*/ 996 h 1469"/>
                <a:gd name="connsiteX35" fmla="*/ 2115 w 2427"/>
                <a:gd name="connsiteY35" fmla="*/ 949 h 1469"/>
                <a:gd name="connsiteX36" fmla="*/ 2121 w 2427"/>
                <a:gd name="connsiteY36" fmla="*/ 948 h 1469"/>
                <a:gd name="connsiteX37" fmla="*/ 2201 w 2427"/>
                <a:gd name="connsiteY37" fmla="*/ 996 h 1469"/>
                <a:gd name="connsiteX38" fmla="*/ 2205 w 2427"/>
                <a:gd name="connsiteY38" fmla="*/ 902 h 1469"/>
                <a:gd name="connsiteX39" fmla="*/ 2205 w 2427"/>
                <a:gd name="connsiteY39" fmla="*/ 948 h 1469"/>
                <a:gd name="connsiteX40" fmla="*/ 2203 w 2427"/>
                <a:gd name="connsiteY40" fmla="*/ 1129 h 1469"/>
                <a:gd name="connsiteX41" fmla="*/ 2205 w 2427"/>
                <a:gd name="connsiteY41" fmla="*/ 1082 h 1469"/>
                <a:gd name="connsiteX42" fmla="*/ 2201 w 2427"/>
                <a:gd name="connsiteY42" fmla="*/ 1084 h 1469"/>
                <a:gd name="connsiteX43" fmla="*/ 2208 w 2427"/>
                <a:gd name="connsiteY43" fmla="*/ 1083 h 1469"/>
                <a:gd name="connsiteX44" fmla="*/ 2205 w 2427"/>
                <a:gd name="connsiteY44" fmla="*/ 1080 h 1469"/>
                <a:gd name="connsiteX45" fmla="*/ 2199 w 2427"/>
                <a:gd name="connsiteY45" fmla="*/ 1080 h 1469"/>
                <a:gd name="connsiteX46" fmla="*/ 2171 w 2427"/>
                <a:gd name="connsiteY46" fmla="*/ 1224 h 1469"/>
                <a:gd name="connsiteX47" fmla="*/ 2213 w 2427"/>
                <a:gd name="connsiteY47" fmla="*/ 1179 h 1469"/>
                <a:gd name="connsiteX48" fmla="*/ 2183 w 2427"/>
                <a:gd name="connsiteY48" fmla="*/ 1219 h 1469"/>
                <a:gd name="connsiteX49" fmla="*/ 2195 w 2427"/>
                <a:gd name="connsiteY49" fmla="*/ 1213 h 1469"/>
                <a:gd name="connsiteX50" fmla="*/ 2207 w 2427"/>
                <a:gd name="connsiteY50" fmla="*/ 1208 h 1469"/>
                <a:gd name="connsiteX51" fmla="*/ 2218 w 2427"/>
                <a:gd name="connsiteY51" fmla="*/ 1203 h 1469"/>
                <a:gd name="connsiteX52" fmla="*/ 2230 w 2427"/>
                <a:gd name="connsiteY52" fmla="*/ 1197 h 1469"/>
                <a:gd name="connsiteX53" fmla="*/ 2241 w 2427"/>
                <a:gd name="connsiteY53" fmla="*/ 1191 h 1469"/>
                <a:gd name="connsiteX54" fmla="*/ 2251 w 2427"/>
                <a:gd name="connsiteY54" fmla="*/ 1185 h 1469"/>
                <a:gd name="connsiteX55" fmla="*/ 2261 w 2427"/>
                <a:gd name="connsiteY55" fmla="*/ 1178 h 1469"/>
                <a:gd name="connsiteX56" fmla="*/ 2279 w 2427"/>
                <a:gd name="connsiteY56" fmla="*/ 1160 h 1469"/>
                <a:gd name="connsiteX57" fmla="*/ 2294 w 2427"/>
                <a:gd name="connsiteY57" fmla="*/ 1138 h 1469"/>
                <a:gd name="connsiteX58" fmla="*/ 2307 w 2427"/>
                <a:gd name="connsiteY58" fmla="*/ 1111 h 1469"/>
                <a:gd name="connsiteX59" fmla="*/ 2317 w 2427"/>
                <a:gd name="connsiteY59" fmla="*/ 1082 h 1469"/>
                <a:gd name="connsiteX60" fmla="*/ 2324 w 2427"/>
                <a:gd name="connsiteY60" fmla="*/ 1051 h 1469"/>
                <a:gd name="connsiteX61" fmla="*/ 2328 w 2427"/>
                <a:gd name="connsiteY61" fmla="*/ 1018 h 1469"/>
                <a:gd name="connsiteX62" fmla="*/ 2331 w 2427"/>
                <a:gd name="connsiteY62" fmla="*/ 985 h 1469"/>
                <a:gd name="connsiteX63" fmla="*/ 2331 w 2427"/>
                <a:gd name="connsiteY63" fmla="*/ 954 h 1469"/>
                <a:gd name="connsiteX64" fmla="*/ 2329 w 2427"/>
                <a:gd name="connsiteY64" fmla="*/ 927 h 1469"/>
                <a:gd name="connsiteX65" fmla="*/ 2327 w 2427"/>
                <a:gd name="connsiteY65" fmla="*/ 899 h 1469"/>
                <a:gd name="connsiteX66" fmla="*/ 2322 w 2427"/>
                <a:gd name="connsiteY66" fmla="*/ 871 h 1469"/>
                <a:gd name="connsiteX67" fmla="*/ 2315 w 2427"/>
                <a:gd name="connsiteY67" fmla="*/ 844 h 1469"/>
                <a:gd name="connsiteX68" fmla="*/ 2307 w 2427"/>
                <a:gd name="connsiteY68" fmla="*/ 819 h 1469"/>
                <a:gd name="connsiteX69" fmla="*/ 2297 w 2427"/>
                <a:gd name="connsiteY69" fmla="*/ 796 h 1469"/>
                <a:gd name="connsiteX70" fmla="*/ 2284 w 2427"/>
                <a:gd name="connsiteY70" fmla="*/ 777 h 1469"/>
                <a:gd name="connsiteX71" fmla="*/ 2269 w 2427"/>
                <a:gd name="connsiteY71" fmla="*/ 762 h 1469"/>
                <a:gd name="connsiteX72" fmla="*/ 2242 w 2427"/>
                <a:gd name="connsiteY72" fmla="*/ 743 h 1469"/>
                <a:gd name="connsiteX73" fmla="*/ 2213 w 2427"/>
                <a:gd name="connsiteY73" fmla="*/ 725 h 1469"/>
                <a:gd name="connsiteX74" fmla="*/ 2181 w 2427"/>
                <a:gd name="connsiteY74" fmla="*/ 706 h 1469"/>
                <a:gd name="connsiteX75" fmla="*/ 2147 w 2427"/>
                <a:gd name="connsiteY75" fmla="*/ 688 h 1469"/>
                <a:gd name="connsiteX76" fmla="*/ 2112 w 2427"/>
                <a:gd name="connsiteY76" fmla="*/ 672 h 1469"/>
                <a:gd name="connsiteX77" fmla="*/ 2074 w 2427"/>
                <a:gd name="connsiteY77" fmla="*/ 656 h 1469"/>
                <a:gd name="connsiteX78" fmla="*/ 2034 w 2427"/>
                <a:gd name="connsiteY78" fmla="*/ 640 h 1469"/>
                <a:gd name="connsiteX79" fmla="*/ 1993 w 2427"/>
                <a:gd name="connsiteY79" fmla="*/ 625 h 1469"/>
                <a:gd name="connsiteX80" fmla="*/ 1950 w 2427"/>
                <a:gd name="connsiteY80" fmla="*/ 611 h 1469"/>
                <a:gd name="connsiteX81" fmla="*/ 1904 w 2427"/>
                <a:gd name="connsiteY81" fmla="*/ 598 h 1469"/>
                <a:gd name="connsiteX82" fmla="*/ 1857 w 2427"/>
                <a:gd name="connsiteY82" fmla="*/ 585 h 1469"/>
                <a:gd name="connsiteX83" fmla="*/ 1808 w 2427"/>
                <a:gd name="connsiteY83" fmla="*/ 574 h 1469"/>
                <a:gd name="connsiteX84" fmla="*/ 1758 w 2427"/>
                <a:gd name="connsiteY84" fmla="*/ 563 h 1469"/>
                <a:gd name="connsiteX85" fmla="*/ 1707 w 2427"/>
                <a:gd name="connsiteY85" fmla="*/ 553 h 1469"/>
                <a:gd name="connsiteX86" fmla="*/ 1654 w 2427"/>
                <a:gd name="connsiteY86" fmla="*/ 543 h 1469"/>
                <a:gd name="connsiteX87" fmla="*/ 1599 w 2427"/>
                <a:gd name="connsiteY87" fmla="*/ 535 h 1469"/>
                <a:gd name="connsiteX88" fmla="*/ 1599 w 2427"/>
                <a:gd name="connsiteY88" fmla="*/ 535 h 1469"/>
                <a:gd name="connsiteX89" fmla="*/ 1595 w 2427"/>
                <a:gd name="connsiteY89" fmla="*/ 471 h 1469"/>
                <a:gd name="connsiteX90" fmla="*/ 1487 w 2427"/>
                <a:gd name="connsiteY90" fmla="*/ 471 h 1469"/>
                <a:gd name="connsiteX91" fmla="*/ 1496 w 2427"/>
                <a:gd name="connsiteY91" fmla="*/ 637 h 1469"/>
                <a:gd name="connsiteX92" fmla="*/ 1491 w 2427"/>
                <a:gd name="connsiteY92" fmla="*/ 638 h 1469"/>
                <a:gd name="connsiteX93" fmla="*/ 1487 w 2427"/>
                <a:gd name="connsiteY93" fmla="*/ 639 h 1469"/>
                <a:gd name="connsiteX94" fmla="*/ 1482 w 2427"/>
                <a:gd name="connsiteY94" fmla="*/ 640 h 1469"/>
                <a:gd name="connsiteX95" fmla="*/ 1477 w 2427"/>
                <a:gd name="connsiteY95" fmla="*/ 642 h 1469"/>
                <a:gd name="connsiteX96" fmla="*/ 1473 w 2427"/>
                <a:gd name="connsiteY96" fmla="*/ 644 h 1469"/>
                <a:gd name="connsiteX97" fmla="*/ 1468 w 2427"/>
                <a:gd name="connsiteY97" fmla="*/ 645 h 1469"/>
                <a:gd name="connsiteX98" fmla="*/ 1462 w 2427"/>
                <a:gd name="connsiteY98" fmla="*/ 646 h 1469"/>
                <a:gd name="connsiteX99" fmla="*/ 1458 w 2427"/>
                <a:gd name="connsiteY99" fmla="*/ 647 h 1469"/>
                <a:gd name="connsiteX100" fmla="*/ 1467 w 2427"/>
                <a:gd name="connsiteY100" fmla="*/ 643 h 1469"/>
                <a:gd name="connsiteX101" fmla="*/ 1418 w 2427"/>
                <a:gd name="connsiteY101" fmla="*/ 561 h 1469"/>
                <a:gd name="connsiteX102" fmla="*/ 1405 w 2427"/>
                <a:gd name="connsiteY102" fmla="*/ 452 h 1469"/>
                <a:gd name="connsiteX103" fmla="*/ 1417 w 2427"/>
                <a:gd name="connsiteY103" fmla="*/ 442 h 1469"/>
                <a:gd name="connsiteX104" fmla="*/ 1427 w 2427"/>
                <a:gd name="connsiteY104" fmla="*/ 430 h 1469"/>
                <a:gd name="connsiteX105" fmla="*/ 1438 w 2427"/>
                <a:gd name="connsiteY105" fmla="*/ 417 h 1469"/>
                <a:gd name="connsiteX106" fmla="*/ 1447 w 2427"/>
                <a:gd name="connsiteY106" fmla="*/ 403 h 1469"/>
                <a:gd name="connsiteX107" fmla="*/ 1456 w 2427"/>
                <a:gd name="connsiteY107" fmla="*/ 388 h 1469"/>
                <a:gd name="connsiteX108" fmla="*/ 1465 w 2427"/>
                <a:gd name="connsiteY108" fmla="*/ 372 h 1469"/>
                <a:gd name="connsiteX109" fmla="*/ 1472 w 2427"/>
                <a:gd name="connsiteY109" fmla="*/ 354 h 1469"/>
                <a:gd name="connsiteX110" fmla="*/ 1479 w 2427"/>
                <a:gd name="connsiteY110" fmla="*/ 337 h 1469"/>
                <a:gd name="connsiteX111" fmla="*/ 1487 w 2427"/>
                <a:gd name="connsiteY111" fmla="*/ 471 h 1469"/>
                <a:gd name="connsiteX112" fmla="*/ 1595 w 2427"/>
                <a:gd name="connsiteY112" fmla="*/ 471 h 1469"/>
                <a:gd name="connsiteX113" fmla="*/ 1585 w 2427"/>
                <a:gd name="connsiteY113" fmla="*/ 273 h 1469"/>
                <a:gd name="connsiteX114" fmla="*/ 1584 w 2427"/>
                <a:gd name="connsiteY114" fmla="*/ 265 h 1469"/>
                <a:gd name="connsiteX115" fmla="*/ 1580 w 2427"/>
                <a:gd name="connsiteY115" fmla="*/ 257 h 1469"/>
                <a:gd name="connsiteX116" fmla="*/ 1576 w 2427"/>
                <a:gd name="connsiteY116" fmla="*/ 250 h 1469"/>
                <a:gd name="connsiteX117" fmla="*/ 1570 w 2427"/>
                <a:gd name="connsiteY117" fmla="*/ 243 h 1469"/>
                <a:gd name="connsiteX118" fmla="*/ 1563 w 2427"/>
                <a:gd name="connsiteY118" fmla="*/ 237 h 1469"/>
                <a:gd name="connsiteX119" fmla="*/ 1556 w 2427"/>
                <a:gd name="connsiteY119" fmla="*/ 234 h 1469"/>
                <a:gd name="connsiteX120" fmla="*/ 1546 w 2427"/>
                <a:gd name="connsiteY120" fmla="*/ 231 h 1469"/>
                <a:gd name="connsiteX121" fmla="*/ 1538 w 2427"/>
                <a:gd name="connsiteY121" fmla="*/ 230 h 1469"/>
                <a:gd name="connsiteX122" fmla="*/ 1517 w 2427"/>
                <a:gd name="connsiteY122" fmla="*/ 230 h 1469"/>
                <a:gd name="connsiteX123" fmla="*/ 1511 w 2427"/>
                <a:gd name="connsiteY123" fmla="*/ 230 h 1469"/>
                <a:gd name="connsiteX124" fmla="*/ 1505 w 2427"/>
                <a:gd name="connsiteY124" fmla="*/ 231 h 1469"/>
                <a:gd name="connsiteX125" fmla="*/ 1501 w 2427"/>
                <a:gd name="connsiteY125" fmla="*/ 234 h 1469"/>
                <a:gd name="connsiteX126" fmla="*/ 1495 w 2427"/>
                <a:gd name="connsiteY126" fmla="*/ 236 h 1469"/>
                <a:gd name="connsiteX127" fmla="*/ 1495 w 2427"/>
                <a:gd name="connsiteY127" fmla="*/ 236 h 1469"/>
                <a:gd name="connsiteX128" fmla="*/ 1495 w 2427"/>
                <a:gd name="connsiteY128" fmla="*/ 235 h 1469"/>
                <a:gd name="connsiteX129" fmla="*/ 1495 w 2427"/>
                <a:gd name="connsiteY129" fmla="*/ 235 h 1469"/>
                <a:gd name="connsiteX130" fmla="*/ 1495 w 2427"/>
                <a:gd name="connsiteY130" fmla="*/ 235 h 1469"/>
                <a:gd name="connsiteX131" fmla="*/ 1493 w 2427"/>
                <a:gd name="connsiteY131" fmla="*/ 212 h 1469"/>
                <a:gd name="connsiteX132" fmla="*/ 1488 w 2427"/>
                <a:gd name="connsiteY132" fmla="*/ 188 h 1469"/>
                <a:gd name="connsiteX133" fmla="*/ 1481 w 2427"/>
                <a:gd name="connsiteY133" fmla="*/ 166 h 1469"/>
                <a:gd name="connsiteX134" fmla="*/ 1473 w 2427"/>
                <a:gd name="connsiteY134" fmla="*/ 145 h 1469"/>
                <a:gd name="connsiteX135" fmla="*/ 1462 w 2427"/>
                <a:gd name="connsiteY135" fmla="*/ 124 h 1469"/>
                <a:gd name="connsiteX136" fmla="*/ 1449 w 2427"/>
                <a:gd name="connsiteY136" fmla="*/ 105 h 1469"/>
                <a:gd name="connsiteX137" fmla="*/ 1434 w 2427"/>
                <a:gd name="connsiteY137" fmla="*/ 86 h 1469"/>
                <a:gd name="connsiteX138" fmla="*/ 1418 w 2427"/>
                <a:gd name="connsiteY138" fmla="*/ 69 h 1469"/>
                <a:gd name="connsiteX139" fmla="*/ 1399 w 2427"/>
                <a:gd name="connsiteY139" fmla="*/ 54 h 1469"/>
                <a:gd name="connsiteX140" fmla="*/ 1379 w 2427"/>
                <a:gd name="connsiteY140" fmla="*/ 40 h 1469"/>
                <a:gd name="connsiteX141" fmla="*/ 1359 w 2427"/>
                <a:gd name="connsiteY141" fmla="*/ 28 h 1469"/>
                <a:gd name="connsiteX142" fmla="*/ 1338 w 2427"/>
                <a:gd name="connsiteY142" fmla="*/ 18 h 1469"/>
                <a:gd name="connsiteX143" fmla="*/ 1316 w 2427"/>
                <a:gd name="connsiteY143" fmla="*/ 11 h 1469"/>
                <a:gd name="connsiteX144" fmla="*/ 1294 w 2427"/>
                <a:gd name="connsiteY144" fmla="*/ 5 h 1469"/>
                <a:gd name="connsiteX145" fmla="*/ 1271 w 2427"/>
                <a:gd name="connsiteY145" fmla="*/ 1 h 1469"/>
                <a:gd name="connsiteX146" fmla="*/ 1247 w 2427"/>
                <a:gd name="connsiteY146" fmla="*/ 0 h 1469"/>
                <a:gd name="connsiteX147" fmla="*/ 1225 w 2427"/>
                <a:gd name="connsiteY147" fmla="*/ 1 h 1469"/>
                <a:gd name="connsiteX148" fmla="*/ 1204 w 2427"/>
                <a:gd name="connsiteY148" fmla="*/ 4 h 1469"/>
                <a:gd name="connsiteX149" fmla="*/ 1183 w 2427"/>
                <a:gd name="connsiteY149" fmla="*/ 9 h 1469"/>
                <a:gd name="connsiteX150" fmla="*/ 1163 w 2427"/>
                <a:gd name="connsiteY150" fmla="*/ 15 h 1469"/>
                <a:gd name="connsiteX151" fmla="*/ 1144 w 2427"/>
                <a:gd name="connsiteY151" fmla="*/ 25 h 1469"/>
                <a:gd name="connsiteX152" fmla="*/ 1127 w 2427"/>
                <a:gd name="connsiteY152" fmla="*/ 34 h 1469"/>
                <a:gd name="connsiteX153" fmla="*/ 1110 w 2427"/>
                <a:gd name="connsiteY153" fmla="*/ 46 h 1469"/>
                <a:gd name="connsiteX154" fmla="*/ 1095 w 2427"/>
                <a:gd name="connsiteY154" fmla="*/ 60 h 1469"/>
                <a:gd name="connsiteX155" fmla="*/ 1080 w 2427"/>
                <a:gd name="connsiteY155" fmla="*/ 74 h 1469"/>
                <a:gd name="connsiteX156" fmla="*/ 1068 w 2427"/>
                <a:gd name="connsiteY156" fmla="*/ 90 h 1469"/>
                <a:gd name="connsiteX157" fmla="*/ 1057 w 2427"/>
                <a:gd name="connsiteY157" fmla="*/ 106 h 1469"/>
                <a:gd name="connsiteX158" fmla="*/ 1047 w 2427"/>
                <a:gd name="connsiteY158" fmla="*/ 125 h 1469"/>
                <a:gd name="connsiteX159" fmla="*/ 1039 w 2427"/>
                <a:gd name="connsiteY159" fmla="*/ 144 h 1469"/>
                <a:gd name="connsiteX160" fmla="*/ 1033 w 2427"/>
                <a:gd name="connsiteY160" fmla="*/ 164 h 1469"/>
                <a:gd name="connsiteX161" fmla="*/ 1029 w 2427"/>
                <a:gd name="connsiteY161" fmla="*/ 185 h 1469"/>
                <a:gd name="connsiteX162" fmla="*/ 1026 w 2427"/>
                <a:gd name="connsiteY162" fmla="*/ 207 h 1469"/>
                <a:gd name="connsiteX163" fmla="*/ 1003 w 2427"/>
                <a:gd name="connsiteY163" fmla="*/ 227 h 1469"/>
                <a:gd name="connsiteX164" fmla="*/ 976 w 2427"/>
                <a:gd name="connsiteY164" fmla="*/ 251 h 1469"/>
                <a:gd name="connsiteX165" fmla="*/ 947 w 2427"/>
                <a:gd name="connsiteY165" fmla="*/ 279 h 1469"/>
                <a:gd name="connsiteX166" fmla="*/ 919 w 2427"/>
                <a:gd name="connsiteY166" fmla="*/ 309 h 1469"/>
                <a:gd name="connsiteX167" fmla="*/ 893 w 2427"/>
                <a:gd name="connsiteY167" fmla="*/ 338 h 1469"/>
                <a:gd name="connsiteX168" fmla="*/ 873 w 2427"/>
                <a:gd name="connsiteY168" fmla="*/ 366 h 1469"/>
                <a:gd name="connsiteX169" fmla="*/ 860 w 2427"/>
                <a:gd name="connsiteY169" fmla="*/ 391 h 1469"/>
                <a:gd name="connsiteX170" fmla="*/ 858 w 2427"/>
                <a:gd name="connsiteY170" fmla="*/ 414 h 1469"/>
                <a:gd name="connsiteX171" fmla="*/ 860 w 2427"/>
                <a:gd name="connsiteY171" fmla="*/ 422 h 1469"/>
                <a:gd name="connsiteX172" fmla="*/ 864 w 2427"/>
                <a:gd name="connsiteY172" fmla="*/ 429 h 1469"/>
                <a:gd name="connsiteX173" fmla="*/ 870 w 2427"/>
                <a:gd name="connsiteY173" fmla="*/ 435 h 1469"/>
                <a:gd name="connsiteX174" fmla="*/ 877 w 2427"/>
                <a:gd name="connsiteY174" fmla="*/ 439 h 1469"/>
                <a:gd name="connsiteX175" fmla="*/ 887 w 2427"/>
                <a:gd name="connsiteY175" fmla="*/ 444 h 1469"/>
                <a:gd name="connsiteX176" fmla="*/ 898 w 2427"/>
                <a:gd name="connsiteY176" fmla="*/ 449 h 1469"/>
                <a:gd name="connsiteX177" fmla="*/ 911 w 2427"/>
                <a:gd name="connsiteY177" fmla="*/ 452 h 1469"/>
                <a:gd name="connsiteX178" fmla="*/ 923 w 2427"/>
                <a:gd name="connsiteY178" fmla="*/ 456 h 1469"/>
                <a:gd name="connsiteX179" fmla="*/ 936 w 2427"/>
                <a:gd name="connsiteY179" fmla="*/ 459 h 1469"/>
                <a:gd name="connsiteX180" fmla="*/ 950 w 2427"/>
                <a:gd name="connsiteY180" fmla="*/ 462 h 1469"/>
                <a:gd name="connsiteX181" fmla="*/ 964 w 2427"/>
                <a:gd name="connsiteY181" fmla="*/ 465 h 1469"/>
                <a:gd name="connsiteX182" fmla="*/ 978 w 2427"/>
                <a:gd name="connsiteY182" fmla="*/ 466 h 1469"/>
                <a:gd name="connsiteX183" fmla="*/ 991 w 2427"/>
                <a:gd name="connsiteY183" fmla="*/ 469 h 1469"/>
                <a:gd name="connsiteX184" fmla="*/ 1005 w 2427"/>
                <a:gd name="connsiteY184" fmla="*/ 470 h 1469"/>
                <a:gd name="connsiteX185" fmla="*/ 1018 w 2427"/>
                <a:gd name="connsiteY185" fmla="*/ 472 h 1469"/>
                <a:gd name="connsiteX186" fmla="*/ 1030 w 2427"/>
                <a:gd name="connsiteY186" fmla="*/ 473 h 1469"/>
                <a:gd name="connsiteX187" fmla="*/ 1041 w 2427"/>
                <a:gd name="connsiteY187" fmla="*/ 473 h 1469"/>
                <a:gd name="connsiteX188" fmla="*/ 1052 w 2427"/>
                <a:gd name="connsiteY188" fmla="*/ 474 h 1469"/>
                <a:gd name="connsiteX189" fmla="*/ 1061 w 2427"/>
                <a:gd name="connsiteY189" fmla="*/ 476 h 1469"/>
                <a:gd name="connsiteX190" fmla="*/ 1069 w 2427"/>
                <a:gd name="connsiteY190" fmla="*/ 476 h 1469"/>
                <a:gd name="connsiteX191" fmla="*/ 1082 w 2427"/>
                <a:gd name="connsiteY191" fmla="*/ 589 h 1469"/>
                <a:gd name="connsiteX192" fmla="*/ 1082 w 2427"/>
                <a:gd name="connsiteY192" fmla="*/ 593 h 1469"/>
                <a:gd name="connsiteX193" fmla="*/ 1074 w 2427"/>
                <a:gd name="connsiteY193" fmla="*/ 590 h 1469"/>
                <a:gd name="connsiteX194" fmla="*/ 1067 w 2427"/>
                <a:gd name="connsiteY194" fmla="*/ 588 h 1469"/>
                <a:gd name="connsiteX195" fmla="*/ 1059 w 2427"/>
                <a:gd name="connsiteY195" fmla="*/ 588 h 1469"/>
                <a:gd name="connsiteX196" fmla="*/ 1051 w 2427"/>
                <a:gd name="connsiteY196" fmla="*/ 590 h 1469"/>
                <a:gd name="connsiteX197" fmla="*/ 1046 w 2427"/>
                <a:gd name="connsiteY197" fmla="*/ 591 h 1469"/>
                <a:gd name="connsiteX198" fmla="*/ 1043 w 2427"/>
                <a:gd name="connsiteY198" fmla="*/ 593 h 1469"/>
                <a:gd name="connsiteX199" fmla="*/ 1039 w 2427"/>
                <a:gd name="connsiteY199" fmla="*/ 594 h 1469"/>
                <a:gd name="connsiteX200" fmla="*/ 1037 w 2427"/>
                <a:gd name="connsiteY200" fmla="*/ 595 h 1469"/>
                <a:gd name="connsiteX201" fmla="*/ 969 w 2427"/>
                <a:gd name="connsiteY201" fmla="*/ 501 h 1469"/>
                <a:gd name="connsiteX202" fmla="*/ 968 w 2427"/>
                <a:gd name="connsiteY202" fmla="*/ 500 h 1469"/>
                <a:gd name="connsiteX203" fmla="*/ 963 w 2427"/>
                <a:gd name="connsiteY203" fmla="*/ 497 h 1469"/>
                <a:gd name="connsiteX204" fmla="*/ 957 w 2427"/>
                <a:gd name="connsiteY204" fmla="*/ 493 h 1469"/>
                <a:gd name="connsiteX205" fmla="*/ 951 w 2427"/>
                <a:gd name="connsiteY205" fmla="*/ 491 h 1469"/>
                <a:gd name="connsiteX206" fmla="*/ 943 w 2427"/>
                <a:gd name="connsiteY206" fmla="*/ 488 h 1469"/>
                <a:gd name="connsiteX207" fmla="*/ 936 w 2427"/>
                <a:gd name="connsiteY207" fmla="*/ 488 h 1469"/>
                <a:gd name="connsiteX208" fmla="*/ 928 w 2427"/>
                <a:gd name="connsiteY208" fmla="*/ 491 h 1469"/>
                <a:gd name="connsiteX209" fmla="*/ 920 w 2427"/>
                <a:gd name="connsiteY209" fmla="*/ 493 h 1469"/>
                <a:gd name="connsiteX210" fmla="*/ 912 w 2427"/>
                <a:gd name="connsiteY210" fmla="*/ 499 h 1469"/>
                <a:gd name="connsiteX211" fmla="*/ 900 w 2427"/>
                <a:gd name="connsiteY211" fmla="*/ 514 h 1469"/>
                <a:gd name="connsiteX212" fmla="*/ 897 w 2427"/>
                <a:gd name="connsiteY212" fmla="*/ 529 h 1469"/>
                <a:gd name="connsiteX213" fmla="*/ 899 w 2427"/>
                <a:gd name="connsiteY213" fmla="*/ 543 h 1469"/>
                <a:gd name="connsiteX214" fmla="*/ 904 w 2427"/>
                <a:gd name="connsiteY214" fmla="*/ 554 h 1469"/>
                <a:gd name="connsiteX215" fmla="*/ 906 w 2427"/>
                <a:gd name="connsiteY215" fmla="*/ 557 h 1469"/>
                <a:gd name="connsiteX216" fmla="*/ 912 w 2427"/>
                <a:gd name="connsiteY216" fmla="*/ 564 h 1469"/>
                <a:gd name="connsiteX217" fmla="*/ 920 w 2427"/>
                <a:gd name="connsiteY217" fmla="*/ 576 h 1469"/>
                <a:gd name="connsiteX218" fmla="*/ 930 w 2427"/>
                <a:gd name="connsiteY218" fmla="*/ 590 h 1469"/>
                <a:gd name="connsiteX219" fmla="*/ 941 w 2427"/>
                <a:gd name="connsiteY219" fmla="*/ 604 h 1469"/>
                <a:gd name="connsiteX220" fmla="*/ 953 w 2427"/>
                <a:gd name="connsiteY220" fmla="*/ 619 h 1469"/>
                <a:gd name="connsiteX221" fmla="*/ 962 w 2427"/>
                <a:gd name="connsiteY221" fmla="*/ 632 h 1469"/>
                <a:gd name="connsiteX222" fmla="*/ 970 w 2427"/>
                <a:gd name="connsiteY222" fmla="*/ 643 h 1469"/>
                <a:gd name="connsiteX223" fmla="*/ 944 w 2427"/>
                <a:gd name="connsiteY223" fmla="*/ 636 h 1469"/>
                <a:gd name="connsiteX224" fmla="*/ 922 w 2427"/>
                <a:gd name="connsiteY224" fmla="*/ 628 h 1469"/>
                <a:gd name="connsiteX225" fmla="*/ 902 w 2427"/>
                <a:gd name="connsiteY225" fmla="*/ 618 h 1469"/>
                <a:gd name="connsiteX226" fmla="*/ 886 w 2427"/>
                <a:gd name="connsiteY226" fmla="*/ 609 h 1469"/>
                <a:gd name="connsiteX227" fmla="*/ 873 w 2427"/>
                <a:gd name="connsiteY227" fmla="*/ 600 h 1469"/>
                <a:gd name="connsiteX228" fmla="*/ 863 w 2427"/>
                <a:gd name="connsiteY228" fmla="*/ 589 h 1469"/>
                <a:gd name="connsiteX229" fmla="*/ 857 w 2427"/>
                <a:gd name="connsiteY229" fmla="*/ 578 h 1469"/>
                <a:gd name="connsiteX230" fmla="*/ 854 w 2427"/>
                <a:gd name="connsiteY230" fmla="*/ 567 h 1469"/>
                <a:gd name="connsiteX231" fmla="*/ 853 w 2427"/>
                <a:gd name="connsiteY231" fmla="*/ 559 h 1469"/>
                <a:gd name="connsiteX232" fmla="*/ 853 w 2427"/>
                <a:gd name="connsiteY232" fmla="*/ 552 h 1469"/>
                <a:gd name="connsiteX233" fmla="*/ 853 w 2427"/>
                <a:gd name="connsiteY233" fmla="*/ 545 h 1469"/>
                <a:gd name="connsiteX234" fmla="*/ 854 w 2427"/>
                <a:gd name="connsiteY234" fmla="*/ 538 h 1469"/>
                <a:gd name="connsiteX235" fmla="*/ 856 w 2427"/>
                <a:gd name="connsiteY235" fmla="*/ 518 h 1469"/>
                <a:gd name="connsiteX236" fmla="*/ 837 w 2427"/>
                <a:gd name="connsiteY236" fmla="*/ 520 h 1469"/>
                <a:gd name="connsiteX237" fmla="*/ 802 w 2427"/>
                <a:gd name="connsiteY237" fmla="*/ 524 h 1469"/>
                <a:gd name="connsiteX238" fmla="*/ 767 w 2427"/>
                <a:gd name="connsiteY238" fmla="*/ 528 h 1469"/>
                <a:gd name="connsiteX239" fmla="*/ 732 w 2427"/>
                <a:gd name="connsiteY239" fmla="*/ 532 h 1469"/>
                <a:gd name="connsiteX240" fmla="*/ 698 w 2427"/>
                <a:gd name="connsiteY240" fmla="*/ 538 h 1469"/>
                <a:gd name="connsiteX241" fmla="*/ 664 w 2427"/>
                <a:gd name="connsiteY241" fmla="*/ 542 h 1469"/>
                <a:gd name="connsiteX242" fmla="*/ 631 w 2427"/>
                <a:gd name="connsiteY242" fmla="*/ 548 h 1469"/>
                <a:gd name="connsiteX243" fmla="*/ 600 w 2427"/>
                <a:gd name="connsiteY243" fmla="*/ 554 h 1469"/>
                <a:gd name="connsiteX244" fmla="*/ 567 w 2427"/>
                <a:gd name="connsiteY244" fmla="*/ 560 h 1469"/>
                <a:gd name="connsiteX245" fmla="*/ 537 w 2427"/>
                <a:gd name="connsiteY245" fmla="*/ 567 h 1469"/>
                <a:gd name="connsiteX246" fmla="*/ 506 w 2427"/>
                <a:gd name="connsiteY246" fmla="*/ 574 h 1469"/>
                <a:gd name="connsiteX247" fmla="*/ 476 w 2427"/>
                <a:gd name="connsiteY247" fmla="*/ 581 h 1469"/>
                <a:gd name="connsiteX248" fmla="*/ 447 w 2427"/>
                <a:gd name="connsiteY248" fmla="*/ 589 h 1469"/>
                <a:gd name="connsiteX249" fmla="*/ 417 w 2427"/>
                <a:gd name="connsiteY249" fmla="*/ 596 h 1469"/>
                <a:gd name="connsiteX250" fmla="*/ 390 w 2427"/>
                <a:gd name="connsiteY250" fmla="*/ 604 h 1469"/>
                <a:gd name="connsiteX251" fmla="*/ 362 w 2427"/>
                <a:gd name="connsiteY251" fmla="*/ 614 h 1469"/>
                <a:gd name="connsiteX252" fmla="*/ 337 w 2427"/>
                <a:gd name="connsiteY252" fmla="*/ 622 h 1469"/>
                <a:gd name="connsiteX253" fmla="*/ 311 w 2427"/>
                <a:gd name="connsiteY253" fmla="*/ 631 h 1469"/>
                <a:gd name="connsiteX254" fmla="*/ 285 w 2427"/>
                <a:gd name="connsiteY254" fmla="*/ 640 h 1469"/>
                <a:gd name="connsiteX255" fmla="*/ 262 w 2427"/>
                <a:gd name="connsiteY255" fmla="*/ 650 h 1469"/>
                <a:gd name="connsiteX256" fmla="*/ 238 w 2427"/>
                <a:gd name="connsiteY256" fmla="*/ 660 h 1469"/>
                <a:gd name="connsiteX257" fmla="*/ 215 w 2427"/>
                <a:gd name="connsiteY257" fmla="*/ 671 h 1469"/>
                <a:gd name="connsiteX258" fmla="*/ 194 w 2427"/>
                <a:gd name="connsiteY258" fmla="*/ 681 h 1469"/>
                <a:gd name="connsiteX259" fmla="*/ 173 w 2427"/>
                <a:gd name="connsiteY259" fmla="*/ 692 h 1469"/>
                <a:gd name="connsiteX260" fmla="*/ 153 w 2427"/>
                <a:gd name="connsiteY260" fmla="*/ 702 h 1469"/>
                <a:gd name="connsiteX261" fmla="*/ 134 w 2427"/>
                <a:gd name="connsiteY261" fmla="*/ 714 h 1469"/>
                <a:gd name="connsiteX262" fmla="*/ 116 w 2427"/>
                <a:gd name="connsiteY262" fmla="*/ 726 h 1469"/>
                <a:gd name="connsiteX263" fmla="*/ 98 w 2427"/>
                <a:gd name="connsiteY263" fmla="*/ 737 h 1469"/>
                <a:gd name="connsiteX264" fmla="*/ 82 w 2427"/>
                <a:gd name="connsiteY264" fmla="*/ 749 h 1469"/>
                <a:gd name="connsiteX265" fmla="*/ 67 w 2427"/>
                <a:gd name="connsiteY265" fmla="*/ 762 h 1469"/>
                <a:gd name="connsiteX266" fmla="*/ 53 w 2427"/>
                <a:gd name="connsiteY266" fmla="*/ 774 h 1469"/>
                <a:gd name="connsiteX267" fmla="*/ 40 w 2427"/>
                <a:gd name="connsiteY267" fmla="*/ 787 h 1469"/>
                <a:gd name="connsiteX268" fmla="*/ 27 w 2427"/>
                <a:gd name="connsiteY268" fmla="*/ 799 h 1469"/>
                <a:gd name="connsiteX269" fmla="*/ 8 w 2427"/>
                <a:gd name="connsiteY269" fmla="*/ 836 h 1469"/>
                <a:gd name="connsiteX270" fmla="*/ 0 w 2427"/>
                <a:gd name="connsiteY270" fmla="*/ 882 h 1469"/>
                <a:gd name="connsiteX271" fmla="*/ 0 w 2427"/>
                <a:gd name="connsiteY271" fmla="*/ 927 h 1469"/>
                <a:gd name="connsiteX272" fmla="*/ 1 w 2427"/>
                <a:gd name="connsiteY272" fmla="*/ 958 h 1469"/>
                <a:gd name="connsiteX273" fmla="*/ 4 w 2427"/>
                <a:gd name="connsiteY273" fmla="*/ 983 h 1469"/>
                <a:gd name="connsiteX274" fmla="*/ 8 w 2427"/>
                <a:gd name="connsiteY274" fmla="*/ 1009 h 1469"/>
                <a:gd name="connsiteX275" fmla="*/ 14 w 2427"/>
                <a:gd name="connsiteY275" fmla="*/ 1034 h 1469"/>
                <a:gd name="connsiteX276" fmla="*/ 21 w 2427"/>
                <a:gd name="connsiteY276" fmla="*/ 1059 h 1469"/>
                <a:gd name="connsiteX277" fmla="*/ 29 w 2427"/>
                <a:gd name="connsiteY277" fmla="*/ 1082 h 1469"/>
                <a:gd name="connsiteX278" fmla="*/ 40 w 2427"/>
                <a:gd name="connsiteY278" fmla="*/ 1103 h 1469"/>
                <a:gd name="connsiteX279" fmla="*/ 51 w 2427"/>
                <a:gd name="connsiteY279" fmla="*/ 1122 h 1469"/>
                <a:gd name="connsiteX280" fmla="*/ 64 w 2427"/>
                <a:gd name="connsiteY280" fmla="*/ 1136 h 1469"/>
                <a:gd name="connsiteX281" fmla="*/ 81 w 2427"/>
                <a:gd name="connsiteY281" fmla="*/ 1149 h 1469"/>
                <a:gd name="connsiteX282" fmla="*/ 98 w 2427"/>
                <a:gd name="connsiteY282" fmla="*/ 1162 h 1469"/>
                <a:gd name="connsiteX283" fmla="*/ 118 w 2427"/>
                <a:gd name="connsiteY283" fmla="*/ 1173 h 1469"/>
                <a:gd name="connsiteX284" fmla="*/ 138 w 2427"/>
                <a:gd name="connsiteY284" fmla="*/ 1184 h 1469"/>
                <a:gd name="connsiteX285" fmla="*/ 160 w 2427"/>
                <a:gd name="connsiteY285" fmla="*/ 1193 h 1469"/>
                <a:gd name="connsiteX286" fmla="*/ 184 w 2427"/>
                <a:gd name="connsiteY286" fmla="*/ 1203 h 1469"/>
                <a:gd name="connsiteX287" fmla="*/ 208 w 2427"/>
                <a:gd name="connsiteY287" fmla="*/ 1211 h 1469"/>
                <a:gd name="connsiteX288" fmla="*/ 234 w 2427"/>
                <a:gd name="connsiteY288" fmla="*/ 1218 h 1469"/>
                <a:gd name="connsiteX289" fmla="*/ 242 w 2427"/>
                <a:gd name="connsiteY289" fmla="*/ 1239 h 1469"/>
                <a:gd name="connsiteX290" fmla="*/ 250 w 2427"/>
                <a:gd name="connsiteY290" fmla="*/ 1259 h 1469"/>
                <a:gd name="connsiteX291" fmla="*/ 261 w 2427"/>
                <a:gd name="connsiteY291" fmla="*/ 1279 h 1469"/>
                <a:gd name="connsiteX292" fmla="*/ 272 w 2427"/>
                <a:gd name="connsiteY292" fmla="*/ 1298 h 1469"/>
                <a:gd name="connsiteX293" fmla="*/ 285 w 2427"/>
                <a:gd name="connsiteY293" fmla="*/ 1317 h 1469"/>
                <a:gd name="connsiteX294" fmla="*/ 298 w 2427"/>
                <a:gd name="connsiteY294" fmla="*/ 1335 h 1469"/>
                <a:gd name="connsiteX295" fmla="*/ 313 w 2427"/>
                <a:gd name="connsiteY295" fmla="*/ 1352 h 1469"/>
                <a:gd name="connsiteX296" fmla="*/ 330 w 2427"/>
                <a:gd name="connsiteY296" fmla="*/ 1368 h 1469"/>
                <a:gd name="connsiteX297" fmla="*/ 342 w 2427"/>
                <a:gd name="connsiteY297" fmla="*/ 1380 h 1469"/>
                <a:gd name="connsiteX298" fmla="*/ 357 w 2427"/>
                <a:gd name="connsiteY298" fmla="*/ 1392 h 1469"/>
                <a:gd name="connsiteX299" fmla="*/ 371 w 2427"/>
                <a:gd name="connsiteY299" fmla="*/ 1402 h 1469"/>
                <a:gd name="connsiteX300" fmla="*/ 385 w 2427"/>
                <a:gd name="connsiteY300" fmla="*/ 1412 h 1469"/>
                <a:gd name="connsiteX301" fmla="*/ 400 w 2427"/>
                <a:gd name="connsiteY301" fmla="*/ 1421 h 1469"/>
                <a:gd name="connsiteX302" fmla="*/ 415 w 2427"/>
                <a:gd name="connsiteY302" fmla="*/ 1429 h 1469"/>
                <a:gd name="connsiteX303" fmla="*/ 430 w 2427"/>
                <a:gd name="connsiteY303" fmla="*/ 1436 h 1469"/>
                <a:gd name="connsiteX304" fmla="*/ 447 w 2427"/>
                <a:gd name="connsiteY304" fmla="*/ 1443 h 1469"/>
                <a:gd name="connsiteX305" fmla="*/ 462 w 2427"/>
                <a:gd name="connsiteY305" fmla="*/ 1449 h 1469"/>
                <a:gd name="connsiteX306" fmla="*/ 478 w 2427"/>
                <a:gd name="connsiteY306" fmla="*/ 1455 h 1469"/>
                <a:gd name="connsiteX307" fmla="*/ 494 w 2427"/>
                <a:gd name="connsiteY307" fmla="*/ 1458 h 1469"/>
                <a:gd name="connsiteX308" fmla="*/ 512 w 2427"/>
                <a:gd name="connsiteY308" fmla="*/ 1462 h 1469"/>
                <a:gd name="connsiteX309" fmla="*/ 528 w 2427"/>
                <a:gd name="connsiteY309" fmla="*/ 1465 h 1469"/>
                <a:gd name="connsiteX310" fmla="*/ 546 w 2427"/>
                <a:gd name="connsiteY310" fmla="*/ 1468 h 1469"/>
                <a:gd name="connsiteX311" fmla="*/ 562 w 2427"/>
                <a:gd name="connsiteY311" fmla="*/ 1469 h 1469"/>
                <a:gd name="connsiteX312" fmla="*/ 580 w 2427"/>
                <a:gd name="connsiteY312" fmla="*/ 1469 h 1469"/>
                <a:gd name="connsiteX313" fmla="*/ 597 w 2427"/>
                <a:gd name="connsiteY313" fmla="*/ 1469 h 1469"/>
                <a:gd name="connsiteX314" fmla="*/ 614 w 2427"/>
                <a:gd name="connsiteY314" fmla="*/ 1468 h 1469"/>
                <a:gd name="connsiteX315" fmla="*/ 631 w 2427"/>
                <a:gd name="connsiteY315" fmla="*/ 1465 h 1469"/>
                <a:gd name="connsiteX316" fmla="*/ 648 w 2427"/>
                <a:gd name="connsiteY316" fmla="*/ 1462 h 1469"/>
                <a:gd name="connsiteX317" fmla="*/ 664 w 2427"/>
                <a:gd name="connsiteY317" fmla="*/ 1458 h 1469"/>
                <a:gd name="connsiteX318" fmla="*/ 679 w 2427"/>
                <a:gd name="connsiteY318" fmla="*/ 1455 h 1469"/>
                <a:gd name="connsiteX319" fmla="*/ 695 w 2427"/>
                <a:gd name="connsiteY319" fmla="*/ 1449 h 1469"/>
                <a:gd name="connsiteX320" fmla="*/ 711 w 2427"/>
                <a:gd name="connsiteY320" fmla="*/ 1443 h 1469"/>
                <a:gd name="connsiteX321" fmla="*/ 726 w 2427"/>
                <a:gd name="connsiteY321" fmla="*/ 1436 h 1469"/>
                <a:gd name="connsiteX322" fmla="*/ 740 w 2427"/>
                <a:gd name="connsiteY322" fmla="*/ 1429 h 1469"/>
                <a:gd name="connsiteX323" fmla="*/ 754 w 2427"/>
                <a:gd name="connsiteY323" fmla="*/ 1421 h 1469"/>
                <a:gd name="connsiteX324" fmla="*/ 768 w 2427"/>
                <a:gd name="connsiteY324" fmla="*/ 1412 h 1469"/>
                <a:gd name="connsiteX325" fmla="*/ 781 w 2427"/>
                <a:gd name="connsiteY325" fmla="*/ 1402 h 1469"/>
                <a:gd name="connsiteX326" fmla="*/ 794 w 2427"/>
                <a:gd name="connsiteY326" fmla="*/ 1392 h 1469"/>
                <a:gd name="connsiteX327" fmla="*/ 807 w 2427"/>
                <a:gd name="connsiteY327" fmla="*/ 1380 h 1469"/>
                <a:gd name="connsiteX328" fmla="*/ 818 w 2427"/>
                <a:gd name="connsiteY328" fmla="*/ 1368 h 1469"/>
                <a:gd name="connsiteX329" fmla="*/ 830 w 2427"/>
                <a:gd name="connsiteY329" fmla="*/ 1356 h 1469"/>
                <a:gd name="connsiteX330" fmla="*/ 842 w 2427"/>
                <a:gd name="connsiteY330" fmla="*/ 1342 h 1469"/>
                <a:gd name="connsiteX331" fmla="*/ 851 w 2427"/>
                <a:gd name="connsiteY331" fmla="*/ 1326 h 1469"/>
                <a:gd name="connsiteX332" fmla="*/ 861 w 2427"/>
                <a:gd name="connsiteY332" fmla="*/ 1311 h 1469"/>
                <a:gd name="connsiteX333" fmla="*/ 870 w 2427"/>
                <a:gd name="connsiteY333" fmla="*/ 1296 h 1469"/>
                <a:gd name="connsiteX334" fmla="*/ 877 w 2427"/>
                <a:gd name="connsiteY334" fmla="*/ 1281 h 1469"/>
                <a:gd name="connsiteX335" fmla="*/ 884 w 2427"/>
                <a:gd name="connsiteY335" fmla="*/ 1264 h 1469"/>
                <a:gd name="connsiteX336" fmla="*/ 889 w 2427"/>
                <a:gd name="connsiteY336" fmla="*/ 1248 h 1469"/>
                <a:gd name="connsiteX337" fmla="*/ 908 w 2427"/>
                <a:gd name="connsiteY337" fmla="*/ 1248 h 1469"/>
                <a:gd name="connsiteX338" fmla="*/ 927 w 2427"/>
                <a:gd name="connsiteY338" fmla="*/ 1247 h 1469"/>
                <a:gd name="connsiteX339" fmla="*/ 946 w 2427"/>
                <a:gd name="connsiteY339" fmla="*/ 1247 h 1469"/>
                <a:gd name="connsiteX340" fmla="*/ 964 w 2427"/>
                <a:gd name="connsiteY340" fmla="*/ 1247 h 1469"/>
                <a:gd name="connsiteX341" fmla="*/ 983 w 2427"/>
                <a:gd name="connsiteY341" fmla="*/ 1246 h 1469"/>
                <a:gd name="connsiteX342" fmla="*/ 1002 w 2427"/>
                <a:gd name="connsiteY342" fmla="*/ 1246 h 1469"/>
                <a:gd name="connsiteX343" fmla="*/ 1020 w 2427"/>
                <a:gd name="connsiteY343" fmla="*/ 1246 h 1469"/>
                <a:gd name="connsiteX344" fmla="*/ 1039 w 2427"/>
                <a:gd name="connsiteY344" fmla="*/ 1245 h 1469"/>
                <a:gd name="connsiteX345" fmla="*/ 1058 w 2427"/>
                <a:gd name="connsiteY345" fmla="*/ 1245 h 1469"/>
                <a:gd name="connsiteX346" fmla="*/ 1078 w 2427"/>
                <a:gd name="connsiteY346" fmla="*/ 1245 h 1469"/>
                <a:gd name="connsiteX347" fmla="*/ 1096 w 2427"/>
                <a:gd name="connsiteY347" fmla="*/ 1245 h 1469"/>
                <a:gd name="connsiteX348" fmla="*/ 1116 w 2427"/>
                <a:gd name="connsiteY348" fmla="*/ 1243 h 1469"/>
                <a:gd name="connsiteX349" fmla="*/ 1135 w 2427"/>
                <a:gd name="connsiteY349" fmla="*/ 1243 h 1469"/>
                <a:gd name="connsiteX350" fmla="*/ 1155 w 2427"/>
                <a:gd name="connsiteY350" fmla="*/ 1243 h 1469"/>
                <a:gd name="connsiteX351" fmla="*/ 1174 w 2427"/>
                <a:gd name="connsiteY351" fmla="*/ 1243 h 1469"/>
                <a:gd name="connsiteX352" fmla="*/ 1193 w 2427"/>
                <a:gd name="connsiteY352" fmla="*/ 1243 h 1469"/>
                <a:gd name="connsiteX353" fmla="*/ 1214 w 2427"/>
                <a:gd name="connsiteY353" fmla="*/ 1243 h 1469"/>
                <a:gd name="connsiteX354" fmla="*/ 1235 w 2427"/>
                <a:gd name="connsiteY354" fmla="*/ 1243 h 1469"/>
                <a:gd name="connsiteX355" fmla="*/ 1257 w 2427"/>
                <a:gd name="connsiteY355" fmla="*/ 1243 h 1469"/>
                <a:gd name="connsiteX356" fmla="*/ 1278 w 2427"/>
                <a:gd name="connsiteY356" fmla="*/ 1245 h 1469"/>
                <a:gd name="connsiteX357" fmla="*/ 1299 w 2427"/>
                <a:gd name="connsiteY357" fmla="*/ 1245 h 1469"/>
                <a:gd name="connsiteX358" fmla="*/ 1320 w 2427"/>
                <a:gd name="connsiteY358" fmla="*/ 1245 h 1469"/>
                <a:gd name="connsiteX359" fmla="*/ 1339 w 2427"/>
                <a:gd name="connsiteY359" fmla="*/ 1246 h 1469"/>
                <a:gd name="connsiteX360" fmla="*/ 1361 w 2427"/>
                <a:gd name="connsiteY360" fmla="*/ 1246 h 1469"/>
                <a:gd name="connsiteX361" fmla="*/ 1380 w 2427"/>
                <a:gd name="connsiteY361" fmla="*/ 1247 h 1469"/>
                <a:gd name="connsiteX362" fmla="*/ 1401 w 2427"/>
                <a:gd name="connsiteY362" fmla="*/ 1248 h 1469"/>
                <a:gd name="connsiteX363" fmla="*/ 1421 w 2427"/>
                <a:gd name="connsiteY363" fmla="*/ 1248 h 1469"/>
                <a:gd name="connsiteX364" fmla="*/ 1441 w 2427"/>
                <a:gd name="connsiteY364" fmla="*/ 1249 h 1469"/>
                <a:gd name="connsiteX365" fmla="*/ 1461 w 2427"/>
                <a:gd name="connsiteY365" fmla="*/ 1250 h 1469"/>
                <a:gd name="connsiteX366" fmla="*/ 1481 w 2427"/>
                <a:gd name="connsiteY366" fmla="*/ 1252 h 1469"/>
                <a:gd name="connsiteX367" fmla="*/ 1501 w 2427"/>
                <a:gd name="connsiteY367" fmla="*/ 1252 h 1469"/>
                <a:gd name="connsiteX368" fmla="*/ 1521 w 2427"/>
                <a:gd name="connsiteY368" fmla="*/ 1253 h 1469"/>
                <a:gd name="connsiteX369" fmla="*/ 1496 w 2427"/>
                <a:gd name="connsiteY369" fmla="*/ 1203 h 1469"/>
                <a:gd name="connsiteX370" fmla="*/ 1449 w 2427"/>
                <a:gd name="connsiteY370" fmla="*/ 1203 h 1469"/>
                <a:gd name="connsiteX371" fmla="*/ 1412 w 2427"/>
                <a:gd name="connsiteY371" fmla="*/ 1158 h 1469"/>
                <a:gd name="connsiteX372" fmla="*/ 1421 w 2427"/>
                <a:gd name="connsiteY372" fmla="*/ 1134 h 1469"/>
                <a:gd name="connsiteX373" fmla="*/ 1431 w 2427"/>
                <a:gd name="connsiteY373" fmla="*/ 1104 h 1469"/>
                <a:gd name="connsiteX374" fmla="*/ 1427 w 2427"/>
                <a:gd name="connsiteY374" fmla="*/ 1098 h 1469"/>
                <a:gd name="connsiteX375" fmla="*/ 1475 w 2427"/>
                <a:gd name="connsiteY375" fmla="*/ 1053 h 1469"/>
                <a:gd name="connsiteX376" fmla="*/ 1425 w 2427"/>
                <a:gd name="connsiteY376" fmla="*/ 1050 h 1469"/>
                <a:gd name="connsiteX377" fmla="*/ 1487 w 2427"/>
                <a:gd name="connsiteY377" fmla="*/ 891 h 1469"/>
                <a:gd name="connsiteX378" fmla="*/ 1538 w 2427"/>
                <a:gd name="connsiteY378" fmla="*/ 843 h 1469"/>
                <a:gd name="connsiteX379" fmla="*/ 1570 w 2427"/>
                <a:gd name="connsiteY379" fmla="*/ 795 h 1469"/>
                <a:gd name="connsiteX380" fmla="*/ 1629 w 2427"/>
                <a:gd name="connsiteY380" fmla="*/ 762 h 1469"/>
                <a:gd name="connsiteX381" fmla="*/ 1632 w 2427"/>
                <a:gd name="connsiteY381" fmla="*/ 804 h 1469"/>
                <a:gd name="connsiteX382" fmla="*/ 1643 w 2427"/>
                <a:gd name="connsiteY382" fmla="*/ 772 h 1469"/>
                <a:gd name="connsiteX383" fmla="*/ 1657 w 2427"/>
                <a:gd name="connsiteY383" fmla="*/ 782 h 1469"/>
                <a:gd name="connsiteX384" fmla="*/ 1673 w 2427"/>
                <a:gd name="connsiteY384" fmla="*/ 791 h 1469"/>
                <a:gd name="connsiteX385" fmla="*/ 1688 w 2427"/>
                <a:gd name="connsiteY385" fmla="*/ 754 h 1469"/>
                <a:gd name="connsiteX386" fmla="*/ 1703 w 2427"/>
                <a:gd name="connsiteY386" fmla="*/ 761 h 1469"/>
                <a:gd name="connsiteX387" fmla="*/ 1704 w 2427"/>
                <a:gd name="connsiteY387" fmla="*/ 720 h 1469"/>
                <a:gd name="connsiteX388" fmla="*/ 1701 w 2427"/>
                <a:gd name="connsiteY388" fmla="*/ 765 h 1469"/>
                <a:gd name="connsiteX389" fmla="*/ 1719 w 2427"/>
                <a:gd name="connsiteY389" fmla="*/ 723 h 1469"/>
                <a:gd name="connsiteX390" fmla="*/ 1735 w 2427"/>
                <a:gd name="connsiteY390" fmla="*/ 774 h 1469"/>
                <a:gd name="connsiteX391" fmla="*/ 1731 w 2427"/>
                <a:gd name="connsiteY391" fmla="*/ 726 h 1469"/>
                <a:gd name="connsiteX392" fmla="*/ 1731 w 2427"/>
                <a:gd name="connsiteY392" fmla="*/ 735 h 1469"/>
                <a:gd name="connsiteX393" fmla="*/ 1743 w 2427"/>
                <a:gd name="connsiteY393" fmla="*/ 738 h 1469"/>
                <a:gd name="connsiteX394" fmla="*/ 1755 w 2427"/>
                <a:gd name="connsiteY394" fmla="*/ 774 h 1469"/>
                <a:gd name="connsiteX395" fmla="*/ 1664 w 2427"/>
                <a:gd name="connsiteY395" fmla="*/ 732 h 1469"/>
                <a:gd name="connsiteX396" fmla="*/ 1659 w 2427"/>
                <a:gd name="connsiteY396" fmla="*/ 774 h 1469"/>
                <a:gd name="connsiteX397" fmla="*/ 1707 w 2427"/>
                <a:gd name="connsiteY397" fmla="*/ 738 h 1469"/>
                <a:gd name="connsiteX398" fmla="*/ 1743 w 2427"/>
                <a:gd name="connsiteY398" fmla="*/ 762 h 1469"/>
                <a:gd name="connsiteX399" fmla="*/ 1752 w 2427"/>
                <a:gd name="connsiteY399" fmla="*/ 729 h 1469"/>
                <a:gd name="connsiteX400" fmla="*/ 1836 w 2427"/>
                <a:gd name="connsiteY400" fmla="*/ 747 h 1469"/>
                <a:gd name="connsiteX401" fmla="*/ 1707 w 2427"/>
                <a:gd name="connsiteY401" fmla="*/ 741 h 1469"/>
                <a:gd name="connsiteX402" fmla="*/ 1722 w 2427"/>
                <a:gd name="connsiteY402" fmla="*/ 738 h 1469"/>
                <a:gd name="connsiteX403" fmla="*/ 1857 w 2427"/>
                <a:gd name="connsiteY403" fmla="*/ 735 h 1469"/>
                <a:gd name="connsiteX404" fmla="*/ 1830 w 2427"/>
                <a:gd name="connsiteY404" fmla="*/ 697 h 1469"/>
                <a:gd name="connsiteX405" fmla="*/ 2013 w 2427"/>
                <a:gd name="connsiteY405" fmla="*/ 780 h 1469"/>
                <a:gd name="connsiteX406" fmla="*/ 1920 w 2427"/>
                <a:gd name="connsiteY406" fmla="*/ 774 h 1469"/>
                <a:gd name="connsiteX407" fmla="*/ 1830 w 2427"/>
                <a:gd name="connsiteY407" fmla="*/ 741 h 1469"/>
                <a:gd name="connsiteX408" fmla="*/ 1796 w 2427"/>
                <a:gd name="connsiteY408" fmla="*/ 738 h 1469"/>
                <a:gd name="connsiteX409" fmla="*/ 1797 w 2427"/>
                <a:gd name="connsiteY409" fmla="*/ 738 h 1469"/>
                <a:gd name="connsiteX410" fmla="*/ 1729 w 2427"/>
                <a:gd name="connsiteY410" fmla="*/ 703 h 1469"/>
                <a:gd name="connsiteX411" fmla="*/ 1791 w 2427"/>
                <a:gd name="connsiteY411" fmla="*/ 708 h 1469"/>
                <a:gd name="connsiteX412" fmla="*/ 1583 w 2427"/>
                <a:gd name="connsiteY412" fmla="*/ 794 h 1469"/>
                <a:gd name="connsiteX413" fmla="*/ 1735 w 2427"/>
                <a:gd name="connsiteY413" fmla="*/ 749 h 1469"/>
                <a:gd name="connsiteX414" fmla="*/ 1392 w 2427"/>
                <a:gd name="connsiteY414" fmla="*/ 973 h 1469"/>
                <a:gd name="connsiteX415" fmla="*/ 1454 w 2427"/>
                <a:gd name="connsiteY415" fmla="*/ 925 h 1469"/>
                <a:gd name="connsiteX416" fmla="*/ 1542 w 2427"/>
                <a:gd name="connsiteY416" fmla="*/ 915 h 1469"/>
                <a:gd name="connsiteX417" fmla="*/ 1410 w 2427"/>
                <a:gd name="connsiteY417" fmla="*/ 840 h 1469"/>
                <a:gd name="connsiteX418" fmla="*/ 1494 w 2427"/>
                <a:gd name="connsiteY418" fmla="*/ 1011 h 1469"/>
                <a:gd name="connsiteX419" fmla="*/ 1416 w 2427"/>
                <a:gd name="connsiteY419" fmla="*/ 879 h 1469"/>
                <a:gd name="connsiteX420" fmla="*/ 1401 w 2427"/>
                <a:gd name="connsiteY420" fmla="*/ 837 h 1469"/>
                <a:gd name="connsiteX421" fmla="*/ 1454 w 2427"/>
                <a:gd name="connsiteY421" fmla="*/ 840 h 1469"/>
                <a:gd name="connsiteX422" fmla="*/ 1454 w 2427"/>
                <a:gd name="connsiteY422" fmla="*/ 918 h 1469"/>
                <a:gd name="connsiteX423" fmla="*/ 1380 w 2427"/>
                <a:gd name="connsiteY423" fmla="*/ 967 h 1469"/>
                <a:gd name="connsiteX424" fmla="*/ 1436 w 2427"/>
                <a:gd name="connsiteY424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163 w 2427"/>
                <a:gd name="connsiteY30" fmla="*/ 913 h 1469"/>
                <a:gd name="connsiteX31" fmla="*/ 2217 w 2427"/>
                <a:gd name="connsiteY31" fmla="*/ 948 h 1469"/>
                <a:gd name="connsiteX32" fmla="*/ 2194 w 2427"/>
                <a:gd name="connsiteY32" fmla="*/ 1057 h 1469"/>
                <a:gd name="connsiteX33" fmla="*/ 2203 w 2427"/>
                <a:gd name="connsiteY33" fmla="*/ 903 h 1469"/>
                <a:gd name="connsiteX34" fmla="*/ 2205 w 2427"/>
                <a:gd name="connsiteY34" fmla="*/ 947 h 1469"/>
                <a:gd name="connsiteX35" fmla="*/ 2158 w 2427"/>
                <a:gd name="connsiteY35" fmla="*/ 996 h 1469"/>
                <a:gd name="connsiteX36" fmla="*/ 2115 w 2427"/>
                <a:gd name="connsiteY36" fmla="*/ 949 h 1469"/>
                <a:gd name="connsiteX37" fmla="*/ 2121 w 2427"/>
                <a:gd name="connsiteY37" fmla="*/ 948 h 1469"/>
                <a:gd name="connsiteX38" fmla="*/ 2201 w 2427"/>
                <a:gd name="connsiteY38" fmla="*/ 996 h 1469"/>
                <a:gd name="connsiteX39" fmla="*/ 2205 w 2427"/>
                <a:gd name="connsiteY39" fmla="*/ 902 h 1469"/>
                <a:gd name="connsiteX40" fmla="*/ 2205 w 2427"/>
                <a:gd name="connsiteY40" fmla="*/ 948 h 1469"/>
                <a:gd name="connsiteX41" fmla="*/ 2203 w 2427"/>
                <a:gd name="connsiteY41" fmla="*/ 1129 h 1469"/>
                <a:gd name="connsiteX42" fmla="*/ 2205 w 2427"/>
                <a:gd name="connsiteY42" fmla="*/ 1082 h 1469"/>
                <a:gd name="connsiteX43" fmla="*/ 2201 w 2427"/>
                <a:gd name="connsiteY43" fmla="*/ 1084 h 1469"/>
                <a:gd name="connsiteX44" fmla="*/ 2208 w 2427"/>
                <a:gd name="connsiteY44" fmla="*/ 1083 h 1469"/>
                <a:gd name="connsiteX45" fmla="*/ 2205 w 2427"/>
                <a:gd name="connsiteY45" fmla="*/ 1080 h 1469"/>
                <a:gd name="connsiteX46" fmla="*/ 2199 w 2427"/>
                <a:gd name="connsiteY46" fmla="*/ 1080 h 1469"/>
                <a:gd name="connsiteX47" fmla="*/ 2171 w 2427"/>
                <a:gd name="connsiteY47" fmla="*/ 1224 h 1469"/>
                <a:gd name="connsiteX48" fmla="*/ 2213 w 2427"/>
                <a:gd name="connsiteY48" fmla="*/ 1179 h 1469"/>
                <a:gd name="connsiteX49" fmla="*/ 2183 w 2427"/>
                <a:gd name="connsiteY49" fmla="*/ 1219 h 1469"/>
                <a:gd name="connsiteX50" fmla="*/ 2195 w 2427"/>
                <a:gd name="connsiteY50" fmla="*/ 1213 h 1469"/>
                <a:gd name="connsiteX51" fmla="*/ 2207 w 2427"/>
                <a:gd name="connsiteY51" fmla="*/ 1208 h 1469"/>
                <a:gd name="connsiteX52" fmla="*/ 2218 w 2427"/>
                <a:gd name="connsiteY52" fmla="*/ 1203 h 1469"/>
                <a:gd name="connsiteX53" fmla="*/ 2230 w 2427"/>
                <a:gd name="connsiteY53" fmla="*/ 1197 h 1469"/>
                <a:gd name="connsiteX54" fmla="*/ 2241 w 2427"/>
                <a:gd name="connsiteY54" fmla="*/ 1191 h 1469"/>
                <a:gd name="connsiteX55" fmla="*/ 2251 w 2427"/>
                <a:gd name="connsiteY55" fmla="*/ 1185 h 1469"/>
                <a:gd name="connsiteX56" fmla="*/ 2261 w 2427"/>
                <a:gd name="connsiteY56" fmla="*/ 1178 h 1469"/>
                <a:gd name="connsiteX57" fmla="*/ 2279 w 2427"/>
                <a:gd name="connsiteY57" fmla="*/ 1160 h 1469"/>
                <a:gd name="connsiteX58" fmla="*/ 2294 w 2427"/>
                <a:gd name="connsiteY58" fmla="*/ 1138 h 1469"/>
                <a:gd name="connsiteX59" fmla="*/ 2307 w 2427"/>
                <a:gd name="connsiteY59" fmla="*/ 1111 h 1469"/>
                <a:gd name="connsiteX60" fmla="*/ 2317 w 2427"/>
                <a:gd name="connsiteY60" fmla="*/ 1082 h 1469"/>
                <a:gd name="connsiteX61" fmla="*/ 2324 w 2427"/>
                <a:gd name="connsiteY61" fmla="*/ 1051 h 1469"/>
                <a:gd name="connsiteX62" fmla="*/ 2328 w 2427"/>
                <a:gd name="connsiteY62" fmla="*/ 1018 h 1469"/>
                <a:gd name="connsiteX63" fmla="*/ 2331 w 2427"/>
                <a:gd name="connsiteY63" fmla="*/ 985 h 1469"/>
                <a:gd name="connsiteX64" fmla="*/ 2331 w 2427"/>
                <a:gd name="connsiteY64" fmla="*/ 954 h 1469"/>
                <a:gd name="connsiteX65" fmla="*/ 2329 w 2427"/>
                <a:gd name="connsiteY65" fmla="*/ 927 h 1469"/>
                <a:gd name="connsiteX66" fmla="*/ 2327 w 2427"/>
                <a:gd name="connsiteY66" fmla="*/ 899 h 1469"/>
                <a:gd name="connsiteX67" fmla="*/ 2322 w 2427"/>
                <a:gd name="connsiteY67" fmla="*/ 871 h 1469"/>
                <a:gd name="connsiteX68" fmla="*/ 2315 w 2427"/>
                <a:gd name="connsiteY68" fmla="*/ 844 h 1469"/>
                <a:gd name="connsiteX69" fmla="*/ 2307 w 2427"/>
                <a:gd name="connsiteY69" fmla="*/ 819 h 1469"/>
                <a:gd name="connsiteX70" fmla="*/ 2297 w 2427"/>
                <a:gd name="connsiteY70" fmla="*/ 796 h 1469"/>
                <a:gd name="connsiteX71" fmla="*/ 2284 w 2427"/>
                <a:gd name="connsiteY71" fmla="*/ 777 h 1469"/>
                <a:gd name="connsiteX72" fmla="*/ 2269 w 2427"/>
                <a:gd name="connsiteY72" fmla="*/ 762 h 1469"/>
                <a:gd name="connsiteX73" fmla="*/ 2242 w 2427"/>
                <a:gd name="connsiteY73" fmla="*/ 743 h 1469"/>
                <a:gd name="connsiteX74" fmla="*/ 2213 w 2427"/>
                <a:gd name="connsiteY74" fmla="*/ 725 h 1469"/>
                <a:gd name="connsiteX75" fmla="*/ 2181 w 2427"/>
                <a:gd name="connsiteY75" fmla="*/ 706 h 1469"/>
                <a:gd name="connsiteX76" fmla="*/ 2147 w 2427"/>
                <a:gd name="connsiteY76" fmla="*/ 688 h 1469"/>
                <a:gd name="connsiteX77" fmla="*/ 2112 w 2427"/>
                <a:gd name="connsiteY77" fmla="*/ 672 h 1469"/>
                <a:gd name="connsiteX78" fmla="*/ 2074 w 2427"/>
                <a:gd name="connsiteY78" fmla="*/ 656 h 1469"/>
                <a:gd name="connsiteX79" fmla="*/ 2034 w 2427"/>
                <a:gd name="connsiteY79" fmla="*/ 640 h 1469"/>
                <a:gd name="connsiteX80" fmla="*/ 1993 w 2427"/>
                <a:gd name="connsiteY80" fmla="*/ 625 h 1469"/>
                <a:gd name="connsiteX81" fmla="*/ 1950 w 2427"/>
                <a:gd name="connsiteY81" fmla="*/ 611 h 1469"/>
                <a:gd name="connsiteX82" fmla="*/ 1904 w 2427"/>
                <a:gd name="connsiteY82" fmla="*/ 598 h 1469"/>
                <a:gd name="connsiteX83" fmla="*/ 1857 w 2427"/>
                <a:gd name="connsiteY83" fmla="*/ 585 h 1469"/>
                <a:gd name="connsiteX84" fmla="*/ 1808 w 2427"/>
                <a:gd name="connsiteY84" fmla="*/ 574 h 1469"/>
                <a:gd name="connsiteX85" fmla="*/ 1758 w 2427"/>
                <a:gd name="connsiteY85" fmla="*/ 563 h 1469"/>
                <a:gd name="connsiteX86" fmla="*/ 1707 w 2427"/>
                <a:gd name="connsiteY86" fmla="*/ 553 h 1469"/>
                <a:gd name="connsiteX87" fmla="*/ 1654 w 2427"/>
                <a:gd name="connsiteY87" fmla="*/ 543 h 1469"/>
                <a:gd name="connsiteX88" fmla="*/ 1599 w 2427"/>
                <a:gd name="connsiteY88" fmla="*/ 535 h 1469"/>
                <a:gd name="connsiteX89" fmla="*/ 1599 w 2427"/>
                <a:gd name="connsiteY89" fmla="*/ 535 h 1469"/>
                <a:gd name="connsiteX90" fmla="*/ 1595 w 2427"/>
                <a:gd name="connsiteY90" fmla="*/ 471 h 1469"/>
                <a:gd name="connsiteX91" fmla="*/ 1487 w 2427"/>
                <a:gd name="connsiteY91" fmla="*/ 471 h 1469"/>
                <a:gd name="connsiteX92" fmla="*/ 1496 w 2427"/>
                <a:gd name="connsiteY92" fmla="*/ 637 h 1469"/>
                <a:gd name="connsiteX93" fmla="*/ 1491 w 2427"/>
                <a:gd name="connsiteY93" fmla="*/ 638 h 1469"/>
                <a:gd name="connsiteX94" fmla="*/ 1487 w 2427"/>
                <a:gd name="connsiteY94" fmla="*/ 639 h 1469"/>
                <a:gd name="connsiteX95" fmla="*/ 1482 w 2427"/>
                <a:gd name="connsiteY95" fmla="*/ 640 h 1469"/>
                <a:gd name="connsiteX96" fmla="*/ 1477 w 2427"/>
                <a:gd name="connsiteY96" fmla="*/ 642 h 1469"/>
                <a:gd name="connsiteX97" fmla="*/ 1473 w 2427"/>
                <a:gd name="connsiteY97" fmla="*/ 644 h 1469"/>
                <a:gd name="connsiteX98" fmla="*/ 1468 w 2427"/>
                <a:gd name="connsiteY98" fmla="*/ 645 h 1469"/>
                <a:gd name="connsiteX99" fmla="*/ 1462 w 2427"/>
                <a:gd name="connsiteY99" fmla="*/ 646 h 1469"/>
                <a:gd name="connsiteX100" fmla="*/ 1458 w 2427"/>
                <a:gd name="connsiteY100" fmla="*/ 647 h 1469"/>
                <a:gd name="connsiteX101" fmla="*/ 1467 w 2427"/>
                <a:gd name="connsiteY101" fmla="*/ 643 h 1469"/>
                <a:gd name="connsiteX102" fmla="*/ 1418 w 2427"/>
                <a:gd name="connsiteY102" fmla="*/ 561 h 1469"/>
                <a:gd name="connsiteX103" fmla="*/ 1405 w 2427"/>
                <a:gd name="connsiteY103" fmla="*/ 452 h 1469"/>
                <a:gd name="connsiteX104" fmla="*/ 1417 w 2427"/>
                <a:gd name="connsiteY104" fmla="*/ 442 h 1469"/>
                <a:gd name="connsiteX105" fmla="*/ 1427 w 2427"/>
                <a:gd name="connsiteY105" fmla="*/ 430 h 1469"/>
                <a:gd name="connsiteX106" fmla="*/ 1438 w 2427"/>
                <a:gd name="connsiteY106" fmla="*/ 417 h 1469"/>
                <a:gd name="connsiteX107" fmla="*/ 1447 w 2427"/>
                <a:gd name="connsiteY107" fmla="*/ 403 h 1469"/>
                <a:gd name="connsiteX108" fmla="*/ 1456 w 2427"/>
                <a:gd name="connsiteY108" fmla="*/ 388 h 1469"/>
                <a:gd name="connsiteX109" fmla="*/ 1465 w 2427"/>
                <a:gd name="connsiteY109" fmla="*/ 372 h 1469"/>
                <a:gd name="connsiteX110" fmla="*/ 1472 w 2427"/>
                <a:gd name="connsiteY110" fmla="*/ 354 h 1469"/>
                <a:gd name="connsiteX111" fmla="*/ 1479 w 2427"/>
                <a:gd name="connsiteY111" fmla="*/ 337 h 1469"/>
                <a:gd name="connsiteX112" fmla="*/ 1487 w 2427"/>
                <a:gd name="connsiteY112" fmla="*/ 471 h 1469"/>
                <a:gd name="connsiteX113" fmla="*/ 1595 w 2427"/>
                <a:gd name="connsiteY113" fmla="*/ 471 h 1469"/>
                <a:gd name="connsiteX114" fmla="*/ 1585 w 2427"/>
                <a:gd name="connsiteY114" fmla="*/ 273 h 1469"/>
                <a:gd name="connsiteX115" fmla="*/ 1584 w 2427"/>
                <a:gd name="connsiteY115" fmla="*/ 265 h 1469"/>
                <a:gd name="connsiteX116" fmla="*/ 1580 w 2427"/>
                <a:gd name="connsiteY116" fmla="*/ 257 h 1469"/>
                <a:gd name="connsiteX117" fmla="*/ 1576 w 2427"/>
                <a:gd name="connsiteY117" fmla="*/ 250 h 1469"/>
                <a:gd name="connsiteX118" fmla="*/ 1570 w 2427"/>
                <a:gd name="connsiteY118" fmla="*/ 243 h 1469"/>
                <a:gd name="connsiteX119" fmla="*/ 1563 w 2427"/>
                <a:gd name="connsiteY119" fmla="*/ 237 h 1469"/>
                <a:gd name="connsiteX120" fmla="*/ 1556 w 2427"/>
                <a:gd name="connsiteY120" fmla="*/ 234 h 1469"/>
                <a:gd name="connsiteX121" fmla="*/ 1546 w 2427"/>
                <a:gd name="connsiteY121" fmla="*/ 231 h 1469"/>
                <a:gd name="connsiteX122" fmla="*/ 1538 w 2427"/>
                <a:gd name="connsiteY122" fmla="*/ 230 h 1469"/>
                <a:gd name="connsiteX123" fmla="*/ 1517 w 2427"/>
                <a:gd name="connsiteY123" fmla="*/ 230 h 1469"/>
                <a:gd name="connsiteX124" fmla="*/ 1511 w 2427"/>
                <a:gd name="connsiteY124" fmla="*/ 230 h 1469"/>
                <a:gd name="connsiteX125" fmla="*/ 1505 w 2427"/>
                <a:gd name="connsiteY125" fmla="*/ 231 h 1469"/>
                <a:gd name="connsiteX126" fmla="*/ 1501 w 2427"/>
                <a:gd name="connsiteY126" fmla="*/ 234 h 1469"/>
                <a:gd name="connsiteX127" fmla="*/ 1495 w 2427"/>
                <a:gd name="connsiteY127" fmla="*/ 236 h 1469"/>
                <a:gd name="connsiteX128" fmla="*/ 1495 w 2427"/>
                <a:gd name="connsiteY128" fmla="*/ 236 h 1469"/>
                <a:gd name="connsiteX129" fmla="*/ 1495 w 2427"/>
                <a:gd name="connsiteY129" fmla="*/ 235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3 w 2427"/>
                <a:gd name="connsiteY132" fmla="*/ 212 h 1469"/>
                <a:gd name="connsiteX133" fmla="*/ 1488 w 2427"/>
                <a:gd name="connsiteY133" fmla="*/ 188 h 1469"/>
                <a:gd name="connsiteX134" fmla="*/ 1481 w 2427"/>
                <a:gd name="connsiteY134" fmla="*/ 166 h 1469"/>
                <a:gd name="connsiteX135" fmla="*/ 1473 w 2427"/>
                <a:gd name="connsiteY135" fmla="*/ 145 h 1469"/>
                <a:gd name="connsiteX136" fmla="*/ 1462 w 2427"/>
                <a:gd name="connsiteY136" fmla="*/ 124 h 1469"/>
                <a:gd name="connsiteX137" fmla="*/ 1449 w 2427"/>
                <a:gd name="connsiteY137" fmla="*/ 105 h 1469"/>
                <a:gd name="connsiteX138" fmla="*/ 1434 w 2427"/>
                <a:gd name="connsiteY138" fmla="*/ 86 h 1469"/>
                <a:gd name="connsiteX139" fmla="*/ 1418 w 2427"/>
                <a:gd name="connsiteY139" fmla="*/ 69 h 1469"/>
                <a:gd name="connsiteX140" fmla="*/ 1399 w 2427"/>
                <a:gd name="connsiteY140" fmla="*/ 54 h 1469"/>
                <a:gd name="connsiteX141" fmla="*/ 1379 w 2427"/>
                <a:gd name="connsiteY141" fmla="*/ 40 h 1469"/>
                <a:gd name="connsiteX142" fmla="*/ 1359 w 2427"/>
                <a:gd name="connsiteY142" fmla="*/ 28 h 1469"/>
                <a:gd name="connsiteX143" fmla="*/ 1338 w 2427"/>
                <a:gd name="connsiteY143" fmla="*/ 18 h 1469"/>
                <a:gd name="connsiteX144" fmla="*/ 1316 w 2427"/>
                <a:gd name="connsiteY144" fmla="*/ 11 h 1469"/>
                <a:gd name="connsiteX145" fmla="*/ 1294 w 2427"/>
                <a:gd name="connsiteY145" fmla="*/ 5 h 1469"/>
                <a:gd name="connsiteX146" fmla="*/ 1271 w 2427"/>
                <a:gd name="connsiteY146" fmla="*/ 1 h 1469"/>
                <a:gd name="connsiteX147" fmla="*/ 1247 w 2427"/>
                <a:gd name="connsiteY147" fmla="*/ 0 h 1469"/>
                <a:gd name="connsiteX148" fmla="*/ 1225 w 2427"/>
                <a:gd name="connsiteY148" fmla="*/ 1 h 1469"/>
                <a:gd name="connsiteX149" fmla="*/ 1204 w 2427"/>
                <a:gd name="connsiteY149" fmla="*/ 4 h 1469"/>
                <a:gd name="connsiteX150" fmla="*/ 1183 w 2427"/>
                <a:gd name="connsiteY150" fmla="*/ 9 h 1469"/>
                <a:gd name="connsiteX151" fmla="*/ 1163 w 2427"/>
                <a:gd name="connsiteY151" fmla="*/ 15 h 1469"/>
                <a:gd name="connsiteX152" fmla="*/ 1144 w 2427"/>
                <a:gd name="connsiteY152" fmla="*/ 25 h 1469"/>
                <a:gd name="connsiteX153" fmla="*/ 1127 w 2427"/>
                <a:gd name="connsiteY153" fmla="*/ 34 h 1469"/>
                <a:gd name="connsiteX154" fmla="*/ 1110 w 2427"/>
                <a:gd name="connsiteY154" fmla="*/ 46 h 1469"/>
                <a:gd name="connsiteX155" fmla="*/ 1095 w 2427"/>
                <a:gd name="connsiteY155" fmla="*/ 60 h 1469"/>
                <a:gd name="connsiteX156" fmla="*/ 1080 w 2427"/>
                <a:gd name="connsiteY156" fmla="*/ 74 h 1469"/>
                <a:gd name="connsiteX157" fmla="*/ 1068 w 2427"/>
                <a:gd name="connsiteY157" fmla="*/ 90 h 1469"/>
                <a:gd name="connsiteX158" fmla="*/ 1057 w 2427"/>
                <a:gd name="connsiteY158" fmla="*/ 106 h 1469"/>
                <a:gd name="connsiteX159" fmla="*/ 1047 w 2427"/>
                <a:gd name="connsiteY159" fmla="*/ 125 h 1469"/>
                <a:gd name="connsiteX160" fmla="*/ 1039 w 2427"/>
                <a:gd name="connsiteY160" fmla="*/ 144 h 1469"/>
                <a:gd name="connsiteX161" fmla="*/ 1033 w 2427"/>
                <a:gd name="connsiteY161" fmla="*/ 164 h 1469"/>
                <a:gd name="connsiteX162" fmla="*/ 1029 w 2427"/>
                <a:gd name="connsiteY162" fmla="*/ 185 h 1469"/>
                <a:gd name="connsiteX163" fmla="*/ 1026 w 2427"/>
                <a:gd name="connsiteY163" fmla="*/ 207 h 1469"/>
                <a:gd name="connsiteX164" fmla="*/ 1003 w 2427"/>
                <a:gd name="connsiteY164" fmla="*/ 227 h 1469"/>
                <a:gd name="connsiteX165" fmla="*/ 976 w 2427"/>
                <a:gd name="connsiteY165" fmla="*/ 251 h 1469"/>
                <a:gd name="connsiteX166" fmla="*/ 947 w 2427"/>
                <a:gd name="connsiteY166" fmla="*/ 279 h 1469"/>
                <a:gd name="connsiteX167" fmla="*/ 919 w 2427"/>
                <a:gd name="connsiteY167" fmla="*/ 309 h 1469"/>
                <a:gd name="connsiteX168" fmla="*/ 893 w 2427"/>
                <a:gd name="connsiteY168" fmla="*/ 338 h 1469"/>
                <a:gd name="connsiteX169" fmla="*/ 873 w 2427"/>
                <a:gd name="connsiteY169" fmla="*/ 366 h 1469"/>
                <a:gd name="connsiteX170" fmla="*/ 860 w 2427"/>
                <a:gd name="connsiteY170" fmla="*/ 391 h 1469"/>
                <a:gd name="connsiteX171" fmla="*/ 858 w 2427"/>
                <a:gd name="connsiteY171" fmla="*/ 414 h 1469"/>
                <a:gd name="connsiteX172" fmla="*/ 860 w 2427"/>
                <a:gd name="connsiteY172" fmla="*/ 422 h 1469"/>
                <a:gd name="connsiteX173" fmla="*/ 864 w 2427"/>
                <a:gd name="connsiteY173" fmla="*/ 429 h 1469"/>
                <a:gd name="connsiteX174" fmla="*/ 870 w 2427"/>
                <a:gd name="connsiteY174" fmla="*/ 435 h 1469"/>
                <a:gd name="connsiteX175" fmla="*/ 877 w 2427"/>
                <a:gd name="connsiteY175" fmla="*/ 439 h 1469"/>
                <a:gd name="connsiteX176" fmla="*/ 887 w 2427"/>
                <a:gd name="connsiteY176" fmla="*/ 444 h 1469"/>
                <a:gd name="connsiteX177" fmla="*/ 898 w 2427"/>
                <a:gd name="connsiteY177" fmla="*/ 449 h 1469"/>
                <a:gd name="connsiteX178" fmla="*/ 911 w 2427"/>
                <a:gd name="connsiteY178" fmla="*/ 452 h 1469"/>
                <a:gd name="connsiteX179" fmla="*/ 923 w 2427"/>
                <a:gd name="connsiteY179" fmla="*/ 456 h 1469"/>
                <a:gd name="connsiteX180" fmla="*/ 936 w 2427"/>
                <a:gd name="connsiteY180" fmla="*/ 459 h 1469"/>
                <a:gd name="connsiteX181" fmla="*/ 950 w 2427"/>
                <a:gd name="connsiteY181" fmla="*/ 462 h 1469"/>
                <a:gd name="connsiteX182" fmla="*/ 964 w 2427"/>
                <a:gd name="connsiteY182" fmla="*/ 465 h 1469"/>
                <a:gd name="connsiteX183" fmla="*/ 978 w 2427"/>
                <a:gd name="connsiteY183" fmla="*/ 466 h 1469"/>
                <a:gd name="connsiteX184" fmla="*/ 991 w 2427"/>
                <a:gd name="connsiteY184" fmla="*/ 469 h 1469"/>
                <a:gd name="connsiteX185" fmla="*/ 1005 w 2427"/>
                <a:gd name="connsiteY185" fmla="*/ 470 h 1469"/>
                <a:gd name="connsiteX186" fmla="*/ 1018 w 2427"/>
                <a:gd name="connsiteY186" fmla="*/ 472 h 1469"/>
                <a:gd name="connsiteX187" fmla="*/ 1030 w 2427"/>
                <a:gd name="connsiteY187" fmla="*/ 473 h 1469"/>
                <a:gd name="connsiteX188" fmla="*/ 1041 w 2427"/>
                <a:gd name="connsiteY188" fmla="*/ 473 h 1469"/>
                <a:gd name="connsiteX189" fmla="*/ 1052 w 2427"/>
                <a:gd name="connsiteY189" fmla="*/ 474 h 1469"/>
                <a:gd name="connsiteX190" fmla="*/ 1061 w 2427"/>
                <a:gd name="connsiteY190" fmla="*/ 476 h 1469"/>
                <a:gd name="connsiteX191" fmla="*/ 1069 w 2427"/>
                <a:gd name="connsiteY191" fmla="*/ 476 h 1469"/>
                <a:gd name="connsiteX192" fmla="*/ 1082 w 2427"/>
                <a:gd name="connsiteY192" fmla="*/ 589 h 1469"/>
                <a:gd name="connsiteX193" fmla="*/ 1082 w 2427"/>
                <a:gd name="connsiteY193" fmla="*/ 593 h 1469"/>
                <a:gd name="connsiteX194" fmla="*/ 1074 w 2427"/>
                <a:gd name="connsiteY194" fmla="*/ 590 h 1469"/>
                <a:gd name="connsiteX195" fmla="*/ 1067 w 2427"/>
                <a:gd name="connsiteY195" fmla="*/ 588 h 1469"/>
                <a:gd name="connsiteX196" fmla="*/ 1059 w 2427"/>
                <a:gd name="connsiteY196" fmla="*/ 588 h 1469"/>
                <a:gd name="connsiteX197" fmla="*/ 1051 w 2427"/>
                <a:gd name="connsiteY197" fmla="*/ 590 h 1469"/>
                <a:gd name="connsiteX198" fmla="*/ 1046 w 2427"/>
                <a:gd name="connsiteY198" fmla="*/ 591 h 1469"/>
                <a:gd name="connsiteX199" fmla="*/ 1043 w 2427"/>
                <a:gd name="connsiteY199" fmla="*/ 593 h 1469"/>
                <a:gd name="connsiteX200" fmla="*/ 1039 w 2427"/>
                <a:gd name="connsiteY200" fmla="*/ 594 h 1469"/>
                <a:gd name="connsiteX201" fmla="*/ 1037 w 2427"/>
                <a:gd name="connsiteY201" fmla="*/ 595 h 1469"/>
                <a:gd name="connsiteX202" fmla="*/ 969 w 2427"/>
                <a:gd name="connsiteY202" fmla="*/ 501 h 1469"/>
                <a:gd name="connsiteX203" fmla="*/ 968 w 2427"/>
                <a:gd name="connsiteY203" fmla="*/ 500 h 1469"/>
                <a:gd name="connsiteX204" fmla="*/ 963 w 2427"/>
                <a:gd name="connsiteY204" fmla="*/ 497 h 1469"/>
                <a:gd name="connsiteX205" fmla="*/ 957 w 2427"/>
                <a:gd name="connsiteY205" fmla="*/ 493 h 1469"/>
                <a:gd name="connsiteX206" fmla="*/ 951 w 2427"/>
                <a:gd name="connsiteY206" fmla="*/ 491 h 1469"/>
                <a:gd name="connsiteX207" fmla="*/ 943 w 2427"/>
                <a:gd name="connsiteY207" fmla="*/ 488 h 1469"/>
                <a:gd name="connsiteX208" fmla="*/ 936 w 2427"/>
                <a:gd name="connsiteY208" fmla="*/ 488 h 1469"/>
                <a:gd name="connsiteX209" fmla="*/ 928 w 2427"/>
                <a:gd name="connsiteY209" fmla="*/ 491 h 1469"/>
                <a:gd name="connsiteX210" fmla="*/ 920 w 2427"/>
                <a:gd name="connsiteY210" fmla="*/ 493 h 1469"/>
                <a:gd name="connsiteX211" fmla="*/ 912 w 2427"/>
                <a:gd name="connsiteY211" fmla="*/ 499 h 1469"/>
                <a:gd name="connsiteX212" fmla="*/ 900 w 2427"/>
                <a:gd name="connsiteY212" fmla="*/ 514 h 1469"/>
                <a:gd name="connsiteX213" fmla="*/ 897 w 2427"/>
                <a:gd name="connsiteY213" fmla="*/ 529 h 1469"/>
                <a:gd name="connsiteX214" fmla="*/ 899 w 2427"/>
                <a:gd name="connsiteY214" fmla="*/ 543 h 1469"/>
                <a:gd name="connsiteX215" fmla="*/ 904 w 2427"/>
                <a:gd name="connsiteY215" fmla="*/ 554 h 1469"/>
                <a:gd name="connsiteX216" fmla="*/ 906 w 2427"/>
                <a:gd name="connsiteY216" fmla="*/ 557 h 1469"/>
                <a:gd name="connsiteX217" fmla="*/ 912 w 2427"/>
                <a:gd name="connsiteY217" fmla="*/ 564 h 1469"/>
                <a:gd name="connsiteX218" fmla="*/ 920 w 2427"/>
                <a:gd name="connsiteY218" fmla="*/ 576 h 1469"/>
                <a:gd name="connsiteX219" fmla="*/ 930 w 2427"/>
                <a:gd name="connsiteY219" fmla="*/ 590 h 1469"/>
                <a:gd name="connsiteX220" fmla="*/ 941 w 2427"/>
                <a:gd name="connsiteY220" fmla="*/ 604 h 1469"/>
                <a:gd name="connsiteX221" fmla="*/ 953 w 2427"/>
                <a:gd name="connsiteY221" fmla="*/ 619 h 1469"/>
                <a:gd name="connsiteX222" fmla="*/ 962 w 2427"/>
                <a:gd name="connsiteY222" fmla="*/ 632 h 1469"/>
                <a:gd name="connsiteX223" fmla="*/ 970 w 2427"/>
                <a:gd name="connsiteY223" fmla="*/ 643 h 1469"/>
                <a:gd name="connsiteX224" fmla="*/ 944 w 2427"/>
                <a:gd name="connsiteY224" fmla="*/ 636 h 1469"/>
                <a:gd name="connsiteX225" fmla="*/ 922 w 2427"/>
                <a:gd name="connsiteY225" fmla="*/ 628 h 1469"/>
                <a:gd name="connsiteX226" fmla="*/ 902 w 2427"/>
                <a:gd name="connsiteY226" fmla="*/ 618 h 1469"/>
                <a:gd name="connsiteX227" fmla="*/ 886 w 2427"/>
                <a:gd name="connsiteY227" fmla="*/ 609 h 1469"/>
                <a:gd name="connsiteX228" fmla="*/ 873 w 2427"/>
                <a:gd name="connsiteY228" fmla="*/ 600 h 1469"/>
                <a:gd name="connsiteX229" fmla="*/ 863 w 2427"/>
                <a:gd name="connsiteY229" fmla="*/ 589 h 1469"/>
                <a:gd name="connsiteX230" fmla="*/ 857 w 2427"/>
                <a:gd name="connsiteY230" fmla="*/ 578 h 1469"/>
                <a:gd name="connsiteX231" fmla="*/ 854 w 2427"/>
                <a:gd name="connsiteY231" fmla="*/ 567 h 1469"/>
                <a:gd name="connsiteX232" fmla="*/ 853 w 2427"/>
                <a:gd name="connsiteY232" fmla="*/ 559 h 1469"/>
                <a:gd name="connsiteX233" fmla="*/ 853 w 2427"/>
                <a:gd name="connsiteY233" fmla="*/ 552 h 1469"/>
                <a:gd name="connsiteX234" fmla="*/ 853 w 2427"/>
                <a:gd name="connsiteY234" fmla="*/ 545 h 1469"/>
                <a:gd name="connsiteX235" fmla="*/ 854 w 2427"/>
                <a:gd name="connsiteY235" fmla="*/ 538 h 1469"/>
                <a:gd name="connsiteX236" fmla="*/ 856 w 2427"/>
                <a:gd name="connsiteY236" fmla="*/ 518 h 1469"/>
                <a:gd name="connsiteX237" fmla="*/ 837 w 2427"/>
                <a:gd name="connsiteY237" fmla="*/ 520 h 1469"/>
                <a:gd name="connsiteX238" fmla="*/ 802 w 2427"/>
                <a:gd name="connsiteY238" fmla="*/ 524 h 1469"/>
                <a:gd name="connsiteX239" fmla="*/ 767 w 2427"/>
                <a:gd name="connsiteY239" fmla="*/ 528 h 1469"/>
                <a:gd name="connsiteX240" fmla="*/ 732 w 2427"/>
                <a:gd name="connsiteY240" fmla="*/ 532 h 1469"/>
                <a:gd name="connsiteX241" fmla="*/ 698 w 2427"/>
                <a:gd name="connsiteY241" fmla="*/ 538 h 1469"/>
                <a:gd name="connsiteX242" fmla="*/ 664 w 2427"/>
                <a:gd name="connsiteY242" fmla="*/ 542 h 1469"/>
                <a:gd name="connsiteX243" fmla="*/ 631 w 2427"/>
                <a:gd name="connsiteY243" fmla="*/ 548 h 1469"/>
                <a:gd name="connsiteX244" fmla="*/ 600 w 2427"/>
                <a:gd name="connsiteY244" fmla="*/ 554 h 1469"/>
                <a:gd name="connsiteX245" fmla="*/ 567 w 2427"/>
                <a:gd name="connsiteY245" fmla="*/ 560 h 1469"/>
                <a:gd name="connsiteX246" fmla="*/ 537 w 2427"/>
                <a:gd name="connsiteY246" fmla="*/ 567 h 1469"/>
                <a:gd name="connsiteX247" fmla="*/ 506 w 2427"/>
                <a:gd name="connsiteY247" fmla="*/ 574 h 1469"/>
                <a:gd name="connsiteX248" fmla="*/ 476 w 2427"/>
                <a:gd name="connsiteY248" fmla="*/ 581 h 1469"/>
                <a:gd name="connsiteX249" fmla="*/ 447 w 2427"/>
                <a:gd name="connsiteY249" fmla="*/ 589 h 1469"/>
                <a:gd name="connsiteX250" fmla="*/ 417 w 2427"/>
                <a:gd name="connsiteY250" fmla="*/ 596 h 1469"/>
                <a:gd name="connsiteX251" fmla="*/ 390 w 2427"/>
                <a:gd name="connsiteY251" fmla="*/ 604 h 1469"/>
                <a:gd name="connsiteX252" fmla="*/ 362 w 2427"/>
                <a:gd name="connsiteY252" fmla="*/ 614 h 1469"/>
                <a:gd name="connsiteX253" fmla="*/ 337 w 2427"/>
                <a:gd name="connsiteY253" fmla="*/ 622 h 1469"/>
                <a:gd name="connsiteX254" fmla="*/ 311 w 2427"/>
                <a:gd name="connsiteY254" fmla="*/ 631 h 1469"/>
                <a:gd name="connsiteX255" fmla="*/ 285 w 2427"/>
                <a:gd name="connsiteY255" fmla="*/ 640 h 1469"/>
                <a:gd name="connsiteX256" fmla="*/ 262 w 2427"/>
                <a:gd name="connsiteY256" fmla="*/ 650 h 1469"/>
                <a:gd name="connsiteX257" fmla="*/ 238 w 2427"/>
                <a:gd name="connsiteY257" fmla="*/ 660 h 1469"/>
                <a:gd name="connsiteX258" fmla="*/ 215 w 2427"/>
                <a:gd name="connsiteY258" fmla="*/ 671 h 1469"/>
                <a:gd name="connsiteX259" fmla="*/ 194 w 2427"/>
                <a:gd name="connsiteY259" fmla="*/ 681 h 1469"/>
                <a:gd name="connsiteX260" fmla="*/ 173 w 2427"/>
                <a:gd name="connsiteY260" fmla="*/ 692 h 1469"/>
                <a:gd name="connsiteX261" fmla="*/ 153 w 2427"/>
                <a:gd name="connsiteY261" fmla="*/ 702 h 1469"/>
                <a:gd name="connsiteX262" fmla="*/ 134 w 2427"/>
                <a:gd name="connsiteY262" fmla="*/ 714 h 1469"/>
                <a:gd name="connsiteX263" fmla="*/ 116 w 2427"/>
                <a:gd name="connsiteY263" fmla="*/ 726 h 1469"/>
                <a:gd name="connsiteX264" fmla="*/ 98 w 2427"/>
                <a:gd name="connsiteY264" fmla="*/ 737 h 1469"/>
                <a:gd name="connsiteX265" fmla="*/ 82 w 2427"/>
                <a:gd name="connsiteY265" fmla="*/ 749 h 1469"/>
                <a:gd name="connsiteX266" fmla="*/ 67 w 2427"/>
                <a:gd name="connsiteY266" fmla="*/ 762 h 1469"/>
                <a:gd name="connsiteX267" fmla="*/ 53 w 2427"/>
                <a:gd name="connsiteY267" fmla="*/ 774 h 1469"/>
                <a:gd name="connsiteX268" fmla="*/ 40 w 2427"/>
                <a:gd name="connsiteY268" fmla="*/ 787 h 1469"/>
                <a:gd name="connsiteX269" fmla="*/ 27 w 2427"/>
                <a:gd name="connsiteY269" fmla="*/ 799 h 1469"/>
                <a:gd name="connsiteX270" fmla="*/ 8 w 2427"/>
                <a:gd name="connsiteY270" fmla="*/ 836 h 1469"/>
                <a:gd name="connsiteX271" fmla="*/ 0 w 2427"/>
                <a:gd name="connsiteY271" fmla="*/ 882 h 1469"/>
                <a:gd name="connsiteX272" fmla="*/ 0 w 2427"/>
                <a:gd name="connsiteY272" fmla="*/ 927 h 1469"/>
                <a:gd name="connsiteX273" fmla="*/ 1 w 2427"/>
                <a:gd name="connsiteY273" fmla="*/ 958 h 1469"/>
                <a:gd name="connsiteX274" fmla="*/ 4 w 2427"/>
                <a:gd name="connsiteY274" fmla="*/ 983 h 1469"/>
                <a:gd name="connsiteX275" fmla="*/ 8 w 2427"/>
                <a:gd name="connsiteY275" fmla="*/ 1009 h 1469"/>
                <a:gd name="connsiteX276" fmla="*/ 14 w 2427"/>
                <a:gd name="connsiteY276" fmla="*/ 1034 h 1469"/>
                <a:gd name="connsiteX277" fmla="*/ 21 w 2427"/>
                <a:gd name="connsiteY277" fmla="*/ 1059 h 1469"/>
                <a:gd name="connsiteX278" fmla="*/ 29 w 2427"/>
                <a:gd name="connsiteY278" fmla="*/ 1082 h 1469"/>
                <a:gd name="connsiteX279" fmla="*/ 40 w 2427"/>
                <a:gd name="connsiteY279" fmla="*/ 1103 h 1469"/>
                <a:gd name="connsiteX280" fmla="*/ 51 w 2427"/>
                <a:gd name="connsiteY280" fmla="*/ 1122 h 1469"/>
                <a:gd name="connsiteX281" fmla="*/ 64 w 2427"/>
                <a:gd name="connsiteY281" fmla="*/ 1136 h 1469"/>
                <a:gd name="connsiteX282" fmla="*/ 81 w 2427"/>
                <a:gd name="connsiteY282" fmla="*/ 1149 h 1469"/>
                <a:gd name="connsiteX283" fmla="*/ 98 w 2427"/>
                <a:gd name="connsiteY283" fmla="*/ 1162 h 1469"/>
                <a:gd name="connsiteX284" fmla="*/ 118 w 2427"/>
                <a:gd name="connsiteY284" fmla="*/ 1173 h 1469"/>
                <a:gd name="connsiteX285" fmla="*/ 138 w 2427"/>
                <a:gd name="connsiteY285" fmla="*/ 1184 h 1469"/>
                <a:gd name="connsiteX286" fmla="*/ 160 w 2427"/>
                <a:gd name="connsiteY286" fmla="*/ 1193 h 1469"/>
                <a:gd name="connsiteX287" fmla="*/ 184 w 2427"/>
                <a:gd name="connsiteY287" fmla="*/ 1203 h 1469"/>
                <a:gd name="connsiteX288" fmla="*/ 208 w 2427"/>
                <a:gd name="connsiteY288" fmla="*/ 1211 h 1469"/>
                <a:gd name="connsiteX289" fmla="*/ 234 w 2427"/>
                <a:gd name="connsiteY289" fmla="*/ 1218 h 1469"/>
                <a:gd name="connsiteX290" fmla="*/ 242 w 2427"/>
                <a:gd name="connsiteY290" fmla="*/ 1239 h 1469"/>
                <a:gd name="connsiteX291" fmla="*/ 250 w 2427"/>
                <a:gd name="connsiteY291" fmla="*/ 1259 h 1469"/>
                <a:gd name="connsiteX292" fmla="*/ 261 w 2427"/>
                <a:gd name="connsiteY292" fmla="*/ 1279 h 1469"/>
                <a:gd name="connsiteX293" fmla="*/ 272 w 2427"/>
                <a:gd name="connsiteY293" fmla="*/ 1298 h 1469"/>
                <a:gd name="connsiteX294" fmla="*/ 285 w 2427"/>
                <a:gd name="connsiteY294" fmla="*/ 1317 h 1469"/>
                <a:gd name="connsiteX295" fmla="*/ 298 w 2427"/>
                <a:gd name="connsiteY295" fmla="*/ 1335 h 1469"/>
                <a:gd name="connsiteX296" fmla="*/ 313 w 2427"/>
                <a:gd name="connsiteY296" fmla="*/ 1352 h 1469"/>
                <a:gd name="connsiteX297" fmla="*/ 330 w 2427"/>
                <a:gd name="connsiteY297" fmla="*/ 1368 h 1469"/>
                <a:gd name="connsiteX298" fmla="*/ 342 w 2427"/>
                <a:gd name="connsiteY298" fmla="*/ 1380 h 1469"/>
                <a:gd name="connsiteX299" fmla="*/ 357 w 2427"/>
                <a:gd name="connsiteY299" fmla="*/ 1392 h 1469"/>
                <a:gd name="connsiteX300" fmla="*/ 371 w 2427"/>
                <a:gd name="connsiteY300" fmla="*/ 1402 h 1469"/>
                <a:gd name="connsiteX301" fmla="*/ 385 w 2427"/>
                <a:gd name="connsiteY301" fmla="*/ 1412 h 1469"/>
                <a:gd name="connsiteX302" fmla="*/ 400 w 2427"/>
                <a:gd name="connsiteY302" fmla="*/ 1421 h 1469"/>
                <a:gd name="connsiteX303" fmla="*/ 415 w 2427"/>
                <a:gd name="connsiteY303" fmla="*/ 1429 h 1469"/>
                <a:gd name="connsiteX304" fmla="*/ 430 w 2427"/>
                <a:gd name="connsiteY304" fmla="*/ 1436 h 1469"/>
                <a:gd name="connsiteX305" fmla="*/ 447 w 2427"/>
                <a:gd name="connsiteY305" fmla="*/ 1443 h 1469"/>
                <a:gd name="connsiteX306" fmla="*/ 462 w 2427"/>
                <a:gd name="connsiteY306" fmla="*/ 1449 h 1469"/>
                <a:gd name="connsiteX307" fmla="*/ 478 w 2427"/>
                <a:gd name="connsiteY307" fmla="*/ 1455 h 1469"/>
                <a:gd name="connsiteX308" fmla="*/ 494 w 2427"/>
                <a:gd name="connsiteY308" fmla="*/ 1458 h 1469"/>
                <a:gd name="connsiteX309" fmla="*/ 512 w 2427"/>
                <a:gd name="connsiteY309" fmla="*/ 1462 h 1469"/>
                <a:gd name="connsiteX310" fmla="*/ 528 w 2427"/>
                <a:gd name="connsiteY310" fmla="*/ 1465 h 1469"/>
                <a:gd name="connsiteX311" fmla="*/ 546 w 2427"/>
                <a:gd name="connsiteY311" fmla="*/ 1468 h 1469"/>
                <a:gd name="connsiteX312" fmla="*/ 562 w 2427"/>
                <a:gd name="connsiteY312" fmla="*/ 1469 h 1469"/>
                <a:gd name="connsiteX313" fmla="*/ 580 w 2427"/>
                <a:gd name="connsiteY313" fmla="*/ 1469 h 1469"/>
                <a:gd name="connsiteX314" fmla="*/ 597 w 2427"/>
                <a:gd name="connsiteY314" fmla="*/ 1469 h 1469"/>
                <a:gd name="connsiteX315" fmla="*/ 614 w 2427"/>
                <a:gd name="connsiteY315" fmla="*/ 1468 h 1469"/>
                <a:gd name="connsiteX316" fmla="*/ 631 w 2427"/>
                <a:gd name="connsiteY316" fmla="*/ 1465 h 1469"/>
                <a:gd name="connsiteX317" fmla="*/ 648 w 2427"/>
                <a:gd name="connsiteY317" fmla="*/ 1462 h 1469"/>
                <a:gd name="connsiteX318" fmla="*/ 664 w 2427"/>
                <a:gd name="connsiteY318" fmla="*/ 1458 h 1469"/>
                <a:gd name="connsiteX319" fmla="*/ 679 w 2427"/>
                <a:gd name="connsiteY319" fmla="*/ 1455 h 1469"/>
                <a:gd name="connsiteX320" fmla="*/ 695 w 2427"/>
                <a:gd name="connsiteY320" fmla="*/ 1449 h 1469"/>
                <a:gd name="connsiteX321" fmla="*/ 711 w 2427"/>
                <a:gd name="connsiteY321" fmla="*/ 1443 h 1469"/>
                <a:gd name="connsiteX322" fmla="*/ 726 w 2427"/>
                <a:gd name="connsiteY322" fmla="*/ 1436 h 1469"/>
                <a:gd name="connsiteX323" fmla="*/ 740 w 2427"/>
                <a:gd name="connsiteY323" fmla="*/ 1429 h 1469"/>
                <a:gd name="connsiteX324" fmla="*/ 754 w 2427"/>
                <a:gd name="connsiteY324" fmla="*/ 1421 h 1469"/>
                <a:gd name="connsiteX325" fmla="*/ 768 w 2427"/>
                <a:gd name="connsiteY325" fmla="*/ 1412 h 1469"/>
                <a:gd name="connsiteX326" fmla="*/ 781 w 2427"/>
                <a:gd name="connsiteY326" fmla="*/ 1402 h 1469"/>
                <a:gd name="connsiteX327" fmla="*/ 794 w 2427"/>
                <a:gd name="connsiteY327" fmla="*/ 1392 h 1469"/>
                <a:gd name="connsiteX328" fmla="*/ 807 w 2427"/>
                <a:gd name="connsiteY328" fmla="*/ 1380 h 1469"/>
                <a:gd name="connsiteX329" fmla="*/ 818 w 2427"/>
                <a:gd name="connsiteY329" fmla="*/ 1368 h 1469"/>
                <a:gd name="connsiteX330" fmla="*/ 830 w 2427"/>
                <a:gd name="connsiteY330" fmla="*/ 1356 h 1469"/>
                <a:gd name="connsiteX331" fmla="*/ 842 w 2427"/>
                <a:gd name="connsiteY331" fmla="*/ 1342 h 1469"/>
                <a:gd name="connsiteX332" fmla="*/ 851 w 2427"/>
                <a:gd name="connsiteY332" fmla="*/ 1326 h 1469"/>
                <a:gd name="connsiteX333" fmla="*/ 861 w 2427"/>
                <a:gd name="connsiteY333" fmla="*/ 1311 h 1469"/>
                <a:gd name="connsiteX334" fmla="*/ 870 w 2427"/>
                <a:gd name="connsiteY334" fmla="*/ 1296 h 1469"/>
                <a:gd name="connsiteX335" fmla="*/ 877 w 2427"/>
                <a:gd name="connsiteY335" fmla="*/ 1281 h 1469"/>
                <a:gd name="connsiteX336" fmla="*/ 884 w 2427"/>
                <a:gd name="connsiteY336" fmla="*/ 1264 h 1469"/>
                <a:gd name="connsiteX337" fmla="*/ 889 w 2427"/>
                <a:gd name="connsiteY337" fmla="*/ 1248 h 1469"/>
                <a:gd name="connsiteX338" fmla="*/ 908 w 2427"/>
                <a:gd name="connsiteY338" fmla="*/ 1248 h 1469"/>
                <a:gd name="connsiteX339" fmla="*/ 927 w 2427"/>
                <a:gd name="connsiteY339" fmla="*/ 1247 h 1469"/>
                <a:gd name="connsiteX340" fmla="*/ 946 w 2427"/>
                <a:gd name="connsiteY340" fmla="*/ 1247 h 1469"/>
                <a:gd name="connsiteX341" fmla="*/ 964 w 2427"/>
                <a:gd name="connsiteY341" fmla="*/ 1247 h 1469"/>
                <a:gd name="connsiteX342" fmla="*/ 983 w 2427"/>
                <a:gd name="connsiteY342" fmla="*/ 1246 h 1469"/>
                <a:gd name="connsiteX343" fmla="*/ 1002 w 2427"/>
                <a:gd name="connsiteY343" fmla="*/ 1246 h 1469"/>
                <a:gd name="connsiteX344" fmla="*/ 1020 w 2427"/>
                <a:gd name="connsiteY344" fmla="*/ 1246 h 1469"/>
                <a:gd name="connsiteX345" fmla="*/ 1039 w 2427"/>
                <a:gd name="connsiteY345" fmla="*/ 1245 h 1469"/>
                <a:gd name="connsiteX346" fmla="*/ 1058 w 2427"/>
                <a:gd name="connsiteY346" fmla="*/ 1245 h 1469"/>
                <a:gd name="connsiteX347" fmla="*/ 1078 w 2427"/>
                <a:gd name="connsiteY347" fmla="*/ 1245 h 1469"/>
                <a:gd name="connsiteX348" fmla="*/ 1096 w 2427"/>
                <a:gd name="connsiteY348" fmla="*/ 1245 h 1469"/>
                <a:gd name="connsiteX349" fmla="*/ 1116 w 2427"/>
                <a:gd name="connsiteY349" fmla="*/ 1243 h 1469"/>
                <a:gd name="connsiteX350" fmla="*/ 1135 w 2427"/>
                <a:gd name="connsiteY350" fmla="*/ 1243 h 1469"/>
                <a:gd name="connsiteX351" fmla="*/ 1155 w 2427"/>
                <a:gd name="connsiteY351" fmla="*/ 1243 h 1469"/>
                <a:gd name="connsiteX352" fmla="*/ 1174 w 2427"/>
                <a:gd name="connsiteY352" fmla="*/ 1243 h 1469"/>
                <a:gd name="connsiteX353" fmla="*/ 1193 w 2427"/>
                <a:gd name="connsiteY353" fmla="*/ 1243 h 1469"/>
                <a:gd name="connsiteX354" fmla="*/ 1214 w 2427"/>
                <a:gd name="connsiteY354" fmla="*/ 1243 h 1469"/>
                <a:gd name="connsiteX355" fmla="*/ 1235 w 2427"/>
                <a:gd name="connsiteY355" fmla="*/ 1243 h 1469"/>
                <a:gd name="connsiteX356" fmla="*/ 1257 w 2427"/>
                <a:gd name="connsiteY356" fmla="*/ 1243 h 1469"/>
                <a:gd name="connsiteX357" fmla="*/ 1278 w 2427"/>
                <a:gd name="connsiteY357" fmla="*/ 1245 h 1469"/>
                <a:gd name="connsiteX358" fmla="*/ 1299 w 2427"/>
                <a:gd name="connsiteY358" fmla="*/ 1245 h 1469"/>
                <a:gd name="connsiteX359" fmla="*/ 1320 w 2427"/>
                <a:gd name="connsiteY359" fmla="*/ 1245 h 1469"/>
                <a:gd name="connsiteX360" fmla="*/ 1339 w 2427"/>
                <a:gd name="connsiteY360" fmla="*/ 1246 h 1469"/>
                <a:gd name="connsiteX361" fmla="*/ 1361 w 2427"/>
                <a:gd name="connsiteY361" fmla="*/ 1246 h 1469"/>
                <a:gd name="connsiteX362" fmla="*/ 1380 w 2427"/>
                <a:gd name="connsiteY362" fmla="*/ 1247 h 1469"/>
                <a:gd name="connsiteX363" fmla="*/ 1401 w 2427"/>
                <a:gd name="connsiteY363" fmla="*/ 1248 h 1469"/>
                <a:gd name="connsiteX364" fmla="*/ 1421 w 2427"/>
                <a:gd name="connsiteY364" fmla="*/ 1248 h 1469"/>
                <a:gd name="connsiteX365" fmla="*/ 1441 w 2427"/>
                <a:gd name="connsiteY365" fmla="*/ 1249 h 1469"/>
                <a:gd name="connsiteX366" fmla="*/ 1461 w 2427"/>
                <a:gd name="connsiteY366" fmla="*/ 1250 h 1469"/>
                <a:gd name="connsiteX367" fmla="*/ 1481 w 2427"/>
                <a:gd name="connsiteY367" fmla="*/ 1252 h 1469"/>
                <a:gd name="connsiteX368" fmla="*/ 1501 w 2427"/>
                <a:gd name="connsiteY368" fmla="*/ 1252 h 1469"/>
                <a:gd name="connsiteX369" fmla="*/ 1521 w 2427"/>
                <a:gd name="connsiteY369" fmla="*/ 1253 h 1469"/>
                <a:gd name="connsiteX370" fmla="*/ 1496 w 2427"/>
                <a:gd name="connsiteY370" fmla="*/ 1203 h 1469"/>
                <a:gd name="connsiteX371" fmla="*/ 1449 w 2427"/>
                <a:gd name="connsiteY371" fmla="*/ 1203 h 1469"/>
                <a:gd name="connsiteX372" fmla="*/ 1412 w 2427"/>
                <a:gd name="connsiteY372" fmla="*/ 1158 h 1469"/>
                <a:gd name="connsiteX373" fmla="*/ 1421 w 2427"/>
                <a:gd name="connsiteY373" fmla="*/ 1134 h 1469"/>
                <a:gd name="connsiteX374" fmla="*/ 1431 w 2427"/>
                <a:gd name="connsiteY374" fmla="*/ 1104 h 1469"/>
                <a:gd name="connsiteX375" fmla="*/ 1427 w 2427"/>
                <a:gd name="connsiteY375" fmla="*/ 1098 h 1469"/>
                <a:gd name="connsiteX376" fmla="*/ 1475 w 2427"/>
                <a:gd name="connsiteY376" fmla="*/ 1053 h 1469"/>
                <a:gd name="connsiteX377" fmla="*/ 1425 w 2427"/>
                <a:gd name="connsiteY377" fmla="*/ 1050 h 1469"/>
                <a:gd name="connsiteX378" fmla="*/ 1487 w 2427"/>
                <a:gd name="connsiteY378" fmla="*/ 891 h 1469"/>
                <a:gd name="connsiteX379" fmla="*/ 1538 w 2427"/>
                <a:gd name="connsiteY379" fmla="*/ 843 h 1469"/>
                <a:gd name="connsiteX380" fmla="*/ 1570 w 2427"/>
                <a:gd name="connsiteY380" fmla="*/ 795 h 1469"/>
                <a:gd name="connsiteX381" fmla="*/ 1629 w 2427"/>
                <a:gd name="connsiteY381" fmla="*/ 762 h 1469"/>
                <a:gd name="connsiteX382" fmla="*/ 1632 w 2427"/>
                <a:gd name="connsiteY382" fmla="*/ 804 h 1469"/>
                <a:gd name="connsiteX383" fmla="*/ 1643 w 2427"/>
                <a:gd name="connsiteY383" fmla="*/ 772 h 1469"/>
                <a:gd name="connsiteX384" fmla="*/ 1657 w 2427"/>
                <a:gd name="connsiteY384" fmla="*/ 782 h 1469"/>
                <a:gd name="connsiteX385" fmla="*/ 1673 w 2427"/>
                <a:gd name="connsiteY385" fmla="*/ 791 h 1469"/>
                <a:gd name="connsiteX386" fmla="*/ 1688 w 2427"/>
                <a:gd name="connsiteY386" fmla="*/ 754 h 1469"/>
                <a:gd name="connsiteX387" fmla="*/ 1703 w 2427"/>
                <a:gd name="connsiteY387" fmla="*/ 761 h 1469"/>
                <a:gd name="connsiteX388" fmla="*/ 1704 w 2427"/>
                <a:gd name="connsiteY388" fmla="*/ 720 h 1469"/>
                <a:gd name="connsiteX389" fmla="*/ 1701 w 2427"/>
                <a:gd name="connsiteY389" fmla="*/ 765 h 1469"/>
                <a:gd name="connsiteX390" fmla="*/ 1719 w 2427"/>
                <a:gd name="connsiteY390" fmla="*/ 723 h 1469"/>
                <a:gd name="connsiteX391" fmla="*/ 1735 w 2427"/>
                <a:gd name="connsiteY391" fmla="*/ 774 h 1469"/>
                <a:gd name="connsiteX392" fmla="*/ 1731 w 2427"/>
                <a:gd name="connsiteY392" fmla="*/ 726 h 1469"/>
                <a:gd name="connsiteX393" fmla="*/ 1731 w 2427"/>
                <a:gd name="connsiteY393" fmla="*/ 735 h 1469"/>
                <a:gd name="connsiteX394" fmla="*/ 1743 w 2427"/>
                <a:gd name="connsiteY394" fmla="*/ 738 h 1469"/>
                <a:gd name="connsiteX395" fmla="*/ 1755 w 2427"/>
                <a:gd name="connsiteY395" fmla="*/ 774 h 1469"/>
                <a:gd name="connsiteX396" fmla="*/ 1664 w 2427"/>
                <a:gd name="connsiteY396" fmla="*/ 732 h 1469"/>
                <a:gd name="connsiteX397" fmla="*/ 1659 w 2427"/>
                <a:gd name="connsiteY397" fmla="*/ 774 h 1469"/>
                <a:gd name="connsiteX398" fmla="*/ 1707 w 2427"/>
                <a:gd name="connsiteY398" fmla="*/ 738 h 1469"/>
                <a:gd name="connsiteX399" fmla="*/ 1743 w 2427"/>
                <a:gd name="connsiteY399" fmla="*/ 762 h 1469"/>
                <a:gd name="connsiteX400" fmla="*/ 1752 w 2427"/>
                <a:gd name="connsiteY400" fmla="*/ 729 h 1469"/>
                <a:gd name="connsiteX401" fmla="*/ 1836 w 2427"/>
                <a:gd name="connsiteY401" fmla="*/ 747 h 1469"/>
                <a:gd name="connsiteX402" fmla="*/ 1707 w 2427"/>
                <a:gd name="connsiteY402" fmla="*/ 741 h 1469"/>
                <a:gd name="connsiteX403" fmla="*/ 1722 w 2427"/>
                <a:gd name="connsiteY403" fmla="*/ 738 h 1469"/>
                <a:gd name="connsiteX404" fmla="*/ 1857 w 2427"/>
                <a:gd name="connsiteY404" fmla="*/ 735 h 1469"/>
                <a:gd name="connsiteX405" fmla="*/ 1830 w 2427"/>
                <a:gd name="connsiteY405" fmla="*/ 697 h 1469"/>
                <a:gd name="connsiteX406" fmla="*/ 2013 w 2427"/>
                <a:gd name="connsiteY406" fmla="*/ 780 h 1469"/>
                <a:gd name="connsiteX407" fmla="*/ 1920 w 2427"/>
                <a:gd name="connsiteY407" fmla="*/ 774 h 1469"/>
                <a:gd name="connsiteX408" fmla="*/ 1830 w 2427"/>
                <a:gd name="connsiteY408" fmla="*/ 741 h 1469"/>
                <a:gd name="connsiteX409" fmla="*/ 1796 w 2427"/>
                <a:gd name="connsiteY409" fmla="*/ 738 h 1469"/>
                <a:gd name="connsiteX410" fmla="*/ 1797 w 2427"/>
                <a:gd name="connsiteY410" fmla="*/ 738 h 1469"/>
                <a:gd name="connsiteX411" fmla="*/ 1729 w 2427"/>
                <a:gd name="connsiteY411" fmla="*/ 703 h 1469"/>
                <a:gd name="connsiteX412" fmla="*/ 1791 w 2427"/>
                <a:gd name="connsiteY412" fmla="*/ 708 h 1469"/>
                <a:gd name="connsiteX413" fmla="*/ 1583 w 2427"/>
                <a:gd name="connsiteY413" fmla="*/ 794 h 1469"/>
                <a:gd name="connsiteX414" fmla="*/ 1735 w 2427"/>
                <a:gd name="connsiteY414" fmla="*/ 749 h 1469"/>
                <a:gd name="connsiteX415" fmla="*/ 1392 w 2427"/>
                <a:gd name="connsiteY415" fmla="*/ 973 h 1469"/>
                <a:gd name="connsiteX416" fmla="*/ 1454 w 2427"/>
                <a:gd name="connsiteY416" fmla="*/ 925 h 1469"/>
                <a:gd name="connsiteX417" fmla="*/ 1542 w 2427"/>
                <a:gd name="connsiteY417" fmla="*/ 915 h 1469"/>
                <a:gd name="connsiteX418" fmla="*/ 1410 w 2427"/>
                <a:gd name="connsiteY418" fmla="*/ 840 h 1469"/>
                <a:gd name="connsiteX419" fmla="*/ 1494 w 2427"/>
                <a:gd name="connsiteY419" fmla="*/ 1011 h 1469"/>
                <a:gd name="connsiteX420" fmla="*/ 1416 w 2427"/>
                <a:gd name="connsiteY420" fmla="*/ 879 h 1469"/>
                <a:gd name="connsiteX421" fmla="*/ 1401 w 2427"/>
                <a:gd name="connsiteY421" fmla="*/ 837 h 1469"/>
                <a:gd name="connsiteX422" fmla="*/ 1454 w 2427"/>
                <a:gd name="connsiteY422" fmla="*/ 840 h 1469"/>
                <a:gd name="connsiteX423" fmla="*/ 1454 w 2427"/>
                <a:gd name="connsiteY423" fmla="*/ 918 h 1469"/>
                <a:gd name="connsiteX424" fmla="*/ 1380 w 2427"/>
                <a:gd name="connsiteY424" fmla="*/ 967 h 1469"/>
                <a:gd name="connsiteX425" fmla="*/ 1436 w 2427"/>
                <a:gd name="connsiteY425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163 w 2427"/>
                <a:gd name="connsiteY30" fmla="*/ 913 h 1469"/>
                <a:gd name="connsiteX31" fmla="*/ 2217 w 2427"/>
                <a:gd name="connsiteY31" fmla="*/ 948 h 1469"/>
                <a:gd name="connsiteX32" fmla="*/ 2194 w 2427"/>
                <a:gd name="connsiteY32" fmla="*/ 1057 h 1469"/>
                <a:gd name="connsiteX33" fmla="*/ 2203 w 2427"/>
                <a:gd name="connsiteY33" fmla="*/ 903 h 1469"/>
                <a:gd name="connsiteX34" fmla="*/ 2205 w 2427"/>
                <a:gd name="connsiteY34" fmla="*/ 947 h 1469"/>
                <a:gd name="connsiteX35" fmla="*/ 2158 w 2427"/>
                <a:gd name="connsiteY35" fmla="*/ 996 h 1469"/>
                <a:gd name="connsiteX36" fmla="*/ 2115 w 2427"/>
                <a:gd name="connsiteY36" fmla="*/ 949 h 1469"/>
                <a:gd name="connsiteX37" fmla="*/ 2166 w 2427"/>
                <a:gd name="connsiteY37" fmla="*/ 948 h 1469"/>
                <a:gd name="connsiteX38" fmla="*/ 2201 w 2427"/>
                <a:gd name="connsiteY38" fmla="*/ 996 h 1469"/>
                <a:gd name="connsiteX39" fmla="*/ 2205 w 2427"/>
                <a:gd name="connsiteY39" fmla="*/ 902 h 1469"/>
                <a:gd name="connsiteX40" fmla="*/ 2205 w 2427"/>
                <a:gd name="connsiteY40" fmla="*/ 948 h 1469"/>
                <a:gd name="connsiteX41" fmla="*/ 2203 w 2427"/>
                <a:gd name="connsiteY41" fmla="*/ 1129 h 1469"/>
                <a:gd name="connsiteX42" fmla="*/ 2205 w 2427"/>
                <a:gd name="connsiteY42" fmla="*/ 1082 h 1469"/>
                <a:gd name="connsiteX43" fmla="*/ 2201 w 2427"/>
                <a:gd name="connsiteY43" fmla="*/ 1084 h 1469"/>
                <a:gd name="connsiteX44" fmla="*/ 2208 w 2427"/>
                <a:gd name="connsiteY44" fmla="*/ 1083 h 1469"/>
                <a:gd name="connsiteX45" fmla="*/ 2205 w 2427"/>
                <a:gd name="connsiteY45" fmla="*/ 1080 h 1469"/>
                <a:gd name="connsiteX46" fmla="*/ 2199 w 2427"/>
                <a:gd name="connsiteY46" fmla="*/ 1080 h 1469"/>
                <a:gd name="connsiteX47" fmla="*/ 2171 w 2427"/>
                <a:gd name="connsiteY47" fmla="*/ 1224 h 1469"/>
                <a:gd name="connsiteX48" fmla="*/ 2213 w 2427"/>
                <a:gd name="connsiteY48" fmla="*/ 1179 h 1469"/>
                <a:gd name="connsiteX49" fmla="*/ 2183 w 2427"/>
                <a:gd name="connsiteY49" fmla="*/ 1219 h 1469"/>
                <a:gd name="connsiteX50" fmla="*/ 2195 w 2427"/>
                <a:gd name="connsiteY50" fmla="*/ 1213 h 1469"/>
                <a:gd name="connsiteX51" fmla="*/ 2207 w 2427"/>
                <a:gd name="connsiteY51" fmla="*/ 1208 h 1469"/>
                <a:gd name="connsiteX52" fmla="*/ 2218 w 2427"/>
                <a:gd name="connsiteY52" fmla="*/ 1203 h 1469"/>
                <a:gd name="connsiteX53" fmla="*/ 2230 w 2427"/>
                <a:gd name="connsiteY53" fmla="*/ 1197 h 1469"/>
                <a:gd name="connsiteX54" fmla="*/ 2241 w 2427"/>
                <a:gd name="connsiteY54" fmla="*/ 1191 h 1469"/>
                <a:gd name="connsiteX55" fmla="*/ 2251 w 2427"/>
                <a:gd name="connsiteY55" fmla="*/ 1185 h 1469"/>
                <a:gd name="connsiteX56" fmla="*/ 2261 w 2427"/>
                <a:gd name="connsiteY56" fmla="*/ 1178 h 1469"/>
                <a:gd name="connsiteX57" fmla="*/ 2279 w 2427"/>
                <a:gd name="connsiteY57" fmla="*/ 1160 h 1469"/>
                <a:gd name="connsiteX58" fmla="*/ 2294 w 2427"/>
                <a:gd name="connsiteY58" fmla="*/ 1138 h 1469"/>
                <a:gd name="connsiteX59" fmla="*/ 2307 w 2427"/>
                <a:gd name="connsiteY59" fmla="*/ 1111 h 1469"/>
                <a:gd name="connsiteX60" fmla="*/ 2317 w 2427"/>
                <a:gd name="connsiteY60" fmla="*/ 1082 h 1469"/>
                <a:gd name="connsiteX61" fmla="*/ 2324 w 2427"/>
                <a:gd name="connsiteY61" fmla="*/ 1051 h 1469"/>
                <a:gd name="connsiteX62" fmla="*/ 2328 w 2427"/>
                <a:gd name="connsiteY62" fmla="*/ 1018 h 1469"/>
                <a:gd name="connsiteX63" fmla="*/ 2331 w 2427"/>
                <a:gd name="connsiteY63" fmla="*/ 985 h 1469"/>
                <a:gd name="connsiteX64" fmla="*/ 2331 w 2427"/>
                <a:gd name="connsiteY64" fmla="*/ 954 h 1469"/>
                <a:gd name="connsiteX65" fmla="*/ 2329 w 2427"/>
                <a:gd name="connsiteY65" fmla="*/ 927 h 1469"/>
                <a:gd name="connsiteX66" fmla="*/ 2327 w 2427"/>
                <a:gd name="connsiteY66" fmla="*/ 899 h 1469"/>
                <a:gd name="connsiteX67" fmla="*/ 2322 w 2427"/>
                <a:gd name="connsiteY67" fmla="*/ 871 h 1469"/>
                <a:gd name="connsiteX68" fmla="*/ 2315 w 2427"/>
                <a:gd name="connsiteY68" fmla="*/ 844 h 1469"/>
                <a:gd name="connsiteX69" fmla="*/ 2307 w 2427"/>
                <a:gd name="connsiteY69" fmla="*/ 819 h 1469"/>
                <a:gd name="connsiteX70" fmla="*/ 2297 w 2427"/>
                <a:gd name="connsiteY70" fmla="*/ 796 h 1469"/>
                <a:gd name="connsiteX71" fmla="*/ 2284 w 2427"/>
                <a:gd name="connsiteY71" fmla="*/ 777 h 1469"/>
                <a:gd name="connsiteX72" fmla="*/ 2269 w 2427"/>
                <a:gd name="connsiteY72" fmla="*/ 762 h 1469"/>
                <a:gd name="connsiteX73" fmla="*/ 2242 w 2427"/>
                <a:gd name="connsiteY73" fmla="*/ 743 h 1469"/>
                <a:gd name="connsiteX74" fmla="*/ 2213 w 2427"/>
                <a:gd name="connsiteY74" fmla="*/ 725 h 1469"/>
                <a:gd name="connsiteX75" fmla="*/ 2181 w 2427"/>
                <a:gd name="connsiteY75" fmla="*/ 706 h 1469"/>
                <a:gd name="connsiteX76" fmla="*/ 2147 w 2427"/>
                <a:gd name="connsiteY76" fmla="*/ 688 h 1469"/>
                <a:gd name="connsiteX77" fmla="*/ 2112 w 2427"/>
                <a:gd name="connsiteY77" fmla="*/ 672 h 1469"/>
                <a:gd name="connsiteX78" fmla="*/ 2074 w 2427"/>
                <a:gd name="connsiteY78" fmla="*/ 656 h 1469"/>
                <a:gd name="connsiteX79" fmla="*/ 2034 w 2427"/>
                <a:gd name="connsiteY79" fmla="*/ 640 h 1469"/>
                <a:gd name="connsiteX80" fmla="*/ 1993 w 2427"/>
                <a:gd name="connsiteY80" fmla="*/ 625 h 1469"/>
                <a:gd name="connsiteX81" fmla="*/ 1950 w 2427"/>
                <a:gd name="connsiteY81" fmla="*/ 611 h 1469"/>
                <a:gd name="connsiteX82" fmla="*/ 1904 w 2427"/>
                <a:gd name="connsiteY82" fmla="*/ 598 h 1469"/>
                <a:gd name="connsiteX83" fmla="*/ 1857 w 2427"/>
                <a:gd name="connsiteY83" fmla="*/ 585 h 1469"/>
                <a:gd name="connsiteX84" fmla="*/ 1808 w 2427"/>
                <a:gd name="connsiteY84" fmla="*/ 574 h 1469"/>
                <a:gd name="connsiteX85" fmla="*/ 1758 w 2427"/>
                <a:gd name="connsiteY85" fmla="*/ 563 h 1469"/>
                <a:gd name="connsiteX86" fmla="*/ 1707 w 2427"/>
                <a:gd name="connsiteY86" fmla="*/ 553 h 1469"/>
                <a:gd name="connsiteX87" fmla="*/ 1654 w 2427"/>
                <a:gd name="connsiteY87" fmla="*/ 543 h 1469"/>
                <a:gd name="connsiteX88" fmla="*/ 1599 w 2427"/>
                <a:gd name="connsiteY88" fmla="*/ 535 h 1469"/>
                <a:gd name="connsiteX89" fmla="*/ 1599 w 2427"/>
                <a:gd name="connsiteY89" fmla="*/ 535 h 1469"/>
                <a:gd name="connsiteX90" fmla="*/ 1595 w 2427"/>
                <a:gd name="connsiteY90" fmla="*/ 471 h 1469"/>
                <a:gd name="connsiteX91" fmla="*/ 1487 w 2427"/>
                <a:gd name="connsiteY91" fmla="*/ 471 h 1469"/>
                <a:gd name="connsiteX92" fmla="*/ 1496 w 2427"/>
                <a:gd name="connsiteY92" fmla="*/ 637 h 1469"/>
                <a:gd name="connsiteX93" fmla="*/ 1491 w 2427"/>
                <a:gd name="connsiteY93" fmla="*/ 638 h 1469"/>
                <a:gd name="connsiteX94" fmla="*/ 1487 w 2427"/>
                <a:gd name="connsiteY94" fmla="*/ 639 h 1469"/>
                <a:gd name="connsiteX95" fmla="*/ 1482 w 2427"/>
                <a:gd name="connsiteY95" fmla="*/ 640 h 1469"/>
                <a:gd name="connsiteX96" fmla="*/ 1477 w 2427"/>
                <a:gd name="connsiteY96" fmla="*/ 642 h 1469"/>
                <a:gd name="connsiteX97" fmla="*/ 1473 w 2427"/>
                <a:gd name="connsiteY97" fmla="*/ 644 h 1469"/>
                <a:gd name="connsiteX98" fmla="*/ 1468 w 2427"/>
                <a:gd name="connsiteY98" fmla="*/ 645 h 1469"/>
                <a:gd name="connsiteX99" fmla="*/ 1462 w 2427"/>
                <a:gd name="connsiteY99" fmla="*/ 646 h 1469"/>
                <a:gd name="connsiteX100" fmla="*/ 1458 w 2427"/>
                <a:gd name="connsiteY100" fmla="*/ 647 h 1469"/>
                <a:gd name="connsiteX101" fmla="*/ 1467 w 2427"/>
                <a:gd name="connsiteY101" fmla="*/ 643 h 1469"/>
                <a:gd name="connsiteX102" fmla="*/ 1418 w 2427"/>
                <a:gd name="connsiteY102" fmla="*/ 561 h 1469"/>
                <a:gd name="connsiteX103" fmla="*/ 1405 w 2427"/>
                <a:gd name="connsiteY103" fmla="*/ 452 h 1469"/>
                <a:gd name="connsiteX104" fmla="*/ 1417 w 2427"/>
                <a:gd name="connsiteY104" fmla="*/ 442 h 1469"/>
                <a:gd name="connsiteX105" fmla="*/ 1427 w 2427"/>
                <a:gd name="connsiteY105" fmla="*/ 430 h 1469"/>
                <a:gd name="connsiteX106" fmla="*/ 1438 w 2427"/>
                <a:gd name="connsiteY106" fmla="*/ 417 h 1469"/>
                <a:gd name="connsiteX107" fmla="*/ 1447 w 2427"/>
                <a:gd name="connsiteY107" fmla="*/ 403 h 1469"/>
                <a:gd name="connsiteX108" fmla="*/ 1456 w 2427"/>
                <a:gd name="connsiteY108" fmla="*/ 388 h 1469"/>
                <a:gd name="connsiteX109" fmla="*/ 1465 w 2427"/>
                <a:gd name="connsiteY109" fmla="*/ 372 h 1469"/>
                <a:gd name="connsiteX110" fmla="*/ 1472 w 2427"/>
                <a:gd name="connsiteY110" fmla="*/ 354 h 1469"/>
                <a:gd name="connsiteX111" fmla="*/ 1479 w 2427"/>
                <a:gd name="connsiteY111" fmla="*/ 337 h 1469"/>
                <a:gd name="connsiteX112" fmla="*/ 1487 w 2427"/>
                <a:gd name="connsiteY112" fmla="*/ 471 h 1469"/>
                <a:gd name="connsiteX113" fmla="*/ 1595 w 2427"/>
                <a:gd name="connsiteY113" fmla="*/ 471 h 1469"/>
                <a:gd name="connsiteX114" fmla="*/ 1585 w 2427"/>
                <a:gd name="connsiteY114" fmla="*/ 273 h 1469"/>
                <a:gd name="connsiteX115" fmla="*/ 1584 w 2427"/>
                <a:gd name="connsiteY115" fmla="*/ 265 h 1469"/>
                <a:gd name="connsiteX116" fmla="*/ 1580 w 2427"/>
                <a:gd name="connsiteY116" fmla="*/ 257 h 1469"/>
                <a:gd name="connsiteX117" fmla="*/ 1576 w 2427"/>
                <a:gd name="connsiteY117" fmla="*/ 250 h 1469"/>
                <a:gd name="connsiteX118" fmla="*/ 1570 w 2427"/>
                <a:gd name="connsiteY118" fmla="*/ 243 h 1469"/>
                <a:gd name="connsiteX119" fmla="*/ 1563 w 2427"/>
                <a:gd name="connsiteY119" fmla="*/ 237 h 1469"/>
                <a:gd name="connsiteX120" fmla="*/ 1556 w 2427"/>
                <a:gd name="connsiteY120" fmla="*/ 234 h 1469"/>
                <a:gd name="connsiteX121" fmla="*/ 1546 w 2427"/>
                <a:gd name="connsiteY121" fmla="*/ 231 h 1469"/>
                <a:gd name="connsiteX122" fmla="*/ 1538 w 2427"/>
                <a:gd name="connsiteY122" fmla="*/ 230 h 1469"/>
                <a:gd name="connsiteX123" fmla="*/ 1517 w 2427"/>
                <a:gd name="connsiteY123" fmla="*/ 230 h 1469"/>
                <a:gd name="connsiteX124" fmla="*/ 1511 w 2427"/>
                <a:gd name="connsiteY124" fmla="*/ 230 h 1469"/>
                <a:gd name="connsiteX125" fmla="*/ 1505 w 2427"/>
                <a:gd name="connsiteY125" fmla="*/ 231 h 1469"/>
                <a:gd name="connsiteX126" fmla="*/ 1501 w 2427"/>
                <a:gd name="connsiteY126" fmla="*/ 234 h 1469"/>
                <a:gd name="connsiteX127" fmla="*/ 1495 w 2427"/>
                <a:gd name="connsiteY127" fmla="*/ 236 h 1469"/>
                <a:gd name="connsiteX128" fmla="*/ 1495 w 2427"/>
                <a:gd name="connsiteY128" fmla="*/ 236 h 1469"/>
                <a:gd name="connsiteX129" fmla="*/ 1495 w 2427"/>
                <a:gd name="connsiteY129" fmla="*/ 235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3 w 2427"/>
                <a:gd name="connsiteY132" fmla="*/ 212 h 1469"/>
                <a:gd name="connsiteX133" fmla="*/ 1488 w 2427"/>
                <a:gd name="connsiteY133" fmla="*/ 188 h 1469"/>
                <a:gd name="connsiteX134" fmla="*/ 1481 w 2427"/>
                <a:gd name="connsiteY134" fmla="*/ 166 h 1469"/>
                <a:gd name="connsiteX135" fmla="*/ 1473 w 2427"/>
                <a:gd name="connsiteY135" fmla="*/ 145 h 1469"/>
                <a:gd name="connsiteX136" fmla="*/ 1462 w 2427"/>
                <a:gd name="connsiteY136" fmla="*/ 124 h 1469"/>
                <a:gd name="connsiteX137" fmla="*/ 1449 w 2427"/>
                <a:gd name="connsiteY137" fmla="*/ 105 h 1469"/>
                <a:gd name="connsiteX138" fmla="*/ 1434 w 2427"/>
                <a:gd name="connsiteY138" fmla="*/ 86 h 1469"/>
                <a:gd name="connsiteX139" fmla="*/ 1418 w 2427"/>
                <a:gd name="connsiteY139" fmla="*/ 69 h 1469"/>
                <a:gd name="connsiteX140" fmla="*/ 1399 w 2427"/>
                <a:gd name="connsiteY140" fmla="*/ 54 h 1469"/>
                <a:gd name="connsiteX141" fmla="*/ 1379 w 2427"/>
                <a:gd name="connsiteY141" fmla="*/ 40 h 1469"/>
                <a:gd name="connsiteX142" fmla="*/ 1359 w 2427"/>
                <a:gd name="connsiteY142" fmla="*/ 28 h 1469"/>
                <a:gd name="connsiteX143" fmla="*/ 1338 w 2427"/>
                <a:gd name="connsiteY143" fmla="*/ 18 h 1469"/>
                <a:gd name="connsiteX144" fmla="*/ 1316 w 2427"/>
                <a:gd name="connsiteY144" fmla="*/ 11 h 1469"/>
                <a:gd name="connsiteX145" fmla="*/ 1294 w 2427"/>
                <a:gd name="connsiteY145" fmla="*/ 5 h 1469"/>
                <a:gd name="connsiteX146" fmla="*/ 1271 w 2427"/>
                <a:gd name="connsiteY146" fmla="*/ 1 h 1469"/>
                <a:gd name="connsiteX147" fmla="*/ 1247 w 2427"/>
                <a:gd name="connsiteY147" fmla="*/ 0 h 1469"/>
                <a:gd name="connsiteX148" fmla="*/ 1225 w 2427"/>
                <a:gd name="connsiteY148" fmla="*/ 1 h 1469"/>
                <a:gd name="connsiteX149" fmla="*/ 1204 w 2427"/>
                <a:gd name="connsiteY149" fmla="*/ 4 h 1469"/>
                <a:gd name="connsiteX150" fmla="*/ 1183 w 2427"/>
                <a:gd name="connsiteY150" fmla="*/ 9 h 1469"/>
                <a:gd name="connsiteX151" fmla="*/ 1163 w 2427"/>
                <a:gd name="connsiteY151" fmla="*/ 15 h 1469"/>
                <a:gd name="connsiteX152" fmla="*/ 1144 w 2427"/>
                <a:gd name="connsiteY152" fmla="*/ 25 h 1469"/>
                <a:gd name="connsiteX153" fmla="*/ 1127 w 2427"/>
                <a:gd name="connsiteY153" fmla="*/ 34 h 1469"/>
                <a:gd name="connsiteX154" fmla="*/ 1110 w 2427"/>
                <a:gd name="connsiteY154" fmla="*/ 46 h 1469"/>
                <a:gd name="connsiteX155" fmla="*/ 1095 w 2427"/>
                <a:gd name="connsiteY155" fmla="*/ 60 h 1469"/>
                <a:gd name="connsiteX156" fmla="*/ 1080 w 2427"/>
                <a:gd name="connsiteY156" fmla="*/ 74 h 1469"/>
                <a:gd name="connsiteX157" fmla="*/ 1068 w 2427"/>
                <a:gd name="connsiteY157" fmla="*/ 90 h 1469"/>
                <a:gd name="connsiteX158" fmla="*/ 1057 w 2427"/>
                <a:gd name="connsiteY158" fmla="*/ 106 h 1469"/>
                <a:gd name="connsiteX159" fmla="*/ 1047 w 2427"/>
                <a:gd name="connsiteY159" fmla="*/ 125 h 1469"/>
                <a:gd name="connsiteX160" fmla="*/ 1039 w 2427"/>
                <a:gd name="connsiteY160" fmla="*/ 144 h 1469"/>
                <a:gd name="connsiteX161" fmla="*/ 1033 w 2427"/>
                <a:gd name="connsiteY161" fmla="*/ 164 h 1469"/>
                <a:gd name="connsiteX162" fmla="*/ 1029 w 2427"/>
                <a:gd name="connsiteY162" fmla="*/ 185 h 1469"/>
                <a:gd name="connsiteX163" fmla="*/ 1026 w 2427"/>
                <a:gd name="connsiteY163" fmla="*/ 207 h 1469"/>
                <a:gd name="connsiteX164" fmla="*/ 1003 w 2427"/>
                <a:gd name="connsiteY164" fmla="*/ 227 h 1469"/>
                <a:gd name="connsiteX165" fmla="*/ 976 w 2427"/>
                <a:gd name="connsiteY165" fmla="*/ 251 h 1469"/>
                <a:gd name="connsiteX166" fmla="*/ 947 w 2427"/>
                <a:gd name="connsiteY166" fmla="*/ 279 h 1469"/>
                <a:gd name="connsiteX167" fmla="*/ 919 w 2427"/>
                <a:gd name="connsiteY167" fmla="*/ 309 h 1469"/>
                <a:gd name="connsiteX168" fmla="*/ 893 w 2427"/>
                <a:gd name="connsiteY168" fmla="*/ 338 h 1469"/>
                <a:gd name="connsiteX169" fmla="*/ 873 w 2427"/>
                <a:gd name="connsiteY169" fmla="*/ 366 h 1469"/>
                <a:gd name="connsiteX170" fmla="*/ 860 w 2427"/>
                <a:gd name="connsiteY170" fmla="*/ 391 h 1469"/>
                <a:gd name="connsiteX171" fmla="*/ 858 w 2427"/>
                <a:gd name="connsiteY171" fmla="*/ 414 h 1469"/>
                <a:gd name="connsiteX172" fmla="*/ 860 w 2427"/>
                <a:gd name="connsiteY172" fmla="*/ 422 h 1469"/>
                <a:gd name="connsiteX173" fmla="*/ 864 w 2427"/>
                <a:gd name="connsiteY173" fmla="*/ 429 h 1469"/>
                <a:gd name="connsiteX174" fmla="*/ 870 w 2427"/>
                <a:gd name="connsiteY174" fmla="*/ 435 h 1469"/>
                <a:gd name="connsiteX175" fmla="*/ 877 w 2427"/>
                <a:gd name="connsiteY175" fmla="*/ 439 h 1469"/>
                <a:gd name="connsiteX176" fmla="*/ 887 w 2427"/>
                <a:gd name="connsiteY176" fmla="*/ 444 h 1469"/>
                <a:gd name="connsiteX177" fmla="*/ 898 w 2427"/>
                <a:gd name="connsiteY177" fmla="*/ 449 h 1469"/>
                <a:gd name="connsiteX178" fmla="*/ 911 w 2427"/>
                <a:gd name="connsiteY178" fmla="*/ 452 h 1469"/>
                <a:gd name="connsiteX179" fmla="*/ 923 w 2427"/>
                <a:gd name="connsiteY179" fmla="*/ 456 h 1469"/>
                <a:gd name="connsiteX180" fmla="*/ 936 w 2427"/>
                <a:gd name="connsiteY180" fmla="*/ 459 h 1469"/>
                <a:gd name="connsiteX181" fmla="*/ 950 w 2427"/>
                <a:gd name="connsiteY181" fmla="*/ 462 h 1469"/>
                <a:gd name="connsiteX182" fmla="*/ 964 w 2427"/>
                <a:gd name="connsiteY182" fmla="*/ 465 h 1469"/>
                <a:gd name="connsiteX183" fmla="*/ 978 w 2427"/>
                <a:gd name="connsiteY183" fmla="*/ 466 h 1469"/>
                <a:gd name="connsiteX184" fmla="*/ 991 w 2427"/>
                <a:gd name="connsiteY184" fmla="*/ 469 h 1469"/>
                <a:gd name="connsiteX185" fmla="*/ 1005 w 2427"/>
                <a:gd name="connsiteY185" fmla="*/ 470 h 1469"/>
                <a:gd name="connsiteX186" fmla="*/ 1018 w 2427"/>
                <a:gd name="connsiteY186" fmla="*/ 472 h 1469"/>
                <a:gd name="connsiteX187" fmla="*/ 1030 w 2427"/>
                <a:gd name="connsiteY187" fmla="*/ 473 h 1469"/>
                <a:gd name="connsiteX188" fmla="*/ 1041 w 2427"/>
                <a:gd name="connsiteY188" fmla="*/ 473 h 1469"/>
                <a:gd name="connsiteX189" fmla="*/ 1052 w 2427"/>
                <a:gd name="connsiteY189" fmla="*/ 474 h 1469"/>
                <a:gd name="connsiteX190" fmla="*/ 1061 w 2427"/>
                <a:gd name="connsiteY190" fmla="*/ 476 h 1469"/>
                <a:gd name="connsiteX191" fmla="*/ 1069 w 2427"/>
                <a:gd name="connsiteY191" fmla="*/ 476 h 1469"/>
                <a:gd name="connsiteX192" fmla="*/ 1082 w 2427"/>
                <a:gd name="connsiteY192" fmla="*/ 589 h 1469"/>
                <a:gd name="connsiteX193" fmla="*/ 1082 w 2427"/>
                <a:gd name="connsiteY193" fmla="*/ 593 h 1469"/>
                <a:gd name="connsiteX194" fmla="*/ 1074 w 2427"/>
                <a:gd name="connsiteY194" fmla="*/ 590 h 1469"/>
                <a:gd name="connsiteX195" fmla="*/ 1067 w 2427"/>
                <a:gd name="connsiteY195" fmla="*/ 588 h 1469"/>
                <a:gd name="connsiteX196" fmla="*/ 1059 w 2427"/>
                <a:gd name="connsiteY196" fmla="*/ 588 h 1469"/>
                <a:gd name="connsiteX197" fmla="*/ 1051 w 2427"/>
                <a:gd name="connsiteY197" fmla="*/ 590 h 1469"/>
                <a:gd name="connsiteX198" fmla="*/ 1046 w 2427"/>
                <a:gd name="connsiteY198" fmla="*/ 591 h 1469"/>
                <a:gd name="connsiteX199" fmla="*/ 1043 w 2427"/>
                <a:gd name="connsiteY199" fmla="*/ 593 h 1469"/>
                <a:gd name="connsiteX200" fmla="*/ 1039 w 2427"/>
                <a:gd name="connsiteY200" fmla="*/ 594 h 1469"/>
                <a:gd name="connsiteX201" fmla="*/ 1037 w 2427"/>
                <a:gd name="connsiteY201" fmla="*/ 595 h 1469"/>
                <a:gd name="connsiteX202" fmla="*/ 969 w 2427"/>
                <a:gd name="connsiteY202" fmla="*/ 501 h 1469"/>
                <a:gd name="connsiteX203" fmla="*/ 968 w 2427"/>
                <a:gd name="connsiteY203" fmla="*/ 500 h 1469"/>
                <a:gd name="connsiteX204" fmla="*/ 963 w 2427"/>
                <a:gd name="connsiteY204" fmla="*/ 497 h 1469"/>
                <a:gd name="connsiteX205" fmla="*/ 957 w 2427"/>
                <a:gd name="connsiteY205" fmla="*/ 493 h 1469"/>
                <a:gd name="connsiteX206" fmla="*/ 951 w 2427"/>
                <a:gd name="connsiteY206" fmla="*/ 491 h 1469"/>
                <a:gd name="connsiteX207" fmla="*/ 943 w 2427"/>
                <a:gd name="connsiteY207" fmla="*/ 488 h 1469"/>
                <a:gd name="connsiteX208" fmla="*/ 936 w 2427"/>
                <a:gd name="connsiteY208" fmla="*/ 488 h 1469"/>
                <a:gd name="connsiteX209" fmla="*/ 928 w 2427"/>
                <a:gd name="connsiteY209" fmla="*/ 491 h 1469"/>
                <a:gd name="connsiteX210" fmla="*/ 920 w 2427"/>
                <a:gd name="connsiteY210" fmla="*/ 493 h 1469"/>
                <a:gd name="connsiteX211" fmla="*/ 912 w 2427"/>
                <a:gd name="connsiteY211" fmla="*/ 499 h 1469"/>
                <a:gd name="connsiteX212" fmla="*/ 900 w 2427"/>
                <a:gd name="connsiteY212" fmla="*/ 514 h 1469"/>
                <a:gd name="connsiteX213" fmla="*/ 897 w 2427"/>
                <a:gd name="connsiteY213" fmla="*/ 529 h 1469"/>
                <a:gd name="connsiteX214" fmla="*/ 899 w 2427"/>
                <a:gd name="connsiteY214" fmla="*/ 543 h 1469"/>
                <a:gd name="connsiteX215" fmla="*/ 904 w 2427"/>
                <a:gd name="connsiteY215" fmla="*/ 554 h 1469"/>
                <a:gd name="connsiteX216" fmla="*/ 906 w 2427"/>
                <a:gd name="connsiteY216" fmla="*/ 557 h 1469"/>
                <a:gd name="connsiteX217" fmla="*/ 912 w 2427"/>
                <a:gd name="connsiteY217" fmla="*/ 564 h 1469"/>
                <a:gd name="connsiteX218" fmla="*/ 920 w 2427"/>
                <a:gd name="connsiteY218" fmla="*/ 576 h 1469"/>
                <a:gd name="connsiteX219" fmla="*/ 930 w 2427"/>
                <a:gd name="connsiteY219" fmla="*/ 590 h 1469"/>
                <a:gd name="connsiteX220" fmla="*/ 941 w 2427"/>
                <a:gd name="connsiteY220" fmla="*/ 604 h 1469"/>
                <a:gd name="connsiteX221" fmla="*/ 953 w 2427"/>
                <a:gd name="connsiteY221" fmla="*/ 619 h 1469"/>
                <a:gd name="connsiteX222" fmla="*/ 962 w 2427"/>
                <a:gd name="connsiteY222" fmla="*/ 632 h 1469"/>
                <a:gd name="connsiteX223" fmla="*/ 970 w 2427"/>
                <a:gd name="connsiteY223" fmla="*/ 643 h 1469"/>
                <a:gd name="connsiteX224" fmla="*/ 944 w 2427"/>
                <a:gd name="connsiteY224" fmla="*/ 636 h 1469"/>
                <a:gd name="connsiteX225" fmla="*/ 922 w 2427"/>
                <a:gd name="connsiteY225" fmla="*/ 628 h 1469"/>
                <a:gd name="connsiteX226" fmla="*/ 902 w 2427"/>
                <a:gd name="connsiteY226" fmla="*/ 618 h 1469"/>
                <a:gd name="connsiteX227" fmla="*/ 886 w 2427"/>
                <a:gd name="connsiteY227" fmla="*/ 609 h 1469"/>
                <a:gd name="connsiteX228" fmla="*/ 873 w 2427"/>
                <a:gd name="connsiteY228" fmla="*/ 600 h 1469"/>
                <a:gd name="connsiteX229" fmla="*/ 863 w 2427"/>
                <a:gd name="connsiteY229" fmla="*/ 589 h 1469"/>
                <a:gd name="connsiteX230" fmla="*/ 857 w 2427"/>
                <a:gd name="connsiteY230" fmla="*/ 578 h 1469"/>
                <a:gd name="connsiteX231" fmla="*/ 854 w 2427"/>
                <a:gd name="connsiteY231" fmla="*/ 567 h 1469"/>
                <a:gd name="connsiteX232" fmla="*/ 853 w 2427"/>
                <a:gd name="connsiteY232" fmla="*/ 559 h 1469"/>
                <a:gd name="connsiteX233" fmla="*/ 853 w 2427"/>
                <a:gd name="connsiteY233" fmla="*/ 552 h 1469"/>
                <a:gd name="connsiteX234" fmla="*/ 853 w 2427"/>
                <a:gd name="connsiteY234" fmla="*/ 545 h 1469"/>
                <a:gd name="connsiteX235" fmla="*/ 854 w 2427"/>
                <a:gd name="connsiteY235" fmla="*/ 538 h 1469"/>
                <a:gd name="connsiteX236" fmla="*/ 856 w 2427"/>
                <a:gd name="connsiteY236" fmla="*/ 518 h 1469"/>
                <a:gd name="connsiteX237" fmla="*/ 837 w 2427"/>
                <a:gd name="connsiteY237" fmla="*/ 520 h 1469"/>
                <a:gd name="connsiteX238" fmla="*/ 802 w 2427"/>
                <a:gd name="connsiteY238" fmla="*/ 524 h 1469"/>
                <a:gd name="connsiteX239" fmla="*/ 767 w 2427"/>
                <a:gd name="connsiteY239" fmla="*/ 528 h 1469"/>
                <a:gd name="connsiteX240" fmla="*/ 732 w 2427"/>
                <a:gd name="connsiteY240" fmla="*/ 532 h 1469"/>
                <a:gd name="connsiteX241" fmla="*/ 698 w 2427"/>
                <a:gd name="connsiteY241" fmla="*/ 538 h 1469"/>
                <a:gd name="connsiteX242" fmla="*/ 664 w 2427"/>
                <a:gd name="connsiteY242" fmla="*/ 542 h 1469"/>
                <a:gd name="connsiteX243" fmla="*/ 631 w 2427"/>
                <a:gd name="connsiteY243" fmla="*/ 548 h 1469"/>
                <a:gd name="connsiteX244" fmla="*/ 600 w 2427"/>
                <a:gd name="connsiteY244" fmla="*/ 554 h 1469"/>
                <a:gd name="connsiteX245" fmla="*/ 567 w 2427"/>
                <a:gd name="connsiteY245" fmla="*/ 560 h 1469"/>
                <a:gd name="connsiteX246" fmla="*/ 537 w 2427"/>
                <a:gd name="connsiteY246" fmla="*/ 567 h 1469"/>
                <a:gd name="connsiteX247" fmla="*/ 506 w 2427"/>
                <a:gd name="connsiteY247" fmla="*/ 574 h 1469"/>
                <a:gd name="connsiteX248" fmla="*/ 476 w 2427"/>
                <a:gd name="connsiteY248" fmla="*/ 581 h 1469"/>
                <a:gd name="connsiteX249" fmla="*/ 447 w 2427"/>
                <a:gd name="connsiteY249" fmla="*/ 589 h 1469"/>
                <a:gd name="connsiteX250" fmla="*/ 417 w 2427"/>
                <a:gd name="connsiteY250" fmla="*/ 596 h 1469"/>
                <a:gd name="connsiteX251" fmla="*/ 390 w 2427"/>
                <a:gd name="connsiteY251" fmla="*/ 604 h 1469"/>
                <a:gd name="connsiteX252" fmla="*/ 362 w 2427"/>
                <a:gd name="connsiteY252" fmla="*/ 614 h 1469"/>
                <a:gd name="connsiteX253" fmla="*/ 337 w 2427"/>
                <a:gd name="connsiteY253" fmla="*/ 622 h 1469"/>
                <a:gd name="connsiteX254" fmla="*/ 311 w 2427"/>
                <a:gd name="connsiteY254" fmla="*/ 631 h 1469"/>
                <a:gd name="connsiteX255" fmla="*/ 285 w 2427"/>
                <a:gd name="connsiteY255" fmla="*/ 640 h 1469"/>
                <a:gd name="connsiteX256" fmla="*/ 262 w 2427"/>
                <a:gd name="connsiteY256" fmla="*/ 650 h 1469"/>
                <a:gd name="connsiteX257" fmla="*/ 238 w 2427"/>
                <a:gd name="connsiteY257" fmla="*/ 660 h 1469"/>
                <a:gd name="connsiteX258" fmla="*/ 215 w 2427"/>
                <a:gd name="connsiteY258" fmla="*/ 671 h 1469"/>
                <a:gd name="connsiteX259" fmla="*/ 194 w 2427"/>
                <a:gd name="connsiteY259" fmla="*/ 681 h 1469"/>
                <a:gd name="connsiteX260" fmla="*/ 173 w 2427"/>
                <a:gd name="connsiteY260" fmla="*/ 692 h 1469"/>
                <a:gd name="connsiteX261" fmla="*/ 153 w 2427"/>
                <a:gd name="connsiteY261" fmla="*/ 702 h 1469"/>
                <a:gd name="connsiteX262" fmla="*/ 134 w 2427"/>
                <a:gd name="connsiteY262" fmla="*/ 714 h 1469"/>
                <a:gd name="connsiteX263" fmla="*/ 116 w 2427"/>
                <a:gd name="connsiteY263" fmla="*/ 726 h 1469"/>
                <a:gd name="connsiteX264" fmla="*/ 98 w 2427"/>
                <a:gd name="connsiteY264" fmla="*/ 737 h 1469"/>
                <a:gd name="connsiteX265" fmla="*/ 82 w 2427"/>
                <a:gd name="connsiteY265" fmla="*/ 749 h 1469"/>
                <a:gd name="connsiteX266" fmla="*/ 67 w 2427"/>
                <a:gd name="connsiteY266" fmla="*/ 762 h 1469"/>
                <a:gd name="connsiteX267" fmla="*/ 53 w 2427"/>
                <a:gd name="connsiteY267" fmla="*/ 774 h 1469"/>
                <a:gd name="connsiteX268" fmla="*/ 40 w 2427"/>
                <a:gd name="connsiteY268" fmla="*/ 787 h 1469"/>
                <a:gd name="connsiteX269" fmla="*/ 27 w 2427"/>
                <a:gd name="connsiteY269" fmla="*/ 799 h 1469"/>
                <a:gd name="connsiteX270" fmla="*/ 8 w 2427"/>
                <a:gd name="connsiteY270" fmla="*/ 836 h 1469"/>
                <a:gd name="connsiteX271" fmla="*/ 0 w 2427"/>
                <a:gd name="connsiteY271" fmla="*/ 882 h 1469"/>
                <a:gd name="connsiteX272" fmla="*/ 0 w 2427"/>
                <a:gd name="connsiteY272" fmla="*/ 927 h 1469"/>
                <a:gd name="connsiteX273" fmla="*/ 1 w 2427"/>
                <a:gd name="connsiteY273" fmla="*/ 958 h 1469"/>
                <a:gd name="connsiteX274" fmla="*/ 4 w 2427"/>
                <a:gd name="connsiteY274" fmla="*/ 983 h 1469"/>
                <a:gd name="connsiteX275" fmla="*/ 8 w 2427"/>
                <a:gd name="connsiteY275" fmla="*/ 1009 h 1469"/>
                <a:gd name="connsiteX276" fmla="*/ 14 w 2427"/>
                <a:gd name="connsiteY276" fmla="*/ 1034 h 1469"/>
                <a:gd name="connsiteX277" fmla="*/ 21 w 2427"/>
                <a:gd name="connsiteY277" fmla="*/ 1059 h 1469"/>
                <a:gd name="connsiteX278" fmla="*/ 29 w 2427"/>
                <a:gd name="connsiteY278" fmla="*/ 1082 h 1469"/>
                <a:gd name="connsiteX279" fmla="*/ 40 w 2427"/>
                <a:gd name="connsiteY279" fmla="*/ 1103 h 1469"/>
                <a:gd name="connsiteX280" fmla="*/ 51 w 2427"/>
                <a:gd name="connsiteY280" fmla="*/ 1122 h 1469"/>
                <a:gd name="connsiteX281" fmla="*/ 64 w 2427"/>
                <a:gd name="connsiteY281" fmla="*/ 1136 h 1469"/>
                <a:gd name="connsiteX282" fmla="*/ 81 w 2427"/>
                <a:gd name="connsiteY282" fmla="*/ 1149 h 1469"/>
                <a:gd name="connsiteX283" fmla="*/ 98 w 2427"/>
                <a:gd name="connsiteY283" fmla="*/ 1162 h 1469"/>
                <a:gd name="connsiteX284" fmla="*/ 118 w 2427"/>
                <a:gd name="connsiteY284" fmla="*/ 1173 h 1469"/>
                <a:gd name="connsiteX285" fmla="*/ 138 w 2427"/>
                <a:gd name="connsiteY285" fmla="*/ 1184 h 1469"/>
                <a:gd name="connsiteX286" fmla="*/ 160 w 2427"/>
                <a:gd name="connsiteY286" fmla="*/ 1193 h 1469"/>
                <a:gd name="connsiteX287" fmla="*/ 184 w 2427"/>
                <a:gd name="connsiteY287" fmla="*/ 1203 h 1469"/>
                <a:gd name="connsiteX288" fmla="*/ 208 w 2427"/>
                <a:gd name="connsiteY288" fmla="*/ 1211 h 1469"/>
                <a:gd name="connsiteX289" fmla="*/ 234 w 2427"/>
                <a:gd name="connsiteY289" fmla="*/ 1218 h 1469"/>
                <a:gd name="connsiteX290" fmla="*/ 242 w 2427"/>
                <a:gd name="connsiteY290" fmla="*/ 1239 h 1469"/>
                <a:gd name="connsiteX291" fmla="*/ 250 w 2427"/>
                <a:gd name="connsiteY291" fmla="*/ 1259 h 1469"/>
                <a:gd name="connsiteX292" fmla="*/ 261 w 2427"/>
                <a:gd name="connsiteY292" fmla="*/ 1279 h 1469"/>
                <a:gd name="connsiteX293" fmla="*/ 272 w 2427"/>
                <a:gd name="connsiteY293" fmla="*/ 1298 h 1469"/>
                <a:gd name="connsiteX294" fmla="*/ 285 w 2427"/>
                <a:gd name="connsiteY294" fmla="*/ 1317 h 1469"/>
                <a:gd name="connsiteX295" fmla="*/ 298 w 2427"/>
                <a:gd name="connsiteY295" fmla="*/ 1335 h 1469"/>
                <a:gd name="connsiteX296" fmla="*/ 313 w 2427"/>
                <a:gd name="connsiteY296" fmla="*/ 1352 h 1469"/>
                <a:gd name="connsiteX297" fmla="*/ 330 w 2427"/>
                <a:gd name="connsiteY297" fmla="*/ 1368 h 1469"/>
                <a:gd name="connsiteX298" fmla="*/ 342 w 2427"/>
                <a:gd name="connsiteY298" fmla="*/ 1380 h 1469"/>
                <a:gd name="connsiteX299" fmla="*/ 357 w 2427"/>
                <a:gd name="connsiteY299" fmla="*/ 1392 h 1469"/>
                <a:gd name="connsiteX300" fmla="*/ 371 w 2427"/>
                <a:gd name="connsiteY300" fmla="*/ 1402 h 1469"/>
                <a:gd name="connsiteX301" fmla="*/ 385 w 2427"/>
                <a:gd name="connsiteY301" fmla="*/ 1412 h 1469"/>
                <a:gd name="connsiteX302" fmla="*/ 400 w 2427"/>
                <a:gd name="connsiteY302" fmla="*/ 1421 h 1469"/>
                <a:gd name="connsiteX303" fmla="*/ 415 w 2427"/>
                <a:gd name="connsiteY303" fmla="*/ 1429 h 1469"/>
                <a:gd name="connsiteX304" fmla="*/ 430 w 2427"/>
                <a:gd name="connsiteY304" fmla="*/ 1436 h 1469"/>
                <a:gd name="connsiteX305" fmla="*/ 447 w 2427"/>
                <a:gd name="connsiteY305" fmla="*/ 1443 h 1469"/>
                <a:gd name="connsiteX306" fmla="*/ 462 w 2427"/>
                <a:gd name="connsiteY306" fmla="*/ 1449 h 1469"/>
                <a:gd name="connsiteX307" fmla="*/ 478 w 2427"/>
                <a:gd name="connsiteY307" fmla="*/ 1455 h 1469"/>
                <a:gd name="connsiteX308" fmla="*/ 494 w 2427"/>
                <a:gd name="connsiteY308" fmla="*/ 1458 h 1469"/>
                <a:gd name="connsiteX309" fmla="*/ 512 w 2427"/>
                <a:gd name="connsiteY309" fmla="*/ 1462 h 1469"/>
                <a:gd name="connsiteX310" fmla="*/ 528 w 2427"/>
                <a:gd name="connsiteY310" fmla="*/ 1465 h 1469"/>
                <a:gd name="connsiteX311" fmla="*/ 546 w 2427"/>
                <a:gd name="connsiteY311" fmla="*/ 1468 h 1469"/>
                <a:gd name="connsiteX312" fmla="*/ 562 w 2427"/>
                <a:gd name="connsiteY312" fmla="*/ 1469 h 1469"/>
                <a:gd name="connsiteX313" fmla="*/ 580 w 2427"/>
                <a:gd name="connsiteY313" fmla="*/ 1469 h 1469"/>
                <a:gd name="connsiteX314" fmla="*/ 597 w 2427"/>
                <a:gd name="connsiteY314" fmla="*/ 1469 h 1469"/>
                <a:gd name="connsiteX315" fmla="*/ 614 w 2427"/>
                <a:gd name="connsiteY315" fmla="*/ 1468 h 1469"/>
                <a:gd name="connsiteX316" fmla="*/ 631 w 2427"/>
                <a:gd name="connsiteY316" fmla="*/ 1465 h 1469"/>
                <a:gd name="connsiteX317" fmla="*/ 648 w 2427"/>
                <a:gd name="connsiteY317" fmla="*/ 1462 h 1469"/>
                <a:gd name="connsiteX318" fmla="*/ 664 w 2427"/>
                <a:gd name="connsiteY318" fmla="*/ 1458 h 1469"/>
                <a:gd name="connsiteX319" fmla="*/ 679 w 2427"/>
                <a:gd name="connsiteY319" fmla="*/ 1455 h 1469"/>
                <a:gd name="connsiteX320" fmla="*/ 695 w 2427"/>
                <a:gd name="connsiteY320" fmla="*/ 1449 h 1469"/>
                <a:gd name="connsiteX321" fmla="*/ 711 w 2427"/>
                <a:gd name="connsiteY321" fmla="*/ 1443 h 1469"/>
                <a:gd name="connsiteX322" fmla="*/ 726 w 2427"/>
                <a:gd name="connsiteY322" fmla="*/ 1436 h 1469"/>
                <a:gd name="connsiteX323" fmla="*/ 740 w 2427"/>
                <a:gd name="connsiteY323" fmla="*/ 1429 h 1469"/>
                <a:gd name="connsiteX324" fmla="*/ 754 w 2427"/>
                <a:gd name="connsiteY324" fmla="*/ 1421 h 1469"/>
                <a:gd name="connsiteX325" fmla="*/ 768 w 2427"/>
                <a:gd name="connsiteY325" fmla="*/ 1412 h 1469"/>
                <a:gd name="connsiteX326" fmla="*/ 781 w 2427"/>
                <a:gd name="connsiteY326" fmla="*/ 1402 h 1469"/>
                <a:gd name="connsiteX327" fmla="*/ 794 w 2427"/>
                <a:gd name="connsiteY327" fmla="*/ 1392 h 1469"/>
                <a:gd name="connsiteX328" fmla="*/ 807 w 2427"/>
                <a:gd name="connsiteY328" fmla="*/ 1380 h 1469"/>
                <a:gd name="connsiteX329" fmla="*/ 818 w 2427"/>
                <a:gd name="connsiteY329" fmla="*/ 1368 h 1469"/>
                <a:gd name="connsiteX330" fmla="*/ 830 w 2427"/>
                <a:gd name="connsiteY330" fmla="*/ 1356 h 1469"/>
                <a:gd name="connsiteX331" fmla="*/ 842 w 2427"/>
                <a:gd name="connsiteY331" fmla="*/ 1342 h 1469"/>
                <a:gd name="connsiteX332" fmla="*/ 851 w 2427"/>
                <a:gd name="connsiteY332" fmla="*/ 1326 h 1469"/>
                <a:gd name="connsiteX333" fmla="*/ 861 w 2427"/>
                <a:gd name="connsiteY333" fmla="*/ 1311 h 1469"/>
                <a:gd name="connsiteX334" fmla="*/ 870 w 2427"/>
                <a:gd name="connsiteY334" fmla="*/ 1296 h 1469"/>
                <a:gd name="connsiteX335" fmla="*/ 877 w 2427"/>
                <a:gd name="connsiteY335" fmla="*/ 1281 h 1469"/>
                <a:gd name="connsiteX336" fmla="*/ 884 w 2427"/>
                <a:gd name="connsiteY336" fmla="*/ 1264 h 1469"/>
                <a:gd name="connsiteX337" fmla="*/ 889 w 2427"/>
                <a:gd name="connsiteY337" fmla="*/ 1248 h 1469"/>
                <a:gd name="connsiteX338" fmla="*/ 908 w 2427"/>
                <a:gd name="connsiteY338" fmla="*/ 1248 h 1469"/>
                <a:gd name="connsiteX339" fmla="*/ 927 w 2427"/>
                <a:gd name="connsiteY339" fmla="*/ 1247 h 1469"/>
                <a:gd name="connsiteX340" fmla="*/ 946 w 2427"/>
                <a:gd name="connsiteY340" fmla="*/ 1247 h 1469"/>
                <a:gd name="connsiteX341" fmla="*/ 964 w 2427"/>
                <a:gd name="connsiteY341" fmla="*/ 1247 h 1469"/>
                <a:gd name="connsiteX342" fmla="*/ 983 w 2427"/>
                <a:gd name="connsiteY342" fmla="*/ 1246 h 1469"/>
                <a:gd name="connsiteX343" fmla="*/ 1002 w 2427"/>
                <a:gd name="connsiteY343" fmla="*/ 1246 h 1469"/>
                <a:gd name="connsiteX344" fmla="*/ 1020 w 2427"/>
                <a:gd name="connsiteY344" fmla="*/ 1246 h 1469"/>
                <a:gd name="connsiteX345" fmla="*/ 1039 w 2427"/>
                <a:gd name="connsiteY345" fmla="*/ 1245 h 1469"/>
                <a:gd name="connsiteX346" fmla="*/ 1058 w 2427"/>
                <a:gd name="connsiteY346" fmla="*/ 1245 h 1469"/>
                <a:gd name="connsiteX347" fmla="*/ 1078 w 2427"/>
                <a:gd name="connsiteY347" fmla="*/ 1245 h 1469"/>
                <a:gd name="connsiteX348" fmla="*/ 1096 w 2427"/>
                <a:gd name="connsiteY348" fmla="*/ 1245 h 1469"/>
                <a:gd name="connsiteX349" fmla="*/ 1116 w 2427"/>
                <a:gd name="connsiteY349" fmla="*/ 1243 h 1469"/>
                <a:gd name="connsiteX350" fmla="*/ 1135 w 2427"/>
                <a:gd name="connsiteY350" fmla="*/ 1243 h 1469"/>
                <a:gd name="connsiteX351" fmla="*/ 1155 w 2427"/>
                <a:gd name="connsiteY351" fmla="*/ 1243 h 1469"/>
                <a:gd name="connsiteX352" fmla="*/ 1174 w 2427"/>
                <a:gd name="connsiteY352" fmla="*/ 1243 h 1469"/>
                <a:gd name="connsiteX353" fmla="*/ 1193 w 2427"/>
                <a:gd name="connsiteY353" fmla="*/ 1243 h 1469"/>
                <a:gd name="connsiteX354" fmla="*/ 1214 w 2427"/>
                <a:gd name="connsiteY354" fmla="*/ 1243 h 1469"/>
                <a:gd name="connsiteX355" fmla="*/ 1235 w 2427"/>
                <a:gd name="connsiteY355" fmla="*/ 1243 h 1469"/>
                <a:gd name="connsiteX356" fmla="*/ 1257 w 2427"/>
                <a:gd name="connsiteY356" fmla="*/ 1243 h 1469"/>
                <a:gd name="connsiteX357" fmla="*/ 1278 w 2427"/>
                <a:gd name="connsiteY357" fmla="*/ 1245 h 1469"/>
                <a:gd name="connsiteX358" fmla="*/ 1299 w 2427"/>
                <a:gd name="connsiteY358" fmla="*/ 1245 h 1469"/>
                <a:gd name="connsiteX359" fmla="*/ 1320 w 2427"/>
                <a:gd name="connsiteY359" fmla="*/ 1245 h 1469"/>
                <a:gd name="connsiteX360" fmla="*/ 1339 w 2427"/>
                <a:gd name="connsiteY360" fmla="*/ 1246 h 1469"/>
                <a:gd name="connsiteX361" fmla="*/ 1361 w 2427"/>
                <a:gd name="connsiteY361" fmla="*/ 1246 h 1469"/>
                <a:gd name="connsiteX362" fmla="*/ 1380 w 2427"/>
                <a:gd name="connsiteY362" fmla="*/ 1247 h 1469"/>
                <a:gd name="connsiteX363" fmla="*/ 1401 w 2427"/>
                <a:gd name="connsiteY363" fmla="*/ 1248 h 1469"/>
                <a:gd name="connsiteX364" fmla="*/ 1421 w 2427"/>
                <a:gd name="connsiteY364" fmla="*/ 1248 h 1469"/>
                <a:gd name="connsiteX365" fmla="*/ 1441 w 2427"/>
                <a:gd name="connsiteY365" fmla="*/ 1249 h 1469"/>
                <a:gd name="connsiteX366" fmla="*/ 1461 w 2427"/>
                <a:gd name="connsiteY366" fmla="*/ 1250 h 1469"/>
                <a:gd name="connsiteX367" fmla="*/ 1481 w 2427"/>
                <a:gd name="connsiteY367" fmla="*/ 1252 h 1469"/>
                <a:gd name="connsiteX368" fmla="*/ 1501 w 2427"/>
                <a:gd name="connsiteY368" fmla="*/ 1252 h 1469"/>
                <a:gd name="connsiteX369" fmla="*/ 1521 w 2427"/>
                <a:gd name="connsiteY369" fmla="*/ 1253 h 1469"/>
                <a:gd name="connsiteX370" fmla="*/ 1496 w 2427"/>
                <a:gd name="connsiteY370" fmla="*/ 1203 h 1469"/>
                <a:gd name="connsiteX371" fmla="*/ 1449 w 2427"/>
                <a:gd name="connsiteY371" fmla="*/ 1203 h 1469"/>
                <a:gd name="connsiteX372" fmla="*/ 1412 w 2427"/>
                <a:gd name="connsiteY372" fmla="*/ 1158 h 1469"/>
                <a:gd name="connsiteX373" fmla="*/ 1421 w 2427"/>
                <a:gd name="connsiteY373" fmla="*/ 1134 h 1469"/>
                <a:gd name="connsiteX374" fmla="*/ 1431 w 2427"/>
                <a:gd name="connsiteY374" fmla="*/ 1104 h 1469"/>
                <a:gd name="connsiteX375" fmla="*/ 1427 w 2427"/>
                <a:gd name="connsiteY375" fmla="*/ 1098 h 1469"/>
                <a:gd name="connsiteX376" fmla="*/ 1475 w 2427"/>
                <a:gd name="connsiteY376" fmla="*/ 1053 h 1469"/>
                <a:gd name="connsiteX377" fmla="*/ 1425 w 2427"/>
                <a:gd name="connsiteY377" fmla="*/ 1050 h 1469"/>
                <a:gd name="connsiteX378" fmla="*/ 1487 w 2427"/>
                <a:gd name="connsiteY378" fmla="*/ 891 h 1469"/>
                <a:gd name="connsiteX379" fmla="*/ 1538 w 2427"/>
                <a:gd name="connsiteY379" fmla="*/ 843 h 1469"/>
                <a:gd name="connsiteX380" fmla="*/ 1570 w 2427"/>
                <a:gd name="connsiteY380" fmla="*/ 795 h 1469"/>
                <a:gd name="connsiteX381" fmla="*/ 1629 w 2427"/>
                <a:gd name="connsiteY381" fmla="*/ 762 h 1469"/>
                <a:gd name="connsiteX382" fmla="*/ 1632 w 2427"/>
                <a:gd name="connsiteY382" fmla="*/ 804 h 1469"/>
                <a:gd name="connsiteX383" fmla="*/ 1643 w 2427"/>
                <a:gd name="connsiteY383" fmla="*/ 772 h 1469"/>
                <a:gd name="connsiteX384" fmla="*/ 1657 w 2427"/>
                <a:gd name="connsiteY384" fmla="*/ 782 h 1469"/>
                <a:gd name="connsiteX385" fmla="*/ 1673 w 2427"/>
                <a:gd name="connsiteY385" fmla="*/ 791 h 1469"/>
                <a:gd name="connsiteX386" fmla="*/ 1688 w 2427"/>
                <a:gd name="connsiteY386" fmla="*/ 754 h 1469"/>
                <a:gd name="connsiteX387" fmla="*/ 1703 w 2427"/>
                <a:gd name="connsiteY387" fmla="*/ 761 h 1469"/>
                <a:gd name="connsiteX388" fmla="*/ 1704 w 2427"/>
                <a:gd name="connsiteY388" fmla="*/ 720 h 1469"/>
                <a:gd name="connsiteX389" fmla="*/ 1701 w 2427"/>
                <a:gd name="connsiteY389" fmla="*/ 765 h 1469"/>
                <a:gd name="connsiteX390" fmla="*/ 1719 w 2427"/>
                <a:gd name="connsiteY390" fmla="*/ 723 h 1469"/>
                <a:gd name="connsiteX391" fmla="*/ 1735 w 2427"/>
                <a:gd name="connsiteY391" fmla="*/ 774 h 1469"/>
                <a:gd name="connsiteX392" fmla="*/ 1731 w 2427"/>
                <a:gd name="connsiteY392" fmla="*/ 726 h 1469"/>
                <a:gd name="connsiteX393" fmla="*/ 1731 w 2427"/>
                <a:gd name="connsiteY393" fmla="*/ 735 h 1469"/>
                <a:gd name="connsiteX394" fmla="*/ 1743 w 2427"/>
                <a:gd name="connsiteY394" fmla="*/ 738 h 1469"/>
                <a:gd name="connsiteX395" fmla="*/ 1755 w 2427"/>
                <a:gd name="connsiteY395" fmla="*/ 774 h 1469"/>
                <a:gd name="connsiteX396" fmla="*/ 1664 w 2427"/>
                <a:gd name="connsiteY396" fmla="*/ 732 h 1469"/>
                <a:gd name="connsiteX397" fmla="*/ 1659 w 2427"/>
                <a:gd name="connsiteY397" fmla="*/ 774 h 1469"/>
                <a:gd name="connsiteX398" fmla="*/ 1707 w 2427"/>
                <a:gd name="connsiteY398" fmla="*/ 738 h 1469"/>
                <a:gd name="connsiteX399" fmla="*/ 1743 w 2427"/>
                <a:gd name="connsiteY399" fmla="*/ 762 h 1469"/>
                <a:gd name="connsiteX400" fmla="*/ 1752 w 2427"/>
                <a:gd name="connsiteY400" fmla="*/ 729 h 1469"/>
                <a:gd name="connsiteX401" fmla="*/ 1836 w 2427"/>
                <a:gd name="connsiteY401" fmla="*/ 747 h 1469"/>
                <a:gd name="connsiteX402" fmla="*/ 1707 w 2427"/>
                <a:gd name="connsiteY402" fmla="*/ 741 h 1469"/>
                <a:gd name="connsiteX403" fmla="*/ 1722 w 2427"/>
                <a:gd name="connsiteY403" fmla="*/ 738 h 1469"/>
                <a:gd name="connsiteX404" fmla="*/ 1857 w 2427"/>
                <a:gd name="connsiteY404" fmla="*/ 735 h 1469"/>
                <a:gd name="connsiteX405" fmla="*/ 1830 w 2427"/>
                <a:gd name="connsiteY405" fmla="*/ 697 h 1469"/>
                <a:gd name="connsiteX406" fmla="*/ 2013 w 2427"/>
                <a:gd name="connsiteY406" fmla="*/ 780 h 1469"/>
                <a:gd name="connsiteX407" fmla="*/ 1920 w 2427"/>
                <a:gd name="connsiteY407" fmla="*/ 774 h 1469"/>
                <a:gd name="connsiteX408" fmla="*/ 1830 w 2427"/>
                <a:gd name="connsiteY408" fmla="*/ 741 h 1469"/>
                <a:gd name="connsiteX409" fmla="*/ 1796 w 2427"/>
                <a:gd name="connsiteY409" fmla="*/ 738 h 1469"/>
                <a:gd name="connsiteX410" fmla="*/ 1797 w 2427"/>
                <a:gd name="connsiteY410" fmla="*/ 738 h 1469"/>
                <a:gd name="connsiteX411" fmla="*/ 1729 w 2427"/>
                <a:gd name="connsiteY411" fmla="*/ 703 h 1469"/>
                <a:gd name="connsiteX412" fmla="*/ 1791 w 2427"/>
                <a:gd name="connsiteY412" fmla="*/ 708 h 1469"/>
                <a:gd name="connsiteX413" fmla="*/ 1583 w 2427"/>
                <a:gd name="connsiteY413" fmla="*/ 794 h 1469"/>
                <a:gd name="connsiteX414" fmla="*/ 1735 w 2427"/>
                <a:gd name="connsiteY414" fmla="*/ 749 h 1469"/>
                <a:gd name="connsiteX415" fmla="*/ 1392 w 2427"/>
                <a:gd name="connsiteY415" fmla="*/ 973 h 1469"/>
                <a:gd name="connsiteX416" fmla="*/ 1454 w 2427"/>
                <a:gd name="connsiteY416" fmla="*/ 925 h 1469"/>
                <a:gd name="connsiteX417" fmla="*/ 1542 w 2427"/>
                <a:gd name="connsiteY417" fmla="*/ 915 h 1469"/>
                <a:gd name="connsiteX418" fmla="*/ 1410 w 2427"/>
                <a:gd name="connsiteY418" fmla="*/ 840 h 1469"/>
                <a:gd name="connsiteX419" fmla="*/ 1494 w 2427"/>
                <a:gd name="connsiteY419" fmla="*/ 1011 h 1469"/>
                <a:gd name="connsiteX420" fmla="*/ 1416 w 2427"/>
                <a:gd name="connsiteY420" fmla="*/ 879 h 1469"/>
                <a:gd name="connsiteX421" fmla="*/ 1401 w 2427"/>
                <a:gd name="connsiteY421" fmla="*/ 837 h 1469"/>
                <a:gd name="connsiteX422" fmla="*/ 1454 w 2427"/>
                <a:gd name="connsiteY422" fmla="*/ 840 h 1469"/>
                <a:gd name="connsiteX423" fmla="*/ 1454 w 2427"/>
                <a:gd name="connsiteY423" fmla="*/ 918 h 1469"/>
                <a:gd name="connsiteX424" fmla="*/ 1380 w 2427"/>
                <a:gd name="connsiteY424" fmla="*/ 967 h 1469"/>
                <a:gd name="connsiteX425" fmla="*/ 1436 w 2427"/>
                <a:gd name="connsiteY425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163 w 2427"/>
                <a:gd name="connsiteY30" fmla="*/ 913 h 1469"/>
                <a:gd name="connsiteX31" fmla="*/ 2217 w 2427"/>
                <a:gd name="connsiteY31" fmla="*/ 948 h 1469"/>
                <a:gd name="connsiteX32" fmla="*/ 2194 w 2427"/>
                <a:gd name="connsiteY32" fmla="*/ 1057 h 1469"/>
                <a:gd name="connsiteX33" fmla="*/ 2203 w 2427"/>
                <a:gd name="connsiteY33" fmla="*/ 903 h 1469"/>
                <a:gd name="connsiteX34" fmla="*/ 2205 w 2427"/>
                <a:gd name="connsiteY34" fmla="*/ 947 h 1469"/>
                <a:gd name="connsiteX35" fmla="*/ 2158 w 2427"/>
                <a:gd name="connsiteY35" fmla="*/ 996 h 1469"/>
                <a:gd name="connsiteX36" fmla="*/ 2160 w 2427"/>
                <a:gd name="connsiteY36" fmla="*/ 949 h 1469"/>
                <a:gd name="connsiteX37" fmla="*/ 2166 w 2427"/>
                <a:gd name="connsiteY37" fmla="*/ 948 h 1469"/>
                <a:gd name="connsiteX38" fmla="*/ 2201 w 2427"/>
                <a:gd name="connsiteY38" fmla="*/ 996 h 1469"/>
                <a:gd name="connsiteX39" fmla="*/ 2205 w 2427"/>
                <a:gd name="connsiteY39" fmla="*/ 902 h 1469"/>
                <a:gd name="connsiteX40" fmla="*/ 2205 w 2427"/>
                <a:gd name="connsiteY40" fmla="*/ 948 h 1469"/>
                <a:gd name="connsiteX41" fmla="*/ 2203 w 2427"/>
                <a:gd name="connsiteY41" fmla="*/ 1129 h 1469"/>
                <a:gd name="connsiteX42" fmla="*/ 2205 w 2427"/>
                <a:gd name="connsiteY42" fmla="*/ 1082 h 1469"/>
                <a:gd name="connsiteX43" fmla="*/ 2201 w 2427"/>
                <a:gd name="connsiteY43" fmla="*/ 1084 h 1469"/>
                <a:gd name="connsiteX44" fmla="*/ 2208 w 2427"/>
                <a:gd name="connsiteY44" fmla="*/ 1083 h 1469"/>
                <a:gd name="connsiteX45" fmla="*/ 2205 w 2427"/>
                <a:gd name="connsiteY45" fmla="*/ 1080 h 1469"/>
                <a:gd name="connsiteX46" fmla="*/ 2199 w 2427"/>
                <a:gd name="connsiteY46" fmla="*/ 1080 h 1469"/>
                <a:gd name="connsiteX47" fmla="*/ 2171 w 2427"/>
                <a:gd name="connsiteY47" fmla="*/ 1224 h 1469"/>
                <a:gd name="connsiteX48" fmla="*/ 2213 w 2427"/>
                <a:gd name="connsiteY48" fmla="*/ 1179 h 1469"/>
                <a:gd name="connsiteX49" fmla="*/ 2183 w 2427"/>
                <a:gd name="connsiteY49" fmla="*/ 1219 h 1469"/>
                <a:gd name="connsiteX50" fmla="*/ 2195 w 2427"/>
                <a:gd name="connsiteY50" fmla="*/ 1213 h 1469"/>
                <a:gd name="connsiteX51" fmla="*/ 2207 w 2427"/>
                <a:gd name="connsiteY51" fmla="*/ 1208 h 1469"/>
                <a:gd name="connsiteX52" fmla="*/ 2218 w 2427"/>
                <a:gd name="connsiteY52" fmla="*/ 1203 h 1469"/>
                <a:gd name="connsiteX53" fmla="*/ 2230 w 2427"/>
                <a:gd name="connsiteY53" fmla="*/ 1197 h 1469"/>
                <a:gd name="connsiteX54" fmla="*/ 2241 w 2427"/>
                <a:gd name="connsiteY54" fmla="*/ 1191 h 1469"/>
                <a:gd name="connsiteX55" fmla="*/ 2251 w 2427"/>
                <a:gd name="connsiteY55" fmla="*/ 1185 h 1469"/>
                <a:gd name="connsiteX56" fmla="*/ 2261 w 2427"/>
                <a:gd name="connsiteY56" fmla="*/ 1178 h 1469"/>
                <a:gd name="connsiteX57" fmla="*/ 2279 w 2427"/>
                <a:gd name="connsiteY57" fmla="*/ 1160 h 1469"/>
                <a:gd name="connsiteX58" fmla="*/ 2294 w 2427"/>
                <a:gd name="connsiteY58" fmla="*/ 1138 h 1469"/>
                <a:gd name="connsiteX59" fmla="*/ 2307 w 2427"/>
                <a:gd name="connsiteY59" fmla="*/ 1111 h 1469"/>
                <a:gd name="connsiteX60" fmla="*/ 2317 w 2427"/>
                <a:gd name="connsiteY60" fmla="*/ 1082 h 1469"/>
                <a:gd name="connsiteX61" fmla="*/ 2324 w 2427"/>
                <a:gd name="connsiteY61" fmla="*/ 1051 h 1469"/>
                <a:gd name="connsiteX62" fmla="*/ 2328 w 2427"/>
                <a:gd name="connsiteY62" fmla="*/ 1018 h 1469"/>
                <a:gd name="connsiteX63" fmla="*/ 2331 w 2427"/>
                <a:gd name="connsiteY63" fmla="*/ 985 h 1469"/>
                <a:gd name="connsiteX64" fmla="*/ 2331 w 2427"/>
                <a:gd name="connsiteY64" fmla="*/ 954 h 1469"/>
                <a:gd name="connsiteX65" fmla="*/ 2329 w 2427"/>
                <a:gd name="connsiteY65" fmla="*/ 927 h 1469"/>
                <a:gd name="connsiteX66" fmla="*/ 2327 w 2427"/>
                <a:gd name="connsiteY66" fmla="*/ 899 h 1469"/>
                <a:gd name="connsiteX67" fmla="*/ 2322 w 2427"/>
                <a:gd name="connsiteY67" fmla="*/ 871 h 1469"/>
                <a:gd name="connsiteX68" fmla="*/ 2315 w 2427"/>
                <a:gd name="connsiteY68" fmla="*/ 844 h 1469"/>
                <a:gd name="connsiteX69" fmla="*/ 2307 w 2427"/>
                <a:gd name="connsiteY69" fmla="*/ 819 h 1469"/>
                <a:gd name="connsiteX70" fmla="*/ 2297 w 2427"/>
                <a:gd name="connsiteY70" fmla="*/ 796 h 1469"/>
                <a:gd name="connsiteX71" fmla="*/ 2284 w 2427"/>
                <a:gd name="connsiteY71" fmla="*/ 777 h 1469"/>
                <a:gd name="connsiteX72" fmla="*/ 2269 w 2427"/>
                <a:gd name="connsiteY72" fmla="*/ 762 h 1469"/>
                <a:gd name="connsiteX73" fmla="*/ 2242 w 2427"/>
                <a:gd name="connsiteY73" fmla="*/ 743 h 1469"/>
                <a:gd name="connsiteX74" fmla="*/ 2213 w 2427"/>
                <a:gd name="connsiteY74" fmla="*/ 725 h 1469"/>
                <a:gd name="connsiteX75" fmla="*/ 2181 w 2427"/>
                <a:gd name="connsiteY75" fmla="*/ 706 h 1469"/>
                <a:gd name="connsiteX76" fmla="*/ 2147 w 2427"/>
                <a:gd name="connsiteY76" fmla="*/ 688 h 1469"/>
                <a:gd name="connsiteX77" fmla="*/ 2112 w 2427"/>
                <a:gd name="connsiteY77" fmla="*/ 672 h 1469"/>
                <a:gd name="connsiteX78" fmla="*/ 2074 w 2427"/>
                <a:gd name="connsiteY78" fmla="*/ 656 h 1469"/>
                <a:gd name="connsiteX79" fmla="*/ 2034 w 2427"/>
                <a:gd name="connsiteY79" fmla="*/ 640 h 1469"/>
                <a:gd name="connsiteX80" fmla="*/ 1993 w 2427"/>
                <a:gd name="connsiteY80" fmla="*/ 625 h 1469"/>
                <a:gd name="connsiteX81" fmla="*/ 1950 w 2427"/>
                <a:gd name="connsiteY81" fmla="*/ 611 h 1469"/>
                <a:gd name="connsiteX82" fmla="*/ 1904 w 2427"/>
                <a:gd name="connsiteY82" fmla="*/ 598 h 1469"/>
                <a:gd name="connsiteX83" fmla="*/ 1857 w 2427"/>
                <a:gd name="connsiteY83" fmla="*/ 585 h 1469"/>
                <a:gd name="connsiteX84" fmla="*/ 1808 w 2427"/>
                <a:gd name="connsiteY84" fmla="*/ 574 h 1469"/>
                <a:gd name="connsiteX85" fmla="*/ 1758 w 2427"/>
                <a:gd name="connsiteY85" fmla="*/ 563 h 1469"/>
                <a:gd name="connsiteX86" fmla="*/ 1707 w 2427"/>
                <a:gd name="connsiteY86" fmla="*/ 553 h 1469"/>
                <a:gd name="connsiteX87" fmla="*/ 1654 w 2427"/>
                <a:gd name="connsiteY87" fmla="*/ 543 h 1469"/>
                <a:gd name="connsiteX88" fmla="*/ 1599 w 2427"/>
                <a:gd name="connsiteY88" fmla="*/ 535 h 1469"/>
                <a:gd name="connsiteX89" fmla="*/ 1599 w 2427"/>
                <a:gd name="connsiteY89" fmla="*/ 535 h 1469"/>
                <a:gd name="connsiteX90" fmla="*/ 1595 w 2427"/>
                <a:gd name="connsiteY90" fmla="*/ 471 h 1469"/>
                <a:gd name="connsiteX91" fmla="*/ 1487 w 2427"/>
                <a:gd name="connsiteY91" fmla="*/ 471 h 1469"/>
                <a:gd name="connsiteX92" fmla="*/ 1496 w 2427"/>
                <a:gd name="connsiteY92" fmla="*/ 637 h 1469"/>
                <a:gd name="connsiteX93" fmla="*/ 1491 w 2427"/>
                <a:gd name="connsiteY93" fmla="*/ 638 h 1469"/>
                <a:gd name="connsiteX94" fmla="*/ 1487 w 2427"/>
                <a:gd name="connsiteY94" fmla="*/ 639 h 1469"/>
                <a:gd name="connsiteX95" fmla="*/ 1482 w 2427"/>
                <a:gd name="connsiteY95" fmla="*/ 640 h 1469"/>
                <a:gd name="connsiteX96" fmla="*/ 1477 w 2427"/>
                <a:gd name="connsiteY96" fmla="*/ 642 h 1469"/>
                <a:gd name="connsiteX97" fmla="*/ 1473 w 2427"/>
                <a:gd name="connsiteY97" fmla="*/ 644 h 1469"/>
                <a:gd name="connsiteX98" fmla="*/ 1468 w 2427"/>
                <a:gd name="connsiteY98" fmla="*/ 645 h 1469"/>
                <a:gd name="connsiteX99" fmla="*/ 1462 w 2427"/>
                <a:gd name="connsiteY99" fmla="*/ 646 h 1469"/>
                <a:gd name="connsiteX100" fmla="*/ 1458 w 2427"/>
                <a:gd name="connsiteY100" fmla="*/ 647 h 1469"/>
                <a:gd name="connsiteX101" fmla="*/ 1467 w 2427"/>
                <a:gd name="connsiteY101" fmla="*/ 643 h 1469"/>
                <a:gd name="connsiteX102" fmla="*/ 1418 w 2427"/>
                <a:gd name="connsiteY102" fmla="*/ 561 h 1469"/>
                <a:gd name="connsiteX103" fmla="*/ 1405 w 2427"/>
                <a:gd name="connsiteY103" fmla="*/ 452 h 1469"/>
                <a:gd name="connsiteX104" fmla="*/ 1417 w 2427"/>
                <a:gd name="connsiteY104" fmla="*/ 442 h 1469"/>
                <a:gd name="connsiteX105" fmla="*/ 1427 w 2427"/>
                <a:gd name="connsiteY105" fmla="*/ 430 h 1469"/>
                <a:gd name="connsiteX106" fmla="*/ 1438 w 2427"/>
                <a:gd name="connsiteY106" fmla="*/ 417 h 1469"/>
                <a:gd name="connsiteX107" fmla="*/ 1447 w 2427"/>
                <a:gd name="connsiteY107" fmla="*/ 403 h 1469"/>
                <a:gd name="connsiteX108" fmla="*/ 1456 w 2427"/>
                <a:gd name="connsiteY108" fmla="*/ 388 h 1469"/>
                <a:gd name="connsiteX109" fmla="*/ 1465 w 2427"/>
                <a:gd name="connsiteY109" fmla="*/ 372 h 1469"/>
                <a:gd name="connsiteX110" fmla="*/ 1472 w 2427"/>
                <a:gd name="connsiteY110" fmla="*/ 354 h 1469"/>
                <a:gd name="connsiteX111" fmla="*/ 1479 w 2427"/>
                <a:gd name="connsiteY111" fmla="*/ 337 h 1469"/>
                <a:gd name="connsiteX112" fmla="*/ 1487 w 2427"/>
                <a:gd name="connsiteY112" fmla="*/ 471 h 1469"/>
                <a:gd name="connsiteX113" fmla="*/ 1595 w 2427"/>
                <a:gd name="connsiteY113" fmla="*/ 471 h 1469"/>
                <a:gd name="connsiteX114" fmla="*/ 1585 w 2427"/>
                <a:gd name="connsiteY114" fmla="*/ 273 h 1469"/>
                <a:gd name="connsiteX115" fmla="*/ 1584 w 2427"/>
                <a:gd name="connsiteY115" fmla="*/ 265 h 1469"/>
                <a:gd name="connsiteX116" fmla="*/ 1580 w 2427"/>
                <a:gd name="connsiteY116" fmla="*/ 257 h 1469"/>
                <a:gd name="connsiteX117" fmla="*/ 1576 w 2427"/>
                <a:gd name="connsiteY117" fmla="*/ 250 h 1469"/>
                <a:gd name="connsiteX118" fmla="*/ 1570 w 2427"/>
                <a:gd name="connsiteY118" fmla="*/ 243 h 1469"/>
                <a:gd name="connsiteX119" fmla="*/ 1563 w 2427"/>
                <a:gd name="connsiteY119" fmla="*/ 237 h 1469"/>
                <a:gd name="connsiteX120" fmla="*/ 1556 w 2427"/>
                <a:gd name="connsiteY120" fmla="*/ 234 h 1469"/>
                <a:gd name="connsiteX121" fmla="*/ 1546 w 2427"/>
                <a:gd name="connsiteY121" fmla="*/ 231 h 1469"/>
                <a:gd name="connsiteX122" fmla="*/ 1538 w 2427"/>
                <a:gd name="connsiteY122" fmla="*/ 230 h 1469"/>
                <a:gd name="connsiteX123" fmla="*/ 1517 w 2427"/>
                <a:gd name="connsiteY123" fmla="*/ 230 h 1469"/>
                <a:gd name="connsiteX124" fmla="*/ 1511 w 2427"/>
                <a:gd name="connsiteY124" fmla="*/ 230 h 1469"/>
                <a:gd name="connsiteX125" fmla="*/ 1505 w 2427"/>
                <a:gd name="connsiteY125" fmla="*/ 231 h 1469"/>
                <a:gd name="connsiteX126" fmla="*/ 1501 w 2427"/>
                <a:gd name="connsiteY126" fmla="*/ 234 h 1469"/>
                <a:gd name="connsiteX127" fmla="*/ 1495 w 2427"/>
                <a:gd name="connsiteY127" fmla="*/ 236 h 1469"/>
                <a:gd name="connsiteX128" fmla="*/ 1495 w 2427"/>
                <a:gd name="connsiteY128" fmla="*/ 236 h 1469"/>
                <a:gd name="connsiteX129" fmla="*/ 1495 w 2427"/>
                <a:gd name="connsiteY129" fmla="*/ 235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3 w 2427"/>
                <a:gd name="connsiteY132" fmla="*/ 212 h 1469"/>
                <a:gd name="connsiteX133" fmla="*/ 1488 w 2427"/>
                <a:gd name="connsiteY133" fmla="*/ 188 h 1469"/>
                <a:gd name="connsiteX134" fmla="*/ 1481 w 2427"/>
                <a:gd name="connsiteY134" fmla="*/ 166 h 1469"/>
                <a:gd name="connsiteX135" fmla="*/ 1473 w 2427"/>
                <a:gd name="connsiteY135" fmla="*/ 145 h 1469"/>
                <a:gd name="connsiteX136" fmla="*/ 1462 w 2427"/>
                <a:gd name="connsiteY136" fmla="*/ 124 h 1469"/>
                <a:gd name="connsiteX137" fmla="*/ 1449 w 2427"/>
                <a:gd name="connsiteY137" fmla="*/ 105 h 1469"/>
                <a:gd name="connsiteX138" fmla="*/ 1434 w 2427"/>
                <a:gd name="connsiteY138" fmla="*/ 86 h 1469"/>
                <a:gd name="connsiteX139" fmla="*/ 1418 w 2427"/>
                <a:gd name="connsiteY139" fmla="*/ 69 h 1469"/>
                <a:gd name="connsiteX140" fmla="*/ 1399 w 2427"/>
                <a:gd name="connsiteY140" fmla="*/ 54 h 1469"/>
                <a:gd name="connsiteX141" fmla="*/ 1379 w 2427"/>
                <a:gd name="connsiteY141" fmla="*/ 40 h 1469"/>
                <a:gd name="connsiteX142" fmla="*/ 1359 w 2427"/>
                <a:gd name="connsiteY142" fmla="*/ 28 h 1469"/>
                <a:gd name="connsiteX143" fmla="*/ 1338 w 2427"/>
                <a:gd name="connsiteY143" fmla="*/ 18 h 1469"/>
                <a:gd name="connsiteX144" fmla="*/ 1316 w 2427"/>
                <a:gd name="connsiteY144" fmla="*/ 11 h 1469"/>
                <a:gd name="connsiteX145" fmla="*/ 1294 w 2427"/>
                <a:gd name="connsiteY145" fmla="*/ 5 h 1469"/>
                <a:gd name="connsiteX146" fmla="*/ 1271 w 2427"/>
                <a:gd name="connsiteY146" fmla="*/ 1 h 1469"/>
                <a:gd name="connsiteX147" fmla="*/ 1247 w 2427"/>
                <a:gd name="connsiteY147" fmla="*/ 0 h 1469"/>
                <a:gd name="connsiteX148" fmla="*/ 1225 w 2427"/>
                <a:gd name="connsiteY148" fmla="*/ 1 h 1469"/>
                <a:gd name="connsiteX149" fmla="*/ 1204 w 2427"/>
                <a:gd name="connsiteY149" fmla="*/ 4 h 1469"/>
                <a:gd name="connsiteX150" fmla="*/ 1183 w 2427"/>
                <a:gd name="connsiteY150" fmla="*/ 9 h 1469"/>
                <a:gd name="connsiteX151" fmla="*/ 1163 w 2427"/>
                <a:gd name="connsiteY151" fmla="*/ 15 h 1469"/>
                <a:gd name="connsiteX152" fmla="*/ 1144 w 2427"/>
                <a:gd name="connsiteY152" fmla="*/ 25 h 1469"/>
                <a:gd name="connsiteX153" fmla="*/ 1127 w 2427"/>
                <a:gd name="connsiteY153" fmla="*/ 34 h 1469"/>
                <a:gd name="connsiteX154" fmla="*/ 1110 w 2427"/>
                <a:gd name="connsiteY154" fmla="*/ 46 h 1469"/>
                <a:gd name="connsiteX155" fmla="*/ 1095 w 2427"/>
                <a:gd name="connsiteY155" fmla="*/ 60 h 1469"/>
                <a:gd name="connsiteX156" fmla="*/ 1080 w 2427"/>
                <a:gd name="connsiteY156" fmla="*/ 74 h 1469"/>
                <a:gd name="connsiteX157" fmla="*/ 1068 w 2427"/>
                <a:gd name="connsiteY157" fmla="*/ 90 h 1469"/>
                <a:gd name="connsiteX158" fmla="*/ 1057 w 2427"/>
                <a:gd name="connsiteY158" fmla="*/ 106 h 1469"/>
                <a:gd name="connsiteX159" fmla="*/ 1047 w 2427"/>
                <a:gd name="connsiteY159" fmla="*/ 125 h 1469"/>
                <a:gd name="connsiteX160" fmla="*/ 1039 w 2427"/>
                <a:gd name="connsiteY160" fmla="*/ 144 h 1469"/>
                <a:gd name="connsiteX161" fmla="*/ 1033 w 2427"/>
                <a:gd name="connsiteY161" fmla="*/ 164 h 1469"/>
                <a:gd name="connsiteX162" fmla="*/ 1029 w 2427"/>
                <a:gd name="connsiteY162" fmla="*/ 185 h 1469"/>
                <a:gd name="connsiteX163" fmla="*/ 1026 w 2427"/>
                <a:gd name="connsiteY163" fmla="*/ 207 h 1469"/>
                <a:gd name="connsiteX164" fmla="*/ 1003 w 2427"/>
                <a:gd name="connsiteY164" fmla="*/ 227 h 1469"/>
                <a:gd name="connsiteX165" fmla="*/ 976 w 2427"/>
                <a:gd name="connsiteY165" fmla="*/ 251 h 1469"/>
                <a:gd name="connsiteX166" fmla="*/ 947 w 2427"/>
                <a:gd name="connsiteY166" fmla="*/ 279 h 1469"/>
                <a:gd name="connsiteX167" fmla="*/ 919 w 2427"/>
                <a:gd name="connsiteY167" fmla="*/ 309 h 1469"/>
                <a:gd name="connsiteX168" fmla="*/ 893 w 2427"/>
                <a:gd name="connsiteY168" fmla="*/ 338 h 1469"/>
                <a:gd name="connsiteX169" fmla="*/ 873 w 2427"/>
                <a:gd name="connsiteY169" fmla="*/ 366 h 1469"/>
                <a:gd name="connsiteX170" fmla="*/ 860 w 2427"/>
                <a:gd name="connsiteY170" fmla="*/ 391 h 1469"/>
                <a:gd name="connsiteX171" fmla="*/ 858 w 2427"/>
                <a:gd name="connsiteY171" fmla="*/ 414 h 1469"/>
                <a:gd name="connsiteX172" fmla="*/ 860 w 2427"/>
                <a:gd name="connsiteY172" fmla="*/ 422 h 1469"/>
                <a:gd name="connsiteX173" fmla="*/ 864 w 2427"/>
                <a:gd name="connsiteY173" fmla="*/ 429 h 1469"/>
                <a:gd name="connsiteX174" fmla="*/ 870 w 2427"/>
                <a:gd name="connsiteY174" fmla="*/ 435 h 1469"/>
                <a:gd name="connsiteX175" fmla="*/ 877 w 2427"/>
                <a:gd name="connsiteY175" fmla="*/ 439 h 1469"/>
                <a:gd name="connsiteX176" fmla="*/ 887 w 2427"/>
                <a:gd name="connsiteY176" fmla="*/ 444 h 1469"/>
                <a:gd name="connsiteX177" fmla="*/ 898 w 2427"/>
                <a:gd name="connsiteY177" fmla="*/ 449 h 1469"/>
                <a:gd name="connsiteX178" fmla="*/ 911 w 2427"/>
                <a:gd name="connsiteY178" fmla="*/ 452 h 1469"/>
                <a:gd name="connsiteX179" fmla="*/ 923 w 2427"/>
                <a:gd name="connsiteY179" fmla="*/ 456 h 1469"/>
                <a:gd name="connsiteX180" fmla="*/ 936 w 2427"/>
                <a:gd name="connsiteY180" fmla="*/ 459 h 1469"/>
                <a:gd name="connsiteX181" fmla="*/ 950 w 2427"/>
                <a:gd name="connsiteY181" fmla="*/ 462 h 1469"/>
                <a:gd name="connsiteX182" fmla="*/ 964 w 2427"/>
                <a:gd name="connsiteY182" fmla="*/ 465 h 1469"/>
                <a:gd name="connsiteX183" fmla="*/ 978 w 2427"/>
                <a:gd name="connsiteY183" fmla="*/ 466 h 1469"/>
                <a:gd name="connsiteX184" fmla="*/ 991 w 2427"/>
                <a:gd name="connsiteY184" fmla="*/ 469 h 1469"/>
                <a:gd name="connsiteX185" fmla="*/ 1005 w 2427"/>
                <a:gd name="connsiteY185" fmla="*/ 470 h 1469"/>
                <a:gd name="connsiteX186" fmla="*/ 1018 w 2427"/>
                <a:gd name="connsiteY186" fmla="*/ 472 h 1469"/>
                <a:gd name="connsiteX187" fmla="*/ 1030 w 2427"/>
                <a:gd name="connsiteY187" fmla="*/ 473 h 1469"/>
                <a:gd name="connsiteX188" fmla="*/ 1041 w 2427"/>
                <a:gd name="connsiteY188" fmla="*/ 473 h 1469"/>
                <a:gd name="connsiteX189" fmla="*/ 1052 w 2427"/>
                <a:gd name="connsiteY189" fmla="*/ 474 h 1469"/>
                <a:gd name="connsiteX190" fmla="*/ 1061 w 2427"/>
                <a:gd name="connsiteY190" fmla="*/ 476 h 1469"/>
                <a:gd name="connsiteX191" fmla="*/ 1069 w 2427"/>
                <a:gd name="connsiteY191" fmla="*/ 476 h 1469"/>
                <a:gd name="connsiteX192" fmla="*/ 1082 w 2427"/>
                <a:gd name="connsiteY192" fmla="*/ 589 h 1469"/>
                <a:gd name="connsiteX193" fmla="*/ 1082 w 2427"/>
                <a:gd name="connsiteY193" fmla="*/ 593 h 1469"/>
                <a:gd name="connsiteX194" fmla="*/ 1074 w 2427"/>
                <a:gd name="connsiteY194" fmla="*/ 590 h 1469"/>
                <a:gd name="connsiteX195" fmla="*/ 1067 w 2427"/>
                <a:gd name="connsiteY195" fmla="*/ 588 h 1469"/>
                <a:gd name="connsiteX196" fmla="*/ 1059 w 2427"/>
                <a:gd name="connsiteY196" fmla="*/ 588 h 1469"/>
                <a:gd name="connsiteX197" fmla="*/ 1051 w 2427"/>
                <a:gd name="connsiteY197" fmla="*/ 590 h 1469"/>
                <a:gd name="connsiteX198" fmla="*/ 1046 w 2427"/>
                <a:gd name="connsiteY198" fmla="*/ 591 h 1469"/>
                <a:gd name="connsiteX199" fmla="*/ 1043 w 2427"/>
                <a:gd name="connsiteY199" fmla="*/ 593 h 1469"/>
                <a:gd name="connsiteX200" fmla="*/ 1039 w 2427"/>
                <a:gd name="connsiteY200" fmla="*/ 594 h 1469"/>
                <a:gd name="connsiteX201" fmla="*/ 1037 w 2427"/>
                <a:gd name="connsiteY201" fmla="*/ 595 h 1469"/>
                <a:gd name="connsiteX202" fmla="*/ 969 w 2427"/>
                <a:gd name="connsiteY202" fmla="*/ 501 h 1469"/>
                <a:gd name="connsiteX203" fmla="*/ 968 w 2427"/>
                <a:gd name="connsiteY203" fmla="*/ 500 h 1469"/>
                <a:gd name="connsiteX204" fmla="*/ 963 w 2427"/>
                <a:gd name="connsiteY204" fmla="*/ 497 h 1469"/>
                <a:gd name="connsiteX205" fmla="*/ 957 w 2427"/>
                <a:gd name="connsiteY205" fmla="*/ 493 h 1469"/>
                <a:gd name="connsiteX206" fmla="*/ 951 w 2427"/>
                <a:gd name="connsiteY206" fmla="*/ 491 h 1469"/>
                <a:gd name="connsiteX207" fmla="*/ 943 w 2427"/>
                <a:gd name="connsiteY207" fmla="*/ 488 h 1469"/>
                <a:gd name="connsiteX208" fmla="*/ 936 w 2427"/>
                <a:gd name="connsiteY208" fmla="*/ 488 h 1469"/>
                <a:gd name="connsiteX209" fmla="*/ 928 w 2427"/>
                <a:gd name="connsiteY209" fmla="*/ 491 h 1469"/>
                <a:gd name="connsiteX210" fmla="*/ 920 w 2427"/>
                <a:gd name="connsiteY210" fmla="*/ 493 h 1469"/>
                <a:gd name="connsiteX211" fmla="*/ 912 w 2427"/>
                <a:gd name="connsiteY211" fmla="*/ 499 h 1469"/>
                <a:gd name="connsiteX212" fmla="*/ 900 w 2427"/>
                <a:gd name="connsiteY212" fmla="*/ 514 h 1469"/>
                <a:gd name="connsiteX213" fmla="*/ 897 w 2427"/>
                <a:gd name="connsiteY213" fmla="*/ 529 h 1469"/>
                <a:gd name="connsiteX214" fmla="*/ 899 w 2427"/>
                <a:gd name="connsiteY214" fmla="*/ 543 h 1469"/>
                <a:gd name="connsiteX215" fmla="*/ 904 w 2427"/>
                <a:gd name="connsiteY215" fmla="*/ 554 h 1469"/>
                <a:gd name="connsiteX216" fmla="*/ 906 w 2427"/>
                <a:gd name="connsiteY216" fmla="*/ 557 h 1469"/>
                <a:gd name="connsiteX217" fmla="*/ 912 w 2427"/>
                <a:gd name="connsiteY217" fmla="*/ 564 h 1469"/>
                <a:gd name="connsiteX218" fmla="*/ 920 w 2427"/>
                <a:gd name="connsiteY218" fmla="*/ 576 h 1469"/>
                <a:gd name="connsiteX219" fmla="*/ 930 w 2427"/>
                <a:gd name="connsiteY219" fmla="*/ 590 h 1469"/>
                <a:gd name="connsiteX220" fmla="*/ 941 w 2427"/>
                <a:gd name="connsiteY220" fmla="*/ 604 h 1469"/>
                <a:gd name="connsiteX221" fmla="*/ 953 w 2427"/>
                <a:gd name="connsiteY221" fmla="*/ 619 h 1469"/>
                <a:gd name="connsiteX222" fmla="*/ 962 w 2427"/>
                <a:gd name="connsiteY222" fmla="*/ 632 h 1469"/>
                <a:gd name="connsiteX223" fmla="*/ 970 w 2427"/>
                <a:gd name="connsiteY223" fmla="*/ 643 h 1469"/>
                <a:gd name="connsiteX224" fmla="*/ 944 w 2427"/>
                <a:gd name="connsiteY224" fmla="*/ 636 h 1469"/>
                <a:gd name="connsiteX225" fmla="*/ 922 w 2427"/>
                <a:gd name="connsiteY225" fmla="*/ 628 h 1469"/>
                <a:gd name="connsiteX226" fmla="*/ 902 w 2427"/>
                <a:gd name="connsiteY226" fmla="*/ 618 h 1469"/>
                <a:gd name="connsiteX227" fmla="*/ 886 w 2427"/>
                <a:gd name="connsiteY227" fmla="*/ 609 h 1469"/>
                <a:gd name="connsiteX228" fmla="*/ 873 w 2427"/>
                <a:gd name="connsiteY228" fmla="*/ 600 h 1469"/>
                <a:gd name="connsiteX229" fmla="*/ 863 w 2427"/>
                <a:gd name="connsiteY229" fmla="*/ 589 h 1469"/>
                <a:gd name="connsiteX230" fmla="*/ 857 w 2427"/>
                <a:gd name="connsiteY230" fmla="*/ 578 h 1469"/>
                <a:gd name="connsiteX231" fmla="*/ 854 w 2427"/>
                <a:gd name="connsiteY231" fmla="*/ 567 h 1469"/>
                <a:gd name="connsiteX232" fmla="*/ 853 w 2427"/>
                <a:gd name="connsiteY232" fmla="*/ 559 h 1469"/>
                <a:gd name="connsiteX233" fmla="*/ 853 w 2427"/>
                <a:gd name="connsiteY233" fmla="*/ 552 h 1469"/>
                <a:gd name="connsiteX234" fmla="*/ 853 w 2427"/>
                <a:gd name="connsiteY234" fmla="*/ 545 h 1469"/>
                <a:gd name="connsiteX235" fmla="*/ 854 w 2427"/>
                <a:gd name="connsiteY235" fmla="*/ 538 h 1469"/>
                <a:gd name="connsiteX236" fmla="*/ 856 w 2427"/>
                <a:gd name="connsiteY236" fmla="*/ 518 h 1469"/>
                <a:gd name="connsiteX237" fmla="*/ 837 w 2427"/>
                <a:gd name="connsiteY237" fmla="*/ 520 h 1469"/>
                <a:gd name="connsiteX238" fmla="*/ 802 w 2427"/>
                <a:gd name="connsiteY238" fmla="*/ 524 h 1469"/>
                <a:gd name="connsiteX239" fmla="*/ 767 w 2427"/>
                <a:gd name="connsiteY239" fmla="*/ 528 h 1469"/>
                <a:gd name="connsiteX240" fmla="*/ 732 w 2427"/>
                <a:gd name="connsiteY240" fmla="*/ 532 h 1469"/>
                <a:gd name="connsiteX241" fmla="*/ 698 w 2427"/>
                <a:gd name="connsiteY241" fmla="*/ 538 h 1469"/>
                <a:gd name="connsiteX242" fmla="*/ 664 w 2427"/>
                <a:gd name="connsiteY242" fmla="*/ 542 h 1469"/>
                <a:gd name="connsiteX243" fmla="*/ 631 w 2427"/>
                <a:gd name="connsiteY243" fmla="*/ 548 h 1469"/>
                <a:gd name="connsiteX244" fmla="*/ 600 w 2427"/>
                <a:gd name="connsiteY244" fmla="*/ 554 h 1469"/>
                <a:gd name="connsiteX245" fmla="*/ 567 w 2427"/>
                <a:gd name="connsiteY245" fmla="*/ 560 h 1469"/>
                <a:gd name="connsiteX246" fmla="*/ 537 w 2427"/>
                <a:gd name="connsiteY246" fmla="*/ 567 h 1469"/>
                <a:gd name="connsiteX247" fmla="*/ 506 w 2427"/>
                <a:gd name="connsiteY247" fmla="*/ 574 h 1469"/>
                <a:gd name="connsiteX248" fmla="*/ 476 w 2427"/>
                <a:gd name="connsiteY248" fmla="*/ 581 h 1469"/>
                <a:gd name="connsiteX249" fmla="*/ 447 w 2427"/>
                <a:gd name="connsiteY249" fmla="*/ 589 h 1469"/>
                <a:gd name="connsiteX250" fmla="*/ 417 w 2427"/>
                <a:gd name="connsiteY250" fmla="*/ 596 h 1469"/>
                <a:gd name="connsiteX251" fmla="*/ 390 w 2427"/>
                <a:gd name="connsiteY251" fmla="*/ 604 h 1469"/>
                <a:gd name="connsiteX252" fmla="*/ 362 w 2427"/>
                <a:gd name="connsiteY252" fmla="*/ 614 h 1469"/>
                <a:gd name="connsiteX253" fmla="*/ 337 w 2427"/>
                <a:gd name="connsiteY253" fmla="*/ 622 h 1469"/>
                <a:gd name="connsiteX254" fmla="*/ 311 w 2427"/>
                <a:gd name="connsiteY254" fmla="*/ 631 h 1469"/>
                <a:gd name="connsiteX255" fmla="*/ 285 w 2427"/>
                <a:gd name="connsiteY255" fmla="*/ 640 h 1469"/>
                <a:gd name="connsiteX256" fmla="*/ 262 w 2427"/>
                <a:gd name="connsiteY256" fmla="*/ 650 h 1469"/>
                <a:gd name="connsiteX257" fmla="*/ 238 w 2427"/>
                <a:gd name="connsiteY257" fmla="*/ 660 h 1469"/>
                <a:gd name="connsiteX258" fmla="*/ 215 w 2427"/>
                <a:gd name="connsiteY258" fmla="*/ 671 h 1469"/>
                <a:gd name="connsiteX259" fmla="*/ 194 w 2427"/>
                <a:gd name="connsiteY259" fmla="*/ 681 h 1469"/>
                <a:gd name="connsiteX260" fmla="*/ 173 w 2427"/>
                <a:gd name="connsiteY260" fmla="*/ 692 h 1469"/>
                <a:gd name="connsiteX261" fmla="*/ 153 w 2427"/>
                <a:gd name="connsiteY261" fmla="*/ 702 h 1469"/>
                <a:gd name="connsiteX262" fmla="*/ 134 w 2427"/>
                <a:gd name="connsiteY262" fmla="*/ 714 h 1469"/>
                <a:gd name="connsiteX263" fmla="*/ 116 w 2427"/>
                <a:gd name="connsiteY263" fmla="*/ 726 h 1469"/>
                <a:gd name="connsiteX264" fmla="*/ 98 w 2427"/>
                <a:gd name="connsiteY264" fmla="*/ 737 h 1469"/>
                <a:gd name="connsiteX265" fmla="*/ 82 w 2427"/>
                <a:gd name="connsiteY265" fmla="*/ 749 h 1469"/>
                <a:gd name="connsiteX266" fmla="*/ 67 w 2427"/>
                <a:gd name="connsiteY266" fmla="*/ 762 h 1469"/>
                <a:gd name="connsiteX267" fmla="*/ 53 w 2427"/>
                <a:gd name="connsiteY267" fmla="*/ 774 h 1469"/>
                <a:gd name="connsiteX268" fmla="*/ 40 w 2427"/>
                <a:gd name="connsiteY268" fmla="*/ 787 h 1469"/>
                <a:gd name="connsiteX269" fmla="*/ 27 w 2427"/>
                <a:gd name="connsiteY269" fmla="*/ 799 h 1469"/>
                <a:gd name="connsiteX270" fmla="*/ 8 w 2427"/>
                <a:gd name="connsiteY270" fmla="*/ 836 h 1469"/>
                <a:gd name="connsiteX271" fmla="*/ 0 w 2427"/>
                <a:gd name="connsiteY271" fmla="*/ 882 h 1469"/>
                <a:gd name="connsiteX272" fmla="*/ 0 w 2427"/>
                <a:gd name="connsiteY272" fmla="*/ 927 h 1469"/>
                <a:gd name="connsiteX273" fmla="*/ 1 w 2427"/>
                <a:gd name="connsiteY273" fmla="*/ 958 h 1469"/>
                <a:gd name="connsiteX274" fmla="*/ 4 w 2427"/>
                <a:gd name="connsiteY274" fmla="*/ 983 h 1469"/>
                <a:gd name="connsiteX275" fmla="*/ 8 w 2427"/>
                <a:gd name="connsiteY275" fmla="*/ 1009 h 1469"/>
                <a:gd name="connsiteX276" fmla="*/ 14 w 2427"/>
                <a:gd name="connsiteY276" fmla="*/ 1034 h 1469"/>
                <a:gd name="connsiteX277" fmla="*/ 21 w 2427"/>
                <a:gd name="connsiteY277" fmla="*/ 1059 h 1469"/>
                <a:gd name="connsiteX278" fmla="*/ 29 w 2427"/>
                <a:gd name="connsiteY278" fmla="*/ 1082 h 1469"/>
                <a:gd name="connsiteX279" fmla="*/ 40 w 2427"/>
                <a:gd name="connsiteY279" fmla="*/ 1103 h 1469"/>
                <a:gd name="connsiteX280" fmla="*/ 51 w 2427"/>
                <a:gd name="connsiteY280" fmla="*/ 1122 h 1469"/>
                <a:gd name="connsiteX281" fmla="*/ 64 w 2427"/>
                <a:gd name="connsiteY281" fmla="*/ 1136 h 1469"/>
                <a:gd name="connsiteX282" fmla="*/ 81 w 2427"/>
                <a:gd name="connsiteY282" fmla="*/ 1149 h 1469"/>
                <a:gd name="connsiteX283" fmla="*/ 98 w 2427"/>
                <a:gd name="connsiteY283" fmla="*/ 1162 h 1469"/>
                <a:gd name="connsiteX284" fmla="*/ 118 w 2427"/>
                <a:gd name="connsiteY284" fmla="*/ 1173 h 1469"/>
                <a:gd name="connsiteX285" fmla="*/ 138 w 2427"/>
                <a:gd name="connsiteY285" fmla="*/ 1184 h 1469"/>
                <a:gd name="connsiteX286" fmla="*/ 160 w 2427"/>
                <a:gd name="connsiteY286" fmla="*/ 1193 h 1469"/>
                <a:gd name="connsiteX287" fmla="*/ 184 w 2427"/>
                <a:gd name="connsiteY287" fmla="*/ 1203 h 1469"/>
                <a:gd name="connsiteX288" fmla="*/ 208 w 2427"/>
                <a:gd name="connsiteY288" fmla="*/ 1211 h 1469"/>
                <a:gd name="connsiteX289" fmla="*/ 234 w 2427"/>
                <a:gd name="connsiteY289" fmla="*/ 1218 h 1469"/>
                <a:gd name="connsiteX290" fmla="*/ 242 w 2427"/>
                <a:gd name="connsiteY290" fmla="*/ 1239 h 1469"/>
                <a:gd name="connsiteX291" fmla="*/ 250 w 2427"/>
                <a:gd name="connsiteY291" fmla="*/ 1259 h 1469"/>
                <a:gd name="connsiteX292" fmla="*/ 261 w 2427"/>
                <a:gd name="connsiteY292" fmla="*/ 1279 h 1469"/>
                <a:gd name="connsiteX293" fmla="*/ 272 w 2427"/>
                <a:gd name="connsiteY293" fmla="*/ 1298 h 1469"/>
                <a:gd name="connsiteX294" fmla="*/ 285 w 2427"/>
                <a:gd name="connsiteY294" fmla="*/ 1317 h 1469"/>
                <a:gd name="connsiteX295" fmla="*/ 298 w 2427"/>
                <a:gd name="connsiteY295" fmla="*/ 1335 h 1469"/>
                <a:gd name="connsiteX296" fmla="*/ 313 w 2427"/>
                <a:gd name="connsiteY296" fmla="*/ 1352 h 1469"/>
                <a:gd name="connsiteX297" fmla="*/ 330 w 2427"/>
                <a:gd name="connsiteY297" fmla="*/ 1368 h 1469"/>
                <a:gd name="connsiteX298" fmla="*/ 342 w 2427"/>
                <a:gd name="connsiteY298" fmla="*/ 1380 h 1469"/>
                <a:gd name="connsiteX299" fmla="*/ 357 w 2427"/>
                <a:gd name="connsiteY299" fmla="*/ 1392 h 1469"/>
                <a:gd name="connsiteX300" fmla="*/ 371 w 2427"/>
                <a:gd name="connsiteY300" fmla="*/ 1402 h 1469"/>
                <a:gd name="connsiteX301" fmla="*/ 385 w 2427"/>
                <a:gd name="connsiteY301" fmla="*/ 1412 h 1469"/>
                <a:gd name="connsiteX302" fmla="*/ 400 w 2427"/>
                <a:gd name="connsiteY302" fmla="*/ 1421 h 1469"/>
                <a:gd name="connsiteX303" fmla="*/ 415 w 2427"/>
                <a:gd name="connsiteY303" fmla="*/ 1429 h 1469"/>
                <a:gd name="connsiteX304" fmla="*/ 430 w 2427"/>
                <a:gd name="connsiteY304" fmla="*/ 1436 h 1469"/>
                <a:gd name="connsiteX305" fmla="*/ 447 w 2427"/>
                <a:gd name="connsiteY305" fmla="*/ 1443 h 1469"/>
                <a:gd name="connsiteX306" fmla="*/ 462 w 2427"/>
                <a:gd name="connsiteY306" fmla="*/ 1449 h 1469"/>
                <a:gd name="connsiteX307" fmla="*/ 478 w 2427"/>
                <a:gd name="connsiteY307" fmla="*/ 1455 h 1469"/>
                <a:gd name="connsiteX308" fmla="*/ 494 w 2427"/>
                <a:gd name="connsiteY308" fmla="*/ 1458 h 1469"/>
                <a:gd name="connsiteX309" fmla="*/ 512 w 2427"/>
                <a:gd name="connsiteY309" fmla="*/ 1462 h 1469"/>
                <a:gd name="connsiteX310" fmla="*/ 528 w 2427"/>
                <a:gd name="connsiteY310" fmla="*/ 1465 h 1469"/>
                <a:gd name="connsiteX311" fmla="*/ 546 w 2427"/>
                <a:gd name="connsiteY311" fmla="*/ 1468 h 1469"/>
                <a:gd name="connsiteX312" fmla="*/ 562 w 2427"/>
                <a:gd name="connsiteY312" fmla="*/ 1469 h 1469"/>
                <a:gd name="connsiteX313" fmla="*/ 580 w 2427"/>
                <a:gd name="connsiteY313" fmla="*/ 1469 h 1469"/>
                <a:gd name="connsiteX314" fmla="*/ 597 w 2427"/>
                <a:gd name="connsiteY314" fmla="*/ 1469 h 1469"/>
                <a:gd name="connsiteX315" fmla="*/ 614 w 2427"/>
                <a:gd name="connsiteY315" fmla="*/ 1468 h 1469"/>
                <a:gd name="connsiteX316" fmla="*/ 631 w 2427"/>
                <a:gd name="connsiteY316" fmla="*/ 1465 h 1469"/>
                <a:gd name="connsiteX317" fmla="*/ 648 w 2427"/>
                <a:gd name="connsiteY317" fmla="*/ 1462 h 1469"/>
                <a:gd name="connsiteX318" fmla="*/ 664 w 2427"/>
                <a:gd name="connsiteY318" fmla="*/ 1458 h 1469"/>
                <a:gd name="connsiteX319" fmla="*/ 679 w 2427"/>
                <a:gd name="connsiteY319" fmla="*/ 1455 h 1469"/>
                <a:gd name="connsiteX320" fmla="*/ 695 w 2427"/>
                <a:gd name="connsiteY320" fmla="*/ 1449 h 1469"/>
                <a:gd name="connsiteX321" fmla="*/ 711 w 2427"/>
                <a:gd name="connsiteY321" fmla="*/ 1443 h 1469"/>
                <a:gd name="connsiteX322" fmla="*/ 726 w 2427"/>
                <a:gd name="connsiteY322" fmla="*/ 1436 h 1469"/>
                <a:gd name="connsiteX323" fmla="*/ 740 w 2427"/>
                <a:gd name="connsiteY323" fmla="*/ 1429 h 1469"/>
                <a:gd name="connsiteX324" fmla="*/ 754 w 2427"/>
                <a:gd name="connsiteY324" fmla="*/ 1421 h 1469"/>
                <a:gd name="connsiteX325" fmla="*/ 768 w 2427"/>
                <a:gd name="connsiteY325" fmla="*/ 1412 h 1469"/>
                <a:gd name="connsiteX326" fmla="*/ 781 w 2427"/>
                <a:gd name="connsiteY326" fmla="*/ 1402 h 1469"/>
                <a:gd name="connsiteX327" fmla="*/ 794 w 2427"/>
                <a:gd name="connsiteY327" fmla="*/ 1392 h 1469"/>
                <a:gd name="connsiteX328" fmla="*/ 807 w 2427"/>
                <a:gd name="connsiteY328" fmla="*/ 1380 h 1469"/>
                <a:gd name="connsiteX329" fmla="*/ 818 w 2427"/>
                <a:gd name="connsiteY329" fmla="*/ 1368 h 1469"/>
                <a:gd name="connsiteX330" fmla="*/ 830 w 2427"/>
                <a:gd name="connsiteY330" fmla="*/ 1356 h 1469"/>
                <a:gd name="connsiteX331" fmla="*/ 842 w 2427"/>
                <a:gd name="connsiteY331" fmla="*/ 1342 h 1469"/>
                <a:gd name="connsiteX332" fmla="*/ 851 w 2427"/>
                <a:gd name="connsiteY332" fmla="*/ 1326 h 1469"/>
                <a:gd name="connsiteX333" fmla="*/ 861 w 2427"/>
                <a:gd name="connsiteY333" fmla="*/ 1311 h 1469"/>
                <a:gd name="connsiteX334" fmla="*/ 870 w 2427"/>
                <a:gd name="connsiteY334" fmla="*/ 1296 h 1469"/>
                <a:gd name="connsiteX335" fmla="*/ 877 w 2427"/>
                <a:gd name="connsiteY335" fmla="*/ 1281 h 1469"/>
                <a:gd name="connsiteX336" fmla="*/ 884 w 2427"/>
                <a:gd name="connsiteY336" fmla="*/ 1264 h 1469"/>
                <a:gd name="connsiteX337" fmla="*/ 889 w 2427"/>
                <a:gd name="connsiteY337" fmla="*/ 1248 h 1469"/>
                <a:gd name="connsiteX338" fmla="*/ 908 w 2427"/>
                <a:gd name="connsiteY338" fmla="*/ 1248 h 1469"/>
                <a:gd name="connsiteX339" fmla="*/ 927 w 2427"/>
                <a:gd name="connsiteY339" fmla="*/ 1247 h 1469"/>
                <a:gd name="connsiteX340" fmla="*/ 946 w 2427"/>
                <a:gd name="connsiteY340" fmla="*/ 1247 h 1469"/>
                <a:gd name="connsiteX341" fmla="*/ 964 w 2427"/>
                <a:gd name="connsiteY341" fmla="*/ 1247 h 1469"/>
                <a:gd name="connsiteX342" fmla="*/ 983 w 2427"/>
                <a:gd name="connsiteY342" fmla="*/ 1246 h 1469"/>
                <a:gd name="connsiteX343" fmla="*/ 1002 w 2427"/>
                <a:gd name="connsiteY343" fmla="*/ 1246 h 1469"/>
                <a:gd name="connsiteX344" fmla="*/ 1020 w 2427"/>
                <a:gd name="connsiteY344" fmla="*/ 1246 h 1469"/>
                <a:gd name="connsiteX345" fmla="*/ 1039 w 2427"/>
                <a:gd name="connsiteY345" fmla="*/ 1245 h 1469"/>
                <a:gd name="connsiteX346" fmla="*/ 1058 w 2427"/>
                <a:gd name="connsiteY346" fmla="*/ 1245 h 1469"/>
                <a:gd name="connsiteX347" fmla="*/ 1078 w 2427"/>
                <a:gd name="connsiteY347" fmla="*/ 1245 h 1469"/>
                <a:gd name="connsiteX348" fmla="*/ 1096 w 2427"/>
                <a:gd name="connsiteY348" fmla="*/ 1245 h 1469"/>
                <a:gd name="connsiteX349" fmla="*/ 1116 w 2427"/>
                <a:gd name="connsiteY349" fmla="*/ 1243 h 1469"/>
                <a:gd name="connsiteX350" fmla="*/ 1135 w 2427"/>
                <a:gd name="connsiteY350" fmla="*/ 1243 h 1469"/>
                <a:gd name="connsiteX351" fmla="*/ 1155 w 2427"/>
                <a:gd name="connsiteY351" fmla="*/ 1243 h 1469"/>
                <a:gd name="connsiteX352" fmla="*/ 1174 w 2427"/>
                <a:gd name="connsiteY352" fmla="*/ 1243 h 1469"/>
                <a:gd name="connsiteX353" fmla="*/ 1193 w 2427"/>
                <a:gd name="connsiteY353" fmla="*/ 1243 h 1469"/>
                <a:gd name="connsiteX354" fmla="*/ 1214 w 2427"/>
                <a:gd name="connsiteY354" fmla="*/ 1243 h 1469"/>
                <a:gd name="connsiteX355" fmla="*/ 1235 w 2427"/>
                <a:gd name="connsiteY355" fmla="*/ 1243 h 1469"/>
                <a:gd name="connsiteX356" fmla="*/ 1257 w 2427"/>
                <a:gd name="connsiteY356" fmla="*/ 1243 h 1469"/>
                <a:gd name="connsiteX357" fmla="*/ 1278 w 2427"/>
                <a:gd name="connsiteY357" fmla="*/ 1245 h 1469"/>
                <a:gd name="connsiteX358" fmla="*/ 1299 w 2427"/>
                <a:gd name="connsiteY358" fmla="*/ 1245 h 1469"/>
                <a:gd name="connsiteX359" fmla="*/ 1320 w 2427"/>
                <a:gd name="connsiteY359" fmla="*/ 1245 h 1469"/>
                <a:gd name="connsiteX360" fmla="*/ 1339 w 2427"/>
                <a:gd name="connsiteY360" fmla="*/ 1246 h 1469"/>
                <a:gd name="connsiteX361" fmla="*/ 1361 w 2427"/>
                <a:gd name="connsiteY361" fmla="*/ 1246 h 1469"/>
                <a:gd name="connsiteX362" fmla="*/ 1380 w 2427"/>
                <a:gd name="connsiteY362" fmla="*/ 1247 h 1469"/>
                <a:gd name="connsiteX363" fmla="*/ 1401 w 2427"/>
                <a:gd name="connsiteY363" fmla="*/ 1248 h 1469"/>
                <a:gd name="connsiteX364" fmla="*/ 1421 w 2427"/>
                <a:gd name="connsiteY364" fmla="*/ 1248 h 1469"/>
                <a:gd name="connsiteX365" fmla="*/ 1441 w 2427"/>
                <a:gd name="connsiteY365" fmla="*/ 1249 h 1469"/>
                <a:gd name="connsiteX366" fmla="*/ 1461 w 2427"/>
                <a:gd name="connsiteY366" fmla="*/ 1250 h 1469"/>
                <a:gd name="connsiteX367" fmla="*/ 1481 w 2427"/>
                <a:gd name="connsiteY367" fmla="*/ 1252 h 1469"/>
                <a:gd name="connsiteX368" fmla="*/ 1501 w 2427"/>
                <a:gd name="connsiteY368" fmla="*/ 1252 h 1469"/>
                <a:gd name="connsiteX369" fmla="*/ 1521 w 2427"/>
                <a:gd name="connsiteY369" fmla="*/ 1253 h 1469"/>
                <a:gd name="connsiteX370" fmla="*/ 1496 w 2427"/>
                <a:gd name="connsiteY370" fmla="*/ 1203 h 1469"/>
                <a:gd name="connsiteX371" fmla="*/ 1449 w 2427"/>
                <a:gd name="connsiteY371" fmla="*/ 1203 h 1469"/>
                <a:gd name="connsiteX372" fmla="*/ 1412 w 2427"/>
                <a:gd name="connsiteY372" fmla="*/ 1158 h 1469"/>
                <a:gd name="connsiteX373" fmla="*/ 1421 w 2427"/>
                <a:gd name="connsiteY373" fmla="*/ 1134 h 1469"/>
                <a:gd name="connsiteX374" fmla="*/ 1431 w 2427"/>
                <a:gd name="connsiteY374" fmla="*/ 1104 h 1469"/>
                <a:gd name="connsiteX375" fmla="*/ 1427 w 2427"/>
                <a:gd name="connsiteY375" fmla="*/ 1098 h 1469"/>
                <a:gd name="connsiteX376" fmla="*/ 1475 w 2427"/>
                <a:gd name="connsiteY376" fmla="*/ 1053 h 1469"/>
                <a:gd name="connsiteX377" fmla="*/ 1425 w 2427"/>
                <a:gd name="connsiteY377" fmla="*/ 1050 h 1469"/>
                <a:gd name="connsiteX378" fmla="*/ 1487 w 2427"/>
                <a:gd name="connsiteY378" fmla="*/ 891 h 1469"/>
                <a:gd name="connsiteX379" fmla="*/ 1538 w 2427"/>
                <a:gd name="connsiteY379" fmla="*/ 843 h 1469"/>
                <a:gd name="connsiteX380" fmla="*/ 1570 w 2427"/>
                <a:gd name="connsiteY380" fmla="*/ 795 h 1469"/>
                <a:gd name="connsiteX381" fmla="*/ 1629 w 2427"/>
                <a:gd name="connsiteY381" fmla="*/ 762 h 1469"/>
                <a:gd name="connsiteX382" fmla="*/ 1632 w 2427"/>
                <a:gd name="connsiteY382" fmla="*/ 804 h 1469"/>
                <a:gd name="connsiteX383" fmla="*/ 1643 w 2427"/>
                <a:gd name="connsiteY383" fmla="*/ 772 h 1469"/>
                <a:gd name="connsiteX384" fmla="*/ 1657 w 2427"/>
                <a:gd name="connsiteY384" fmla="*/ 782 h 1469"/>
                <a:gd name="connsiteX385" fmla="*/ 1673 w 2427"/>
                <a:gd name="connsiteY385" fmla="*/ 791 h 1469"/>
                <a:gd name="connsiteX386" fmla="*/ 1688 w 2427"/>
                <a:gd name="connsiteY386" fmla="*/ 754 h 1469"/>
                <a:gd name="connsiteX387" fmla="*/ 1703 w 2427"/>
                <a:gd name="connsiteY387" fmla="*/ 761 h 1469"/>
                <a:gd name="connsiteX388" fmla="*/ 1704 w 2427"/>
                <a:gd name="connsiteY388" fmla="*/ 720 h 1469"/>
                <a:gd name="connsiteX389" fmla="*/ 1701 w 2427"/>
                <a:gd name="connsiteY389" fmla="*/ 765 h 1469"/>
                <a:gd name="connsiteX390" fmla="*/ 1719 w 2427"/>
                <a:gd name="connsiteY390" fmla="*/ 723 h 1469"/>
                <a:gd name="connsiteX391" fmla="*/ 1735 w 2427"/>
                <a:gd name="connsiteY391" fmla="*/ 774 h 1469"/>
                <a:gd name="connsiteX392" fmla="*/ 1731 w 2427"/>
                <a:gd name="connsiteY392" fmla="*/ 726 h 1469"/>
                <a:gd name="connsiteX393" fmla="*/ 1731 w 2427"/>
                <a:gd name="connsiteY393" fmla="*/ 735 h 1469"/>
                <a:gd name="connsiteX394" fmla="*/ 1743 w 2427"/>
                <a:gd name="connsiteY394" fmla="*/ 738 h 1469"/>
                <a:gd name="connsiteX395" fmla="*/ 1755 w 2427"/>
                <a:gd name="connsiteY395" fmla="*/ 774 h 1469"/>
                <a:gd name="connsiteX396" fmla="*/ 1664 w 2427"/>
                <a:gd name="connsiteY396" fmla="*/ 732 h 1469"/>
                <a:gd name="connsiteX397" fmla="*/ 1659 w 2427"/>
                <a:gd name="connsiteY397" fmla="*/ 774 h 1469"/>
                <a:gd name="connsiteX398" fmla="*/ 1707 w 2427"/>
                <a:gd name="connsiteY398" fmla="*/ 738 h 1469"/>
                <a:gd name="connsiteX399" fmla="*/ 1743 w 2427"/>
                <a:gd name="connsiteY399" fmla="*/ 762 h 1469"/>
                <a:gd name="connsiteX400" fmla="*/ 1752 w 2427"/>
                <a:gd name="connsiteY400" fmla="*/ 729 h 1469"/>
                <a:gd name="connsiteX401" fmla="*/ 1836 w 2427"/>
                <a:gd name="connsiteY401" fmla="*/ 747 h 1469"/>
                <a:gd name="connsiteX402" fmla="*/ 1707 w 2427"/>
                <a:gd name="connsiteY402" fmla="*/ 741 h 1469"/>
                <a:gd name="connsiteX403" fmla="*/ 1722 w 2427"/>
                <a:gd name="connsiteY403" fmla="*/ 738 h 1469"/>
                <a:gd name="connsiteX404" fmla="*/ 1857 w 2427"/>
                <a:gd name="connsiteY404" fmla="*/ 735 h 1469"/>
                <a:gd name="connsiteX405" fmla="*/ 1830 w 2427"/>
                <a:gd name="connsiteY405" fmla="*/ 697 h 1469"/>
                <a:gd name="connsiteX406" fmla="*/ 2013 w 2427"/>
                <a:gd name="connsiteY406" fmla="*/ 780 h 1469"/>
                <a:gd name="connsiteX407" fmla="*/ 1920 w 2427"/>
                <a:gd name="connsiteY407" fmla="*/ 774 h 1469"/>
                <a:gd name="connsiteX408" fmla="*/ 1830 w 2427"/>
                <a:gd name="connsiteY408" fmla="*/ 741 h 1469"/>
                <a:gd name="connsiteX409" fmla="*/ 1796 w 2427"/>
                <a:gd name="connsiteY409" fmla="*/ 738 h 1469"/>
                <a:gd name="connsiteX410" fmla="*/ 1797 w 2427"/>
                <a:gd name="connsiteY410" fmla="*/ 738 h 1469"/>
                <a:gd name="connsiteX411" fmla="*/ 1729 w 2427"/>
                <a:gd name="connsiteY411" fmla="*/ 703 h 1469"/>
                <a:gd name="connsiteX412" fmla="*/ 1791 w 2427"/>
                <a:gd name="connsiteY412" fmla="*/ 708 h 1469"/>
                <a:gd name="connsiteX413" fmla="*/ 1583 w 2427"/>
                <a:gd name="connsiteY413" fmla="*/ 794 h 1469"/>
                <a:gd name="connsiteX414" fmla="*/ 1735 w 2427"/>
                <a:gd name="connsiteY414" fmla="*/ 749 h 1469"/>
                <a:gd name="connsiteX415" fmla="*/ 1392 w 2427"/>
                <a:gd name="connsiteY415" fmla="*/ 973 h 1469"/>
                <a:gd name="connsiteX416" fmla="*/ 1454 w 2427"/>
                <a:gd name="connsiteY416" fmla="*/ 925 h 1469"/>
                <a:gd name="connsiteX417" fmla="*/ 1542 w 2427"/>
                <a:gd name="connsiteY417" fmla="*/ 915 h 1469"/>
                <a:gd name="connsiteX418" fmla="*/ 1410 w 2427"/>
                <a:gd name="connsiteY418" fmla="*/ 840 h 1469"/>
                <a:gd name="connsiteX419" fmla="*/ 1494 w 2427"/>
                <a:gd name="connsiteY419" fmla="*/ 1011 h 1469"/>
                <a:gd name="connsiteX420" fmla="*/ 1416 w 2427"/>
                <a:gd name="connsiteY420" fmla="*/ 879 h 1469"/>
                <a:gd name="connsiteX421" fmla="*/ 1401 w 2427"/>
                <a:gd name="connsiteY421" fmla="*/ 837 h 1469"/>
                <a:gd name="connsiteX422" fmla="*/ 1454 w 2427"/>
                <a:gd name="connsiteY422" fmla="*/ 840 h 1469"/>
                <a:gd name="connsiteX423" fmla="*/ 1454 w 2427"/>
                <a:gd name="connsiteY423" fmla="*/ 918 h 1469"/>
                <a:gd name="connsiteX424" fmla="*/ 1380 w 2427"/>
                <a:gd name="connsiteY424" fmla="*/ 967 h 1469"/>
                <a:gd name="connsiteX425" fmla="*/ 1436 w 2427"/>
                <a:gd name="connsiteY425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163 w 2427"/>
                <a:gd name="connsiteY30" fmla="*/ 913 h 1469"/>
                <a:gd name="connsiteX31" fmla="*/ 2217 w 2427"/>
                <a:gd name="connsiteY31" fmla="*/ 948 h 1469"/>
                <a:gd name="connsiteX32" fmla="*/ 2194 w 2427"/>
                <a:gd name="connsiteY32" fmla="*/ 1057 h 1469"/>
                <a:gd name="connsiteX33" fmla="*/ 2203 w 2427"/>
                <a:gd name="connsiteY33" fmla="*/ 903 h 1469"/>
                <a:gd name="connsiteX34" fmla="*/ 2205 w 2427"/>
                <a:gd name="connsiteY34" fmla="*/ 947 h 1469"/>
                <a:gd name="connsiteX35" fmla="*/ 2158 w 2427"/>
                <a:gd name="connsiteY35" fmla="*/ 996 h 1469"/>
                <a:gd name="connsiteX36" fmla="*/ 2160 w 2427"/>
                <a:gd name="connsiteY36" fmla="*/ 949 h 1469"/>
                <a:gd name="connsiteX37" fmla="*/ 2166 w 2427"/>
                <a:gd name="connsiteY37" fmla="*/ 948 h 1469"/>
                <a:gd name="connsiteX38" fmla="*/ 2201 w 2427"/>
                <a:gd name="connsiteY38" fmla="*/ 996 h 1469"/>
                <a:gd name="connsiteX39" fmla="*/ 2205 w 2427"/>
                <a:gd name="connsiteY39" fmla="*/ 902 h 1469"/>
                <a:gd name="connsiteX40" fmla="*/ 2205 w 2427"/>
                <a:gd name="connsiteY40" fmla="*/ 948 h 1469"/>
                <a:gd name="connsiteX41" fmla="*/ 2203 w 2427"/>
                <a:gd name="connsiteY41" fmla="*/ 1129 h 1469"/>
                <a:gd name="connsiteX42" fmla="*/ 2205 w 2427"/>
                <a:gd name="connsiteY42" fmla="*/ 1082 h 1469"/>
                <a:gd name="connsiteX43" fmla="*/ 2201 w 2427"/>
                <a:gd name="connsiteY43" fmla="*/ 1084 h 1469"/>
                <a:gd name="connsiteX44" fmla="*/ 2208 w 2427"/>
                <a:gd name="connsiteY44" fmla="*/ 1083 h 1469"/>
                <a:gd name="connsiteX45" fmla="*/ 2205 w 2427"/>
                <a:gd name="connsiteY45" fmla="*/ 1080 h 1469"/>
                <a:gd name="connsiteX46" fmla="*/ 2199 w 2427"/>
                <a:gd name="connsiteY46" fmla="*/ 1080 h 1469"/>
                <a:gd name="connsiteX47" fmla="*/ 2171 w 2427"/>
                <a:gd name="connsiteY47" fmla="*/ 1224 h 1469"/>
                <a:gd name="connsiteX48" fmla="*/ 2213 w 2427"/>
                <a:gd name="connsiteY48" fmla="*/ 1179 h 1469"/>
                <a:gd name="connsiteX49" fmla="*/ 2183 w 2427"/>
                <a:gd name="connsiteY49" fmla="*/ 1219 h 1469"/>
                <a:gd name="connsiteX50" fmla="*/ 2195 w 2427"/>
                <a:gd name="connsiteY50" fmla="*/ 1213 h 1469"/>
                <a:gd name="connsiteX51" fmla="*/ 2207 w 2427"/>
                <a:gd name="connsiteY51" fmla="*/ 1208 h 1469"/>
                <a:gd name="connsiteX52" fmla="*/ 2218 w 2427"/>
                <a:gd name="connsiteY52" fmla="*/ 1203 h 1469"/>
                <a:gd name="connsiteX53" fmla="*/ 2230 w 2427"/>
                <a:gd name="connsiteY53" fmla="*/ 1197 h 1469"/>
                <a:gd name="connsiteX54" fmla="*/ 2241 w 2427"/>
                <a:gd name="connsiteY54" fmla="*/ 1191 h 1469"/>
                <a:gd name="connsiteX55" fmla="*/ 2251 w 2427"/>
                <a:gd name="connsiteY55" fmla="*/ 1185 h 1469"/>
                <a:gd name="connsiteX56" fmla="*/ 2261 w 2427"/>
                <a:gd name="connsiteY56" fmla="*/ 1178 h 1469"/>
                <a:gd name="connsiteX57" fmla="*/ 2279 w 2427"/>
                <a:gd name="connsiteY57" fmla="*/ 1160 h 1469"/>
                <a:gd name="connsiteX58" fmla="*/ 2294 w 2427"/>
                <a:gd name="connsiteY58" fmla="*/ 1138 h 1469"/>
                <a:gd name="connsiteX59" fmla="*/ 2307 w 2427"/>
                <a:gd name="connsiteY59" fmla="*/ 1111 h 1469"/>
                <a:gd name="connsiteX60" fmla="*/ 2317 w 2427"/>
                <a:gd name="connsiteY60" fmla="*/ 1082 h 1469"/>
                <a:gd name="connsiteX61" fmla="*/ 2324 w 2427"/>
                <a:gd name="connsiteY61" fmla="*/ 1051 h 1469"/>
                <a:gd name="connsiteX62" fmla="*/ 2328 w 2427"/>
                <a:gd name="connsiteY62" fmla="*/ 1018 h 1469"/>
                <a:gd name="connsiteX63" fmla="*/ 2331 w 2427"/>
                <a:gd name="connsiteY63" fmla="*/ 985 h 1469"/>
                <a:gd name="connsiteX64" fmla="*/ 2331 w 2427"/>
                <a:gd name="connsiteY64" fmla="*/ 954 h 1469"/>
                <a:gd name="connsiteX65" fmla="*/ 2329 w 2427"/>
                <a:gd name="connsiteY65" fmla="*/ 927 h 1469"/>
                <a:gd name="connsiteX66" fmla="*/ 2327 w 2427"/>
                <a:gd name="connsiteY66" fmla="*/ 899 h 1469"/>
                <a:gd name="connsiteX67" fmla="*/ 2322 w 2427"/>
                <a:gd name="connsiteY67" fmla="*/ 871 h 1469"/>
                <a:gd name="connsiteX68" fmla="*/ 2315 w 2427"/>
                <a:gd name="connsiteY68" fmla="*/ 844 h 1469"/>
                <a:gd name="connsiteX69" fmla="*/ 2307 w 2427"/>
                <a:gd name="connsiteY69" fmla="*/ 819 h 1469"/>
                <a:gd name="connsiteX70" fmla="*/ 2297 w 2427"/>
                <a:gd name="connsiteY70" fmla="*/ 796 h 1469"/>
                <a:gd name="connsiteX71" fmla="*/ 2284 w 2427"/>
                <a:gd name="connsiteY71" fmla="*/ 777 h 1469"/>
                <a:gd name="connsiteX72" fmla="*/ 2269 w 2427"/>
                <a:gd name="connsiteY72" fmla="*/ 762 h 1469"/>
                <a:gd name="connsiteX73" fmla="*/ 2242 w 2427"/>
                <a:gd name="connsiteY73" fmla="*/ 743 h 1469"/>
                <a:gd name="connsiteX74" fmla="*/ 2213 w 2427"/>
                <a:gd name="connsiteY74" fmla="*/ 725 h 1469"/>
                <a:gd name="connsiteX75" fmla="*/ 2181 w 2427"/>
                <a:gd name="connsiteY75" fmla="*/ 706 h 1469"/>
                <a:gd name="connsiteX76" fmla="*/ 2147 w 2427"/>
                <a:gd name="connsiteY76" fmla="*/ 688 h 1469"/>
                <a:gd name="connsiteX77" fmla="*/ 2112 w 2427"/>
                <a:gd name="connsiteY77" fmla="*/ 672 h 1469"/>
                <a:gd name="connsiteX78" fmla="*/ 2074 w 2427"/>
                <a:gd name="connsiteY78" fmla="*/ 656 h 1469"/>
                <a:gd name="connsiteX79" fmla="*/ 2034 w 2427"/>
                <a:gd name="connsiteY79" fmla="*/ 640 h 1469"/>
                <a:gd name="connsiteX80" fmla="*/ 1993 w 2427"/>
                <a:gd name="connsiteY80" fmla="*/ 625 h 1469"/>
                <a:gd name="connsiteX81" fmla="*/ 1950 w 2427"/>
                <a:gd name="connsiteY81" fmla="*/ 611 h 1469"/>
                <a:gd name="connsiteX82" fmla="*/ 1904 w 2427"/>
                <a:gd name="connsiteY82" fmla="*/ 598 h 1469"/>
                <a:gd name="connsiteX83" fmla="*/ 1857 w 2427"/>
                <a:gd name="connsiteY83" fmla="*/ 585 h 1469"/>
                <a:gd name="connsiteX84" fmla="*/ 1808 w 2427"/>
                <a:gd name="connsiteY84" fmla="*/ 574 h 1469"/>
                <a:gd name="connsiteX85" fmla="*/ 1758 w 2427"/>
                <a:gd name="connsiteY85" fmla="*/ 563 h 1469"/>
                <a:gd name="connsiteX86" fmla="*/ 1707 w 2427"/>
                <a:gd name="connsiteY86" fmla="*/ 553 h 1469"/>
                <a:gd name="connsiteX87" fmla="*/ 1654 w 2427"/>
                <a:gd name="connsiteY87" fmla="*/ 543 h 1469"/>
                <a:gd name="connsiteX88" fmla="*/ 1599 w 2427"/>
                <a:gd name="connsiteY88" fmla="*/ 535 h 1469"/>
                <a:gd name="connsiteX89" fmla="*/ 1599 w 2427"/>
                <a:gd name="connsiteY89" fmla="*/ 535 h 1469"/>
                <a:gd name="connsiteX90" fmla="*/ 1595 w 2427"/>
                <a:gd name="connsiteY90" fmla="*/ 471 h 1469"/>
                <a:gd name="connsiteX91" fmla="*/ 1487 w 2427"/>
                <a:gd name="connsiteY91" fmla="*/ 471 h 1469"/>
                <a:gd name="connsiteX92" fmla="*/ 1496 w 2427"/>
                <a:gd name="connsiteY92" fmla="*/ 637 h 1469"/>
                <a:gd name="connsiteX93" fmla="*/ 1491 w 2427"/>
                <a:gd name="connsiteY93" fmla="*/ 638 h 1469"/>
                <a:gd name="connsiteX94" fmla="*/ 1487 w 2427"/>
                <a:gd name="connsiteY94" fmla="*/ 639 h 1469"/>
                <a:gd name="connsiteX95" fmla="*/ 1482 w 2427"/>
                <a:gd name="connsiteY95" fmla="*/ 640 h 1469"/>
                <a:gd name="connsiteX96" fmla="*/ 1477 w 2427"/>
                <a:gd name="connsiteY96" fmla="*/ 642 h 1469"/>
                <a:gd name="connsiteX97" fmla="*/ 1473 w 2427"/>
                <a:gd name="connsiteY97" fmla="*/ 644 h 1469"/>
                <a:gd name="connsiteX98" fmla="*/ 1468 w 2427"/>
                <a:gd name="connsiteY98" fmla="*/ 645 h 1469"/>
                <a:gd name="connsiteX99" fmla="*/ 1462 w 2427"/>
                <a:gd name="connsiteY99" fmla="*/ 646 h 1469"/>
                <a:gd name="connsiteX100" fmla="*/ 1458 w 2427"/>
                <a:gd name="connsiteY100" fmla="*/ 647 h 1469"/>
                <a:gd name="connsiteX101" fmla="*/ 1467 w 2427"/>
                <a:gd name="connsiteY101" fmla="*/ 643 h 1469"/>
                <a:gd name="connsiteX102" fmla="*/ 1418 w 2427"/>
                <a:gd name="connsiteY102" fmla="*/ 561 h 1469"/>
                <a:gd name="connsiteX103" fmla="*/ 1405 w 2427"/>
                <a:gd name="connsiteY103" fmla="*/ 452 h 1469"/>
                <a:gd name="connsiteX104" fmla="*/ 1417 w 2427"/>
                <a:gd name="connsiteY104" fmla="*/ 442 h 1469"/>
                <a:gd name="connsiteX105" fmla="*/ 1427 w 2427"/>
                <a:gd name="connsiteY105" fmla="*/ 430 h 1469"/>
                <a:gd name="connsiteX106" fmla="*/ 1438 w 2427"/>
                <a:gd name="connsiteY106" fmla="*/ 417 h 1469"/>
                <a:gd name="connsiteX107" fmla="*/ 1447 w 2427"/>
                <a:gd name="connsiteY107" fmla="*/ 403 h 1469"/>
                <a:gd name="connsiteX108" fmla="*/ 1456 w 2427"/>
                <a:gd name="connsiteY108" fmla="*/ 388 h 1469"/>
                <a:gd name="connsiteX109" fmla="*/ 1465 w 2427"/>
                <a:gd name="connsiteY109" fmla="*/ 372 h 1469"/>
                <a:gd name="connsiteX110" fmla="*/ 1472 w 2427"/>
                <a:gd name="connsiteY110" fmla="*/ 354 h 1469"/>
                <a:gd name="connsiteX111" fmla="*/ 1479 w 2427"/>
                <a:gd name="connsiteY111" fmla="*/ 337 h 1469"/>
                <a:gd name="connsiteX112" fmla="*/ 1487 w 2427"/>
                <a:gd name="connsiteY112" fmla="*/ 471 h 1469"/>
                <a:gd name="connsiteX113" fmla="*/ 1595 w 2427"/>
                <a:gd name="connsiteY113" fmla="*/ 471 h 1469"/>
                <a:gd name="connsiteX114" fmla="*/ 1585 w 2427"/>
                <a:gd name="connsiteY114" fmla="*/ 273 h 1469"/>
                <a:gd name="connsiteX115" fmla="*/ 1584 w 2427"/>
                <a:gd name="connsiteY115" fmla="*/ 265 h 1469"/>
                <a:gd name="connsiteX116" fmla="*/ 1580 w 2427"/>
                <a:gd name="connsiteY116" fmla="*/ 257 h 1469"/>
                <a:gd name="connsiteX117" fmla="*/ 1576 w 2427"/>
                <a:gd name="connsiteY117" fmla="*/ 250 h 1469"/>
                <a:gd name="connsiteX118" fmla="*/ 1570 w 2427"/>
                <a:gd name="connsiteY118" fmla="*/ 243 h 1469"/>
                <a:gd name="connsiteX119" fmla="*/ 1563 w 2427"/>
                <a:gd name="connsiteY119" fmla="*/ 237 h 1469"/>
                <a:gd name="connsiteX120" fmla="*/ 1556 w 2427"/>
                <a:gd name="connsiteY120" fmla="*/ 234 h 1469"/>
                <a:gd name="connsiteX121" fmla="*/ 1546 w 2427"/>
                <a:gd name="connsiteY121" fmla="*/ 231 h 1469"/>
                <a:gd name="connsiteX122" fmla="*/ 1538 w 2427"/>
                <a:gd name="connsiteY122" fmla="*/ 230 h 1469"/>
                <a:gd name="connsiteX123" fmla="*/ 1517 w 2427"/>
                <a:gd name="connsiteY123" fmla="*/ 230 h 1469"/>
                <a:gd name="connsiteX124" fmla="*/ 1511 w 2427"/>
                <a:gd name="connsiteY124" fmla="*/ 230 h 1469"/>
                <a:gd name="connsiteX125" fmla="*/ 1505 w 2427"/>
                <a:gd name="connsiteY125" fmla="*/ 231 h 1469"/>
                <a:gd name="connsiteX126" fmla="*/ 1501 w 2427"/>
                <a:gd name="connsiteY126" fmla="*/ 234 h 1469"/>
                <a:gd name="connsiteX127" fmla="*/ 1495 w 2427"/>
                <a:gd name="connsiteY127" fmla="*/ 236 h 1469"/>
                <a:gd name="connsiteX128" fmla="*/ 1495 w 2427"/>
                <a:gd name="connsiteY128" fmla="*/ 236 h 1469"/>
                <a:gd name="connsiteX129" fmla="*/ 1495 w 2427"/>
                <a:gd name="connsiteY129" fmla="*/ 235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3 w 2427"/>
                <a:gd name="connsiteY132" fmla="*/ 212 h 1469"/>
                <a:gd name="connsiteX133" fmla="*/ 1488 w 2427"/>
                <a:gd name="connsiteY133" fmla="*/ 188 h 1469"/>
                <a:gd name="connsiteX134" fmla="*/ 1481 w 2427"/>
                <a:gd name="connsiteY134" fmla="*/ 166 h 1469"/>
                <a:gd name="connsiteX135" fmla="*/ 1473 w 2427"/>
                <a:gd name="connsiteY135" fmla="*/ 145 h 1469"/>
                <a:gd name="connsiteX136" fmla="*/ 1462 w 2427"/>
                <a:gd name="connsiteY136" fmla="*/ 124 h 1469"/>
                <a:gd name="connsiteX137" fmla="*/ 1449 w 2427"/>
                <a:gd name="connsiteY137" fmla="*/ 105 h 1469"/>
                <a:gd name="connsiteX138" fmla="*/ 1434 w 2427"/>
                <a:gd name="connsiteY138" fmla="*/ 86 h 1469"/>
                <a:gd name="connsiteX139" fmla="*/ 1418 w 2427"/>
                <a:gd name="connsiteY139" fmla="*/ 69 h 1469"/>
                <a:gd name="connsiteX140" fmla="*/ 1399 w 2427"/>
                <a:gd name="connsiteY140" fmla="*/ 54 h 1469"/>
                <a:gd name="connsiteX141" fmla="*/ 1379 w 2427"/>
                <a:gd name="connsiteY141" fmla="*/ 40 h 1469"/>
                <a:gd name="connsiteX142" fmla="*/ 1359 w 2427"/>
                <a:gd name="connsiteY142" fmla="*/ 28 h 1469"/>
                <a:gd name="connsiteX143" fmla="*/ 1338 w 2427"/>
                <a:gd name="connsiteY143" fmla="*/ 18 h 1469"/>
                <a:gd name="connsiteX144" fmla="*/ 1316 w 2427"/>
                <a:gd name="connsiteY144" fmla="*/ 11 h 1469"/>
                <a:gd name="connsiteX145" fmla="*/ 1294 w 2427"/>
                <a:gd name="connsiteY145" fmla="*/ 5 h 1469"/>
                <a:gd name="connsiteX146" fmla="*/ 1271 w 2427"/>
                <a:gd name="connsiteY146" fmla="*/ 1 h 1469"/>
                <a:gd name="connsiteX147" fmla="*/ 1247 w 2427"/>
                <a:gd name="connsiteY147" fmla="*/ 0 h 1469"/>
                <a:gd name="connsiteX148" fmla="*/ 1225 w 2427"/>
                <a:gd name="connsiteY148" fmla="*/ 1 h 1469"/>
                <a:gd name="connsiteX149" fmla="*/ 1204 w 2427"/>
                <a:gd name="connsiteY149" fmla="*/ 4 h 1469"/>
                <a:gd name="connsiteX150" fmla="*/ 1183 w 2427"/>
                <a:gd name="connsiteY150" fmla="*/ 9 h 1469"/>
                <a:gd name="connsiteX151" fmla="*/ 1163 w 2427"/>
                <a:gd name="connsiteY151" fmla="*/ 15 h 1469"/>
                <a:gd name="connsiteX152" fmla="*/ 1144 w 2427"/>
                <a:gd name="connsiteY152" fmla="*/ 25 h 1469"/>
                <a:gd name="connsiteX153" fmla="*/ 1127 w 2427"/>
                <a:gd name="connsiteY153" fmla="*/ 34 h 1469"/>
                <a:gd name="connsiteX154" fmla="*/ 1110 w 2427"/>
                <a:gd name="connsiteY154" fmla="*/ 46 h 1469"/>
                <a:gd name="connsiteX155" fmla="*/ 1095 w 2427"/>
                <a:gd name="connsiteY155" fmla="*/ 60 h 1469"/>
                <a:gd name="connsiteX156" fmla="*/ 1080 w 2427"/>
                <a:gd name="connsiteY156" fmla="*/ 74 h 1469"/>
                <a:gd name="connsiteX157" fmla="*/ 1068 w 2427"/>
                <a:gd name="connsiteY157" fmla="*/ 90 h 1469"/>
                <a:gd name="connsiteX158" fmla="*/ 1057 w 2427"/>
                <a:gd name="connsiteY158" fmla="*/ 106 h 1469"/>
                <a:gd name="connsiteX159" fmla="*/ 1047 w 2427"/>
                <a:gd name="connsiteY159" fmla="*/ 125 h 1469"/>
                <a:gd name="connsiteX160" fmla="*/ 1039 w 2427"/>
                <a:gd name="connsiteY160" fmla="*/ 144 h 1469"/>
                <a:gd name="connsiteX161" fmla="*/ 1033 w 2427"/>
                <a:gd name="connsiteY161" fmla="*/ 164 h 1469"/>
                <a:gd name="connsiteX162" fmla="*/ 1029 w 2427"/>
                <a:gd name="connsiteY162" fmla="*/ 185 h 1469"/>
                <a:gd name="connsiteX163" fmla="*/ 1026 w 2427"/>
                <a:gd name="connsiteY163" fmla="*/ 207 h 1469"/>
                <a:gd name="connsiteX164" fmla="*/ 1003 w 2427"/>
                <a:gd name="connsiteY164" fmla="*/ 227 h 1469"/>
                <a:gd name="connsiteX165" fmla="*/ 976 w 2427"/>
                <a:gd name="connsiteY165" fmla="*/ 251 h 1469"/>
                <a:gd name="connsiteX166" fmla="*/ 947 w 2427"/>
                <a:gd name="connsiteY166" fmla="*/ 279 h 1469"/>
                <a:gd name="connsiteX167" fmla="*/ 919 w 2427"/>
                <a:gd name="connsiteY167" fmla="*/ 309 h 1469"/>
                <a:gd name="connsiteX168" fmla="*/ 893 w 2427"/>
                <a:gd name="connsiteY168" fmla="*/ 338 h 1469"/>
                <a:gd name="connsiteX169" fmla="*/ 873 w 2427"/>
                <a:gd name="connsiteY169" fmla="*/ 366 h 1469"/>
                <a:gd name="connsiteX170" fmla="*/ 860 w 2427"/>
                <a:gd name="connsiteY170" fmla="*/ 391 h 1469"/>
                <a:gd name="connsiteX171" fmla="*/ 858 w 2427"/>
                <a:gd name="connsiteY171" fmla="*/ 414 h 1469"/>
                <a:gd name="connsiteX172" fmla="*/ 860 w 2427"/>
                <a:gd name="connsiteY172" fmla="*/ 422 h 1469"/>
                <a:gd name="connsiteX173" fmla="*/ 864 w 2427"/>
                <a:gd name="connsiteY173" fmla="*/ 429 h 1469"/>
                <a:gd name="connsiteX174" fmla="*/ 870 w 2427"/>
                <a:gd name="connsiteY174" fmla="*/ 435 h 1469"/>
                <a:gd name="connsiteX175" fmla="*/ 877 w 2427"/>
                <a:gd name="connsiteY175" fmla="*/ 439 h 1469"/>
                <a:gd name="connsiteX176" fmla="*/ 887 w 2427"/>
                <a:gd name="connsiteY176" fmla="*/ 444 h 1469"/>
                <a:gd name="connsiteX177" fmla="*/ 898 w 2427"/>
                <a:gd name="connsiteY177" fmla="*/ 449 h 1469"/>
                <a:gd name="connsiteX178" fmla="*/ 911 w 2427"/>
                <a:gd name="connsiteY178" fmla="*/ 452 h 1469"/>
                <a:gd name="connsiteX179" fmla="*/ 923 w 2427"/>
                <a:gd name="connsiteY179" fmla="*/ 456 h 1469"/>
                <a:gd name="connsiteX180" fmla="*/ 936 w 2427"/>
                <a:gd name="connsiteY180" fmla="*/ 459 h 1469"/>
                <a:gd name="connsiteX181" fmla="*/ 950 w 2427"/>
                <a:gd name="connsiteY181" fmla="*/ 462 h 1469"/>
                <a:gd name="connsiteX182" fmla="*/ 964 w 2427"/>
                <a:gd name="connsiteY182" fmla="*/ 465 h 1469"/>
                <a:gd name="connsiteX183" fmla="*/ 978 w 2427"/>
                <a:gd name="connsiteY183" fmla="*/ 466 h 1469"/>
                <a:gd name="connsiteX184" fmla="*/ 991 w 2427"/>
                <a:gd name="connsiteY184" fmla="*/ 469 h 1469"/>
                <a:gd name="connsiteX185" fmla="*/ 1005 w 2427"/>
                <a:gd name="connsiteY185" fmla="*/ 470 h 1469"/>
                <a:gd name="connsiteX186" fmla="*/ 1018 w 2427"/>
                <a:gd name="connsiteY186" fmla="*/ 472 h 1469"/>
                <a:gd name="connsiteX187" fmla="*/ 1030 w 2427"/>
                <a:gd name="connsiteY187" fmla="*/ 473 h 1469"/>
                <a:gd name="connsiteX188" fmla="*/ 1041 w 2427"/>
                <a:gd name="connsiteY188" fmla="*/ 473 h 1469"/>
                <a:gd name="connsiteX189" fmla="*/ 1052 w 2427"/>
                <a:gd name="connsiteY189" fmla="*/ 474 h 1469"/>
                <a:gd name="connsiteX190" fmla="*/ 1061 w 2427"/>
                <a:gd name="connsiteY190" fmla="*/ 476 h 1469"/>
                <a:gd name="connsiteX191" fmla="*/ 1069 w 2427"/>
                <a:gd name="connsiteY191" fmla="*/ 476 h 1469"/>
                <a:gd name="connsiteX192" fmla="*/ 1082 w 2427"/>
                <a:gd name="connsiteY192" fmla="*/ 589 h 1469"/>
                <a:gd name="connsiteX193" fmla="*/ 1082 w 2427"/>
                <a:gd name="connsiteY193" fmla="*/ 593 h 1469"/>
                <a:gd name="connsiteX194" fmla="*/ 1074 w 2427"/>
                <a:gd name="connsiteY194" fmla="*/ 590 h 1469"/>
                <a:gd name="connsiteX195" fmla="*/ 1067 w 2427"/>
                <a:gd name="connsiteY195" fmla="*/ 588 h 1469"/>
                <a:gd name="connsiteX196" fmla="*/ 1059 w 2427"/>
                <a:gd name="connsiteY196" fmla="*/ 588 h 1469"/>
                <a:gd name="connsiteX197" fmla="*/ 1051 w 2427"/>
                <a:gd name="connsiteY197" fmla="*/ 590 h 1469"/>
                <a:gd name="connsiteX198" fmla="*/ 1046 w 2427"/>
                <a:gd name="connsiteY198" fmla="*/ 591 h 1469"/>
                <a:gd name="connsiteX199" fmla="*/ 1043 w 2427"/>
                <a:gd name="connsiteY199" fmla="*/ 593 h 1469"/>
                <a:gd name="connsiteX200" fmla="*/ 1039 w 2427"/>
                <a:gd name="connsiteY200" fmla="*/ 594 h 1469"/>
                <a:gd name="connsiteX201" fmla="*/ 1037 w 2427"/>
                <a:gd name="connsiteY201" fmla="*/ 595 h 1469"/>
                <a:gd name="connsiteX202" fmla="*/ 969 w 2427"/>
                <a:gd name="connsiteY202" fmla="*/ 501 h 1469"/>
                <a:gd name="connsiteX203" fmla="*/ 968 w 2427"/>
                <a:gd name="connsiteY203" fmla="*/ 500 h 1469"/>
                <a:gd name="connsiteX204" fmla="*/ 963 w 2427"/>
                <a:gd name="connsiteY204" fmla="*/ 497 h 1469"/>
                <a:gd name="connsiteX205" fmla="*/ 957 w 2427"/>
                <a:gd name="connsiteY205" fmla="*/ 493 h 1469"/>
                <a:gd name="connsiteX206" fmla="*/ 951 w 2427"/>
                <a:gd name="connsiteY206" fmla="*/ 491 h 1469"/>
                <a:gd name="connsiteX207" fmla="*/ 943 w 2427"/>
                <a:gd name="connsiteY207" fmla="*/ 488 h 1469"/>
                <a:gd name="connsiteX208" fmla="*/ 936 w 2427"/>
                <a:gd name="connsiteY208" fmla="*/ 488 h 1469"/>
                <a:gd name="connsiteX209" fmla="*/ 928 w 2427"/>
                <a:gd name="connsiteY209" fmla="*/ 491 h 1469"/>
                <a:gd name="connsiteX210" fmla="*/ 920 w 2427"/>
                <a:gd name="connsiteY210" fmla="*/ 493 h 1469"/>
                <a:gd name="connsiteX211" fmla="*/ 912 w 2427"/>
                <a:gd name="connsiteY211" fmla="*/ 499 h 1469"/>
                <a:gd name="connsiteX212" fmla="*/ 900 w 2427"/>
                <a:gd name="connsiteY212" fmla="*/ 514 h 1469"/>
                <a:gd name="connsiteX213" fmla="*/ 897 w 2427"/>
                <a:gd name="connsiteY213" fmla="*/ 529 h 1469"/>
                <a:gd name="connsiteX214" fmla="*/ 899 w 2427"/>
                <a:gd name="connsiteY214" fmla="*/ 543 h 1469"/>
                <a:gd name="connsiteX215" fmla="*/ 904 w 2427"/>
                <a:gd name="connsiteY215" fmla="*/ 554 h 1469"/>
                <a:gd name="connsiteX216" fmla="*/ 906 w 2427"/>
                <a:gd name="connsiteY216" fmla="*/ 557 h 1469"/>
                <a:gd name="connsiteX217" fmla="*/ 912 w 2427"/>
                <a:gd name="connsiteY217" fmla="*/ 564 h 1469"/>
                <a:gd name="connsiteX218" fmla="*/ 920 w 2427"/>
                <a:gd name="connsiteY218" fmla="*/ 576 h 1469"/>
                <a:gd name="connsiteX219" fmla="*/ 930 w 2427"/>
                <a:gd name="connsiteY219" fmla="*/ 590 h 1469"/>
                <a:gd name="connsiteX220" fmla="*/ 941 w 2427"/>
                <a:gd name="connsiteY220" fmla="*/ 604 h 1469"/>
                <a:gd name="connsiteX221" fmla="*/ 953 w 2427"/>
                <a:gd name="connsiteY221" fmla="*/ 619 h 1469"/>
                <a:gd name="connsiteX222" fmla="*/ 962 w 2427"/>
                <a:gd name="connsiteY222" fmla="*/ 632 h 1469"/>
                <a:gd name="connsiteX223" fmla="*/ 970 w 2427"/>
                <a:gd name="connsiteY223" fmla="*/ 643 h 1469"/>
                <a:gd name="connsiteX224" fmla="*/ 944 w 2427"/>
                <a:gd name="connsiteY224" fmla="*/ 636 h 1469"/>
                <a:gd name="connsiteX225" fmla="*/ 922 w 2427"/>
                <a:gd name="connsiteY225" fmla="*/ 628 h 1469"/>
                <a:gd name="connsiteX226" fmla="*/ 902 w 2427"/>
                <a:gd name="connsiteY226" fmla="*/ 618 h 1469"/>
                <a:gd name="connsiteX227" fmla="*/ 886 w 2427"/>
                <a:gd name="connsiteY227" fmla="*/ 609 h 1469"/>
                <a:gd name="connsiteX228" fmla="*/ 873 w 2427"/>
                <a:gd name="connsiteY228" fmla="*/ 600 h 1469"/>
                <a:gd name="connsiteX229" fmla="*/ 863 w 2427"/>
                <a:gd name="connsiteY229" fmla="*/ 589 h 1469"/>
                <a:gd name="connsiteX230" fmla="*/ 857 w 2427"/>
                <a:gd name="connsiteY230" fmla="*/ 578 h 1469"/>
                <a:gd name="connsiteX231" fmla="*/ 854 w 2427"/>
                <a:gd name="connsiteY231" fmla="*/ 567 h 1469"/>
                <a:gd name="connsiteX232" fmla="*/ 853 w 2427"/>
                <a:gd name="connsiteY232" fmla="*/ 559 h 1469"/>
                <a:gd name="connsiteX233" fmla="*/ 853 w 2427"/>
                <a:gd name="connsiteY233" fmla="*/ 552 h 1469"/>
                <a:gd name="connsiteX234" fmla="*/ 853 w 2427"/>
                <a:gd name="connsiteY234" fmla="*/ 545 h 1469"/>
                <a:gd name="connsiteX235" fmla="*/ 854 w 2427"/>
                <a:gd name="connsiteY235" fmla="*/ 538 h 1469"/>
                <a:gd name="connsiteX236" fmla="*/ 856 w 2427"/>
                <a:gd name="connsiteY236" fmla="*/ 518 h 1469"/>
                <a:gd name="connsiteX237" fmla="*/ 837 w 2427"/>
                <a:gd name="connsiteY237" fmla="*/ 520 h 1469"/>
                <a:gd name="connsiteX238" fmla="*/ 802 w 2427"/>
                <a:gd name="connsiteY238" fmla="*/ 524 h 1469"/>
                <a:gd name="connsiteX239" fmla="*/ 767 w 2427"/>
                <a:gd name="connsiteY239" fmla="*/ 528 h 1469"/>
                <a:gd name="connsiteX240" fmla="*/ 732 w 2427"/>
                <a:gd name="connsiteY240" fmla="*/ 532 h 1469"/>
                <a:gd name="connsiteX241" fmla="*/ 698 w 2427"/>
                <a:gd name="connsiteY241" fmla="*/ 538 h 1469"/>
                <a:gd name="connsiteX242" fmla="*/ 664 w 2427"/>
                <a:gd name="connsiteY242" fmla="*/ 542 h 1469"/>
                <a:gd name="connsiteX243" fmla="*/ 631 w 2427"/>
                <a:gd name="connsiteY243" fmla="*/ 548 h 1469"/>
                <a:gd name="connsiteX244" fmla="*/ 600 w 2427"/>
                <a:gd name="connsiteY244" fmla="*/ 554 h 1469"/>
                <a:gd name="connsiteX245" fmla="*/ 567 w 2427"/>
                <a:gd name="connsiteY245" fmla="*/ 560 h 1469"/>
                <a:gd name="connsiteX246" fmla="*/ 537 w 2427"/>
                <a:gd name="connsiteY246" fmla="*/ 567 h 1469"/>
                <a:gd name="connsiteX247" fmla="*/ 506 w 2427"/>
                <a:gd name="connsiteY247" fmla="*/ 574 h 1469"/>
                <a:gd name="connsiteX248" fmla="*/ 476 w 2427"/>
                <a:gd name="connsiteY248" fmla="*/ 581 h 1469"/>
                <a:gd name="connsiteX249" fmla="*/ 447 w 2427"/>
                <a:gd name="connsiteY249" fmla="*/ 589 h 1469"/>
                <a:gd name="connsiteX250" fmla="*/ 417 w 2427"/>
                <a:gd name="connsiteY250" fmla="*/ 596 h 1469"/>
                <a:gd name="connsiteX251" fmla="*/ 390 w 2427"/>
                <a:gd name="connsiteY251" fmla="*/ 604 h 1469"/>
                <a:gd name="connsiteX252" fmla="*/ 362 w 2427"/>
                <a:gd name="connsiteY252" fmla="*/ 614 h 1469"/>
                <a:gd name="connsiteX253" fmla="*/ 337 w 2427"/>
                <a:gd name="connsiteY253" fmla="*/ 622 h 1469"/>
                <a:gd name="connsiteX254" fmla="*/ 311 w 2427"/>
                <a:gd name="connsiteY254" fmla="*/ 631 h 1469"/>
                <a:gd name="connsiteX255" fmla="*/ 285 w 2427"/>
                <a:gd name="connsiteY255" fmla="*/ 640 h 1469"/>
                <a:gd name="connsiteX256" fmla="*/ 262 w 2427"/>
                <a:gd name="connsiteY256" fmla="*/ 650 h 1469"/>
                <a:gd name="connsiteX257" fmla="*/ 238 w 2427"/>
                <a:gd name="connsiteY257" fmla="*/ 660 h 1469"/>
                <a:gd name="connsiteX258" fmla="*/ 215 w 2427"/>
                <a:gd name="connsiteY258" fmla="*/ 671 h 1469"/>
                <a:gd name="connsiteX259" fmla="*/ 194 w 2427"/>
                <a:gd name="connsiteY259" fmla="*/ 681 h 1469"/>
                <a:gd name="connsiteX260" fmla="*/ 173 w 2427"/>
                <a:gd name="connsiteY260" fmla="*/ 692 h 1469"/>
                <a:gd name="connsiteX261" fmla="*/ 153 w 2427"/>
                <a:gd name="connsiteY261" fmla="*/ 702 h 1469"/>
                <a:gd name="connsiteX262" fmla="*/ 134 w 2427"/>
                <a:gd name="connsiteY262" fmla="*/ 714 h 1469"/>
                <a:gd name="connsiteX263" fmla="*/ 116 w 2427"/>
                <a:gd name="connsiteY263" fmla="*/ 726 h 1469"/>
                <a:gd name="connsiteX264" fmla="*/ 98 w 2427"/>
                <a:gd name="connsiteY264" fmla="*/ 737 h 1469"/>
                <a:gd name="connsiteX265" fmla="*/ 82 w 2427"/>
                <a:gd name="connsiteY265" fmla="*/ 749 h 1469"/>
                <a:gd name="connsiteX266" fmla="*/ 67 w 2427"/>
                <a:gd name="connsiteY266" fmla="*/ 762 h 1469"/>
                <a:gd name="connsiteX267" fmla="*/ 53 w 2427"/>
                <a:gd name="connsiteY267" fmla="*/ 774 h 1469"/>
                <a:gd name="connsiteX268" fmla="*/ 40 w 2427"/>
                <a:gd name="connsiteY268" fmla="*/ 787 h 1469"/>
                <a:gd name="connsiteX269" fmla="*/ 27 w 2427"/>
                <a:gd name="connsiteY269" fmla="*/ 799 h 1469"/>
                <a:gd name="connsiteX270" fmla="*/ 8 w 2427"/>
                <a:gd name="connsiteY270" fmla="*/ 836 h 1469"/>
                <a:gd name="connsiteX271" fmla="*/ 0 w 2427"/>
                <a:gd name="connsiteY271" fmla="*/ 882 h 1469"/>
                <a:gd name="connsiteX272" fmla="*/ 0 w 2427"/>
                <a:gd name="connsiteY272" fmla="*/ 927 h 1469"/>
                <a:gd name="connsiteX273" fmla="*/ 1 w 2427"/>
                <a:gd name="connsiteY273" fmla="*/ 958 h 1469"/>
                <a:gd name="connsiteX274" fmla="*/ 4 w 2427"/>
                <a:gd name="connsiteY274" fmla="*/ 983 h 1469"/>
                <a:gd name="connsiteX275" fmla="*/ 8 w 2427"/>
                <a:gd name="connsiteY275" fmla="*/ 1009 h 1469"/>
                <a:gd name="connsiteX276" fmla="*/ 14 w 2427"/>
                <a:gd name="connsiteY276" fmla="*/ 1034 h 1469"/>
                <a:gd name="connsiteX277" fmla="*/ 21 w 2427"/>
                <a:gd name="connsiteY277" fmla="*/ 1059 h 1469"/>
                <a:gd name="connsiteX278" fmla="*/ 29 w 2427"/>
                <a:gd name="connsiteY278" fmla="*/ 1082 h 1469"/>
                <a:gd name="connsiteX279" fmla="*/ 40 w 2427"/>
                <a:gd name="connsiteY279" fmla="*/ 1103 h 1469"/>
                <a:gd name="connsiteX280" fmla="*/ 51 w 2427"/>
                <a:gd name="connsiteY280" fmla="*/ 1122 h 1469"/>
                <a:gd name="connsiteX281" fmla="*/ 64 w 2427"/>
                <a:gd name="connsiteY281" fmla="*/ 1136 h 1469"/>
                <a:gd name="connsiteX282" fmla="*/ 81 w 2427"/>
                <a:gd name="connsiteY282" fmla="*/ 1149 h 1469"/>
                <a:gd name="connsiteX283" fmla="*/ 98 w 2427"/>
                <a:gd name="connsiteY283" fmla="*/ 1162 h 1469"/>
                <a:gd name="connsiteX284" fmla="*/ 118 w 2427"/>
                <a:gd name="connsiteY284" fmla="*/ 1173 h 1469"/>
                <a:gd name="connsiteX285" fmla="*/ 138 w 2427"/>
                <a:gd name="connsiteY285" fmla="*/ 1184 h 1469"/>
                <a:gd name="connsiteX286" fmla="*/ 160 w 2427"/>
                <a:gd name="connsiteY286" fmla="*/ 1193 h 1469"/>
                <a:gd name="connsiteX287" fmla="*/ 184 w 2427"/>
                <a:gd name="connsiteY287" fmla="*/ 1203 h 1469"/>
                <a:gd name="connsiteX288" fmla="*/ 208 w 2427"/>
                <a:gd name="connsiteY288" fmla="*/ 1211 h 1469"/>
                <a:gd name="connsiteX289" fmla="*/ 234 w 2427"/>
                <a:gd name="connsiteY289" fmla="*/ 1218 h 1469"/>
                <a:gd name="connsiteX290" fmla="*/ 242 w 2427"/>
                <a:gd name="connsiteY290" fmla="*/ 1239 h 1469"/>
                <a:gd name="connsiteX291" fmla="*/ 250 w 2427"/>
                <a:gd name="connsiteY291" fmla="*/ 1259 h 1469"/>
                <a:gd name="connsiteX292" fmla="*/ 261 w 2427"/>
                <a:gd name="connsiteY292" fmla="*/ 1279 h 1469"/>
                <a:gd name="connsiteX293" fmla="*/ 272 w 2427"/>
                <a:gd name="connsiteY293" fmla="*/ 1298 h 1469"/>
                <a:gd name="connsiteX294" fmla="*/ 285 w 2427"/>
                <a:gd name="connsiteY294" fmla="*/ 1317 h 1469"/>
                <a:gd name="connsiteX295" fmla="*/ 298 w 2427"/>
                <a:gd name="connsiteY295" fmla="*/ 1335 h 1469"/>
                <a:gd name="connsiteX296" fmla="*/ 313 w 2427"/>
                <a:gd name="connsiteY296" fmla="*/ 1352 h 1469"/>
                <a:gd name="connsiteX297" fmla="*/ 330 w 2427"/>
                <a:gd name="connsiteY297" fmla="*/ 1368 h 1469"/>
                <a:gd name="connsiteX298" fmla="*/ 342 w 2427"/>
                <a:gd name="connsiteY298" fmla="*/ 1380 h 1469"/>
                <a:gd name="connsiteX299" fmla="*/ 357 w 2427"/>
                <a:gd name="connsiteY299" fmla="*/ 1392 h 1469"/>
                <a:gd name="connsiteX300" fmla="*/ 371 w 2427"/>
                <a:gd name="connsiteY300" fmla="*/ 1402 h 1469"/>
                <a:gd name="connsiteX301" fmla="*/ 385 w 2427"/>
                <a:gd name="connsiteY301" fmla="*/ 1412 h 1469"/>
                <a:gd name="connsiteX302" fmla="*/ 400 w 2427"/>
                <a:gd name="connsiteY302" fmla="*/ 1421 h 1469"/>
                <a:gd name="connsiteX303" fmla="*/ 415 w 2427"/>
                <a:gd name="connsiteY303" fmla="*/ 1429 h 1469"/>
                <a:gd name="connsiteX304" fmla="*/ 430 w 2427"/>
                <a:gd name="connsiteY304" fmla="*/ 1436 h 1469"/>
                <a:gd name="connsiteX305" fmla="*/ 447 w 2427"/>
                <a:gd name="connsiteY305" fmla="*/ 1443 h 1469"/>
                <a:gd name="connsiteX306" fmla="*/ 462 w 2427"/>
                <a:gd name="connsiteY306" fmla="*/ 1449 h 1469"/>
                <a:gd name="connsiteX307" fmla="*/ 478 w 2427"/>
                <a:gd name="connsiteY307" fmla="*/ 1455 h 1469"/>
                <a:gd name="connsiteX308" fmla="*/ 494 w 2427"/>
                <a:gd name="connsiteY308" fmla="*/ 1458 h 1469"/>
                <a:gd name="connsiteX309" fmla="*/ 512 w 2427"/>
                <a:gd name="connsiteY309" fmla="*/ 1462 h 1469"/>
                <a:gd name="connsiteX310" fmla="*/ 528 w 2427"/>
                <a:gd name="connsiteY310" fmla="*/ 1465 h 1469"/>
                <a:gd name="connsiteX311" fmla="*/ 546 w 2427"/>
                <a:gd name="connsiteY311" fmla="*/ 1468 h 1469"/>
                <a:gd name="connsiteX312" fmla="*/ 562 w 2427"/>
                <a:gd name="connsiteY312" fmla="*/ 1469 h 1469"/>
                <a:gd name="connsiteX313" fmla="*/ 580 w 2427"/>
                <a:gd name="connsiteY313" fmla="*/ 1469 h 1469"/>
                <a:gd name="connsiteX314" fmla="*/ 597 w 2427"/>
                <a:gd name="connsiteY314" fmla="*/ 1469 h 1469"/>
                <a:gd name="connsiteX315" fmla="*/ 614 w 2427"/>
                <a:gd name="connsiteY315" fmla="*/ 1468 h 1469"/>
                <a:gd name="connsiteX316" fmla="*/ 631 w 2427"/>
                <a:gd name="connsiteY316" fmla="*/ 1465 h 1469"/>
                <a:gd name="connsiteX317" fmla="*/ 648 w 2427"/>
                <a:gd name="connsiteY317" fmla="*/ 1462 h 1469"/>
                <a:gd name="connsiteX318" fmla="*/ 664 w 2427"/>
                <a:gd name="connsiteY318" fmla="*/ 1458 h 1469"/>
                <a:gd name="connsiteX319" fmla="*/ 679 w 2427"/>
                <a:gd name="connsiteY319" fmla="*/ 1455 h 1469"/>
                <a:gd name="connsiteX320" fmla="*/ 695 w 2427"/>
                <a:gd name="connsiteY320" fmla="*/ 1449 h 1469"/>
                <a:gd name="connsiteX321" fmla="*/ 711 w 2427"/>
                <a:gd name="connsiteY321" fmla="*/ 1443 h 1469"/>
                <a:gd name="connsiteX322" fmla="*/ 726 w 2427"/>
                <a:gd name="connsiteY322" fmla="*/ 1436 h 1469"/>
                <a:gd name="connsiteX323" fmla="*/ 740 w 2427"/>
                <a:gd name="connsiteY323" fmla="*/ 1429 h 1469"/>
                <a:gd name="connsiteX324" fmla="*/ 754 w 2427"/>
                <a:gd name="connsiteY324" fmla="*/ 1421 h 1469"/>
                <a:gd name="connsiteX325" fmla="*/ 768 w 2427"/>
                <a:gd name="connsiteY325" fmla="*/ 1412 h 1469"/>
                <a:gd name="connsiteX326" fmla="*/ 781 w 2427"/>
                <a:gd name="connsiteY326" fmla="*/ 1402 h 1469"/>
                <a:gd name="connsiteX327" fmla="*/ 794 w 2427"/>
                <a:gd name="connsiteY327" fmla="*/ 1392 h 1469"/>
                <a:gd name="connsiteX328" fmla="*/ 807 w 2427"/>
                <a:gd name="connsiteY328" fmla="*/ 1380 h 1469"/>
                <a:gd name="connsiteX329" fmla="*/ 818 w 2427"/>
                <a:gd name="connsiteY329" fmla="*/ 1368 h 1469"/>
                <a:gd name="connsiteX330" fmla="*/ 830 w 2427"/>
                <a:gd name="connsiteY330" fmla="*/ 1356 h 1469"/>
                <a:gd name="connsiteX331" fmla="*/ 842 w 2427"/>
                <a:gd name="connsiteY331" fmla="*/ 1342 h 1469"/>
                <a:gd name="connsiteX332" fmla="*/ 851 w 2427"/>
                <a:gd name="connsiteY332" fmla="*/ 1326 h 1469"/>
                <a:gd name="connsiteX333" fmla="*/ 861 w 2427"/>
                <a:gd name="connsiteY333" fmla="*/ 1311 h 1469"/>
                <a:gd name="connsiteX334" fmla="*/ 870 w 2427"/>
                <a:gd name="connsiteY334" fmla="*/ 1296 h 1469"/>
                <a:gd name="connsiteX335" fmla="*/ 877 w 2427"/>
                <a:gd name="connsiteY335" fmla="*/ 1281 h 1469"/>
                <a:gd name="connsiteX336" fmla="*/ 884 w 2427"/>
                <a:gd name="connsiteY336" fmla="*/ 1264 h 1469"/>
                <a:gd name="connsiteX337" fmla="*/ 889 w 2427"/>
                <a:gd name="connsiteY337" fmla="*/ 1248 h 1469"/>
                <a:gd name="connsiteX338" fmla="*/ 908 w 2427"/>
                <a:gd name="connsiteY338" fmla="*/ 1248 h 1469"/>
                <a:gd name="connsiteX339" fmla="*/ 927 w 2427"/>
                <a:gd name="connsiteY339" fmla="*/ 1247 h 1469"/>
                <a:gd name="connsiteX340" fmla="*/ 946 w 2427"/>
                <a:gd name="connsiteY340" fmla="*/ 1247 h 1469"/>
                <a:gd name="connsiteX341" fmla="*/ 964 w 2427"/>
                <a:gd name="connsiteY341" fmla="*/ 1247 h 1469"/>
                <a:gd name="connsiteX342" fmla="*/ 983 w 2427"/>
                <a:gd name="connsiteY342" fmla="*/ 1246 h 1469"/>
                <a:gd name="connsiteX343" fmla="*/ 1002 w 2427"/>
                <a:gd name="connsiteY343" fmla="*/ 1246 h 1469"/>
                <a:gd name="connsiteX344" fmla="*/ 1020 w 2427"/>
                <a:gd name="connsiteY344" fmla="*/ 1246 h 1469"/>
                <a:gd name="connsiteX345" fmla="*/ 1039 w 2427"/>
                <a:gd name="connsiteY345" fmla="*/ 1245 h 1469"/>
                <a:gd name="connsiteX346" fmla="*/ 1058 w 2427"/>
                <a:gd name="connsiteY346" fmla="*/ 1245 h 1469"/>
                <a:gd name="connsiteX347" fmla="*/ 1078 w 2427"/>
                <a:gd name="connsiteY347" fmla="*/ 1245 h 1469"/>
                <a:gd name="connsiteX348" fmla="*/ 1096 w 2427"/>
                <a:gd name="connsiteY348" fmla="*/ 1245 h 1469"/>
                <a:gd name="connsiteX349" fmla="*/ 1116 w 2427"/>
                <a:gd name="connsiteY349" fmla="*/ 1243 h 1469"/>
                <a:gd name="connsiteX350" fmla="*/ 1135 w 2427"/>
                <a:gd name="connsiteY350" fmla="*/ 1243 h 1469"/>
                <a:gd name="connsiteX351" fmla="*/ 1155 w 2427"/>
                <a:gd name="connsiteY351" fmla="*/ 1243 h 1469"/>
                <a:gd name="connsiteX352" fmla="*/ 1174 w 2427"/>
                <a:gd name="connsiteY352" fmla="*/ 1243 h 1469"/>
                <a:gd name="connsiteX353" fmla="*/ 1193 w 2427"/>
                <a:gd name="connsiteY353" fmla="*/ 1243 h 1469"/>
                <a:gd name="connsiteX354" fmla="*/ 1214 w 2427"/>
                <a:gd name="connsiteY354" fmla="*/ 1243 h 1469"/>
                <a:gd name="connsiteX355" fmla="*/ 1235 w 2427"/>
                <a:gd name="connsiteY355" fmla="*/ 1243 h 1469"/>
                <a:gd name="connsiteX356" fmla="*/ 1257 w 2427"/>
                <a:gd name="connsiteY356" fmla="*/ 1243 h 1469"/>
                <a:gd name="connsiteX357" fmla="*/ 1278 w 2427"/>
                <a:gd name="connsiteY357" fmla="*/ 1245 h 1469"/>
                <a:gd name="connsiteX358" fmla="*/ 1299 w 2427"/>
                <a:gd name="connsiteY358" fmla="*/ 1245 h 1469"/>
                <a:gd name="connsiteX359" fmla="*/ 1320 w 2427"/>
                <a:gd name="connsiteY359" fmla="*/ 1245 h 1469"/>
                <a:gd name="connsiteX360" fmla="*/ 1339 w 2427"/>
                <a:gd name="connsiteY360" fmla="*/ 1246 h 1469"/>
                <a:gd name="connsiteX361" fmla="*/ 1361 w 2427"/>
                <a:gd name="connsiteY361" fmla="*/ 1246 h 1469"/>
                <a:gd name="connsiteX362" fmla="*/ 1380 w 2427"/>
                <a:gd name="connsiteY362" fmla="*/ 1247 h 1469"/>
                <a:gd name="connsiteX363" fmla="*/ 1401 w 2427"/>
                <a:gd name="connsiteY363" fmla="*/ 1248 h 1469"/>
                <a:gd name="connsiteX364" fmla="*/ 1421 w 2427"/>
                <a:gd name="connsiteY364" fmla="*/ 1248 h 1469"/>
                <a:gd name="connsiteX365" fmla="*/ 1441 w 2427"/>
                <a:gd name="connsiteY365" fmla="*/ 1249 h 1469"/>
                <a:gd name="connsiteX366" fmla="*/ 1461 w 2427"/>
                <a:gd name="connsiteY366" fmla="*/ 1250 h 1469"/>
                <a:gd name="connsiteX367" fmla="*/ 1481 w 2427"/>
                <a:gd name="connsiteY367" fmla="*/ 1252 h 1469"/>
                <a:gd name="connsiteX368" fmla="*/ 1501 w 2427"/>
                <a:gd name="connsiteY368" fmla="*/ 1252 h 1469"/>
                <a:gd name="connsiteX369" fmla="*/ 1521 w 2427"/>
                <a:gd name="connsiteY369" fmla="*/ 1253 h 1469"/>
                <a:gd name="connsiteX370" fmla="*/ 1496 w 2427"/>
                <a:gd name="connsiteY370" fmla="*/ 1203 h 1469"/>
                <a:gd name="connsiteX371" fmla="*/ 1449 w 2427"/>
                <a:gd name="connsiteY371" fmla="*/ 1203 h 1469"/>
                <a:gd name="connsiteX372" fmla="*/ 1412 w 2427"/>
                <a:gd name="connsiteY372" fmla="*/ 1158 h 1469"/>
                <a:gd name="connsiteX373" fmla="*/ 1421 w 2427"/>
                <a:gd name="connsiteY373" fmla="*/ 1134 h 1469"/>
                <a:gd name="connsiteX374" fmla="*/ 1431 w 2427"/>
                <a:gd name="connsiteY374" fmla="*/ 1104 h 1469"/>
                <a:gd name="connsiteX375" fmla="*/ 1427 w 2427"/>
                <a:gd name="connsiteY375" fmla="*/ 1098 h 1469"/>
                <a:gd name="connsiteX376" fmla="*/ 1475 w 2427"/>
                <a:gd name="connsiteY376" fmla="*/ 1053 h 1469"/>
                <a:gd name="connsiteX377" fmla="*/ 1425 w 2427"/>
                <a:gd name="connsiteY377" fmla="*/ 1050 h 1469"/>
                <a:gd name="connsiteX378" fmla="*/ 1487 w 2427"/>
                <a:gd name="connsiteY378" fmla="*/ 891 h 1469"/>
                <a:gd name="connsiteX379" fmla="*/ 1538 w 2427"/>
                <a:gd name="connsiteY379" fmla="*/ 843 h 1469"/>
                <a:gd name="connsiteX380" fmla="*/ 1570 w 2427"/>
                <a:gd name="connsiteY380" fmla="*/ 795 h 1469"/>
                <a:gd name="connsiteX381" fmla="*/ 1629 w 2427"/>
                <a:gd name="connsiteY381" fmla="*/ 762 h 1469"/>
                <a:gd name="connsiteX382" fmla="*/ 1632 w 2427"/>
                <a:gd name="connsiteY382" fmla="*/ 804 h 1469"/>
                <a:gd name="connsiteX383" fmla="*/ 1643 w 2427"/>
                <a:gd name="connsiteY383" fmla="*/ 772 h 1469"/>
                <a:gd name="connsiteX384" fmla="*/ 1657 w 2427"/>
                <a:gd name="connsiteY384" fmla="*/ 782 h 1469"/>
                <a:gd name="connsiteX385" fmla="*/ 1673 w 2427"/>
                <a:gd name="connsiteY385" fmla="*/ 791 h 1469"/>
                <a:gd name="connsiteX386" fmla="*/ 1688 w 2427"/>
                <a:gd name="connsiteY386" fmla="*/ 754 h 1469"/>
                <a:gd name="connsiteX387" fmla="*/ 1703 w 2427"/>
                <a:gd name="connsiteY387" fmla="*/ 761 h 1469"/>
                <a:gd name="connsiteX388" fmla="*/ 1704 w 2427"/>
                <a:gd name="connsiteY388" fmla="*/ 720 h 1469"/>
                <a:gd name="connsiteX389" fmla="*/ 1701 w 2427"/>
                <a:gd name="connsiteY389" fmla="*/ 765 h 1469"/>
                <a:gd name="connsiteX390" fmla="*/ 1719 w 2427"/>
                <a:gd name="connsiteY390" fmla="*/ 723 h 1469"/>
                <a:gd name="connsiteX391" fmla="*/ 1735 w 2427"/>
                <a:gd name="connsiteY391" fmla="*/ 774 h 1469"/>
                <a:gd name="connsiteX392" fmla="*/ 1731 w 2427"/>
                <a:gd name="connsiteY392" fmla="*/ 726 h 1469"/>
                <a:gd name="connsiteX393" fmla="*/ 1731 w 2427"/>
                <a:gd name="connsiteY393" fmla="*/ 735 h 1469"/>
                <a:gd name="connsiteX394" fmla="*/ 1743 w 2427"/>
                <a:gd name="connsiteY394" fmla="*/ 738 h 1469"/>
                <a:gd name="connsiteX395" fmla="*/ 1755 w 2427"/>
                <a:gd name="connsiteY395" fmla="*/ 774 h 1469"/>
                <a:gd name="connsiteX396" fmla="*/ 1664 w 2427"/>
                <a:gd name="connsiteY396" fmla="*/ 732 h 1469"/>
                <a:gd name="connsiteX397" fmla="*/ 1659 w 2427"/>
                <a:gd name="connsiteY397" fmla="*/ 774 h 1469"/>
                <a:gd name="connsiteX398" fmla="*/ 1707 w 2427"/>
                <a:gd name="connsiteY398" fmla="*/ 738 h 1469"/>
                <a:gd name="connsiteX399" fmla="*/ 1743 w 2427"/>
                <a:gd name="connsiteY399" fmla="*/ 762 h 1469"/>
                <a:gd name="connsiteX400" fmla="*/ 1752 w 2427"/>
                <a:gd name="connsiteY400" fmla="*/ 729 h 1469"/>
                <a:gd name="connsiteX401" fmla="*/ 1836 w 2427"/>
                <a:gd name="connsiteY401" fmla="*/ 747 h 1469"/>
                <a:gd name="connsiteX402" fmla="*/ 1707 w 2427"/>
                <a:gd name="connsiteY402" fmla="*/ 741 h 1469"/>
                <a:gd name="connsiteX403" fmla="*/ 1722 w 2427"/>
                <a:gd name="connsiteY403" fmla="*/ 738 h 1469"/>
                <a:gd name="connsiteX404" fmla="*/ 1857 w 2427"/>
                <a:gd name="connsiteY404" fmla="*/ 735 h 1469"/>
                <a:gd name="connsiteX405" fmla="*/ 1830 w 2427"/>
                <a:gd name="connsiteY405" fmla="*/ 697 h 1469"/>
                <a:gd name="connsiteX406" fmla="*/ 2013 w 2427"/>
                <a:gd name="connsiteY406" fmla="*/ 780 h 1469"/>
                <a:gd name="connsiteX407" fmla="*/ 1920 w 2427"/>
                <a:gd name="connsiteY407" fmla="*/ 774 h 1469"/>
                <a:gd name="connsiteX408" fmla="*/ 1830 w 2427"/>
                <a:gd name="connsiteY408" fmla="*/ 741 h 1469"/>
                <a:gd name="connsiteX409" fmla="*/ 1796 w 2427"/>
                <a:gd name="connsiteY409" fmla="*/ 738 h 1469"/>
                <a:gd name="connsiteX410" fmla="*/ 1797 w 2427"/>
                <a:gd name="connsiteY410" fmla="*/ 738 h 1469"/>
                <a:gd name="connsiteX411" fmla="*/ 1729 w 2427"/>
                <a:gd name="connsiteY411" fmla="*/ 703 h 1469"/>
                <a:gd name="connsiteX412" fmla="*/ 1791 w 2427"/>
                <a:gd name="connsiteY412" fmla="*/ 708 h 1469"/>
                <a:gd name="connsiteX413" fmla="*/ 1583 w 2427"/>
                <a:gd name="connsiteY413" fmla="*/ 794 h 1469"/>
                <a:gd name="connsiteX414" fmla="*/ 1735 w 2427"/>
                <a:gd name="connsiteY414" fmla="*/ 749 h 1469"/>
                <a:gd name="connsiteX415" fmla="*/ 1392 w 2427"/>
                <a:gd name="connsiteY415" fmla="*/ 973 h 1469"/>
                <a:gd name="connsiteX416" fmla="*/ 1454 w 2427"/>
                <a:gd name="connsiteY416" fmla="*/ 925 h 1469"/>
                <a:gd name="connsiteX417" fmla="*/ 1542 w 2427"/>
                <a:gd name="connsiteY417" fmla="*/ 915 h 1469"/>
                <a:gd name="connsiteX418" fmla="*/ 1410 w 2427"/>
                <a:gd name="connsiteY418" fmla="*/ 840 h 1469"/>
                <a:gd name="connsiteX419" fmla="*/ 1494 w 2427"/>
                <a:gd name="connsiteY419" fmla="*/ 1011 h 1469"/>
                <a:gd name="connsiteX420" fmla="*/ 1416 w 2427"/>
                <a:gd name="connsiteY420" fmla="*/ 879 h 1469"/>
                <a:gd name="connsiteX421" fmla="*/ 1401 w 2427"/>
                <a:gd name="connsiteY421" fmla="*/ 837 h 1469"/>
                <a:gd name="connsiteX422" fmla="*/ 1454 w 2427"/>
                <a:gd name="connsiteY422" fmla="*/ 840 h 1469"/>
                <a:gd name="connsiteX423" fmla="*/ 1454 w 2427"/>
                <a:gd name="connsiteY423" fmla="*/ 918 h 1469"/>
                <a:gd name="connsiteX424" fmla="*/ 1380 w 2427"/>
                <a:gd name="connsiteY424" fmla="*/ 967 h 1469"/>
                <a:gd name="connsiteX425" fmla="*/ 1436 w 2427"/>
                <a:gd name="connsiteY425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163 w 2427"/>
                <a:gd name="connsiteY30" fmla="*/ 913 h 1469"/>
                <a:gd name="connsiteX31" fmla="*/ 2217 w 2427"/>
                <a:gd name="connsiteY31" fmla="*/ 948 h 1469"/>
                <a:gd name="connsiteX32" fmla="*/ 2194 w 2427"/>
                <a:gd name="connsiteY32" fmla="*/ 1057 h 1469"/>
                <a:gd name="connsiteX33" fmla="*/ 2203 w 2427"/>
                <a:gd name="connsiteY33" fmla="*/ 903 h 1469"/>
                <a:gd name="connsiteX34" fmla="*/ 2205 w 2427"/>
                <a:gd name="connsiteY34" fmla="*/ 947 h 1469"/>
                <a:gd name="connsiteX35" fmla="*/ 2158 w 2427"/>
                <a:gd name="connsiteY35" fmla="*/ 996 h 1469"/>
                <a:gd name="connsiteX36" fmla="*/ 2160 w 2427"/>
                <a:gd name="connsiteY36" fmla="*/ 949 h 1469"/>
                <a:gd name="connsiteX37" fmla="*/ 2166 w 2427"/>
                <a:gd name="connsiteY37" fmla="*/ 948 h 1469"/>
                <a:gd name="connsiteX38" fmla="*/ 2201 w 2427"/>
                <a:gd name="connsiteY38" fmla="*/ 996 h 1469"/>
                <a:gd name="connsiteX39" fmla="*/ 2205 w 2427"/>
                <a:gd name="connsiteY39" fmla="*/ 902 h 1469"/>
                <a:gd name="connsiteX40" fmla="*/ 2205 w 2427"/>
                <a:gd name="connsiteY40" fmla="*/ 948 h 1469"/>
                <a:gd name="connsiteX41" fmla="*/ 2203 w 2427"/>
                <a:gd name="connsiteY41" fmla="*/ 1129 h 1469"/>
                <a:gd name="connsiteX42" fmla="*/ 2205 w 2427"/>
                <a:gd name="connsiteY42" fmla="*/ 1082 h 1469"/>
                <a:gd name="connsiteX43" fmla="*/ 2201 w 2427"/>
                <a:gd name="connsiteY43" fmla="*/ 1084 h 1469"/>
                <a:gd name="connsiteX44" fmla="*/ 2208 w 2427"/>
                <a:gd name="connsiteY44" fmla="*/ 1083 h 1469"/>
                <a:gd name="connsiteX45" fmla="*/ 2205 w 2427"/>
                <a:gd name="connsiteY45" fmla="*/ 1080 h 1469"/>
                <a:gd name="connsiteX46" fmla="*/ 2199 w 2427"/>
                <a:gd name="connsiteY46" fmla="*/ 1080 h 1469"/>
                <a:gd name="connsiteX47" fmla="*/ 2171 w 2427"/>
                <a:gd name="connsiteY47" fmla="*/ 1224 h 1469"/>
                <a:gd name="connsiteX48" fmla="*/ 2213 w 2427"/>
                <a:gd name="connsiteY48" fmla="*/ 1179 h 1469"/>
                <a:gd name="connsiteX49" fmla="*/ 2183 w 2427"/>
                <a:gd name="connsiteY49" fmla="*/ 1219 h 1469"/>
                <a:gd name="connsiteX50" fmla="*/ 2195 w 2427"/>
                <a:gd name="connsiteY50" fmla="*/ 1213 h 1469"/>
                <a:gd name="connsiteX51" fmla="*/ 2207 w 2427"/>
                <a:gd name="connsiteY51" fmla="*/ 1208 h 1469"/>
                <a:gd name="connsiteX52" fmla="*/ 2218 w 2427"/>
                <a:gd name="connsiteY52" fmla="*/ 1203 h 1469"/>
                <a:gd name="connsiteX53" fmla="*/ 2230 w 2427"/>
                <a:gd name="connsiteY53" fmla="*/ 1197 h 1469"/>
                <a:gd name="connsiteX54" fmla="*/ 2241 w 2427"/>
                <a:gd name="connsiteY54" fmla="*/ 1191 h 1469"/>
                <a:gd name="connsiteX55" fmla="*/ 2251 w 2427"/>
                <a:gd name="connsiteY55" fmla="*/ 1185 h 1469"/>
                <a:gd name="connsiteX56" fmla="*/ 2261 w 2427"/>
                <a:gd name="connsiteY56" fmla="*/ 1178 h 1469"/>
                <a:gd name="connsiteX57" fmla="*/ 2279 w 2427"/>
                <a:gd name="connsiteY57" fmla="*/ 1160 h 1469"/>
                <a:gd name="connsiteX58" fmla="*/ 2294 w 2427"/>
                <a:gd name="connsiteY58" fmla="*/ 1138 h 1469"/>
                <a:gd name="connsiteX59" fmla="*/ 2307 w 2427"/>
                <a:gd name="connsiteY59" fmla="*/ 1111 h 1469"/>
                <a:gd name="connsiteX60" fmla="*/ 2317 w 2427"/>
                <a:gd name="connsiteY60" fmla="*/ 1082 h 1469"/>
                <a:gd name="connsiteX61" fmla="*/ 2324 w 2427"/>
                <a:gd name="connsiteY61" fmla="*/ 1051 h 1469"/>
                <a:gd name="connsiteX62" fmla="*/ 2328 w 2427"/>
                <a:gd name="connsiteY62" fmla="*/ 1018 h 1469"/>
                <a:gd name="connsiteX63" fmla="*/ 2331 w 2427"/>
                <a:gd name="connsiteY63" fmla="*/ 985 h 1469"/>
                <a:gd name="connsiteX64" fmla="*/ 2331 w 2427"/>
                <a:gd name="connsiteY64" fmla="*/ 954 h 1469"/>
                <a:gd name="connsiteX65" fmla="*/ 2329 w 2427"/>
                <a:gd name="connsiteY65" fmla="*/ 927 h 1469"/>
                <a:gd name="connsiteX66" fmla="*/ 2327 w 2427"/>
                <a:gd name="connsiteY66" fmla="*/ 899 h 1469"/>
                <a:gd name="connsiteX67" fmla="*/ 2322 w 2427"/>
                <a:gd name="connsiteY67" fmla="*/ 871 h 1469"/>
                <a:gd name="connsiteX68" fmla="*/ 2315 w 2427"/>
                <a:gd name="connsiteY68" fmla="*/ 844 h 1469"/>
                <a:gd name="connsiteX69" fmla="*/ 2307 w 2427"/>
                <a:gd name="connsiteY69" fmla="*/ 819 h 1469"/>
                <a:gd name="connsiteX70" fmla="*/ 2297 w 2427"/>
                <a:gd name="connsiteY70" fmla="*/ 796 h 1469"/>
                <a:gd name="connsiteX71" fmla="*/ 2284 w 2427"/>
                <a:gd name="connsiteY71" fmla="*/ 777 h 1469"/>
                <a:gd name="connsiteX72" fmla="*/ 2269 w 2427"/>
                <a:gd name="connsiteY72" fmla="*/ 762 h 1469"/>
                <a:gd name="connsiteX73" fmla="*/ 2242 w 2427"/>
                <a:gd name="connsiteY73" fmla="*/ 743 h 1469"/>
                <a:gd name="connsiteX74" fmla="*/ 2213 w 2427"/>
                <a:gd name="connsiteY74" fmla="*/ 725 h 1469"/>
                <a:gd name="connsiteX75" fmla="*/ 2181 w 2427"/>
                <a:gd name="connsiteY75" fmla="*/ 706 h 1469"/>
                <a:gd name="connsiteX76" fmla="*/ 2147 w 2427"/>
                <a:gd name="connsiteY76" fmla="*/ 688 h 1469"/>
                <a:gd name="connsiteX77" fmla="*/ 2112 w 2427"/>
                <a:gd name="connsiteY77" fmla="*/ 672 h 1469"/>
                <a:gd name="connsiteX78" fmla="*/ 2074 w 2427"/>
                <a:gd name="connsiteY78" fmla="*/ 656 h 1469"/>
                <a:gd name="connsiteX79" fmla="*/ 2034 w 2427"/>
                <a:gd name="connsiteY79" fmla="*/ 640 h 1469"/>
                <a:gd name="connsiteX80" fmla="*/ 1993 w 2427"/>
                <a:gd name="connsiteY80" fmla="*/ 625 h 1469"/>
                <a:gd name="connsiteX81" fmla="*/ 1950 w 2427"/>
                <a:gd name="connsiteY81" fmla="*/ 611 h 1469"/>
                <a:gd name="connsiteX82" fmla="*/ 1904 w 2427"/>
                <a:gd name="connsiteY82" fmla="*/ 598 h 1469"/>
                <a:gd name="connsiteX83" fmla="*/ 1857 w 2427"/>
                <a:gd name="connsiteY83" fmla="*/ 585 h 1469"/>
                <a:gd name="connsiteX84" fmla="*/ 1808 w 2427"/>
                <a:gd name="connsiteY84" fmla="*/ 574 h 1469"/>
                <a:gd name="connsiteX85" fmla="*/ 1758 w 2427"/>
                <a:gd name="connsiteY85" fmla="*/ 563 h 1469"/>
                <a:gd name="connsiteX86" fmla="*/ 1707 w 2427"/>
                <a:gd name="connsiteY86" fmla="*/ 553 h 1469"/>
                <a:gd name="connsiteX87" fmla="*/ 1654 w 2427"/>
                <a:gd name="connsiteY87" fmla="*/ 543 h 1469"/>
                <a:gd name="connsiteX88" fmla="*/ 1599 w 2427"/>
                <a:gd name="connsiteY88" fmla="*/ 535 h 1469"/>
                <a:gd name="connsiteX89" fmla="*/ 1599 w 2427"/>
                <a:gd name="connsiteY89" fmla="*/ 535 h 1469"/>
                <a:gd name="connsiteX90" fmla="*/ 1595 w 2427"/>
                <a:gd name="connsiteY90" fmla="*/ 471 h 1469"/>
                <a:gd name="connsiteX91" fmla="*/ 1487 w 2427"/>
                <a:gd name="connsiteY91" fmla="*/ 471 h 1469"/>
                <a:gd name="connsiteX92" fmla="*/ 1496 w 2427"/>
                <a:gd name="connsiteY92" fmla="*/ 637 h 1469"/>
                <a:gd name="connsiteX93" fmla="*/ 1491 w 2427"/>
                <a:gd name="connsiteY93" fmla="*/ 638 h 1469"/>
                <a:gd name="connsiteX94" fmla="*/ 1487 w 2427"/>
                <a:gd name="connsiteY94" fmla="*/ 639 h 1469"/>
                <a:gd name="connsiteX95" fmla="*/ 1482 w 2427"/>
                <a:gd name="connsiteY95" fmla="*/ 640 h 1469"/>
                <a:gd name="connsiteX96" fmla="*/ 1477 w 2427"/>
                <a:gd name="connsiteY96" fmla="*/ 642 h 1469"/>
                <a:gd name="connsiteX97" fmla="*/ 1473 w 2427"/>
                <a:gd name="connsiteY97" fmla="*/ 644 h 1469"/>
                <a:gd name="connsiteX98" fmla="*/ 1468 w 2427"/>
                <a:gd name="connsiteY98" fmla="*/ 645 h 1469"/>
                <a:gd name="connsiteX99" fmla="*/ 1462 w 2427"/>
                <a:gd name="connsiteY99" fmla="*/ 646 h 1469"/>
                <a:gd name="connsiteX100" fmla="*/ 1458 w 2427"/>
                <a:gd name="connsiteY100" fmla="*/ 647 h 1469"/>
                <a:gd name="connsiteX101" fmla="*/ 1467 w 2427"/>
                <a:gd name="connsiteY101" fmla="*/ 643 h 1469"/>
                <a:gd name="connsiteX102" fmla="*/ 1418 w 2427"/>
                <a:gd name="connsiteY102" fmla="*/ 561 h 1469"/>
                <a:gd name="connsiteX103" fmla="*/ 1405 w 2427"/>
                <a:gd name="connsiteY103" fmla="*/ 452 h 1469"/>
                <a:gd name="connsiteX104" fmla="*/ 1417 w 2427"/>
                <a:gd name="connsiteY104" fmla="*/ 442 h 1469"/>
                <a:gd name="connsiteX105" fmla="*/ 1427 w 2427"/>
                <a:gd name="connsiteY105" fmla="*/ 430 h 1469"/>
                <a:gd name="connsiteX106" fmla="*/ 1438 w 2427"/>
                <a:gd name="connsiteY106" fmla="*/ 417 h 1469"/>
                <a:gd name="connsiteX107" fmla="*/ 1447 w 2427"/>
                <a:gd name="connsiteY107" fmla="*/ 403 h 1469"/>
                <a:gd name="connsiteX108" fmla="*/ 1456 w 2427"/>
                <a:gd name="connsiteY108" fmla="*/ 388 h 1469"/>
                <a:gd name="connsiteX109" fmla="*/ 1465 w 2427"/>
                <a:gd name="connsiteY109" fmla="*/ 372 h 1469"/>
                <a:gd name="connsiteX110" fmla="*/ 1472 w 2427"/>
                <a:gd name="connsiteY110" fmla="*/ 354 h 1469"/>
                <a:gd name="connsiteX111" fmla="*/ 1479 w 2427"/>
                <a:gd name="connsiteY111" fmla="*/ 337 h 1469"/>
                <a:gd name="connsiteX112" fmla="*/ 1487 w 2427"/>
                <a:gd name="connsiteY112" fmla="*/ 471 h 1469"/>
                <a:gd name="connsiteX113" fmla="*/ 1595 w 2427"/>
                <a:gd name="connsiteY113" fmla="*/ 471 h 1469"/>
                <a:gd name="connsiteX114" fmla="*/ 1585 w 2427"/>
                <a:gd name="connsiteY114" fmla="*/ 273 h 1469"/>
                <a:gd name="connsiteX115" fmla="*/ 1584 w 2427"/>
                <a:gd name="connsiteY115" fmla="*/ 265 h 1469"/>
                <a:gd name="connsiteX116" fmla="*/ 1580 w 2427"/>
                <a:gd name="connsiteY116" fmla="*/ 257 h 1469"/>
                <a:gd name="connsiteX117" fmla="*/ 1576 w 2427"/>
                <a:gd name="connsiteY117" fmla="*/ 250 h 1469"/>
                <a:gd name="connsiteX118" fmla="*/ 1570 w 2427"/>
                <a:gd name="connsiteY118" fmla="*/ 243 h 1469"/>
                <a:gd name="connsiteX119" fmla="*/ 1563 w 2427"/>
                <a:gd name="connsiteY119" fmla="*/ 237 h 1469"/>
                <a:gd name="connsiteX120" fmla="*/ 1556 w 2427"/>
                <a:gd name="connsiteY120" fmla="*/ 234 h 1469"/>
                <a:gd name="connsiteX121" fmla="*/ 1546 w 2427"/>
                <a:gd name="connsiteY121" fmla="*/ 231 h 1469"/>
                <a:gd name="connsiteX122" fmla="*/ 1538 w 2427"/>
                <a:gd name="connsiteY122" fmla="*/ 230 h 1469"/>
                <a:gd name="connsiteX123" fmla="*/ 1517 w 2427"/>
                <a:gd name="connsiteY123" fmla="*/ 230 h 1469"/>
                <a:gd name="connsiteX124" fmla="*/ 1511 w 2427"/>
                <a:gd name="connsiteY124" fmla="*/ 230 h 1469"/>
                <a:gd name="connsiteX125" fmla="*/ 1505 w 2427"/>
                <a:gd name="connsiteY125" fmla="*/ 231 h 1469"/>
                <a:gd name="connsiteX126" fmla="*/ 1501 w 2427"/>
                <a:gd name="connsiteY126" fmla="*/ 234 h 1469"/>
                <a:gd name="connsiteX127" fmla="*/ 1495 w 2427"/>
                <a:gd name="connsiteY127" fmla="*/ 236 h 1469"/>
                <a:gd name="connsiteX128" fmla="*/ 1495 w 2427"/>
                <a:gd name="connsiteY128" fmla="*/ 236 h 1469"/>
                <a:gd name="connsiteX129" fmla="*/ 1495 w 2427"/>
                <a:gd name="connsiteY129" fmla="*/ 235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3 w 2427"/>
                <a:gd name="connsiteY132" fmla="*/ 212 h 1469"/>
                <a:gd name="connsiteX133" fmla="*/ 1488 w 2427"/>
                <a:gd name="connsiteY133" fmla="*/ 188 h 1469"/>
                <a:gd name="connsiteX134" fmla="*/ 1481 w 2427"/>
                <a:gd name="connsiteY134" fmla="*/ 166 h 1469"/>
                <a:gd name="connsiteX135" fmla="*/ 1473 w 2427"/>
                <a:gd name="connsiteY135" fmla="*/ 145 h 1469"/>
                <a:gd name="connsiteX136" fmla="*/ 1462 w 2427"/>
                <a:gd name="connsiteY136" fmla="*/ 124 h 1469"/>
                <a:gd name="connsiteX137" fmla="*/ 1449 w 2427"/>
                <a:gd name="connsiteY137" fmla="*/ 105 h 1469"/>
                <a:gd name="connsiteX138" fmla="*/ 1434 w 2427"/>
                <a:gd name="connsiteY138" fmla="*/ 86 h 1469"/>
                <a:gd name="connsiteX139" fmla="*/ 1418 w 2427"/>
                <a:gd name="connsiteY139" fmla="*/ 69 h 1469"/>
                <a:gd name="connsiteX140" fmla="*/ 1399 w 2427"/>
                <a:gd name="connsiteY140" fmla="*/ 54 h 1469"/>
                <a:gd name="connsiteX141" fmla="*/ 1379 w 2427"/>
                <a:gd name="connsiteY141" fmla="*/ 40 h 1469"/>
                <a:gd name="connsiteX142" fmla="*/ 1359 w 2427"/>
                <a:gd name="connsiteY142" fmla="*/ 28 h 1469"/>
                <a:gd name="connsiteX143" fmla="*/ 1338 w 2427"/>
                <a:gd name="connsiteY143" fmla="*/ 18 h 1469"/>
                <a:gd name="connsiteX144" fmla="*/ 1316 w 2427"/>
                <a:gd name="connsiteY144" fmla="*/ 11 h 1469"/>
                <a:gd name="connsiteX145" fmla="*/ 1294 w 2427"/>
                <a:gd name="connsiteY145" fmla="*/ 5 h 1469"/>
                <a:gd name="connsiteX146" fmla="*/ 1271 w 2427"/>
                <a:gd name="connsiteY146" fmla="*/ 1 h 1469"/>
                <a:gd name="connsiteX147" fmla="*/ 1247 w 2427"/>
                <a:gd name="connsiteY147" fmla="*/ 0 h 1469"/>
                <a:gd name="connsiteX148" fmla="*/ 1225 w 2427"/>
                <a:gd name="connsiteY148" fmla="*/ 1 h 1469"/>
                <a:gd name="connsiteX149" fmla="*/ 1204 w 2427"/>
                <a:gd name="connsiteY149" fmla="*/ 4 h 1469"/>
                <a:gd name="connsiteX150" fmla="*/ 1183 w 2427"/>
                <a:gd name="connsiteY150" fmla="*/ 9 h 1469"/>
                <a:gd name="connsiteX151" fmla="*/ 1163 w 2427"/>
                <a:gd name="connsiteY151" fmla="*/ 15 h 1469"/>
                <a:gd name="connsiteX152" fmla="*/ 1144 w 2427"/>
                <a:gd name="connsiteY152" fmla="*/ 25 h 1469"/>
                <a:gd name="connsiteX153" fmla="*/ 1127 w 2427"/>
                <a:gd name="connsiteY153" fmla="*/ 34 h 1469"/>
                <a:gd name="connsiteX154" fmla="*/ 1110 w 2427"/>
                <a:gd name="connsiteY154" fmla="*/ 46 h 1469"/>
                <a:gd name="connsiteX155" fmla="*/ 1095 w 2427"/>
                <a:gd name="connsiteY155" fmla="*/ 60 h 1469"/>
                <a:gd name="connsiteX156" fmla="*/ 1080 w 2427"/>
                <a:gd name="connsiteY156" fmla="*/ 74 h 1469"/>
                <a:gd name="connsiteX157" fmla="*/ 1068 w 2427"/>
                <a:gd name="connsiteY157" fmla="*/ 90 h 1469"/>
                <a:gd name="connsiteX158" fmla="*/ 1057 w 2427"/>
                <a:gd name="connsiteY158" fmla="*/ 106 h 1469"/>
                <a:gd name="connsiteX159" fmla="*/ 1047 w 2427"/>
                <a:gd name="connsiteY159" fmla="*/ 125 h 1469"/>
                <a:gd name="connsiteX160" fmla="*/ 1039 w 2427"/>
                <a:gd name="connsiteY160" fmla="*/ 144 h 1469"/>
                <a:gd name="connsiteX161" fmla="*/ 1033 w 2427"/>
                <a:gd name="connsiteY161" fmla="*/ 164 h 1469"/>
                <a:gd name="connsiteX162" fmla="*/ 1029 w 2427"/>
                <a:gd name="connsiteY162" fmla="*/ 185 h 1469"/>
                <a:gd name="connsiteX163" fmla="*/ 1026 w 2427"/>
                <a:gd name="connsiteY163" fmla="*/ 207 h 1469"/>
                <a:gd name="connsiteX164" fmla="*/ 1003 w 2427"/>
                <a:gd name="connsiteY164" fmla="*/ 227 h 1469"/>
                <a:gd name="connsiteX165" fmla="*/ 976 w 2427"/>
                <a:gd name="connsiteY165" fmla="*/ 251 h 1469"/>
                <a:gd name="connsiteX166" fmla="*/ 947 w 2427"/>
                <a:gd name="connsiteY166" fmla="*/ 279 h 1469"/>
                <a:gd name="connsiteX167" fmla="*/ 919 w 2427"/>
                <a:gd name="connsiteY167" fmla="*/ 309 h 1469"/>
                <a:gd name="connsiteX168" fmla="*/ 893 w 2427"/>
                <a:gd name="connsiteY168" fmla="*/ 338 h 1469"/>
                <a:gd name="connsiteX169" fmla="*/ 873 w 2427"/>
                <a:gd name="connsiteY169" fmla="*/ 366 h 1469"/>
                <a:gd name="connsiteX170" fmla="*/ 860 w 2427"/>
                <a:gd name="connsiteY170" fmla="*/ 391 h 1469"/>
                <a:gd name="connsiteX171" fmla="*/ 858 w 2427"/>
                <a:gd name="connsiteY171" fmla="*/ 414 h 1469"/>
                <a:gd name="connsiteX172" fmla="*/ 860 w 2427"/>
                <a:gd name="connsiteY172" fmla="*/ 422 h 1469"/>
                <a:gd name="connsiteX173" fmla="*/ 864 w 2427"/>
                <a:gd name="connsiteY173" fmla="*/ 429 h 1469"/>
                <a:gd name="connsiteX174" fmla="*/ 870 w 2427"/>
                <a:gd name="connsiteY174" fmla="*/ 435 h 1469"/>
                <a:gd name="connsiteX175" fmla="*/ 877 w 2427"/>
                <a:gd name="connsiteY175" fmla="*/ 439 h 1469"/>
                <a:gd name="connsiteX176" fmla="*/ 887 w 2427"/>
                <a:gd name="connsiteY176" fmla="*/ 444 h 1469"/>
                <a:gd name="connsiteX177" fmla="*/ 898 w 2427"/>
                <a:gd name="connsiteY177" fmla="*/ 449 h 1469"/>
                <a:gd name="connsiteX178" fmla="*/ 911 w 2427"/>
                <a:gd name="connsiteY178" fmla="*/ 452 h 1469"/>
                <a:gd name="connsiteX179" fmla="*/ 923 w 2427"/>
                <a:gd name="connsiteY179" fmla="*/ 456 h 1469"/>
                <a:gd name="connsiteX180" fmla="*/ 936 w 2427"/>
                <a:gd name="connsiteY180" fmla="*/ 459 h 1469"/>
                <a:gd name="connsiteX181" fmla="*/ 950 w 2427"/>
                <a:gd name="connsiteY181" fmla="*/ 462 h 1469"/>
                <a:gd name="connsiteX182" fmla="*/ 964 w 2427"/>
                <a:gd name="connsiteY182" fmla="*/ 465 h 1469"/>
                <a:gd name="connsiteX183" fmla="*/ 978 w 2427"/>
                <a:gd name="connsiteY183" fmla="*/ 466 h 1469"/>
                <a:gd name="connsiteX184" fmla="*/ 991 w 2427"/>
                <a:gd name="connsiteY184" fmla="*/ 469 h 1469"/>
                <a:gd name="connsiteX185" fmla="*/ 1005 w 2427"/>
                <a:gd name="connsiteY185" fmla="*/ 470 h 1469"/>
                <a:gd name="connsiteX186" fmla="*/ 1018 w 2427"/>
                <a:gd name="connsiteY186" fmla="*/ 472 h 1469"/>
                <a:gd name="connsiteX187" fmla="*/ 1030 w 2427"/>
                <a:gd name="connsiteY187" fmla="*/ 473 h 1469"/>
                <a:gd name="connsiteX188" fmla="*/ 1041 w 2427"/>
                <a:gd name="connsiteY188" fmla="*/ 473 h 1469"/>
                <a:gd name="connsiteX189" fmla="*/ 1052 w 2427"/>
                <a:gd name="connsiteY189" fmla="*/ 474 h 1469"/>
                <a:gd name="connsiteX190" fmla="*/ 1061 w 2427"/>
                <a:gd name="connsiteY190" fmla="*/ 476 h 1469"/>
                <a:gd name="connsiteX191" fmla="*/ 1069 w 2427"/>
                <a:gd name="connsiteY191" fmla="*/ 476 h 1469"/>
                <a:gd name="connsiteX192" fmla="*/ 1082 w 2427"/>
                <a:gd name="connsiteY192" fmla="*/ 589 h 1469"/>
                <a:gd name="connsiteX193" fmla="*/ 1082 w 2427"/>
                <a:gd name="connsiteY193" fmla="*/ 593 h 1469"/>
                <a:gd name="connsiteX194" fmla="*/ 1074 w 2427"/>
                <a:gd name="connsiteY194" fmla="*/ 590 h 1469"/>
                <a:gd name="connsiteX195" fmla="*/ 1067 w 2427"/>
                <a:gd name="connsiteY195" fmla="*/ 588 h 1469"/>
                <a:gd name="connsiteX196" fmla="*/ 1059 w 2427"/>
                <a:gd name="connsiteY196" fmla="*/ 588 h 1469"/>
                <a:gd name="connsiteX197" fmla="*/ 1051 w 2427"/>
                <a:gd name="connsiteY197" fmla="*/ 590 h 1469"/>
                <a:gd name="connsiteX198" fmla="*/ 1046 w 2427"/>
                <a:gd name="connsiteY198" fmla="*/ 591 h 1469"/>
                <a:gd name="connsiteX199" fmla="*/ 1043 w 2427"/>
                <a:gd name="connsiteY199" fmla="*/ 593 h 1469"/>
                <a:gd name="connsiteX200" fmla="*/ 1039 w 2427"/>
                <a:gd name="connsiteY200" fmla="*/ 594 h 1469"/>
                <a:gd name="connsiteX201" fmla="*/ 1037 w 2427"/>
                <a:gd name="connsiteY201" fmla="*/ 595 h 1469"/>
                <a:gd name="connsiteX202" fmla="*/ 969 w 2427"/>
                <a:gd name="connsiteY202" fmla="*/ 501 h 1469"/>
                <a:gd name="connsiteX203" fmla="*/ 968 w 2427"/>
                <a:gd name="connsiteY203" fmla="*/ 500 h 1469"/>
                <a:gd name="connsiteX204" fmla="*/ 963 w 2427"/>
                <a:gd name="connsiteY204" fmla="*/ 497 h 1469"/>
                <a:gd name="connsiteX205" fmla="*/ 957 w 2427"/>
                <a:gd name="connsiteY205" fmla="*/ 493 h 1469"/>
                <a:gd name="connsiteX206" fmla="*/ 951 w 2427"/>
                <a:gd name="connsiteY206" fmla="*/ 491 h 1469"/>
                <a:gd name="connsiteX207" fmla="*/ 943 w 2427"/>
                <a:gd name="connsiteY207" fmla="*/ 488 h 1469"/>
                <a:gd name="connsiteX208" fmla="*/ 936 w 2427"/>
                <a:gd name="connsiteY208" fmla="*/ 488 h 1469"/>
                <a:gd name="connsiteX209" fmla="*/ 928 w 2427"/>
                <a:gd name="connsiteY209" fmla="*/ 491 h 1469"/>
                <a:gd name="connsiteX210" fmla="*/ 920 w 2427"/>
                <a:gd name="connsiteY210" fmla="*/ 493 h 1469"/>
                <a:gd name="connsiteX211" fmla="*/ 912 w 2427"/>
                <a:gd name="connsiteY211" fmla="*/ 499 h 1469"/>
                <a:gd name="connsiteX212" fmla="*/ 900 w 2427"/>
                <a:gd name="connsiteY212" fmla="*/ 514 h 1469"/>
                <a:gd name="connsiteX213" fmla="*/ 897 w 2427"/>
                <a:gd name="connsiteY213" fmla="*/ 529 h 1469"/>
                <a:gd name="connsiteX214" fmla="*/ 899 w 2427"/>
                <a:gd name="connsiteY214" fmla="*/ 543 h 1469"/>
                <a:gd name="connsiteX215" fmla="*/ 904 w 2427"/>
                <a:gd name="connsiteY215" fmla="*/ 554 h 1469"/>
                <a:gd name="connsiteX216" fmla="*/ 906 w 2427"/>
                <a:gd name="connsiteY216" fmla="*/ 557 h 1469"/>
                <a:gd name="connsiteX217" fmla="*/ 912 w 2427"/>
                <a:gd name="connsiteY217" fmla="*/ 564 h 1469"/>
                <a:gd name="connsiteX218" fmla="*/ 920 w 2427"/>
                <a:gd name="connsiteY218" fmla="*/ 576 h 1469"/>
                <a:gd name="connsiteX219" fmla="*/ 930 w 2427"/>
                <a:gd name="connsiteY219" fmla="*/ 590 h 1469"/>
                <a:gd name="connsiteX220" fmla="*/ 941 w 2427"/>
                <a:gd name="connsiteY220" fmla="*/ 604 h 1469"/>
                <a:gd name="connsiteX221" fmla="*/ 953 w 2427"/>
                <a:gd name="connsiteY221" fmla="*/ 619 h 1469"/>
                <a:gd name="connsiteX222" fmla="*/ 962 w 2427"/>
                <a:gd name="connsiteY222" fmla="*/ 632 h 1469"/>
                <a:gd name="connsiteX223" fmla="*/ 970 w 2427"/>
                <a:gd name="connsiteY223" fmla="*/ 643 h 1469"/>
                <a:gd name="connsiteX224" fmla="*/ 944 w 2427"/>
                <a:gd name="connsiteY224" fmla="*/ 636 h 1469"/>
                <a:gd name="connsiteX225" fmla="*/ 922 w 2427"/>
                <a:gd name="connsiteY225" fmla="*/ 628 h 1469"/>
                <a:gd name="connsiteX226" fmla="*/ 902 w 2427"/>
                <a:gd name="connsiteY226" fmla="*/ 618 h 1469"/>
                <a:gd name="connsiteX227" fmla="*/ 886 w 2427"/>
                <a:gd name="connsiteY227" fmla="*/ 609 h 1469"/>
                <a:gd name="connsiteX228" fmla="*/ 873 w 2427"/>
                <a:gd name="connsiteY228" fmla="*/ 600 h 1469"/>
                <a:gd name="connsiteX229" fmla="*/ 863 w 2427"/>
                <a:gd name="connsiteY229" fmla="*/ 589 h 1469"/>
                <a:gd name="connsiteX230" fmla="*/ 857 w 2427"/>
                <a:gd name="connsiteY230" fmla="*/ 578 h 1469"/>
                <a:gd name="connsiteX231" fmla="*/ 854 w 2427"/>
                <a:gd name="connsiteY231" fmla="*/ 567 h 1469"/>
                <a:gd name="connsiteX232" fmla="*/ 853 w 2427"/>
                <a:gd name="connsiteY232" fmla="*/ 559 h 1469"/>
                <a:gd name="connsiteX233" fmla="*/ 853 w 2427"/>
                <a:gd name="connsiteY233" fmla="*/ 552 h 1469"/>
                <a:gd name="connsiteX234" fmla="*/ 853 w 2427"/>
                <a:gd name="connsiteY234" fmla="*/ 545 h 1469"/>
                <a:gd name="connsiteX235" fmla="*/ 854 w 2427"/>
                <a:gd name="connsiteY235" fmla="*/ 538 h 1469"/>
                <a:gd name="connsiteX236" fmla="*/ 856 w 2427"/>
                <a:gd name="connsiteY236" fmla="*/ 518 h 1469"/>
                <a:gd name="connsiteX237" fmla="*/ 837 w 2427"/>
                <a:gd name="connsiteY237" fmla="*/ 520 h 1469"/>
                <a:gd name="connsiteX238" fmla="*/ 802 w 2427"/>
                <a:gd name="connsiteY238" fmla="*/ 524 h 1469"/>
                <a:gd name="connsiteX239" fmla="*/ 767 w 2427"/>
                <a:gd name="connsiteY239" fmla="*/ 528 h 1469"/>
                <a:gd name="connsiteX240" fmla="*/ 732 w 2427"/>
                <a:gd name="connsiteY240" fmla="*/ 532 h 1469"/>
                <a:gd name="connsiteX241" fmla="*/ 698 w 2427"/>
                <a:gd name="connsiteY241" fmla="*/ 538 h 1469"/>
                <a:gd name="connsiteX242" fmla="*/ 664 w 2427"/>
                <a:gd name="connsiteY242" fmla="*/ 542 h 1469"/>
                <a:gd name="connsiteX243" fmla="*/ 631 w 2427"/>
                <a:gd name="connsiteY243" fmla="*/ 548 h 1469"/>
                <a:gd name="connsiteX244" fmla="*/ 600 w 2427"/>
                <a:gd name="connsiteY244" fmla="*/ 554 h 1469"/>
                <a:gd name="connsiteX245" fmla="*/ 567 w 2427"/>
                <a:gd name="connsiteY245" fmla="*/ 560 h 1469"/>
                <a:gd name="connsiteX246" fmla="*/ 537 w 2427"/>
                <a:gd name="connsiteY246" fmla="*/ 567 h 1469"/>
                <a:gd name="connsiteX247" fmla="*/ 506 w 2427"/>
                <a:gd name="connsiteY247" fmla="*/ 574 h 1469"/>
                <a:gd name="connsiteX248" fmla="*/ 476 w 2427"/>
                <a:gd name="connsiteY248" fmla="*/ 581 h 1469"/>
                <a:gd name="connsiteX249" fmla="*/ 447 w 2427"/>
                <a:gd name="connsiteY249" fmla="*/ 589 h 1469"/>
                <a:gd name="connsiteX250" fmla="*/ 417 w 2427"/>
                <a:gd name="connsiteY250" fmla="*/ 596 h 1469"/>
                <a:gd name="connsiteX251" fmla="*/ 390 w 2427"/>
                <a:gd name="connsiteY251" fmla="*/ 604 h 1469"/>
                <a:gd name="connsiteX252" fmla="*/ 362 w 2427"/>
                <a:gd name="connsiteY252" fmla="*/ 614 h 1469"/>
                <a:gd name="connsiteX253" fmla="*/ 337 w 2427"/>
                <a:gd name="connsiteY253" fmla="*/ 622 h 1469"/>
                <a:gd name="connsiteX254" fmla="*/ 311 w 2427"/>
                <a:gd name="connsiteY254" fmla="*/ 631 h 1469"/>
                <a:gd name="connsiteX255" fmla="*/ 285 w 2427"/>
                <a:gd name="connsiteY255" fmla="*/ 640 h 1469"/>
                <a:gd name="connsiteX256" fmla="*/ 262 w 2427"/>
                <a:gd name="connsiteY256" fmla="*/ 650 h 1469"/>
                <a:gd name="connsiteX257" fmla="*/ 238 w 2427"/>
                <a:gd name="connsiteY257" fmla="*/ 660 h 1469"/>
                <a:gd name="connsiteX258" fmla="*/ 215 w 2427"/>
                <a:gd name="connsiteY258" fmla="*/ 671 h 1469"/>
                <a:gd name="connsiteX259" fmla="*/ 194 w 2427"/>
                <a:gd name="connsiteY259" fmla="*/ 681 h 1469"/>
                <a:gd name="connsiteX260" fmla="*/ 173 w 2427"/>
                <a:gd name="connsiteY260" fmla="*/ 692 h 1469"/>
                <a:gd name="connsiteX261" fmla="*/ 153 w 2427"/>
                <a:gd name="connsiteY261" fmla="*/ 702 h 1469"/>
                <a:gd name="connsiteX262" fmla="*/ 134 w 2427"/>
                <a:gd name="connsiteY262" fmla="*/ 714 h 1469"/>
                <a:gd name="connsiteX263" fmla="*/ 116 w 2427"/>
                <a:gd name="connsiteY263" fmla="*/ 726 h 1469"/>
                <a:gd name="connsiteX264" fmla="*/ 98 w 2427"/>
                <a:gd name="connsiteY264" fmla="*/ 737 h 1469"/>
                <a:gd name="connsiteX265" fmla="*/ 82 w 2427"/>
                <a:gd name="connsiteY265" fmla="*/ 749 h 1469"/>
                <a:gd name="connsiteX266" fmla="*/ 67 w 2427"/>
                <a:gd name="connsiteY266" fmla="*/ 762 h 1469"/>
                <a:gd name="connsiteX267" fmla="*/ 53 w 2427"/>
                <a:gd name="connsiteY267" fmla="*/ 774 h 1469"/>
                <a:gd name="connsiteX268" fmla="*/ 40 w 2427"/>
                <a:gd name="connsiteY268" fmla="*/ 787 h 1469"/>
                <a:gd name="connsiteX269" fmla="*/ 27 w 2427"/>
                <a:gd name="connsiteY269" fmla="*/ 799 h 1469"/>
                <a:gd name="connsiteX270" fmla="*/ 8 w 2427"/>
                <a:gd name="connsiteY270" fmla="*/ 836 h 1469"/>
                <a:gd name="connsiteX271" fmla="*/ 0 w 2427"/>
                <a:gd name="connsiteY271" fmla="*/ 882 h 1469"/>
                <a:gd name="connsiteX272" fmla="*/ 0 w 2427"/>
                <a:gd name="connsiteY272" fmla="*/ 927 h 1469"/>
                <a:gd name="connsiteX273" fmla="*/ 1 w 2427"/>
                <a:gd name="connsiteY273" fmla="*/ 958 h 1469"/>
                <a:gd name="connsiteX274" fmla="*/ 4 w 2427"/>
                <a:gd name="connsiteY274" fmla="*/ 983 h 1469"/>
                <a:gd name="connsiteX275" fmla="*/ 8 w 2427"/>
                <a:gd name="connsiteY275" fmla="*/ 1009 h 1469"/>
                <a:gd name="connsiteX276" fmla="*/ 14 w 2427"/>
                <a:gd name="connsiteY276" fmla="*/ 1034 h 1469"/>
                <a:gd name="connsiteX277" fmla="*/ 21 w 2427"/>
                <a:gd name="connsiteY277" fmla="*/ 1059 h 1469"/>
                <a:gd name="connsiteX278" fmla="*/ 29 w 2427"/>
                <a:gd name="connsiteY278" fmla="*/ 1082 h 1469"/>
                <a:gd name="connsiteX279" fmla="*/ 40 w 2427"/>
                <a:gd name="connsiteY279" fmla="*/ 1103 h 1469"/>
                <a:gd name="connsiteX280" fmla="*/ 51 w 2427"/>
                <a:gd name="connsiteY280" fmla="*/ 1122 h 1469"/>
                <a:gd name="connsiteX281" fmla="*/ 64 w 2427"/>
                <a:gd name="connsiteY281" fmla="*/ 1136 h 1469"/>
                <a:gd name="connsiteX282" fmla="*/ 81 w 2427"/>
                <a:gd name="connsiteY282" fmla="*/ 1149 h 1469"/>
                <a:gd name="connsiteX283" fmla="*/ 98 w 2427"/>
                <a:gd name="connsiteY283" fmla="*/ 1162 h 1469"/>
                <a:gd name="connsiteX284" fmla="*/ 118 w 2427"/>
                <a:gd name="connsiteY284" fmla="*/ 1173 h 1469"/>
                <a:gd name="connsiteX285" fmla="*/ 138 w 2427"/>
                <a:gd name="connsiteY285" fmla="*/ 1184 h 1469"/>
                <a:gd name="connsiteX286" fmla="*/ 160 w 2427"/>
                <a:gd name="connsiteY286" fmla="*/ 1193 h 1469"/>
                <a:gd name="connsiteX287" fmla="*/ 184 w 2427"/>
                <a:gd name="connsiteY287" fmla="*/ 1203 h 1469"/>
                <a:gd name="connsiteX288" fmla="*/ 208 w 2427"/>
                <a:gd name="connsiteY288" fmla="*/ 1211 h 1469"/>
                <a:gd name="connsiteX289" fmla="*/ 234 w 2427"/>
                <a:gd name="connsiteY289" fmla="*/ 1218 h 1469"/>
                <a:gd name="connsiteX290" fmla="*/ 242 w 2427"/>
                <a:gd name="connsiteY290" fmla="*/ 1239 h 1469"/>
                <a:gd name="connsiteX291" fmla="*/ 250 w 2427"/>
                <a:gd name="connsiteY291" fmla="*/ 1259 h 1469"/>
                <a:gd name="connsiteX292" fmla="*/ 261 w 2427"/>
                <a:gd name="connsiteY292" fmla="*/ 1279 h 1469"/>
                <a:gd name="connsiteX293" fmla="*/ 272 w 2427"/>
                <a:gd name="connsiteY293" fmla="*/ 1298 h 1469"/>
                <a:gd name="connsiteX294" fmla="*/ 285 w 2427"/>
                <a:gd name="connsiteY294" fmla="*/ 1317 h 1469"/>
                <a:gd name="connsiteX295" fmla="*/ 298 w 2427"/>
                <a:gd name="connsiteY295" fmla="*/ 1335 h 1469"/>
                <a:gd name="connsiteX296" fmla="*/ 313 w 2427"/>
                <a:gd name="connsiteY296" fmla="*/ 1352 h 1469"/>
                <a:gd name="connsiteX297" fmla="*/ 330 w 2427"/>
                <a:gd name="connsiteY297" fmla="*/ 1368 h 1469"/>
                <a:gd name="connsiteX298" fmla="*/ 342 w 2427"/>
                <a:gd name="connsiteY298" fmla="*/ 1380 h 1469"/>
                <a:gd name="connsiteX299" fmla="*/ 357 w 2427"/>
                <a:gd name="connsiteY299" fmla="*/ 1392 h 1469"/>
                <a:gd name="connsiteX300" fmla="*/ 371 w 2427"/>
                <a:gd name="connsiteY300" fmla="*/ 1402 h 1469"/>
                <a:gd name="connsiteX301" fmla="*/ 385 w 2427"/>
                <a:gd name="connsiteY301" fmla="*/ 1412 h 1469"/>
                <a:gd name="connsiteX302" fmla="*/ 400 w 2427"/>
                <a:gd name="connsiteY302" fmla="*/ 1421 h 1469"/>
                <a:gd name="connsiteX303" fmla="*/ 415 w 2427"/>
                <a:gd name="connsiteY303" fmla="*/ 1429 h 1469"/>
                <a:gd name="connsiteX304" fmla="*/ 430 w 2427"/>
                <a:gd name="connsiteY304" fmla="*/ 1436 h 1469"/>
                <a:gd name="connsiteX305" fmla="*/ 447 w 2427"/>
                <a:gd name="connsiteY305" fmla="*/ 1443 h 1469"/>
                <a:gd name="connsiteX306" fmla="*/ 462 w 2427"/>
                <a:gd name="connsiteY306" fmla="*/ 1449 h 1469"/>
                <a:gd name="connsiteX307" fmla="*/ 478 w 2427"/>
                <a:gd name="connsiteY307" fmla="*/ 1455 h 1469"/>
                <a:gd name="connsiteX308" fmla="*/ 494 w 2427"/>
                <a:gd name="connsiteY308" fmla="*/ 1458 h 1469"/>
                <a:gd name="connsiteX309" fmla="*/ 512 w 2427"/>
                <a:gd name="connsiteY309" fmla="*/ 1462 h 1469"/>
                <a:gd name="connsiteX310" fmla="*/ 528 w 2427"/>
                <a:gd name="connsiteY310" fmla="*/ 1465 h 1469"/>
                <a:gd name="connsiteX311" fmla="*/ 546 w 2427"/>
                <a:gd name="connsiteY311" fmla="*/ 1468 h 1469"/>
                <a:gd name="connsiteX312" fmla="*/ 562 w 2427"/>
                <a:gd name="connsiteY312" fmla="*/ 1469 h 1469"/>
                <a:gd name="connsiteX313" fmla="*/ 580 w 2427"/>
                <a:gd name="connsiteY313" fmla="*/ 1469 h 1469"/>
                <a:gd name="connsiteX314" fmla="*/ 597 w 2427"/>
                <a:gd name="connsiteY314" fmla="*/ 1469 h 1469"/>
                <a:gd name="connsiteX315" fmla="*/ 614 w 2427"/>
                <a:gd name="connsiteY315" fmla="*/ 1468 h 1469"/>
                <a:gd name="connsiteX316" fmla="*/ 631 w 2427"/>
                <a:gd name="connsiteY316" fmla="*/ 1465 h 1469"/>
                <a:gd name="connsiteX317" fmla="*/ 648 w 2427"/>
                <a:gd name="connsiteY317" fmla="*/ 1462 h 1469"/>
                <a:gd name="connsiteX318" fmla="*/ 664 w 2427"/>
                <a:gd name="connsiteY318" fmla="*/ 1458 h 1469"/>
                <a:gd name="connsiteX319" fmla="*/ 679 w 2427"/>
                <a:gd name="connsiteY319" fmla="*/ 1455 h 1469"/>
                <a:gd name="connsiteX320" fmla="*/ 695 w 2427"/>
                <a:gd name="connsiteY320" fmla="*/ 1449 h 1469"/>
                <a:gd name="connsiteX321" fmla="*/ 711 w 2427"/>
                <a:gd name="connsiteY321" fmla="*/ 1443 h 1469"/>
                <a:gd name="connsiteX322" fmla="*/ 726 w 2427"/>
                <a:gd name="connsiteY322" fmla="*/ 1436 h 1469"/>
                <a:gd name="connsiteX323" fmla="*/ 740 w 2427"/>
                <a:gd name="connsiteY323" fmla="*/ 1429 h 1469"/>
                <a:gd name="connsiteX324" fmla="*/ 754 w 2427"/>
                <a:gd name="connsiteY324" fmla="*/ 1421 h 1469"/>
                <a:gd name="connsiteX325" fmla="*/ 768 w 2427"/>
                <a:gd name="connsiteY325" fmla="*/ 1412 h 1469"/>
                <a:gd name="connsiteX326" fmla="*/ 781 w 2427"/>
                <a:gd name="connsiteY326" fmla="*/ 1402 h 1469"/>
                <a:gd name="connsiteX327" fmla="*/ 794 w 2427"/>
                <a:gd name="connsiteY327" fmla="*/ 1392 h 1469"/>
                <a:gd name="connsiteX328" fmla="*/ 807 w 2427"/>
                <a:gd name="connsiteY328" fmla="*/ 1380 h 1469"/>
                <a:gd name="connsiteX329" fmla="*/ 818 w 2427"/>
                <a:gd name="connsiteY329" fmla="*/ 1368 h 1469"/>
                <a:gd name="connsiteX330" fmla="*/ 830 w 2427"/>
                <a:gd name="connsiteY330" fmla="*/ 1356 h 1469"/>
                <a:gd name="connsiteX331" fmla="*/ 842 w 2427"/>
                <a:gd name="connsiteY331" fmla="*/ 1342 h 1469"/>
                <a:gd name="connsiteX332" fmla="*/ 851 w 2427"/>
                <a:gd name="connsiteY332" fmla="*/ 1326 h 1469"/>
                <a:gd name="connsiteX333" fmla="*/ 861 w 2427"/>
                <a:gd name="connsiteY333" fmla="*/ 1311 h 1469"/>
                <a:gd name="connsiteX334" fmla="*/ 870 w 2427"/>
                <a:gd name="connsiteY334" fmla="*/ 1296 h 1469"/>
                <a:gd name="connsiteX335" fmla="*/ 877 w 2427"/>
                <a:gd name="connsiteY335" fmla="*/ 1281 h 1469"/>
                <a:gd name="connsiteX336" fmla="*/ 884 w 2427"/>
                <a:gd name="connsiteY336" fmla="*/ 1264 h 1469"/>
                <a:gd name="connsiteX337" fmla="*/ 889 w 2427"/>
                <a:gd name="connsiteY337" fmla="*/ 1248 h 1469"/>
                <a:gd name="connsiteX338" fmla="*/ 908 w 2427"/>
                <a:gd name="connsiteY338" fmla="*/ 1248 h 1469"/>
                <a:gd name="connsiteX339" fmla="*/ 927 w 2427"/>
                <a:gd name="connsiteY339" fmla="*/ 1247 h 1469"/>
                <a:gd name="connsiteX340" fmla="*/ 946 w 2427"/>
                <a:gd name="connsiteY340" fmla="*/ 1247 h 1469"/>
                <a:gd name="connsiteX341" fmla="*/ 964 w 2427"/>
                <a:gd name="connsiteY341" fmla="*/ 1247 h 1469"/>
                <a:gd name="connsiteX342" fmla="*/ 983 w 2427"/>
                <a:gd name="connsiteY342" fmla="*/ 1246 h 1469"/>
                <a:gd name="connsiteX343" fmla="*/ 1002 w 2427"/>
                <a:gd name="connsiteY343" fmla="*/ 1246 h 1469"/>
                <a:gd name="connsiteX344" fmla="*/ 1020 w 2427"/>
                <a:gd name="connsiteY344" fmla="*/ 1246 h 1469"/>
                <a:gd name="connsiteX345" fmla="*/ 1039 w 2427"/>
                <a:gd name="connsiteY345" fmla="*/ 1245 h 1469"/>
                <a:gd name="connsiteX346" fmla="*/ 1058 w 2427"/>
                <a:gd name="connsiteY346" fmla="*/ 1245 h 1469"/>
                <a:gd name="connsiteX347" fmla="*/ 1078 w 2427"/>
                <a:gd name="connsiteY347" fmla="*/ 1245 h 1469"/>
                <a:gd name="connsiteX348" fmla="*/ 1096 w 2427"/>
                <a:gd name="connsiteY348" fmla="*/ 1245 h 1469"/>
                <a:gd name="connsiteX349" fmla="*/ 1116 w 2427"/>
                <a:gd name="connsiteY349" fmla="*/ 1243 h 1469"/>
                <a:gd name="connsiteX350" fmla="*/ 1135 w 2427"/>
                <a:gd name="connsiteY350" fmla="*/ 1243 h 1469"/>
                <a:gd name="connsiteX351" fmla="*/ 1155 w 2427"/>
                <a:gd name="connsiteY351" fmla="*/ 1243 h 1469"/>
                <a:gd name="connsiteX352" fmla="*/ 1174 w 2427"/>
                <a:gd name="connsiteY352" fmla="*/ 1243 h 1469"/>
                <a:gd name="connsiteX353" fmla="*/ 1193 w 2427"/>
                <a:gd name="connsiteY353" fmla="*/ 1243 h 1469"/>
                <a:gd name="connsiteX354" fmla="*/ 1214 w 2427"/>
                <a:gd name="connsiteY354" fmla="*/ 1243 h 1469"/>
                <a:gd name="connsiteX355" fmla="*/ 1235 w 2427"/>
                <a:gd name="connsiteY355" fmla="*/ 1243 h 1469"/>
                <a:gd name="connsiteX356" fmla="*/ 1257 w 2427"/>
                <a:gd name="connsiteY356" fmla="*/ 1243 h 1469"/>
                <a:gd name="connsiteX357" fmla="*/ 1278 w 2427"/>
                <a:gd name="connsiteY357" fmla="*/ 1245 h 1469"/>
                <a:gd name="connsiteX358" fmla="*/ 1299 w 2427"/>
                <a:gd name="connsiteY358" fmla="*/ 1245 h 1469"/>
                <a:gd name="connsiteX359" fmla="*/ 1320 w 2427"/>
                <a:gd name="connsiteY359" fmla="*/ 1245 h 1469"/>
                <a:gd name="connsiteX360" fmla="*/ 1339 w 2427"/>
                <a:gd name="connsiteY360" fmla="*/ 1246 h 1469"/>
                <a:gd name="connsiteX361" fmla="*/ 1361 w 2427"/>
                <a:gd name="connsiteY361" fmla="*/ 1246 h 1469"/>
                <a:gd name="connsiteX362" fmla="*/ 1380 w 2427"/>
                <a:gd name="connsiteY362" fmla="*/ 1247 h 1469"/>
                <a:gd name="connsiteX363" fmla="*/ 1401 w 2427"/>
                <a:gd name="connsiteY363" fmla="*/ 1248 h 1469"/>
                <a:gd name="connsiteX364" fmla="*/ 1421 w 2427"/>
                <a:gd name="connsiteY364" fmla="*/ 1248 h 1469"/>
                <a:gd name="connsiteX365" fmla="*/ 1441 w 2427"/>
                <a:gd name="connsiteY365" fmla="*/ 1249 h 1469"/>
                <a:gd name="connsiteX366" fmla="*/ 1461 w 2427"/>
                <a:gd name="connsiteY366" fmla="*/ 1250 h 1469"/>
                <a:gd name="connsiteX367" fmla="*/ 1481 w 2427"/>
                <a:gd name="connsiteY367" fmla="*/ 1252 h 1469"/>
                <a:gd name="connsiteX368" fmla="*/ 1501 w 2427"/>
                <a:gd name="connsiteY368" fmla="*/ 1252 h 1469"/>
                <a:gd name="connsiteX369" fmla="*/ 1521 w 2427"/>
                <a:gd name="connsiteY369" fmla="*/ 1253 h 1469"/>
                <a:gd name="connsiteX370" fmla="*/ 1496 w 2427"/>
                <a:gd name="connsiteY370" fmla="*/ 1203 h 1469"/>
                <a:gd name="connsiteX371" fmla="*/ 1449 w 2427"/>
                <a:gd name="connsiteY371" fmla="*/ 1203 h 1469"/>
                <a:gd name="connsiteX372" fmla="*/ 1412 w 2427"/>
                <a:gd name="connsiteY372" fmla="*/ 1158 h 1469"/>
                <a:gd name="connsiteX373" fmla="*/ 1421 w 2427"/>
                <a:gd name="connsiteY373" fmla="*/ 1134 h 1469"/>
                <a:gd name="connsiteX374" fmla="*/ 1431 w 2427"/>
                <a:gd name="connsiteY374" fmla="*/ 1104 h 1469"/>
                <a:gd name="connsiteX375" fmla="*/ 1427 w 2427"/>
                <a:gd name="connsiteY375" fmla="*/ 1098 h 1469"/>
                <a:gd name="connsiteX376" fmla="*/ 1475 w 2427"/>
                <a:gd name="connsiteY376" fmla="*/ 1053 h 1469"/>
                <a:gd name="connsiteX377" fmla="*/ 1425 w 2427"/>
                <a:gd name="connsiteY377" fmla="*/ 1050 h 1469"/>
                <a:gd name="connsiteX378" fmla="*/ 1487 w 2427"/>
                <a:gd name="connsiteY378" fmla="*/ 891 h 1469"/>
                <a:gd name="connsiteX379" fmla="*/ 1538 w 2427"/>
                <a:gd name="connsiteY379" fmla="*/ 843 h 1469"/>
                <a:gd name="connsiteX380" fmla="*/ 1570 w 2427"/>
                <a:gd name="connsiteY380" fmla="*/ 795 h 1469"/>
                <a:gd name="connsiteX381" fmla="*/ 1629 w 2427"/>
                <a:gd name="connsiteY381" fmla="*/ 762 h 1469"/>
                <a:gd name="connsiteX382" fmla="*/ 1632 w 2427"/>
                <a:gd name="connsiteY382" fmla="*/ 804 h 1469"/>
                <a:gd name="connsiteX383" fmla="*/ 1643 w 2427"/>
                <a:gd name="connsiteY383" fmla="*/ 772 h 1469"/>
                <a:gd name="connsiteX384" fmla="*/ 1657 w 2427"/>
                <a:gd name="connsiteY384" fmla="*/ 782 h 1469"/>
                <a:gd name="connsiteX385" fmla="*/ 1673 w 2427"/>
                <a:gd name="connsiteY385" fmla="*/ 791 h 1469"/>
                <a:gd name="connsiteX386" fmla="*/ 1688 w 2427"/>
                <a:gd name="connsiteY386" fmla="*/ 754 h 1469"/>
                <a:gd name="connsiteX387" fmla="*/ 1703 w 2427"/>
                <a:gd name="connsiteY387" fmla="*/ 761 h 1469"/>
                <a:gd name="connsiteX388" fmla="*/ 1704 w 2427"/>
                <a:gd name="connsiteY388" fmla="*/ 720 h 1469"/>
                <a:gd name="connsiteX389" fmla="*/ 1701 w 2427"/>
                <a:gd name="connsiteY389" fmla="*/ 765 h 1469"/>
                <a:gd name="connsiteX390" fmla="*/ 1719 w 2427"/>
                <a:gd name="connsiteY390" fmla="*/ 723 h 1469"/>
                <a:gd name="connsiteX391" fmla="*/ 1735 w 2427"/>
                <a:gd name="connsiteY391" fmla="*/ 774 h 1469"/>
                <a:gd name="connsiteX392" fmla="*/ 1731 w 2427"/>
                <a:gd name="connsiteY392" fmla="*/ 726 h 1469"/>
                <a:gd name="connsiteX393" fmla="*/ 1731 w 2427"/>
                <a:gd name="connsiteY393" fmla="*/ 735 h 1469"/>
                <a:gd name="connsiteX394" fmla="*/ 1743 w 2427"/>
                <a:gd name="connsiteY394" fmla="*/ 738 h 1469"/>
                <a:gd name="connsiteX395" fmla="*/ 1755 w 2427"/>
                <a:gd name="connsiteY395" fmla="*/ 774 h 1469"/>
                <a:gd name="connsiteX396" fmla="*/ 1664 w 2427"/>
                <a:gd name="connsiteY396" fmla="*/ 732 h 1469"/>
                <a:gd name="connsiteX397" fmla="*/ 1659 w 2427"/>
                <a:gd name="connsiteY397" fmla="*/ 774 h 1469"/>
                <a:gd name="connsiteX398" fmla="*/ 1707 w 2427"/>
                <a:gd name="connsiteY398" fmla="*/ 738 h 1469"/>
                <a:gd name="connsiteX399" fmla="*/ 1743 w 2427"/>
                <a:gd name="connsiteY399" fmla="*/ 762 h 1469"/>
                <a:gd name="connsiteX400" fmla="*/ 1752 w 2427"/>
                <a:gd name="connsiteY400" fmla="*/ 729 h 1469"/>
                <a:gd name="connsiteX401" fmla="*/ 1836 w 2427"/>
                <a:gd name="connsiteY401" fmla="*/ 747 h 1469"/>
                <a:gd name="connsiteX402" fmla="*/ 1707 w 2427"/>
                <a:gd name="connsiteY402" fmla="*/ 741 h 1469"/>
                <a:gd name="connsiteX403" fmla="*/ 1722 w 2427"/>
                <a:gd name="connsiteY403" fmla="*/ 738 h 1469"/>
                <a:gd name="connsiteX404" fmla="*/ 1857 w 2427"/>
                <a:gd name="connsiteY404" fmla="*/ 735 h 1469"/>
                <a:gd name="connsiteX405" fmla="*/ 1830 w 2427"/>
                <a:gd name="connsiteY405" fmla="*/ 697 h 1469"/>
                <a:gd name="connsiteX406" fmla="*/ 2013 w 2427"/>
                <a:gd name="connsiteY406" fmla="*/ 780 h 1469"/>
                <a:gd name="connsiteX407" fmla="*/ 1920 w 2427"/>
                <a:gd name="connsiteY407" fmla="*/ 774 h 1469"/>
                <a:gd name="connsiteX408" fmla="*/ 1830 w 2427"/>
                <a:gd name="connsiteY408" fmla="*/ 741 h 1469"/>
                <a:gd name="connsiteX409" fmla="*/ 1796 w 2427"/>
                <a:gd name="connsiteY409" fmla="*/ 738 h 1469"/>
                <a:gd name="connsiteX410" fmla="*/ 1797 w 2427"/>
                <a:gd name="connsiteY410" fmla="*/ 738 h 1469"/>
                <a:gd name="connsiteX411" fmla="*/ 1729 w 2427"/>
                <a:gd name="connsiteY411" fmla="*/ 703 h 1469"/>
                <a:gd name="connsiteX412" fmla="*/ 1791 w 2427"/>
                <a:gd name="connsiteY412" fmla="*/ 708 h 1469"/>
                <a:gd name="connsiteX413" fmla="*/ 1583 w 2427"/>
                <a:gd name="connsiteY413" fmla="*/ 794 h 1469"/>
                <a:gd name="connsiteX414" fmla="*/ 1735 w 2427"/>
                <a:gd name="connsiteY414" fmla="*/ 749 h 1469"/>
                <a:gd name="connsiteX415" fmla="*/ 1392 w 2427"/>
                <a:gd name="connsiteY415" fmla="*/ 973 h 1469"/>
                <a:gd name="connsiteX416" fmla="*/ 1454 w 2427"/>
                <a:gd name="connsiteY416" fmla="*/ 925 h 1469"/>
                <a:gd name="connsiteX417" fmla="*/ 1542 w 2427"/>
                <a:gd name="connsiteY417" fmla="*/ 915 h 1469"/>
                <a:gd name="connsiteX418" fmla="*/ 1410 w 2427"/>
                <a:gd name="connsiteY418" fmla="*/ 840 h 1469"/>
                <a:gd name="connsiteX419" fmla="*/ 1494 w 2427"/>
                <a:gd name="connsiteY419" fmla="*/ 1011 h 1469"/>
                <a:gd name="connsiteX420" fmla="*/ 1416 w 2427"/>
                <a:gd name="connsiteY420" fmla="*/ 879 h 1469"/>
                <a:gd name="connsiteX421" fmla="*/ 1401 w 2427"/>
                <a:gd name="connsiteY421" fmla="*/ 837 h 1469"/>
                <a:gd name="connsiteX422" fmla="*/ 1454 w 2427"/>
                <a:gd name="connsiteY422" fmla="*/ 840 h 1469"/>
                <a:gd name="connsiteX423" fmla="*/ 1454 w 2427"/>
                <a:gd name="connsiteY423" fmla="*/ 918 h 1469"/>
                <a:gd name="connsiteX424" fmla="*/ 1380 w 2427"/>
                <a:gd name="connsiteY424" fmla="*/ 967 h 1469"/>
                <a:gd name="connsiteX425" fmla="*/ 1436 w 2427"/>
                <a:gd name="connsiteY425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163 w 2427"/>
                <a:gd name="connsiteY30" fmla="*/ 913 h 1469"/>
                <a:gd name="connsiteX31" fmla="*/ 2217 w 2427"/>
                <a:gd name="connsiteY31" fmla="*/ 948 h 1469"/>
                <a:gd name="connsiteX32" fmla="*/ 2194 w 2427"/>
                <a:gd name="connsiteY32" fmla="*/ 1057 h 1469"/>
                <a:gd name="connsiteX33" fmla="*/ 2203 w 2427"/>
                <a:gd name="connsiteY33" fmla="*/ 903 h 1469"/>
                <a:gd name="connsiteX34" fmla="*/ 2205 w 2427"/>
                <a:gd name="connsiteY34" fmla="*/ 947 h 1469"/>
                <a:gd name="connsiteX35" fmla="*/ 2158 w 2427"/>
                <a:gd name="connsiteY35" fmla="*/ 996 h 1469"/>
                <a:gd name="connsiteX36" fmla="*/ 2160 w 2427"/>
                <a:gd name="connsiteY36" fmla="*/ 949 h 1469"/>
                <a:gd name="connsiteX37" fmla="*/ 2166 w 2427"/>
                <a:gd name="connsiteY37" fmla="*/ 948 h 1469"/>
                <a:gd name="connsiteX38" fmla="*/ 2201 w 2427"/>
                <a:gd name="connsiteY38" fmla="*/ 996 h 1469"/>
                <a:gd name="connsiteX39" fmla="*/ 2205 w 2427"/>
                <a:gd name="connsiteY39" fmla="*/ 902 h 1469"/>
                <a:gd name="connsiteX40" fmla="*/ 2205 w 2427"/>
                <a:gd name="connsiteY40" fmla="*/ 948 h 1469"/>
                <a:gd name="connsiteX41" fmla="*/ 2203 w 2427"/>
                <a:gd name="connsiteY41" fmla="*/ 1129 h 1469"/>
                <a:gd name="connsiteX42" fmla="*/ 2205 w 2427"/>
                <a:gd name="connsiteY42" fmla="*/ 1082 h 1469"/>
                <a:gd name="connsiteX43" fmla="*/ 2201 w 2427"/>
                <a:gd name="connsiteY43" fmla="*/ 1084 h 1469"/>
                <a:gd name="connsiteX44" fmla="*/ 2208 w 2427"/>
                <a:gd name="connsiteY44" fmla="*/ 1083 h 1469"/>
                <a:gd name="connsiteX45" fmla="*/ 2205 w 2427"/>
                <a:gd name="connsiteY45" fmla="*/ 1080 h 1469"/>
                <a:gd name="connsiteX46" fmla="*/ 2199 w 2427"/>
                <a:gd name="connsiteY46" fmla="*/ 1080 h 1469"/>
                <a:gd name="connsiteX47" fmla="*/ 2171 w 2427"/>
                <a:gd name="connsiteY47" fmla="*/ 1224 h 1469"/>
                <a:gd name="connsiteX48" fmla="*/ 2213 w 2427"/>
                <a:gd name="connsiteY48" fmla="*/ 1179 h 1469"/>
                <a:gd name="connsiteX49" fmla="*/ 2183 w 2427"/>
                <a:gd name="connsiteY49" fmla="*/ 1219 h 1469"/>
                <a:gd name="connsiteX50" fmla="*/ 2195 w 2427"/>
                <a:gd name="connsiteY50" fmla="*/ 1213 h 1469"/>
                <a:gd name="connsiteX51" fmla="*/ 2207 w 2427"/>
                <a:gd name="connsiteY51" fmla="*/ 1208 h 1469"/>
                <a:gd name="connsiteX52" fmla="*/ 2218 w 2427"/>
                <a:gd name="connsiteY52" fmla="*/ 1203 h 1469"/>
                <a:gd name="connsiteX53" fmla="*/ 2230 w 2427"/>
                <a:gd name="connsiteY53" fmla="*/ 1197 h 1469"/>
                <a:gd name="connsiteX54" fmla="*/ 2241 w 2427"/>
                <a:gd name="connsiteY54" fmla="*/ 1191 h 1469"/>
                <a:gd name="connsiteX55" fmla="*/ 2251 w 2427"/>
                <a:gd name="connsiteY55" fmla="*/ 1185 h 1469"/>
                <a:gd name="connsiteX56" fmla="*/ 2261 w 2427"/>
                <a:gd name="connsiteY56" fmla="*/ 1178 h 1469"/>
                <a:gd name="connsiteX57" fmla="*/ 2279 w 2427"/>
                <a:gd name="connsiteY57" fmla="*/ 1160 h 1469"/>
                <a:gd name="connsiteX58" fmla="*/ 2294 w 2427"/>
                <a:gd name="connsiteY58" fmla="*/ 1138 h 1469"/>
                <a:gd name="connsiteX59" fmla="*/ 2307 w 2427"/>
                <a:gd name="connsiteY59" fmla="*/ 1111 h 1469"/>
                <a:gd name="connsiteX60" fmla="*/ 2317 w 2427"/>
                <a:gd name="connsiteY60" fmla="*/ 1082 h 1469"/>
                <a:gd name="connsiteX61" fmla="*/ 2324 w 2427"/>
                <a:gd name="connsiteY61" fmla="*/ 1051 h 1469"/>
                <a:gd name="connsiteX62" fmla="*/ 2328 w 2427"/>
                <a:gd name="connsiteY62" fmla="*/ 1018 h 1469"/>
                <a:gd name="connsiteX63" fmla="*/ 2331 w 2427"/>
                <a:gd name="connsiteY63" fmla="*/ 985 h 1469"/>
                <a:gd name="connsiteX64" fmla="*/ 2331 w 2427"/>
                <a:gd name="connsiteY64" fmla="*/ 954 h 1469"/>
                <a:gd name="connsiteX65" fmla="*/ 2329 w 2427"/>
                <a:gd name="connsiteY65" fmla="*/ 927 h 1469"/>
                <a:gd name="connsiteX66" fmla="*/ 2327 w 2427"/>
                <a:gd name="connsiteY66" fmla="*/ 899 h 1469"/>
                <a:gd name="connsiteX67" fmla="*/ 2322 w 2427"/>
                <a:gd name="connsiteY67" fmla="*/ 871 h 1469"/>
                <a:gd name="connsiteX68" fmla="*/ 2315 w 2427"/>
                <a:gd name="connsiteY68" fmla="*/ 844 h 1469"/>
                <a:gd name="connsiteX69" fmla="*/ 2307 w 2427"/>
                <a:gd name="connsiteY69" fmla="*/ 819 h 1469"/>
                <a:gd name="connsiteX70" fmla="*/ 2297 w 2427"/>
                <a:gd name="connsiteY70" fmla="*/ 796 h 1469"/>
                <a:gd name="connsiteX71" fmla="*/ 2284 w 2427"/>
                <a:gd name="connsiteY71" fmla="*/ 777 h 1469"/>
                <a:gd name="connsiteX72" fmla="*/ 2269 w 2427"/>
                <a:gd name="connsiteY72" fmla="*/ 762 h 1469"/>
                <a:gd name="connsiteX73" fmla="*/ 2242 w 2427"/>
                <a:gd name="connsiteY73" fmla="*/ 743 h 1469"/>
                <a:gd name="connsiteX74" fmla="*/ 2213 w 2427"/>
                <a:gd name="connsiteY74" fmla="*/ 725 h 1469"/>
                <a:gd name="connsiteX75" fmla="*/ 2181 w 2427"/>
                <a:gd name="connsiteY75" fmla="*/ 706 h 1469"/>
                <a:gd name="connsiteX76" fmla="*/ 2147 w 2427"/>
                <a:gd name="connsiteY76" fmla="*/ 688 h 1469"/>
                <a:gd name="connsiteX77" fmla="*/ 2112 w 2427"/>
                <a:gd name="connsiteY77" fmla="*/ 672 h 1469"/>
                <a:gd name="connsiteX78" fmla="*/ 2074 w 2427"/>
                <a:gd name="connsiteY78" fmla="*/ 656 h 1469"/>
                <a:gd name="connsiteX79" fmla="*/ 2034 w 2427"/>
                <a:gd name="connsiteY79" fmla="*/ 640 h 1469"/>
                <a:gd name="connsiteX80" fmla="*/ 1993 w 2427"/>
                <a:gd name="connsiteY80" fmla="*/ 625 h 1469"/>
                <a:gd name="connsiteX81" fmla="*/ 1950 w 2427"/>
                <a:gd name="connsiteY81" fmla="*/ 611 h 1469"/>
                <a:gd name="connsiteX82" fmla="*/ 1904 w 2427"/>
                <a:gd name="connsiteY82" fmla="*/ 598 h 1469"/>
                <a:gd name="connsiteX83" fmla="*/ 1857 w 2427"/>
                <a:gd name="connsiteY83" fmla="*/ 585 h 1469"/>
                <a:gd name="connsiteX84" fmla="*/ 1808 w 2427"/>
                <a:gd name="connsiteY84" fmla="*/ 574 h 1469"/>
                <a:gd name="connsiteX85" fmla="*/ 1758 w 2427"/>
                <a:gd name="connsiteY85" fmla="*/ 563 h 1469"/>
                <a:gd name="connsiteX86" fmla="*/ 1707 w 2427"/>
                <a:gd name="connsiteY86" fmla="*/ 553 h 1469"/>
                <a:gd name="connsiteX87" fmla="*/ 1654 w 2427"/>
                <a:gd name="connsiteY87" fmla="*/ 543 h 1469"/>
                <a:gd name="connsiteX88" fmla="*/ 1599 w 2427"/>
                <a:gd name="connsiteY88" fmla="*/ 535 h 1469"/>
                <a:gd name="connsiteX89" fmla="*/ 1599 w 2427"/>
                <a:gd name="connsiteY89" fmla="*/ 535 h 1469"/>
                <a:gd name="connsiteX90" fmla="*/ 1595 w 2427"/>
                <a:gd name="connsiteY90" fmla="*/ 471 h 1469"/>
                <a:gd name="connsiteX91" fmla="*/ 1487 w 2427"/>
                <a:gd name="connsiteY91" fmla="*/ 471 h 1469"/>
                <a:gd name="connsiteX92" fmla="*/ 1496 w 2427"/>
                <a:gd name="connsiteY92" fmla="*/ 637 h 1469"/>
                <a:gd name="connsiteX93" fmla="*/ 1491 w 2427"/>
                <a:gd name="connsiteY93" fmla="*/ 638 h 1469"/>
                <a:gd name="connsiteX94" fmla="*/ 1487 w 2427"/>
                <a:gd name="connsiteY94" fmla="*/ 639 h 1469"/>
                <a:gd name="connsiteX95" fmla="*/ 1482 w 2427"/>
                <a:gd name="connsiteY95" fmla="*/ 640 h 1469"/>
                <a:gd name="connsiteX96" fmla="*/ 1477 w 2427"/>
                <a:gd name="connsiteY96" fmla="*/ 642 h 1469"/>
                <a:gd name="connsiteX97" fmla="*/ 1473 w 2427"/>
                <a:gd name="connsiteY97" fmla="*/ 644 h 1469"/>
                <a:gd name="connsiteX98" fmla="*/ 1468 w 2427"/>
                <a:gd name="connsiteY98" fmla="*/ 645 h 1469"/>
                <a:gd name="connsiteX99" fmla="*/ 1462 w 2427"/>
                <a:gd name="connsiteY99" fmla="*/ 646 h 1469"/>
                <a:gd name="connsiteX100" fmla="*/ 1458 w 2427"/>
                <a:gd name="connsiteY100" fmla="*/ 647 h 1469"/>
                <a:gd name="connsiteX101" fmla="*/ 1467 w 2427"/>
                <a:gd name="connsiteY101" fmla="*/ 643 h 1469"/>
                <a:gd name="connsiteX102" fmla="*/ 1418 w 2427"/>
                <a:gd name="connsiteY102" fmla="*/ 561 h 1469"/>
                <a:gd name="connsiteX103" fmla="*/ 1405 w 2427"/>
                <a:gd name="connsiteY103" fmla="*/ 452 h 1469"/>
                <a:gd name="connsiteX104" fmla="*/ 1417 w 2427"/>
                <a:gd name="connsiteY104" fmla="*/ 442 h 1469"/>
                <a:gd name="connsiteX105" fmla="*/ 1427 w 2427"/>
                <a:gd name="connsiteY105" fmla="*/ 430 h 1469"/>
                <a:gd name="connsiteX106" fmla="*/ 1438 w 2427"/>
                <a:gd name="connsiteY106" fmla="*/ 417 h 1469"/>
                <a:gd name="connsiteX107" fmla="*/ 1447 w 2427"/>
                <a:gd name="connsiteY107" fmla="*/ 403 h 1469"/>
                <a:gd name="connsiteX108" fmla="*/ 1456 w 2427"/>
                <a:gd name="connsiteY108" fmla="*/ 388 h 1469"/>
                <a:gd name="connsiteX109" fmla="*/ 1465 w 2427"/>
                <a:gd name="connsiteY109" fmla="*/ 372 h 1469"/>
                <a:gd name="connsiteX110" fmla="*/ 1472 w 2427"/>
                <a:gd name="connsiteY110" fmla="*/ 354 h 1469"/>
                <a:gd name="connsiteX111" fmla="*/ 1479 w 2427"/>
                <a:gd name="connsiteY111" fmla="*/ 337 h 1469"/>
                <a:gd name="connsiteX112" fmla="*/ 1487 w 2427"/>
                <a:gd name="connsiteY112" fmla="*/ 471 h 1469"/>
                <a:gd name="connsiteX113" fmla="*/ 1595 w 2427"/>
                <a:gd name="connsiteY113" fmla="*/ 471 h 1469"/>
                <a:gd name="connsiteX114" fmla="*/ 1585 w 2427"/>
                <a:gd name="connsiteY114" fmla="*/ 273 h 1469"/>
                <a:gd name="connsiteX115" fmla="*/ 1584 w 2427"/>
                <a:gd name="connsiteY115" fmla="*/ 265 h 1469"/>
                <a:gd name="connsiteX116" fmla="*/ 1580 w 2427"/>
                <a:gd name="connsiteY116" fmla="*/ 257 h 1469"/>
                <a:gd name="connsiteX117" fmla="*/ 1576 w 2427"/>
                <a:gd name="connsiteY117" fmla="*/ 250 h 1469"/>
                <a:gd name="connsiteX118" fmla="*/ 1570 w 2427"/>
                <a:gd name="connsiteY118" fmla="*/ 243 h 1469"/>
                <a:gd name="connsiteX119" fmla="*/ 1563 w 2427"/>
                <a:gd name="connsiteY119" fmla="*/ 237 h 1469"/>
                <a:gd name="connsiteX120" fmla="*/ 1556 w 2427"/>
                <a:gd name="connsiteY120" fmla="*/ 234 h 1469"/>
                <a:gd name="connsiteX121" fmla="*/ 1546 w 2427"/>
                <a:gd name="connsiteY121" fmla="*/ 231 h 1469"/>
                <a:gd name="connsiteX122" fmla="*/ 1538 w 2427"/>
                <a:gd name="connsiteY122" fmla="*/ 230 h 1469"/>
                <a:gd name="connsiteX123" fmla="*/ 1517 w 2427"/>
                <a:gd name="connsiteY123" fmla="*/ 230 h 1469"/>
                <a:gd name="connsiteX124" fmla="*/ 1511 w 2427"/>
                <a:gd name="connsiteY124" fmla="*/ 230 h 1469"/>
                <a:gd name="connsiteX125" fmla="*/ 1505 w 2427"/>
                <a:gd name="connsiteY125" fmla="*/ 231 h 1469"/>
                <a:gd name="connsiteX126" fmla="*/ 1501 w 2427"/>
                <a:gd name="connsiteY126" fmla="*/ 234 h 1469"/>
                <a:gd name="connsiteX127" fmla="*/ 1495 w 2427"/>
                <a:gd name="connsiteY127" fmla="*/ 236 h 1469"/>
                <a:gd name="connsiteX128" fmla="*/ 1495 w 2427"/>
                <a:gd name="connsiteY128" fmla="*/ 236 h 1469"/>
                <a:gd name="connsiteX129" fmla="*/ 1495 w 2427"/>
                <a:gd name="connsiteY129" fmla="*/ 235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3 w 2427"/>
                <a:gd name="connsiteY132" fmla="*/ 212 h 1469"/>
                <a:gd name="connsiteX133" fmla="*/ 1488 w 2427"/>
                <a:gd name="connsiteY133" fmla="*/ 188 h 1469"/>
                <a:gd name="connsiteX134" fmla="*/ 1481 w 2427"/>
                <a:gd name="connsiteY134" fmla="*/ 166 h 1469"/>
                <a:gd name="connsiteX135" fmla="*/ 1473 w 2427"/>
                <a:gd name="connsiteY135" fmla="*/ 145 h 1469"/>
                <a:gd name="connsiteX136" fmla="*/ 1462 w 2427"/>
                <a:gd name="connsiteY136" fmla="*/ 124 h 1469"/>
                <a:gd name="connsiteX137" fmla="*/ 1449 w 2427"/>
                <a:gd name="connsiteY137" fmla="*/ 105 h 1469"/>
                <a:gd name="connsiteX138" fmla="*/ 1434 w 2427"/>
                <a:gd name="connsiteY138" fmla="*/ 86 h 1469"/>
                <a:gd name="connsiteX139" fmla="*/ 1418 w 2427"/>
                <a:gd name="connsiteY139" fmla="*/ 69 h 1469"/>
                <a:gd name="connsiteX140" fmla="*/ 1399 w 2427"/>
                <a:gd name="connsiteY140" fmla="*/ 54 h 1469"/>
                <a:gd name="connsiteX141" fmla="*/ 1379 w 2427"/>
                <a:gd name="connsiteY141" fmla="*/ 40 h 1469"/>
                <a:gd name="connsiteX142" fmla="*/ 1359 w 2427"/>
                <a:gd name="connsiteY142" fmla="*/ 28 h 1469"/>
                <a:gd name="connsiteX143" fmla="*/ 1338 w 2427"/>
                <a:gd name="connsiteY143" fmla="*/ 18 h 1469"/>
                <a:gd name="connsiteX144" fmla="*/ 1316 w 2427"/>
                <a:gd name="connsiteY144" fmla="*/ 11 h 1469"/>
                <a:gd name="connsiteX145" fmla="*/ 1294 w 2427"/>
                <a:gd name="connsiteY145" fmla="*/ 5 h 1469"/>
                <a:gd name="connsiteX146" fmla="*/ 1271 w 2427"/>
                <a:gd name="connsiteY146" fmla="*/ 1 h 1469"/>
                <a:gd name="connsiteX147" fmla="*/ 1247 w 2427"/>
                <a:gd name="connsiteY147" fmla="*/ 0 h 1469"/>
                <a:gd name="connsiteX148" fmla="*/ 1225 w 2427"/>
                <a:gd name="connsiteY148" fmla="*/ 1 h 1469"/>
                <a:gd name="connsiteX149" fmla="*/ 1204 w 2427"/>
                <a:gd name="connsiteY149" fmla="*/ 4 h 1469"/>
                <a:gd name="connsiteX150" fmla="*/ 1183 w 2427"/>
                <a:gd name="connsiteY150" fmla="*/ 9 h 1469"/>
                <a:gd name="connsiteX151" fmla="*/ 1163 w 2427"/>
                <a:gd name="connsiteY151" fmla="*/ 15 h 1469"/>
                <a:gd name="connsiteX152" fmla="*/ 1144 w 2427"/>
                <a:gd name="connsiteY152" fmla="*/ 25 h 1469"/>
                <a:gd name="connsiteX153" fmla="*/ 1127 w 2427"/>
                <a:gd name="connsiteY153" fmla="*/ 34 h 1469"/>
                <a:gd name="connsiteX154" fmla="*/ 1110 w 2427"/>
                <a:gd name="connsiteY154" fmla="*/ 46 h 1469"/>
                <a:gd name="connsiteX155" fmla="*/ 1095 w 2427"/>
                <a:gd name="connsiteY155" fmla="*/ 60 h 1469"/>
                <a:gd name="connsiteX156" fmla="*/ 1080 w 2427"/>
                <a:gd name="connsiteY156" fmla="*/ 74 h 1469"/>
                <a:gd name="connsiteX157" fmla="*/ 1068 w 2427"/>
                <a:gd name="connsiteY157" fmla="*/ 90 h 1469"/>
                <a:gd name="connsiteX158" fmla="*/ 1057 w 2427"/>
                <a:gd name="connsiteY158" fmla="*/ 106 h 1469"/>
                <a:gd name="connsiteX159" fmla="*/ 1047 w 2427"/>
                <a:gd name="connsiteY159" fmla="*/ 125 h 1469"/>
                <a:gd name="connsiteX160" fmla="*/ 1039 w 2427"/>
                <a:gd name="connsiteY160" fmla="*/ 144 h 1469"/>
                <a:gd name="connsiteX161" fmla="*/ 1033 w 2427"/>
                <a:gd name="connsiteY161" fmla="*/ 164 h 1469"/>
                <a:gd name="connsiteX162" fmla="*/ 1029 w 2427"/>
                <a:gd name="connsiteY162" fmla="*/ 185 h 1469"/>
                <a:gd name="connsiteX163" fmla="*/ 1026 w 2427"/>
                <a:gd name="connsiteY163" fmla="*/ 207 h 1469"/>
                <a:gd name="connsiteX164" fmla="*/ 1003 w 2427"/>
                <a:gd name="connsiteY164" fmla="*/ 227 h 1469"/>
                <a:gd name="connsiteX165" fmla="*/ 976 w 2427"/>
                <a:gd name="connsiteY165" fmla="*/ 251 h 1469"/>
                <a:gd name="connsiteX166" fmla="*/ 947 w 2427"/>
                <a:gd name="connsiteY166" fmla="*/ 279 h 1469"/>
                <a:gd name="connsiteX167" fmla="*/ 919 w 2427"/>
                <a:gd name="connsiteY167" fmla="*/ 309 h 1469"/>
                <a:gd name="connsiteX168" fmla="*/ 893 w 2427"/>
                <a:gd name="connsiteY168" fmla="*/ 338 h 1469"/>
                <a:gd name="connsiteX169" fmla="*/ 873 w 2427"/>
                <a:gd name="connsiteY169" fmla="*/ 366 h 1469"/>
                <a:gd name="connsiteX170" fmla="*/ 860 w 2427"/>
                <a:gd name="connsiteY170" fmla="*/ 391 h 1469"/>
                <a:gd name="connsiteX171" fmla="*/ 858 w 2427"/>
                <a:gd name="connsiteY171" fmla="*/ 414 h 1469"/>
                <a:gd name="connsiteX172" fmla="*/ 860 w 2427"/>
                <a:gd name="connsiteY172" fmla="*/ 422 h 1469"/>
                <a:gd name="connsiteX173" fmla="*/ 864 w 2427"/>
                <a:gd name="connsiteY173" fmla="*/ 429 h 1469"/>
                <a:gd name="connsiteX174" fmla="*/ 870 w 2427"/>
                <a:gd name="connsiteY174" fmla="*/ 435 h 1469"/>
                <a:gd name="connsiteX175" fmla="*/ 877 w 2427"/>
                <a:gd name="connsiteY175" fmla="*/ 439 h 1469"/>
                <a:gd name="connsiteX176" fmla="*/ 887 w 2427"/>
                <a:gd name="connsiteY176" fmla="*/ 444 h 1469"/>
                <a:gd name="connsiteX177" fmla="*/ 898 w 2427"/>
                <a:gd name="connsiteY177" fmla="*/ 449 h 1469"/>
                <a:gd name="connsiteX178" fmla="*/ 911 w 2427"/>
                <a:gd name="connsiteY178" fmla="*/ 452 h 1469"/>
                <a:gd name="connsiteX179" fmla="*/ 923 w 2427"/>
                <a:gd name="connsiteY179" fmla="*/ 456 h 1469"/>
                <a:gd name="connsiteX180" fmla="*/ 936 w 2427"/>
                <a:gd name="connsiteY180" fmla="*/ 459 h 1469"/>
                <a:gd name="connsiteX181" fmla="*/ 950 w 2427"/>
                <a:gd name="connsiteY181" fmla="*/ 462 h 1469"/>
                <a:gd name="connsiteX182" fmla="*/ 964 w 2427"/>
                <a:gd name="connsiteY182" fmla="*/ 465 h 1469"/>
                <a:gd name="connsiteX183" fmla="*/ 978 w 2427"/>
                <a:gd name="connsiteY183" fmla="*/ 466 h 1469"/>
                <a:gd name="connsiteX184" fmla="*/ 991 w 2427"/>
                <a:gd name="connsiteY184" fmla="*/ 469 h 1469"/>
                <a:gd name="connsiteX185" fmla="*/ 1005 w 2427"/>
                <a:gd name="connsiteY185" fmla="*/ 470 h 1469"/>
                <a:gd name="connsiteX186" fmla="*/ 1018 w 2427"/>
                <a:gd name="connsiteY186" fmla="*/ 472 h 1469"/>
                <a:gd name="connsiteX187" fmla="*/ 1030 w 2427"/>
                <a:gd name="connsiteY187" fmla="*/ 473 h 1469"/>
                <a:gd name="connsiteX188" fmla="*/ 1041 w 2427"/>
                <a:gd name="connsiteY188" fmla="*/ 473 h 1469"/>
                <a:gd name="connsiteX189" fmla="*/ 1052 w 2427"/>
                <a:gd name="connsiteY189" fmla="*/ 474 h 1469"/>
                <a:gd name="connsiteX190" fmla="*/ 1061 w 2427"/>
                <a:gd name="connsiteY190" fmla="*/ 476 h 1469"/>
                <a:gd name="connsiteX191" fmla="*/ 1069 w 2427"/>
                <a:gd name="connsiteY191" fmla="*/ 476 h 1469"/>
                <a:gd name="connsiteX192" fmla="*/ 1082 w 2427"/>
                <a:gd name="connsiteY192" fmla="*/ 589 h 1469"/>
                <a:gd name="connsiteX193" fmla="*/ 1082 w 2427"/>
                <a:gd name="connsiteY193" fmla="*/ 593 h 1469"/>
                <a:gd name="connsiteX194" fmla="*/ 1074 w 2427"/>
                <a:gd name="connsiteY194" fmla="*/ 590 h 1469"/>
                <a:gd name="connsiteX195" fmla="*/ 1067 w 2427"/>
                <a:gd name="connsiteY195" fmla="*/ 588 h 1469"/>
                <a:gd name="connsiteX196" fmla="*/ 1059 w 2427"/>
                <a:gd name="connsiteY196" fmla="*/ 588 h 1469"/>
                <a:gd name="connsiteX197" fmla="*/ 1051 w 2427"/>
                <a:gd name="connsiteY197" fmla="*/ 590 h 1469"/>
                <a:gd name="connsiteX198" fmla="*/ 1046 w 2427"/>
                <a:gd name="connsiteY198" fmla="*/ 591 h 1469"/>
                <a:gd name="connsiteX199" fmla="*/ 1043 w 2427"/>
                <a:gd name="connsiteY199" fmla="*/ 593 h 1469"/>
                <a:gd name="connsiteX200" fmla="*/ 1039 w 2427"/>
                <a:gd name="connsiteY200" fmla="*/ 594 h 1469"/>
                <a:gd name="connsiteX201" fmla="*/ 1037 w 2427"/>
                <a:gd name="connsiteY201" fmla="*/ 595 h 1469"/>
                <a:gd name="connsiteX202" fmla="*/ 969 w 2427"/>
                <a:gd name="connsiteY202" fmla="*/ 501 h 1469"/>
                <a:gd name="connsiteX203" fmla="*/ 968 w 2427"/>
                <a:gd name="connsiteY203" fmla="*/ 500 h 1469"/>
                <a:gd name="connsiteX204" fmla="*/ 963 w 2427"/>
                <a:gd name="connsiteY204" fmla="*/ 497 h 1469"/>
                <a:gd name="connsiteX205" fmla="*/ 957 w 2427"/>
                <a:gd name="connsiteY205" fmla="*/ 493 h 1469"/>
                <a:gd name="connsiteX206" fmla="*/ 951 w 2427"/>
                <a:gd name="connsiteY206" fmla="*/ 491 h 1469"/>
                <a:gd name="connsiteX207" fmla="*/ 943 w 2427"/>
                <a:gd name="connsiteY207" fmla="*/ 488 h 1469"/>
                <a:gd name="connsiteX208" fmla="*/ 936 w 2427"/>
                <a:gd name="connsiteY208" fmla="*/ 488 h 1469"/>
                <a:gd name="connsiteX209" fmla="*/ 928 w 2427"/>
                <a:gd name="connsiteY209" fmla="*/ 491 h 1469"/>
                <a:gd name="connsiteX210" fmla="*/ 920 w 2427"/>
                <a:gd name="connsiteY210" fmla="*/ 493 h 1469"/>
                <a:gd name="connsiteX211" fmla="*/ 912 w 2427"/>
                <a:gd name="connsiteY211" fmla="*/ 499 h 1469"/>
                <a:gd name="connsiteX212" fmla="*/ 900 w 2427"/>
                <a:gd name="connsiteY212" fmla="*/ 514 h 1469"/>
                <a:gd name="connsiteX213" fmla="*/ 897 w 2427"/>
                <a:gd name="connsiteY213" fmla="*/ 529 h 1469"/>
                <a:gd name="connsiteX214" fmla="*/ 899 w 2427"/>
                <a:gd name="connsiteY214" fmla="*/ 543 h 1469"/>
                <a:gd name="connsiteX215" fmla="*/ 904 w 2427"/>
                <a:gd name="connsiteY215" fmla="*/ 554 h 1469"/>
                <a:gd name="connsiteX216" fmla="*/ 906 w 2427"/>
                <a:gd name="connsiteY216" fmla="*/ 557 h 1469"/>
                <a:gd name="connsiteX217" fmla="*/ 912 w 2427"/>
                <a:gd name="connsiteY217" fmla="*/ 564 h 1469"/>
                <a:gd name="connsiteX218" fmla="*/ 920 w 2427"/>
                <a:gd name="connsiteY218" fmla="*/ 576 h 1469"/>
                <a:gd name="connsiteX219" fmla="*/ 930 w 2427"/>
                <a:gd name="connsiteY219" fmla="*/ 590 h 1469"/>
                <a:gd name="connsiteX220" fmla="*/ 941 w 2427"/>
                <a:gd name="connsiteY220" fmla="*/ 604 h 1469"/>
                <a:gd name="connsiteX221" fmla="*/ 953 w 2427"/>
                <a:gd name="connsiteY221" fmla="*/ 619 h 1469"/>
                <a:gd name="connsiteX222" fmla="*/ 962 w 2427"/>
                <a:gd name="connsiteY222" fmla="*/ 632 h 1469"/>
                <a:gd name="connsiteX223" fmla="*/ 970 w 2427"/>
                <a:gd name="connsiteY223" fmla="*/ 643 h 1469"/>
                <a:gd name="connsiteX224" fmla="*/ 944 w 2427"/>
                <a:gd name="connsiteY224" fmla="*/ 636 h 1469"/>
                <a:gd name="connsiteX225" fmla="*/ 922 w 2427"/>
                <a:gd name="connsiteY225" fmla="*/ 628 h 1469"/>
                <a:gd name="connsiteX226" fmla="*/ 902 w 2427"/>
                <a:gd name="connsiteY226" fmla="*/ 618 h 1469"/>
                <a:gd name="connsiteX227" fmla="*/ 886 w 2427"/>
                <a:gd name="connsiteY227" fmla="*/ 609 h 1469"/>
                <a:gd name="connsiteX228" fmla="*/ 873 w 2427"/>
                <a:gd name="connsiteY228" fmla="*/ 600 h 1469"/>
                <a:gd name="connsiteX229" fmla="*/ 863 w 2427"/>
                <a:gd name="connsiteY229" fmla="*/ 589 h 1469"/>
                <a:gd name="connsiteX230" fmla="*/ 857 w 2427"/>
                <a:gd name="connsiteY230" fmla="*/ 578 h 1469"/>
                <a:gd name="connsiteX231" fmla="*/ 854 w 2427"/>
                <a:gd name="connsiteY231" fmla="*/ 567 h 1469"/>
                <a:gd name="connsiteX232" fmla="*/ 853 w 2427"/>
                <a:gd name="connsiteY232" fmla="*/ 559 h 1469"/>
                <a:gd name="connsiteX233" fmla="*/ 853 w 2427"/>
                <a:gd name="connsiteY233" fmla="*/ 552 h 1469"/>
                <a:gd name="connsiteX234" fmla="*/ 853 w 2427"/>
                <a:gd name="connsiteY234" fmla="*/ 545 h 1469"/>
                <a:gd name="connsiteX235" fmla="*/ 854 w 2427"/>
                <a:gd name="connsiteY235" fmla="*/ 538 h 1469"/>
                <a:gd name="connsiteX236" fmla="*/ 856 w 2427"/>
                <a:gd name="connsiteY236" fmla="*/ 518 h 1469"/>
                <a:gd name="connsiteX237" fmla="*/ 837 w 2427"/>
                <a:gd name="connsiteY237" fmla="*/ 520 h 1469"/>
                <a:gd name="connsiteX238" fmla="*/ 802 w 2427"/>
                <a:gd name="connsiteY238" fmla="*/ 524 h 1469"/>
                <a:gd name="connsiteX239" fmla="*/ 767 w 2427"/>
                <a:gd name="connsiteY239" fmla="*/ 528 h 1469"/>
                <a:gd name="connsiteX240" fmla="*/ 732 w 2427"/>
                <a:gd name="connsiteY240" fmla="*/ 532 h 1469"/>
                <a:gd name="connsiteX241" fmla="*/ 698 w 2427"/>
                <a:gd name="connsiteY241" fmla="*/ 538 h 1469"/>
                <a:gd name="connsiteX242" fmla="*/ 664 w 2427"/>
                <a:gd name="connsiteY242" fmla="*/ 542 h 1469"/>
                <a:gd name="connsiteX243" fmla="*/ 631 w 2427"/>
                <a:gd name="connsiteY243" fmla="*/ 548 h 1469"/>
                <a:gd name="connsiteX244" fmla="*/ 600 w 2427"/>
                <a:gd name="connsiteY244" fmla="*/ 554 h 1469"/>
                <a:gd name="connsiteX245" fmla="*/ 567 w 2427"/>
                <a:gd name="connsiteY245" fmla="*/ 560 h 1469"/>
                <a:gd name="connsiteX246" fmla="*/ 537 w 2427"/>
                <a:gd name="connsiteY246" fmla="*/ 567 h 1469"/>
                <a:gd name="connsiteX247" fmla="*/ 506 w 2427"/>
                <a:gd name="connsiteY247" fmla="*/ 574 h 1469"/>
                <a:gd name="connsiteX248" fmla="*/ 476 w 2427"/>
                <a:gd name="connsiteY248" fmla="*/ 581 h 1469"/>
                <a:gd name="connsiteX249" fmla="*/ 447 w 2427"/>
                <a:gd name="connsiteY249" fmla="*/ 589 h 1469"/>
                <a:gd name="connsiteX250" fmla="*/ 417 w 2427"/>
                <a:gd name="connsiteY250" fmla="*/ 596 h 1469"/>
                <a:gd name="connsiteX251" fmla="*/ 390 w 2427"/>
                <a:gd name="connsiteY251" fmla="*/ 604 h 1469"/>
                <a:gd name="connsiteX252" fmla="*/ 362 w 2427"/>
                <a:gd name="connsiteY252" fmla="*/ 614 h 1469"/>
                <a:gd name="connsiteX253" fmla="*/ 337 w 2427"/>
                <a:gd name="connsiteY253" fmla="*/ 622 h 1469"/>
                <a:gd name="connsiteX254" fmla="*/ 311 w 2427"/>
                <a:gd name="connsiteY254" fmla="*/ 631 h 1469"/>
                <a:gd name="connsiteX255" fmla="*/ 285 w 2427"/>
                <a:gd name="connsiteY255" fmla="*/ 640 h 1469"/>
                <a:gd name="connsiteX256" fmla="*/ 262 w 2427"/>
                <a:gd name="connsiteY256" fmla="*/ 650 h 1469"/>
                <a:gd name="connsiteX257" fmla="*/ 238 w 2427"/>
                <a:gd name="connsiteY257" fmla="*/ 660 h 1469"/>
                <a:gd name="connsiteX258" fmla="*/ 215 w 2427"/>
                <a:gd name="connsiteY258" fmla="*/ 671 h 1469"/>
                <a:gd name="connsiteX259" fmla="*/ 194 w 2427"/>
                <a:gd name="connsiteY259" fmla="*/ 681 h 1469"/>
                <a:gd name="connsiteX260" fmla="*/ 173 w 2427"/>
                <a:gd name="connsiteY260" fmla="*/ 692 h 1469"/>
                <a:gd name="connsiteX261" fmla="*/ 153 w 2427"/>
                <a:gd name="connsiteY261" fmla="*/ 702 h 1469"/>
                <a:gd name="connsiteX262" fmla="*/ 134 w 2427"/>
                <a:gd name="connsiteY262" fmla="*/ 714 h 1469"/>
                <a:gd name="connsiteX263" fmla="*/ 116 w 2427"/>
                <a:gd name="connsiteY263" fmla="*/ 726 h 1469"/>
                <a:gd name="connsiteX264" fmla="*/ 98 w 2427"/>
                <a:gd name="connsiteY264" fmla="*/ 737 h 1469"/>
                <a:gd name="connsiteX265" fmla="*/ 82 w 2427"/>
                <a:gd name="connsiteY265" fmla="*/ 749 h 1469"/>
                <a:gd name="connsiteX266" fmla="*/ 67 w 2427"/>
                <a:gd name="connsiteY266" fmla="*/ 762 h 1469"/>
                <a:gd name="connsiteX267" fmla="*/ 53 w 2427"/>
                <a:gd name="connsiteY267" fmla="*/ 774 h 1469"/>
                <a:gd name="connsiteX268" fmla="*/ 40 w 2427"/>
                <a:gd name="connsiteY268" fmla="*/ 787 h 1469"/>
                <a:gd name="connsiteX269" fmla="*/ 27 w 2427"/>
                <a:gd name="connsiteY269" fmla="*/ 799 h 1469"/>
                <a:gd name="connsiteX270" fmla="*/ 8 w 2427"/>
                <a:gd name="connsiteY270" fmla="*/ 836 h 1469"/>
                <a:gd name="connsiteX271" fmla="*/ 0 w 2427"/>
                <a:gd name="connsiteY271" fmla="*/ 882 h 1469"/>
                <a:gd name="connsiteX272" fmla="*/ 0 w 2427"/>
                <a:gd name="connsiteY272" fmla="*/ 927 h 1469"/>
                <a:gd name="connsiteX273" fmla="*/ 1 w 2427"/>
                <a:gd name="connsiteY273" fmla="*/ 958 h 1469"/>
                <a:gd name="connsiteX274" fmla="*/ 4 w 2427"/>
                <a:gd name="connsiteY274" fmla="*/ 983 h 1469"/>
                <a:gd name="connsiteX275" fmla="*/ 8 w 2427"/>
                <a:gd name="connsiteY275" fmla="*/ 1009 h 1469"/>
                <a:gd name="connsiteX276" fmla="*/ 14 w 2427"/>
                <a:gd name="connsiteY276" fmla="*/ 1034 h 1469"/>
                <a:gd name="connsiteX277" fmla="*/ 21 w 2427"/>
                <a:gd name="connsiteY277" fmla="*/ 1059 h 1469"/>
                <a:gd name="connsiteX278" fmla="*/ 29 w 2427"/>
                <a:gd name="connsiteY278" fmla="*/ 1082 h 1469"/>
                <a:gd name="connsiteX279" fmla="*/ 40 w 2427"/>
                <a:gd name="connsiteY279" fmla="*/ 1103 h 1469"/>
                <a:gd name="connsiteX280" fmla="*/ 51 w 2427"/>
                <a:gd name="connsiteY280" fmla="*/ 1122 h 1469"/>
                <a:gd name="connsiteX281" fmla="*/ 64 w 2427"/>
                <a:gd name="connsiteY281" fmla="*/ 1136 h 1469"/>
                <a:gd name="connsiteX282" fmla="*/ 81 w 2427"/>
                <a:gd name="connsiteY282" fmla="*/ 1149 h 1469"/>
                <a:gd name="connsiteX283" fmla="*/ 98 w 2427"/>
                <a:gd name="connsiteY283" fmla="*/ 1162 h 1469"/>
                <a:gd name="connsiteX284" fmla="*/ 118 w 2427"/>
                <a:gd name="connsiteY284" fmla="*/ 1173 h 1469"/>
                <a:gd name="connsiteX285" fmla="*/ 138 w 2427"/>
                <a:gd name="connsiteY285" fmla="*/ 1184 h 1469"/>
                <a:gd name="connsiteX286" fmla="*/ 160 w 2427"/>
                <a:gd name="connsiteY286" fmla="*/ 1193 h 1469"/>
                <a:gd name="connsiteX287" fmla="*/ 184 w 2427"/>
                <a:gd name="connsiteY287" fmla="*/ 1203 h 1469"/>
                <a:gd name="connsiteX288" fmla="*/ 208 w 2427"/>
                <a:gd name="connsiteY288" fmla="*/ 1211 h 1469"/>
                <a:gd name="connsiteX289" fmla="*/ 234 w 2427"/>
                <a:gd name="connsiteY289" fmla="*/ 1218 h 1469"/>
                <a:gd name="connsiteX290" fmla="*/ 242 w 2427"/>
                <a:gd name="connsiteY290" fmla="*/ 1239 h 1469"/>
                <a:gd name="connsiteX291" fmla="*/ 250 w 2427"/>
                <a:gd name="connsiteY291" fmla="*/ 1259 h 1469"/>
                <a:gd name="connsiteX292" fmla="*/ 261 w 2427"/>
                <a:gd name="connsiteY292" fmla="*/ 1279 h 1469"/>
                <a:gd name="connsiteX293" fmla="*/ 272 w 2427"/>
                <a:gd name="connsiteY293" fmla="*/ 1298 h 1469"/>
                <a:gd name="connsiteX294" fmla="*/ 285 w 2427"/>
                <a:gd name="connsiteY294" fmla="*/ 1317 h 1469"/>
                <a:gd name="connsiteX295" fmla="*/ 298 w 2427"/>
                <a:gd name="connsiteY295" fmla="*/ 1335 h 1469"/>
                <a:gd name="connsiteX296" fmla="*/ 313 w 2427"/>
                <a:gd name="connsiteY296" fmla="*/ 1352 h 1469"/>
                <a:gd name="connsiteX297" fmla="*/ 330 w 2427"/>
                <a:gd name="connsiteY297" fmla="*/ 1368 h 1469"/>
                <a:gd name="connsiteX298" fmla="*/ 342 w 2427"/>
                <a:gd name="connsiteY298" fmla="*/ 1380 h 1469"/>
                <a:gd name="connsiteX299" fmla="*/ 357 w 2427"/>
                <a:gd name="connsiteY299" fmla="*/ 1392 h 1469"/>
                <a:gd name="connsiteX300" fmla="*/ 371 w 2427"/>
                <a:gd name="connsiteY300" fmla="*/ 1402 h 1469"/>
                <a:gd name="connsiteX301" fmla="*/ 385 w 2427"/>
                <a:gd name="connsiteY301" fmla="*/ 1412 h 1469"/>
                <a:gd name="connsiteX302" fmla="*/ 400 w 2427"/>
                <a:gd name="connsiteY302" fmla="*/ 1421 h 1469"/>
                <a:gd name="connsiteX303" fmla="*/ 415 w 2427"/>
                <a:gd name="connsiteY303" fmla="*/ 1429 h 1469"/>
                <a:gd name="connsiteX304" fmla="*/ 430 w 2427"/>
                <a:gd name="connsiteY304" fmla="*/ 1436 h 1469"/>
                <a:gd name="connsiteX305" fmla="*/ 447 w 2427"/>
                <a:gd name="connsiteY305" fmla="*/ 1443 h 1469"/>
                <a:gd name="connsiteX306" fmla="*/ 462 w 2427"/>
                <a:gd name="connsiteY306" fmla="*/ 1449 h 1469"/>
                <a:gd name="connsiteX307" fmla="*/ 478 w 2427"/>
                <a:gd name="connsiteY307" fmla="*/ 1455 h 1469"/>
                <a:gd name="connsiteX308" fmla="*/ 494 w 2427"/>
                <a:gd name="connsiteY308" fmla="*/ 1458 h 1469"/>
                <a:gd name="connsiteX309" fmla="*/ 512 w 2427"/>
                <a:gd name="connsiteY309" fmla="*/ 1462 h 1469"/>
                <a:gd name="connsiteX310" fmla="*/ 528 w 2427"/>
                <a:gd name="connsiteY310" fmla="*/ 1465 h 1469"/>
                <a:gd name="connsiteX311" fmla="*/ 546 w 2427"/>
                <a:gd name="connsiteY311" fmla="*/ 1468 h 1469"/>
                <a:gd name="connsiteX312" fmla="*/ 562 w 2427"/>
                <a:gd name="connsiteY312" fmla="*/ 1469 h 1469"/>
                <a:gd name="connsiteX313" fmla="*/ 580 w 2427"/>
                <a:gd name="connsiteY313" fmla="*/ 1469 h 1469"/>
                <a:gd name="connsiteX314" fmla="*/ 597 w 2427"/>
                <a:gd name="connsiteY314" fmla="*/ 1469 h 1469"/>
                <a:gd name="connsiteX315" fmla="*/ 614 w 2427"/>
                <a:gd name="connsiteY315" fmla="*/ 1468 h 1469"/>
                <a:gd name="connsiteX316" fmla="*/ 631 w 2427"/>
                <a:gd name="connsiteY316" fmla="*/ 1465 h 1469"/>
                <a:gd name="connsiteX317" fmla="*/ 648 w 2427"/>
                <a:gd name="connsiteY317" fmla="*/ 1462 h 1469"/>
                <a:gd name="connsiteX318" fmla="*/ 664 w 2427"/>
                <a:gd name="connsiteY318" fmla="*/ 1458 h 1469"/>
                <a:gd name="connsiteX319" fmla="*/ 679 w 2427"/>
                <a:gd name="connsiteY319" fmla="*/ 1455 h 1469"/>
                <a:gd name="connsiteX320" fmla="*/ 695 w 2427"/>
                <a:gd name="connsiteY320" fmla="*/ 1449 h 1469"/>
                <a:gd name="connsiteX321" fmla="*/ 711 w 2427"/>
                <a:gd name="connsiteY321" fmla="*/ 1443 h 1469"/>
                <a:gd name="connsiteX322" fmla="*/ 726 w 2427"/>
                <a:gd name="connsiteY322" fmla="*/ 1436 h 1469"/>
                <a:gd name="connsiteX323" fmla="*/ 740 w 2427"/>
                <a:gd name="connsiteY323" fmla="*/ 1429 h 1469"/>
                <a:gd name="connsiteX324" fmla="*/ 754 w 2427"/>
                <a:gd name="connsiteY324" fmla="*/ 1421 h 1469"/>
                <a:gd name="connsiteX325" fmla="*/ 768 w 2427"/>
                <a:gd name="connsiteY325" fmla="*/ 1412 h 1469"/>
                <a:gd name="connsiteX326" fmla="*/ 781 w 2427"/>
                <a:gd name="connsiteY326" fmla="*/ 1402 h 1469"/>
                <a:gd name="connsiteX327" fmla="*/ 794 w 2427"/>
                <a:gd name="connsiteY327" fmla="*/ 1392 h 1469"/>
                <a:gd name="connsiteX328" fmla="*/ 807 w 2427"/>
                <a:gd name="connsiteY328" fmla="*/ 1380 h 1469"/>
                <a:gd name="connsiteX329" fmla="*/ 818 w 2427"/>
                <a:gd name="connsiteY329" fmla="*/ 1368 h 1469"/>
                <a:gd name="connsiteX330" fmla="*/ 830 w 2427"/>
                <a:gd name="connsiteY330" fmla="*/ 1356 h 1469"/>
                <a:gd name="connsiteX331" fmla="*/ 842 w 2427"/>
                <a:gd name="connsiteY331" fmla="*/ 1342 h 1469"/>
                <a:gd name="connsiteX332" fmla="*/ 851 w 2427"/>
                <a:gd name="connsiteY332" fmla="*/ 1326 h 1469"/>
                <a:gd name="connsiteX333" fmla="*/ 861 w 2427"/>
                <a:gd name="connsiteY333" fmla="*/ 1311 h 1469"/>
                <a:gd name="connsiteX334" fmla="*/ 870 w 2427"/>
                <a:gd name="connsiteY334" fmla="*/ 1296 h 1469"/>
                <a:gd name="connsiteX335" fmla="*/ 877 w 2427"/>
                <a:gd name="connsiteY335" fmla="*/ 1281 h 1469"/>
                <a:gd name="connsiteX336" fmla="*/ 884 w 2427"/>
                <a:gd name="connsiteY336" fmla="*/ 1264 h 1469"/>
                <a:gd name="connsiteX337" fmla="*/ 889 w 2427"/>
                <a:gd name="connsiteY337" fmla="*/ 1248 h 1469"/>
                <a:gd name="connsiteX338" fmla="*/ 908 w 2427"/>
                <a:gd name="connsiteY338" fmla="*/ 1248 h 1469"/>
                <a:gd name="connsiteX339" fmla="*/ 927 w 2427"/>
                <a:gd name="connsiteY339" fmla="*/ 1247 h 1469"/>
                <a:gd name="connsiteX340" fmla="*/ 946 w 2427"/>
                <a:gd name="connsiteY340" fmla="*/ 1247 h 1469"/>
                <a:gd name="connsiteX341" fmla="*/ 964 w 2427"/>
                <a:gd name="connsiteY341" fmla="*/ 1247 h 1469"/>
                <a:gd name="connsiteX342" fmla="*/ 983 w 2427"/>
                <a:gd name="connsiteY342" fmla="*/ 1246 h 1469"/>
                <a:gd name="connsiteX343" fmla="*/ 1002 w 2427"/>
                <a:gd name="connsiteY343" fmla="*/ 1246 h 1469"/>
                <a:gd name="connsiteX344" fmla="*/ 1020 w 2427"/>
                <a:gd name="connsiteY344" fmla="*/ 1246 h 1469"/>
                <a:gd name="connsiteX345" fmla="*/ 1039 w 2427"/>
                <a:gd name="connsiteY345" fmla="*/ 1245 h 1469"/>
                <a:gd name="connsiteX346" fmla="*/ 1058 w 2427"/>
                <a:gd name="connsiteY346" fmla="*/ 1245 h 1469"/>
                <a:gd name="connsiteX347" fmla="*/ 1078 w 2427"/>
                <a:gd name="connsiteY347" fmla="*/ 1245 h 1469"/>
                <a:gd name="connsiteX348" fmla="*/ 1096 w 2427"/>
                <a:gd name="connsiteY348" fmla="*/ 1245 h 1469"/>
                <a:gd name="connsiteX349" fmla="*/ 1116 w 2427"/>
                <a:gd name="connsiteY349" fmla="*/ 1243 h 1469"/>
                <a:gd name="connsiteX350" fmla="*/ 1135 w 2427"/>
                <a:gd name="connsiteY350" fmla="*/ 1243 h 1469"/>
                <a:gd name="connsiteX351" fmla="*/ 1155 w 2427"/>
                <a:gd name="connsiteY351" fmla="*/ 1243 h 1469"/>
                <a:gd name="connsiteX352" fmla="*/ 1174 w 2427"/>
                <a:gd name="connsiteY352" fmla="*/ 1243 h 1469"/>
                <a:gd name="connsiteX353" fmla="*/ 1193 w 2427"/>
                <a:gd name="connsiteY353" fmla="*/ 1243 h 1469"/>
                <a:gd name="connsiteX354" fmla="*/ 1214 w 2427"/>
                <a:gd name="connsiteY354" fmla="*/ 1243 h 1469"/>
                <a:gd name="connsiteX355" fmla="*/ 1235 w 2427"/>
                <a:gd name="connsiteY355" fmla="*/ 1243 h 1469"/>
                <a:gd name="connsiteX356" fmla="*/ 1257 w 2427"/>
                <a:gd name="connsiteY356" fmla="*/ 1243 h 1469"/>
                <a:gd name="connsiteX357" fmla="*/ 1278 w 2427"/>
                <a:gd name="connsiteY357" fmla="*/ 1245 h 1469"/>
                <a:gd name="connsiteX358" fmla="*/ 1299 w 2427"/>
                <a:gd name="connsiteY358" fmla="*/ 1245 h 1469"/>
                <a:gd name="connsiteX359" fmla="*/ 1320 w 2427"/>
                <a:gd name="connsiteY359" fmla="*/ 1245 h 1469"/>
                <a:gd name="connsiteX360" fmla="*/ 1339 w 2427"/>
                <a:gd name="connsiteY360" fmla="*/ 1246 h 1469"/>
                <a:gd name="connsiteX361" fmla="*/ 1361 w 2427"/>
                <a:gd name="connsiteY361" fmla="*/ 1246 h 1469"/>
                <a:gd name="connsiteX362" fmla="*/ 1380 w 2427"/>
                <a:gd name="connsiteY362" fmla="*/ 1247 h 1469"/>
                <a:gd name="connsiteX363" fmla="*/ 1401 w 2427"/>
                <a:gd name="connsiteY363" fmla="*/ 1248 h 1469"/>
                <a:gd name="connsiteX364" fmla="*/ 1421 w 2427"/>
                <a:gd name="connsiteY364" fmla="*/ 1248 h 1469"/>
                <a:gd name="connsiteX365" fmla="*/ 1441 w 2427"/>
                <a:gd name="connsiteY365" fmla="*/ 1249 h 1469"/>
                <a:gd name="connsiteX366" fmla="*/ 1461 w 2427"/>
                <a:gd name="connsiteY366" fmla="*/ 1250 h 1469"/>
                <a:gd name="connsiteX367" fmla="*/ 1481 w 2427"/>
                <a:gd name="connsiteY367" fmla="*/ 1252 h 1469"/>
                <a:gd name="connsiteX368" fmla="*/ 1501 w 2427"/>
                <a:gd name="connsiteY368" fmla="*/ 1252 h 1469"/>
                <a:gd name="connsiteX369" fmla="*/ 1521 w 2427"/>
                <a:gd name="connsiteY369" fmla="*/ 1253 h 1469"/>
                <a:gd name="connsiteX370" fmla="*/ 1496 w 2427"/>
                <a:gd name="connsiteY370" fmla="*/ 1203 h 1469"/>
                <a:gd name="connsiteX371" fmla="*/ 1449 w 2427"/>
                <a:gd name="connsiteY371" fmla="*/ 1203 h 1469"/>
                <a:gd name="connsiteX372" fmla="*/ 1412 w 2427"/>
                <a:gd name="connsiteY372" fmla="*/ 1158 h 1469"/>
                <a:gd name="connsiteX373" fmla="*/ 1421 w 2427"/>
                <a:gd name="connsiteY373" fmla="*/ 1134 h 1469"/>
                <a:gd name="connsiteX374" fmla="*/ 1431 w 2427"/>
                <a:gd name="connsiteY374" fmla="*/ 1104 h 1469"/>
                <a:gd name="connsiteX375" fmla="*/ 1427 w 2427"/>
                <a:gd name="connsiteY375" fmla="*/ 1098 h 1469"/>
                <a:gd name="connsiteX376" fmla="*/ 1475 w 2427"/>
                <a:gd name="connsiteY376" fmla="*/ 1053 h 1469"/>
                <a:gd name="connsiteX377" fmla="*/ 1425 w 2427"/>
                <a:gd name="connsiteY377" fmla="*/ 1050 h 1469"/>
                <a:gd name="connsiteX378" fmla="*/ 1487 w 2427"/>
                <a:gd name="connsiteY378" fmla="*/ 891 h 1469"/>
                <a:gd name="connsiteX379" fmla="*/ 1538 w 2427"/>
                <a:gd name="connsiteY379" fmla="*/ 843 h 1469"/>
                <a:gd name="connsiteX380" fmla="*/ 1570 w 2427"/>
                <a:gd name="connsiteY380" fmla="*/ 795 h 1469"/>
                <a:gd name="connsiteX381" fmla="*/ 1629 w 2427"/>
                <a:gd name="connsiteY381" fmla="*/ 762 h 1469"/>
                <a:gd name="connsiteX382" fmla="*/ 1632 w 2427"/>
                <a:gd name="connsiteY382" fmla="*/ 804 h 1469"/>
                <a:gd name="connsiteX383" fmla="*/ 1643 w 2427"/>
                <a:gd name="connsiteY383" fmla="*/ 772 h 1469"/>
                <a:gd name="connsiteX384" fmla="*/ 1657 w 2427"/>
                <a:gd name="connsiteY384" fmla="*/ 782 h 1469"/>
                <a:gd name="connsiteX385" fmla="*/ 1673 w 2427"/>
                <a:gd name="connsiteY385" fmla="*/ 791 h 1469"/>
                <a:gd name="connsiteX386" fmla="*/ 1688 w 2427"/>
                <a:gd name="connsiteY386" fmla="*/ 754 h 1469"/>
                <a:gd name="connsiteX387" fmla="*/ 1703 w 2427"/>
                <a:gd name="connsiteY387" fmla="*/ 761 h 1469"/>
                <a:gd name="connsiteX388" fmla="*/ 1704 w 2427"/>
                <a:gd name="connsiteY388" fmla="*/ 720 h 1469"/>
                <a:gd name="connsiteX389" fmla="*/ 1701 w 2427"/>
                <a:gd name="connsiteY389" fmla="*/ 765 h 1469"/>
                <a:gd name="connsiteX390" fmla="*/ 1719 w 2427"/>
                <a:gd name="connsiteY390" fmla="*/ 723 h 1469"/>
                <a:gd name="connsiteX391" fmla="*/ 1735 w 2427"/>
                <a:gd name="connsiteY391" fmla="*/ 774 h 1469"/>
                <a:gd name="connsiteX392" fmla="*/ 1731 w 2427"/>
                <a:gd name="connsiteY392" fmla="*/ 726 h 1469"/>
                <a:gd name="connsiteX393" fmla="*/ 1731 w 2427"/>
                <a:gd name="connsiteY393" fmla="*/ 735 h 1469"/>
                <a:gd name="connsiteX394" fmla="*/ 1743 w 2427"/>
                <a:gd name="connsiteY394" fmla="*/ 738 h 1469"/>
                <a:gd name="connsiteX395" fmla="*/ 1755 w 2427"/>
                <a:gd name="connsiteY395" fmla="*/ 774 h 1469"/>
                <a:gd name="connsiteX396" fmla="*/ 1664 w 2427"/>
                <a:gd name="connsiteY396" fmla="*/ 732 h 1469"/>
                <a:gd name="connsiteX397" fmla="*/ 1659 w 2427"/>
                <a:gd name="connsiteY397" fmla="*/ 774 h 1469"/>
                <a:gd name="connsiteX398" fmla="*/ 1707 w 2427"/>
                <a:gd name="connsiteY398" fmla="*/ 738 h 1469"/>
                <a:gd name="connsiteX399" fmla="*/ 1743 w 2427"/>
                <a:gd name="connsiteY399" fmla="*/ 762 h 1469"/>
                <a:gd name="connsiteX400" fmla="*/ 1752 w 2427"/>
                <a:gd name="connsiteY400" fmla="*/ 729 h 1469"/>
                <a:gd name="connsiteX401" fmla="*/ 1836 w 2427"/>
                <a:gd name="connsiteY401" fmla="*/ 747 h 1469"/>
                <a:gd name="connsiteX402" fmla="*/ 1707 w 2427"/>
                <a:gd name="connsiteY402" fmla="*/ 741 h 1469"/>
                <a:gd name="connsiteX403" fmla="*/ 1722 w 2427"/>
                <a:gd name="connsiteY403" fmla="*/ 738 h 1469"/>
                <a:gd name="connsiteX404" fmla="*/ 1857 w 2427"/>
                <a:gd name="connsiteY404" fmla="*/ 735 h 1469"/>
                <a:gd name="connsiteX405" fmla="*/ 1830 w 2427"/>
                <a:gd name="connsiteY405" fmla="*/ 697 h 1469"/>
                <a:gd name="connsiteX406" fmla="*/ 2013 w 2427"/>
                <a:gd name="connsiteY406" fmla="*/ 780 h 1469"/>
                <a:gd name="connsiteX407" fmla="*/ 1920 w 2427"/>
                <a:gd name="connsiteY407" fmla="*/ 774 h 1469"/>
                <a:gd name="connsiteX408" fmla="*/ 1830 w 2427"/>
                <a:gd name="connsiteY408" fmla="*/ 741 h 1469"/>
                <a:gd name="connsiteX409" fmla="*/ 1796 w 2427"/>
                <a:gd name="connsiteY409" fmla="*/ 738 h 1469"/>
                <a:gd name="connsiteX410" fmla="*/ 1797 w 2427"/>
                <a:gd name="connsiteY410" fmla="*/ 738 h 1469"/>
                <a:gd name="connsiteX411" fmla="*/ 1729 w 2427"/>
                <a:gd name="connsiteY411" fmla="*/ 703 h 1469"/>
                <a:gd name="connsiteX412" fmla="*/ 1791 w 2427"/>
                <a:gd name="connsiteY412" fmla="*/ 708 h 1469"/>
                <a:gd name="connsiteX413" fmla="*/ 1583 w 2427"/>
                <a:gd name="connsiteY413" fmla="*/ 794 h 1469"/>
                <a:gd name="connsiteX414" fmla="*/ 1735 w 2427"/>
                <a:gd name="connsiteY414" fmla="*/ 749 h 1469"/>
                <a:gd name="connsiteX415" fmla="*/ 1392 w 2427"/>
                <a:gd name="connsiteY415" fmla="*/ 973 h 1469"/>
                <a:gd name="connsiteX416" fmla="*/ 1454 w 2427"/>
                <a:gd name="connsiteY416" fmla="*/ 925 h 1469"/>
                <a:gd name="connsiteX417" fmla="*/ 1542 w 2427"/>
                <a:gd name="connsiteY417" fmla="*/ 915 h 1469"/>
                <a:gd name="connsiteX418" fmla="*/ 1410 w 2427"/>
                <a:gd name="connsiteY418" fmla="*/ 840 h 1469"/>
                <a:gd name="connsiteX419" fmla="*/ 1494 w 2427"/>
                <a:gd name="connsiteY419" fmla="*/ 1011 h 1469"/>
                <a:gd name="connsiteX420" fmla="*/ 1416 w 2427"/>
                <a:gd name="connsiteY420" fmla="*/ 879 h 1469"/>
                <a:gd name="connsiteX421" fmla="*/ 1401 w 2427"/>
                <a:gd name="connsiteY421" fmla="*/ 837 h 1469"/>
                <a:gd name="connsiteX422" fmla="*/ 1454 w 2427"/>
                <a:gd name="connsiteY422" fmla="*/ 840 h 1469"/>
                <a:gd name="connsiteX423" fmla="*/ 1454 w 2427"/>
                <a:gd name="connsiteY423" fmla="*/ 918 h 1469"/>
                <a:gd name="connsiteX424" fmla="*/ 1380 w 2427"/>
                <a:gd name="connsiteY424" fmla="*/ 967 h 1469"/>
                <a:gd name="connsiteX425" fmla="*/ 1436 w 2427"/>
                <a:gd name="connsiteY425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094 w 2427"/>
                <a:gd name="connsiteY30" fmla="*/ 915 h 1469"/>
                <a:gd name="connsiteX31" fmla="*/ 2163 w 2427"/>
                <a:gd name="connsiteY31" fmla="*/ 913 h 1469"/>
                <a:gd name="connsiteX32" fmla="*/ 2217 w 2427"/>
                <a:gd name="connsiteY32" fmla="*/ 948 h 1469"/>
                <a:gd name="connsiteX33" fmla="*/ 2194 w 2427"/>
                <a:gd name="connsiteY33" fmla="*/ 1057 h 1469"/>
                <a:gd name="connsiteX34" fmla="*/ 2203 w 2427"/>
                <a:gd name="connsiteY34" fmla="*/ 903 h 1469"/>
                <a:gd name="connsiteX35" fmla="*/ 2205 w 2427"/>
                <a:gd name="connsiteY35" fmla="*/ 947 h 1469"/>
                <a:gd name="connsiteX36" fmla="*/ 2158 w 2427"/>
                <a:gd name="connsiteY36" fmla="*/ 996 h 1469"/>
                <a:gd name="connsiteX37" fmla="*/ 2160 w 2427"/>
                <a:gd name="connsiteY37" fmla="*/ 949 h 1469"/>
                <a:gd name="connsiteX38" fmla="*/ 2166 w 2427"/>
                <a:gd name="connsiteY38" fmla="*/ 948 h 1469"/>
                <a:gd name="connsiteX39" fmla="*/ 2201 w 2427"/>
                <a:gd name="connsiteY39" fmla="*/ 996 h 1469"/>
                <a:gd name="connsiteX40" fmla="*/ 2205 w 2427"/>
                <a:gd name="connsiteY40" fmla="*/ 902 h 1469"/>
                <a:gd name="connsiteX41" fmla="*/ 2205 w 2427"/>
                <a:gd name="connsiteY41" fmla="*/ 948 h 1469"/>
                <a:gd name="connsiteX42" fmla="*/ 2203 w 2427"/>
                <a:gd name="connsiteY42" fmla="*/ 1129 h 1469"/>
                <a:gd name="connsiteX43" fmla="*/ 2205 w 2427"/>
                <a:gd name="connsiteY43" fmla="*/ 1082 h 1469"/>
                <a:gd name="connsiteX44" fmla="*/ 2201 w 2427"/>
                <a:gd name="connsiteY44" fmla="*/ 1084 h 1469"/>
                <a:gd name="connsiteX45" fmla="*/ 2208 w 2427"/>
                <a:gd name="connsiteY45" fmla="*/ 1083 h 1469"/>
                <a:gd name="connsiteX46" fmla="*/ 2205 w 2427"/>
                <a:gd name="connsiteY46" fmla="*/ 1080 h 1469"/>
                <a:gd name="connsiteX47" fmla="*/ 2199 w 2427"/>
                <a:gd name="connsiteY47" fmla="*/ 1080 h 1469"/>
                <a:gd name="connsiteX48" fmla="*/ 2171 w 2427"/>
                <a:gd name="connsiteY48" fmla="*/ 1224 h 1469"/>
                <a:gd name="connsiteX49" fmla="*/ 2213 w 2427"/>
                <a:gd name="connsiteY49" fmla="*/ 1179 h 1469"/>
                <a:gd name="connsiteX50" fmla="*/ 2183 w 2427"/>
                <a:gd name="connsiteY50" fmla="*/ 1219 h 1469"/>
                <a:gd name="connsiteX51" fmla="*/ 2195 w 2427"/>
                <a:gd name="connsiteY51" fmla="*/ 1213 h 1469"/>
                <a:gd name="connsiteX52" fmla="*/ 2207 w 2427"/>
                <a:gd name="connsiteY52" fmla="*/ 1208 h 1469"/>
                <a:gd name="connsiteX53" fmla="*/ 2218 w 2427"/>
                <a:gd name="connsiteY53" fmla="*/ 1203 h 1469"/>
                <a:gd name="connsiteX54" fmla="*/ 2230 w 2427"/>
                <a:gd name="connsiteY54" fmla="*/ 1197 h 1469"/>
                <a:gd name="connsiteX55" fmla="*/ 2241 w 2427"/>
                <a:gd name="connsiteY55" fmla="*/ 1191 h 1469"/>
                <a:gd name="connsiteX56" fmla="*/ 2251 w 2427"/>
                <a:gd name="connsiteY56" fmla="*/ 1185 h 1469"/>
                <a:gd name="connsiteX57" fmla="*/ 2261 w 2427"/>
                <a:gd name="connsiteY57" fmla="*/ 1178 h 1469"/>
                <a:gd name="connsiteX58" fmla="*/ 2279 w 2427"/>
                <a:gd name="connsiteY58" fmla="*/ 1160 h 1469"/>
                <a:gd name="connsiteX59" fmla="*/ 2294 w 2427"/>
                <a:gd name="connsiteY59" fmla="*/ 1138 h 1469"/>
                <a:gd name="connsiteX60" fmla="*/ 2307 w 2427"/>
                <a:gd name="connsiteY60" fmla="*/ 1111 h 1469"/>
                <a:gd name="connsiteX61" fmla="*/ 2317 w 2427"/>
                <a:gd name="connsiteY61" fmla="*/ 1082 h 1469"/>
                <a:gd name="connsiteX62" fmla="*/ 2324 w 2427"/>
                <a:gd name="connsiteY62" fmla="*/ 1051 h 1469"/>
                <a:gd name="connsiteX63" fmla="*/ 2328 w 2427"/>
                <a:gd name="connsiteY63" fmla="*/ 1018 h 1469"/>
                <a:gd name="connsiteX64" fmla="*/ 2331 w 2427"/>
                <a:gd name="connsiteY64" fmla="*/ 985 h 1469"/>
                <a:gd name="connsiteX65" fmla="*/ 2331 w 2427"/>
                <a:gd name="connsiteY65" fmla="*/ 954 h 1469"/>
                <a:gd name="connsiteX66" fmla="*/ 2329 w 2427"/>
                <a:gd name="connsiteY66" fmla="*/ 927 h 1469"/>
                <a:gd name="connsiteX67" fmla="*/ 2327 w 2427"/>
                <a:gd name="connsiteY67" fmla="*/ 899 h 1469"/>
                <a:gd name="connsiteX68" fmla="*/ 2322 w 2427"/>
                <a:gd name="connsiteY68" fmla="*/ 871 h 1469"/>
                <a:gd name="connsiteX69" fmla="*/ 2315 w 2427"/>
                <a:gd name="connsiteY69" fmla="*/ 844 h 1469"/>
                <a:gd name="connsiteX70" fmla="*/ 2307 w 2427"/>
                <a:gd name="connsiteY70" fmla="*/ 819 h 1469"/>
                <a:gd name="connsiteX71" fmla="*/ 2297 w 2427"/>
                <a:gd name="connsiteY71" fmla="*/ 796 h 1469"/>
                <a:gd name="connsiteX72" fmla="*/ 2284 w 2427"/>
                <a:gd name="connsiteY72" fmla="*/ 777 h 1469"/>
                <a:gd name="connsiteX73" fmla="*/ 2269 w 2427"/>
                <a:gd name="connsiteY73" fmla="*/ 762 h 1469"/>
                <a:gd name="connsiteX74" fmla="*/ 2242 w 2427"/>
                <a:gd name="connsiteY74" fmla="*/ 743 h 1469"/>
                <a:gd name="connsiteX75" fmla="*/ 2213 w 2427"/>
                <a:gd name="connsiteY75" fmla="*/ 725 h 1469"/>
                <a:gd name="connsiteX76" fmla="*/ 2181 w 2427"/>
                <a:gd name="connsiteY76" fmla="*/ 706 h 1469"/>
                <a:gd name="connsiteX77" fmla="*/ 2147 w 2427"/>
                <a:gd name="connsiteY77" fmla="*/ 688 h 1469"/>
                <a:gd name="connsiteX78" fmla="*/ 2112 w 2427"/>
                <a:gd name="connsiteY78" fmla="*/ 672 h 1469"/>
                <a:gd name="connsiteX79" fmla="*/ 2074 w 2427"/>
                <a:gd name="connsiteY79" fmla="*/ 656 h 1469"/>
                <a:gd name="connsiteX80" fmla="*/ 2034 w 2427"/>
                <a:gd name="connsiteY80" fmla="*/ 640 h 1469"/>
                <a:gd name="connsiteX81" fmla="*/ 1993 w 2427"/>
                <a:gd name="connsiteY81" fmla="*/ 625 h 1469"/>
                <a:gd name="connsiteX82" fmla="*/ 1950 w 2427"/>
                <a:gd name="connsiteY82" fmla="*/ 611 h 1469"/>
                <a:gd name="connsiteX83" fmla="*/ 1904 w 2427"/>
                <a:gd name="connsiteY83" fmla="*/ 598 h 1469"/>
                <a:gd name="connsiteX84" fmla="*/ 1857 w 2427"/>
                <a:gd name="connsiteY84" fmla="*/ 585 h 1469"/>
                <a:gd name="connsiteX85" fmla="*/ 1808 w 2427"/>
                <a:gd name="connsiteY85" fmla="*/ 574 h 1469"/>
                <a:gd name="connsiteX86" fmla="*/ 1758 w 2427"/>
                <a:gd name="connsiteY86" fmla="*/ 563 h 1469"/>
                <a:gd name="connsiteX87" fmla="*/ 1707 w 2427"/>
                <a:gd name="connsiteY87" fmla="*/ 553 h 1469"/>
                <a:gd name="connsiteX88" fmla="*/ 1654 w 2427"/>
                <a:gd name="connsiteY88" fmla="*/ 543 h 1469"/>
                <a:gd name="connsiteX89" fmla="*/ 1599 w 2427"/>
                <a:gd name="connsiteY89" fmla="*/ 535 h 1469"/>
                <a:gd name="connsiteX90" fmla="*/ 1599 w 2427"/>
                <a:gd name="connsiteY90" fmla="*/ 535 h 1469"/>
                <a:gd name="connsiteX91" fmla="*/ 1595 w 2427"/>
                <a:gd name="connsiteY91" fmla="*/ 471 h 1469"/>
                <a:gd name="connsiteX92" fmla="*/ 1487 w 2427"/>
                <a:gd name="connsiteY92" fmla="*/ 471 h 1469"/>
                <a:gd name="connsiteX93" fmla="*/ 1496 w 2427"/>
                <a:gd name="connsiteY93" fmla="*/ 637 h 1469"/>
                <a:gd name="connsiteX94" fmla="*/ 1491 w 2427"/>
                <a:gd name="connsiteY94" fmla="*/ 638 h 1469"/>
                <a:gd name="connsiteX95" fmla="*/ 1487 w 2427"/>
                <a:gd name="connsiteY95" fmla="*/ 639 h 1469"/>
                <a:gd name="connsiteX96" fmla="*/ 1482 w 2427"/>
                <a:gd name="connsiteY96" fmla="*/ 640 h 1469"/>
                <a:gd name="connsiteX97" fmla="*/ 1477 w 2427"/>
                <a:gd name="connsiteY97" fmla="*/ 642 h 1469"/>
                <a:gd name="connsiteX98" fmla="*/ 1473 w 2427"/>
                <a:gd name="connsiteY98" fmla="*/ 644 h 1469"/>
                <a:gd name="connsiteX99" fmla="*/ 1468 w 2427"/>
                <a:gd name="connsiteY99" fmla="*/ 645 h 1469"/>
                <a:gd name="connsiteX100" fmla="*/ 1462 w 2427"/>
                <a:gd name="connsiteY100" fmla="*/ 646 h 1469"/>
                <a:gd name="connsiteX101" fmla="*/ 1458 w 2427"/>
                <a:gd name="connsiteY101" fmla="*/ 647 h 1469"/>
                <a:gd name="connsiteX102" fmla="*/ 1467 w 2427"/>
                <a:gd name="connsiteY102" fmla="*/ 643 h 1469"/>
                <a:gd name="connsiteX103" fmla="*/ 1418 w 2427"/>
                <a:gd name="connsiteY103" fmla="*/ 561 h 1469"/>
                <a:gd name="connsiteX104" fmla="*/ 1405 w 2427"/>
                <a:gd name="connsiteY104" fmla="*/ 452 h 1469"/>
                <a:gd name="connsiteX105" fmla="*/ 1417 w 2427"/>
                <a:gd name="connsiteY105" fmla="*/ 442 h 1469"/>
                <a:gd name="connsiteX106" fmla="*/ 1427 w 2427"/>
                <a:gd name="connsiteY106" fmla="*/ 430 h 1469"/>
                <a:gd name="connsiteX107" fmla="*/ 1438 w 2427"/>
                <a:gd name="connsiteY107" fmla="*/ 417 h 1469"/>
                <a:gd name="connsiteX108" fmla="*/ 1447 w 2427"/>
                <a:gd name="connsiteY108" fmla="*/ 403 h 1469"/>
                <a:gd name="connsiteX109" fmla="*/ 1456 w 2427"/>
                <a:gd name="connsiteY109" fmla="*/ 388 h 1469"/>
                <a:gd name="connsiteX110" fmla="*/ 1465 w 2427"/>
                <a:gd name="connsiteY110" fmla="*/ 372 h 1469"/>
                <a:gd name="connsiteX111" fmla="*/ 1472 w 2427"/>
                <a:gd name="connsiteY111" fmla="*/ 354 h 1469"/>
                <a:gd name="connsiteX112" fmla="*/ 1479 w 2427"/>
                <a:gd name="connsiteY112" fmla="*/ 337 h 1469"/>
                <a:gd name="connsiteX113" fmla="*/ 1487 w 2427"/>
                <a:gd name="connsiteY113" fmla="*/ 471 h 1469"/>
                <a:gd name="connsiteX114" fmla="*/ 1595 w 2427"/>
                <a:gd name="connsiteY114" fmla="*/ 471 h 1469"/>
                <a:gd name="connsiteX115" fmla="*/ 1585 w 2427"/>
                <a:gd name="connsiteY115" fmla="*/ 273 h 1469"/>
                <a:gd name="connsiteX116" fmla="*/ 1584 w 2427"/>
                <a:gd name="connsiteY116" fmla="*/ 265 h 1469"/>
                <a:gd name="connsiteX117" fmla="*/ 1580 w 2427"/>
                <a:gd name="connsiteY117" fmla="*/ 257 h 1469"/>
                <a:gd name="connsiteX118" fmla="*/ 1576 w 2427"/>
                <a:gd name="connsiteY118" fmla="*/ 250 h 1469"/>
                <a:gd name="connsiteX119" fmla="*/ 1570 w 2427"/>
                <a:gd name="connsiteY119" fmla="*/ 243 h 1469"/>
                <a:gd name="connsiteX120" fmla="*/ 1563 w 2427"/>
                <a:gd name="connsiteY120" fmla="*/ 237 h 1469"/>
                <a:gd name="connsiteX121" fmla="*/ 1556 w 2427"/>
                <a:gd name="connsiteY121" fmla="*/ 234 h 1469"/>
                <a:gd name="connsiteX122" fmla="*/ 1546 w 2427"/>
                <a:gd name="connsiteY122" fmla="*/ 231 h 1469"/>
                <a:gd name="connsiteX123" fmla="*/ 1538 w 2427"/>
                <a:gd name="connsiteY123" fmla="*/ 230 h 1469"/>
                <a:gd name="connsiteX124" fmla="*/ 1517 w 2427"/>
                <a:gd name="connsiteY124" fmla="*/ 230 h 1469"/>
                <a:gd name="connsiteX125" fmla="*/ 1511 w 2427"/>
                <a:gd name="connsiteY125" fmla="*/ 230 h 1469"/>
                <a:gd name="connsiteX126" fmla="*/ 1505 w 2427"/>
                <a:gd name="connsiteY126" fmla="*/ 231 h 1469"/>
                <a:gd name="connsiteX127" fmla="*/ 1501 w 2427"/>
                <a:gd name="connsiteY127" fmla="*/ 234 h 1469"/>
                <a:gd name="connsiteX128" fmla="*/ 1495 w 2427"/>
                <a:gd name="connsiteY128" fmla="*/ 236 h 1469"/>
                <a:gd name="connsiteX129" fmla="*/ 1495 w 2427"/>
                <a:gd name="connsiteY129" fmla="*/ 236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5 w 2427"/>
                <a:gd name="connsiteY132" fmla="*/ 235 h 1469"/>
                <a:gd name="connsiteX133" fmla="*/ 1493 w 2427"/>
                <a:gd name="connsiteY133" fmla="*/ 212 h 1469"/>
                <a:gd name="connsiteX134" fmla="*/ 1488 w 2427"/>
                <a:gd name="connsiteY134" fmla="*/ 188 h 1469"/>
                <a:gd name="connsiteX135" fmla="*/ 1481 w 2427"/>
                <a:gd name="connsiteY135" fmla="*/ 166 h 1469"/>
                <a:gd name="connsiteX136" fmla="*/ 1473 w 2427"/>
                <a:gd name="connsiteY136" fmla="*/ 145 h 1469"/>
                <a:gd name="connsiteX137" fmla="*/ 1462 w 2427"/>
                <a:gd name="connsiteY137" fmla="*/ 124 h 1469"/>
                <a:gd name="connsiteX138" fmla="*/ 1449 w 2427"/>
                <a:gd name="connsiteY138" fmla="*/ 105 h 1469"/>
                <a:gd name="connsiteX139" fmla="*/ 1434 w 2427"/>
                <a:gd name="connsiteY139" fmla="*/ 86 h 1469"/>
                <a:gd name="connsiteX140" fmla="*/ 1418 w 2427"/>
                <a:gd name="connsiteY140" fmla="*/ 69 h 1469"/>
                <a:gd name="connsiteX141" fmla="*/ 1399 w 2427"/>
                <a:gd name="connsiteY141" fmla="*/ 54 h 1469"/>
                <a:gd name="connsiteX142" fmla="*/ 1379 w 2427"/>
                <a:gd name="connsiteY142" fmla="*/ 40 h 1469"/>
                <a:gd name="connsiteX143" fmla="*/ 1359 w 2427"/>
                <a:gd name="connsiteY143" fmla="*/ 28 h 1469"/>
                <a:gd name="connsiteX144" fmla="*/ 1338 w 2427"/>
                <a:gd name="connsiteY144" fmla="*/ 18 h 1469"/>
                <a:gd name="connsiteX145" fmla="*/ 1316 w 2427"/>
                <a:gd name="connsiteY145" fmla="*/ 11 h 1469"/>
                <a:gd name="connsiteX146" fmla="*/ 1294 w 2427"/>
                <a:gd name="connsiteY146" fmla="*/ 5 h 1469"/>
                <a:gd name="connsiteX147" fmla="*/ 1271 w 2427"/>
                <a:gd name="connsiteY147" fmla="*/ 1 h 1469"/>
                <a:gd name="connsiteX148" fmla="*/ 1247 w 2427"/>
                <a:gd name="connsiteY148" fmla="*/ 0 h 1469"/>
                <a:gd name="connsiteX149" fmla="*/ 1225 w 2427"/>
                <a:gd name="connsiteY149" fmla="*/ 1 h 1469"/>
                <a:gd name="connsiteX150" fmla="*/ 1204 w 2427"/>
                <a:gd name="connsiteY150" fmla="*/ 4 h 1469"/>
                <a:gd name="connsiteX151" fmla="*/ 1183 w 2427"/>
                <a:gd name="connsiteY151" fmla="*/ 9 h 1469"/>
                <a:gd name="connsiteX152" fmla="*/ 1163 w 2427"/>
                <a:gd name="connsiteY152" fmla="*/ 15 h 1469"/>
                <a:gd name="connsiteX153" fmla="*/ 1144 w 2427"/>
                <a:gd name="connsiteY153" fmla="*/ 25 h 1469"/>
                <a:gd name="connsiteX154" fmla="*/ 1127 w 2427"/>
                <a:gd name="connsiteY154" fmla="*/ 34 h 1469"/>
                <a:gd name="connsiteX155" fmla="*/ 1110 w 2427"/>
                <a:gd name="connsiteY155" fmla="*/ 46 h 1469"/>
                <a:gd name="connsiteX156" fmla="*/ 1095 w 2427"/>
                <a:gd name="connsiteY156" fmla="*/ 60 h 1469"/>
                <a:gd name="connsiteX157" fmla="*/ 1080 w 2427"/>
                <a:gd name="connsiteY157" fmla="*/ 74 h 1469"/>
                <a:gd name="connsiteX158" fmla="*/ 1068 w 2427"/>
                <a:gd name="connsiteY158" fmla="*/ 90 h 1469"/>
                <a:gd name="connsiteX159" fmla="*/ 1057 w 2427"/>
                <a:gd name="connsiteY159" fmla="*/ 106 h 1469"/>
                <a:gd name="connsiteX160" fmla="*/ 1047 w 2427"/>
                <a:gd name="connsiteY160" fmla="*/ 125 h 1469"/>
                <a:gd name="connsiteX161" fmla="*/ 1039 w 2427"/>
                <a:gd name="connsiteY161" fmla="*/ 144 h 1469"/>
                <a:gd name="connsiteX162" fmla="*/ 1033 w 2427"/>
                <a:gd name="connsiteY162" fmla="*/ 164 h 1469"/>
                <a:gd name="connsiteX163" fmla="*/ 1029 w 2427"/>
                <a:gd name="connsiteY163" fmla="*/ 185 h 1469"/>
                <a:gd name="connsiteX164" fmla="*/ 1026 w 2427"/>
                <a:gd name="connsiteY164" fmla="*/ 207 h 1469"/>
                <a:gd name="connsiteX165" fmla="*/ 1003 w 2427"/>
                <a:gd name="connsiteY165" fmla="*/ 227 h 1469"/>
                <a:gd name="connsiteX166" fmla="*/ 976 w 2427"/>
                <a:gd name="connsiteY166" fmla="*/ 251 h 1469"/>
                <a:gd name="connsiteX167" fmla="*/ 947 w 2427"/>
                <a:gd name="connsiteY167" fmla="*/ 279 h 1469"/>
                <a:gd name="connsiteX168" fmla="*/ 919 w 2427"/>
                <a:gd name="connsiteY168" fmla="*/ 309 h 1469"/>
                <a:gd name="connsiteX169" fmla="*/ 893 w 2427"/>
                <a:gd name="connsiteY169" fmla="*/ 338 h 1469"/>
                <a:gd name="connsiteX170" fmla="*/ 873 w 2427"/>
                <a:gd name="connsiteY170" fmla="*/ 366 h 1469"/>
                <a:gd name="connsiteX171" fmla="*/ 860 w 2427"/>
                <a:gd name="connsiteY171" fmla="*/ 391 h 1469"/>
                <a:gd name="connsiteX172" fmla="*/ 858 w 2427"/>
                <a:gd name="connsiteY172" fmla="*/ 414 h 1469"/>
                <a:gd name="connsiteX173" fmla="*/ 860 w 2427"/>
                <a:gd name="connsiteY173" fmla="*/ 422 h 1469"/>
                <a:gd name="connsiteX174" fmla="*/ 864 w 2427"/>
                <a:gd name="connsiteY174" fmla="*/ 429 h 1469"/>
                <a:gd name="connsiteX175" fmla="*/ 870 w 2427"/>
                <a:gd name="connsiteY175" fmla="*/ 435 h 1469"/>
                <a:gd name="connsiteX176" fmla="*/ 877 w 2427"/>
                <a:gd name="connsiteY176" fmla="*/ 439 h 1469"/>
                <a:gd name="connsiteX177" fmla="*/ 887 w 2427"/>
                <a:gd name="connsiteY177" fmla="*/ 444 h 1469"/>
                <a:gd name="connsiteX178" fmla="*/ 898 w 2427"/>
                <a:gd name="connsiteY178" fmla="*/ 449 h 1469"/>
                <a:gd name="connsiteX179" fmla="*/ 911 w 2427"/>
                <a:gd name="connsiteY179" fmla="*/ 452 h 1469"/>
                <a:gd name="connsiteX180" fmla="*/ 923 w 2427"/>
                <a:gd name="connsiteY180" fmla="*/ 456 h 1469"/>
                <a:gd name="connsiteX181" fmla="*/ 936 w 2427"/>
                <a:gd name="connsiteY181" fmla="*/ 459 h 1469"/>
                <a:gd name="connsiteX182" fmla="*/ 950 w 2427"/>
                <a:gd name="connsiteY182" fmla="*/ 462 h 1469"/>
                <a:gd name="connsiteX183" fmla="*/ 964 w 2427"/>
                <a:gd name="connsiteY183" fmla="*/ 465 h 1469"/>
                <a:gd name="connsiteX184" fmla="*/ 978 w 2427"/>
                <a:gd name="connsiteY184" fmla="*/ 466 h 1469"/>
                <a:gd name="connsiteX185" fmla="*/ 991 w 2427"/>
                <a:gd name="connsiteY185" fmla="*/ 469 h 1469"/>
                <a:gd name="connsiteX186" fmla="*/ 1005 w 2427"/>
                <a:gd name="connsiteY186" fmla="*/ 470 h 1469"/>
                <a:gd name="connsiteX187" fmla="*/ 1018 w 2427"/>
                <a:gd name="connsiteY187" fmla="*/ 472 h 1469"/>
                <a:gd name="connsiteX188" fmla="*/ 1030 w 2427"/>
                <a:gd name="connsiteY188" fmla="*/ 473 h 1469"/>
                <a:gd name="connsiteX189" fmla="*/ 1041 w 2427"/>
                <a:gd name="connsiteY189" fmla="*/ 473 h 1469"/>
                <a:gd name="connsiteX190" fmla="*/ 1052 w 2427"/>
                <a:gd name="connsiteY190" fmla="*/ 474 h 1469"/>
                <a:gd name="connsiteX191" fmla="*/ 1061 w 2427"/>
                <a:gd name="connsiteY191" fmla="*/ 476 h 1469"/>
                <a:gd name="connsiteX192" fmla="*/ 1069 w 2427"/>
                <a:gd name="connsiteY192" fmla="*/ 476 h 1469"/>
                <a:gd name="connsiteX193" fmla="*/ 1082 w 2427"/>
                <a:gd name="connsiteY193" fmla="*/ 589 h 1469"/>
                <a:gd name="connsiteX194" fmla="*/ 1082 w 2427"/>
                <a:gd name="connsiteY194" fmla="*/ 593 h 1469"/>
                <a:gd name="connsiteX195" fmla="*/ 1074 w 2427"/>
                <a:gd name="connsiteY195" fmla="*/ 590 h 1469"/>
                <a:gd name="connsiteX196" fmla="*/ 1067 w 2427"/>
                <a:gd name="connsiteY196" fmla="*/ 588 h 1469"/>
                <a:gd name="connsiteX197" fmla="*/ 1059 w 2427"/>
                <a:gd name="connsiteY197" fmla="*/ 588 h 1469"/>
                <a:gd name="connsiteX198" fmla="*/ 1051 w 2427"/>
                <a:gd name="connsiteY198" fmla="*/ 590 h 1469"/>
                <a:gd name="connsiteX199" fmla="*/ 1046 w 2427"/>
                <a:gd name="connsiteY199" fmla="*/ 591 h 1469"/>
                <a:gd name="connsiteX200" fmla="*/ 1043 w 2427"/>
                <a:gd name="connsiteY200" fmla="*/ 593 h 1469"/>
                <a:gd name="connsiteX201" fmla="*/ 1039 w 2427"/>
                <a:gd name="connsiteY201" fmla="*/ 594 h 1469"/>
                <a:gd name="connsiteX202" fmla="*/ 1037 w 2427"/>
                <a:gd name="connsiteY202" fmla="*/ 595 h 1469"/>
                <a:gd name="connsiteX203" fmla="*/ 969 w 2427"/>
                <a:gd name="connsiteY203" fmla="*/ 501 h 1469"/>
                <a:gd name="connsiteX204" fmla="*/ 968 w 2427"/>
                <a:gd name="connsiteY204" fmla="*/ 500 h 1469"/>
                <a:gd name="connsiteX205" fmla="*/ 963 w 2427"/>
                <a:gd name="connsiteY205" fmla="*/ 497 h 1469"/>
                <a:gd name="connsiteX206" fmla="*/ 957 w 2427"/>
                <a:gd name="connsiteY206" fmla="*/ 493 h 1469"/>
                <a:gd name="connsiteX207" fmla="*/ 951 w 2427"/>
                <a:gd name="connsiteY207" fmla="*/ 491 h 1469"/>
                <a:gd name="connsiteX208" fmla="*/ 943 w 2427"/>
                <a:gd name="connsiteY208" fmla="*/ 488 h 1469"/>
                <a:gd name="connsiteX209" fmla="*/ 936 w 2427"/>
                <a:gd name="connsiteY209" fmla="*/ 488 h 1469"/>
                <a:gd name="connsiteX210" fmla="*/ 928 w 2427"/>
                <a:gd name="connsiteY210" fmla="*/ 491 h 1469"/>
                <a:gd name="connsiteX211" fmla="*/ 920 w 2427"/>
                <a:gd name="connsiteY211" fmla="*/ 493 h 1469"/>
                <a:gd name="connsiteX212" fmla="*/ 912 w 2427"/>
                <a:gd name="connsiteY212" fmla="*/ 499 h 1469"/>
                <a:gd name="connsiteX213" fmla="*/ 900 w 2427"/>
                <a:gd name="connsiteY213" fmla="*/ 514 h 1469"/>
                <a:gd name="connsiteX214" fmla="*/ 897 w 2427"/>
                <a:gd name="connsiteY214" fmla="*/ 529 h 1469"/>
                <a:gd name="connsiteX215" fmla="*/ 899 w 2427"/>
                <a:gd name="connsiteY215" fmla="*/ 543 h 1469"/>
                <a:gd name="connsiteX216" fmla="*/ 904 w 2427"/>
                <a:gd name="connsiteY216" fmla="*/ 554 h 1469"/>
                <a:gd name="connsiteX217" fmla="*/ 906 w 2427"/>
                <a:gd name="connsiteY217" fmla="*/ 557 h 1469"/>
                <a:gd name="connsiteX218" fmla="*/ 912 w 2427"/>
                <a:gd name="connsiteY218" fmla="*/ 564 h 1469"/>
                <a:gd name="connsiteX219" fmla="*/ 920 w 2427"/>
                <a:gd name="connsiteY219" fmla="*/ 576 h 1469"/>
                <a:gd name="connsiteX220" fmla="*/ 930 w 2427"/>
                <a:gd name="connsiteY220" fmla="*/ 590 h 1469"/>
                <a:gd name="connsiteX221" fmla="*/ 941 w 2427"/>
                <a:gd name="connsiteY221" fmla="*/ 604 h 1469"/>
                <a:gd name="connsiteX222" fmla="*/ 953 w 2427"/>
                <a:gd name="connsiteY222" fmla="*/ 619 h 1469"/>
                <a:gd name="connsiteX223" fmla="*/ 962 w 2427"/>
                <a:gd name="connsiteY223" fmla="*/ 632 h 1469"/>
                <a:gd name="connsiteX224" fmla="*/ 970 w 2427"/>
                <a:gd name="connsiteY224" fmla="*/ 643 h 1469"/>
                <a:gd name="connsiteX225" fmla="*/ 944 w 2427"/>
                <a:gd name="connsiteY225" fmla="*/ 636 h 1469"/>
                <a:gd name="connsiteX226" fmla="*/ 922 w 2427"/>
                <a:gd name="connsiteY226" fmla="*/ 628 h 1469"/>
                <a:gd name="connsiteX227" fmla="*/ 902 w 2427"/>
                <a:gd name="connsiteY227" fmla="*/ 618 h 1469"/>
                <a:gd name="connsiteX228" fmla="*/ 886 w 2427"/>
                <a:gd name="connsiteY228" fmla="*/ 609 h 1469"/>
                <a:gd name="connsiteX229" fmla="*/ 873 w 2427"/>
                <a:gd name="connsiteY229" fmla="*/ 600 h 1469"/>
                <a:gd name="connsiteX230" fmla="*/ 863 w 2427"/>
                <a:gd name="connsiteY230" fmla="*/ 589 h 1469"/>
                <a:gd name="connsiteX231" fmla="*/ 857 w 2427"/>
                <a:gd name="connsiteY231" fmla="*/ 578 h 1469"/>
                <a:gd name="connsiteX232" fmla="*/ 854 w 2427"/>
                <a:gd name="connsiteY232" fmla="*/ 567 h 1469"/>
                <a:gd name="connsiteX233" fmla="*/ 853 w 2427"/>
                <a:gd name="connsiteY233" fmla="*/ 559 h 1469"/>
                <a:gd name="connsiteX234" fmla="*/ 853 w 2427"/>
                <a:gd name="connsiteY234" fmla="*/ 552 h 1469"/>
                <a:gd name="connsiteX235" fmla="*/ 853 w 2427"/>
                <a:gd name="connsiteY235" fmla="*/ 545 h 1469"/>
                <a:gd name="connsiteX236" fmla="*/ 854 w 2427"/>
                <a:gd name="connsiteY236" fmla="*/ 538 h 1469"/>
                <a:gd name="connsiteX237" fmla="*/ 856 w 2427"/>
                <a:gd name="connsiteY237" fmla="*/ 518 h 1469"/>
                <a:gd name="connsiteX238" fmla="*/ 837 w 2427"/>
                <a:gd name="connsiteY238" fmla="*/ 520 h 1469"/>
                <a:gd name="connsiteX239" fmla="*/ 802 w 2427"/>
                <a:gd name="connsiteY239" fmla="*/ 524 h 1469"/>
                <a:gd name="connsiteX240" fmla="*/ 767 w 2427"/>
                <a:gd name="connsiteY240" fmla="*/ 528 h 1469"/>
                <a:gd name="connsiteX241" fmla="*/ 732 w 2427"/>
                <a:gd name="connsiteY241" fmla="*/ 532 h 1469"/>
                <a:gd name="connsiteX242" fmla="*/ 698 w 2427"/>
                <a:gd name="connsiteY242" fmla="*/ 538 h 1469"/>
                <a:gd name="connsiteX243" fmla="*/ 664 w 2427"/>
                <a:gd name="connsiteY243" fmla="*/ 542 h 1469"/>
                <a:gd name="connsiteX244" fmla="*/ 631 w 2427"/>
                <a:gd name="connsiteY244" fmla="*/ 548 h 1469"/>
                <a:gd name="connsiteX245" fmla="*/ 600 w 2427"/>
                <a:gd name="connsiteY245" fmla="*/ 554 h 1469"/>
                <a:gd name="connsiteX246" fmla="*/ 567 w 2427"/>
                <a:gd name="connsiteY246" fmla="*/ 560 h 1469"/>
                <a:gd name="connsiteX247" fmla="*/ 537 w 2427"/>
                <a:gd name="connsiteY247" fmla="*/ 567 h 1469"/>
                <a:gd name="connsiteX248" fmla="*/ 506 w 2427"/>
                <a:gd name="connsiteY248" fmla="*/ 574 h 1469"/>
                <a:gd name="connsiteX249" fmla="*/ 476 w 2427"/>
                <a:gd name="connsiteY249" fmla="*/ 581 h 1469"/>
                <a:gd name="connsiteX250" fmla="*/ 447 w 2427"/>
                <a:gd name="connsiteY250" fmla="*/ 589 h 1469"/>
                <a:gd name="connsiteX251" fmla="*/ 417 w 2427"/>
                <a:gd name="connsiteY251" fmla="*/ 596 h 1469"/>
                <a:gd name="connsiteX252" fmla="*/ 390 w 2427"/>
                <a:gd name="connsiteY252" fmla="*/ 604 h 1469"/>
                <a:gd name="connsiteX253" fmla="*/ 362 w 2427"/>
                <a:gd name="connsiteY253" fmla="*/ 614 h 1469"/>
                <a:gd name="connsiteX254" fmla="*/ 337 w 2427"/>
                <a:gd name="connsiteY254" fmla="*/ 622 h 1469"/>
                <a:gd name="connsiteX255" fmla="*/ 311 w 2427"/>
                <a:gd name="connsiteY255" fmla="*/ 631 h 1469"/>
                <a:gd name="connsiteX256" fmla="*/ 285 w 2427"/>
                <a:gd name="connsiteY256" fmla="*/ 640 h 1469"/>
                <a:gd name="connsiteX257" fmla="*/ 262 w 2427"/>
                <a:gd name="connsiteY257" fmla="*/ 650 h 1469"/>
                <a:gd name="connsiteX258" fmla="*/ 238 w 2427"/>
                <a:gd name="connsiteY258" fmla="*/ 660 h 1469"/>
                <a:gd name="connsiteX259" fmla="*/ 215 w 2427"/>
                <a:gd name="connsiteY259" fmla="*/ 671 h 1469"/>
                <a:gd name="connsiteX260" fmla="*/ 194 w 2427"/>
                <a:gd name="connsiteY260" fmla="*/ 681 h 1469"/>
                <a:gd name="connsiteX261" fmla="*/ 173 w 2427"/>
                <a:gd name="connsiteY261" fmla="*/ 692 h 1469"/>
                <a:gd name="connsiteX262" fmla="*/ 153 w 2427"/>
                <a:gd name="connsiteY262" fmla="*/ 702 h 1469"/>
                <a:gd name="connsiteX263" fmla="*/ 134 w 2427"/>
                <a:gd name="connsiteY263" fmla="*/ 714 h 1469"/>
                <a:gd name="connsiteX264" fmla="*/ 116 w 2427"/>
                <a:gd name="connsiteY264" fmla="*/ 726 h 1469"/>
                <a:gd name="connsiteX265" fmla="*/ 98 w 2427"/>
                <a:gd name="connsiteY265" fmla="*/ 737 h 1469"/>
                <a:gd name="connsiteX266" fmla="*/ 82 w 2427"/>
                <a:gd name="connsiteY266" fmla="*/ 749 h 1469"/>
                <a:gd name="connsiteX267" fmla="*/ 67 w 2427"/>
                <a:gd name="connsiteY267" fmla="*/ 762 h 1469"/>
                <a:gd name="connsiteX268" fmla="*/ 53 w 2427"/>
                <a:gd name="connsiteY268" fmla="*/ 774 h 1469"/>
                <a:gd name="connsiteX269" fmla="*/ 40 w 2427"/>
                <a:gd name="connsiteY269" fmla="*/ 787 h 1469"/>
                <a:gd name="connsiteX270" fmla="*/ 27 w 2427"/>
                <a:gd name="connsiteY270" fmla="*/ 799 h 1469"/>
                <a:gd name="connsiteX271" fmla="*/ 8 w 2427"/>
                <a:gd name="connsiteY271" fmla="*/ 836 h 1469"/>
                <a:gd name="connsiteX272" fmla="*/ 0 w 2427"/>
                <a:gd name="connsiteY272" fmla="*/ 882 h 1469"/>
                <a:gd name="connsiteX273" fmla="*/ 0 w 2427"/>
                <a:gd name="connsiteY273" fmla="*/ 927 h 1469"/>
                <a:gd name="connsiteX274" fmla="*/ 1 w 2427"/>
                <a:gd name="connsiteY274" fmla="*/ 958 h 1469"/>
                <a:gd name="connsiteX275" fmla="*/ 4 w 2427"/>
                <a:gd name="connsiteY275" fmla="*/ 983 h 1469"/>
                <a:gd name="connsiteX276" fmla="*/ 8 w 2427"/>
                <a:gd name="connsiteY276" fmla="*/ 1009 h 1469"/>
                <a:gd name="connsiteX277" fmla="*/ 14 w 2427"/>
                <a:gd name="connsiteY277" fmla="*/ 1034 h 1469"/>
                <a:gd name="connsiteX278" fmla="*/ 21 w 2427"/>
                <a:gd name="connsiteY278" fmla="*/ 1059 h 1469"/>
                <a:gd name="connsiteX279" fmla="*/ 29 w 2427"/>
                <a:gd name="connsiteY279" fmla="*/ 1082 h 1469"/>
                <a:gd name="connsiteX280" fmla="*/ 40 w 2427"/>
                <a:gd name="connsiteY280" fmla="*/ 1103 h 1469"/>
                <a:gd name="connsiteX281" fmla="*/ 51 w 2427"/>
                <a:gd name="connsiteY281" fmla="*/ 1122 h 1469"/>
                <a:gd name="connsiteX282" fmla="*/ 64 w 2427"/>
                <a:gd name="connsiteY282" fmla="*/ 1136 h 1469"/>
                <a:gd name="connsiteX283" fmla="*/ 81 w 2427"/>
                <a:gd name="connsiteY283" fmla="*/ 1149 h 1469"/>
                <a:gd name="connsiteX284" fmla="*/ 98 w 2427"/>
                <a:gd name="connsiteY284" fmla="*/ 1162 h 1469"/>
                <a:gd name="connsiteX285" fmla="*/ 118 w 2427"/>
                <a:gd name="connsiteY285" fmla="*/ 1173 h 1469"/>
                <a:gd name="connsiteX286" fmla="*/ 138 w 2427"/>
                <a:gd name="connsiteY286" fmla="*/ 1184 h 1469"/>
                <a:gd name="connsiteX287" fmla="*/ 160 w 2427"/>
                <a:gd name="connsiteY287" fmla="*/ 1193 h 1469"/>
                <a:gd name="connsiteX288" fmla="*/ 184 w 2427"/>
                <a:gd name="connsiteY288" fmla="*/ 1203 h 1469"/>
                <a:gd name="connsiteX289" fmla="*/ 208 w 2427"/>
                <a:gd name="connsiteY289" fmla="*/ 1211 h 1469"/>
                <a:gd name="connsiteX290" fmla="*/ 234 w 2427"/>
                <a:gd name="connsiteY290" fmla="*/ 1218 h 1469"/>
                <a:gd name="connsiteX291" fmla="*/ 242 w 2427"/>
                <a:gd name="connsiteY291" fmla="*/ 1239 h 1469"/>
                <a:gd name="connsiteX292" fmla="*/ 250 w 2427"/>
                <a:gd name="connsiteY292" fmla="*/ 1259 h 1469"/>
                <a:gd name="connsiteX293" fmla="*/ 261 w 2427"/>
                <a:gd name="connsiteY293" fmla="*/ 1279 h 1469"/>
                <a:gd name="connsiteX294" fmla="*/ 272 w 2427"/>
                <a:gd name="connsiteY294" fmla="*/ 1298 h 1469"/>
                <a:gd name="connsiteX295" fmla="*/ 285 w 2427"/>
                <a:gd name="connsiteY295" fmla="*/ 1317 h 1469"/>
                <a:gd name="connsiteX296" fmla="*/ 298 w 2427"/>
                <a:gd name="connsiteY296" fmla="*/ 1335 h 1469"/>
                <a:gd name="connsiteX297" fmla="*/ 313 w 2427"/>
                <a:gd name="connsiteY297" fmla="*/ 1352 h 1469"/>
                <a:gd name="connsiteX298" fmla="*/ 330 w 2427"/>
                <a:gd name="connsiteY298" fmla="*/ 1368 h 1469"/>
                <a:gd name="connsiteX299" fmla="*/ 342 w 2427"/>
                <a:gd name="connsiteY299" fmla="*/ 1380 h 1469"/>
                <a:gd name="connsiteX300" fmla="*/ 357 w 2427"/>
                <a:gd name="connsiteY300" fmla="*/ 1392 h 1469"/>
                <a:gd name="connsiteX301" fmla="*/ 371 w 2427"/>
                <a:gd name="connsiteY301" fmla="*/ 1402 h 1469"/>
                <a:gd name="connsiteX302" fmla="*/ 385 w 2427"/>
                <a:gd name="connsiteY302" fmla="*/ 1412 h 1469"/>
                <a:gd name="connsiteX303" fmla="*/ 400 w 2427"/>
                <a:gd name="connsiteY303" fmla="*/ 1421 h 1469"/>
                <a:gd name="connsiteX304" fmla="*/ 415 w 2427"/>
                <a:gd name="connsiteY304" fmla="*/ 1429 h 1469"/>
                <a:gd name="connsiteX305" fmla="*/ 430 w 2427"/>
                <a:gd name="connsiteY305" fmla="*/ 1436 h 1469"/>
                <a:gd name="connsiteX306" fmla="*/ 447 w 2427"/>
                <a:gd name="connsiteY306" fmla="*/ 1443 h 1469"/>
                <a:gd name="connsiteX307" fmla="*/ 462 w 2427"/>
                <a:gd name="connsiteY307" fmla="*/ 1449 h 1469"/>
                <a:gd name="connsiteX308" fmla="*/ 478 w 2427"/>
                <a:gd name="connsiteY308" fmla="*/ 1455 h 1469"/>
                <a:gd name="connsiteX309" fmla="*/ 494 w 2427"/>
                <a:gd name="connsiteY309" fmla="*/ 1458 h 1469"/>
                <a:gd name="connsiteX310" fmla="*/ 512 w 2427"/>
                <a:gd name="connsiteY310" fmla="*/ 1462 h 1469"/>
                <a:gd name="connsiteX311" fmla="*/ 528 w 2427"/>
                <a:gd name="connsiteY311" fmla="*/ 1465 h 1469"/>
                <a:gd name="connsiteX312" fmla="*/ 546 w 2427"/>
                <a:gd name="connsiteY312" fmla="*/ 1468 h 1469"/>
                <a:gd name="connsiteX313" fmla="*/ 562 w 2427"/>
                <a:gd name="connsiteY313" fmla="*/ 1469 h 1469"/>
                <a:gd name="connsiteX314" fmla="*/ 580 w 2427"/>
                <a:gd name="connsiteY314" fmla="*/ 1469 h 1469"/>
                <a:gd name="connsiteX315" fmla="*/ 597 w 2427"/>
                <a:gd name="connsiteY315" fmla="*/ 1469 h 1469"/>
                <a:gd name="connsiteX316" fmla="*/ 614 w 2427"/>
                <a:gd name="connsiteY316" fmla="*/ 1468 h 1469"/>
                <a:gd name="connsiteX317" fmla="*/ 631 w 2427"/>
                <a:gd name="connsiteY317" fmla="*/ 1465 h 1469"/>
                <a:gd name="connsiteX318" fmla="*/ 648 w 2427"/>
                <a:gd name="connsiteY318" fmla="*/ 1462 h 1469"/>
                <a:gd name="connsiteX319" fmla="*/ 664 w 2427"/>
                <a:gd name="connsiteY319" fmla="*/ 1458 h 1469"/>
                <a:gd name="connsiteX320" fmla="*/ 679 w 2427"/>
                <a:gd name="connsiteY320" fmla="*/ 1455 h 1469"/>
                <a:gd name="connsiteX321" fmla="*/ 695 w 2427"/>
                <a:gd name="connsiteY321" fmla="*/ 1449 h 1469"/>
                <a:gd name="connsiteX322" fmla="*/ 711 w 2427"/>
                <a:gd name="connsiteY322" fmla="*/ 1443 h 1469"/>
                <a:gd name="connsiteX323" fmla="*/ 726 w 2427"/>
                <a:gd name="connsiteY323" fmla="*/ 1436 h 1469"/>
                <a:gd name="connsiteX324" fmla="*/ 740 w 2427"/>
                <a:gd name="connsiteY324" fmla="*/ 1429 h 1469"/>
                <a:gd name="connsiteX325" fmla="*/ 754 w 2427"/>
                <a:gd name="connsiteY325" fmla="*/ 1421 h 1469"/>
                <a:gd name="connsiteX326" fmla="*/ 768 w 2427"/>
                <a:gd name="connsiteY326" fmla="*/ 1412 h 1469"/>
                <a:gd name="connsiteX327" fmla="*/ 781 w 2427"/>
                <a:gd name="connsiteY327" fmla="*/ 1402 h 1469"/>
                <a:gd name="connsiteX328" fmla="*/ 794 w 2427"/>
                <a:gd name="connsiteY328" fmla="*/ 1392 h 1469"/>
                <a:gd name="connsiteX329" fmla="*/ 807 w 2427"/>
                <a:gd name="connsiteY329" fmla="*/ 1380 h 1469"/>
                <a:gd name="connsiteX330" fmla="*/ 818 w 2427"/>
                <a:gd name="connsiteY330" fmla="*/ 1368 h 1469"/>
                <a:gd name="connsiteX331" fmla="*/ 830 w 2427"/>
                <a:gd name="connsiteY331" fmla="*/ 1356 h 1469"/>
                <a:gd name="connsiteX332" fmla="*/ 842 w 2427"/>
                <a:gd name="connsiteY332" fmla="*/ 1342 h 1469"/>
                <a:gd name="connsiteX333" fmla="*/ 851 w 2427"/>
                <a:gd name="connsiteY333" fmla="*/ 1326 h 1469"/>
                <a:gd name="connsiteX334" fmla="*/ 861 w 2427"/>
                <a:gd name="connsiteY334" fmla="*/ 1311 h 1469"/>
                <a:gd name="connsiteX335" fmla="*/ 870 w 2427"/>
                <a:gd name="connsiteY335" fmla="*/ 1296 h 1469"/>
                <a:gd name="connsiteX336" fmla="*/ 877 w 2427"/>
                <a:gd name="connsiteY336" fmla="*/ 1281 h 1469"/>
                <a:gd name="connsiteX337" fmla="*/ 884 w 2427"/>
                <a:gd name="connsiteY337" fmla="*/ 1264 h 1469"/>
                <a:gd name="connsiteX338" fmla="*/ 889 w 2427"/>
                <a:gd name="connsiteY338" fmla="*/ 1248 h 1469"/>
                <a:gd name="connsiteX339" fmla="*/ 908 w 2427"/>
                <a:gd name="connsiteY339" fmla="*/ 1248 h 1469"/>
                <a:gd name="connsiteX340" fmla="*/ 927 w 2427"/>
                <a:gd name="connsiteY340" fmla="*/ 1247 h 1469"/>
                <a:gd name="connsiteX341" fmla="*/ 946 w 2427"/>
                <a:gd name="connsiteY341" fmla="*/ 1247 h 1469"/>
                <a:gd name="connsiteX342" fmla="*/ 964 w 2427"/>
                <a:gd name="connsiteY342" fmla="*/ 1247 h 1469"/>
                <a:gd name="connsiteX343" fmla="*/ 983 w 2427"/>
                <a:gd name="connsiteY343" fmla="*/ 1246 h 1469"/>
                <a:gd name="connsiteX344" fmla="*/ 1002 w 2427"/>
                <a:gd name="connsiteY344" fmla="*/ 1246 h 1469"/>
                <a:gd name="connsiteX345" fmla="*/ 1020 w 2427"/>
                <a:gd name="connsiteY345" fmla="*/ 1246 h 1469"/>
                <a:gd name="connsiteX346" fmla="*/ 1039 w 2427"/>
                <a:gd name="connsiteY346" fmla="*/ 1245 h 1469"/>
                <a:gd name="connsiteX347" fmla="*/ 1058 w 2427"/>
                <a:gd name="connsiteY347" fmla="*/ 1245 h 1469"/>
                <a:gd name="connsiteX348" fmla="*/ 1078 w 2427"/>
                <a:gd name="connsiteY348" fmla="*/ 1245 h 1469"/>
                <a:gd name="connsiteX349" fmla="*/ 1096 w 2427"/>
                <a:gd name="connsiteY349" fmla="*/ 1245 h 1469"/>
                <a:gd name="connsiteX350" fmla="*/ 1116 w 2427"/>
                <a:gd name="connsiteY350" fmla="*/ 1243 h 1469"/>
                <a:gd name="connsiteX351" fmla="*/ 1135 w 2427"/>
                <a:gd name="connsiteY351" fmla="*/ 1243 h 1469"/>
                <a:gd name="connsiteX352" fmla="*/ 1155 w 2427"/>
                <a:gd name="connsiteY352" fmla="*/ 1243 h 1469"/>
                <a:gd name="connsiteX353" fmla="*/ 1174 w 2427"/>
                <a:gd name="connsiteY353" fmla="*/ 1243 h 1469"/>
                <a:gd name="connsiteX354" fmla="*/ 1193 w 2427"/>
                <a:gd name="connsiteY354" fmla="*/ 1243 h 1469"/>
                <a:gd name="connsiteX355" fmla="*/ 1214 w 2427"/>
                <a:gd name="connsiteY355" fmla="*/ 1243 h 1469"/>
                <a:gd name="connsiteX356" fmla="*/ 1235 w 2427"/>
                <a:gd name="connsiteY356" fmla="*/ 1243 h 1469"/>
                <a:gd name="connsiteX357" fmla="*/ 1257 w 2427"/>
                <a:gd name="connsiteY357" fmla="*/ 1243 h 1469"/>
                <a:gd name="connsiteX358" fmla="*/ 1278 w 2427"/>
                <a:gd name="connsiteY358" fmla="*/ 1245 h 1469"/>
                <a:gd name="connsiteX359" fmla="*/ 1299 w 2427"/>
                <a:gd name="connsiteY359" fmla="*/ 1245 h 1469"/>
                <a:gd name="connsiteX360" fmla="*/ 1320 w 2427"/>
                <a:gd name="connsiteY360" fmla="*/ 1245 h 1469"/>
                <a:gd name="connsiteX361" fmla="*/ 1339 w 2427"/>
                <a:gd name="connsiteY361" fmla="*/ 1246 h 1469"/>
                <a:gd name="connsiteX362" fmla="*/ 1361 w 2427"/>
                <a:gd name="connsiteY362" fmla="*/ 1246 h 1469"/>
                <a:gd name="connsiteX363" fmla="*/ 1380 w 2427"/>
                <a:gd name="connsiteY363" fmla="*/ 1247 h 1469"/>
                <a:gd name="connsiteX364" fmla="*/ 1401 w 2427"/>
                <a:gd name="connsiteY364" fmla="*/ 1248 h 1469"/>
                <a:gd name="connsiteX365" fmla="*/ 1421 w 2427"/>
                <a:gd name="connsiteY365" fmla="*/ 1248 h 1469"/>
                <a:gd name="connsiteX366" fmla="*/ 1441 w 2427"/>
                <a:gd name="connsiteY366" fmla="*/ 1249 h 1469"/>
                <a:gd name="connsiteX367" fmla="*/ 1461 w 2427"/>
                <a:gd name="connsiteY367" fmla="*/ 1250 h 1469"/>
                <a:gd name="connsiteX368" fmla="*/ 1481 w 2427"/>
                <a:gd name="connsiteY368" fmla="*/ 1252 h 1469"/>
                <a:gd name="connsiteX369" fmla="*/ 1501 w 2427"/>
                <a:gd name="connsiteY369" fmla="*/ 1252 h 1469"/>
                <a:gd name="connsiteX370" fmla="*/ 1521 w 2427"/>
                <a:gd name="connsiteY370" fmla="*/ 1253 h 1469"/>
                <a:gd name="connsiteX371" fmla="*/ 1496 w 2427"/>
                <a:gd name="connsiteY371" fmla="*/ 1203 h 1469"/>
                <a:gd name="connsiteX372" fmla="*/ 1449 w 2427"/>
                <a:gd name="connsiteY372" fmla="*/ 1203 h 1469"/>
                <a:gd name="connsiteX373" fmla="*/ 1412 w 2427"/>
                <a:gd name="connsiteY373" fmla="*/ 1158 h 1469"/>
                <a:gd name="connsiteX374" fmla="*/ 1421 w 2427"/>
                <a:gd name="connsiteY374" fmla="*/ 1134 h 1469"/>
                <a:gd name="connsiteX375" fmla="*/ 1431 w 2427"/>
                <a:gd name="connsiteY375" fmla="*/ 1104 h 1469"/>
                <a:gd name="connsiteX376" fmla="*/ 1427 w 2427"/>
                <a:gd name="connsiteY376" fmla="*/ 1098 h 1469"/>
                <a:gd name="connsiteX377" fmla="*/ 1475 w 2427"/>
                <a:gd name="connsiteY377" fmla="*/ 1053 h 1469"/>
                <a:gd name="connsiteX378" fmla="*/ 1425 w 2427"/>
                <a:gd name="connsiteY378" fmla="*/ 1050 h 1469"/>
                <a:gd name="connsiteX379" fmla="*/ 1487 w 2427"/>
                <a:gd name="connsiteY379" fmla="*/ 891 h 1469"/>
                <a:gd name="connsiteX380" fmla="*/ 1538 w 2427"/>
                <a:gd name="connsiteY380" fmla="*/ 843 h 1469"/>
                <a:gd name="connsiteX381" fmla="*/ 1570 w 2427"/>
                <a:gd name="connsiteY381" fmla="*/ 795 h 1469"/>
                <a:gd name="connsiteX382" fmla="*/ 1629 w 2427"/>
                <a:gd name="connsiteY382" fmla="*/ 762 h 1469"/>
                <a:gd name="connsiteX383" fmla="*/ 1632 w 2427"/>
                <a:gd name="connsiteY383" fmla="*/ 804 h 1469"/>
                <a:gd name="connsiteX384" fmla="*/ 1643 w 2427"/>
                <a:gd name="connsiteY384" fmla="*/ 772 h 1469"/>
                <a:gd name="connsiteX385" fmla="*/ 1657 w 2427"/>
                <a:gd name="connsiteY385" fmla="*/ 782 h 1469"/>
                <a:gd name="connsiteX386" fmla="*/ 1673 w 2427"/>
                <a:gd name="connsiteY386" fmla="*/ 791 h 1469"/>
                <a:gd name="connsiteX387" fmla="*/ 1688 w 2427"/>
                <a:gd name="connsiteY387" fmla="*/ 754 h 1469"/>
                <a:gd name="connsiteX388" fmla="*/ 1703 w 2427"/>
                <a:gd name="connsiteY388" fmla="*/ 761 h 1469"/>
                <a:gd name="connsiteX389" fmla="*/ 1704 w 2427"/>
                <a:gd name="connsiteY389" fmla="*/ 720 h 1469"/>
                <a:gd name="connsiteX390" fmla="*/ 1701 w 2427"/>
                <a:gd name="connsiteY390" fmla="*/ 765 h 1469"/>
                <a:gd name="connsiteX391" fmla="*/ 1719 w 2427"/>
                <a:gd name="connsiteY391" fmla="*/ 723 h 1469"/>
                <a:gd name="connsiteX392" fmla="*/ 1735 w 2427"/>
                <a:gd name="connsiteY392" fmla="*/ 774 h 1469"/>
                <a:gd name="connsiteX393" fmla="*/ 1731 w 2427"/>
                <a:gd name="connsiteY393" fmla="*/ 726 h 1469"/>
                <a:gd name="connsiteX394" fmla="*/ 1731 w 2427"/>
                <a:gd name="connsiteY394" fmla="*/ 735 h 1469"/>
                <a:gd name="connsiteX395" fmla="*/ 1743 w 2427"/>
                <a:gd name="connsiteY395" fmla="*/ 738 h 1469"/>
                <a:gd name="connsiteX396" fmla="*/ 1755 w 2427"/>
                <a:gd name="connsiteY396" fmla="*/ 774 h 1469"/>
                <a:gd name="connsiteX397" fmla="*/ 1664 w 2427"/>
                <a:gd name="connsiteY397" fmla="*/ 732 h 1469"/>
                <a:gd name="connsiteX398" fmla="*/ 1659 w 2427"/>
                <a:gd name="connsiteY398" fmla="*/ 774 h 1469"/>
                <a:gd name="connsiteX399" fmla="*/ 1707 w 2427"/>
                <a:gd name="connsiteY399" fmla="*/ 738 h 1469"/>
                <a:gd name="connsiteX400" fmla="*/ 1743 w 2427"/>
                <a:gd name="connsiteY400" fmla="*/ 762 h 1469"/>
                <a:gd name="connsiteX401" fmla="*/ 1752 w 2427"/>
                <a:gd name="connsiteY401" fmla="*/ 729 h 1469"/>
                <a:gd name="connsiteX402" fmla="*/ 1836 w 2427"/>
                <a:gd name="connsiteY402" fmla="*/ 747 h 1469"/>
                <a:gd name="connsiteX403" fmla="*/ 1707 w 2427"/>
                <a:gd name="connsiteY403" fmla="*/ 741 h 1469"/>
                <a:gd name="connsiteX404" fmla="*/ 1722 w 2427"/>
                <a:gd name="connsiteY404" fmla="*/ 738 h 1469"/>
                <a:gd name="connsiteX405" fmla="*/ 1857 w 2427"/>
                <a:gd name="connsiteY405" fmla="*/ 735 h 1469"/>
                <a:gd name="connsiteX406" fmla="*/ 1830 w 2427"/>
                <a:gd name="connsiteY406" fmla="*/ 697 h 1469"/>
                <a:gd name="connsiteX407" fmla="*/ 2013 w 2427"/>
                <a:gd name="connsiteY407" fmla="*/ 780 h 1469"/>
                <a:gd name="connsiteX408" fmla="*/ 1920 w 2427"/>
                <a:gd name="connsiteY408" fmla="*/ 774 h 1469"/>
                <a:gd name="connsiteX409" fmla="*/ 1830 w 2427"/>
                <a:gd name="connsiteY409" fmla="*/ 741 h 1469"/>
                <a:gd name="connsiteX410" fmla="*/ 1796 w 2427"/>
                <a:gd name="connsiteY410" fmla="*/ 738 h 1469"/>
                <a:gd name="connsiteX411" fmla="*/ 1797 w 2427"/>
                <a:gd name="connsiteY411" fmla="*/ 738 h 1469"/>
                <a:gd name="connsiteX412" fmla="*/ 1729 w 2427"/>
                <a:gd name="connsiteY412" fmla="*/ 703 h 1469"/>
                <a:gd name="connsiteX413" fmla="*/ 1791 w 2427"/>
                <a:gd name="connsiteY413" fmla="*/ 708 h 1469"/>
                <a:gd name="connsiteX414" fmla="*/ 1583 w 2427"/>
                <a:gd name="connsiteY414" fmla="*/ 794 h 1469"/>
                <a:gd name="connsiteX415" fmla="*/ 1735 w 2427"/>
                <a:gd name="connsiteY415" fmla="*/ 749 h 1469"/>
                <a:gd name="connsiteX416" fmla="*/ 1392 w 2427"/>
                <a:gd name="connsiteY416" fmla="*/ 973 h 1469"/>
                <a:gd name="connsiteX417" fmla="*/ 1454 w 2427"/>
                <a:gd name="connsiteY417" fmla="*/ 925 h 1469"/>
                <a:gd name="connsiteX418" fmla="*/ 1542 w 2427"/>
                <a:gd name="connsiteY418" fmla="*/ 915 h 1469"/>
                <a:gd name="connsiteX419" fmla="*/ 1410 w 2427"/>
                <a:gd name="connsiteY419" fmla="*/ 840 h 1469"/>
                <a:gd name="connsiteX420" fmla="*/ 1494 w 2427"/>
                <a:gd name="connsiteY420" fmla="*/ 1011 h 1469"/>
                <a:gd name="connsiteX421" fmla="*/ 1416 w 2427"/>
                <a:gd name="connsiteY421" fmla="*/ 879 h 1469"/>
                <a:gd name="connsiteX422" fmla="*/ 1401 w 2427"/>
                <a:gd name="connsiteY422" fmla="*/ 837 h 1469"/>
                <a:gd name="connsiteX423" fmla="*/ 1454 w 2427"/>
                <a:gd name="connsiteY423" fmla="*/ 840 h 1469"/>
                <a:gd name="connsiteX424" fmla="*/ 1454 w 2427"/>
                <a:gd name="connsiteY424" fmla="*/ 918 h 1469"/>
                <a:gd name="connsiteX425" fmla="*/ 1380 w 2427"/>
                <a:gd name="connsiteY425" fmla="*/ 967 h 1469"/>
                <a:gd name="connsiteX426" fmla="*/ 1436 w 2427"/>
                <a:gd name="connsiteY42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163 w 2427"/>
                <a:gd name="connsiteY30" fmla="*/ 913 h 1469"/>
                <a:gd name="connsiteX31" fmla="*/ 2217 w 2427"/>
                <a:gd name="connsiteY31" fmla="*/ 948 h 1469"/>
                <a:gd name="connsiteX32" fmla="*/ 2194 w 2427"/>
                <a:gd name="connsiteY32" fmla="*/ 1057 h 1469"/>
                <a:gd name="connsiteX33" fmla="*/ 2203 w 2427"/>
                <a:gd name="connsiteY33" fmla="*/ 903 h 1469"/>
                <a:gd name="connsiteX34" fmla="*/ 2205 w 2427"/>
                <a:gd name="connsiteY34" fmla="*/ 947 h 1469"/>
                <a:gd name="connsiteX35" fmla="*/ 2158 w 2427"/>
                <a:gd name="connsiteY35" fmla="*/ 996 h 1469"/>
                <a:gd name="connsiteX36" fmla="*/ 2160 w 2427"/>
                <a:gd name="connsiteY36" fmla="*/ 949 h 1469"/>
                <a:gd name="connsiteX37" fmla="*/ 2166 w 2427"/>
                <a:gd name="connsiteY37" fmla="*/ 948 h 1469"/>
                <a:gd name="connsiteX38" fmla="*/ 2201 w 2427"/>
                <a:gd name="connsiteY38" fmla="*/ 996 h 1469"/>
                <a:gd name="connsiteX39" fmla="*/ 2205 w 2427"/>
                <a:gd name="connsiteY39" fmla="*/ 902 h 1469"/>
                <a:gd name="connsiteX40" fmla="*/ 2205 w 2427"/>
                <a:gd name="connsiteY40" fmla="*/ 948 h 1469"/>
                <a:gd name="connsiteX41" fmla="*/ 2203 w 2427"/>
                <a:gd name="connsiteY41" fmla="*/ 1129 h 1469"/>
                <a:gd name="connsiteX42" fmla="*/ 2205 w 2427"/>
                <a:gd name="connsiteY42" fmla="*/ 1082 h 1469"/>
                <a:gd name="connsiteX43" fmla="*/ 2201 w 2427"/>
                <a:gd name="connsiteY43" fmla="*/ 1084 h 1469"/>
                <a:gd name="connsiteX44" fmla="*/ 2208 w 2427"/>
                <a:gd name="connsiteY44" fmla="*/ 1083 h 1469"/>
                <a:gd name="connsiteX45" fmla="*/ 2205 w 2427"/>
                <a:gd name="connsiteY45" fmla="*/ 1080 h 1469"/>
                <a:gd name="connsiteX46" fmla="*/ 2199 w 2427"/>
                <a:gd name="connsiteY46" fmla="*/ 1080 h 1469"/>
                <a:gd name="connsiteX47" fmla="*/ 2171 w 2427"/>
                <a:gd name="connsiteY47" fmla="*/ 1224 h 1469"/>
                <a:gd name="connsiteX48" fmla="*/ 2213 w 2427"/>
                <a:gd name="connsiteY48" fmla="*/ 1179 h 1469"/>
                <a:gd name="connsiteX49" fmla="*/ 2183 w 2427"/>
                <a:gd name="connsiteY49" fmla="*/ 1219 h 1469"/>
                <a:gd name="connsiteX50" fmla="*/ 2195 w 2427"/>
                <a:gd name="connsiteY50" fmla="*/ 1213 h 1469"/>
                <a:gd name="connsiteX51" fmla="*/ 2207 w 2427"/>
                <a:gd name="connsiteY51" fmla="*/ 1208 h 1469"/>
                <a:gd name="connsiteX52" fmla="*/ 2218 w 2427"/>
                <a:gd name="connsiteY52" fmla="*/ 1203 h 1469"/>
                <a:gd name="connsiteX53" fmla="*/ 2230 w 2427"/>
                <a:gd name="connsiteY53" fmla="*/ 1197 h 1469"/>
                <a:gd name="connsiteX54" fmla="*/ 2241 w 2427"/>
                <a:gd name="connsiteY54" fmla="*/ 1191 h 1469"/>
                <a:gd name="connsiteX55" fmla="*/ 2251 w 2427"/>
                <a:gd name="connsiteY55" fmla="*/ 1185 h 1469"/>
                <a:gd name="connsiteX56" fmla="*/ 2261 w 2427"/>
                <a:gd name="connsiteY56" fmla="*/ 1178 h 1469"/>
                <a:gd name="connsiteX57" fmla="*/ 2279 w 2427"/>
                <a:gd name="connsiteY57" fmla="*/ 1160 h 1469"/>
                <a:gd name="connsiteX58" fmla="*/ 2294 w 2427"/>
                <a:gd name="connsiteY58" fmla="*/ 1138 h 1469"/>
                <a:gd name="connsiteX59" fmla="*/ 2307 w 2427"/>
                <a:gd name="connsiteY59" fmla="*/ 1111 h 1469"/>
                <a:gd name="connsiteX60" fmla="*/ 2317 w 2427"/>
                <a:gd name="connsiteY60" fmla="*/ 1082 h 1469"/>
                <a:gd name="connsiteX61" fmla="*/ 2324 w 2427"/>
                <a:gd name="connsiteY61" fmla="*/ 1051 h 1469"/>
                <a:gd name="connsiteX62" fmla="*/ 2328 w 2427"/>
                <a:gd name="connsiteY62" fmla="*/ 1018 h 1469"/>
                <a:gd name="connsiteX63" fmla="*/ 2331 w 2427"/>
                <a:gd name="connsiteY63" fmla="*/ 985 h 1469"/>
                <a:gd name="connsiteX64" fmla="*/ 2331 w 2427"/>
                <a:gd name="connsiteY64" fmla="*/ 954 h 1469"/>
                <a:gd name="connsiteX65" fmla="*/ 2329 w 2427"/>
                <a:gd name="connsiteY65" fmla="*/ 927 h 1469"/>
                <a:gd name="connsiteX66" fmla="*/ 2327 w 2427"/>
                <a:gd name="connsiteY66" fmla="*/ 899 h 1469"/>
                <a:gd name="connsiteX67" fmla="*/ 2322 w 2427"/>
                <a:gd name="connsiteY67" fmla="*/ 871 h 1469"/>
                <a:gd name="connsiteX68" fmla="*/ 2315 w 2427"/>
                <a:gd name="connsiteY68" fmla="*/ 844 h 1469"/>
                <a:gd name="connsiteX69" fmla="*/ 2307 w 2427"/>
                <a:gd name="connsiteY69" fmla="*/ 819 h 1469"/>
                <a:gd name="connsiteX70" fmla="*/ 2297 w 2427"/>
                <a:gd name="connsiteY70" fmla="*/ 796 h 1469"/>
                <a:gd name="connsiteX71" fmla="*/ 2284 w 2427"/>
                <a:gd name="connsiteY71" fmla="*/ 777 h 1469"/>
                <a:gd name="connsiteX72" fmla="*/ 2269 w 2427"/>
                <a:gd name="connsiteY72" fmla="*/ 762 h 1469"/>
                <a:gd name="connsiteX73" fmla="*/ 2242 w 2427"/>
                <a:gd name="connsiteY73" fmla="*/ 743 h 1469"/>
                <a:gd name="connsiteX74" fmla="*/ 2213 w 2427"/>
                <a:gd name="connsiteY74" fmla="*/ 725 h 1469"/>
                <a:gd name="connsiteX75" fmla="*/ 2181 w 2427"/>
                <a:gd name="connsiteY75" fmla="*/ 706 h 1469"/>
                <a:gd name="connsiteX76" fmla="*/ 2147 w 2427"/>
                <a:gd name="connsiteY76" fmla="*/ 688 h 1469"/>
                <a:gd name="connsiteX77" fmla="*/ 2112 w 2427"/>
                <a:gd name="connsiteY77" fmla="*/ 672 h 1469"/>
                <a:gd name="connsiteX78" fmla="*/ 2074 w 2427"/>
                <a:gd name="connsiteY78" fmla="*/ 656 h 1469"/>
                <a:gd name="connsiteX79" fmla="*/ 2034 w 2427"/>
                <a:gd name="connsiteY79" fmla="*/ 640 h 1469"/>
                <a:gd name="connsiteX80" fmla="*/ 1993 w 2427"/>
                <a:gd name="connsiteY80" fmla="*/ 625 h 1469"/>
                <a:gd name="connsiteX81" fmla="*/ 1950 w 2427"/>
                <a:gd name="connsiteY81" fmla="*/ 611 h 1469"/>
                <a:gd name="connsiteX82" fmla="*/ 1904 w 2427"/>
                <a:gd name="connsiteY82" fmla="*/ 598 h 1469"/>
                <a:gd name="connsiteX83" fmla="*/ 1857 w 2427"/>
                <a:gd name="connsiteY83" fmla="*/ 585 h 1469"/>
                <a:gd name="connsiteX84" fmla="*/ 1808 w 2427"/>
                <a:gd name="connsiteY84" fmla="*/ 574 h 1469"/>
                <a:gd name="connsiteX85" fmla="*/ 1758 w 2427"/>
                <a:gd name="connsiteY85" fmla="*/ 563 h 1469"/>
                <a:gd name="connsiteX86" fmla="*/ 1707 w 2427"/>
                <a:gd name="connsiteY86" fmla="*/ 553 h 1469"/>
                <a:gd name="connsiteX87" fmla="*/ 1654 w 2427"/>
                <a:gd name="connsiteY87" fmla="*/ 543 h 1469"/>
                <a:gd name="connsiteX88" fmla="*/ 1599 w 2427"/>
                <a:gd name="connsiteY88" fmla="*/ 535 h 1469"/>
                <a:gd name="connsiteX89" fmla="*/ 1599 w 2427"/>
                <a:gd name="connsiteY89" fmla="*/ 535 h 1469"/>
                <a:gd name="connsiteX90" fmla="*/ 1595 w 2427"/>
                <a:gd name="connsiteY90" fmla="*/ 471 h 1469"/>
                <a:gd name="connsiteX91" fmla="*/ 1487 w 2427"/>
                <a:gd name="connsiteY91" fmla="*/ 471 h 1469"/>
                <a:gd name="connsiteX92" fmla="*/ 1496 w 2427"/>
                <a:gd name="connsiteY92" fmla="*/ 637 h 1469"/>
                <a:gd name="connsiteX93" fmla="*/ 1491 w 2427"/>
                <a:gd name="connsiteY93" fmla="*/ 638 h 1469"/>
                <a:gd name="connsiteX94" fmla="*/ 1487 w 2427"/>
                <a:gd name="connsiteY94" fmla="*/ 639 h 1469"/>
                <a:gd name="connsiteX95" fmla="*/ 1482 w 2427"/>
                <a:gd name="connsiteY95" fmla="*/ 640 h 1469"/>
                <a:gd name="connsiteX96" fmla="*/ 1477 w 2427"/>
                <a:gd name="connsiteY96" fmla="*/ 642 h 1469"/>
                <a:gd name="connsiteX97" fmla="*/ 1473 w 2427"/>
                <a:gd name="connsiteY97" fmla="*/ 644 h 1469"/>
                <a:gd name="connsiteX98" fmla="*/ 1468 w 2427"/>
                <a:gd name="connsiteY98" fmla="*/ 645 h 1469"/>
                <a:gd name="connsiteX99" fmla="*/ 1462 w 2427"/>
                <a:gd name="connsiteY99" fmla="*/ 646 h 1469"/>
                <a:gd name="connsiteX100" fmla="*/ 1458 w 2427"/>
                <a:gd name="connsiteY100" fmla="*/ 647 h 1469"/>
                <a:gd name="connsiteX101" fmla="*/ 1467 w 2427"/>
                <a:gd name="connsiteY101" fmla="*/ 643 h 1469"/>
                <a:gd name="connsiteX102" fmla="*/ 1418 w 2427"/>
                <a:gd name="connsiteY102" fmla="*/ 561 h 1469"/>
                <a:gd name="connsiteX103" fmla="*/ 1405 w 2427"/>
                <a:gd name="connsiteY103" fmla="*/ 452 h 1469"/>
                <a:gd name="connsiteX104" fmla="*/ 1417 w 2427"/>
                <a:gd name="connsiteY104" fmla="*/ 442 h 1469"/>
                <a:gd name="connsiteX105" fmla="*/ 1427 w 2427"/>
                <a:gd name="connsiteY105" fmla="*/ 430 h 1469"/>
                <a:gd name="connsiteX106" fmla="*/ 1438 w 2427"/>
                <a:gd name="connsiteY106" fmla="*/ 417 h 1469"/>
                <a:gd name="connsiteX107" fmla="*/ 1447 w 2427"/>
                <a:gd name="connsiteY107" fmla="*/ 403 h 1469"/>
                <a:gd name="connsiteX108" fmla="*/ 1456 w 2427"/>
                <a:gd name="connsiteY108" fmla="*/ 388 h 1469"/>
                <a:gd name="connsiteX109" fmla="*/ 1465 w 2427"/>
                <a:gd name="connsiteY109" fmla="*/ 372 h 1469"/>
                <a:gd name="connsiteX110" fmla="*/ 1472 w 2427"/>
                <a:gd name="connsiteY110" fmla="*/ 354 h 1469"/>
                <a:gd name="connsiteX111" fmla="*/ 1479 w 2427"/>
                <a:gd name="connsiteY111" fmla="*/ 337 h 1469"/>
                <a:gd name="connsiteX112" fmla="*/ 1487 w 2427"/>
                <a:gd name="connsiteY112" fmla="*/ 471 h 1469"/>
                <a:gd name="connsiteX113" fmla="*/ 1595 w 2427"/>
                <a:gd name="connsiteY113" fmla="*/ 471 h 1469"/>
                <a:gd name="connsiteX114" fmla="*/ 1585 w 2427"/>
                <a:gd name="connsiteY114" fmla="*/ 273 h 1469"/>
                <a:gd name="connsiteX115" fmla="*/ 1584 w 2427"/>
                <a:gd name="connsiteY115" fmla="*/ 265 h 1469"/>
                <a:gd name="connsiteX116" fmla="*/ 1580 w 2427"/>
                <a:gd name="connsiteY116" fmla="*/ 257 h 1469"/>
                <a:gd name="connsiteX117" fmla="*/ 1576 w 2427"/>
                <a:gd name="connsiteY117" fmla="*/ 250 h 1469"/>
                <a:gd name="connsiteX118" fmla="*/ 1570 w 2427"/>
                <a:gd name="connsiteY118" fmla="*/ 243 h 1469"/>
                <a:gd name="connsiteX119" fmla="*/ 1563 w 2427"/>
                <a:gd name="connsiteY119" fmla="*/ 237 h 1469"/>
                <a:gd name="connsiteX120" fmla="*/ 1556 w 2427"/>
                <a:gd name="connsiteY120" fmla="*/ 234 h 1469"/>
                <a:gd name="connsiteX121" fmla="*/ 1546 w 2427"/>
                <a:gd name="connsiteY121" fmla="*/ 231 h 1469"/>
                <a:gd name="connsiteX122" fmla="*/ 1538 w 2427"/>
                <a:gd name="connsiteY122" fmla="*/ 230 h 1469"/>
                <a:gd name="connsiteX123" fmla="*/ 1517 w 2427"/>
                <a:gd name="connsiteY123" fmla="*/ 230 h 1469"/>
                <a:gd name="connsiteX124" fmla="*/ 1511 w 2427"/>
                <a:gd name="connsiteY124" fmla="*/ 230 h 1469"/>
                <a:gd name="connsiteX125" fmla="*/ 1505 w 2427"/>
                <a:gd name="connsiteY125" fmla="*/ 231 h 1469"/>
                <a:gd name="connsiteX126" fmla="*/ 1501 w 2427"/>
                <a:gd name="connsiteY126" fmla="*/ 234 h 1469"/>
                <a:gd name="connsiteX127" fmla="*/ 1495 w 2427"/>
                <a:gd name="connsiteY127" fmla="*/ 236 h 1469"/>
                <a:gd name="connsiteX128" fmla="*/ 1495 w 2427"/>
                <a:gd name="connsiteY128" fmla="*/ 236 h 1469"/>
                <a:gd name="connsiteX129" fmla="*/ 1495 w 2427"/>
                <a:gd name="connsiteY129" fmla="*/ 235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3 w 2427"/>
                <a:gd name="connsiteY132" fmla="*/ 212 h 1469"/>
                <a:gd name="connsiteX133" fmla="*/ 1488 w 2427"/>
                <a:gd name="connsiteY133" fmla="*/ 188 h 1469"/>
                <a:gd name="connsiteX134" fmla="*/ 1481 w 2427"/>
                <a:gd name="connsiteY134" fmla="*/ 166 h 1469"/>
                <a:gd name="connsiteX135" fmla="*/ 1473 w 2427"/>
                <a:gd name="connsiteY135" fmla="*/ 145 h 1469"/>
                <a:gd name="connsiteX136" fmla="*/ 1462 w 2427"/>
                <a:gd name="connsiteY136" fmla="*/ 124 h 1469"/>
                <a:gd name="connsiteX137" fmla="*/ 1449 w 2427"/>
                <a:gd name="connsiteY137" fmla="*/ 105 h 1469"/>
                <a:gd name="connsiteX138" fmla="*/ 1434 w 2427"/>
                <a:gd name="connsiteY138" fmla="*/ 86 h 1469"/>
                <a:gd name="connsiteX139" fmla="*/ 1418 w 2427"/>
                <a:gd name="connsiteY139" fmla="*/ 69 h 1469"/>
                <a:gd name="connsiteX140" fmla="*/ 1399 w 2427"/>
                <a:gd name="connsiteY140" fmla="*/ 54 h 1469"/>
                <a:gd name="connsiteX141" fmla="*/ 1379 w 2427"/>
                <a:gd name="connsiteY141" fmla="*/ 40 h 1469"/>
                <a:gd name="connsiteX142" fmla="*/ 1359 w 2427"/>
                <a:gd name="connsiteY142" fmla="*/ 28 h 1469"/>
                <a:gd name="connsiteX143" fmla="*/ 1338 w 2427"/>
                <a:gd name="connsiteY143" fmla="*/ 18 h 1469"/>
                <a:gd name="connsiteX144" fmla="*/ 1316 w 2427"/>
                <a:gd name="connsiteY144" fmla="*/ 11 h 1469"/>
                <a:gd name="connsiteX145" fmla="*/ 1294 w 2427"/>
                <a:gd name="connsiteY145" fmla="*/ 5 h 1469"/>
                <a:gd name="connsiteX146" fmla="*/ 1271 w 2427"/>
                <a:gd name="connsiteY146" fmla="*/ 1 h 1469"/>
                <a:gd name="connsiteX147" fmla="*/ 1247 w 2427"/>
                <a:gd name="connsiteY147" fmla="*/ 0 h 1469"/>
                <a:gd name="connsiteX148" fmla="*/ 1225 w 2427"/>
                <a:gd name="connsiteY148" fmla="*/ 1 h 1469"/>
                <a:gd name="connsiteX149" fmla="*/ 1204 w 2427"/>
                <a:gd name="connsiteY149" fmla="*/ 4 h 1469"/>
                <a:gd name="connsiteX150" fmla="*/ 1183 w 2427"/>
                <a:gd name="connsiteY150" fmla="*/ 9 h 1469"/>
                <a:gd name="connsiteX151" fmla="*/ 1163 w 2427"/>
                <a:gd name="connsiteY151" fmla="*/ 15 h 1469"/>
                <a:gd name="connsiteX152" fmla="*/ 1144 w 2427"/>
                <a:gd name="connsiteY152" fmla="*/ 25 h 1469"/>
                <a:gd name="connsiteX153" fmla="*/ 1127 w 2427"/>
                <a:gd name="connsiteY153" fmla="*/ 34 h 1469"/>
                <a:gd name="connsiteX154" fmla="*/ 1110 w 2427"/>
                <a:gd name="connsiteY154" fmla="*/ 46 h 1469"/>
                <a:gd name="connsiteX155" fmla="*/ 1095 w 2427"/>
                <a:gd name="connsiteY155" fmla="*/ 60 h 1469"/>
                <a:gd name="connsiteX156" fmla="*/ 1080 w 2427"/>
                <a:gd name="connsiteY156" fmla="*/ 74 h 1469"/>
                <a:gd name="connsiteX157" fmla="*/ 1068 w 2427"/>
                <a:gd name="connsiteY157" fmla="*/ 90 h 1469"/>
                <a:gd name="connsiteX158" fmla="*/ 1057 w 2427"/>
                <a:gd name="connsiteY158" fmla="*/ 106 h 1469"/>
                <a:gd name="connsiteX159" fmla="*/ 1047 w 2427"/>
                <a:gd name="connsiteY159" fmla="*/ 125 h 1469"/>
                <a:gd name="connsiteX160" fmla="*/ 1039 w 2427"/>
                <a:gd name="connsiteY160" fmla="*/ 144 h 1469"/>
                <a:gd name="connsiteX161" fmla="*/ 1033 w 2427"/>
                <a:gd name="connsiteY161" fmla="*/ 164 h 1469"/>
                <a:gd name="connsiteX162" fmla="*/ 1029 w 2427"/>
                <a:gd name="connsiteY162" fmla="*/ 185 h 1469"/>
                <a:gd name="connsiteX163" fmla="*/ 1026 w 2427"/>
                <a:gd name="connsiteY163" fmla="*/ 207 h 1469"/>
                <a:gd name="connsiteX164" fmla="*/ 1003 w 2427"/>
                <a:gd name="connsiteY164" fmla="*/ 227 h 1469"/>
                <a:gd name="connsiteX165" fmla="*/ 976 w 2427"/>
                <a:gd name="connsiteY165" fmla="*/ 251 h 1469"/>
                <a:gd name="connsiteX166" fmla="*/ 947 w 2427"/>
                <a:gd name="connsiteY166" fmla="*/ 279 h 1469"/>
                <a:gd name="connsiteX167" fmla="*/ 919 w 2427"/>
                <a:gd name="connsiteY167" fmla="*/ 309 h 1469"/>
                <a:gd name="connsiteX168" fmla="*/ 893 w 2427"/>
                <a:gd name="connsiteY168" fmla="*/ 338 h 1469"/>
                <a:gd name="connsiteX169" fmla="*/ 873 w 2427"/>
                <a:gd name="connsiteY169" fmla="*/ 366 h 1469"/>
                <a:gd name="connsiteX170" fmla="*/ 860 w 2427"/>
                <a:gd name="connsiteY170" fmla="*/ 391 h 1469"/>
                <a:gd name="connsiteX171" fmla="*/ 858 w 2427"/>
                <a:gd name="connsiteY171" fmla="*/ 414 h 1469"/>
                <a:gd name="connsiteX172" fmla="*/ 860 w 2427"/>
                <a:gd name="connsiteY172" fmla="*/ 422 h 1469"/>
                <a:gd name="connsiteX173" fmla="*/ 864 w 2427"/>
                <a:gd name="connsiteY173" fmla="*/ 429 h 1469"/>
                <a:gd name="connsiteX174" fmla="*/ 870 w 2427"/>
                <a:gd name="connsiteY174" fmla="*/ 435 h 1469"/>
                <a:gd name="connsiteX175" fmla="*/ 877 w 2427"/>
                <a:gd name="connsiteY175" fmla="*/ 439 h 1469"/>
                <a:gd name="connsiteX176" fmla="*/ 887 w 2427"/>
                <a:gd name="connsiteY176" fmla="*/ 444 h 1469"/>
                <a:gd name="connsiteX177" fmla="*/ 898 w 2427"/>
                <a:gd name="connsiteY177" fmla="*/ 449 h 1469"/>
                <a:gd name="connsiteX178" fmla="*/ 911 w 2427"/>
                <a:gd name="connsiteY178" fmla="*/ 452 h 1469"/>
                <a:gd name="connsiteX179" fmla="*/ 923 w 2427"/>
                <a:gd name="connsiteY179" fmla="*/ 456 h 1469"/>
                <a:gd name="connsiteX180" fmla="*/ 936 w 2427"/>
                <a:gd name="connsiteY180" fmla="*/ 459 h 1469"/>
                <a:gd name="connsiteX181" fmla="*/ 950 w 2427"/>
                <a:gd name="connsiteY181" fmla="*/ 462 h 1469"/>
                <a:gd name="connsiteX182" fmla="*/ 964 w 2427"/>
                <a:gd name="connsiteY182" fmla="*/ 465 h 1469"/>
                <a:gd name="connsiteX183" fmla="*/ 978 w 2427"/>
                <a:gd name="connsiteY183" fmla="*/ 466 h 1469"/>
                <a:gd name="connsiteX184" fmla="*/ 991 w 2427"/>
                <a:gd name="connsiteY184" fmla="*/ 469 h 1469"/>
                <a:gd name="connsiteX185" fmla="*/ 1005 w 2427"/>
                <a:gd name="connsiteY185" fmla="*/ 470 h 1469"/>
                <a:gd name="connsiteX186" fmla="*/ 1018 w 2427"/>
                <a:gd name="connsiteY186" fmla="*/ 472 h 1469"/>
                <a:gd name="connsiteX187" fmla="*/ 1030 w 2427"/>
                <a:gd name="connsiteY187" fmla="*/ 473 h 1469"/>
                <a:gd name="connsiteX188" fmla="*/ 1041 w 2427"/>
                <a:gd name="connsiteY188" fmla="*/ 473 h 1469"/>
                <a:gd name="connsiteX189" fmla="*/ 1052 w 2427"/>
                <a:gd name="connsiteY189" fmla="*/ 474 h 1469"/>
                <a:gd name="connsiteX190" fmla="*/ 1061 w 2427"/>
                <a:gd name="connsiteY190" fmla="*/ 476 h 1469"/>
                <a:gd name="connsiteX191" fmla="*/ 1069 w 2427"/>
                <a:gd name="connsiteY191" fmla="*/ 476 h 1469"/>
                <a:gd name="connsiteX192" fmla="*/ 1082 w 2427"/>
                <a:gd name="connsiteY192" fmla="*/ 589 h 1469"/>
                <a:gd name="connsiteX193" fmla="*/ 1082 w 2427"/>
                <a:gd name="connsiteY193" fmla="*/ 593 h 1469"/>
                <a:gd name="connsiteX194" fmla="*/ 1074 w 2427"/>
                <a:gd name="connsiteY194" fmla="*/ 590 h 1469"/>
                <a:gd name="connsiteX195" fmla="*/ 1067 w 2427"/>
                <a:gd name="connsiteY195" fmla="*/ 588 h 1469"/>
                <a:gd name="connsiteX196" fmla="*/ 1059 w 2427"/>
                <a:gd name="connsiteY196" fmla="*/ 588 h 1469"/>
                <a:gd name="connsiteX197" fmla="*/ 1051 w 2427"/>
                <a:gd name="connsiteY197" fmla="*/ 590 h 1469"/>
                <a:gd name="connsiteX198" fmla="*/ 1046 w 2427"/>
                <a:gd name="connsiteY198" fmla="*/ 591 h 1469"/>
                <a:gd name="connsiteX199" fmla="*/ 1043 w 2427"/>
                <a:gd name="connsiteY199" fmla="*/ 593 h 1469"/>
                <a:gd name="connsiteX200" fmla="*/ 1039 w 2427"/>
                <a:gd name="connsiteY200" fmla="*/ 594 h 1469"/>
                <a:gd name="connsiteX201" fmla="*/ 1037 w 2427"/>
                <a:gd name="connsiteY201" fmla="*/ 595 h 1469"/>
                <a:gd name="connsiteX202" fmla="*/ 969 w 2427"/>
                <a:gd name="connsiteY202" fmla="*/ 501 h 1469"/>
                <a:gd name="connsiteX203" fmla="*/ 968 w 2427"/>
                <a:gd name="connsiteY203" fmla="*/ 500 h 1469"/>
                <a:gd name="connsiteX204" fmla="*/ 963 w 2427"/>
                <a:gd name="connsiteY204" fmla="*/ 497 h 1469"/>
                <a:gd name="connsiteX205" fmla="*/ 957 w 2427"/>
                <a:gd name="connsiteY205" fmla="*/ 493 h 1469"/>
                <a:gd name="connsiteX206" fmla="*/ 951 w 2427"/>
                <a:gd name="connsiteY206" fmla="*/ 491 h 1469"/>
                <a:gd name="connsiteX207" fmla="*/ 943 w 2427"/>
                <a:gd name="connsiteY207" fmla="*/ 488 h 1469"/>
                <a:gd name="connsiteX208" fmla="*/ 936 w 2427"/>
                <a:gd name="connsiteY208" fmla="*/ 488 h 1469"/>
                <a:gd name="connsiteX209" fmla="*/ 928 w 2427"/>
                <a:gd name="connsiteY209" fmla="*/ 491 h 1469"/>
                <a:gd name="connsiteX210" fmla="*/ 920 w 2427"/>
                <a:gd name="connsiteY210" fmla="*/ 493 h 1469"/>
                <a:gd name="connsiteX211" fmla="*/ 912 w 2427"/>
                <a:gd name="connsiteY211" fmla="*/ 499 h 1469"/>
                <a:gd name="connsiteX212" fmla="*/ 900 w 2427"/>
                <a:gd name="connsiteY212" fmla="*/ 514 h 1469"/>
                <a:gd name="connsiteX213" fmla="*/ 897 w 2427"/>
                <a:gd name="connsiteY213" fmla="*/ 529 h 1469"/>
                <a:gd name="connsiteX214" fmla="*/ 899 w 2427"/>
                <a:gd name="connsiteY214" fmla="*/ 543 h 1469"/>
                <a:gd name="connsiteX215" fmla="*/ 904 w 2427"/>
                <a:gd name="connsiteY215" fmla="*/ 554 h 1469"/>
                <a:gd name="connsiteX216" fmla="*/ 906 w 2427"/>
                <a:gd name="connsiteY216" fmla="*/ 557 h 1469"/>
                <a:gd name="connsiteX217" fmla="*/ 912 w 2427"/>
                <a:gd name="connsiteY217" fmla="*/ 564 h 1469"/>
                <a:gd name="connsiteX218" fmla="*/ 920 w 2427"/>
                <a:gd name="connsiteY218" fmla="*/ 576 h 1469"/>
                <a:gd name="connsiteX219" fmla="*/ 930 w 2427"/>
                <a:gd name="connsiteY219" fmla="*/ 590 h 1469"/>
                <a:gd name="connsiteX220" fmla="*/ 941 w 2427"/>
                <a:gd name="connsiteY220" fmla="*/ 604 h 1469"/>
                <a:gd name="connsiteX221" fmla="*/ 953 w 2427"/>
                <a:gd name="connsiteY221" fmla="*/ 619 h 1469"/>
                <a:gd name="connsiteX222" fmla="*/ 962 w 2427"/>
                <a:gd name="connsiteY222" fmla="*/ 632 h 1469"/>
                <a:gd name="connsiteX223" fmla="*/ 970 w 2427"/>
                <a:gd name="connsiteY223" fmla="*/ 643 h 1469"/>
                <a:gd name="connsiteX224" fmla="*/ 944 w 2427"/>
                <a:gd name="connsiteY224" fmla="*/ 636 h 1469"/>
                <a:gd name="connsiteX225" fmla="*/ 922 w 2427"/>
                <a:gd name="connsiteY225" fmla="*/ 628 h 1469"/>
                <a:gd name="connsiteX226" fmla="*/ 902 w 2427"/>
                <a:gd name="connsiteY226" fmla="*/ 618 h 1469"/>
                <a:gd name="connsiteX227" fmla="*/ 886 w 2427"/>
                <a:gd name="connsiteY227" fmla="*/ 609 h 1469"/>
                <a:gd name="connsiteX228" fmla="*/ 873 w 2427"/>
                <a:gd name="connsiteY228" fmla="*/ 600 h 1469"/>
                <a:gd name="connsiteX229" fmla="*/ 863 w 2427"/>
                <a:gd name="connsiteY229" fmla="*/ 589 h 1469"/>
                <a:gd name="connsiteX230" fmla="*/ 857 w 2427"/>
                <a:gd name="connsiteY230" fmla="*/ 578 h 1469"/>
                <a:gd name="connsiteX231" fmla="*/ 854 w 2427"/>
                <a:gd name="connsiteY231" fmla="*/ 567 h 1469"/>
                <a:gd name="connsiteX232" fmla="*/ 853 w 2427"/>
                <a:gd name="connsiteY232" fmla="*/ 559 h 1469"/>
                <a:gd name="connsiteX233" fmla="*/ 853 w 2427"/>
                <a:gd name="connsiteY233" fmla="*/ 552 h 1469"/>
                <a:gd name="connsiteX234" fmla="*/ 853 w 2427"/>
                <a:gd name="connsiteY234" fmla="*/ 545 h 1469"/>
                <a:gd name="connsiteX235" fmla="*/ 854 w 2427"/>
                <a:gd name="connsiteY235" fmla="*/ 538 h 1469"/>
                <a:gd name="connsiteX236" fmla="*/ 856 w 2427"/>
                <a:gd name="connsiteY236" fmla="*/ 518 h 1469"/>
                <a:gd name="connsiteX237" fmla="*/ 837 w 2427"/>
                <a:gd name="connsiteY237" fmla="*/ 520 h 1469"/>
                <a:gd name="connsiteX238" fmla="*/ 802 w 2427"/>
                <a:gd name="connsiteY238" fmla="*/ 524 h 1469"/>
                <a:gd name="connsiteX239" fmla="*/ 767 w 2427"/>
                <a:gd name="connsiteY239" fmla="*/ 528 h 1469"/>
                <a:gd name="connsiteX240" fmla="*/ 732 w 2427"/>
                <a:gd name="connsiteY240" fmla="*/ 532 h 1469"/>
                <a:gd name="connsiteX241" fmla="*/ 698 w 2427"/>
                <a:gd name="connsiteY241" fmla="*/ 538 h 1469"/>
                <a:gd name="connsiteX242" fmla="*/ 664 w 2427"/>
                <a:gd name="connsiteY242" fmla="*/ 542 h 1469"/>
                <a:gd name="connsiteX243" fmla="*/ 631 w 2427"/>
                <a:gd name="connsiteY243" fmla="*/ 548 h 1469"/>
                <a:gd name="connsiteX244" fmla="*/ 600 w 2427"/>
                <a:gd name="connsiteY244" fmla="*/ 554 h 1469"/>
                <a:gd name="connsiteX245" fmla="*/ 567 w 2427"/>
                <a:gd name="connsiteY245" fmla="*/ 560 h 1469"/>
                <a:gd name="connsiteX246" fmla="*/ 537 w 2427"/>
                <a:gd name="connsiteY246" fmla="*/ 567 h 1469"/>
                <a:gd name="connsiteX247" fmla="*/ 506 w 2427"/>
                <a:gd name="connsiteY247" fmla="*/ 574 h 1469"/>
                <a:gd name="connsiteX248" fmla="*/ 476 w 2427"/>
                <a:gd name="connsiteY248" fmla="*/ 581 h 1469"/>
                <a:gd name="connsiteX249" fmla="*/ 447 w 2427"/>
                <a:gd name="connsiteY249" fmla="*/ 589 h 1469"/>
                <a:gd name="connsiteX250" fmla="*/ 417 w 2427"/>
                <a:gd name="connsiteY250" fmla="*/ 596 h 1469"/>
                <a:gd name="connsiteX251" fmla="*/ 390 w 2427"/>
                <a:gd name="connsiteY251" fmla="*/ 604 h 1469"/>
                <a:gd name="connsiteX252" fmla="*/ 362 w 2427"/>
                <a:gd name="connsiteY252" fmla="*/ 614 h 1469"/>
                <a:gd name="connsiteX253" fmla="*/ 337 w 2427"/>
                <a:gd name="connsiteY253" fmla="*/ 622 h 1469"/>
                <a:gd name="connsiteX254" fmla="*/ 311 w 2427"/>
                <a:gd name="connsiteY254" fmla="*/ 631 h 1469"/>
                <a:gd name="connsiteX255" fmla="*/ 285 w 2427"/>
                <a:gd name="connsiteY255" fmla="*/ 640 h 1469"/>
                <a:gd name="connsiteX256" fmla="*/ 262 w 2427"/>
                <a:gd name="connsiteY256" fmla="*/ 650 h 1469"/>
                <a:gd name="connsiteX257" fmla="*/ 238 w 2427"/>
                <a:gd name="connsiteY257" fmla="*/ 660 h 1469"/>
                <a:gd name="connsiteX258" fmla="*/ 215 w 2427"/>
                <a:gd name="connsiteY258" fmla="*/ 671 h 1469"/>
                <a:gd name="connsiteX259" fmla="*/ 194 w 2427"/>
                <a:gd name="connsiteY259" fmla="*/ 681 h 1469"/>
                <a:gd name="connsiteX260" fmla="*/ 173 w 2427"/>
                <a:gd name="connsiteY260" fmla="*/ 692 h 1469"/>
                <a:gd name="connsiteX261" fmla="*/ 153 w 2427"/>
                <a:gd name="connsiteY261" fmla="*/ 702 h 1469"/>
                <a:gd name="connsiteX262" fmla="*/ 134 w 2427"/>
                <a:gd name="connsiteY262" fmla="*/ 714 h 1469"/>
                <a:gd name="connsiteX263" fmla="*/ 116 w 2427"/>
                <a:gd name="connsiteY263" fmla="*/ 726 h 1469"/>
                <a:gd name="connsiteX264" fmla="*/ 98 w 2427"/>
                <a:gd name="connsiteY264" fmla="*/ 737 h 1469"/>
                <a:gd name="connsiteX265" fmla="*/ 82 w 2427"/>
                <a:gd name="connsiteY265" fmla="*/ 749 h 1469"/>
                <a:gd name="connsiteX266" fmla="*/ 67 w 2427"/>
                <a:gd name="connsiteY266" fmla="*/ 762 h 1469"/>
                <a:gd name="connsiteX267" fmla="*/ 53 w 2427"/>
                <a:gd name="connsiteY267" fmla="*/ 774 h 1469"/>
                <a:gd name="connsiteX268" fmla="*/ 40 w 2427"/>
                <a:gd name="connsiteY268" fmla="*/ 787 h 1469"/>
                <a:gd name="connsiteX269" fmla="*/ 27 w 2427"/>
                <a:gd name="connsiteY269" fmla="*/ 799 h 1469"/>
                <a:gd name="connsiteX270" fmla="*/ 8 w 2427"/>
                <a:gd name="connsiteY270" fmla="*/ 836 h 1469"/>
                <a:gd name="connsiteX271" fmla="*/ 0 w 2427"/>
                <a:gd name="connsiteY271" fmla="*/ 882 h 1469"/>
                <a:gd name="connsiteX272" fmla="*/ 0 w 2427"/>
                <a:gd name="connsiteY272" fmla="*/ 927 h 1469"/>
                <a:gd name="connsiteX273" fmla="*/ 1 w 2427"/>
                <a:gd name="connsiteY273" fmla="*/ 958 h 1469"/>
                <a:gd name="connsiteX274" fmla="*/ 4 w 2427"/>
                <a:gd name="connsiteY274" fmla="*/ 983 h 1469"/>
                <a:gd name="connsiteX275" fmla="*/ 8 w 2427"/>
                <a:gd name="connsiteY275" fmla="*/ 1009 h 1469"/>
                <a:gd name="connsiteX276" fmla="*/ 14 w 2427"/>
                <a:gd name="connsiteY276" fmla="*/ 1034 h 1469"/>
                <a:gd name="connsiteX277" fmla="*/ 21 w 2427"/>
                <a:gd name="connsiteY277" fmla="*/ 1059 h 1469"/>
                <a:gd name="connsiteX278" fmla="*/ 29 w 2427"/>
                <a:gd name="connsiteY278" fmla="*/ 1082 h 1469"/>
                <a:gd name="connsiteX279" fmla="*/ 40 w 2427"/>
                <a:gd name="connsiteY279" fmla="*/ 1103 h 1469"/>
                <a:gd name="connsiteX280" fmla="*/ 51 w 2427"/>
                <a:gd name="connsiteY280" fmla="*/ 1122 h 1469"/>
                <a:gd name="connsiteX281" fmla="*/ 64 w 2427"/>
                <a:gd name="connsiteY281" fmla="*/ 1136 h 1469"/>
                <a:gd name="connsiteX282" fmla="*/ 81 w 2427"/>
                <a:gd name="connsiteY282" fmla="*/ 1149 h 1469"/>
                <a:gd name="connsiteX283" fmla="*/ 98 w 2427"/>
                <a:gd name="connsiteY283" fmla="*/ 1162 h 1469"/>
                <a:gd name="connsiteX284" fmla="*/ 118 w 2427"/>
                <a:gd name="connsiteY284" fmla="*/ 1173 h 1469"/>
                <a:gd name="connsiteX285" fmla="*/ 138 w 2427"/>
                <a:gd name="connsiteY285" fmla="*/ 1184 h 1469"/>
                <a:gd name="connsiteX286" fmla="*/ 160 w 2427"/>
                <a:gd name="connsiteY286" fmla="*/ 1193 h 1469"/>
                <a:gd name="connsiteX287" fmla="*/ 184 w 2427"/>
                <a:gd name="connsiteY287" fmla="*/ 1203 h 1469"/>
                <a:gd name="connsiteX288" fmla="*/ 208 w 2427"/>
                <a:gd name="connsiteY288" fmla="*/ 1211 h 1469"/>
                <a:gd name="connsiteX289" fmla="*/ 234 w 2427"/>
                <a:gd name="connsiteY289" fmla="*/ 1218 h 1469"/>
                <a:gd name="connsiteX290" fmla="*/ 242 w 2427"/>
                <a:gd name="connsiteY290" fmla="*/ 1239 h 1469"/>
                <a:gd name="connsiteX291" fmla="*/ 250 w 2427"/>
                <a:gd name="connsiteY291" fmla="*/ 1259 h 1469"/>
                <a:gd name="connsiteX292" fmla="*/ 261 w 2427"/>
                <a:gd name="connsiteY292" fmla="*/ 1279 h 1469"/>
                <a:gd name="connsiteX293" fmla="*/ 272 w 2427"/>
                <a:gd name="connsiteY293" fmla="*/ 1298 h 1469"/>
                <a:gd name="connsiteX294" fmla="*/ 285 w 2427"/>
                <a:gd name="connsiteY294" fmla="*/ 1317 h 1469"/>
                <a:gd name="connsiteX295" fmla="*/ 298 w 2427"/>
                <a:gd name="connsiteY295" fmla="*/ 1335 h 1469"/>
                <a:gd name="connsiteX296" fmla="*/ 313 w 2427"/>
                <a:gd name="connsiteY296" fmla="*/ 1352 h 1469"/>
                <a:gd name="connsiteX297" fmla="*/ 330 w 2427"/>
                <a:gd name="connsiteY297" fmla="*/ 1368 h 1469"/>
                <a:gd name="connsiteX298" fmla="*/ 342 w 2427"/>
                <a:gd name="connsiteY298" fmla="*/ 1380 h 1469"/>
                <a:gd name="connsiteX299" fmla="*/ 357 w 2427"/>
                <a:gd name="connsiteY299" fmla="*/ 1392 h 1469"/>
                <a:gd name="connsiteX300" fmla="*/ 371 w 2427"/>
                <a:gd name="connsiteY300" fmla="*/ 1402 h 1469"/>
                <a:gd name="connsiteX301" fmla="*/ 385 w 2427"/>
                <a:gd name="connsiteY301" fmla="*/ 1412 h 1469"/>
                <a:gd name="connsiteX302" fmla="*/ 400 w 2427"/>
                <a:gd name="connsiteY302" fmla="*/ 1421 h 1469"/>
                <a:gd name="connsiteX303" fmla="*/ 415 w 2427"/>
                <a:gd name="connsiteY303" fmla="*/ 1429 h 1469"/>
                <a:gd name="connsiteX304" fmla="*/ 430 w 2427"/>
                <a:gd name="connsiteY304" fmla="*/ 1436 h 1469"/>
                <a:gd name="connsiteX305" fmla="*/ 447 w 2427"/>
                <a:gd name="connsiteY305" fmla="*/ 1443 h 1469"/>
                <a:gd name="connsiteX306" fmla="*/ 462 w 2427"/>
                <a:gd name="connsiteY306" fmla="*/ 1449 h 1469"/>
                <a:gd name="connsiteX307" fmla="*/ 478 w 2427"/>
                <a:gd name="connsiteY307" fmla="*/ 1455 h 1469"/>
                <a:gd name="connsiteX308" fmla="*/ 494 w 2427"/>
                <a:gd name="connsiteY308" fmla="*/ 1458 h 1469"/>
                <a:gd name="connsiteX309" fmla="*/ 512 w 2427"/>
                <a:gd name="connsiteY309" fmla="*/ 1462 h 1469"/>
                <a:gd name="connsiteX310" fmla="*/ 528 w 2427"/>
                <a:gd name="connsiteY310" fmla="*/ 1465 h 1469"/>
                <a:gd name="connsiteX311" fmla="*/ 546 w 2427"/>
                <a:gd name="connsiteY311" fmla="*/ 1468 h 1469"/>
                <a:gd name="connsiteX312" fmla="*/ 562 w 2427"/>
                <a:gd name="connsiteY312" fmla="*/ 1469 h 1469"/>
                <a:gd name="connsiteX313" fmla="*/ 580 w 2427"/>
                <a:gd name="connsiteY313" fmla="*/ 1469 h 1469"/>
                <a:gd name="connsiteX314" fmla="*/ 597 w 2427"/>
                <a:gd name="connsiteY314" fmla="*/ 1469 h 1469"/>
                <a:gd name="connsiteX315" fmla="*/ 614 w 2427"/>
                <a:gd name="connsiteY315" fmla="*/ 1468 h 1469"/>
                <a:gd name="connsiteX316" fmla="*/ 631 w 2427"/>
                <a:gd name="connsiteY316" fmla="*/ 1465 h 1469"/>
                <a:gd name="connsiteX317" fmla="*/ 648 w 2427"/>
                <a:gd name="connsiteY317" fmla="*/ 1462 h 1469"/>
                <a:gd name="connsiteX318" fmla="*/ 664 w 2427"/>
                <a:gd name="connsiteY318" fmla="*/ 1458 h 1469"/>
                <a:gd name="connsiteX319" fmla="*/ 679 w 2427"/>
                <a:gd name="connsiteY319" fmla="*/ 1455 h 1469"/>
                <a:gd name="connsiteX320" fmla="*/ 695 w 2427"/>
                <a:gd name="connsiteY320" fmla="*/ 1449 h 1469"/>
                <a:gd name="connsiteX321" fmla="*/ 711 w 2427"/>
                <a:gd name="connsiteY321" fmla="*/ 1443 h 1469"/>
                <a:gd name="connsiteX322" fmla="*/ 726 w 2427"/>
                <a:gd name="connsiteY322" fmla="*/ 1436 h 1469"/>
                <a:gd name="connsiteX323" fmla="*/ 740 w 2427"/>
                <a:gd name="connsiteY323" fmla="*/ 1429 h 1469"/>
                <a:gd name="connsiteX324" fmla="*/ 754 w 2427"/>
                <a:gd name="connsiteY324" fmla="*/ 1421 h 1469"/>
                <a:gd name="connsiteX325" fmla="*/ 768 w 2427"/>
                <a:gd name="connsiteY325" fmla="*/ 1412 h 1469"/>
                <a:gd name="connsiteX326" fmla="*/ 781 w 2427"/>
                <a:gd name="connsiteY326" fmla="*/ 1402 h 1469"/>
                <a:gd name="connsiteX327" fmla="*/ 794 w 2427"/>
                <a:gd name="connsiteY327" fmla="*/ 1392 h 1469"/>
                <a:gd name="connsiteX328" fmla="*/ 807 w 2427"/>
                <a:gd name="connsiteY328" fmla="*/ 1380 h 1469"/>
                <a:gd name="connsiteX329" fmla="*/ 818 w 2427"/>
                <a:gd name="connsiteY329" fmla="*/ 1368 h 1469"/>
                <a:gd name="connsiteX330" fmla="*/ 830 w 2427"/>
                <a:gd name="connsiteY330" fmla="*/ 1356 h 1469"/>
                <a:gd name="connsiteX331" fmla="*/ 842 w 2427"/>
                <a:gd name="connsiteY331" fmla="*/ 1342 h 1469"/>
                <a:gd name="connsiteX332" fmla="*/ 851 w 2427"/>
                <a:gd name="connsiteY332" fmla="*/ 1326 h 1469"/>
                <a:gd name="connsiteX333" fmla="*/ 861 w 2427"/>
                <a:gd name="connsiteY333" fmla="*/ 1311 h 1469"/>
                <a:gd name="connsiteX334" fmla="*/ 870 w 2427"/>
                <a:gd name="connsiteY334" fmla="*/ 1296 h 1469"/>
                <a:gd name="connsiteX335" fmla="*/ 877 w 2427"/>
                <a:gd name="connsiteY335" fmla="*/ 1281 h 1469"/>
                <a:gd name="connsiteX336" fmla="*/ 884 w 2427"/>
                <a:gd name="connsiteY336" fmla="*/ 1264 h 1469"/>
                <a:gd name="connsiteX337" fmla="*/ 889 w 2427"/>
                <a:gd name="connsiteY337" fmla="*/ 1248 h 1469"/>
                <a:gd name="connsiteX338" fmla="*/ 908 w 2427"/>
                <a:gd name="connsiteY338" fmla="*/ 1248 h 1469"/>
                <a:gd name="connsiteX339" fmla="*/ 927 w 2427"/>
                <a:gd name="connsiteY339" fmla="*/ 1247 h 1469"/>
                <a:gd name="connsiteX340" fmla="*/ 946 w 2427"/>
                <a:gd name="connsiteY340" fmla="*/ 1247 h 1469"/>
                <a:gd name="connsiteX341" fmla="*/ 964 w 2427"/>
                <a:gd name="connsiteY341" fmla="*/ 1247 h 1469"/>
                <a:gd name="connsiteX342" fmla="*/ 983 w 2427"/>
                <a:gd name="connsiteY342" fmla="*/ 1246 h 1469"/>
                <a:gd name="connsiteX343" fmla="*/ 1002 w 2427"/>
                <a:gd name="connsiteY343" fmla="*/ 1246 h 1469"/>
                <a:gd name="connsiteX344" fmla="*/ 1020 w 2427"/>
                <a:gd name="connsiteY344" fmla="*/ 1246 h 1469"/>
                <a:gd name="connsiteX345" fmla="*/ 1039 w 2427"/>
                <a:gd name="connsiteY345" fmla="*/ 1245 h 1469"/>
                <a:gd name="connsiteX346" fmla="*/ 1058 w 2427"/>
                <a:gd name="connsiteY346" fmla="*/ 1245 h 1469"/>
                <a:gd name="connsiteX347" fmla="*/ 1078 w 2427"/>
                <a:gd name="connsiteY347" fmla="*/ 1245 h 1469"/>
                <a:gd name="connsiteX348" fmla="*/ 1096 w 2427"/>
                <a:gd name="connsiteY348" fmla="*/ 1245 h 1469"/>
                <a:gd name="connsiteX349" fmla="*/ 1116 w 2427"/>
                <a:gd name="connsiteY349" fmla="*/ 1243 h 1469"/>
                <a:gd name="connsiteX350" fmla="*/ 1135 w 2427"/>
                <a:gd name="connsiteY350" fmla="*/ 1243 h 1469"/>
                <a:gd name="connsiteX351" fmla="*/ 1155 w 2427"/>
                <a:gd name="connsiteY351" fmla="*/ 1243 h 1469"/>
                <a:gd name="connsiteX352" fmla="*/ 1174 w 2427"/>
                <a:gd name="connsiteY352" fmla="*/ 1243 h 1469"/>
                <a:gd name="connsiteX353" fmla="*/ 1193 w 2427"/>
                <a:gd name="connsiteY353" fmla="*/ 1243 h 1469"/>
                <a:gd name="connsiteX354" fmla="*/ 1214 w 2427"/>
                <a:gd name="connsiteY354" fmla="*/ 1243 h 1469"/>
                <a:gd name="connsiteX355" fmla="*/ 1235 w 2427"/>
                <a:gd name="connsiteY355" fmla="*/ 1243 h 1469"/>
                <a:gd name="connsiteX356" fmla="*/ 1257 w 2427"/>
                <a:gd name="connsiteY356" fmla="*/ 1243 h 1469"/>
                <a:gd name="connsiteX357" fmla="*/ 1278 w 2427"/>
                <a:gd name="connsiteY357" fmla="*/ 1245 h 1469"/>
                <a:gd name="connsiteX358" fmla="*/ 1299 w 2427"/>
                <a:gd name="connsiteY358" fmla="*/ 1245 h 1469"/>
                <a:gd name="connsiteX359" fmla="*/ 1320 w 2427"/>
                <a:gd name="connsiteY359" fmla="*/ 1245 h 1469"/>
                <a:gd name="connsiteX360" fmla="*/ 1339 w 2427"/>
                <a:gd name="connsiteY360" fmla="*/ 1246 h 1469"/>
                <a:gd name="connsiteX361" fmla="*/ 1361 w 2427"/>
                <a:gd name="connsiteY361" fmla="*/ 1246 h 1469"/>
                <a:gd name="connsiteX362" fmla="*/ 1380 w 2427"/>
                <a:gd name="connsiteY362" fmla="*/ 1247 h 1469"/>
                <a:gd name="connsiteX363" fmla="*/ 1401 w 2427"/>
                <a:gd name="connsiteY363" fmla="*/ 1248 h 1469"/>
                <a:gd name="connsiteX364" fmla="*/ 1421 w 2427"/>
                <a:gd name="connsiteY364" fmla="*/ 1248 h 1469"/>
                <a:gd name="connsiteX365" fmla="*/ 1441 w 2427"/>
                <a:gd name="connsiteY365" fmla="*/ 1249 h 1469"/>
                <a:gd name="connsiteX366" fmla="*/ 1461 w 2427"/>
                <a:gd name="connsiteY366" fmla="*/ 1250 h 1469"/>
                <a:gd name="connsiteX367" fmla="*/ 1481 w 2427"/>
                <a:gd name="connsiteY367" fmla="*/ 1252 h 1469"/>
                <a:gd name="connsiteX368" fmla="*/ 1501 w 2427"/>
                <a:gd name="connsiteY368" fmla="*/ 1252 h 1469"/>
                <a:gd name="connsiteX369" fmla="*/ 1521 w 2427"/>
                <a:gd name="connsiteY369" fmla="*/ 1253 h 1469"/>
                <a:gd name="connsiteX370" fmla="*/ 1496 w 2427"/>
                <a:gd name="connsiteY370" fmla="*/ 1203 h 1469"/>
                <a:gd name="connsiteX371" fmla="*/ 1449 w 2427"/>
                <a:gd name="connsiteY371" fmla="*/ 1203 h 1469"/>
                <a:gd name="connsiteX372" fmla="*/ 1412 w 2427"/>
                <a:gd name="connsiteY372" fmla="*/ 1158 h 1469"/>
                <a:gd name="connsiteX373" fmla="*/ 1421 w 2427"/>
                <a:gd name="connsiteY373" fmla="*/ 1134 h 1469"/>
                <a:gd name="connsiteX374" fmla="*/ 1431 w 2427"/>
                <a:gd name="connsiteY374" fmla="*/ 1104 h 1469"/>
                <a:gd name="connsiteX375" fmla="*/ 1427 w 2427"/>
                <a:gd name="connsiteY375" fmla="*/ 1098 h 1469"/>
                <a:gd name="connsiteX376" fmla="*/ 1475 w 2427"/>
                <a:gd name="connsiteY376" fmla="*/ 1053 h 1469"/>
                <a:gd name="connsiteX377" fmla="*/ 1425 w 2427"/>
                <a:gd name="connsiteY377" fmla="*/ 1050 h 1469"/>
                <a:gd name="connsiteX378" fmla="*/ 1487 w 2427"/>
                <a:gd name="connsiteY378" fmla="*/ 891 h 1469"/>
                <a:gd name="connsiteX379" fmla="*/ 1538 w 2427"/>
                <a:gd name="connsiteY379" fmla="*/ 843 h 1469"/>
                <a:gd name="connsiteX380" fmla="*/ 1570 w 2427"/>
                <a:gd name="connsiteY380" fmla="*/ 795 h 1469"/>
                <a:gd name="connsiteX381" fmla="*/ 1629 w 2427"/>
                <a:gd name="connsiteY381" fmla="*/ 762 h 1469"/>
                <a:gd name="connsiteX382" fmla="*/ 1632 w 2427"/>
                <a:gd name="connsiteY382" fmla="*/ 804 h 1469"/>
                <a:gd name="connsiteX383" fmla="*/ 1643 w 2427"/>
                <a:gd name="connsiteY383" fmla="*/ 772 h 1469"/>
                <a:gd name="connsiteX384" fmla="*/ 1657 w 2427"/>
                <a:gd name="connsiteY384" fmla="*/ 782 h 1469"/>
                <a:gd name="connsiteX385" fmla="*/ 1673 w 2427"/>
                <a:gd name="connsiteY385" fmla="*/ 791 h 1469"/>
                <a:gd name="connsiteX386" fmla="*/ 1688 w 2427"/>
                <a:gd name="connsiteY386" fmla="*/ 754 h 1469"/>
                <a:gd name="connsiteX387" fmla="*/ 1703 w 2427"/>
                <a:gd name="connsiteY387" fmla="*/ 761 h 1469"/>
                <a:gd name="connsiteX388" fmla="*/ 1704 w 2427"/>
                <a:gd name="connsiteY388" fmla="*/ 720 h 1469"/>
                <a:gd name="connsiteX389" fmla="*/ 1701 w 2427"/>
                <a:gd name="connsiteY389" fmla="*/ 765 h 1469"/>
                <a:gd name="connsiteX390" fmla="*/ 1719 w 2427"/>
                <a:gd name="connsiteY390" fmla="*/ 723 h 1469"/>
                <a:gd name="connsiteX391" fmla="*/ 1735 w 2427"/>
                <a:gd name="connsiteY391" fmla="*/ 774 h 1469"/>
                <a:gd name="connsiteX392" fmla="*/ 1731 w 2427"/>
                <a:gd name="connsiteY392" fmla="*/ 726 h 1469"/>
                <a:gd name="connsiteX393" fmla="*/ 1731 w 2427"/>
                <a:gd name="connsiteY393" fmla="*/ 735 h 1469"/>
                <a:gd name="connsiteX394" fmla="*/ 1743 w 2427"/>
                <a:gd name="connsiteY394" fmla="*/ 738 h 1469"/>
                <a:gd name="connsiteX395" fmla="*/ 1755 w 2427"/>
                <a:gd name="connsiteY395" fmla="*/ 774 h 1469"/>
                <a:gd name="connsiteX396" fmla="*/ 1664 w 2427"/>
                <a:gd name="connsiteY396" fmla="*/ 732 h 1469"/>
                <a:gd name="connsiteX397" fmla="*/ 1659 w 2427"/>
                <a:gd name="connsiteY397" fmla="*/ 774 h 1469"/>
                <a:gd name="connsiteX398" fmla="*/ 1707 w 2427"/>
                <a:gd name="connsiteY398" fmla="*/ 738 h 1469"/>
                <a:gd name="connsiteX399" fmla="*/ 1743 w 2427"/>
                <a:gd name="connsiteY399" fmla="*/ 762 h 1469"/>
                <a:gd name="connsiteX400" fmla="*/ 1752 w 2427"/>
                <a:gd name="connsiteY400" fmla="*/ 729 h 1469"/>
                <a:gd name="connsiteX401" fmla="*/ 1836 w 2427"/>
                <a:gd name="connsiteY401" fmla="*/ 747 h 1469"/>
                <a:gd name="connsiteX402" fmla="*/ 1707 w 2427"/>
                <a:gd name="connsiteY402" fmla="*/ 741 h 1469"/>
                <a:gd name="connsiteX403" fmla="*/ 1722 w 2427"/>
                <a:gd name="connsiteY403" fmla="*/ 738 h 1469"/>
                <a:gd name="connsiteX404" fmla="*/ 1857 w 2427"/>
                <a:gd name="connsiteY404" fmla="*/ 735 h 1469"/>
                <a:gd name="connsiteX405" fmla="*/ 1830 w 2427"/>
                <a:gd name="connsiteY405" fmla="*/ 697 h 1469"/>
                <a:gd name="connsiteX406" fmla="*/ 2013 w 2427"/>
                <a:gd name="connsiteY406" fmla="*/ 780 h 1469"/>
                <a:gd name="connsiteX407" fmla="*/ 1920 w 2427"/>
                <a:gd name="connsiteY407" fmla="*/ 774 h 1469"/>
                <a:gd name="connsiteX408" fmla="*/ 1830 w 2427"/>
                <a:gd name="connsiteY408" fmla="*/ 741 h 1469"/>
                <a:gd name="connsiteX409" fmla="*/ 1796 w 2427"/>
                <a:gd name="connsiteY409" fmla="*/ 738 h 1469"/>
                <a:gd name="connsiteX410" fmla="*/ 1797 w 2427"/>
                <a:gd name="connsiteY410" fmla="*/ 738 h 1469"/>
                <a:gd name="connsiteX411" fmla="*/ 1729 w 2427"/>
                <a:gd name="connsiteY411" fmla="*/ 703 h 1469"/>
                <a:gd name="connsiteX412" fmla="*/ 1791 w 2427"/>
                <a:gd name="connsiteY412" fmla="*/ 708 h 1469"/>
                <a:gd name="connsiteX413" fmla="*/ 1583 w 2427"/>
                <a:gd name="connsiteY413" fmla="*/ 794 h 1469"/>
                <a:gd name="connsiteX414" fmla="*/ 1735 w 2427"/>
                <a:gd name="connsiteY414" fmla="*/ 749 h 1469"/>
                <a:gd name="connsiteX415" fmla="*/ 1392 w 2427"/>
                <a:gd name="connsiteY415" fmla="*/ 973 h 1469"/>
                <a:gd name="connsiteX416" fmla="*/ 1454 w 2427"/>
                <a:gd name="connsiteY416" fmla="*/ 925 h 1469"/>
                <a:gd name="connsiteX417" fmla="*/ 1542 w 2427"/>
                <a:gd name="connsiteY417" fmla="*/ 915 h 1469"/>
                <a:gd name="connsiteX418" fmla="*/ 1410 w 2427"/>
                <a:gd name="connsiteY418" fmla="*/ 840 h 1469"/>
                <a:gd name="connsiteX419" fmla="*/ 1494 w 2427"/>
                <a:gd name="connsiteY419" fmla="*/ 1011 h 1469"/>
                <a:gd name="connsiteX420" fmla="*/ 1416 w 2427"/>
                <a:gd name="connsiteY420" fmla="*/ 879 h 1469"/>
                <a:gd name="connsiteX421" fmla="*/ 1401 w 2427"/>
                <a:gd name="connsiteY421" fmla="*/ 837 h 1469"/>
                <a:gd name="connsiteX422" fmla="*/ 1454 w 2427"/>
                <a:gd name="connsiteY422" fmla="*/ 840 h 1469"/>
                <a:gd name="connsiteX423" fmla="*/ 1454 w 2427"/>
                <a:gd name="connsiteY423" fmla="*/ 918 h 1469"/>
                <a:gd name="connsiteX424" fmla="*/ 1380 w 2427"/>
                <a:gd name="connsiteY424" fmla="*/ 967 h 1469"/>
                <a:gd name="connsiteX425" fmla="*/ 1436 w 2427"/>
                <a:gd name="connsiteY425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094 w 2427"/>
                <a:gd name="connsiteY30" fmla="*/ 909 h 1469"/>
                <a:gd name="connsiteX31" fmla="*/ 2163 w 2427"/>
                <a:gd name="connsiteY31" fmla="*/ 913 h 1469"/>
                <a:gd name="connsiteX32" fmla="*/ 2217 w 2427"/>
                <a:gd name="connsiteY32" fmla="*/ 948 h 1469"/>
                <a:gd name="connsiteX33" fmla="*/ 2194 w 2427"/>
                <a:gd name="connsiteY33" fmla="*/ 1057 h 1469"/>
                <a:gd name="connsiteX34" fmla="*/ 2203 w 2427"/>
                <a:gd name="connsiteY34" fmla="*/ 903 h 1469"/>
                <a:gd name="connsiteX35" fmla="*/ 2205 w 2427"/>
                <a:gd name="connsiteY35" fmla="*/ 947 h 1469"/>
                <a:gd name="connsiteX36" fmla="*/ 2158 w 2427"/>
                <a:gd name="connsiteY36" fmla="*/ 996 h 1469"/>
                <a:gd name="connsiteX37" fmla="*/ 2160 w 2427"/>
                <a:gd name="connsiteY37" fmla="*/ 949 h 1469"/>
                <a:gd name="connsiteX38" fmla="*/ 2166 w 2427"/>
                <a:gd name="connsiteY38" fmla="*/ 948 h 1469"/>
                <a:gd name="connsiteX39" fmla="*/ 2201 w 2427"/>
                <a:gd name="connsiteY39" fmla="*/ 996 h 1469"/>
                <a:gd name="connsiteX40" fmla="*/ 2205 w 2427"/>
                <a:gd name="connsiteY40" fmla="*/ 902 h 1469"/>
                <a:gd name="connsiteX41" fmla="*/ 2205 w 2427"/>
                <a:gd name="connsiteY41" fmla="*/ 948 h 1469"/>
                <a:gd name="connsiteX42" fmla="*/ 2203 w 2427"/>
                <a:gd name="connsiteY42" fmla="*/ 1129 h 1469"/>
                <a:gd name="connsiteX43" fmla="*/ 2205 w 2427"/>
                <a:gd name="connsiteY43" fmla="*/ 1082 h 1469"/>
                <a:gd name="connsiteX44" fmla="*/ 2201 w 2427"/>
                <a:gd name="connsiteY44" fmla="*/ 1084 h 1469"/>
                <a:gd name="connsiteX45" fmla="*/ 2208 w 2427"/>
                <a:gd name="connsiteY45" fmla="*/ 1083 h 1469"/>
                <a:gd name="connsiteX46" fmla="*/ 2205 w 2427"/>
                <a:gd name="connsiteY46" fmla="*/ 1080 h 1469"/>
                <a:gd name="connsiteX47" fmla="*/ 2199 w 2427"/>
                <a:gd name="connsiteY47" fmla="*/ 1080 h 1469"/>
                <a:gd name="connsiteX48" fmla="*/ 2171 w 2427"/>
                <a:gd name="connsiteY48" fmla="*/ 1224 h 1469"/>
                <a:gd name="connsiteX49" fmla="*/ 2213 w 2427"/>
                <a:gd name="connsiteY49" fmla="*/ 1179 h 1469"/>
                <a:gd name="connsiteX50" fmla="*/ 2183 w 2427"/>
                <a:gd name="connsiteY50" fmla="*/ 1219 h 1469"/>
                <a:gd name="connsiteX51" fmla="*/ 2195 w 2427"/>
                <a:gd name="connsiteY51" fmla="*/ 1213 h 1469"/>
                <a:gd name="connsiteX52" fmla="*/ 2207 w 2427"/>
                <a:gd name="connsiteY52" fmla="*/ 1208 h 1469"/>
                <a:gd name="connsiteX53" fmla="*/ 2218 w 2427"/>
                <a:gd name="connsiteY53" fmla="*/ 1203 h 1469"/>
                <a:gd name="connsiteX54" fmla="*/ 2230 w 2427"/>
                <a:gd name="connsiteY54" fmla="*/ 1197 h 1469"/>
                <a:gd name="connsiteX55" fmla="*/ 2241 w 2427"/>
                <a:gd name="connsiteY55" fmla="*/ 1191 h 1469"/>
                <a:gd name="connsiteX56" fmla="*/ 2251 w 2427"/>
                <a:gd name="connsiteY56" fmla="*/ 1185 h 1469"/>
                <a:gd name="connsiteX57" fmla="*/ 2261 w 2427"/>
                <a:gd name="connsiteY57" fmla="*/ 1178 h 1469"/>
                <a:gd name="connsiteX58" fmla="*/ 2279 w 2427"/>
                <a:gd name="connsiteY58" fmla="*/ 1160 h 1469"/>
                <a:gd name="connsiteX59" fmla="*/ 2294 w 2427"/>
                <a:gd name="connsiteY59" fmla="*/ 1138 h 1469"/>
                <a:gd name="connsiteX60" fmla="*/ 2307 w 2427"/>
                <a:gd name="connsiteY60" fmla="*/ 1111 h 1469"/>
                <a:gd name="connsiteX61" fmla="*/ 2317 w 2427"/>
                <a:gd name="connsiteY61" fmla="*/ 1082 h 1469"/>
                <a:gd name="connsiteX62" fmla="*/ 2324 w 2427"/>
                <a:gd name="connsiteY62" fmla="*/ 1051 h 1469"/>
                <a:gd name="connsiteX63" fmla="*/ 2328 w 2427"/>
                <a:gd name="connsiteY63" fmla="*/ 1018 h 1469"/>
                <a:gd name="connsiteX64" fmla="*/ 2331 w 2427"/>
                <a:gd name="connsiteY64" fmla="*/ 985 h 1469"/>
                <a:gd name="connsiteX65" fmla="*/ 2331 w 2427"/>
                <a:gd name="connsiteY65" fmla="*/ 954 h 1469"/>
                <a:gd name="connsiteX66" fmla="*/ 2329 w 2427"/>
                <a:gd name="connsiteY66" fmla="*/ 927 h 1469"/>
                <a:gd name="connsiteX67" fmla="*/ 2327 w 2427"/>
                <a:gd name="connsiteY67" fmla="*/ 899 h 1469"/>
                <a:gd name="connsiteX68" fmla="*/ 2322 w 2427"/>
                <a:gd name="connsiteY68" fmla="*/ 871 h 1469"/>
                <a:gd name="connsiteX69" fmla="*/ 2315 w 2427"/>
                <a:gd name="connsiteY69" fmla="*/ 844 h 1469"/>
                <a:gd name="connsiteX70" fmla="*/ 2307 w 2427"/>
                <a:gd name="connsiteY70" fmla="*/ 819 h 1469"/>
                <a:gd name="connsiteX71" fmla="*/ 2297 w 2427"/>
                <a:gd name="connsiteY71" fmla="*/ 796 h 1469"/>
                <a:gd name="connsiteX72" fmla="*/ 2284 w 2427"/>
                <a:gd name="connsiteY72" fmla="*/ 777 h 1469"/>
                <a:gd name="connsiteX73" fmla="*/ 2269 w 2427"/>
                <a:gd name="connsiteY73" fmla="*/ 762 h 1469"/>
                <a:gd name="connsiteX74" fmla="*/ 2242 w 2427"/>
                <a:gd name="connsiteY74" fmla="*/ 743 h 1469"/>
                <a:gd name="connsiteX75" fmla="*/ 2213 w 2427"/>
                <a:gd name="connsiteY75" fmla="*/ 725 h 1469"/>
                <a:gd name="connsiteX76" fmla="*/ 2181 w 2427"/>
                <a:gd name="connsiteY76" fmla="*/ 706 h 1469"/>
                <a:gd name="connsiteX77" fmla="*/ 2147 w 2427"/>
                <a:gd name="connsiteY77" fmla="*/ 688 h 1469"/>
                <a:gd name="connsiteX78" fmla="*/ 2112 w 2427"/>
                <a:gd name="connsiteY78" fmla="*/ 672 h 1469"/>
                <a:gd name="connsiteX79" fmla="*/ 2074 w 2427"/>
                <a:gd name="connsiteY79" fmla="*/ 656 h 1469"/>
                <a:gd name="connsiteX80" fmla="*/ 2034 w 2427"/>
                <a:gd name="connsiteY80" fmla="*/ 640 h 1469"/>
                <a:gd name="connsiteX81" fmla="*/ 1993 w 2427"/>
                <a:gd name="connsiteY81" fmla="*/ 625 h 1469"/>
                <a:gd name="connsiteX82" fmla="*/ 1950 w 2427"/>
                <a:gd name="connsiteY82" fmla="*/ 611 h 1469"/>
                <a:gd name="connsiteX83" fmla="*/ 1904 w 2427"/>
                <a:gd name="connsiteY83" fmla="*/ 598 h 1469"/>
                <a:gd name="connsiteX84" fmla="*/ 1857 w 2427"/>
                <a:gd name="connsiteY84" fmla="*/ 585 h 1469"/>
                <a:gd name="connsiteX85" fmla="*/ 1808 w 2427"/>
                <a:gd name="connsiteY85" fmla="*/ 574 h 1469"/>
                <a:gd name="connsiteX86" fmla="*/ 1758 w 2427"/>
                <a:gd name="connsiteY86" fmla="*/ 563 h 1469"/>
                <a:gd name="connsiteX87" fmla="*/ 1707 w 2427"/>
                <a:gd name="connsiteY87" fmla="*/ 553 h 1469"/>
                <a:gd name="connsiteX88" fmla="*/ 1654 w 2427"/>
                <a:gd name="connsiteY88" fmla="*/ 543 h 1469"/>
                <a:gd name="connsiteX89" fmla="*/ 1599 w 2427"/>
                <a:gd name="connsiteY89" fmla="*/ 535 h 1469"/>
                <a:gd name="connsiteX90" fmla="*/ 1599 w 2427"/>
                <a:gd name="connsiteY90" fmla="*/ 535 h 1469"/>
                <a:gd name="connsiteX91" fmla="*/ 1595 w 2427"/>
                <a:gd name="connsiteY91" fmla="*/ 471 h 1469"/>
                <a:gd name="connsiteX92" fmla="*/ 1487 w 2427"/>
                <a:gd name="connsiteY92" fmla="*/ 471 h 1469"/>
                <a:gd name="connsiteX93" fmla="*/ 1496 w 2427"/>
                <a:gd name="connsiteY93" fmla="*/ 637 h 1469"/>
                <a:gd name="connsiteX94" fmla="*/ 1491 w 2427"/>
                <a:gd name="connsiteY94" fmla="*/ 638 h 1469"/>
                <a:gd name="connsiteX95" fmla="*/ 1487 w 2427"/>
                <a:gd name="connsiteY95" fmla="*/ 639 h 1469"/>
                <a:gd name="connsiteX96" fmla="*/ 1482 w 2427"/>
                <a:gd name="connsiteY96" fmla="*/ 640 h 1469"/>
                <a:gd name="connsiteX97" fmla="*/ 1477 w 2427"/>
                <a:gd name="connsiteY97" fmla="*/ 642 h 1469"/>
                <a:gd name="connsiteX98" fmla="*/ 1473 w 2427"/>
                <a:gd name="connsiteY98" fmla="*/ 644 h 1469"/>
                <a:gd name="connsiteX99" fmla="*/ 1468 w 2427"/>
                <a:gd name="connsiteY99" fmla="*/ 645 h 1469"/>
                <a:gd name="connsiteX100" fmla="*/ 1462 w 2427"/>
                <a:gd name="connsiteY100" fmla="*/ 646 h 1469"/>
                <a:gd name="connsiteX101" fmla="*/ 1458 w 2427"/>
                <a:gd name="connsiteY101" fmla="*/ 647 h 1469"/>
                <a:gd name="connsiteX102" fmla="*/ 1467 w 2427"/>
                <a:gd name="connsiteY102" fmla="*/ 643 h 1469"/>
                <a:gd name="connsiteX103" fmla="*/ 1418 w 2427"/>
                <a:gd name="connsiteY103" fmla="*/ 561 h 1469"/>
                <a:gd name="connsiteX104" fmla="*/ 1405 w 2427"/>
                <a:gd name="connsiteY104" fmla="*/ 452 h 1469"/>
                <a:gd name="connsiteX105" fmla="*/ 1417 w 2427"/>
                <a:gd name="connsiteY105" fmla="*/ 442 h 1469"/>
                <a:gd name="connsiteX106" fmla="*/ 1427 w 2427"/>
                <a:gd name="connsiteY106" fmla="*/ 430 h 1469"/>
                <a:gd name="connsiteX107" fmla="*/ 1438 w 2427"/>
                <a:gd name="connsiteY107" fmla="*/ 417 h 1469"/>
                <a:gd name="connsiteX108" fmla="*/ 1447 w 2427"/>
                <a:gd name="connsiteY108" fmla="*/ 403 h 1469"/>
                <a:gd name="connsiteX109" fmla="*/ 1456 w 2427"/>
                <a:gd name="connsiteY109" fmla="*/ 388 h 1469"/>
                <a:gd name="connsiteX110" fmla="*/ 1465 w 2427"/>
                <a:gd name="connsiteY110" fmla="*/ 372 h 1469"/>
                <a:gd name="connsiteX111" fmla="*/ 1472 w 2427"/>
                <a:gd name="connsiteY111" fmla="*/ 354 h 1469"/>
                <a:gd name="connsiteX112" fmla="*/ 1479 w 2427"/>
                <a:gd name="connsiteY112" fmla="*/ 337 h 1469"/>
                <a:gd name="connsiteX113" fmla="*/ 1487 w 2427"/>
                <a:gd name="connsiteY113" fmla="*/ 471 h 1469"/>
                <a:gd name="connsiteX114" fmla="*/ 1595 w 2427"/>
                <a:gd name="connsiteY114" fmla="*/ 471 h 1469"/>
                <a:gd name="connsiteX115" fmla="*/ 1585 w 2427"/>
                <a:gd name="connsiteY115" fmla="*/ 273 h 1469"/>
                <a:gd name="connsiteX116" fmla="*/ 1584 w 2427"/>
                <a:gd name="connsiteY116" fmla="*/ 265 h 1469"/>
                <a:gd name="connsiteX117" fmla="*/ 1580 w 2427"/>
                <a:gd name="connsiteY117" fmla="*/ 257 h 1469"/>
                <a:gd name="connsiteX118" fmla="*/ 1576 w 2427"/>
                <a:gd name="connsiteY118" fmla="*/ 250 h 1469"/>
                <a:gd name="connsiteX119" fmla="*/ 1570 w 2427"/>
                <a:gd name="connsiteY119" fmla="*/ 243 h 1469"/>
                <a:gd name="connsiteX120" fmla="*/ 1563 w 2427"/>
                <a:gd name="connsiteY120" fmla="*/ 237 h 1469"/>
                <a:gd name="connsiteX121" fmla="*/ 1556 w 2427"/>
                <a:gd name="connsiteY121" fmla="*/ 234 h 1469"/>
                <a:gd name="connsiteX122" fmla="*/ 1546 w 2427"/>
                <a:gd name="connsiteY122" fmla="*/ 231 h 1469"/>
                <a:gd name="connsiteX123" fmla="*/ 1538 w 2427"/>
                <a:gd name="connsiteY123" fmla="*/ 230 h 1469"/>
                <a:gd name="connsiteX124" fmla="*/ 1517 w 2427"/>
                <a:gd name="connsiteY124" fmla="*/ 230 h 1469"/>
                <a:gd name="connsiteX125" fmla="*/ 1511 w 2427"/>
                <a:gd name="connsiteY125" fmla="*/ 230 h 1469"/>
                <a:gd name="connsiteX126" fmla="*/ 1505 w 2427"/>
                <a:gd name="connsiteY126" fmla="*/ 231 h 1469"/>
                <a:gd name="connsiteX127" fmla="*/ 1501 w 2427"/>
                <a:gd name="connsiteY127" fmla="*/ 234 h 1469"/>
                <a:gd name="connsiteX128" fmla="*/ 1495 w 2427"/>
                <a:gd name="connsiteY128" fmla="*/ 236 h 1469"/>
                <a:gd name="connsiteX129" fmla="*/ 1495 w 2427"/>
                <a:gd name="connsiteY129" fmla="*/ 236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5 w 2427"/>
                <a:gd name="connsiteY132" fmla="*/ 235 h 1469"/>
                <a:gd name="connsiteX133" fmla="*/ 1493 w 2427"/>
                <a:gd name="connsiteY133" fmla="*/ 212 h 1469"/>
                <a:gd name="connsiteX134" fmla="*/ 1488 w 2427"/>
                <a:gd name="connsiteY134" fmla="*/ 188 h 1469"/>
                <a:gd name="connsiteX135" fmla="*/ 1481 w 2427"/>
                <a:gd name="connsiteY135" fmla="*/ 166 h 1469"/>
                <a:gd name="connsiteX136" fmla="*/ 1473 w 2427"/>
                <a:gd name="connsiteY136" fmla="*/ 145 h 1469"/>
                <a:gd name="connsiteX137" fmla="*/ 1462 w 2427"/>
                <a:gd name="connsiteY137" fmla="*/ 124 h 1469"/>
                <a:gd name="connsiteX138" fmla="*/ 1449 w 2427"/>
                <a:gd name="connsiteY138" fmla="*/ 105 h 1469"/>
                <a:gd name="connsiteX139" fmla="*/ 1434 w 2427"/>
                <a:gd name="connsiteY139" fmla="*/ 86 h 1469"/>
                <a:gd name="connsiteX140" fmla="*/ 1418 w 2427"/>
                <a:gd name="connsiteY140" fmla="*/ 69 h 1469"/>
                <a:gd name="connsiteX141" fmla="*/ 1399 w 2427"/>
                <a:gd name="connsiteY141" fmla="*/ 54 h 1469"/>
                <a:gd name="connsiteX142" fmla="*/ 1379 w 2427"/>
                <a:gd name="connsiteY142" fmla="*/ 40 h 1469"/>
                <a:gd name="connsiteX143" fmla="*/ 1359 w 2427"/>
                <a:gd name="connsiteY143" fmla="*/ 28 h 1469"/>
                <a:gd name="connsiteX144" fmla="*/ 1338 w 2427"/>
                <a:gd name="connsiteY144" fmla="*/ 18 h 1469"/>
                <a:gd name="connsiteX145" fmla="*/ 1316 w 2427"/>
                <a:gd name="connsiteY145" fmla="*/ 11 h 1469"/>
                <a:gd name="connsiteX146" fmla="*/ 1294 w 2427"/>
                <a:gd name="connsiteY146" fmla="*/ 5 h 1469"/>
                <a:gd name="connsiteX147" fmla="*/ 1271 w 2427"/>
                <a:gd name="connsiteY147" fmla="*/ 1 h 1469"/>
                <a:gd name="connsiteX148" fmla="*/ 1247 w 2427"/>
                <a:gd name="connsiteY148" fmla="*/ 0 h 1469"/>
                <a:gd name="connsiteX149" fmla="*/ 1225 w 2427"/>
                <a:gd name="connsiteY149" fmla="*/ 1 h 1469"/>
                <a:gd name="connsiteX150" fmla="*/ 1204 w 2427"/>
                <a:gd name="connsiteY150" fmla="*/ 4 h 1469"/>
                <a:gd name="connsiteX151" fmla="*/ 1183 w 2427"/>
                <a:gd name="connsiteY151" fmla="*/ 9 h 1469"/>
                <a:gd name="connsiteX152" fmla="*/ 1163 w 2427"/>
                <a:gd name="connsiteY152" fmla="*/ 15 h 1469"/>
                <a:gd name="connsiteX153" fmla="*/ 1144 w 2427"/>
                <a:gd name="connsiteY153" fmla="*/ 25 h 1469"/>
                <a:gd name="connsiteX154" fmla="*/ 1127 w 2427"/>
                <a:gd name="connsiteY154" fmla="*/ 34 h 1469"/>
                <a:gd name="connsiteX155" fmla="*/ 1110 w 2427"/>
                <a:gd name="connsiteY155" fmla="*/ 46 h 1469"/>
                <a:gd name="connsiteX156" fmla="*/ 1095 w 2427"/>
                <a:gd name="connsiteY156" fmla="*/ 60 h 1469"/>
                <a:gd name="connsiteX157" fmla="*/ 1080 w 2427"/>
                <a:gd name="connsiteY157" fmla="*/ 74 h 1469"/>
                <a:gd name="connsiteX158" fmla="*/ 1068 w 2427"/>
                <a:gd name="connsiteY158" fmla="*/ 90 h 1469"/>
                <a:gd name="connsiteX159" fmla="*/ 1057 w 2427"/>
                <a:gd name="connsiteY159" fmla="*/ 106 h 1469"/>
                <a:gd name="connsiteX160" fmla="*/ 1047 w 2427"/>
                <a:gd name="connsiteY160" fmla="*/ 125 h 1469"/>
                <a:gd name="connsiteX161" fmla="*/ 1039 w 2427"/>
                <a:gd name="connsiteY161" fmla="*/ 144 h 1469"/>
                <a:gd name="connsiteX162" fmla="*/ 1033 w 2427"/>
                <a:gd name="connsiteY162" fmla="*/ 164 h 1469"/>
                <a:gd name="connsiteX163" fmla="*/ 1029 w 2427"/>
                <a:gd name="connsiteY163" fmla="*/ 185 h 1469"/>
                <a:gd name="connsiteX164" fmla="*/ 1026 w 2427"/>
                <a:gd name="connsiteY164" fmla="*/ 207 h 1469"/>
                <a:gd name="connsiteX165" fmla="*/ 1003 w 2427"/>
                <a:gd name="connsiteY165" fmla="*/ 227 h 1469"/>
                <a:gd name="connsiteX166" fmla="*/ 976 w 2427"/>
                <a:gd name="connsiteY166" fmla="*/ 251 h 1469"/>
                <a:gd name="connsiteX167" fmla="*/ 947 w 2427"/>
                <a:gd name="connsiteY167" fmla="*/ 279 h 1469"/>
                <a:gd name="connsiteX168" fmla="*/ 919 w 2427"/>
                <a:gd name="connsiteY168" fmla="*/ 309 h 1469"/>
                <a:gd name="connsiteX169" fmla="*/ 893 w 2427"/>
                <a:gd name="connsiteY169" fmla="*/ 338 h 1469"/>
                <a:gd name="connsiteX170" fmla="*/ 873 w 2427"/>
                <a:gd name="connsiteY170" fmla="*/ 366 h 1469"/>
                <a:gd name="connsiteX171" fmla="*/ 860 w 2427"/>
                <a:gd name="connsiteY171" fmla="*/ 391 h 1469"/>
                <a:gd name="connsiteX172" fmla="*/ 858 w 2427"/>
                <a:gd name="connsiteY172" fmla="*/ 414 h 1469"/>
                <a:gd name="connsiteX173" fmla="*/ 860 w 2427"/>
                <a:gd name="connsiteY173" fmla="*/ 422 h 1469"/>
                <a:gd name="connsiteX174" fmla="*/ 864 w 2427"/>
                <a:gd name="connsiteY174" fmla="*/ 429 h 1469"/>
                <a:gd name="connsiteX175" fmla="*/ 870 w 2427"/>
                <a:gd name="connsiteY175" fmla="*/ 435 h 1469"/>
                <a:gd name="connsiteX176" fmla="*/ 877 w 2427"/>
                <a:gd name="connsiteY176" fmla="*/ 439 h 1469"/>
                <a:gd name="connsiteX177" fmla="*/ 887 w 2427"/>
                <a:gd name="connsiteY177" fmla="*/ 444 h 1469"/>
                <a:gd name="connsiteX178" fmla="*/ 898 w 2427"/>
                <a:gd name="connsiteY178" fmla="*/ 449 h 1469"/>
                <a:gd name="connsiteX179" fmla="*/ 911 w 2427"/>
                <a:gd name="connsiteY179" fmla="*/ 452 h 1469"/>
                <a:gd name="connsiteX180" fmla="*/ 923 w 2427"/>
                <a:gd name="connsiteY180" fmla="*/ 456 h 1469"/>
                <a:gd name="connsiteX181" fmla="*/ 936 w 2427"/>
                <a:gd name="connsiteY181" fmla="*/ 459 h 1469"/>
                <a:gd name="connsiteX182" fmla="*/ 950 w 2427"/>
                <a:gd name="connsiteY182" fmla="*/ 462 h 1469"/>
                <a:gd name="connsiteX183" fmla="*/ 964 w 2427"/>
                <a:gd name="connsiteY183" fmla="*/ 465 h 1469"/>
                <a:gd name="connsiteX184" fmla="*/ 978 w 2427"/>
                <a:gd name="connsiteY184" fmla="*/ 466 h 1469"/>
                <a:gd name="connsiteX185" fmla="*/ 991 w 2427"/>
                <a:gd name="connsiteY185" fmla="*/ 469 h 1469"/>
                <a:gd name="connsiteX186" fmla="*/ 1005 w 2427"/>
                <a:gd name="connsiteY186" fmla="*/ 470 h 1469"/>
                <a:gd name="connsiteX187" fmla="*/ 1018 w 2427"/>
                <a:gd name="connsiteY187" fmla="*/ 472 h 1469"/>
                <a:gd name="connsiteX188" fmla="*/ 1030 w 2427"/>
                <a:gd name="connsiteY188" fmla="*/ 473 h 1469"/>
                <a:gd name="connsiteX189" fmla="*/ 1041 w 2427"/>
                <a:gd name="connsiteY189" fmla="*/ 473 h 1469"/>
                <a:gd name="connsiteX190" fmla="*/ 1052 w 2427"/>
                <a:gd name="connsiteY190" fmla="*/ 474 h 1469"/>
                <a:gd name="connsiteX191" fmla="*/ 1061 w 2427"/>
                <a:gd name="connsiteY191" fmla="*/ 476 h 1469"/>
                <a:gd name="connsiteX192" fmla="*/ 1069 w 2427"/>
                <a:gd name="connsiteY192" fmla="*/ 476 h 1469"/>
                <a:gd name="connsiteX193" fmla="*/ 1082 w 2427"/>
                <a:gd name="connsiteY193" fmla="*/ 589 h 1469"/>
                <a:gd name="connsiteX194" fmla="*/ 1082 w 2427"/>
                <a:gd name="connsiteY194" fmla="*/ 593 h 1469"/>
                <a:gd name="connsiteX195" fmla="*/ 1074 w 2427"/>
                <a:gd name="connsiteY195" fmla="*/ 590 h 1469"/>
                <a:gd name="connsiteX196" fmla="*/ 1067 w 2427"/>
                <a:gd name="connsiteY196" fmla="*/ 588 h 1469"/>
                <a:gd name="connsiteX197" fmla="*/ 1059 w 2427"/>
                <a:gd name="connsiteY197" fmla="*/ 588 h 1469"/>
                <a:gd name="connsiteX198" fmla="*/ 1051 w 2427"/>
                <a:gd name="connsiteY198" fmla="*/ 590 h 1469"/>
                <a:gd name="connsiteX199" fmla="*/ 1046 w 2427"/>
                <a:gd name="connsiteY199" fmla="*/ 591 h 1469"/>
                <a:gd name="connsiteX200" fmla="*/ 1043 w 2427"/>
                <a:gd name="connsiteY200" fmla="*/ 593 h 1469"/>
                <a:gd name="connsiteX201" fmla="*/ 1039 w 2427"/>
                <a:gd name="connsiteY201" fmla="*/ 594 h 1469"/>
                <a:gd name="connsiteX202" fmla="*/ 1037 w 2427"/>
                <a:gd name="connsiteY202" fmla="*/ 595 h 1469"/>
                <a:gd name="connsiteX203" fmla="*/ 969 w 2427"/>
                <a:gd name="connsiteY203" fmla="*/ 501 h 1469"/>
                <a:gd name="connsiteX204" fmla="*/ 968 w 2427"/>
                <a:gd name="connsiteY204" fmla="*/ 500 h 1469"/>
                <a:gd name="connsiteX205" fmla="*/ 963 w 2427"/>
                <a:gd name="connsiteY205" fmla="*/ 497 h 1469"/>
                <a:gd name="connsiteX206" fmla="*/ 957 w 2427"/>
                <a:gd name="connsiteY206" fmla="*/ 493 h 1469"/>
                <a:gd name="connsiteX207" fmla="*/ 951 w 2427"/>
                <a:gd name="connsiteY207" fmla="*/ 491 h 1469"/>
                <a:gd name="connsiteX208" fmla="*/ 943 w 2427"/>
                <a:gd name="connsiteY208" fmla="*/ 488 h 1469"/>
                <a:gd name="connsiteX209" fmla="*/ 936 w 2427"/>
                <a:gd name="connsiteY209" fmla="*/ 488 h 1469"/>
                <a:gd name="connsiteX210" fmla="*/ 928 w 2427"/>
                <a:gd name="connsiteY210" fmla="*/ 491 h 1469"/>
                <a:gd name="connsiteX211" fmla="*/ 920 w 2427"/>
                <a:gd name="connsiteY211" fmla="*/ 493 h 1469"/>
                <a:gd name="connsiteX212" fmla="*/ 912 w 2427"/>
                <a:gd name="connsiteY212" fmla="*/ 499 h 1469"/>
                <a:gd name="connsiteX213" fmla="*/ 900 w 2427"/>
                <a:gd name="connsiteY213" fmla="*/ 514 h 1469"/>
                <a:gd name="connsiteX214" fmla="*/ 897 w 2427"/>
                <a:gd name="connsiteY214" fmla="*/ 529 h 1469"/>
                <a:gd name="connsiteX215" fmla="*/ 899 w 2427"/>
                <a:gd name="connsiteY215" fmla="*/ 543 h 1469"/>
                <a:gd name="connsiteX216" fmla="*/ 904 w 2427"/>
                <a:gd name="connsiteY216" fmla="*/ 554 h 1469"/>
                <a:gd name="connsiteX217" fmla="*/ 906 w 2427"/>
                <a:gd name="connsiteY217" fmla="*/ 557 h 1469"/>
                <a:gd name="connsiteX218" fmla="*/ 912 w 2427"/>
                <a:gd name="connsiteY218" fmla="*/ 564 h 1469"/>
                <a:gd name="connsiteX219" fmla="*/ 920 w 2427"/>
                <a:gd name="connsiteY219" fmla="*/ 576 h 1469"/>
                <a:gd name="connsiteX220" fmla="*/ 930 w 2427"/>
                <a:gd name="connsiteY220" fmla="*/ 590 h 1469"/>
                <a:gd name="connsiteX221" fmla="*/ 941 w 2427"/>
                <a:gd name="connsiteY221" fmla="*/ 604 h 1469"/>
                <a:gd name="connsiteX222" fmla="*/ 953 w 2427"/>
                <a:gd name="connsiteY222" fmla="*/ 619 h 1469"/>
                <a:gd name="connsiteX223" fmla="*/ 962 w 2427"/>
                <a:gd name="connsiteY223" fmla="*/ 632 h 1469"/>
                <a:gd name="connsiteX224" fmla="*/ 970 w 2427"/>
                <a:gd name="connsiteY224" fmla="*/ 643 h 1469"/>
                <a:gd name="connsiteX225" fmla="*/ 944 w 2427"/>
                <a:gd name="connsiteY225" fmla="*/ 636 h 1469"/>
                <a:gd name="connsiteX226" fmla="*/ 922 w 2427"/>
                <a:gd name="connsiteY226" fmla="*/ 628 h 1469"/>
                <a:gd name="connsiteX227" fmla="*/ 902 w 2427"/>
                <a:gd name="connsiteY227" fmla="*/ 618 h 1469"/>
                <a:gd name="connsiteX228" fmla="*/ 886 w 2427"/>
                <a:gd name="connsiteY228" fmla="*/ 609 h 1469"/>
                <a:gd name="connsiteX229" fmla="*/ 873 w 2427"/>
                <a:gd name="connsiteY229" fmla="*/ 600 h 1469"/>
                <a:gd name="connsiteX230" fmla="*/ 863 w 2427"/>
                <a:gd name="connsiteY230" fmla="*/ 589 h 1469"/>
                <a:gd name="connsiteX231" fmla="*/ 857 w 2427"/>
                <a:gd name="connsiteY231" fmla="*/ 578 h 1469"/>
                <a:gd name="connsiteX232" fmla="*/ 854 w 2427"/>
                <a:gd name="connsiteY232" fmla="*/ 567 h 1469"/>
                <a:gd name="connsiteX233" fmla="*/ 853 w 2427"/>
                <a:gd name="connsiteY233" fmla="*/ 559 h 1469"/>
                <a:gd name="connsiteX234" fmla="*/ 853 w 2427"/>
                <a:gd name="connsiteY234" fmla="*/ 552 h 1469"/>
                <a:gd name="connsiteX235" fmla="*/ 853 w 2427"/>
                <a:gd name="connsiteY235" fmla="*/ 545 h 1469"/>
                <a:gd name="connsiteX236" fmla="*/ 854 w 2427"/>
                <a:gd name="connsiteY236" fmla="*/ 538 h 1469"/>
                <a:gd name="connsiteX237" fmla="*/ 856 w 2427"/>
                <a:gd name="connsiteY237" fmla="*/ 518 h 1469"/>
                <a:gd name="connsiteX238" fmla="*/ 837 w 2427"/>
                <a:gd name="connsiteY238" fmla="*/ 520 h 1469"/>
                <a:gd name="connsiteX239" fmla="*/ 802 w 2427"/>
                <a:gd name="connsiteY239" fmla="*/ 524 h 1469"/>
                <a:gd name="connsiteX240" fmla="*/ 767 w 2427"/>
                <a:gd name="connsiteY240" fmla="*/ 528 h 1469"/>
                <a:gd name="connsiteX241" fmla="*/ 732 w 2427"/>
                <a:gd name="connsiteY241" fmla="*/ 532 h 1469"/>
                <a:gd name="connsiteX242" fmla="*/ 698 w 2427"/>
                <a:gd name="connsiteY242" fmla="*/ 538 h 1469"/>
                <a:gd name="connsiteX243" fmla="*/ 664 w 2427"/>
                <a:gd name="connsiteY243" fmla="*/ 542 h 1469"/>
                <a:gd name="connsiteX244" fmla="*/ 631 w 2427"/>
                <a:gd name="connsiteY244" fmla="*/ 548 h 1469"/>
                <a:gd name="connsiteX245" fmla="*/ 600 w 2427"/>
                <a:gd name="connsiteY245" fmla="*/ 554 h 1469"/>
                <a:gd name="connsiteX246" fmla="*/ 567 w 2427"/>
                <a:gd name="connsiteY246" fmla="*/ 560 h 1469"/>
                <a:gd name="connsiteX247" fmla="*/ 537 w 2427"/>
                <a:gd name="connsiteY247" fmla="*/ 567 h 1469"/>
                <a:gd name="connsiteX248" fmla="*/ 506 w 2427"/>
                <a:gd name="connsiteY248" fmla="*/ 574 h 1469"/>
                <a:gd name="connsiteX249" fmla="*/ 476 w 2427"/>
                <a:gd name="connsiteY249" fmla="*/ 581 h 1469"/>
                <a:gd name="connsiteX250" fmla="*/ 447 w 2427"/>
                <a:gd name="connsiteY250" fmla="*/ 589 h 1469"/>
                <a:gd name="connsiteX251" fmla="*/ 417 w 2427"/>
                <a:gd name="connsiteY251" fmla="*/ 596 h 1469"/>
                <a:gd name="connsiteX252" fmla="*/ 390 w 2427"/>
                <a:gd name="connsiteY252" fmla="*/ 604 h 1469"/>
                <a:gd name="connsiteX253" fmla="*/ 362 w 2427"/>
                <a:gd name="connsiteY253" fmla="*/ 614 h 1469"/>
                <a:gd name="connsiteX254" fmla="*/ 337 w 2427"/>
                <a:gd name="connsiteY254" fmla="*/ 622 h 1469"/>
                <a:gd name="connsiteX255" fmla="*/ 311 w 2427"/>
                <a:gd name="connsiteY255" fmla="*/ 631 h 1469"/>
                <a:gd name="connsiteX256" fmla="*/ 285 w 2427"/>
                <a:gd name="connsiteY256" fmla="*/ 640 h 1469"/>
                <a:gd name="connsiteX257" fmla="*/ 262 w 2427"/>
                <a:gd name="connsiteY257" fmla="*/ 650 h 1469"/>
                <a:gd name="connsiteX258" fmla="*/ 238 w 2427"/>
                <a:gd name="connsiteY258" fmla="*/ 660 h 1469"/>
                <a:gd name="connsiteX259" fmla="*/ 215 w 2427"/>
                <a:gd name="connsiteY259" fmla="*/ 671 h 1469"/>
                <a:gd name="connsiteX260" fmla="*/ 194 w 2427"/>
                <a:gd name="connsiteY260" fmla="*/ 681 h 1469"/>
                <a:gd name="connsiteX261" fmla="*/ 173 w 2427"/>
                <a:gd name="connsiteY261" fmla="*/ 692 h 1469"/>
                <a:gd name="connsiteX262" fmla="*/ 153 w 2427"/>
                <a:gd name="connsiteY262" fmla="*/ 702 h 1469"/>
                <a:gd name="connsiteX263" fmla="*/ 134 w 2427"/>
                <a:gd name="connsiteY263" fmla="*/ 714 h 1469"/>
                <a:gd name="connsiteX264" fmla="*/ 116 w 2427"/>
                <a:gd name="connsiteY264" fmla="*/ 726 h 1469"/>
                <a:gd name="connsiteX265" fmla="*/ 98 w 2427"/>
                <a:gd name="connsiteY265" fmla="*/ 737 h 1469"/>
                <a:gd name="connsiteX266" fmla="*/ 82 w 2427"/>
                <a:gd name="connsiteY266" fmla="*/ 749 h 1469"/>
                <a:gd name="connsiteX267" fmla="*/ 67 w 2427"/>
                <a:gd name="connsiteY267" fmla="*/ 762 h 1469"/>
                <a:gd name="connsiteX268" fmla="*/ 53 w 2427"/>
                <a:gd name="connsiteY268" fmla="*/ 774 h 1469"/>
                <a:gd name="connsiteX269" fmla="*/ 40 w 2427"/>
                <a:gd name="connsiteY269" fmla="*/ 787 h 1469"/>
                <a:gd name="connsiteX270" fmla="*/ 27 w 2427"/>
                <a:gd name="connsiteY270" fmla="*/ 799 h 1469"/>
                <a:gd name="connsiteX271" fmla="*/ 8 w 2427"/>
                <a:gd name="connsiteY271" fmla="*/ 836 h 1469"/>
                <a:gd name="connsiteX272" fmla="*/ 0 w 2427"/>
                <a:gd name="connsiteY272" fmla="*/ 882 h 1469"/>
                <a:gd name="connsiteX273" fmla="*/ 0 w 2427"/>
                <a:gd name="connsiteY273" fmla="*/ 927 h 1469"/>
                <a:gd name="connsiteX274" fmla="*/ 1 w 2427"/>
                <a:gd name="connsiteY274" fmla="*/ 958 h 1469"/>
                <a:gd name="connsiteX275" fmla="*/ 4 w 2427"/>
                <a:gd name="connsiteY275" fmla="*/ 983 h 1469"/>
                <a:gd name="connsiteX276" fmla="*/ 8 w 2427"/>
                <a:gd name="connsiteY276" fmla="*/ 1009 h 1469"/>
                <a:gd name="connsiteX277" fmla="*/ 14 w 2427"/>
                <a:gd name="connsiteY277" fmla="*/ 1034 h 1469"/>
                <a:gd name="connsiteX278" fmla="*/ 21 w 2427"/>
                <a:gd name="connsiteY278" fmla="*/ 1059 h 1469"/>
                <a:gd name="connsiteX279" fmla="*/ 29 w 2427"/>
                <a:gd name="connsiteY279" fmla="*/ 1082 h 1469"/>
                <a:gd name="connsiteX280" fmla="*/ 40 w 2427"/>
                <a:gd name="connsiteY280" fmla="*/ 1103 h 1469"/>
                <a:gd name="connsiteX281" fmla="*/ 51 w 2427"/>
                <a:gd name="connsiteY281" fmla="*/ 1122 h 1469"/>
                <a:gd name="connsiteX282" fmla="*/ 64 w 2427"/>
                <a:gd name="connsiteY282" fmla="*/ 1136 h 1469"/>
                <a:gd name="connsiteX283" fmla="*/ 81 w 2427"/>
                <a:gd name="connsiteY283" fmla="*/ 1149 h 1469"/>
                <a:gd name="connsiteX284" fmla="*/ 98 w 2427"/>
                <a:gd name="connsiteY284" fmla="*/ 1162 h 1469"/>
                <a:gd name="connsiteX285" fmla="*/ 118 w 2427"/>
                <a:gd name="connsiteY285" fmla="*/ 1173 h 1469"/>
                <a:gd name="connsiteX286" fmla="*/ 138 w 2427"/>
                <a:gd name="connsiteY286" fmla="*/ 1184 h 1469"/>
                <a:gd name="connsiteX287" fmla="*/ 160 w 2427"/>
                <a:gd name="connsiteY287" fmla="*/ 1193 h 1469"/>
                <a:gd name="connsiteX288" fmla="*/ 184 w 2427"/>
                <a:gd name="connsiteY288" fmla="*/ 1203 h 1469"/>
                <a:gd name="connsiteX289" fmla="*/ 208 w 2427"/>
                <a:gd name="connsiteY289" fmla="*/ 1211 h 1469"/>
                <a:gd name="connsiteX290" fmla="*/ 234 w 2427"/>
                <a:gd name="connsiteY290" fmla="*/ 1218 h 1469"/>
                <a:gd name="connsiteX291" fmla="*/ 242 w 2427"/>
                <a:gd name="connsiteY291" fmla="*/ 1239 h 1469"/>
                <a:gd name="connsiteX292" fmla="*/ 250 w 2427"/>
                <a:gd name="connsiteY292" fmla="*/ 1259 h 1469"/>
                <a:gd name="connsiteX293" fmla="*/ 261 w 2427"/>
                <a:gd name="connsiteY293" fmla="*/ 1279 h 1469"/>
                <a:gd name="connsiteX294" fmla="*/ 272 w 2427"/>
                <a:gd name="connsiteY294" fmla="*/ 1298 h 1469"/>
                <a:gd name="connsiteX295" fmla="*/ 285 w 2427"/>
                <a:gd name="connsiteY295" fmla="*/ 1317 h 1469"/>
                <a:gd name="connsiteX296" fmla="*/ 298 w 2427"/>
                <a:gd name="connsiteY296" fmla="*/ 1335 h 1469"/>
                <a:gd name="connsiteX297" fmla="*/ 313 w 2427"/>
                <a:gd name="connsiteY297" fmla="*/ 1352 h 1469"/>
                <a:gd name="connsiteX298" fmla="*/ 330 w 2427"/>
                <a:gd name="connsiteY298" fmla="*/ 1368 h 1469"/>
                <a:gd name="connsiteX299" fmla="*/ 342 w 2427"/>
                <a:gd name="connsiteY299" fmla="*/ 1380 h 1469"/>
                <a:gd name="connsiteX300" fmla="*/ 357 w 2427"/>
                <a:gd name="connsiteY300" fmla="*/ 1392 h 1469"/>
                <a:gd name="connsiteX301" fmla="*/ 371 w 2427"/>
                <a:gd name="connsiteY301" fmla="*/ 1402 h 1469"/>
                <a:gd name="connsiteX302" fmla="*/ 385 w 2427"/>
                <a:gd name="connsiteY302" fmla="*/ 1412 h 1469"/>
                <a:gd name="connsiteX303" fmla="*/ 400 w 2427"/>
                <a:gd name="connsiteY303" fmla="*/ 1421 h 1469"/>
                <a:gd name="connsiteX304" fmla="*/ 415 w 2427"/>
                <a:gd name="connsiteY304" fmla="*/ 1429 h 1469"/>
                <a:gd name="connsiteX305" fmla="*/ 430 w 2427"/>
                <a:gd name="connsiteY305" fmla="*/ 1436 h 1469"/>
                <a:gd name="connsiteX306" fmla="*/ 447 w 2427"/>
                <a:gd name="connsiteY306" fmla="*/ 1443 h 1469"/>
                <a:gd name="connsiteX307" fmla="*/ 462 w 2427"/>
                <a:gd name="connsiteY307" fmla="*/ 1449 h 1469"/>
                <a:gd name="connsiteX308" fmla="*/ 478 w 2427"/>
                <a:gd name="connsiteY308" fmla="*/ 1455 h 1469"/>
                <a:gd name="connsiteX309" fmla="*/ 494 w 2427"/>
                <a:gd name="connsiteY309" fmla="*/ 1458 h 1469"/>
                <a:gd name="connsiteX310" fmla="*/ 512 w 2427"/>
                <a:gd name="connsiteY310" fmla="*/ 1462 h 1469"/>
                <a:gd name="connsiteX311" fmla="*/ 528 w 2427"/>
                <a:gd name="connsiteY311" fmla="*/ 1465 h 1469"/>
                <a:gd name="connsiteX312" fmla="*/ 546 w 2427"/>
                <a:gd name="connsiteY312" fmla="*/ 1468 h 1469"/>
                <a:gd name="connsiteX313" fmla="*/ 562 w 2427"/>
                <a:gd name="connsiteY313" fmla="*/ 1469 h 1469"/>
                <a:gd name="connsiteX314" fmla="*/ 580 w 2427"/>
                <a:gd name="connsiteY314" fmla="*/ 1469 h 1469"/>
                <a:gd name="connsiteX315" fmla="*/ 597 w 2427"/>
                <a:gd name="connsiteY315" fmla="*/ 1469 h 1469"/>
                <a:gd name="connsiteX316" fmla="*/ 614 w 2427"/>
                <a:gd name="connsiteY316" fmla="*/ 1468 h 1469"/>
                <a:gd name="connsiteX317" fmla="*/ 631 w 2427"/>
                <a:gd name="connsiteY317" fmla="*/ 1465 h 1469"/>
                <a:gd name="connsiteX318" fmla="*/ 648 w 2427"/>
                <a:gd name="connsiteY318" fmla="*/ 1462 h 1469"/>
                <a:gd name="connsiteX319" fmla="*/ 664 w 2427"/>
                <a:gd name="connsiteY319" fmla="*/ 1458 h 1469"/>
                <a:gd name="connsiteX320" fmla="*/ 679 w 2427"/>
                <a:gd name="connsiteY320" fmla="*/ 1455 h 1469"/>
                <a:gd name="connsiteX321" fmla="*/ 695 w 2427"/>
                <a:gd name="connsiteY321" fmla="*/ 1449 h 1469"/>
                <a:gd name="connsiteX322" fmla="*/ 711 w 2427"/>
                <a:gd name="connsiteY322" fmla="*/ 1443 h 1469"/>
                <a:gd name="connsiteX323" fmla="*/ 726 w 2427"/>
                <a:gd name="connsiteY323" fmla="*/ 1436 h 1469"/>
                <a:gd name="connsiteX324" fmla="*/ 740 w 2427"/>
                <a:gd name="connsiteY324" fmla="*/ 1429 h 1469"/>
                <a:gd name="connsiteX325" fmla="*/ 754 w 2427"/>
                <a:gd name="connsiteY325" fmla="*/ 1421 h 1469"/>
                <a:gd name="connsiteX326" fmla="*/ 768 w 2427"/>
                <a:gd name="connsiteY326" fmla="*/ 1412 h 1469"/>
                <a:gd name="connsiteX327" fmla="*/ 781 w 2427"/>
                <a:gd name="connsiteY327" fmla="*/ 1402 h 1469"/>
                <a:gd name="connsiteX328" fmla="*/ 794 w 2427"/>
                <a:gd name="connsiteY328" fmla="*/ 1392 h 1469"/>
                <a:gd name="connsiteX329" fmla="*/ 807 w 2427"/>
                <a:gd name="connsiteY329" fmla="*/ 1380 h 1469"/>
                <a:gd name="connsiteX330" fmla="*/ 818 w 2427"/>
                <a:gd name="connsiteY330" fmla="*/ 1368 h 1469"/>
                <a:gd name="connsiteX331" fmla="*/ 830 w 2427"/>
                <a:gd name="connsiteY331" fmla="*/ 1356 h 1469"/>
                <a:gd name="connsiteX332" fmla="*/ 842 w 2427"/>
                <a:gd name="connsiteY332" fmla="*/ 1342 h 1469"/>
                <a:gd name="connsiteX333" fmla="*/ 851 w 2427"/>
                <a:gd name="connsiteY333" fmla="*/ 1326 h 1469"/>
                <a:gd name="connsiteX334" fmla="*/ 861 w 2427"/>
                <a:gd name="connsiteY334" fmla="*/ 1311 h 1469"/>
                <a:gd name="connsiteX335" fmla="*/ 870 w 2427"/>
                <a:gd name="connsiteY335" fmla="*/ 1296 h 1469"/>
                <a:gd name="connsiteX336" fmla="*/ 877 w 2427"/>
                <a:gd name="connsiteY336" fmla="*/ 1281 h 1469"/>
                <a:gd name="connsiteX337" fmla="*/ 884 w 2427"/>
                <a:gd name="connsiteY337" fmla="*/ 1264 h 1469"/>
                <a:gd name="connsiteX338" fmla="*/ 889 w 2427"/>
                <a:gd name="connsiteY338" fmla="*/ 1248 h 1469"/>
                <a:gd name="connsiteX339" fmla="*/ 908 w 2427"/>
                <a:gd name="connsiteY339" fmla="*/ 1248 h 1469"/>
                <a:gd name="connsiteX340" fmla="*/ 927 w 2427"/>
                <a:gd name="connsiteY340" fmla="*/ 1247 h 1469"/>
                <a:gd name="connsiteX341" fmla="*/ 946 w 2427"/>
                <a:gd name="connsiteY341" fmla="*/ 1247 h 1469"/>
                <a:gd name="connsiteX342" fmla="*/ 964 w 2427"/>
                <a:gd name="connsiteY342" fmla="*/ 1247 h 1469"/>
                <a:gd name="connsiteX343" fmla="*/ 983 w 2427"/>
                <a:gd name="connsiteY343" fmla="*/ 1246 h 1469"/>
                <a:gd name="connsiteX344" fmla="*/ 1002 w 2427"/>
                <a:gd name="connsiteY344" fmla="*/ 1246 h 1469"/>
                <a:gd name="connsiteX345" fmla="*/ 1020 w 2427"/>
                <a:gd name="connsiteY345" fmla="*/ 1246 h 1469"/>
                <a:gd name="connsiteX346" fmla="*/ 1039 w 2427"/>
                <a:gd name="connsiteY346" fmla="*/ 1245 h 1469"/>
                <a:gd name="connsiteX347" fmla="*/ 1058 w 2427"/>
                <a:gd name="connsiteY347" fmla="*/ 1245 h 1469"/>
                <a:gd name="connsiteX348" fmla="*/ 1078 w 2427"/>
                <a:gd name="connsiteY348" fmla="*/ 1245 h 1469"/>
                <a:gd name="connsiteX349" fmla="*/ 1096 w 2427"/>
                <a:gd name="connsiteY349" fmla="*/ 1245 h 1469"/>
                <a:gd name="connsiteX350" fmla="*/ 1116 w 2427"/>
                <a:gd name="connsiteY350" fmla="*/ 1243 h 1469"/>
                <a:gd name="connsiteX351" fmla="*/ 1135 w 2427"/>
                <a:gd name="connsiteY351" fmla="*/ 1243 h 1469"/>
                <a:gd name="connsiteX352" fmla="*/ 1155 w 2427"/>
                <a:gd name="connsiteY352" fmla="*/ 1243 h 1469"/>
                <a:gd name="connsiteX353" fmla="*/ 1174 w 2427"/>
                <a:gd name="connsiteY353" fmla="*/ 1243 h 1469"/>
                <a:gd name="connsiteX354" fmla="*/ 1193 w 2427"/>
                <a:gd name="connsiteY354" fmla="*/ 1243 h 1469"/>
                <a:gd name="connsiteX355" fmla="*/ 1214 w 2427"/>
                <a:gd name="connsiteY355" fmla="*/ 1243 h 1469"/>
                <a:gd name="connsiteX356" fmla="*/ 1235 w 2427"/>
                <a:gd name="connsiteY356" fmla="*/ 1243 h 1469"/>
                <a:gd name="connsiteX357" fmla="*/ 1257 w 2427"/>
                <a:gd name="connsiteY357" fmla="*/ 1243 h 1469"/>
                <a:gd name="connsiteX358" fmla="*/ 1278 w 2427"/>
                <a:gd name="connsiteY358" fmla="*/ 1245 h 1469"/>
                <a:gd name="connsiteX359" fmla="*/ 1299 w 2427"/>
                <a:gd name="connsiteY359" fmla="*/ 1245 h 1469"/>
                <a:gd name="connsiteX360" fmla="*/ 1320 w 2427"/>
                <a:gd name="connsiteY360" fmla="*/ 1245 h 1469"/>
                <a:gd name="connsiteX361" fmla="*/ 1339 w 2427"/>
                <a:gd name="connsiteY361" fmla="*/ 1246 h 1469"/>
                <a:gd name="connsiteX362" fmla="*/ 1361 w 2427"/>
                <a:gd name="connsiteY362" fmla="*/ 1246 h 1469"/>
                <a:gd name="connsiteX363" fmla="*/ 1380 w 2427"/>
                <a:gd name="connsiteY363" fmla="*/ 1247 h 1469"/>
                <a:gd name="connsiteX364" fmla="*/ 1401 w 2427"/>
                <a:gd name="connsiteY364" fmla="*/ 1248 h 1469"/>
                <a:gd name="connsiteX365" fmla="*/ 1421 w 2427"/>
                <a:gd name="connsiteY365" fmla="*/ 1248 h 1469"/>
                <a:gd name="connsiteX366" fmla="*/ 1441 w 2427"/>
                <a:gd name="connsiteY366" fmla="*/ 1249 h 1469"/>
                <a:gd name="connsiteX367" fmla="*/ 1461 w 2427"/>
                <a:gd name="connsiteY367" fmla="*/ 1250 h 1469"/>
                <a:gd name="connsiteX368" fmla="*/ 1481 w 2427"/>
                <a:gd name="connsiteY368" fmla="*/ 1252 h 1469"/>
                <a:gd name="connsiteX369" fmla="*/ 1501 w 2427"/>
                <a:gd name="connsiteY369" fmla="*/ 1252 h 1469"/>
                <a:gd name="connsiteX370" fmla="*/ 1521 w 2427"/>
                <a:gd name="connsiteY370" fmla="*/ 1253 h 1469"/>
                <a:gd name="connsiteX371" fmla="*/ 1496 w 2427"/>
                <a:gd name="connsiteY371" fmla="*/ 1203 h 1469"/>
                <a:gd name="connsiteX372" fmla="*/ 1449 w 2427"/>
                <a:gd name="connsiteY372" fmla="*/ 1203 h 1469"/>
                <a:gd name="connsiteX373" fmla="*/ 1412 w 2427"/>
                <a:gd name="connsiteY373" fmla="*/ 1158 h 1469"/>
                <a:gd name="connsiteX374" fmla="*/ 1421 w 2427"/>
                <a:gd name="connsiteY374" fmla="*/ 1134 h 1469"/>
                <a:gd name="connsiteX375" fmla="*/ 1431 w 2427"/>
                <a:gd name="connsiteY375" fmla="*/ 1104 h 1469"/>
                <a:gd name="connsiteX376" fmla="*/ 1427 w 2427"/>
                <a:gd name="connsiteY376" fmla="*/ 1098 h 1469"/>
                <a:gd name="connsiteX377" fmla="*/ 1475 w 2427"/>
                <a:gd name="connsiteY377" fmla="*/ 1053 h 1469"/>
                <a:gd name="connsiteX378" fmla="*/ 1425 w 2427"/>
                <a:gd name="connsiteY378" fmla="*/ 1050 h 1469"/>
                <a:gd name="connsiteX379" fmla="*/ 1487 w 2427"/>
                <a:gd name="connsiteY379" fmla="*/ 891 h 1469"/>
                <a:gd name="connsiteX380" fmla="*/ 1538 w 2427"/>
                <a:gd name="connsiteY380" fmla="*/ 843 h 1469"/>
                <a:gd name="connsiteX381" fmla="*/ 1570 w 2427"/>
                <a:gd name="connsiteY381" fmla="*/ 795 h 1469"/>
                <a:gd name="connsiteX382" fmla="*/ 1629 w 2427"/>
                <a:gd name="connsiteY382" fmla="*/ 762 h 1469"/>
                <a:gd name="connsiteX383" fmla="*/ 1632 w 2427"/>
                <a:gd name="connsiteY383" fmla="*/ 804 h 1469"/>
                <a:gd name="connsiteX384" fmla="*/ 1643 w 2427"/>
                <a:gd name="connsiteY384" fmla="*/ 772 h 1469"/>
                <a:gd name="connsiteX385" fmla="*/ 1657 w 2427"/>
                <a:gd name="connsiteY385" fmla="*/ 782 h 1469"/>
                <a:gd name="connsiteX386" fmla="*/ 1673 w 2427"/>
                <a:gd name="connsiteY386" fmla="*/ 791 h 1469"/>
                <a:gd name="connsiteX387" fmla="*/ 1688 w 2427"/>
                <a:gd name="connsiteY387" fmla="*/ 754 h 1469"/>
                <a:gd name="connsiteX388" fmla="*/ 1703 w 2427"/>
                <a:gd name="connsiteY388" fmla="*/ 761 h 1469"/>
                <a:gd name="connsiteX389" fmla="*/ 1704 w 2427"/>
                <a:gd name="connsiteY389" fmla="*/ 720 h 1469"/>
                <a:gd name="connsiteX390" fmla="*/ 1701 w 2427"/>
                <a:gd name="connsiteY390" fmla="*/ 765 h 1469"/>
                <a:gd name="connsiteX391" fmla="*/ 1719 w 2427"/>
                <a:gd name="connsiteY391" fmla="*/ 723 h 1469"/>
                <a:gd name="connsiteX392" fmla="*/ 1735 w 2427"/>
                <a:gd name="connsiteY392" fmla="*/ 774 h 1469"/>
                <a:gd name="connsiteX393" fmla="*/ 1731 w 2427"/>
                <a:gd name="connsiteY393" fmla="*/ 726 h 1469"/>
                <a:gd name="connsiteX394" fmla="*/ 1731 w 2427"/>
                <a:gd name="connsiteY394" fmla="*/ 735 h 1469"/>
                <a:gd name="connsiteX395" fmla="*/ 1743 w 2427"/>
                <a:gd name="connsiteY395" fmla="*/ 738 h 1469"/>
                <a:gd name="connsiteX396" fmla="*/ 1755 w 2427"/>
                <a:gd name="connsiteY396" fmla="*/ 774 h 1469"/>
                <a:gd name="connsiteX397" fmla="*/ 1664 w 2427"/>
                <a:gd name="connsiteY397" fmla="*/ 732 h 1469"/>
                <a:gd name="connsiteX398" fmla="*/ 1659 w 2427"/>
                <a:gd name="connsiteY398" fmla="*/ 774 h 1469"/>
                <a:gd name="connsiteX399" fmla="*/ 1707 w 2427"/>
                <a:gd name="connsiteY399" fmla="*/ 738 h 1469"/>
                <a:gd name="connsiteX400" fmla="*/ 1743 w 2427"/>
                <a:gd name="connsiteY400" fmla="*/ 762 h 1469"/>
                <a:gd name="connsiteX401" fmla="*/ 1752 w 2427"/>
                <a:gd name="connsiteY401" fmla="*/ 729 h 1469"/>
                <a:gd name="connsiteX402" fmla="*/ 1836 w 2427"/>
                <a:gd name="connsiteY402" fmla="*/ 747 h 1469"/>
                <a:gd name="connsiteX403" fmla="*/ 1707 w 2427"/>
                <a:gd name="connsiteY403" fmla="*/ 741 h 1469"/>
                <a:gd name="connsiteX404" fmla="*/ 1722 w 2427"/>
                <a:gd name="connsiteY404" fmla="*/ 738 h 1469"/>
                <a:gd name="connsiteX405" fmla="*/ 1857 w 2427"/>
                <a:gd name="connsiteY405" fmla="*/ 735 h 1469"/>
                <a:gd name="connsiteX406" fmla="*/ 1830 w 2427"/>
                <a:gd name="connsiteY406" fmla="*/ 697 h 1469"/>
                <a:gd name="connsiteX407" fmla="*/ 2013 w 2427"/>
                <a:gd name="connsiteY407" fmla="*/ 780 h 1469"/>
                <a:gd name="connsiteX408" fmla="*/ 1920 w 2427"/>
                <a:gd name="connsiteY408" fmla="*/ 774 h 1469"/>
                <a:gd name="connsiteX409" fmla="*/ 1830 w 2427"/>
                <a:gd name="connsiteY409" fmla="*/ 741 h 1469"/>
                <a:gd name="connsiteX410" fmla="*/ 1796 w 2427"/>
                <a:gd name="connsiteY410" fmla="*/ 738 h 1469"/>
                <a:gd name="connsiteX411" fmla="*/ 1797 w 2427"/>
                <a:gd name="connsiteY411" fmla="*/ 738 h 1469"/>
                <a:gd name="connsiteX412" fmla="*/ 1729 w 2427"/>
                <a:gd name="connsiteY412" fmla="*/ 703 h 1469"/>
                <a:gd name="connsiteX413" fmla="*/ 1791 w 2427"/>
                <a:gd name="connsiteY413" fmla="*/ 708 h 1469"/>
                <a:gd name="connsiteX414" fmla="*/ 1583 w 2427"/>
                <a:gd name="connsiteY414" fmla="*/ 794 h 1469"/>
                <a:gd name="connsiteX415" fmla="*/ 1735 w 2427"/>
                <a:gd name="connsiteY415" fmla="*/ 749 h 1469"/>
                <a:gd name="connsiteX416" fmla="*/ 1392 w 2427"/>
                <a:gd name="connsiteY416" fmla="*/ 973 h 1469"/>
                <a:gd name="connsiteX417" fmla="*/ 1454 w 2427"/>
                <a:gd name="connsiteY417" fmla="*/ 925 h 1469"/>
                <a:gd name="connsiteX418" fmla="*/ 1542 w 2427"/>
                <a:gd name="connsiteY418" fmla="*/ 915 h 1469"/>
                <a:gd name="connsiteX419" fmla="*/ 1410 w 2427"/>
                <a:gd name="connsiteY419" fmla="*/ 840 h 1469"/>
                <a:gd name="connsiteX420" fmla="*/ 1494 w 2427"/>
                <a:gd name="connsiteY420" fmla="*/ 1011 h 1469"/>
                <a:gd name="connsiteX421" fmla="*/ 1416 w 2427"/>
                <a:gd name="connsiteY421" fmla="*/ 879 h 1469"/>
                <a:gd name="connsiteX422" fmla="*/ 1401 w 2427"/>
                <a:gd name="connsiteY422" fmla="*/ 837 h 1469"/>
                <a:gd name="connsiteX423" fmla="*/ 1454 w 2427"/>
                <a:gd name="connsiteY423" fmla="*/ 840 h 1469"/>
                <a:gd name="connsiteX424" fmla="*/ 1454 w 2427"/>
                <a:gd name="connsiteY424" fmla="*/ 918 h 1469"/>
                <a:gd name="connsiteX425" fmla="*/ 1380 w 2427"/>
                <a:gd name="connsiteY425" fmla="*/ 967 h 1469"/>
                <a:gd name="connsiteX426" fmla="*/ 1436 w 2427"/>
                <a:gd name="connsiteY42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094 w 2427"/>
                <a:gd name="connsiteY30" fmla="*/ 909 h 1469"/>
                <a:gd name="connsiteX31" fmla="*/ 2163 w 2427"/>
                <a:gd name="connsiteY31" fmla="*/ 913 h 1469"/>
                <a:gd name="connsiteX32" fmla="*/ 2217 w 2427"/>
                <a:gd name="connsiteY32" fmla="*/ 948 h 1469"/>
                <a:gd name="connsiteX33" fmla="*/ 2194 w 2427"/>
                <a:gd name="connsiteY33" fmla="*/ 1057 h 1469"/>
                <a:gd name="connsiteX34" fmla="*/ 2203 w 2427"/>
                <a:gd name="connsiteY34" fmla="*/ 903 h 1469"/>
                <a:gd name="connsiteX35" fmla="*/ 2205 w 2427"/>
                <a:gd name="connsiteY35" fmla="*/ 947 h 1469"/>
                <a:gd name="connsiteX36" fmla="*/ 2158 w 2427"/>
                <a:gd name="connsiteY36" fmla="*/ 996 h 1469"/>
                <a:gd name="connsiteX37" fmla="*/ 2160 w 2427"/>
                <a:gd name="connsiteY37" fmla="*/ 949 h 1469"/>
                <a:gd name="connsiteX38" fmla="*/ 2166 w 2427"/>
                <a:gd name="connsiteY38" fmla="*/ 948 h 1469"/>
                <a:gd name="connsiteX39" fmla="*/ 2201 w 2427"/>
                <a:gd name="connsiteY39" fmla="*/ 996 h 1469"/>
                <a:gd name="connsiteX40" fmla="*/ 2205 w 2427"/>
                <a:gd name="connsiteY40" fmla="*/ 902 h 1469"/>
                <a:gd name="connsiteX41" fmla="*/ 2205 w 2427"/>
                <a:gd name="connsiteY41" fmla="*/ 948 h 1469"/>
                <a:gd name="connsiteX42" fmla="*/ 2203 w 2427"/>
                <a:gd name="connsiteY42" fmla="*/ 1129 h 1469"/>
                <a:gd name="connsiteX43" fmla="*/ 2205 w 2427"/>
                <a:gd name="connsiteY43" fmla="*/ 1082 h 1469"/>
                <a:gd name="connsiteX44" fmla="*/ 2201 w 2427"/>
                <a:gd name="connsiteY44" fmla="*/ 1084 h 1469"/>
                <a:gd name="connsiteX45" fmla="*/ 2208 w 2427"/>
                <a:gd name="connsiteY45" fmla="*/ 1083 h 1469"/>
                <a:gd name="connsiteX46" fmla="*/ 2205 w 2427"/>
                <a:gd name="connsiteY46" fmla="*/ 1080 h 1469"/>
                <a:gd name="connsiteX47" fmla="*/ 2199 w 2427"/>
                <a:gd name="connsiteY47" fmla="*/ 1080 h 1469"/>
                <a:gd name="connsiteX48" fmla="*/ 2171 w 2427"/>
                <a:gd name="connsiteY48" fmla="*/ 1224 h 1469"/>
                <a:gd name="connsiteX49" fmla="*/ 2213 w 2427"/>
                <a:gd name="connsiteY49" fmla="*/ 1179 h 1469"/>
                <a:gd name="connsiteX50" fmla="*/ 2183 w 2427"/>
                <a:gd name="connsiteY50" fmla="*/ 1219 h 1469"/>
                <a:gd name="connsiteX51" fmla="*/ 2195 w 2427"/>
                <a:gd name="connsiteY51" fmla="*/ 1213 h 1469"/>
                <a:gd name="connsiteX52" fmla="*/ 2207 w 2427"/>
                <a:gd name="connsiteY52" fmla="*/ 1208 h 1469"/>
                <a:gd name="connsiteX53" fmla="*/ 2218 w 2427"/>
                <a:gd name="connsiteY53" fmla="*/ 1203 h 1469"/>
                <a:gd name="connsiteX54" fmla="*/ 2230 w 2427"/>
                <a:gd name="connsiteY54" fmla="*/ 1197 h 1469"/>
                <a:gd name="connsiteX55" fmla="*/ 2241 w 2427"/>
                <a:gd name="connsiteY55" fmla="*/ 1191 h 1469"/>
                <a:gd name="connsiteX56" fmla="*/ 2251 w 2427"/>
                <a:gd name="connsiteY56" fmla="*/ 1185 h 1469"/>
                <a:gd name="connsiteX57" fmla="*/ 2261 w 2427"/>
                <a:gd name="connsiteY57" fmla="*/ 1178 h 1469"/>
                <a:gd name="connsiteX58" fmla="*/ 2279 w 2427"/>
                <a:gd name="connsiteY58" fmla="*/ 1160 h 1469"/>
                <a:gd name="connsiteX59" fmla="*/ 2294 w 2427"/>
                <a:gd name="connsiteY59" fmla="*/ 1138 h 1469"/>
                <a:gd name="connsiteX60" fmla="*/ 2307 w 2427"/>
                <a:gd name="connsiteY60" fmla="*/ 1111 h 1469"/>
                <a:gd name="connsiteX61" fmla="*/ 2317 w 2427"/>
                <a:gd name="connsiteY61" fmla="*/ 1082 h 1469"/>
                <a:gd name="connsiteX62" fmla="*/ 2324 w 2427"/>
                <a:gd name="connsiteY62" fmla="*/ 1051 h 1469"/>
                <a:gd name="connsiteX63" fmla="*/ 2328 w 2427"/>
                <a:gd name="connsiteY63" fmla="*/ 1018 h 1469"/>
                <a:gd name="connsiteX64" fmla="*/ 2331 w 2427"/>
                <a:gd name="connsiteY64" fmla="*/ 985 h 1469"/>
                <a:gd name="connsiteX65" fmla="*/ 2331 w 2427"/>
                <a:gd name="connsiteY65" fmla="*/ 954 h 1469"/>
                <a:gd name="connsiteX66" fmla="*/ 2329 w 2427"/>
                <a:gd name="connsiteY66" fmla="*/ 927 h 1469"/>
                <a:gd name="connsiteX67" fmla="*/ 2327 w 2427"/>
                <a:gd name="connsiteY67" fmla="*/ 899 h 1469"/>
                <a:gd name="connsiteX68" fmla="*/ 2322 w 2427"/>
                <a:gd name="connsiteY68" fmla="*/ 871 h 1469"/>
                <a:gd name="connsiteX69" fmla="*/ 2315 w 2427"/>
                <a:gd name="connsiteY69" fmla="*/ 844 h 1469"/>
                <a:gd name="connsiteX70" fmla="*/ 2307 w 2427"/>
                <a:gd name="connsiteY70" fmla="*/ 819 h 1469"/>
                <a:gd name="connsiteX71" fmla="*/ 2297 w 2427"/>
                <a:gd name="connsiteY71" fmla="*/ 796 h 1469"/>
                <a:gd name="connsiteX72" fmla="*/ 2284 w 2427"/>
                <a:gd name="connsiteY72" fmla="*/ 777 h 1469"/>
                <a:gd name="connsiteX73" fmla="*/ 2269 w 2427"/>
                <a:gd name="connsiteY73" fmla="*/ 762 h 1469"/>
                <a:gd name="connsiteX74" fmla="*/ 2242 w 2427"/>
                <a:gd name="connsiteY74" fmla="*/ 743 h 1469"/>
                <a:gd name="connsiteX75" fmla="*/ 2213 w 2427"/>
                <a:gd name="connsiteY75" fmla="*/ 725 h 1469"/>
                <a:gd name="connsiteX76" fmla="*/ 2181 w 2427"/>
                <a:gd name="connsiteY76" fmla="*/ 706 h 1469"/>
                <a:gd name="connsiteX77" fmla="*/ 2147 w 2427"/>
                <a:gd name="connsiteY77" fmla="*/ 688 h 1469"/>
                <a:gd name="connsiteX78" fmla="*/ 2112 w 2427"/>
                <a:gd name="connsiteY78" fmla="*/ 672 h 1469"/>
                <a:gd name="connsiteX79" fmla="*/ 2074 w 2427"/>
                <a:gd name="connsiteY79" fmla="*/ 656 h 1469"/>
                <a:gd name="connsiteX80" fmla="*/ 2034 w 2427"/>
                <a:gd name="connsiteY80" fmla="*/ 640 h 1469"/>
                <a:gd name="connsiteX81" fmla="*/ 1993 w 2427"/>
                <a:gd name="connsiteY81" fmla="*/ 625 h 1469"/>
                <a:gd name="connsiteX82" fmla="*/ 1950 w 2427"/>
                <a:gd name="connsiteY82" fmla="*/ 611 h 1469"/>
                <a:gd name="connsiteX83" fmla="*/ 1904 w 2427"/>
                <a:gd name="connsiteY83" fmla="*/ 598 h 1469"/>
                <a:gd name="connsiteX84" fmla="*/ 1857 w 2427"/>
                <a:gd name="connsiteY84" fmla="*/ 585 h 1469"/>
                <a:gd name="connsiteX85" fmla="*/ 1808 w 2427"/>
                <a:gd name="connsiteY85" fmla="*/ 574 h 1469"/>
                <a:gd name="connsiteX86" fmla="*/ 1758 w 2427"/>
                <a:gd name="connsiteY86" fmla="*/ 563 h 1469"/>
                <a:gd name="connsiteX87" fmla="*/ 1707 w 2427"/>
                <a:gd name="connsiteY87" fmla="*/ 553 h 1469"/>
                <a:gd name="connsiteX88" fmla="*/ 1654 w 2427"/>
                <a:gd name="connsiteY88" fmla="*/ 543 h 1469"/>
                <a:gd name="connsiteX89" fmla="*/ 1599 w 2427"/>
                <a:gd name="connsiteY89" fmla="*/ 535 h 1469"/>
                <a:gd name="connsiteX90" fmla="*/ 1599 w 2427"/>
                <a:gd name="connsiteY90" fmla="*/ 535 h 1469"/>
                <a:gd name="connsiteX91" fmla="*/ 1595 w 2427"/>
                <a:gd name="connsiteY91" fmla="*/ 471 h 1469"/>
                <a:gd name="connsiteX92" fmla="*/ 1487 w 2427"/>
                <a:gd name="connsiteY92" fmla="*/ 471 h 1469"/>
                <a:gd name="connsiteX93" fmla="*/ 1496 w 2427"/>
                <a:gd name="connsiteY93" fmla="*/ 637 h 1469"/>
                <a:gd name="connsiteX94" fmla="*/ 1491 w 2427"/>
                <a:gd name="connsiteY94" fmla="*/ 638 h 1469"/>
                <a:gd name="connsiteX95" fmla="*/ 1487 w 2427"/>
                <a:gd name="connsiteY95" fmla="*/ 639 h 1469"/>
                <a:gd name="connsiteX96" fmla="*/ 1482 w 2427"/>
                <a:gd name="connsiteY96" fmla="*/ 640 h 1469"/>
                <a:gd name="connsiteX97" fmla="*/ 1477 w 2427"/>
                <a:gd name="connsiteY97" fmla="*/ 642 h 1469"/>
                <a:gd name="connsiteX98" fmla="*/ 1473 w 2427"/>
                <a:gd name="connsiteY98" fmla="*/ 644 h 1469"/>
                <a:gd name="connsiteX99" fmla="*/ 1468 w 2427"/>
                <a:gd name="connsiteY99" fmla="*/ 645 h 1469"/>
                <a:gd name="connsiteX100" fmla="*/ 1462 w 2427"/>
                <a:gd name="connsiteY100" fmla="*/ 646 h 1469"/>
                <a:gd name="connsiteX101" fmla="*/ 1458 w 2427"/>
                <a:gd name="connsiteY101" fmla="*/ 647 h 1469"/>
                <a:gd name="connsiteX102" fmla="*/ 1467 w 2427"/>
                <a:gd name="connsiteY102" fmla="*/ 643 h 1469"/>
                <a:gd name="connsiteX103" fmla="*/ 1418 w 2427"/>
                <a:gd name="connsiteY103" fmla="*/ 561 h 1469"/>
                <a:gd name="connsiteX104" fmla="*/ 1405 w 2427"/>
                <a:gd name="connsiteY104" fmla="*/ 452 h 1469"/>
                <a:gd name="connsiteX105" fmla="*/ 1417 w 2427"/>
                <a:gd name="connsiteY105" fmla="*/ 442 h 1469"/>
                <a:gd name="connsiteX106" fmla="*/ 1427 w 2427"/>
                <a:gd name="connsiteY106" fmla="*/ 430 h 1469"/>
                <a:gd name="connsiteX107" fmla="*/ 1438 w 2427"/>
                <a:gd name="connsiteY107" fmla="*/ 417 h 1469"/>
                <a:gd name="connsiteX108" fmla="*/ 1447 w 2427"/>
                <a:gd name="connsiteY108" fmla="*/ 403 h 1469"/>
                <a:gd name="connsiteX109" fmla="*/ 1456 w 2427"/>
                <a:gd name="connsiteY109" fmla="*/ 388 h 1469"/>
                <a:gd name="connsiteX110" fmla="*/ 1465 w 2427"/>
                <a:gd name="connsiteY110" fmla="*/ 372 h 1469"/>
                <a:gd name="connsiteX111" fmla="*/ 1472 w 2427"/>
                <a:gd name="connsiteY111" fmla="*/ 354 h 1469"/>
                <a:gd name="connsiteX112" fmla="*/ 1479 w 2427"/>
                <a:gd name="connsiteY112" fmla="*/ 337 h 1469"/>
                <a:gd name="connsiteX113" fmla="*/ 1487 w 2427"/>
                <a:gd name="connsiteY113" fmla="*/ 471 h 1469"/>
                <a:gd name="connsiteX114" fmla="*/ 1595 w 2427"/>
                <a:gd name="connsiteY114" fmla="*/ 471 h 1469"/>
                <a:gd name="connsiteX115" fmla="*/ 1585 w 2427"/>
                <a:gd name="connsiteY115" fmla="*/ 273 h 1469"/>
                <a:gd name="connsiteX116" fmla="*/ 1584 w 2427"/>
                <a:gd name="connsiteY116" fmla="*/ 265 h 1469"/>
                <a:gd name="connsiteX117" fmla="*/ 1580 w 2427"/>
                <a:gd name="connsiteY117" fmla="*/ 257 h 1469"/>
                <a:gd name="connsiteX118" fmla="*/ 1576 w 2427"/>
                <a:gd name="connsiteY118" fmla="*/ 250 h 1469"/>
                <a:gd name="connsiteX119" fmla="*/ 1570 w 2427"/>
                <a:gd name="connsiteY119" fmla="*/ 243 h 1469"/>
                <a:gd name="connsiteX120" fmla="*/ 1563 w 2427"/>
                <a:gd name="connsiteY120" fmla="*/ 237 h 1469"/>
                <a:gd name="connsiteX121" fmla="*/ 1556 w 2427"/>
                <a:gd name="connsiteY121" fmla="*/ 234 h 1469"/>
                <a:gd name="connsiteX122" fmla="*/ 1546 w 2427"/>
                <a:gd name="connsiteY122" fmla="*/ 231 h 1469"/>
                <a:gd name="connsiteX123" fmla="*/ 1538 w 2427"/>
                <a:gd name="connsiteY123" fmla="*/ 230 h 1469"/>
                <a:gd name="connsiteX124" fmla="*/ 1517 w 2427"/>
                <a:gd name="connsiteY124" fmla="*/ 230 h 1469"/>
                <a:gd name="connsiteX125" fmla="*/ 1511 w 2427"/>
                <a:gd name="connsiteY125" fmla="*/ 230 h 1469"/>
                <a:gd name="connsiteX126" fmla="*/ 1505 w 2427"/>
                <a:gd name="connsiteY126" fmla="*/ 231 h 1469"/>
                <a:gd name="connsiteX127" fmla="*/ 1501 w 2427"/>
                <a:gd name="connsiteY127" fmla="*/ 234 h 1469"/>
                <a:gd name="connsiteX128" fmla="*/ 1495 w 2427"/>
                <a:gd name="connsiteY128" fmla="*/ 236 h 1469"/>
                <a:gd name="connsiteX129" fmla="*/ 1495 w 2427"/>
                <a:gd name="connsiteY129" fmla="*/ 236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5 w 2427"/>
                <a:gd name="connsiteY132" fmla="*/ 235 h 1469"/>
                <a:gd name="connsiteX133" fmla="*/ 1493 w 2427"/>
                <a:gd name="connsiteY133" fmla="*/ 212 h 1469"/>
                <a:gd name="connsiteX134" fmla="*/ 1488 w 2427"/>
                <a:gd name="connsiteY134" fmla="*/ 188 h 1469"/>
                <a:gd name="connsiteX135" fmla="*/ 1481 w 2427"/>
                <a:gd name="connsiteY135" fmla="*/ 166 h 1469"/>
                <a:gd name="connsiteX136" fmla="*/ 1473 w 2427"/>
                <a:gd name="connsiteY136" fmla="*/ 145 h 1469"/>
                <a:gd name="connsiteX137" fmla="*/ 1462 w 2427"/>
                <a:gd name="connsiteY137" fmla="*/ 124 h 1469"/>
                <a:gd name="connsiteX138" fmla="*/ 1449 w 2427"/>
                <a:gd name="connsiteY138" fmla="*/ 105 h 1469"/>
                <a:gd name="connsiteX139" fmla="*/ 1434 w 2427"/>
                <a:gd name="connsiteY139" fmla="*/ 86 h 1469"/>
                <a:gd name="connsiteX140" fmla="*/ 1418 w 2427"/>
                <a:gd name="connsiteY140" fmla="*/ 69 h 1469"/>
                <a:gd name="connsiteX141" fmla="*/ 1399 w 2427"/>
                <a:gd name="connsiteY141" fmla="*/ 54 h 1469"/>
                <a:gd name="connsiteX142" fmla="*/ 1379 w 2427"/>
                <a:gd name="connsiteY142" fmla="*/ 40 h 1469"/>
                <a:gd name="connsiteX143" fmla="*/ 1359 w 2427"/>
                <a:gd name="connsiteY143" fmla="*/ 28 h 1469"/>
                <a:gd name="connsiteX144" fmla="*/ 1338 w 2427"/>
                <a:gd name="connsiteY144" fmla="*/ 18 h 1469"/>
                <a:gd name="connsiteX145" fmla="*/ 1316 w 2427"/>
                <a:gd name="connsiteY145" fmla="*/ 11 h 1469"/>
                <a:gd name="connsiteX146" fmla="*/ 1294 w 2427"/>
                <a:gd name="connsiteY146" fmla="*/ 5 h 1469"/>
                <a:gd name="connsiteX147" fmla="*/ 1271 w 2427"/>
                <a:gd name="connsiteY147" fmla="*/ 1 h 1469"/>
                <a:gd name="connsiteX148" fmla="*/ 1247 w 2427"/>
                <a:gd name="connsiteY148" fmla="*/ 0 h 1469"/>
                <a:gd name="connsiteX149" fmla="*/ 1225 w 2427"/>
                <a:gd name="connsiteY149" fmla="*/ 1 h 1469"/>
                <a:gd name="connsiteX150" fmla="*/ 1204 w 2427"/>
                <a:gd name="connsiteY150" fmla="*/ 4 h 1469"/>
                <a:gd name="connsiteX151" fmla="*/ 1183 w 2427"/>
                <a:gd name="connsiteY151" fmla="*/ 9 h 1469"/>
                <a:gd name="connsiteX152" fmla="*/ 1163 w 2427"/>
                <a:gd name="connsiteY152" fmla="*/ 15 h 1469"/>
                <a:gd name="connsiteX153" fmla="*/ 1144 w 2427"/>
                <a:gd name="connsiteY153" fmla="*/ 25 h 1469"/>
                <a:gd name="connsiteX154" fmla="*/ 1127 w 2427"/>
                <a:gd name="connsiteY154" fmla="*/ 34 h 1469"/>
                <a:gd name="connsiteX155" fmla="*/ 1110 w 2427"/>
                <a:gd name="connsiteY155" fmla="*/ 46 h 1469"/>
                <a:gd name="connsiteX156" fmla="*/ 1095 w 2427"/>
                <a:gd name="connsiteY156" fmla="*/ 60 h 1469"/>
                <a:gd name="connsiteX157" fmla="*/ 1080 w 2427"/>
                <a:gd name="connsiteY157" fmla="*/ 74 h 1469"/>
                <a:gd name="connsiteX158" fmla="*/ 1068 w 2427"/>
                <a:gd name="connsiteY158" fmla="*/ 90 h 1469"/>
                <a:gd name="connsiteX159" fmla="*/ 1057 w 2427"/>
                <a:gd name="connsiteY159" fmla="*/ 106 h 1469"/>
                <a:gd name="connsiteX160" fmla="*/ 1047 w 2427"/>
                <a:gd name="connsiteY160" fmla="*/ 125 h 1469"/>
                <a:gd name="connsiteX161" fmla="*/ 1039 w 2427"/>
                <a:gd name="connsiteY161" fmla="*/ 144 h 1469"/>
                <a:gd name="connsiteX162" fmla="*/ 1033 w 2427"/>
                <a:gd name="connsiteY162" fmla="*/ 164 h 1469"/>
                <a:gd name="connsiteX163" fmla="*/ 1029 w 2427"/>
                <a:gd name="connsiteY163" fmla="*/ 185 h 1469"/>
                <a:gd name="connsiteX164" fmla="*/ 1026 w 2427"/>
                <a:gd name="connsiteY164" fmla="*/ 207 h 1469"/>
                <a:gd name="connsiteX165" fmla="*/ 1003 w 2427"/>
                <a:gd name="connsiteY165" fmla="*/ 227 h 1469"/>
                <a:gd name="connsiteX166" fmla="*/ 976 w 2427"/>
                <a:gd name="connsiteY166" fmla="*/ 251 h 1469"/>
                <a:gd name="connsiteX167" fmla="*/ 947 w 2427"/>
                <a:gd name="connsiteY167" fmla="*/ 279 h 1469"/>
                <a:gd name="connsiteX168" fmla="*/ 919 w 2427"/>
                <a:gd name="connsiteY168" fmla="*/ 309 h 1469"/>
                <a:gd name="connsiteX169" fmla="*/ 893 w 2427"/>
                <a:gd name="connsiteY169" fmla="*/ 338 h 1469"/>
                <a:gd name="connsiteX170" fmla="*/ 873 w 2427"/>
                <a:gd name="connsiteY170" fmla="*/ 366 h 1469"/>
                <a:gd name="connsiteX171" fmla="*/ 860 w 2427"/>
                <a:gd name="connsiteY171" fmla="*/ 391 h 1469"/>
                <a:gd name="connsiteX172" fmla="*/ 858 w 2427"/>
                <a:gd name="connsiteY172" fmla="*/ 414 h 1469"/>
                <a:gd name="connsiteX173" fmla="*/ 860 w 2427"/>
                <a:gd name="connsiteY173" fmla="*/ 422 h 1469"/>
                <a:gd name="connsiteX174" fmla="*/ 864 w 2427"/>
                <a:gd name="connsiteY174" fmla="*/ 429 h 1469"/>
                <a:gd name="connsiteX175" fmla="*/ 870 w 2427"/>
                <a:gd name="connsiteY175" fmla="*/ 435 h 1469"/>
                <a:gd name="connsiteX176" fmla="*/ 877 w 2427"/>
                <a:gd name="connsiteY176" fmla="*/ 439 h 1469"/>
                <a:gd name="connsiteX177" fmla="*/ 887 w 2427"/>
                <a:gd name="connsiteY177" fmla="*/ 444 h 1469"/>
                <a:gd name="connsiteX178" fmla="*/ 898 w 2427"/>
                <a:gd name="connsiteY178" fmla="*/ 449 h 1469"/>
                <a:gd name="connsiteX179" fmla="*/ 911 w 2427"/>
                <a:gd name="connsiteY179" fmla="*/ 452 h 1469"/>
                <a:gd name="connsiteX180" fmla="*/ 923 w 2427"/>
                <a:gd name="connsiteY180" fmla="*/ 456 h 1469"/>
                <a:gd name="connsiteX181" fmla="*/ 936 w 2427"/>
                <a:gd name="connsiteY181" fmla="*/ 459 h 1469"/>
                <a:gd name="connsiteX182" fmla="*/ 950 w 2427"/>
                <a:gd name="connsiteY182" fmla="*/ 462 h 1469"/>
                <a:gd name="connsiteX183" fmla="*/ 964 w 2427"/>
                <a:gd name="connsiteY183" fmla="*/ 465 h 1469"/>
                <a:gd name="connsiteX184" fmla="*/ 978 w 2427"/>
                <a:gd name="connsiteY184" fmla="*/ 466 h 1469"/>
                <a:gd name="connsiteX185" fmla="*/ 991 w 2427"/>
                <a:gd name="connsiteY185" fmla="*/ 469 h 1469"/>
                <a:gd name="connsiteX186" fmla="*/ 1005 w 2427"/>
                <a:gd name="connsiteY186" fmla="*/ 470 h 1469"/>
                <a:gd name="connsiteX187" fmla="*/ 1018 w 2427"/>
                <a:gd name="connsiteY187" fmla="*/ 472 h 1469"/>
                <a:gd name="connsiteX188" fmla="*/ 1030 w 2427"/>
                <a:gd name="connsiteY188" fmla="*/ 473 h 1469"/>
                <a:gd name="connsiteX189" fmla="*/ 1041 w 2427"/>
                <a:gd name="connsiteY189" fmla="*/ 473 h 1469"/>
                <a:gd name="connsiteX190" fmla="*/ 1052 w 2427"/>
                <a:gd name="connsiteY190" fmla="*/ 474 h 1469"/>
                <a:gd name="connsiteX191" fmla="*/ 1061 w 2427"/>
                <a:gd name="connsiteY191" fmla="*/ 476 h 1469"/>
                <a:gd name="connsiteX192" fmla="*/ 1069 w 2427"/>
                <a:gd name="connsiteY192" fmla="*/ 476 h 1469"/>
                <a:gd name="connsiteX193" fmla="*/ 1082 w 2427"/>
                <a:gd name="connsiteY193" fmla="*/ 589 h 1469"/>
                <a:gd name="connsiteX194" fmla="*/ 1082 w 2427"/>
                <a:gd name="connsiteY194" fmla="*/ 593 h 1469"/>
                <a:gd name="connsiteX195" fmla="*/ 1074 w 2427"/>
                <a:gd name="connsiteY195" fmla="*/ 590 h 1469"/>
                <a:gd name="connsiteX196" fmla="*/ 1067 w 2427"/>
                <a:gd name="connsiteY196" fmla="*/ 588 h 1469"/>
                <a:gd name="connsiteX197" fmla="*/ 1059 w 2427"/>
                <a:gd name="connsiteY197" fmla="*/ 588 h 1469"/>
                <a:gd name="connsiteX198" fmla="*/ 1051 w 2427"/>
                <a:gd name="connsiteY198" fmla="*/ 590 h 1469"/>
                <a:gd name="connsiteX199" fmla="*/ 1046 w 2427"/>
                <a:gd name="connsiteY199" fmla="*/ 591 h 1469"/>
                <a:gd name="connsiteX200" fmla="*/ 1043 w 2427"/>
                <a:gd name="connsiteY200" fmla="*/ 593 h 1469"/>
                <a:gd name="connsiteX201" fmla="*/ 1039 w 2427"/>
                <a:gd name="connsiteY201" fmla="*/ 594 h 1469"/>
                <a:gd name="connsiteX202" fmla="*/ 1037 w 2427"/>
                <a:gd name="connsiteY202" fmla="*/ 595 h 1469"/>
                <a:gd name="connsiteX203" fmla="*/ 969 w 2427"/>
                <a:gd name="connsiteY203" fmla="*/ 501 h 1469"/>
                <a:gd name="connsiteX204" fmla="*/ 968 w 2427"/>
                <a:gd name="connsiteY204" fmla="*/ 500 h 1469"/>
                <a:gd name="connsiteX205" fmla="*/ 963 w 2427"/>
                <a:gd name="connsiteY205" fmla="*/ 497 h 1469"/>
                <a:gd name="connsiteX206" fmla="*/ 957 w 2427"/>
                <a:gd name="connsiteY206" fmla="*/ 493 h 1469"/>
                <a:gd name="connsiteX207" fmla="*/ 951 w 2427"/>
                <a:gd name="connsiteY207" fmla="*/ 491 h 1469"/>
                <a:gd name="connsiteX208" fmla="*/ 943 w 2427"/>
                <a:gd name="connsiteY208" fmla="*/ 488 h 1469"/>
                <a:gd name="connsiteX209" fmla="*/ 936 w 2427"/>
                <a:gd name="connsiteY209" fmla="*/ 488 h 1469"/>
                <a:gd name="connsiteX210" fmla="*/ 928 w 2427"/>
                <a:gd name="connsiteY210" fmla="*/ 491 h 1469"/>
                <a:gd name="connsiteX211" fmla="*/ 920 w 2427"/>
                <a:gd name="connsiteY211" fmla="*/ 493 h 1469"/>
                <a:gd name="connsiteX212" fmla="*/ 912 w 2427"/>
                <a:gd name="connsiteY212" fmla="*/ 499 h 1469"/>
                <a:gd name="connsiteX213" fmla="*/ 900 w 2427"/>
                <a:gd name="connsiteY213" fmla="*/ 514 h 1469"/>
                <a:gd name="connsiteX214" fmla="*/ 897 w 2427"/>
                <a:gd name="connsiteY214" fmla="*/ 529 h 1469"/>
                <a:gd name="connsiteX215" fmla="*/ 899 w 2427"/>
                <a:gd name="connsiteY215" fmla="*/ 543 h 1469"/>
                <a:gd name="connsiteX216" fmla="*/ 904 w 2427"/>
                <a:gd name="connsiteY216" fmla="*/ 554 h 1469"/>
                <a:gd name="connsiteX217" fmla="*/ 906 w 2427"/>
                <a:gd name="connsiteY217" fmla="*/ 557 h 1469"/>
                <a:gd name="connsiteX218" fmla="*/ 912 w 2427"/>
                <a:gd name="connsiteY218" fmla="*/ 564 h 1469"/>
                <a:gd name="connsiteX219" fmla="*/ 920 w 2427"/>
                <a:gd name="connsiteY219" fmla="*/ 576 h 1469"/>
                <a:gd name="connsiteX220" fmla="*/ 930 w 2427"/>
                <a:gd name="connsiteY220" fmla="*/ 590 h 1469"/>
                <a:gd name="connsiteX221" fmla="*/ 941 w 2427"/>
                <a:gd name="connsiteY221" fmla="*/ 604 h 1469"/>
                <a:gd name="connsiteX222" fmla="*/ 953 w 2427"/>
                <a:gd name="connsiteY222" fmla="*/ 619 h 1469"/>
                <a:gd name="connsiteX223" fmla="*/ 962 w 2427"/>
                <a:gd name="connsiteY223" fmla="*/ 632 h 1469"/>
                <a:gd name="connsiteX224" fmla="*/ 970 w 2427"/>
                <a:gd name="connsiteY224" fmla="*/ 643 h 1469"/>
                <a:gd name="connsiteX225" fmla="*/ 944 w 2427"/>
                <a:gd name="connsiteY225" fmla="*/ 636 h 1469"/>
                <a:gd name="connsiteX226" fmla="*/ 922 w 2427"/>
                <a:gd name="connsiteY226" fmla="*/ 628 h 1469"/>
                <a:gd name="connsiteX227" fmla="*/ 902 w 2427"/>
                <a:gd name="connsiteY227" fmla="*/ 618 h 1469"/>
                <a:gd name="connsiteX228" fmla="*/ 886 w 2427"/>
                <a:gd name="connsiteY228" fmla="*/ 609 h 1469"/>
                <a:gd name="connsiteX229" fmla="*/ 873 w 2427"/>
                <a:gd name="connsiteY229" fmla="*/ 600 h 1469"/>
                <a:gd name="connsiteX230" fmla="*/ 863 w 2427"/>
                <a:gd name="connsiteY230" fmla="*/ 589 h 1469"/>
                <a:gd name="connsiteX231" fmla="*/ 857 w 2427"/>
                <a:gd name="connsiteY231" fmla="*/ 578 h 1469"/>
                <a:gd name="connsiteX232" fmla="*/ 854 w 2427"/>
                <a:gd name="connsiteY232" fmla="*/ 567 h 1469"/>
                <a:gd name="connsiteX233" fmla="*/ 853 w 2427"/>
                <a:gd name="connsiteY233" fmla="*/ 559 h 1469"/>
                <a:gd name="connsiteX234" fmla="*/ 853 w 2427"/>
                <a:gd name="connsiteY234" fmla="*/ 552 h 1469"/>
                <a:gd name="connsiteX235" fmla="*/ 853 w 2427"/>
                <a:gd name="connsiteY235" fmla="*/ 545 h 1469"/>
                <a:gd name="connsiteX236" fmla="*/ 854 w 2427"/>
                <a:gd name="connsiteY236" fmla="*/ 538 h 1469"/>
                <a:gd name="connsiteX237" fmla="*/ 856 w 2427"/>
                <a:gd name="connsiteY237" fmla="*/ 518 h 1469"/>
                <a:gd name="connsiteX238" fmla="*/ 837 w 2427"/>
                <a:gd name="connsiteY238" fmla="*/ 520 h 1469"/>
                <a:gd name="connsiteX239" fmla="*/ 802 w 2427"/>
                <a:gd name="connsiteY239" fmla="*/ 524 h 1469"/>
                <a:gd name="connsiteX240" fmla="*/ 767 w 2427"/>
                <a:gd name="connsiteY240" fmla="*/ 528 h 1469"/>
                <a:gd name="connsiteX241" fmla="*/ 732 w 2427"/>
                <a:gd name="connsiteY241" fmla="*/ 532 h 1469"/>
                <a:gd name="connsiteX242" fmla="*/ 698 w 2427"/>
                <a:gd name="connsiteY242" fmla="*/ 538 h 1469"/>
                <a:gd name="connsiteX243" fmla="*/ 664 w 2427"/>
                <a:gd name="connsiteY243" fmla="*/ 542 h 1469"/>
                <a:gd name="connsiteX244" fmla="*/ 631 w 2427"/>
                <a:gd name="connsiteY244" fmla="*/ 548 h 1469"/>
                <a:gd name="connsiteX245" fmla="*/ 600 w 2427"/>
                <a:gd name="connsiteY245" fmla="*/ 554 h 1469"/>
                <a:gd name="connsiteX246" fmla="*/ 567 w 2427"/>
                <a:gd name="connsiteY246" fmla="*/ 560 h 1469"/>
                <a:gd name="connsiteX247" fmla="*/ 537 w 2427"/>
                <a:gd name="connsiteY247" fmla="*/ 567 h 1469"/>
                <a:gd name="connsiteX248" fmla="*/ 506 w 2427"/>
                <a:gd name="connsiteY248" fmla="*/ 574 h 1469"/>
                <a:gd name="connsiteX249" fmla="*/ 476 w 2427"/>
                <a:gd name="connsiteY249" fmla="*/ 581 h 1469"/>
                <a:gd name="connsiteX250" fmla="*/ 447 w 2427"/>
                <a:gd name="connsiteY250" fmla="*/ 589 h 1469"/>
                <a:gd name="connsiteX251" fmla="*/ 417 w 2427"/>
                <a:gd name="connsiteY251" fmla="*/ 596 h 1469"/>
                <a:gd name="connsiteX252" fmla="*/ 390 w 2427"/>
                <a:gd name="connsiteY252" fmla="*/ 604 h 1469"/>
                <a:gd name="connsiteX253" fmla="*/ 362 w 2427"/>
                <a:gd name="connsiteY253" fmla="*/ 614 h 1469"/>
                <a:gd name="connsiteX254" fmla="*/ 337 w 2427"/>
                <a:gd name="connsiteY254" fmla="*/ 622 h 1469"/>
                <a:gd name="connsiteX255" fmla="*/ 311 w 2427"/>
                <a:gd name="connsiteY255" fmla="*/ 631 h 1469"/>
                <a:gd name="connsiteX256" fmla="*/ 285 w 2427"/>
                <a:gd name="connsiteY256" fmla="*/ 640 h 1469"/>
                <a:gd name="connsiteX257" fmla="*/ 262 w 2427"/>
                <a:gd name="connsiteY257" fmla="*/ 650 h 1469"/>
                <a:gd name="connsiteX258" fmla="*/ 238 w 2427"/>
                <a:gd name="connsiteY258" fmla="*/ 660 h 1469"/>
                <a:gd name="connsiteX259" fmla="*/ 215 w 2427"/>
                <a:gd name="connsiteY259" fmla="*/ 671 h 1469"/>
                <a:gd name="connsiteX260" fmla="*/ 194 w 2427"/>
                <a:gd name="connsiteY260" fmla="*/ 681 h 1469"/>
                <a:gd name="connsiteX261" fmla="*/ 173 w 2427"/>
                <a:gd name="connsiteY261" fmla="*/ 692 h 1469"/>
                <a:gd name="connsiteX262" fmla="*/ 153 w 2427"/>
                <a:gd name="connsiteY262" fmla="*/ 702 h 1469"/>
                <a:gd name="connsiteX263" fmla="*/ 134 w 2427"/>
                <a:gd name="connsiteY263" fmla="*/ 714 h 1469"/>
                <a:gd name="connsiteX264" fmla="*/ 116 w 2427"/>
                <a:gd name="connsiteY264" fmla="*/ 726 h 1469"/>
                <a:gd name="connsiteX265" fmla="*/ 98 w 2427"/>
                <a:gd name="connsiteY265" fmla="*/ 737 h 1469"/>
                <a:gd name="connsiteX266" fmla="*/ 82 w 2427"/>
                <a:gd name="connsiteY266" fmla="*/ 749 h 1469"/>
                <a:gd name="connsiteX267" fmla="*/ 67 w 2427"/>
                <a:gd name="connsiteY267" fmla="*/ 762 h 1469"/>
                <a:gd name="connsiteX268" fmla="*/ 53 w 2427"/>
                <a:gd name="connsiteY268" fmla="*/ 774 h 1469"/>
                <a:gd name="connsiteX269" fmla="*/ 40 w 2427"/>
                <a:gd name="connsiteY269" fmla="*/ 787 h 1469"/>
                <a:gd name="connsiteX270" fmla="*/ 27 w 2427"/>
                <a:gd name="connsiteY270" fmla="*/ 799 h 1469"/>
                <a:gd name="connsiteX271" fmla="*/ 8 w 2427"/>
                <a:gd name="connsiteY271" fmla="*/ 836 h 1469"/>
                <a:gd name="connsiteX272" fmla="*/ 0 w 2427"/>
                <a:gd name="connsiteY272" fmla="*/ 882 h 1469"/>
                <a:gd name="connsiteX273" fmla="*/ 0 w 2427"/>
                <a:gd name="connsiteY273" fmla="*/ 927 h 1469"/>
                <a:gd name="connsiteX274" fmla="*/ 1 w 2427"/>
                <a:gd name="connsiteY274" fmla="*/ 958 h 1469"/>
                <a:gd name="connsiteX275" fmla="*/ 4 w 2427"/>
                <a:gd name="connsiteY275" fmla="*/ 983 h 1469"/>
                <a:gd name="connsiteX276" fmla="*/ 8 w 2427"/>
                <a:gd name="connsiteY276" fmla="*/ 1009 h 1469"/>
                <a:gd name="connsiteX277" fmla="*/ 14 w 2427"/>
                <a:gd name="connsiteY277" fmla="*/ 1034 h 1469"/>
                <a:gd name="connsiteX278" fmla="*/ 21 w 2427"/>
                <a:gd name="connsiteY278" fmla="*/ 1059 h 1469"/>
                <a:gd name="connsiteX279" fmla="*/ 29 w 2427"/>
                <a:gd name="connsiteY279" fmla="*/ 1082 h 1469"/>
                <a:gd name="connsiteX280" fmla="*/ 40 w 2427"/>
                <a:gd name="connsiteY280" fmla="*/ 1103 h 1469"/>
                <a:gd name="connsiteX281" fmla="*/ 51 w 2427"/>
                <a:gd name="connsiteY281" fmla="*/ 1122 h 1469"/>
                <a:gd name="connsiteX282" fmla="*/ 64 w 2427"/>
                <a:gd name="connsiteY282" fmla="*/ 1136 h 1469"/>
                <a:gd name="connsiteX283" fmla="*/ 81 w 2427"/>
                <a:gd name="connsiteY283" fmla="*/ 1149 h 1469"/>
                <a:gd name="connsiteX284" fmla="*/ 98 w 2427"/>
                <a:gd name="connsiteY284" fmla="*/ 1162 h 1469"/>
                <a:gd name="connsiteX285" fmla="*/ 118 w 2427"/>
                <a:gd name="connsiteY285" fmla="*/ 1173 h 1469"/>
                <a:gd name="connsiteX286" fmla="*/ 138 w 2427"/>
                <a:gd name="connsiteY286" fmla="*/ 1184 h 1469"/>
                <a:gd name="connsiteX287" fmla="*/ 160 w 2427"/>
                <a:gd name="connsiteY287" fmla="*/ 1193 h 1469"/>
                <a:gd name="connsiteX288" fmla="*/ 184 w 2427"/>
                <a:gd name="connsiteY288" fmla="*/ 1203 h 1469"/>
                <a:gd name="connsiteX289" fmla="*/ 208 w 2427"/>
                <a:gd name="connsiteY289" fmla="*/ 1211 h 1469"/>
                <a:gd name="connsiteX290" fmla="*/ 234 w 2427"/>
                <a:gd name="connsiteY290" fmla="*/ 1218 h 1469"/>
                <a:gd name="connsiteX291" fmla="*/ 242 w 2427"/>
                <a:gd name="connsiteY291" fmla="*/ 1239 h 1469"/>
                <a:gd name="connsiteX292" fmla="*/ 250 w 2427"/>
                <a:gd name="connsiteY292" fmla="*/ 1259 h 1469"/>
                <a:gd name="connsiteX293" fmla="*/ 261 w 2427"/>
                <a:gd name="connsiteY293" fmla="*/ 1279 h 1469"/>
                <a:gd name="connsiteX294" fmla="*/ 272 w 2427"/>
                <a:gd name="connsiteY294" fmla="*/ 1298 h 1469"/>
                <a:gd name="connsiteX295" fmla="*/ 285 w 2427"/>
                <a:gd name="connsiteY295" fmla="*/ 1317 h 1469"/>
                <a:gd name="connsiteX296" fmla="*/ 298 w 2427"/>
                <a:gd name="connsiteY296" fmla="*/ 1335 h 1469"/>
                <a:gd name="connsiteX297" fmla="*/ 313 w 2427"/>
                <a:gd name="connsiteY297" fmla="*/ 1352 h 1469"/>
                <a:gd name="connsiteX298" fmla="*/ 330 w 2427"/>
                <a:gd name="connsiteY298" fmla="*/ 1368 h 1469"/>
                <a:gd name="connsiteX299" fmla="*/ 342 w 2427"/>
                <a:gd name="connsiteY299" fmla="*/ 1380 h 1469"/>
                <a:gd name="connsiteX300" fmla="*/ 357 w 2427"/>
                <a:gd name="connsiteY300" fmla="*/ 1392 h 1469"/>
                <a:gd name="connsiteX301" fmla="*/ 371 w 2427"/>
                <a:gd name="connsiteY301" fmla="*/ 1402 h 1469"/>
                <a:gd name="connsiteX302" fmla="*/ 385 w 2427"/>
                <a:gd name="connsiteY302" fmla="*/ 1412 h 1469"/>
                <a:gd name="connsiteX303" fmla="*/ 400 w 2427"/>
                <a:gd name="connsiteY303" fmla="*/ 1421 h 1469"/>
                <a:gd name="connsiteX304" fmla="*/ 415 w 2427"/>
                <a:gd name="connsiteY304" fmla="*/ 1429 h 1469"/>
                <a:gd name="connsiteX305" fmla="*/ 430 w 2427"/>
                <a:gd name="connsiteY305" fmla="*/ 1436 h 1469"/>
                <a:gd name="connsiteX306" fmla="*/ 447 w 2427"/>
                <a:gd name="connsiteY306" fmla="*/ 1443 h 1469"/>
                <a:gd name="connsiteX307" fmla="*/ 462 w 2427"/>
                <a:gd name="connsiteY307" fmla="*/ 1449 h 1469"/>
                <a:gd name="connsiteX308" fmla="*/ 478 w 2427"/>
                <a:gd name="connsiteY308" fmla="*/ 1455 h 1469"/>
                <a:gd name="connsiteX309" fmla="*/ 494 w 2427"/>
                <a:gd name="connsiteY309" fmla="*/ 1458 h 1469"/>
                <a:gd name="connsiteX310" fmla="*/ 512 w 2427"/>
                <a:gd name="connsiteY310" fmla="*/ 1462 h 1469"/>
                <a:gd name="connsiteX311" fmla="*/ 528 w 2427"/>
                <a:gd name="connsiteY311" fmla="*/ 1465 h 1469"/>
                <a:gd name="connsiteX312" fmla="*/ 546 w 2427"/>
                <a:gd name="connsiteY312" fmla="*/ 1468 h 1469"/>
                <a:gd name="connsiteX313" fmla="*/ 562 w 2427"/>
                <a:gd name="connsiteY313" fmla="*/ 1469 h 1469"/>
                <a:gd name="connsiteX314" fmla="*/ 580 w 2427"/>
                <a:gd name="connsiteY314" fmla="*/ 1469 h 1469"/>
                <a:gd name="connsiteX315" fmla="*/ 597 w 2427"/>
                <a:gd name="connsiteY315" fmla="*/ 1469 h 1469"/>
                <a:gd name="connsiteX316" fmla="*/ 614 w 2427"/>
                <a:gd name="connsiteY316" fmla="*/ 1468 h 1469"/>
                <a:gd name="connsiteX317" fmla="*/ 631 w 2427"/>
                <a:gd name="connsiteY317" fmla="*/ 1465 h 1469"/>
                <a:gd name="connsiteX318" fmla="*/ 648 w 2427"/>
                <a:gd name="connsiteY318" fmla="*/ 1462 h 1469"/>
                <a:gd name="connsiteX319" fmla="*/ 664 w 2427"/>
                <a:gd name="connsiteY319" fmla="*/ 1458 h 1469"/>
                <a:gd name="connsiteX320" fmla="*/ 679 w 2427"/>
                <a:gd name="connsiteY320" fmla="*/ 1455 h 1469"/>
                <a:gd name="connsiteX321" fmla="*/ 695 w 2427"/>
                <a:gd name="connsiteY321" fmla="*/ 1449 h 1469"/>
                <a:gd name="connsiteX322" fmla="*/ 711 w 2427"/>
                <a:gd name="connsiteY322" fmla="*/ 1443 h 1469"/>
                <a:gd name="connsiteX323" fmla="*/ 726 w 2427"/>
                <a:gd name="connsiteY323" fmla="*/ 1436 h 1469"/>
                <a:gd name="connsiteX324" fmla="*/ 740 w 2427"/>
                <a:gd name="connsiteY324" fmla="*/ 1429 h 1469"/>
                <a:gd name="connsiteX325" fmla="*/ 754 w 2427"/>
                <a:gd name="connsiteY325" fmla="*/ 1421 h 1469"/>
                <a:gd name="connsiteX326" fmla="*/ 768 w 2427"/>
                <a:gd name="connsiteY326" fmla="*/ 1412 h 1469"/>
                <a:gd name="connsiteX327" fmla="*/ 781 w 2427"/>
                <a:gd name="connsiteY327" fmla="*/ 1402 h 1469"/>
                <a:gd name="connsiteX328" fmla="*/ 794 w 2427"/>
                <a:gd name="connsiteY328" fmla="*/ 1392 h 1469"/>
                <a:gd name="connsiteX329" fmla="*/ 807 w 2427"/>
                <a:gd name="connsiteY329" fmla="*/ 1380 h 1469"/>
                <a:gd name="connsiteX330" fmla="*/ 818 w 2427"/>
                <a:gd name="connsiteY330" fmla="*/ 1368 h 1469"/>
                <a:gd name="connsiteX331" fmla="*/ 830 w 2427"/>
                <a:gd name="connsiteY331" fmla="*/ 1356 h 1469"/>
                <a:gd name="connsiteX332" fmla="*/ 842 w 2427"/>
                <a:gd name="connsiteY332" fmla="*/ 1342 h 1469"/>
                <a:gd name="connsiteX333" fmla="*/ 851 w 2427"/>
                <a:gd name="connsiteY333" fmla="*/ 1326 h 1469"/>
                <a:gd name="connsiteX334" fmla="*/ 861 w 2427"/>
                <a:gd name="connsiteY334" fmla="*/ 1311 h 1469"/>
                <a:gd name="connsiteX335" fmla="*/ 870 w 2427"/>
                <a:gd name="connsiteY335" fmla="*/ 1296 h 1469"/>
                <a:gd name="connsiteX336" fmla="*/ 877 w 2427"/>
                <a:gd name="connsiteY336" fmla="*/ 1281 h 1469"/>
                <a:gd name="connsiteX337" fmla="*/ 884 w 2427"/>
                <a:gd name="connsiteY337" fmla="*/ 1264 h 1469"/>
                <a:gd name="connsiteX338" fmla="*/ 889 w 2427"/>
                <a:gd name="connsiteY338" fmla="*/ 1248 h 1469"/>
                <a:gd name="connsiteX339" fmla="*/ 908 w 2427"/>
                <a:gd name="connsiteY339" fmla="*/ 1248 h 1469"/>
                <a:gd name="connsiteX340" fmla="*/ 927 w 2427"/>
                <a:gd name="connsiteY340" fmla="*/ 1247 h 1469"/>
                <a:gd name="connsiteX341" fmla="*/ 946 w 2427"/>
                <a:gd name="connsiteY341" fmla="*/ 1247 h 1469"/>
                <a:gd name="connsiteX342" fmla="*/ 964 w 2427"/>
                <a:gd name="connsiteY342" fmla="*/ 1247 h 1469"/>
                <a:gd name="connsiteX343" fmla="*/ 983 w 2427"/>
                <a:gd name="connsiteY343" fmla="*/ 1246 h 1469"/>
                <a:gd name="connsiteX344" fmla="*/ 1002 w 2427"/>
                <a:gd name="connsiteY344" fmla="*/ 1246 h 1469"/>
                <a:gd name="connsiteX345" fmla="*/ 1020 w 2427"/>
                <a:gd name="connsiteY345" fmla="*/ 1246 h 1469"/>
                <a:gd name="connsiteX346" fmla="*/ 1039 w 2427"/>
                <a:gd name="connsiteY346" fmla="*/ 1245 h 1469"/>
                <a:gd name="connsiteX347" fmla="*/ 1058 w 2427"/>
                <a:gd name="connsiteY347" fmla="*/ 1245 h 1469"/>
                <a:gd name="connsiteX348" fmla="*/ 1078 w 2427"/>
                <a:gd name="connsiteY348" fmla="*/ 1245 h 1469"/>
                <a:gd name="connsiteX349" fmla="*/ 1096 w 2427"/>
                <a:gd name="connsiteY349" fmla="*/ 1245 h 1469"/>
                <a:gd name="connsiteX350" fmla="*/ 1116 w 2427"/>
                <a:gd name="connsiteY350" fmla="*/ 1243 h 1469"/>
                <a:gd name="connsiteX351" fmla="*/ 1135 w 2427"/>
                <a:gd name="connsiteY351" fmla="*/ 1243 h 1469"/>
                <a:gd name="connsiteX352" fmla="*/ 1155 w 2427"/>
                <a:gd name="connsiteY352" fmla="*/ 1243 h 1469"/>
                <a:gd name="connsiteX353" fmla="*/ 1174 w 2427"/>
                <a:gd name="connsiteY353" fmla="*/ 1243 h 1469"/>
                <a:gd name="connsiteX354" fmla="*/ 1193 w 2427"/>
                <a:gd name="connsiteY354" fmla="*/ 1243 h 1469"/>
                <a:gd name="connsiteX355" fmla="*/ 1214 w 2427"/>
                <a:gd name="connsiteY355" fmla="*/ 1243 h 1469"/>
                <a:gd name="connsiteX356" fmla="*/ 1235 w 2427"/>
                <a:gd name="connsiteY356" fmla="*/ 1243 h 1469"/>
                <a:gd name="connsiteX357" fmla="*/ 1257 w 2427"/>
                <a:gd name="connsiteY357" fmla="*/ 1243 h 1469"/>
                <a:gd name="connsiteX358" fmla="*/ 1278 w 2427"/>
                <a:gd name="connsiteY358" fmla="*/ 1245 h 1469"/>
                <a:gd name="connsiteX359" fmla="*/ 1299 w 2427"/>
                <a:gd name="connsiteY359" fmla="*/ 1245 h 1469"/>
                <a:gd name="connsiteX360" fmla="*/ 1320 w 2427"/>
                <a:gd name="connsiteY360" fmla="*/ 1245 h 1469"/>
                <a:gd name="connsiteX361" fmla="*/ 1339 w 2427"/>
                <a:gd name="connsiteY361" fmla="*/ 1246 h 1469"/>
                <a:gd name="connsiteX362" fmla="*/ 1361 w 2427"/>
                <a:gd name="connsiteY362" fmla="*/ 1246 h 1469"/>
                <a:gd name="connsiteX363" fmla="*/ 1380 w 2427"/>
                <a:gd name="connsiteY363" fmla="*/ 1247 h 1469"/>
                <a:gd name="connsiteX364" fmla="*/ 1401 w 2427"/>
                <a:gd name="connsiteY364" fmla="*/ 1248 h 1469"/>
                <a:gd name="connsiteX365" fmla="*/ 1421 w 2427"/>
                <a:gd name="connsiteY365" fmla="*/ 1248 h 1469"/>
                <a:gd name="connsiteX366" fmla="*/ 1441 w 2427"/>
                <a:gd name="connsiteY366" fmla="*/ 1249 h 1469"/>
                <a:gd name="connsiteX367" fmla="*/ 1461 w 2427"/>
                <a:gd name="connsiteY367" fmla="*/ 1250 h 1469"/>
                <a:gd name="connsiteX368" fmla="*/ 1481 w 2427"/>
                <a:gd name="connsiteY368" fmla="*/ 1252 h 1469"/>
                <a:gd name="connsiteX369" fmla="*/ 1501 w 2427"/>
                <a:gd name="connsiteY369" fmla="*/ 1252 h 1469"/>
                <a:gd name="connsiteX370" fmla="*/ 1521 w 2427"/>
                <a:gd name="connsiteY370" fmla="*/ 1253 h 1469"/>
                <a:gd name="connsiteX371" fmla="*/ 1496 w 2427"/>
                <a:gd name="connsiteY371" fmla="*/ 1203 h 1469"/>
                <a:gd name="connsiteX372" fmla="*/ 1449 w 2427"/>
                <a:gd name="connsiteY372" fmla="*/ 1203 h 1469"/>
                <a:gd name="connsiteX373" fmla="*/ 1412 w 2427"/>
                <a:gd name="connsiteY373" fmla="*/ 1158 h 1469"/>
                <a:gd name="connsiteX374" fmla="*/ 1421 w 2427"/>
                <a:gd name="connsiteY374" fmla="*/ 1134 h 1469"/>
                <a:gd name="connsiteX375" fmla="*/ 1431 w 2427"/>
                <a:gd name="connsiteY375" fmla="*/ 1104 h 1469"/>
                <a:gd name="connsiteX376" fmla="*/ 1427 w 2427"/>
                <a:gd name="connsiteY376" fmla="*/ 1098 h 1469"/>
                <a:gd name="connsiteX377" fmla="*/ 1475 w 2427"/>
                <a:gd name="connsiteY377" fmla="*/ 1053 h 1469"/>
                <a:gd name="connsiteX378" fmla="*/ 1425 w 2427"/>
                <a:gd name="connsiteY378" fmla="*/ 1050 h 1469"/>
                <a:gd name="connsiteX379" fmla="*/ 1487 w 2427"/>
                <a:gd name="connsiteY379" fmla="*/ 891 h 1469"/>
                <a:gd name="connsiteX380" fmla="*/ 1538 w 2427"/>
                <a:gd name="connsiteY380" fmla="*/ 843 h 1469"/>
                <a:gd name="connsiteX381" fmla="*/ 1570 w 2427"/>
                <a:gd name="connsiteY381" fmla="*/ 795 h 1469"/>
                <a:gd name="connsiteX382" fmla="*/ 1629 w 2427"/>
                <a:gd name="connsiteY382" fmla="*/ 762 h 1469"/>
                <a:gd name="connsiteX383" fmla="*/ 1632 w 2427"/>
                <a:gd name="connsiteY383" fmla="*/ 804 h 1469"/>
                <a:gd name="connsiteX384" fmla="*/ 1643 w 2427"/>
                <a:gd name="connsiteY384" fmla="*/ 772 h 1469"/>
                <a:gd name="connsiteX385" fmla="*/ 1657 w 2427"/>
                <a:gd name="connsiteY385" fmla="*/ 782 h 1469"/>
                <a:gd name="connsiteX386" fmla="*/ 1673 w 2427"/>
                <a:gd name="connsiteY386" fmla="*/ 791 h 1469"/>
                <a:gd name="connsiteX387" fmla="*/ 1688 w 2427"/>
                <a:gd name="connsiteY387" fmla="*/ 754 h 1469"/>
                <a:gd name="connsiteX388" fmla="*/ 1703 w 2427"/>
                <a:gd name="connsiteY388" fmla="*/ 761 h 1469"/>
                <a:gd name="connsiteX389" fmla="*/ 1704 w 2427"/>
                <a:gd name="connsiteY389" fmla="*/ 720 h 1469"/>
                <a:gd name="connsiteX390" fmla="*/ 1701 w 2427"/>
                <a:gd name="connsiteY390" fmla="*/ 765 h 1469"/>
                <a:gd name="connsiteX391" fmla="*/ 1719 w 2427"/>
                <a:gd name="connsiteY391" fmla="*/ 723 h 1469"/>
                <a:gd name="connsiteX392" fmla="*/ 1735 w 2427"/>
                <a:gd name="connsiteY392" fmla="*/ 774 h 1469"/>
                <a:gd name="connsiteX393" fmla="*/ 1731 w 2427"/>
                <a:gd name="connsiteY393" fmla="*/ 726 h 1469"/>
                <a:gd name="connsiteX394" fmla="*/ 1731 w 2427"/>
                <a:gd name="connsiteY394" fmla="*/ 735 h 1469"/>
                <a:gd name="connsiteX395" fmla="*/ 1743 w 2427"/>
                <a:gd name="connsiteY395" fmla="*/ 738 h 1469"/>
                <a:gd name="connsiteX396" fmla="*/ 1755 w 2427"/>
                <a:gd name="connsiteY396" fmla="*/ 774 h 1469"/>
                <a:gd name="connsiteX397" fmla="*/ 1664 w 2427"/>
                <a:gd name="connsiteY397" fmla="*/ 732 h 1469"/>
                <a:gd name="connsiteX398" fmla="*/ 1659 w 2427"/>
                <a:gd name="connsiteY398" fmla="*/ 774 h 1469"/>
                <a:gd name="connsiteX399" fmla="*/ 1707 w 2427"/>
                <a:gd name="connsiteY399" fmla="*/ 738 h 1469"/>
                <a:gd name="connsiteX400" fmla="*/ 1743 w 2427"/>
                <a:gd name="connsiteY400" fmla="*/ 762 h 1469"/>
                <a:gd name="connsiteX401" fmla="*/ 1752 w 2427"/>
                <a:gd name="connsiteY401" fmla="*/ 729 h 1469"/>
                <a:gd name="connsiteX402" fmla="*/ 1836 w 2427"/>
                <a:gd name="connsiteY402" fmla="*/ 747 h 1469"/>
                <a:gd name="connsiteX403" fmla="*/ 1707 w 2427"/>
                <a:gd name="connsiteY403" fmla="*/ 741 h 1469"/>
                <a:gd name="connsiteX404" fmla="*/ 1722 w 2427"/>
                <a:gd name="connsiteY404" fmla="*/ 738 h 1469"/>
                <a:gd name="connsiteX405" fmla="*/ 1857 w 2427"/>
                <a:gd name="connsiteY405" fmla="*/ 735 h 1469"/>
                <a:gd name="connsiteX406" fmla="*/ 1830 w 2427"/>
                <a:gd name="connsiteY406" fmla="*/ 697 h 1469"/>
                <a:gd name="connsiteX407" fmla="*/ 2013 w 2427"/>
                <a:gd name="connsiteY407" fmla="*/ 780 h 1469"/>
                <a:gd name="connsiteX408" fmla="*/ 1920 w 2427"/>
                <a:gd name="connsiteY408" fmla="*/ 774 h 1469"/>
                <a:gd name="connsiteX409" fmla="*/ 1830 w 2427"/>
                <a:gd name="connsiteY409" fmla="*/ 741 h 1469"/>
                <a:gd name="connsiteX410" fmla="*/ 1796 w 2427"/>
                <a:gd name="connsiteY410" fmla="*/ 738 h 1469"/>
                <a:gd name="connsiteX411" fmla="*/ 1797 w 2427"/>
                <a:gd name="connsiteY411" fmla="*/ 738 h 1469"/>
                <a:gd name="connsiteX412" fmla="*/ 1729 w 2427"/>
                <a:gd name="connsiteY412" fmla="*/ 703 h 1469"/>
                <a:gd name="connsiteX413" fmla="*/ 1791 w 2427"/>
                <a:gd name="connsiteY413" fmla="*/ 708 h 1469"/>
                <a:gd name="connsiteX414" fmla="*/ 1583 w 2427"/>
                <a:gd name="connsiteY414" fmla="*/ 794 h 1469"/>
                <a:gd name="connsiteX415" fmla="*/ 1735 w 2427"/>
                <a:gd name="connsiteY415" fmla="*/ 749 h 1469"/>
                <a:gd name="connsiteX416" fmla="*/ 1392 w 2427"/>
                <a:gd name="connsiteY416" fmla="*/ 973 h 1469"/>
                <a:gd name="connsiteX417" fmla="*/ 1454 w 2427"/>
                <a:gd name="connsiteY417" fmla="*/ 925 h 1469"/>
                <a:gd name="connsiteX418" fmla="*/ 1542 w 2427"/>
                <a:gd name="connsiteY418" fmla="*/ 915 h 1469"/>
                <a:gd name="connsiteX419" fmla="*/ 1410 w 2427"/>
                <a:gd name="connsiteY419" fmla="*/ 840 h 1469"/>
                <a:gd name="connsiteX420" fmla="*/ 1494 w 2427"/>
                <a:gd name="connsiteY420" fmla="*/ 1011 h 1469"/>
                <a:gd name="connsiteX421" fmla="*/ 1416 w 2427"/>
                <a:gd name="connsiteY421" fmla="*/ 879 h 1469"/>
                <a:gd name="connsiteX422" fmla="*/ 1401 w 2427"/>
                <a:gd name="connsiteY422" fmla="*/ 837 h 1469"/>
                <a:gd name="connsiteX423" fmla="*/ 1454 w 2427"/>
                <a:gd name="connsiteY423" fmla="*/ 840 h 1469"/>
                <a:gd name="connsiteX424" fmla="*/ 1454 w 2427"/>
                <a:gd name="connsiteY424" fmla="*/ 918 h 1469"/>
                <a:gd name="connsiteX425" fmla="*/ 1380 w 2427"/>
                <a:gd name="connsiteY425" fmla="*/ 967 h 1469"/>
                <a:gd name="connsiteX426" fmla="*/ 1436 w 2427"/>
                <a:gd name="connsiteY42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094 w 2427"/>
                <a:gd name="connsiteY30" fmla="*/ 909 h 1469"/>
                <a:gd name="connsiteX31" fmla="*/ 2163 w 2427"/>
                <a:gd name="connsiteY31" fmla="*/ 913 h 1469"/>
                <a:gd name="connsiteX32" fmla="*/ 2217 w 2427"/>
                <a:gd name="connsiteY32" fmla="*/ 948 h 1469"/>
                <a:gd name="connsiteX33" fmla="*/ 2194 w 2427"/>
                <a:gd name="connsiteY33" fmla="*/ 1057 h 1469"/>
                <a:gd name="connsiteX34" fmla="*/ 2203 w 2427"/>
                <a:gd name="connsiteY34" fmla="*/ 903 h 1469"/>
                <a:gd name="connsiteX35" fmla="*/ 2205 w 2427"/>
                <a:gd name="connsiteY35" fmla="*/ 947 h 1469"/>
                <a:gd name="connsiteX36" fmla="*/ 2158 w 2427"/>
                <a:gd name="connsiteY36" fmla="*/ 996 h 1469"/>
                <a:gd name="connsiteX37" fmla="*/ 2160 w 2427"/>
                <a:gd name="connsiteY37" fmla="*/ 949 h 1469"/>
                <a:gd name="connsiteX38" fmla="*/ 2166 w 2427"/>
                <a:gd name="connsiteY38" fmla="*/ 948 h 1469"/>
                <a:gd name="connsiteX39" fmla="*/ 2201 w 2427"/>
                <a:gd name="connsiteY39" fmla="*/ 996 h 1469"/>
                <a:gd name="connsiteX40" fmla="*/ 2205 w 2427"/>
                <a:gd name="connsiteY40" fmla="*/ 902 h 1469"/>
                <a:gd name="connsiteX41" fmla="*/ 2205 w 2427"/>
                <a:gd name="connsiteY41" fmla="*/ 948 h 1469"/>
                <a:gd name="connsiteX42" fmla="*/ 2203 w 2427"/>
                <a:gd name="connsiteY42" fmla="*/ 1129 h 1469"/>
                <a:gd name="connsiteX43" fmla="*/ 2205 w 2427"/>
                <a:gd name="connsiteY43" fmla="*/ 1082 h 1469"/>
                <a:gd name="connsiteX44" fmla="*/ 2201 w 2427"/>
                <a:gd name="connsiteY44" fmla="*/ 1084 h 1469"/>
                <a:gd name="connsiteX45" fmla="*/ 2208 w 2427"/>
                <a:gd name="connsiteY45" fmla="*/ 1083 h 1469"/>
                <a:gd name="connsiteX46" fmla="*/ 2205 w 2427"/>
                <a:gd name="connsiteY46" fmla="*/ 1080 h 1469"/>
                <a:gd name="connsiteX47" fmla="*/ 2199 w 2427"/>
                <a:gd name="connsiteY47" fmla="*/ 1080 h 1469"/>
                <a:gd name="connsiteX48" fmla="*/ 2171 w 2427"/>
                <a:gd name="connsiteY48" fmla="*/ 1224 h 1469"/>
                <a:gd name="connsiteX49" fmla="*/ 2213 w 2427"/>
                <a:gd name="connsiteY49" fmla="*/ 1179 h 1469"/>
                <a:gd name="connsiteX50" fmla="*/ 2183 w 2427"/>
                <a:gd name="connsiteY50" fmla="*/ 1219 h 1469"/>
                <a:gd name="connsiteX51" fmla="*/ 2195 w 2427"/>
                <a:gd name="connsiteY51" fmla="*/ 1213 h 1469"/>
                <a:gd name="connsiteX52" fmla="*/ 2207 w 2427"/>
                <a:gd name="connsiteY52" fmla="*/ 1208 h 1469"/>
                <a:gd name="connsiteX53" fmla="*/ 2218 w 2427"/>
                <a:gd name="connsiteY53" fmla="*/ 1203 h 1469"/>
                <a:gd name="connsiteX54" fmla="*/ 2230 w 2427"/>
                <a:gd name="connsiteY54" fmla="*/ 1197 h 1469"/>
                <a:gd name="connsiteX55" fmla="*/ 2241 w 2427"/>
                <a:gd name="connsiteY55" fmla="*/ 1191 h 1469"/>
                <a:gd name="connsiteX56" fmla="*/ 2251 w 2427"/>
                <a:gd name="connsiteY56" fmla="*/ 1185 h 1469"/>
                <a:gd name="connsiteX57" fmla="*/ 2261 w 2427"/>
                <a:gd name="connsiteY57" fmla="*/ 1178 h 1469"/>
                <a:gd name="connsiteX58" fmla="*/ 2279 w 2427"/>
                <a:gd name="connsiteY58" fmla="*/ 1160 h 1469"/>
                <a:gd name="connsiteX59" fmla="*/ 2294 w 2427"/>
                <a:gd name="connsiteY59" fmla="*/ 1138 h 1469"/>
                <a:gd name="connsiteX60" fmla="*/ 2307 w 2427"/>
                <a:gd name="connsiteY60" fmla="*/ 1111 h 1469"/>
                <a:gd name="connsiteX61" fmla="*/ 2317 w 2427"/>
                <a:gd name="connsiteY61" fmla="*/ 1082 h 1469"/>
                <a:gd name="connsiteX62" fmla="*/ 2324 w 2427"/>
                <a:gd name="connsiteY62" fmla="*/ 1051 h 1469"/>
                <a:gd name="connsiteX63" fmla="*/ 2328 w 2427"/>
                <a:gd name="connsiteY63" fmla="*/ 1018 h 1469"/>
                <a:gd name="connsiteX64" fmla="*/ 2331 w 2427"/>
                <a:gd name="connsiteY64" fmla="*/ 985 h 1469"/>
                <a:gd name="connsiteX65" fmla="*/ 2331 w 2427"/>
                <a:gd name="connsiteY65" fmla="*/ 954 h 1469"/>
                <a:gd name="connsiteX66" fmla="*/ 2329 w 2427"/>
                <a:gd name="connsiteY66" fmla="*/ 927 h 1469"/>
                <a:gd name="connsiteX67" fmla="*/ 2327 w 2427"/>
                <a:gd name="connsiteY67" fmla="*/ 899 h 1469"/>
                <a:gd name="connsiteX68" fmla="*/ 2322 w 2427"/>
                <a:gd name="connsiteY68" fmla="*/ 871 h 1469"/>
                <a:gd name="connsiteX69" fmla="*/ 2315 w 2427"/>
                <a:gd name="connsiteY69" fmla="*/ 844 h 1469"/>
                <a:gd name="connsiteX70" fmla="*/ 2307 w 2427"/>
                <a:gd name="connsiteY70" fmla="*/ 819 h 1469"/>
                <a:gd name="connsiteX71" fmla="*/ 2297 w 2427"/>
                <a:gd name="connsiteY71" fmla="*/ 796 h 1469"/>
                <a:gd name="connsiteX72" fmla="*/ 2284 w 2427"/>
                <a:gd name="connsiteY72" fmla="*/ 777 h 1469"/>
                <a:gd name="connsiteX73" fmla="*/ 2269 w 2427"/>
                <a:gd name="connsiteY73" fmla="*/ 762 h 1469"/>
                <a:gd name="connsiteX74" fmla="*/ 2242 w 2427"/>
                <a:gd name="connsiteY74" fmla="*/ 743 h 1469"/>
                <a:gd name="connsiteX75" fmla="*/ 2213 w 2427"/>
                <a:gd name="connsiteY75" fmla="*/ 725 h 1469"/>
                <a:gd name="connsiteX76" fmla="*/ 2181 w 2427"/>
                <a:gd name="connsiteY76" fmla="*/ 706 h 1469"/>
                <a:gd name="connsiteX77" fmla="*/ 2147 w 2427"/>
                <a:gd name="connsiteY77" fmla="*/ 688 h 1469"/>
                <a:gd name="connsiteX78" fmla="*/ 2112 w 2427"/>
                <a:gd name="connsiteY78" fmla="*/ 672 h 1469"/>
                <a:gd name="connsiteX79" fmla="*/ 2074 w 2427"/>
                <a:gd name="connsiteY79" fmla="*/ 656 h 1469"/>
                <a:gd name="connsiteX80" fmla="*/ 2034 w 2427"/>
                <a:gd name="connsiteY80" fmla="*/ 640 h 1469"/>
                <a:gd name="connsiteX81" fmla="*/ 1993 w 2427"/>
                <a:gd name="connsiteY81" fmla="*/ 625 h 1469"/>
                <a:gd name="connsiteX82" fmla="*/ 1950 w 2427"/>
                <a:gd name="connsiteY82" fmla="*/ 611 h 1469"/>
                <a:gd name="connsiteX83" fmla="*/ 1904 w 2427"/>
                <a:gd name="connsiteY83" fmla="*/ 598 h 1469"/>
                <a:gd name="connsiteX84" fmla="*/ 1857 w 2427"/>
                <a:gd name="connsiteY84" fmla="*/ 585 h 1469"/>
                <a:gd name="connsiteX85" fmla="*/ 1808 w 2427"/>
                <a:gd name="connsiteY85" fmla="*/ 574 h 1469"/>
                <a:gd name="connsiteX86" fmla="*/ 1758 w 2427"/>
                <a:gd name="connsiteY86" fmla="*/ 563 h 1469"/>
                <a:gd name="connsiteX87" fmla="*/ 1707 w 2427"/>
                <a:gd name="connsiteY87" fmla="*/ 553 h 1469"/>
                <a:gd name="connsiteX88" fmla="*/ 1654 w 2427"/>
                <a:gd name="connsiteY88" fmla="*/ 543 h 1469"/>
                <a:gd name="connsiteX89" fmla="*/ 1599 w 2427"/>
                <a:gd name="connsiteY89" fmla="*/ 535 h 1469"/>
                <a:gd name="connsiteX90" fmla="*/ 1599 w 2427"/>
                <a:gd name="connsiteY90" fmla="*/ 535 h 1469"/>
                <a:gd name="connsiteX91" fmla="*/ 1595 w 2427"/>
                <a:gd name="connsiteY91" fmla="*/ 471 h 1469"/>
                <a:gd name="connsiteX92" fmla="*/ 1487 w 2427"/>
                <a:gd name="connsiteY92" fmla="*/ 471 h 1469"/>
                <a:gd name="connsiteX93" fmla="*/ 1496 w 2427"/>
                <a:gd name="connsiteY93" fmla="*/ 637 h 1469"/>
                <a:gd name="connsiteX94" fmla="*/ 1491 w 2427"/>
                <a:gd name="connsiteY94" fmla="*/ 638 h 1469"/>
                <a:gd name="connsiteX95" fmla="*/ 1487 w 2427"/>
                <a:gd name="connsiteY95" fmla="*/ 639 h 1469"/>
                <a:gd name="connsiteX96" fmla="*/ 1482 w 2427"/>
                <a:gd name="connsiteY96" fmla="*/ 640 h 1469"/>
                <a:gd name="connsiteX97" fmla="*/ 1477 w 2427"/>
                <a:gd name="connsiteY97" fmla="*/ 642 h 1469"/>
                <a:gd name="connsiteX98" fmla="*/ 1473 w 2427"/>
                <a:gd name="connsiteY98" fmla="*/ 644 h 1469"/>
                <a:gd name="connsiteX99" fmla="*/ 1468 w 2427"/>
                <a:gd name="connsiteY99" fmla="*/ 645 h 1469"/>
                <a:gd name="connsiteX100" fmla="*/ 1462 w 2427"/>
                <a:gd name="connsiteY100" fmla="*/ 646 h 1469"/>
                <a:gd name="connsiteX101" fmla="*/ 1458 w 2427"/>
                <a:gd name="connsiteY101" fmla="*/ 647 h 1469"/>
                <a:gd name="connsiteX102" fmla="*/ 1467 w 2427"/>
                <a:gd name="connsiteY102" fmla="*/ 643 h 1469"/>
                <a:gd name="connsiteX103" fmla="*/ 1418 w 2427"/>
                <a:gd name="connsiteY103" fmla="*/ 561 h 1469"/>
                <a:gd name="connsiteX104" fmla="*/ 1405 w 2427"/>
                <a:gd name="connsiteY104" fmla="*/ 452 h 1469"/>
                <a:gd name="connsiteX105" fmla="*/ 1417 w 2427"/>
                <a:gd name="connsiteY105" fmla="*/ 442 h 1469"/>
                <a:gd name="connsiteX106" fmla="*/ 1427 w 2427"/>
                <a:gd name="connsiteY106" fmla="*/ 430 h 1469"/>
                <a:gd name="connsiteX107" fmla="*/ 1438 w 2427"/>
                <a:gd name="connsiteY107" fmla="*/ 417 h 1469"/>
                <a:gd name="connsiteX108" fmla="*/ 1447 w 2427"/>
                <a:gd name="connsiteY108" fmla="*/ 403 h 1469"/>
                <a:gd name="connsiteX109" fmla="*/ 1456 w 2427"/>
                <a:gd name="connsiteY109" fmla="*/ 388 h 1469"/>
                <a:gd name="connsiteX110" fmla="*/ 1465 w 2427"/>
                <a:gd name="connsiteY110" fmla="*/ 372 h 1469"/>
                <a:gd name="connsiteX111" fmla="*/ 1472 w 2427"/>
                <a:gd name="connsiteY111" fmla="*/ 354 h 1469"/>
                <a:gd name="connsiteX112" fmla="*/ 1479 w 2427"/>
                <a:gd name="connsiteY112" fmla="*/ 337 h 1469"/>
                <a:gd name="connsiteX113" fmla="*/ 1487 w 2427"/>
                <a:gd name="connsiteY113" fmla="*/ 471 h 1469"/>
                <a:gd name="connsiteX114" fmla="*/ 1595 w 2427"/>
                <a:gd name="connsiteY114" fmla="*/ 471 h 1469"/>
                <a:gd name="connsiteX115" fmla="*/ 1585 w 2427"/>
                <a:gd name="connsiteY115" fmla="*/ 273 h 1469"/>
                <a:gd name="connsiteX116" fmla="*/ 1584 w 2427"/>
                <a:gd name="connsiteY116" fmla="*/ 265 h 1469"/>
                <a:gd name="connsiteX117" fmla="*/ 1580 w 2427"/>
                <a:gd name="connsiteY117" fmla="*/ 257 h 1469"/>
                <a:gd name="connsiteX118" fmla="*/ 1576 w 2427"/>
                <a:gd name="connsiteY118" fmla="*/ 250 h 1469"/>
                <a:gd name="connsiteX119" fmla="*/ 1570 w 2427"/>
                <a:gd name="connsiteY119" fmla="*/ 243 h 1469"/>
                <a:gd name="connsiteX120" fmla="*/ 1563 w 2427"/>
                <a:gd name="connsiteY120" fmla="*/ 237 h 1469"/>
                <a:gd name="connsiteX121" fmla="*/ 1556 w 2427"/>
                <a:gd name="connsiteY121" fmla="*/ 234 h 1469"/>
                <a:gd name="connsiteX122" fmla="*/ 1546 w 2427"/>
                <a:gd name="connsiteY122" fmla="*/ 231 h 1469"/>
                <a:gd name="connsiteX123" fmla="*/ 1538 w 2427"/>
                <a:gd name="connsiteY123" fmla="*/ 230 h 1469"/>
                <a:gd name="connsiteX124" fmla="*/ 1517 w 2427"/>
                <a:gd name="connsiteY124" fmla="*/ 230 h 1469"/>
                <a:gd name="connsiteX125" fmla="*/ 1511 w 2427"/>
                <a:gd name="connsiteY125" fmla="*/ 230 h 1469"/>
                <a:gd name="connsiteX126" fmla="*/ 1505 w 2427"/>
                <a:gd name="connsiteY126" fmla="*/ 231 h 1469"/>
                <a:gd name="connsiteX127" fmla="*/ 1501 w 2427"/>
                <a:gd name="connsiteY127" fmla="*/ 234 h 1469"/>
                <a:gd name="connsiteX128" fmla="*/ 1495 w 2427"/>
                <a:gd name="connsiteY128" fmla="*/ 236 h 1469"/>
                <a:gd name="connsiteX129" fmla="*/ 1495 w 2427"/>
                <a:gd name="connsiteY129" fmla="*/ 236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5 w 2427"/>
                <a:gd name="connsiteY132" fmla="*/ 235 h 1469"/>
                <a:gd name="connsiteX133" fmla="*/ 1493 w 2427"/>
                <a:gd name="connsiteY133" fmla="*/ 212 h 1469"/>
                <a:gd name="connsiteX134" fmla="*/ 1488 w 2427"/>
                <a:gd name="connsiteY134" fmla="*/ 188 h 1469"/>
                <a:gd name="connsiteX135" fmla="*/ 1481 w 2427"/>
                <a:gd name="connsiteY135" fmla="*/ 166 h 1469"/>
                <a:gd name="connsiteX136" fmla="*/ 1473 w 2427"/>
                <a:gd name="connsiteY136" fmla="*/ 145 h 1469"/>
                <a:gd name="connsiteX137" fmla="*/ 1462 w 2427"/>
                <a:gd name="connsiteY137" fmla="*/ 124 h 1469"/>
                <a:gd name="connsiteX138" fmla="*/ 1449 w 2427"/>
                <a:gd name="connsiteY138" fmla="*/ 105 h 1469"/>
                <a:gd name="connsiteX139" fmla="*/ 1434 w 2427"/>
                <a:gd name="connsiteY139" fmla="*/ 86 h 1469"/>
                <a:gd name="connsiteX140" fmla="*/ 1418 w 2427"/>
                <a:gd name="connsiteY140" fmla="*/ 69 h 1469"/>
                <a:gd name="connsiteX141" fmla="*/ 1399 w 2427"/>
                <a:gd name="connsiteY141" fmla="*/ 54 h 1469"/>
                <a:gd name="connsiteX142" fmla="*/ 1379 w 2427"/>
                <a:gd name="connsiteY142" fmla="*/ 40 h 1469"/>
                <a:gd name="connsiteX143" fmla="*/ 1359 w 2427"/>
                <a:gd name="connsiteY143" fmla="*/ 28 h 1469"/>
                <a:gd name="connsiteX144" fmla="*/ 1338 w 2427"/>
                <a:gd name="connsiteY144" fmla="*/ 18 h 1469"/>
                <a:gd name="connsiteX145" fmla="*/ 1316 w 2427"/>
                <a:gd name="connsiteY145" fmla="*/ 11 h 1469"/>
                <a:gd name="connsiteX146" fmla="*/ 1294 w 2427"/>
                <a:gd name="connsiteY146" fmla="*/ 5 h 1469"/>
                <a:gd name="connsiteX147" fmla="*/ 1271 w 2427"/>
                <a:gd name="connsiteY147" fmla="*/ 1 h 1469"/>
                <a:gd name="connsiteX148" fmla="*/ 1247 w 2427"/>
                <a:gd name="connsiteY148" fmla="*/ 0 h 1469"/>
                <a:gd name="connsiteX149" fmla="*/ 1225 w 2427"/>
                <a:gd name="connsiteY149" fmla="*/ 1 h 1469"/>
                <a:gd name="connsiteX150" fmla="*/ 1204 w 2427"/>
                <a:gd name="connsiteY150" fmla="*/ 4 h 1469"/>
                <a:gd name="connsiteX151" fmla="*/ 1183 w 2427"/>
                <a:gd name="connsiteY151" fmla="*/ 9 h 1469"/>
                <a:gd name="connsiteX152" fmla="*/ 1163 w 2427"/>
                <a:gd name="connsiteY152" fmla="*/ 15 h 1469"/>
                <a:gd name="connsiteX153" fmla="*/ 1144 w 2427"/>
                <a:gd name="connsiteY153" fmla="*/ 25 h 1469"/>
                <a:gd name="connsiteX154" fmla="*/ 1127 w 2427"/>
                <a:gd name="connsiteY154" fmla="*/ 34 h 1469"/>
                <a:gd name="connsiteX155" fmla="*/ 1110 w 2427"/>
                <a:gd name="connsiteY155" fmla="*/ 46 h 1469"/>
                <a:gd name="connsiteX156" fmla="*/ 1095 w 2427"/>
                <a:gd name="connsiteY156" fmla="*/ 60 h 1469"/>
                <a:gd name="connsiteX157" fmla="*/ 1080 w 2427"/>
                <a:gd name="connsiteY157" fmla="*/ 74 h 1469"/>
                <a:gd name="connsiteX158" fmla="*/ 1068 w 2427"/>
                <a:gd name="connsiteY158" fmla="*/ 90 h 1469"/>
                <a:gd name="connsiteX159" fmla="*/ 1057 w 2427"/>
                <a:gd name="connsiteY159" fmla="*/ 106 h 1469"/>
                <a:gd name="connsiteX160" fmla="*/ 1047 w 2427"/>
                <a:gd name="connsiteY160" fmla="*/ 125 h 1469"/>
                <a:gd name="connsiteX161" fmla="*/ 1039 w 2427"/>
                <a:gd name="connsiteY161" fmla="*/ 144 h 1469"/>
                <a:gd name="connsiteX162" fmla="*/ 1033 w 2427"/>
                <a:gd name="connsiteY162" fmla="*/ 164 h 1469"/>
                <a:gd name="connsiteX163" fmla="*/ 1029 w 2427"/>
                <a:gd name="connsiteY163" fmla="*/ 185 h 1469"/>
                <a:gd name="connsiteX164" fmla="*/ 1026 w 2427"/>
                <a:gd name="connsiteY164" fmla="*/ 207 h 1469"/>
                <a:gd name="connsiteX165" fmla="*/ 1003 w 2427"/>
                <a:gd name="connsiteY165" fmla="*/ 227 h 1469"/>
                <a:gd name="connsiteX166" fmla="*/ 976 w 2427"/>
                <a:gd name="connsiteY166" fmla="*/ 251 h 1469"/>
                <a:gd name="connsiteX167" fmla="*/ 947 w 2427"/>
                <a:gd name="connsiteY167" fmla="*/ 279 h 1469"/>
                <a:gd name="connsiteX168" fmla="*/ 919 w 2427"/>
                <a:gd name="connsiteY168" fmla="*/ 309 h 1469"/>
                <a:gd name="connsiteX169" fmla="*/ 893 w 2427"/>
                <a:gd name="connsiteY169" fmla="*/ 338 h 1469"/>
                <a:gd name="connsiteX170" fmla="*/ 873 w 2427"/>
                <a:gd name="connsiteY170" fmla="*/ 366 h 1469"/>
                <a:gd name="connsiteX171" fmla="*/ 860 w 2427"/>
                <a:gd name="connsiteY171" fmla="*/ 391 h 1469"/>
                <a:gd name="connsiteX172" fmla="*/ 858 w 2427"/>
                <a:gd name="connsiteY172" fmla="*/ 414 h 1469"/>
                <a:gd name="connsiteX173" fmla="*/ 860 w 2427"/>
                <a:gd name="connsiteY173" fmla="*/ 422 h 1469"/>
                <a:gd name="connsiteX174" fmla="*/ 864 w 2427"/>
                <a:gd name="connsiteY174" fmla="*/ 429 h 1469"/>
                <a:gd name="connsiteX175" fmla="*/ 870 w 2427"/>
                <a:gd name="connsiteY175" fmla="*/ 435 h 1469"/>
                <a:gd name="connsiteX176" fmla="*/ 877 w 2427"/>
                <a:gd name="connsiteY176" fmla="*/ 439 h 1469"/>
                <a:gd name="connsiteX177" fmla="*/ 887 w 2427"/>
                <a:gd name="connsiteY177" fmla="*/ 444 h 1469"/>
                <a:gd name="connsiteX178" fmla="*/ 898 w 2427"/>
                <a:gd name="connsiteY178" fmla="*/ 449 h 1469"/>
                <a:gd name="connsiteX179" fmla="*/ 911 w 2427"/>
                <a:gd name="connsiteY179" fmla="*/ 452 h 1469"/>
                <a:gd name="connsiteX180" fmla="*/ 923 w 2427"/>
                <a:gd name="connsiteY180" fmla="*/ 456 h 1469"/>
                <a:gd name="connsiteX181" fmla="*/ 936 w 2427"/>
                <a:gd name="connsiteY181" fmla="*/ 459 h 1469"/>
                <a:gd name="connsiteX182" fmla="*/ 950 w 2427"/>
                <a:gd name="connsiteY182" fmla="*/ 462 h 1469"/>
                <a:gd name="connsiteX183" fmla="*/ 964 w 2427"/>
                <a:gd name="connsiteY183" fmla="*/ 465 h 1469"/>
                <a:gd name="connsiteX184" fmla="*/ 978 w 2427"/>
                <a:gd name="connsiteY184" fmla="*/ 466 h 1469"/>
                <a:gd name="connsiteX185" fmla="*/ 991 w 2427"/>
                <a:gd name="connsiteY185" fmla="*/ 469 h 1469"/>
                <a:gd name="connsiteX186" fmla="*/ 1005 w 2427"/>
                <a:gd name="connsiteY186" fmla="*/ 470 h 1469"/>
                <a:gd name="connsiteX187" fmla="*/ 1018 w 2427"/>
                <a:gd name="connsiteY187" fmla="*/ 472 h 1469"/>
                <a:gd name="connsiteX188" fmla="*/ 1030 w 2427"/>
                <a:gd name="connsiteY188" fmla="*/ 473 h 1469"/>
                <a:gd name="connsiteX189" fmla="*/ 1041 w 2427"/>
                <a:gd name="connsiteY189" fmla="*/ 473 h 1469"/>
                <a:gd name="connsiteX190" fmla="*/ 1052 w 2427"/>
                <a:gd name="connsiteY190" fmla="*/ 474 h 1469"/>
                <a:gd name="connsiteX191" fmla="*/ 1061 w 2427"/>
                <a:gd name="connsiteY191" fmla="*/ 476 h 1469"/>
                <a:gd name="connsiteX192" fmla="*/ 1069 w 2427"/>
                <a:gd name="connsiteY192" fmla="*/ 476 h 1469"/>
                <a:gd name="connsiteX193" fmla="*/ 1082 w 2427"/>
                <a:gd name="connsiteY193" fmla="*/ 589 h 1469"/>
                <a:gd name="connsiteX194" fmla="*/ 1082 w 2427"/>
                <a:gd name="connsiteY194" fmla="*/ 593 h 1469"/>
                <a:gd name="connsiteX195" fmla="*/ 1074 w 2427"/>
                <a:gd name="connsiteY195" fmla="*/ 590 h 1469"/>
                <a:gd name="connsiteX196" fmla="*/ 1067 w 2427"/>
                <a:gd name="connsiteY196" fmla="*/ 588 h 1469"/>
                <a:gd name="connsiteX197" fmla="*/ 1059 w 2427"/>
                <a:gd name="connsiteY197" fmla="*/ 588 h 1469"/>
                <a:gd name="connsiteX198" fmla="*/ 1051 w 2427"/>
                <a:gd name="connsiteY198" fmla="*/ 590 h 1469"/>
                <a:gd name="connsiteX199" fmla="*/ 1046 w 2427"/>
                <a:gd name="connsiteY199" fmla="*/ 591 h 1469"/>
                <a:gd name="connsiteX200" fmla="*/ 1043 w 2427"/>
                <a:gd name="connsiteY200" fmla="*/ 593 h 1469"/>
                <a:gd name="connsiteX201" fmla="*/ 1039 w 2427"/>
                <a:gd name="connsiteY201" fmla="*/ 594 h 1469"/>
                <a:gd name="connsiteX202" fmla="*/ 1037 w 2427"/>
                <a:gd name="connsiteY202" fmla="*/ 595 h 1469"/>
                <a:gd name="connsiteX203" fmla="*/ 969 w 2427"/>
                <a:gd name="connsiteY203" fmla="*/ 501 h 1469"/>
                <a:gd name="connsiteX204" fmla="*/ 968 w 2427"/>
                <a:gd name="connsiteY204" fmla="*/ 500 h 1469"/>
                <a:gd name="connsiteX205" fmla="*/ 963 w 2427"/>
                <a:gd name="connsiteY205" fmla="*/ 497 h 1469"/>
                <a:gd name="connsiteX206" fmla="*/ 957 w 2427"/>
                <a:gd name="connsiteY206" fmla="*/ 493 h 1469"/>
                <a:gd name="connsiteX207" fmla="*/ 951 w 2427"/>
                <a:gd name="connsiteY207" fmla="*/ 491 h 1469"/>
                <a:gd name="connsiteX208" fmla="*/ 943 w 2427"/>
                <a:gd name="connsiteY208" fmla="*/ 488 h 1469"/>
                <a:gd name="connsiteX209" fmla="*/ 936 w 2427"/>
                <a:gd name="connsiteY209" fmla="*/ 488 h 1469"/>
                <a:gd name="connsiteX210" fmla="*/ 928 w 2427"/>
                <a:gd name="connsiteY210" fmla="*/ 491 h 1469"/>
                <a:gd name="connsiteX211" fmla="*/ 920 w 2427"/>
                <a:gd name="connsiteY211" fmla="*/ 493 h 1469"/>
                <a:gd name="connsiteX212" fmla="*/ 912 w 2427"/>
                <a:gd name="connsiteY212" fmla="*/ 499 h 1469"/>
                <a:gd name="connsiteX213" fmla="*/ 900 w 2427"/>
                <a:gd name="connsiteY213" fmla="*/ 514 h 1469"/>
                <a:gd name="connsiteX214" fmla="*/ 897 w 2427"/>
                <a:gd name="connsiteY214" fmla="*/ 529 h 1469"/>
                <a:gd name="connsiteX215" fmla="*/ 899 w 2427"/>
                <a:gd name="connsiteY215" fmla="*/ 543 h 1469"/>
                <a:gd name="connsiteX216" fmla="*/ 904 w 2427"/>
                <a:gd name="connsiteY216" fmla="*/ 554 h 1469"/>
                <a:gd name="connsiteX217" fmla="*/ 906 w 2427"/>
                <a:gd name="connsiteY217" fmla="*/ 557 h 1469"/>
                <a:gd name="connsiteX218" fmla="*/ 912 w 2427"/>
                <a:gd name="connsiteY218" fmla="*/ 564 h 1469"/>
                <a:gd name="connsiteX219" fmla="*/ 920 w 2427"/>
                <a:gd name="connsiteY219" fmla="*/ 576 h 1469"/>
                <a:gd name="connsiteX220" fmla="*/ 930 w 2427"/>
                <a:gd name="connsiteY220" fmla="*/ 590 h 1469"/>
                <a:gd name="connsiteX221" fmla="*/ 941 w 2427"/>
                <a:gd name="connsiteY221" fmla="*/ 604 h 1469"/>
                <a:gd name="connsiteX222" fmla="*/ 953 w 2427"/>
                <a:gd name="connsiteY222" fmla="*/ 619 h 1469"/>
                <a:gd name="connsiteX223" fmla="*/ 962 w 2427"/>
                <a:gd name="connsiteY223" fmla="*/ 632 h 1469"/>
                <a:gd name="connsiteX224" fmla="*/ 970 w 2427"/>
                <a:gd name="connsiteY224" fmla="*/ 643 h 1469"/>
                <a:gd name="connsiteX225" fmla="*/ 944 w 2427"/>
                <a:gd name="connsiteY225" fmla="*/ 636 h 1469"/>
                <a:gd name="connsiteX226" fmla="*/ 922 w 2427"/>
                <a:gd name="connsiteY226" fmla="*/ 628 h 1469"/>
                <a:gd name="connsiteX227" fmla="*/ 902 w 2427"/>
                <a:gd name="connsiteY227" fmla="*/ 618 h 1469"/>
                <a:gd name="connsiteX228" fmla="*/ 886 w 2427"/>
                <a:gd name="connsiteY228" fmla="*/ 609 h 1469"/>
                <a:gd name="connsiteX229" fmla="*/ 873 w 2427"/>
                <a:gd name="connsiteY229" fmla="*/ 600 h 1469"/>
                <a:gd name="connsiteX230" fmla="*/ 863 w 2427"/>
                <a:gd name="connsiteY230" fmla="*/ 589 h 1469"/>
                <a:gd name="connsiteX231" fmla="*/ 857 w 2427"/>
                <a:gd name="connsiteY231" fmla="*/ 578 h 1469"/>
                <a:gd name="connsiteX232" fmla="*/ 854 w 2427"/>
                <a:gd name="connsiteY232" fmla="*/ 567 h 1469"/>
                <a:gd name="connsiteX233" fmla="*/ 853 w 2427"/>
                <a:gd name="connsiteY233" fmla="*/ 559 h 1469"/>
                <a:gd name="connsiteX234" fmla="*/ 853 w 2427"/>
                <a:gd name="connsiteY234" fmla="*/ 552 h 1469"/>
                <a:gd name="connsiteX235" fmla="*/ 853 w 2427"/>
                <a:gd name="connsiteY235" fmla="*/ 545 h 1469"/>
                <a:gd name="connsiteX236" fmla="*/ 854 w 2427"/>
                <a:gd name="connsiteY236" fmla="*/ 538 h 1469"/>
                <a:gd name="connsiteX237" fmla="*/ 856 w 2427"/>
                <a:gd name="connsiteY237" fmla="*/ 518 h 1469"/>
                <a:gd name="connsiteX238" fmla="*/ 837 w 2427"/>
                <a:gd name="connsiteY238" fmla="*/ 520 h 1469"/>
                <a:gd name="connsiteX239" fmla="*/ 802 w 2427"/>
                <a:gd name="connsiteY239" fmla="*/ 524 h 1469"/>
                <a:gd name="connsiteX240" fmla="*/ 767 w 2427"/>
                <a:gd name="connsiteY240" fmla="*/ 528 h 1469"/>
                <a:gd name="connsiteX241" fmla="*/ 732 w 2427"/>
                <a:gd name="connsiteY241" fmla="*/ 532 h 1469"/>
                <a:gd name="connsiteX242" fmla="*/ 698 w 2427"/>
                <a:gd name="connsiteY242" fmla="*/ 538 h 1469"/>
                <a:gd name="connsiteX243" fmla="*/ 664 w 2427"/>
                <a:gd name="connsiteY243" fmla="*/ 542 h 1469"/>
                <a:gd name="connsiteX244" fmla="*/ 631 w 2427"/>
                <a:gd name="connsiteY244" fmla="*/ 548 h 1469"/>
                <a:gd name="connsiteX245" fmla="*/ 600 w 2427"/>
                <a:gd name="connsiteY245" fmla="*/ 554 h 1469"/>
                <a:gd name="connsiteX246" fmla="*/ 567 w 2427"/>
                <a:gd name="connsiteY246" fmla="*/ 560 h 1469"/>
                <a:gd name="connsiteX247" fmla="*/ 537 w 2427"/>
                <a:gd name="connsiteY247" fmla="*/ 567 h 1469"/>
                <a:gd name="connsiteX248" fmla="*/ 506 w 2427"/>
                <a:gd name="connsiteY248" fmla="*/ 574 h 1469"/>
                <a:gd name="connsiteX249" fmla="*/ 476 w 2427"/>
                <a:gd name="connsiteY249" fmla="*/ 581 h 1469"/>
                <a:gd name="connsiteX250" fmla="*/ 447 w 2427"/>
                <a:gd name="connsiteY250" fmla="*/ 589 h 1469"/>
                <a:gd name="connsiteX251" fmla="*/ 417 w 2427"/>
                <a:gd name="connsiteY251" fmla="*/ 596 h 1469"/>
                <a:gd name="connsiteX252" fmla="*/ 390 w 2427"/>
                <a:gd name="connsiteY252" fmla="*/ 604 h 1469"/>
                <a:gd name="connsiteX253" fmla="*/ 362 w 2427"/>
                <a:gd name="connsiteY253" fmla="*/ 614 h 1469"/>
                <a:gd name="connsiteX254" fmla="*/ 337 w 2427"/>
                <a:gd name="connsiteY254" fmla="*/ 622 h 1469"/>
                <a:gd name="connsiteX255" fmla="*/ 311 w 2427"/>
                <a:gd name="connsiteY255" fmla="*/ 631 h 1469"/>
                <a:gd name="connsiteX256" fmla="*/ 285 w 2427"/>
                <a:gd name="connsiteY256" fmla="*/ 640 h 1469"/>
                <a:gd name="connsiteX257" fmla="*/ 262 w 2427"/>
                <a:gd name="connsiteY257" fmla="*/ 650 h 1469"/>
                <a:gd name="connsiteX258" fmla="*/ 238 w 2427"/>
                <a:gd name="connsiteY258" fmla="*/ 660 h 1469"/>
                <a:gd name="connsiteX259" fmla="*/ 215 w 2427"/>
                <a:gd name="connsiteY259" fmla="*/ 671 h 1469"/>
                <a:gd name="connsiteX260" fmla="*/ 194 w 2427"/>
                <a:gd name="connsiteY260" fmla="*/ 681 h 1469"/>
                <a:gd name="connsiteX261" fmla="*/ 173 w 2427"/>
                <a:gd name="connsiteY261" fmla="*/ 692 h 1469"/>
                <a:gd name="connsiteX262" fmla="*/ 153 w 2427"/>
                <a:gd name="connsiteY262" fmla="*/ 702 h 1469"/>
                <a:gd name="connsiteX263" fmla="*/ 134 w 2427"/>
                <a:gd name="connsiteY263" fmla="*/ 714 h 1469"/>
                <a:gd name="connsiteX264" fmla="*/ 116 w 2427"/>
                <a:gd name="connsiteY264" fmla="*/ 726 h 1469"/>
                <a:gd name="connsiteX265" fmla="*/ 98 w 2427"/>
                <a:gd name="connsiteY265" fmla="*/ 737 h 1469"/>
                <a:gd name="connsiteX266" fmla="*/ 82 w 2427"/>
                <a:gd name="connsiteY266" fmla="*/ 749 h 1469"/>
                <a:gd name="connsiteX267" fmla="*/ 67 w 2427"/>
                <a:gd name="connsiteY267" fmla="*/ 762 h 1469"/>
                <a:gd name="connsiteX268" fmla="*/ 53 w 2427"/>
                <a:gd name="connsiteY268" fmla="*/ 774 h 1469"/>
                <a:gd name="connsiteX269" fmla="*/ 40 w 2427"/>
                <a:gd name="connsiteY269" fmla="*/ 787 h 1469"/>
                <a:gd name="connsiteX270" fmla="*/ 27 w 2427"/>
                <a:gd name="connsiteY270" fmla="*/ 799 h 1469"/>
                <a:gd name="connsiteX271" fmla="*/ 8 w 2427"/>
                <a:gd name="connsiteY271" fmla="*/ 836 h 1469"/>
                <a:gd name="connsiteX272" fmla="*/ 0 w 2427"/>
                <a:gd name="connsiteY272" fmla="*/ 882 h 1469"/>
                <a:gd name="connsiteX273" fmla="*/ 0 w 2427"/>
                <a:gd name="connsiteY273" fmla="*/ 927 h 1469"/>
                <a:gd name="connsiteX274" fmla="*/ 1 w 2427"/>
                <a:gd name="connsiteY274" fmla="*/ 958 h 1469"/>
                <a:gd name="connsiteX275" fmla="*/ 4 w 2427"/>
                <a:gd name="connsiteY275" fmla="*/ 983 h 1469"/>
                <a:gd name="connsiteX276" fmla="*/ 8 w 2427"/>
                <a:gd name="connsiteY276" fmla="*/ 1009 h 1469"/>
                <a:gd name="connsiteX277" fmla="*/ 14 w 2427"/>
                <a:gd name="connsiteY277" fmla="*/ 1034 h 1469"/>
                <a:gd name="connsiteX278" fmla="*/ 21 w 2427"/>
                <a:gd name="connsiteY278" fmla="*/ 1059 h 1469"/>
                <a:gd name="connsiteX279" fmla="*/ 29 w 2427"/>
                <a:gd name="connsiteY279" fmla="*/ 1082 h 1469"/>
                <a:gd name="connsiteX280" fmla="*/ 40 w 2427"/>
                <a:gd name="connsiteY280" fmla="*/ 1103 h 1469"/>
                <a:gd name="connsiteX281" fmla="*/ 51 w 2427"/>
                <a:gd name="connsiteY281" fmla="*/ 1122 h 1469"/>
                <a:gd name="connsiteX282" fmla="*/ 64 w 2427"/>
                <a:gd name="connsiteY282" fmla="*/ 1136 h 1469"/>
                <a:gd name="connsiteX283" fmla="*/ 81 w 2427"/>
                <a:gd name="connsiteY283" fmla="*/ 1149 h 1469"/>
                <a:gd name="connsiteX284" fmla="*/ 98 w 2427"/>
                <a:gd name="connsiteY284" fmla="*/ 1162 h 1469"/>
                <a:gd name="connsiteX285" fmla="*/ 118 w 2427"/>
                <a:gd name="connsiteY285" fmla="*/ 1173 h 1469"/>
                <a:gd name="connsiteX286" fmla="*/ 138 w 2427"/>
                <a:gd name="connsiteY286" fmla="*/ 1184 h 1469"/>
                <a:gd name="connsiteX287" fmla="*/ 160 w 2427"/>
                <a:gd name="connsiteY287" fmla="*/ 1193 h 1469"/>
                <a:gd name="connsiteX288" fmla="*/ 184 w 2427"/>
                <a:gd name="connsiteY288" fmla="*/ 1203 h 1469"/>
                <a:gd name="connsiteX289" fmla="*/ 208 w 2427"/>
                <a:gd name="connsiteY289" fmla="*/ 1211 h 1469"/>
                <a:gd name="connsiteX290" fmla="*/ 234 w 2427"/>
                <a:gd name="connsiteY290" fmla="*/ 1218 h 1469"/>
                <a:gd name="connsiteX291" fmla="*/ 242 w 2427"/>
                <a:gd name="connsiteY291" fmla="*/ 1239 h 1469"/>
                <a:gd name="connsiteX292" fmla="*/ 250 w 2427"/>
                <a:gd name="connsiteY292" fmla="*/ 1259 h 1469"/>
                <a:gd name="connsiteX293" fmla="*/ 261 w 2427"/>
                <a:gd name="connsiteY293" fmla="*/ 1279 h 1469"/>
                <a:gd name="connsiteX294" fmla="*/ 272 w 2427"/>
                <a:gd name="connsiteY294" fmla="*/ 1298 h 1469"/>
                <a:gd name="connsiteX295" fmla="*/ 285 w 2427"/>
                <a:gd name="connsiteY295" fmla="*/ 1317 h 1469"/>
                <a:gd name="connsiteX296" fmla="*/ 298 w 2427"/>
                <a:gd name="connsiteY296" fmla="*/ 1335 h 1469"/>
                <a:gd name="connsiteX297" fmla="*/ 313 w 2427"/>
                <a:gd name="connsiteY297" fmla="*/ 1352 h 1469"/>
                <a:gd name="connsiteX298" fmla="*/ 330 w 2427"/>
                <a:gd name="connsiteY298" fmla="*/ 1368 h 1469"/>
                <a:gd name="connsiteX299" fmla="*/ 342 w 2427"/>
                <a:gd name="connsiteY299" fmla="*/ 1380 h 1469"/>
                <a:gd name="connsiteX300" fmla="*/ 357 w 2427"/>
                <a:gd name="connsiteY300" fmla="*/ 1392 h 1469"/>
                <a:gd name="connsiteX301" fmla="*/ 371 w 2427"/>
                <a:gd name="connsiteY301" fmla="*/ 1402 h 1469"/>
                <a:gd name="connsiteX302" fmla="*/ 385 w 2427"/>
                <a:gd name="connsiteY302" fmla="*/ 1412 h 1469"/>
                <a:gd name="connsiteX303" fmla="*/ 400 w 2427"/>
                <a:gd name="connsiteY303" fmla="*/ 1421 h 1469"/>
                <a:gd name="connsiteX304" fmla="*/ 415 w 2427"/>
                <a:gd name="connsiteY304" fmla="*/ 1429 h 1469"/>
                <a:gd name="connsiteX305" fmla="*/ 430 w 2427"/>
                <a:gd name="connsiteY305" fmla="*/ 1436 h 1469"/>
                <a:gd name="connsiteX306" fmla="*/ 447 w 2427"/>
                <a:gd name="connsiteY306" fmla="*/ 1443 h 1469"/>
                <a:gd name="connsiteX307" fmla="*/ 462 w 2427"/>
                <a:gd name="connsiteY307" fmla="*/ 1449 h 1469"/>
                <a:gd name="connsiteX308" fmla="*/ 478 w 2427"/>
                <a:gd name="connsiteY308" fmla="*/ 1455 h 1469"/>
                <a:gd name="connsiteX309" fmla="*/ 494 w 2427"/>
                <a:gd name="connsiteY309" fmla="*/ 1458 h 1469"/>
                <a:gd name="connsiteX310" fmla="*/ 512 w 2427"/>
                <a:gd name="connsiteY310" fmla="*/ 1462 h 1469"/>
                <a:gd name="connsiteX311" fmla="*/ 528 w 2427"/>
                <a:gd name="connsiteY311" fmla="*/ 1465 h 1469"/>
                <a:gd name="connsiteX312" fmla="*/ 546 w 2427"/>
                <a:gd name="connsiteY312" fmla="*/ 1468 h 1469"/>
                <a:gd name="connsiteX313" fmla="*/ 562 w 2427"/>
                <a:gd name="connsiteY313" fmla="*/ 1469 h 1469"/>
                <a:gd name="connsiteX314" fmla="*/ 580 w 2427"/>
                <a:gd name="connsiteY314" fmla="*/ 1469 h 1469"/>
                <a:gd name="connsiteX315" fmla="*/ 597 w 2427"/>
                <a:gd name="connsiteY315" fmla="*/ 1469 h 1469"/>
                <a:gd name="connsiteX316" fmla="*/ 614 w 2427"/>
                <a:gd name="connsiteY316" fmla="*/ 1468 h 1469"/>
                <a:gd name="connsiteX317" fmla="*/ 631 w 2427"/>
                <a:gd name="connsiteY317" fmla="*/ 1465 h 1469"/>
                <a:gd name="connsiteX318" fmla="*/ 648 w 2427"/>
                <a:gd name="connsiteY318" fmla="*/ 1462 h 1469"/>
                <a:gd name="connsiteX319" fmla="*/ 664 w 2427"/>
                <a:gd name="connsiteY319" fmla="*/ 1458 h 1469"/>
                <a:gd name="connsiteX320" fmla="*/ 679 w 2427"/>
                <a:gd name="connsiteY320" fmla="*/ 1455 h 1469"/>
                <a:gd name="connsiteX321" fmla="*/ 695 w 2427"/>
                <a:gd name="connsiteY321" fmla="*/ 1449 h 1469"/>
                <a:gd name="connsiteX322" fmla="*/ 711 w 2427"/>
                <a:gd name="connsiteY322" fmla="*/ 1443 h 1469"/>
                <a:gd name="connsiteX323" fmla="*/ 726 w 2427"/>
                <a:gd name="connsiteY323" fmla="*/ 1436 h 1469"/>
                <a:gd name="connsiteX324" fmla="*/ 740 w 2427"/>
                <a:gd name="connsiteY324" fmla="*/ 1429 h 1469"/>
                <a:gd name="connsiteX325" fmla="*/ 754 w 2427"/>
                <a:gd name="connsiteY325" fmla="*/ 1421 h 1469"/>
                <a:gd name="connsiteX326" fmla="*/ 768 w 2427"/>
                <a:gd name="connsiteY326" fmla="*/ 1412 h 1469"/>
                <a:gd name="connsiteX327" fmla="*/ 781 w 2427"/>
                <a:gd name="connsiteY327" fmla="*/ 1402 h 1469"/>
                <a:gd name="connsiteX328" fmla="*/ 794 w 2427"/>
                <a:gd name="connsiteY328" fmla="*/ 1392 h 1469"/>
                <a:gd name="connsiteX329" fmla="*/ 807 w 2427"/>
                <a:gd name="connsiteY329" fmla="*/ 1380 h 1469"/>
                <a:gd name="connsiteX330" fmla="*/ 818 w 2427"/>
                <a:gd name="connsiteY330" fmla="*/ 1368 h 1469"/>
                <a:gd name="connsiteX331" fmla="*/ 830 w 2427"/>
                <a:gd name="connsiteY331" fmla="*/ 1356 h 1469"/>
                <a:gd name="connsiteX332" fmla="*/ 842 w 2427"/>
                <a:gd name="connsiteY332" fmla="*/ 1342 h 1469"/>
                <a:gd name="connsiteX333" fmla="*/ 851 w 2427"/>
                <a:gd name="connsiteY333" fmla="*/ 1326 h 1469"/>
                <a:gd name="connsiteX334" fmla="*/ 861 w 2427"/>
                <a:gd name="connsiteY334" fmla="*/ 1311 h 1469"/>
                <a:gd name="connsiteX335" fmla="*/ 870 w 2427"/>
                <a:gd name="connsiteY335" fmla="*/ 1296 h 1469"/>
                <a:gd name="connsiteX336" fmla="*/ 877 w 2427"/>
                <a:gd name="connsiteY336" fmla="*/ 1281 h 1469"/>
                <a:gd name="connsiteX337" fmla="*/ 884 w 2427"/>
                <a:gd name="connsiteY337" fmla="*/ 1264 h 1469"/>
                <a:gd name="connsiteX338" fmla="*/ 889 w 2427"/>
                <a:gd name="connsiteY338" fmla="*/ 1248 h 1469"/>
                <a:gd name="connsiteX339" fmla="*/ 908 w 2427"/>
                <a:gd name="connsiteY339" fmla="*/ 1248 h 1469"/>
                <a:gd name="connsiteX340" fmla="*/ 927 w 2427"/>
                <a:gd name="connsiteY340" fmla="*/ 1247 h 1469"/>
                <a:gd name="connsiteX341" fmla="*/ 946 w 2427"/>
                <a:gd name="connsiteY341" fmla="*/ 1247 h 1469"/>
                <a:gd name="connsiteX342" fmla="*/ 964 w 2427"/>
                <a:gd name="connsiteY342" fmla="*/ 1247 h 1469"/>
                <a:gd name="connsiteX343" fmla="*/ 983 w 2427"/>
                <a:gd name="connsiteY343" fmla="*/ 1246 h 1469"/>
                <a:gd name="connsiteX344" fmla="*/ 1002 w 2427"/>
                <a:gd name="connsiteY344" fmla="*/ 1246 h 1469"/>
                <a:gd name="connsiteX345" fmla="*/ 1020 w 2427"/>
                <a:gd name="connsiteY345" fmla="*/ 1246 h 1469"/>
                <a:gd name="connsiteX346" fmla="*/ 1039 w 2427"/>
                <a:gd name="connsiteY346" fmla="*/ 1245 h 1469"/>
                <a:gd name="connsiteX347" fmla="*/ 1058 w 2427"/>
                <a:gd name="connsiteY347" fmla="*/ 1245 h 1469"/>
                <a:gd name="connsiteX348" fmla="*/ 1078 w 2427"/>
                <a:gd name="connsiteY348" fmla="*/ 1245 h 1469"/>
                <a:gd name="connsiteX349" fmla="*/ 1096 w 2427"/>
                <a:gd name="connsiteY349" fmla="*/ 1245 h 1469"/>
                <a:gd name="connsiteX350" fmla="*/ 1116 w 2427"/>
                <a:gd name="connsiteY350" fmla="*/ 1243 h 1469"/>
                <a:gd name="connsiteX351" fmla="*/ 1135 w 2427"/>
                <a:gd name="connsiteY351" fmla="*/ 1243 h 1469"/>
                <a:gd name="connsiteX352" fmla="*/ 1155 w 2427"/>
                <a:gd name="connsiteY352" fmla="*/ 1243 h 1469"/>
                <a:gd name="connsiteX353" fmla="*/ 1174 w 2427"/>
                <a:gd name="connsiteY353" fmla="*/ 1243 h 1469"/>
                <a:gd name="connsiteX354" fmla="*/ 1193 w 2427"/>
                <a:gd name="connsiteY354" fmla="*/ 1243 h 1469"/>
                <a:gd name="connsiteX355" fmla="*/ 1214 w 2427"/>
                <a:gd name="connsiteY355" fmla="*/ 1243 h 1469"/>
                <a:gd name="connsiteX356" fmla="*/ 1235 w 2427"/>
                <a:gd name="connsiteY356" fmla="*/ 1243 h 1469"/>
                <a:gd name="connsiteX357" fmla="*/ 1257 w 2427"/>
                <a:gd name="connsiteY357" fmla="*/ 1243 h 1469"/>
                <a:gd name="connsiteX358" fmla="*/ 1278 w 2427"/>
                <a:gd name="connsiteY358" fmla="*/ 1245 h 1469"/>
                <a:gd name="connsiteX359" fmla="*/ 1299 w 2427"/>
                <a:gd name="connsiteY359" fmla="*/ 1245 h 1469"/>
                <a:gd name="connsiteX360" fmla="*/ 1320 w 2427"/>
                <a:gd name="connsiteY360" fmla="*/ 1245 h 1469"/>
                <a:gd name="connsiteX361" fmla="*/ 1339 w 2427"/>
                <a:gd name="connsiteY361" fmla="*/ 1246 h 1469"/>
                <a:gd name="connsiteX362" fmla="*/ 1361 w 2427"/>
                <a:gd name="connsiteY362" fmla="*/ 1246 h 1469"/>
                <a:gd name="connsiteX363" fmla="*/ 1380 w 2427"/>
                <a:gd name="connsiteY363" fmla="*/ 1247 h 1469"/>
                <a:gd name="connsiteX364" fmla="*/ 1401 w 2427"/>
                <a:gd name="connsiteY364" fmla="*/ 1248 h 1469"/>
                <a:gd name="connsiteX365" fmla="*/ 1421 w 2427"/>
                <a:gd name="connsiteY365" fmla="*/ 1248 h 1469"/>
                <a:gd name="connsiteX366" fmla="*/ 1441 w 2427"/>
                <a:gd name="connsiteY366" fmla="*/ 1249 h 1469"/>
                <a:gd name="connsiteX367" fmla="*/ 1461 w 2427"/>
                <a:gd name="connsiteY367" fmla="*/ 1250 h 1469"/>
                <a:gd name="connsiteX368" fmla="*/ 1481 w 2427"/>
                <a:gd name="connsiteY368" fmla="*/ 1252 h 1469"/>
                <a:gd name="connsiteX369" fmla="*/ 1501 w 2427"/>
                <a:gd name="connsiteY369" fmla="*/ 1252 h 1469"/>
                <a:gd name="connsiteX370" fmla="*/ 1521 w 2427"/>
                <a:gd name="connsiteY370" fmla="*/ 1253 h 1469"/>
                <a:gd name="connsiteX371" fmla="*/ 1496 w 2427"/>
                <a:gd name="connsiteY371" fmla="*/ 1203 h 1469"/>
                <a:gd name="connsiteX372" fmla="*/ 1449 w 2427"/>
                <a:gd name="connsiteY372" fmla="*/ 1203 h 1469"/>
                <a:gd name="connsiteX373" fmla="*/ 1412 w 2427"/>
                <a:gd name="connsiteY373" fmla="*/ 1158 h 1469"/>
                <a:gd name="connsiteX374" fmla="*/ 1421 w 2427"/>
                <a:gd name="connsiteY374" fmla="*/ 1134 h 1469"/>
                <a:gd name="connsiteX375" fmla="*/ 1431 w 2427"/>
                <a:gd name="connsiteY375" fmla="*/ 1104 h 1469"/>
                <a:gd name="connsiteX376" fmla="*/ 1427 w 2427"/>
                <a:gd name="connsiteY376" fmla="*/ 1098 h 1469"/>
                <a:gd name="connsiteX377" fmla="*/ 1475 w 2427"/>
                <a:gd name="connsiteY377" fmla="*/ 1053 h 1469"/>
                <a:gd name="connsiteX378" fmla="*/ 1425 w 2427"/>
                <a:gd name="connsiteY378" fmla="*/ 1050 h 1469"/>
                <a:gd name="connsiteX379" fmla="*/ 1487 w 2427"/>
                <a:gd name="connsiteY379" fmla="*/ 891 h 1469"/>
                <a:gd name="connsiteX380" fmla="*/ 1538 w 2427"/>
                <a:gd name="connsiteY380" fmla="*/ 843 h 1469"/>
                <a:gd name="connsiteX381" fmla="*/ 1570 w 2427"/>
                <a:gd name="connsiteY381" fmla="*/ 795 h 1469"/>
                <a:gd name="connsiteX382" fmla="*/ 1629 w 2427"/>
                <a:gd name="connsiteY382" fmla="*/ 762 h 1469"/>
                <a:gd name="connsiteX383" fmla="*/ 1632 w 2427"/>
                <a:gd name="connsiteY383" fmla="*/ 804 h 1469"/>
                <a:gd name="connsiteX384" fmla="*/ 1643 w 2427"/>
                <a:gd name="connsiteY384" fmla="*/ 772 h 1469"/>
                <a:gd name="connsiteX385" fmla="*/ 1657 w 2427"/>
                <a:gd name="connsiteY385" fmla="*/ 782 h 1469"/>
                <a:gd name="connsiteX386" fmla="*/ 1673 w 2427"/>
                <a:gd name="connsiteY386" fmla="*/ 791 h 1469"/>
                <a:gd name="connsiteX387" fmla="*/ 1688 w 2427"/>
                <a:gd name="connsiteY387" fmla="*/ 754 h 1469"/>
                <a:gd name="connsiteX388" fmla="*/ 1703 w 2427"/>
                <a:gd name="connsiteY388" fmla="*/ 761 h 1469"/>
                <a:gd name="connsiteX389" fmla="*/ 1704 w 2427"/>
                <a:gd name="connsiteY389" fmla="*/ 720 h 1469"/>
                <a:gd name="connsiteX390" fmla="*/ 1701 w 2427"/>
                <a:gd name="connsiteY390" fmla="*/ 765 h 1469"/>
                <a:gd name="connsiteX391" fmla="*/ 1719 w 2427"/>
                <a:gd name="connsiteY391" fmla="*/ 723 h 1469"/>
                <a:gd name="connsiteX392" fmla="*/ 1735 w 2427"/>
                <a:gd name="connsiteY392" fmla="*/ 774 h 1469"/>
                <a:gd name="connsiteX393" fmla="*/ 1731 w 2427"/>
                <a:gd name="connsiteY393" fmla="*/ 726 h 1469"/>
                <a:gd name="connsiteX394" fmla="*/ 1731 w 2427"/>
                <a:gd name="connsiteY394" fmla="*/ 735 h 1469"/>
                <a:gd name="connsiteX395" fmla="*/ 1743 w 2427"/>
                <a:gd name="connsiteY395" fmla="*/ 738 h 1469"/>
                <a:gd name="connsiteX396" fmla="*/ 1755 w 2427"/>
                <a:gd name="connsiteY396" fmla="*/ 774 h 1469"/>
                <a:gd name="connsiteX397" fmla="*/ 1664 w 2427"/>
                <a:gd name="connsiteY397" fmla="*/ 732 h 1469"/>
                <a:gd name="connsiteX398" fmla="*/ 1659 w 2427"/>
                <a:gd name="connsiteY398" fmla="*/ 774 h 1469"/>
                <a:gd name="connsiteX399" fmla="*/ 1707 w 2427"/>
                <a:gd name="connsiteY399" fmla="*/ 738 h 1469"/>
                <a:gd name="connsiteX400" fmla="*/ 1743 w 2427"/>
                <a:gd name="connsiteY400" fmla="*/ 762 h 1469"/>
                <a:gd name="connsiteX401" fmla="*/ 1752 w 2427"/>
                <a:gd name="connsiteY401" fmla="*/ 729 h 1469"/>
                <a:gd name="connsiteX402" fmla="*/ 1836 w 2427"/>
                <a:gd name="connsiteY402" fmla="*/ 747 h 1469"/>
                <a:gd name="connsiteX403" fmla="*/ 1707 w 2427"/>
                <a:gd name="connsiteY403" fmla="*/ 741 h 1469"/>
                <a:gd name="connsiteX404" fmla="*/ 1722 w 2427"/>
                <a:gd name="connsiteY404" fmla="*/ 738 h 1469"/>
                <a:gd name="connsiteX405" fmla="*/ 1857 w 2427"/>
                <a:gd name="connsiteY405" fmla="*/ 735 h 1469"/>
                <a:gd name="connsiteX406" fmla="*/ 1830 w 2427"/>
                <a:gd name="connsiteY406" fmla="*/ 697 h 1469"/>
                <a:gd name="connsiteX407" fmla="*/ 2013 w 2427"/>
                <a:gd name="connsiteY407" fmla="*/ 780 h 1469"/>
                <a:gd name="connsiteX408" fmla="*/ 1920 w 2427"/>
                <a:gd name="connsiteY408" fmla="*/ 774 h 1469"/>
                <a:gd name="connsiteX409" fmla="*/ 1830 w 2427"/>
                <a:gd name="connsiteY409" fmla="*/ 741 h 1469"/>
                <a:gd name="connsiteX410" fmla="*/ 1796 w 2427"/>
                <a:gd name="connsiteY410" fmla="*/ 738 h 1469"/>
                <a:gd name="connsiteX411" fmla="*/ 1797 w 2427"/>
                <a:gd name="connsiteY411" fmla="*/ 738 h 1469"/>
                <a:gd name="connsiteX412" fmla="*/ 1729 w 2427"/>
                <a:gd name="connsiteY412" fmla="*/ 703 h 1469"/>
                <a:gd name="connsiteX413" fmla="*/ 1791 w 2427"/>
                <a:gd name="connsiteY413" fmla="*/ 708 h 1469"/>
                <a:gd name="connsiteX414" fmla="*/ 1583 w 2427"/>
                <a:gd name="connsiteY414" fmla="*/ 794 h 1469"/>
                <a:gd name="connsiteX415" fmla="*/ 1735 w 2427"/>
                <a:gd name="connsiteY415" fmla="*/ 749 h 1469"/>
                <a:gd name="connsiteX416" fmla="*/ 1392 w 2427"/>
                <a:gd name="connsiteY416" fmla="*/ 973 h 1469"/>
                <a:gd name="connsiteX417" fmla="*/ 1454 w 2427"/>
                <a:gd name="connsiteY417" fmla="*/ 925 h 1469"/>
                <a:gd name="connsiteX418" fmla="*/ 1542 w 2427"/>
                <a:gd name="connsiteY418" fmla="*/ 915 h 1469"/>
                <a:gd name="connsiteX419" fmla="*/ 1410 w 2427"/>
                <a:gd name="connsiteY419" fmla="*/ 840 h 1469"/>
                <a:gd name="connsiteX420" fmla="*/ 1494 w 2427"/>
                <a:gd name="connsiteY420" fmla="*/ 1011 h 1469"/>
                <a:gd name="connsiteX421" fmla="*/ 1416 w 2427"/>
                <a:gd name="connsiteY421" fmla="*/ 879 h 1469"/>
                <a:gd name="connsiteX422" fmla="*/ 1401 w 2427"/>
                <a:gd name="connsiteY422" fmla="*/ 837 h 1469"/>
                <a:gd name="connsiteX423" fmla="*/ 1454 w 2427"/>
                <a:gd name="connsiteY423" fmla="*/ 840 h 1469"/>
                <a:gd name="connsiteX424" fmla="*/ 1454 w 2427"/>
                <a:gd name="connsiteY424" fmla="*/ 918 h 1469"/>
                <a:gd name="connsiteX425" fmla="*/ 1380 w 2427"/>
                <a:gd name="connsiteY425" fmla="*/ 967 h 1469"/>
                <a:gd name="connsiteX426" fmla="*/ 1436 w 2427"/>
                <a:gd name="connsiteY42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094 w 2427"/>
                <a:gd name="connsiteY29" fmla="*/ 915 h 1469"/>
                <a:gd name="connsiteX30" fmla="*/ 2184 w 2427"/>
                <a:gd name="connsiteY30" fmla="*/ 909 h 1469"/>
                <a:gd name="connsiteX31" fmla="*/ 2163 w 2427"/>
                <a:gd name="connsiteY31" fmla="*/ 913 h 1469"/>
                <a:gd name="connsiteX32" fmla="*/ 2217 w 2427"/>
                <a:gd name="connsiteY32" fmla="*/ 948 h 1469"/>
                <a:gd name="connsiteX33" fmla="*/ 2194 w 2427"/>
                <a:gd name="connsiteY33" fmla="*/ 1057 h 1469"/>
                <a:gd name="connsiteX34" fmla="*/ 2203 w 2427"/>
                <a:gd name="connsiteY34" fmla="*/ 903 h 1469"/>
                <a:gd name="connsiteX35" fmla="*/ 2205 w 2427"/>
                <a:gd name="connsiteY35" fmla="*/ 947 h 1469"/>
                <a:gd name="connsiteX36" fmla="*/ 2158 w 2427"/>
                <a:gd name="connsiteY36" fmla="*/ 996 h 1469"/>
                <a:gd name="connsiteX37" fmla="*/ 2160 w 2427"/>
                <a:gd name="connsiteY37" fmla="*/ 949 h 1469"/>
                <a:gd name="connsiteX38" fmla="*/ 2166 w 2427"/>
                <a:gd name="connsiteY38" fmla="*/ 948 h 1469"/>
                <a:gd name="connsiteX39" fmla="*/ 2201 w 2427"/>
                <a:gd name="connsiteY39" fmla="*/ 996 h 1469"/>
                <a:gd name="connsiteX40" fmla="*/ 2205 w 2427"/>
                <a:gd name="connsiteY40" fmla="*/ 902 h 1469"/>
                <a:gd name="connsiteX41" fmla="*/ 2205 w 2427"/>
                <a:gd name="connsiteY41" fmla="*/ 948 h 1469"/>
                <a:gd name="connsiteX42" fmla="*/ 2203 w 2427"/>
                <a:gd name="connsiteY42" fmla="*/ 1129 h 1469"/>
                <a:gd name="connsiteX43" fmla="*/ 2205 w 2427"/>
                <a:gd name="connsiteY43" fmla="*/ 1082 h 1469"/>
                <a:gd name="connsiteX44" fmla="*/ 2201 w 2427"/>
                <a:gd name="connsiteY44" fmla="*/ 1084 h 1469"/>
                <a:gd name="connsiteX45" fmla="*/ 2208 w 2427"/>
                <a:gd name="connsiteY45" fmla="*/ 1083 h 1469"/>
                <a:gd name="connsiteX46" fmla="*/ 2205 w 2427"/>
                <a:gd name="connsiteY46" fmla="*/ 1080 h 1469"/>
                <a:gd name="connsiteX47" fmla="*/ 2199 w 2427"/>
                <a:gd name="connsiteY47" fmla="*/ 1080 h 1469"/>
                <a:gd name="connsiteX48" fmla="*/ 2171 w 2427"/>
                <a:gd name="connsiteY48" fmla="*/ 1224 h 1469"/>
                <a:gd name="connsiteX49" fmla="*/ 2213 w 2427"/>
                <a:gd name="connsiteY49" fmla="*/ 1179 h 1469"/>
                <a:gd name="connsiteX50" fmla="*/ 2183 w 2427"/>
                <a:gd name="connsiteY50" fmla="*/ 1219 h 1469"/>
                <a:gd name="connsiteX51" fmla="*/ 2195 w 2427"/>
                <a:gd name="connsiteY51" fmla="*/ 1213 h 1469"/>
                <a:gd name="connsiteX52" fmla="*/ 2207 w 2427"/>
                <a:gd name="connsiteY52" fmla="*/ 1208 h 1469"/>
                <a:gd name="connsiteX53" fmla="*/ 2218 w 2427"/>
                <a:gd name="connsiteY53" fmla="*/ 1203 h 1469"/>
                <a:gd name="connsiteX54" fmla="*/ 2230 w 2427"/>
                <a:gd name="connsiteY54" fmla="*/ 1197 h 1469"/>
                <a:gd name="connsiteX55" fmla="*/ 2241 w 2427"/>
                <a:gd name="connsiteY55" fmla="*/ 1191 h 1469"/>
                <a:gd name="connsiteX56" fmla="*/ 2251 w 2427"/>
                <a:gd name="connsiteY56" fmla="*/ 1185 h 1469"/>
                <a:gd name="connsiteX57" fmla="*/ 2261 w 2427"/>
                <a:gd name="connsiteY57" fmla="*/ 1178 h 1469"/>
                <a:gd name="connsiteX58" fmla="*/ 2279 w 2427"/>
                <a:gd name="connsiteY58" fmla="*/ 1160 h 1469"/>
                <a:gd name="connsiteX59" fmla="*/ 2294 w 2427"/>
                <a:gd name="connsiteY59" fmla="*/ 1138 h 1469"/>
                <a:gd name="connsiteX60" fmla="*/ 2307 w 2427"/>
                <a:gd name="connsiteY60" fmla="*/ 1111 h 1469"/>
                <a:gd name="connsiteX61" fmla="*/ 2317 w 2427"/>
                <a:gd name="connsiteY61" fmla="*/ 1082 h 1469"/>
                <a:gd name="connsiteX62" fmla="*/ 2324 w 2427"/>
                <a:gd name="connsiteY62" fmla="*/ 1051 h 1469"/>
                <a:gd name="connsiteX63" fmla="*/ 2328 w 2427"/>
                <a:gd name="connsiteY63" fmla="*/ 1018 h 1469"/>
                <a:gd name="connsiteX64" fmla="*/ 2331 w 2427"/>
                <a:gd name="connsiteY64" fmla="*/ 985 h 1469"/>
                <a:gd name="connsiteX65" fmla="*/ 2331 w 2427"/>
                <a:gd name="connsiteY65" fmla="*/ 954 h 1469"/>
                <a:gd name="connsiteX66" fmla="*/ 2329 w 2427"/>
                <a:gd name="connsiteY66" fmla="*/ 927 h 1469"/>
                <a:gd name="connsiteX67" fmla="*/ 2327 w 2427"/>
                <a:gd name="connsiteY67" fmla="*/ 899 h 1469"/>
                <a:gd name="connsiteX68" fmla="*/ 2322 w 2427"/>
                <a:gd name="connsiteY68" fmla="*/ 871 h 1469"/>
                <a:gd name="connsiteX69" fmla="*/ 2315 w 2427"/>
                <a:gd name="connsiteY69" fmla="*/ 844 h 1469"/>
                <a:gd name="connsiteX70" fmla="*/ 2307 w 2427"/>
                <a:gd name="connsiteY70" fmla="*/ 819 h 1469"/>
                <a:gd name="connsiteX71" fmla="*/ 2297 w 2427"/>
                <a:gd name="connsiteY71" fmla="*/ 796 h 1469"/>
                <a:gd name="connsiteX72" fmla="*/ 2284 w 2427"/>
                <a:gd name="connsiteY72" fmla="*/ 777 h 1469"/>
                <a:gd name="connsiteX73" fmla="*/ 2269 w 2427"/>
                <a:gd name="connsiteY73" fmla="*/ 762 h 1469"/>
                <a:gd name="connsiteX74" fmla="*/ 2242 w 2427"/>
                <a:gd name="connsiteY74" fmla="*/ 743 h 1469"/>
                <a:gd name="connsiteX75" fmla="*/ 2213 w 2427"/>
                <a:gd name="connsiteY75" fmla="*/ 725 h 1469"/>
                <a:gd name="connsiteX76" fmla="*/ 2181 w 2427"/>
                <a:gd name="connsiteY76" fmla="*/ 706 h 1469"/>
                <a:gd name="connsiteX77" fmla="*/ 2147 w 2427"/>
                <a:gd name="connsiteY77" fmla="*/ 688 h 1469"/>
                <a:gd name="connsiteX78" fmla="*/ 2112 w 2427"/>
                <a:gd name="connsiteY78" fmla="*/ 672 h 1469"/>
                <a:gd name="connsiteX79" fmla="*/ 2074 w 2427"/>
                <a:gd name="connsiteY79" fmla="*/ 656 h 1469"/>
                <a:gd name="connsiteX80" fmla="*/ 2034 w 2427"/>
                <a:gd name="connsiteY80" fmla="*/ 640 h 1469"/>
                <a:gd name="connsiteX81" fmla="*/ 1993 w 2427"/>
                <a:gd name="connsiteY81" fmla="*/ 625 h 1469"/>
                <a:gd name="connsiteX82" fmla="*/ 1950 w 2427"/>
                <a:gd name="connsiteY82" fmla="*/ 611 h 1469"/>
                <a:gd name="connsiteX83" fmla="*/ 1904 w 2427"/>
                <a:gd name="connsiteY83" fmla="*/ 598 h 1469"/>
                <a:gd name="connsiteX84" fmla="*/ 1857 w 2427"/>
                <a:gd name="connsiteY84" fmla="*/ 585 h 1469"/>
                <a:gd name="connsiteX85" fmla="*/ 1808 w 2427"/>
                <a:gd name="connsiteY85" fmla="*/ 574 h 1469"/>
                <a:gd name="connsiteX86" fmla="*/ 1758 w 2427"/>
                <a:gd name="connsiteY86" fmla="*/ 563 h 1469"/>
                <a:gd name="connsiteX87" fmla="*/ 1707 w 2427"/>
                <a:gd name="connsiteY87" fmla="*/ 553 h 1469"/>
                <a:gd name="connsiteX88" fmla="*/ 1654 w 2427"/>
                <a:gd name="connsiteY88" fmla="*/ 543 h 1469"/>
                <a:gd name="connsiteX89" fmla="*/ 1599 w 2427"/>
                <a:gd name="connsiteY89" fmla="*/ 535 h 1469"/>
                <a:gd name="connsiteX90" fmla="*/ 1599 w 2427"/>
                <a:gd name="connsiteY90" fmla="*/ 535 h 1469"/>
                <a:gd name="connsiteX91" fmla="*/ 1595 w 2427"/>
                <a:gd name="connsiteY91" fmla="*/ 471 h 1469"/>
                <a:gd name="connsiteX92" fmla="*/ 1487 w 2427"/>
                <a:gd name="connsiteY92" fmla="*/ 471 h 1469"/>
                <a:gd name="connsiteX93" fmla="*/ 1496 w 2427"/>
                <a:gd name="connsiteY93" fmla="*/ 637 h 1469"/>
                <a:gd name="connsiteX94" fmla="*/ 1491 w 2427"/>
                <a:gd name="connsiteY94" fmla="*/ 638 h 1469"/>
                <a:gd name="connsiteX95" fmla="*/ 1487 w 2427"/>
                <a:gd name="connsiteY95" fmla="*/ 639 h 1469"/>
                <a:gd name="connsiteX96" fmla="*/ 1482 w 2427"/>
                <a:gd name="connsiteY96" fmla="*/ 640 h 1469"/>
                <a:gd name="connsiteX97" fmla="*/ 1477 w 2427"/>
                <a:gd name="connsiteY97" fmla="*/ 642 h 1469"/>
                <a:gd name="connsiteX98" fmla="*/ 1473 w 2427"/>
                <a:gd name="connsiteY98" fmla="*/ 644 h 1469"/>
                <a:gd name="connsiteX99" fmla="*/ 1468 w 2427"/>
                <a:gd name="connsiteY99" fmla="*/ 645 h 1469"/>
                <a:gd name="connsiteX100" fmla="*/ 1462 w 2427"/>
                <a:gd name="connsiteY100" fmla="*/ 646 h 1469"/>
                <a:gd name="connsiteX101" fmla="*/ 1458 w 2427"/>
                <a:gd name="connsiteY101" fmla="*/ 647 h 1469"/>
                <a:gd name="connsiteX102" fmla="*/ 1467 w 2427"/>
                <a:gd name="connsiteY102" fmla="*/ 643 h 1469"/>
                <a:gd name="connsiteX103" fmla="*/ 1418 w 2427"/>
                <a:gd name="connsiteY103" fmla="*/ 561 h 1469"/>
                <a:gd name="connsiteX104" fmla="*/ 1405 w 2427"/>
                <a:gd name="connsiteY104" fmla="*/ 452 h 1469"/>
                <a:gd name="connsiteX105" fmla="*/ 1417 w 2427"/>
                <a:gd name="connsiteY105" fmla="*/ 442 h 1469"/>
                <a:gd name="connsiteX106" fmla="*/ 1427 w 2427"/>
                <a:gd name="connsiteY106" fmla="*/ 430 h 1469"/>
                <a:gd name="connsiteX107" fmla="*/ 1438 w 2427"/>
                <a:gd name="connsiteY107" fmla="*/ 417 h 1469"/>
                <a:gd name="connsiteX108" fmla="*/ 1447 w 2427"/>
                <a:gd name="connsiteY108" fmla="*/ 403 h 1469"/>
                <a:gd name="connsiteX109" fmla="*/ 1456 w 2427"/>
                <a:gd name="connsiteY109" fmla="*/ 388 h 1469"/>
                <a:gd name="connsiteX110" fmla="*/ 1465 w 2427"/>
                <a:gd name="connsiteY110" fmla="*/ 372 h 1469"/>
                <a:gd name="connsiteX111" fmla="*/ 1472 w 2427"/>
                <a:gd name="connsiteY111" fmla="*/ 354 h 1469"/>
                <a:gd name="connsiteX112" fmla="*/ 1479 w 2427"/>
                <a:gd name="connsiteY112" fmla="*/ 337 h 1469"/>
                <a:gd name="connsiteX113" fmla="*/ 1487 w 2427"/>
                <a:gd name="connsiteY113" fmla="*/ 471 h 1469"/>
                <a:gd name="connsiteX114" fmla="*/ 1595 w 2427"/>
                <a:gd name="connsiteY114" fmla="*/ 471 h 1469"/>
                <a:gd name="connsiteX115" fmla="*/ 1585 w 2427"/>
                <a:gd name="connsiteY115" fmla="*/ 273 h 1469"/>
                <a:gd name="connsiteX116" fmla="*/ 1584 w 2427"/>
                <a:gd name="connsiteY116" fmla="*/ 265 h 1469"/>
                <a:gd name="connsiteX117" fmla="*/ 1580 w 2427"/>
                <a:gd name="connsiteY117" fmla="*/ 257 h 1469"/>
                <a:gd name="connsiteX118" fmla="*/ 1576 w 2427"/>
                <a:gd name="connsiteY118" fmla="*/ 250 h 1469"/>
                <a:gd name="connsiteX119" fmla="*/ 1570 w 2427"/>
                <a:gd name="connsiteY119" fmla="*/ 243 h 1469"/>
                <a:gd name="connsiteX120" fmla="*/ 1563 w 2427"/>
                <a:gd name="connsiteY120" fmla="*/ 237 h 1469"/>
                <a:gd name="connsiteX121" fmla="*/ 1556 w 2427"/>
                <a:gd name="connsiteY121" fmla="*/ 234 h 1469"/>
                <a:gd name="connsiteX122" fmla="*/ 1546 w 2427"/>
                <a:gd name="connsiteY122" fmla="*/ 231 h 1469"/>
                <a:gd name="connsiteX123" fmla="*/ 1538 w 2427"/>
                <a:gd name="connsiteY123" fmla="*/ 230 h 1469"/>
                <a:gd name="connsiteX124" fmla="*/ 1517 w 2427"/>
                <a:gd name="connsiteY124" fmla="*/ 230 h 1469"/>
                <a:gd name="connsiteX125" fmla="*/ 1511 w 2427"/>
                <a:gd name="connsiteY125" fmla="*/ 230 h 1469"/>
                <a:gd name="connsiteX126" fmla="*/ 1505 w 2427"/>
                <a:gd name="connsiteY126" fmla="*/ 231 h 1469"/>
                <a:gd name="connsiteX127" fmla="*/ 1501 w 2427"/>
                <a:gd name="connsiteY127" fmla="*/ 234 h 1469"/>
                <a:gd name="connsiteX128" fmla="*/ 1495 w 2427"/>
                <a:gd name="connsiteY128" fmla="*/ 236 h 1469"/>
                <a:gd name="connsiteX129" fmla="*/ 1495 w 2427"/>
                <a:gd name="connsiteY129" fmla="*/ 236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5 w 2427"/>
                <a:gd name="connsiteY132" fmla="*/ 235 h 1469"/>
                <a:gd name="connsiteX133" fmla="*/ 1493 w 2427"/>
                <a:gd name="connsiteY133" fmla="*/ 212 h 1469"/>
                <a:gd name="connsiteX134" fmla="*/ 1488 w 2427"/>
                <a:gd name="connsiteY134" fmla="*/ 188 h 1469"/>
                <a:gd name="connsiteX135" fmla="*/ 1481 w 2427"/>
                <a:gd name="connsiteY135" fmla="*/ 166 h 1469"/>
                <a:gd name="connsiteX136" fmla="*/ 1473 w 2427"/>
                <a:gd name="connsiteY136" fmla="*/ 145 h 1469"/>
                <a:gd name="connsiteX137" fmla="*/ 1462 w 2427"/>
                <a:gd name="connsiteY137" fmla="*/ 124 h 1469"/>
                <a:gd name="connsiteX138" fmla="*/ 1449 w 2427"/>
                <a:gd name="connsiteY138" fmla="*/ 105 h 1469"/>
                <a:gd name="connsiteX139" fmla="*/ 1434 w 2427"/>
                <a:gd name="connsiteY139" fmla="*/ 86 h 1469"/>
                <a:gd name="connsiteX140" fmla="*/ 1418 w 2427"/>
                <a:gd name="connsiteY140" fmla="*/ 69 h 1469"/>
                <a:gd name="connsiteX141" fmla="*/ 1399 w 2427"/>
                <a:gd name="connsiteY141" fmla="*/ 54 h 1469"/>
                <a:gd name="connsiteX142" fmla="*/ 1379 w 2427"/>
                <a:gd name="connsiteY142" fmla="*/ 40 h 1469"/>
                <a:gd name="connsiteX143" fmla="*/ 1359 w 2427"/>
                <a:gd name="connsiteY143" fmla="*/ 28 h 1469"/>
                <a:gd name="connsiteX144" fmla="*/ 1338 w 2427"/>
                <a:gd name="connsiteY144" fmla="*/ 18 h 1469"/>
                <a:gd name="connsiteX145" fmla="*/ 1316 w 2427"/>
                <a:gd name="connsiteY145" fmla="*/ 11 h 1469"/>
                <a:gd name="connsiteX146" fmla="*/ 1294 w 2427"/>
                <a:gd name="connsiteY146" fmla="*/ 5 h 1469"/>
                <a:gd name="connsiteX147" fmla="*/ 1271 w 2427"/>
                <a:gd name="connsiteY147" fmla="*/ 1 h 1469"/>
                <a:gd name="connsiteX148" fmla="*/ 1247 w 2427"/>
                <a:gd name="connsiteY148" fmla="*/ 0 h 1469"/>
                <a:gd name="connsiteX149" fmla="*/ 1225 w 2427"/>
                <a:gd name="connsiteY149" fmla="*/ 1 h 1469"/>
                <a:gd name="connsiteX150" fmla="*/ 1204 w 2427"/>
                <a:gd name="connsiteY150" fmla="*/ 4 h 1469"/>
                <a:gd name="connsiteX151" fmla="*/ 1183 w 2427"/>
                <a:gd name="connsiteY151" fmla="*/ 9 h 1469"/>
                <a:gd name="connsiteX152" fmla="*/ 1163 w 2427"/>
                <a:gd name="connsiteY152" fmla="*/ 15 h 1469"/>
                <a:gd name="connsiteX153" fmla="*/ 1144 w 2427"/>
                <a:gd name="connsiteY153" fmla="*/ 25 h 1469"/>
                <a:gd name="connsiteX154" fmla="*/ 1127 w 2427"/>
                <a:gd name="connsiteY154" fmla="*/ 34 h 1469"/>
                <a:gd name="connsiteX155" fmla="*/ 1110 w 2427"/>
                <a:gd name="connsiteY155" fmla="*/ 46 h 1469"/>
                <a:gd name="connsiteX156" fmla="*/ 1095 w 2427"/>
                <a:gd name="connsiteY156" fmla="*/ 60 h 1469"/>
                <a:gd name="connsiteX157" fmla="*/ 1080 w 2427"/>
                <a:gd name="connsiteY157" fmla="*/ 74 h 1469"/>
                <a:gd name="connsiteX158" fmla="*/ 1068 w 2427"/>
                <a:gd name="connsiteY158" fmla="*/ 90 h 1469"/>
                <a:gd name="connsiteX159" fmla="*/ 1057 w 2427"/>
                <a:gd name="connsiteY159" fmla="*/ 106 h 1469"/>
                <a:gd name="connsiteX160" fmla="*/ 1047 w 2427"/>
                <a:gd name="connsiteY160" fmla="*/ 125 h 1469"/>
                <a:gd name="connsiteX161" fmla="*/ 1039 w 2427"/>
                <a:gd name="connsiteY161" fmla="*/ 144 h 1469"/>
                <a:gd name="connsiteX162" fmla="*/ 1033 w 2427"/>
                <a:gd name="connsiteY162" fmla="*/ 164 h 1469"/>
                <a:gd name="connsiteX163" fmla="*/ 1029 w 2427"/>
                <a:gd name="connsiteY163" fmla="*/ 185 h 1469"/>
                <a:gd name="connsiteX164" fmla="*/ 1026 w 2427"/>
                <a:gd name="connsiteY164" fmla="*/ 207 h 1469"/>
                <a:gd name="connsiteX165" fmla="*/ 1003 w 2427"/>
                <a:gd name="connsiteY165" fmla="*/ 227 h 1469"/>
                <a:gd name="connsiteX166" fmla="*/ 976 w 2427"/>
                <a:gd name="connsiteY166" fmla="*/ 251 h 1469"/>
                <a:gd name="connsiteX167" fmla="*/ 947 w 2427"/>
                <a:gd name="connsiteY167" fmla="*/ 279 h 1469"/>
                <a:gd name="connsiteX168" fmla="*/ 919 w 2427"/>
                <a:gd name="connsiteY168" fmla="*/ 309 h 1469"/>
                <a:gd name="connsiteX169" fmla="*/ 893 w 2427"/>
                <a:gd name="connsiteY169" fmla="*/ 338 h 1469"/>
                <a:gd name="connsiteX170" fmla="*/ 873 w 2427"/>
                <a:gd name="connsiteY170" fmla="*/ 366 h 1469"/>
                <a:gd name="connsiteX171" fmla="*/ 860 w 2427"/>
                <a:gd name="connsiteY171" fmla="*/ 391 h 1469"/>
                <a:gd name="connsiteX172" fmla="*/ 858 w 2427"/>
                <a:gd name="connsiteY172" fmla="*/ 414 h 1469"/>
                <a:gd name="connsiteX173" fmla="*/ 860 w 2427"/>
                <a:gd name="connsiteY173" fmla="*/ 422 h 1469"/>
                <a:gd name="connsiteX174" fmla="*/ 864 w 2427"/>
                <a:gd name="connsiteY174" fmla="*/ 429 h 1469"/>
                <a:gd name="connsiteX175" fmla="*/ 870 w 2427"/>
                <a:gd name="connsiteY175" fmla="*/ 435 h 1469"/>
                <a:gd name="connsiteX176" fmla="*/ 877 w 2427"/>
                <a:gd name="connsiteY176" fmla="*/ 439 h 1469"/>
                <a:gd name="connsiteX177" fmla="*/ 887 w 2427"/>
                <a:gd name="connsiteY177" fmla="*/ 444 h 1469"/>
                <a:gd name="connsiteX178" fmla="*/ 898 w 2427"/>
                <a:gd name="connsiteY178" fmla="*/ 449 h 1469"/>
                <a:gd name="connsiteX179" fmla="*/ 911 w 2427"/>
                <a:gd name="connsiteY179" fmla="*/ 452 h 1469"/>
                <a:gd name="connsiteX180" fmla="*/ 923 w 2427"/>
                <a:gd name="connsiteY180" fmla="*/ 456 h 1469"/>
                <a:gd name="connsiteX181" fmla="*/ 936 w 2427"/>
                <a:gd name="connsiteY181" fmla="*/ 459 h 1469"/>
                <a:gd name="connsiteX182" fmla="*/ 950 w 2427"/>
                <a:gd name="connsiteY182" fmla="*/ 462 h 1469"/>
                <a:gd name="connsiteX183" fmla="*/ 964 w 2427"/>
                <a:gd name="connsiteY183" fmla="*/ 465 h 1469"/>
                <a:gd name="connsiteX184" fmla="*/ 978 w 2427"/>
                <a:gd name="connsiteY184" fmla="*/ 466 h 1469"/>
                <a:gd name="connsiteX185" fmla="*/ 991 w 2427"/>
                <a:gd name="connsiteY185" fmla="*/ 469 h 1469"/>
                <a:gd name="connsiteX186" fmla="*/ 1005 w 2427"/>
                <a:gd name="connsiteY186" fmla="*/ 470 h 1469"/>
                <a:gd name="connsiteX187" fmla="*/ 1018 w 2427"/>
                <a:gd name="connsiteY187" fmla="*/ 472 h 1469"/>
                <a:gd name="connsiteX188" fmla="*/ 1030 w 2427"/>
                <a:gd name="connsiteY188" fmla="*/ 473 h 1469"/>
                <a:gd name="connsiteX189" fmla="*/ 1041 w 2427"/>
                <a:gd name="connsiteY189" fmla="*/ 473 h 1469"/>
                <a:gd name="connsiteX190" fmla="*/ 1052 w 2427"/>
                <a:gd name="connsiteY190" fmla="*/ 474 h 1469"/>
                <a:gd name="connsiteX191" fmla="*/ 1061 w 2427"/>
                <a:gd name="connsiteY191" fmla="*/ 476 h 1469"/>
                <a:gd name="connsiteX192" fmla="*/ 1069 w 2427"/>
                <a:gd name="connsiteY192" fmla="*/ 476 h 1469"/>
                <a:gd name="connsiteX193" fmla="*/ 1082 w 2427"/>
                <a:gd name="connsiteY193" fmla="*/ 589 h 1469"/>
                <a:gd name="connsiteX194" fmla="*/ 1082 w 2427"/>
                <a:gd name="connsiteY194" fmla="*/ 593 h 1469"/>
                <a:gd name="connsiteX195" fmla="*/ 1074 w 2427"/>
                <a:gd name="connsiteY195" fmla="*/ 590 h 1469"/>
                <a:gd name="connsiteX196" fmla="*/ 1067 w 2427"/>
                <a:gd name="connsiteY196" fmla="*/ 588 h 1469"/>
                <a:gd name="connsiteX197" fmla="*/ 1059 w 2427"/>
                <a:gd name="connsiteY197" fmla="*/ 588 h 1469"/>
                <a:gd name="connsiteX198" fmla="*/ 1051 w 2427"/>
                <a:gd name="connsiteY198" fmla="*/ 590 h 1469"/>
                <a:gd name="connsiteX199" fmla="*/ 1046 w 2427"/>
                <a:gd name="connsiteY199" fmla="*/ 591 h 1469"/>
                <a:gd name="connsiteX200" fmla="*/ 1043 w 2427"/>
                <a:gd name="connsiteY200" fmla="*/ 593 h 1469"/>
                <a:gd name="connsiteX201" fmla="*/ 1039 w 2427"/>
                <a:gd name="connsiteY201" fmla="*/ 594 h 1469"/>
                <a:gd name="connsiteX202" fmla="*/ 1037 w 2427"/>
                <a:gd name="connsiteY202" fmla="*/ 595 h 1469"/>
                <a:gd name="connsiteX203" fmla="*/ 969 w 2427"/>
                <a:gd name="connsiteY203" fmla="*/ 501 h 1469"/>
                <a:gd name="connsiteX204" fmla="*/ 968 w 2427"/>
                <a:gd name="connsiteY204" fmla="*/ 500 h 1469"/>
                <a:gd name="connsiteX205" fmla="*/ 963 w 2427"/>
                <a:gd name="connsiteY205" fmla="*/ 497 h 1469"/>
                <a:gd name="connsiteX206" fmla="*/ 957 w 2427"/>
                <a:gd name="connsiteY206" fmla="*/ 493 h 1469"/>
                <a:gd name="connsiteX207" fmla="*/ 951 w 2427"/>
                <a:gd name="connsiteY207" fmla="*/ 491 h 1469"/>
                <a:gd name="connsiteX208" fmla="*/ 943 w 2427"/>
                <a:gd name="connsiteY208" fmla="*/ 488 h 1469"/>
                <a:gd name="connsiteX209" fmla="*/ 936 w 2427"/>
                <a:gd name="connsiteY209" fmla="*/ 488 h 1469"/>
                <a:gd name="connsiteX210" fmla="*/ 928 w 2427"/>
                <a:gd name="connsiteY210" fmla="*/ 491 h 1469"/>
                <a:gd name="connsiteX211" fmla="*/ 920 w 2427"/>
                <a:gd name="connsiteY211" fmla="*/ 493 h 1469"/>
                <a:gd name="connsiteX212" fmla="*/ 912 w 2427"/>
                <a:gd name="connsiteY212" fmla="*/ 499 h 1469"/>
                <a:gd name="connsiteX213" fmla="*/ 900 w 2427"/>
                <a:gd name="connsiteY213" fmla="*/ 514 h 1469"/>
                <a:gd name="connsiteX214" fmla="*/ 897 w 2427"/>
                <a:gd name="connsiteY214" fmla="*/ 529 h 1469"/>
                <a:gd name="connsiteX215" fmla="*/ 899 w 2427"/>
                <a:gd name="connsiteY215" fmla="*/ 543 h 1469"/>
                <a:gd name="connsiteX216" fmla="*/ 904 w 2427"/>
                <a:gd name="connsiteY216" fmla="*/ 554 h 1469"/>
                <a:gd name="connsiteX217" fmla="*/ 906 w 2427"/>
                <a:gd name="connsiteY217" fmla="*/ 557 h 1469"/>
                <a:gd name="connsiteX218" fmla="*/ 912 w 2427"/>
                <a:gd name="connsiteY218" fmla="*/ 564 h 1469"/>
                <a:gd name="connsiteX219" fmla="*/ 920 w 2427"/>
                <a:gd name="connsiteY219" fmla="*/ 576 h 1469"/>
                <a:gd name="connsiteX220" fmla="*/ 930 w 2427"/>
                <a:gd name="connsiteY220" fmla="*/ 590 h 1469"/>
                <a:gd name="connsiteX221" fmla="*/ 941 w 2427"/>
                <a:gd name="connsiteY221" fmla="*/ 604 h 1469"/>
                <a:gd name="connsiteX222" fmla="*/ 953 w 2427"/>
                <a:gd name="connsiteY222" fmla="*/ 619 h 1469"/>
                <a:gd name="connsiteX223" fmla="*/ 962 w 2427"/>
                <a:gd name="connsiteY223" fmla="*/ 632 h 1469"/>
                <a:gd name="connsiteX224" fmla="*/ 970 w 2427"/>
                <a:gd name="connsiteY224" fmla="*/ 643 h 1469"/>
                <a:gd name="connsiteX225" fmla="*/ 944 w 2427"/>
                <a:gd name="connsiteY225" fmla="*/ 636 h 1469"/>
                <a:gd name="connsiteX226" fmla="*/ 922 w 2427"/>
                <a:gd name="connsiteY226" fmla="*/ 628 h 1469"/>
                <a:gd name="connsiteX227" fmla="*/ 902 w 2427"/>
                <a:gd name="connsiteY227" fmla="*/ 618 h 1469"/>
                <a:gd name="connsiteX228" fmla="*/ 886 w 2427"/>
                <a:gd name="connsiteY228" fmla="*/ 609 h 1469"/>
                <a:gd name="connsiteX229" fmla="*/ 873 w 2427"/>
                <a:gd name="connsiteY229" fmla="*/ 600 h 1469"/>
                <a:gd name="connsiteX230" fmla="*/ 863 w 2427"/>
                <a:gd name="connsiteY230" fmla="*/ 589 h 1469"/>
                <a:gd name="connsiteX231" fmla="*/ 857 w 2427"/>
                <a:gd name="connsiteY231" fmla="*/ 578 h 1469"/>
                <a:gd name="connsiteX232" fmla="*/ 854 w 2427"/>
                <a:gd name="connsiteY232" fmla="*/ 567 h 1469"/>
                <a:gd name="connsiteX233" fmla="*/ 853 w 2427"/>
                <a:gd name="connsiteY233" fmla="*/ 559 h 1469"/>
                <a:gd name="connsiteX234" fmla="*/ 853 w 2427"/>
                <a:gd name="connsiteY234" fmla="*/ 552 h 1469"/>
                <a:gd name="connsiteX235" fmla="*/ 853 w 2427"/>
                <a:gd name="connsiteY235" fmla="*/ 545 h 1469"/>
                <a:gd name="connsiteX236" fmla="*/ 854 w 2427"/>
                <a:gd name="connsiteY236" fmla="*/ 538 h 1469"/>
                <a:gd name="connsiteX237" fmla="*/ 856 w 2427"/>
                <a:gd name="connsiteY237" fmla="*/ 518 h 1469"/>
                <a:gd name="connsiteX238" fmla="*/ 837 w 2427"/>
                <a:gd name="connsiteY238" fmla="*/ 520 h 1469"/>
                <a:gd name="connsiteX239" fmla="*/ 802 w 2427"/>
                <a:gd name="connsiteY239" fmla="*/ 524 h 1469"/>
                <a:gd name="connsiteX240" fmla="*/ 767 w 2427"/>
                <a:gd name="connsiteY240" fmla="*/ 528 h 1469"/>
                <a:gd name="connsiteX241" fmla="*/ 732 w 2427"/>
                <a:gd name="connsiteY241" fmla="*/ 532 h 1469"/>
                <a:gd name="connsiteX242" fmla="*/ 698 w 2427"/>
                <a:gd name="connsiteY242" fmla="*/ 538 h 1469"/>
                <a:gd name="connsiteX243" fmla="*/ 664 w 2427"/>
                <a:gd name="connsiteY243" fmla="*/ 542 h 1469"/>
                <a:gd name="connsiteX244" fmla="*/ 631 w 2427"/>
                <a:gd name="connsiteY244" fmla="*/ 548 h 1469"/>
                <a:gd name="connsiteX245" fmla="*/ 600 w 2427"/>
                <a:gd name="connsiteY245" fmla="*/ 554 h 1469"/>
                <a:gd name="connsiteX246" fmla="*/ 567 w 2427"/>
                <a:gd name="connsiteY246" fmla="*/ 560 h 1469"/>
                <a:gd name="connsiteX247" fmla="*/ 537 w 2427"/>
                <a:gd name="connsiteY247" fmla="*/ 567 h 1469"/>
                <a:gd name="connsiteX248" fmla="*/ 506 w 2427"/>
                <a:gd name="connsiteY248" fmla="*/ 574 h 1469"/>
                <a:gd name="connsiteX249" fmla="*/ 476 w 2427"/>
                <a:gd name="connsiteY249" fmla="*/ 581 h 1469"/>
                <a:gd name="connsiteX250" fmla="*/ 447 w 2427"/>
                <a:gd name="connsiteY250" fmla="*/ 589 h 1469"/>
                <a:gd name="connsiteX251" fmla="*/ 417 w 2427"/>
                <a:gd name="connsiteY251" fmla="*/ 596 h 1469"/>
                <a:gd name="connsiteX252" fmla="*/ 390 w 2427"/>
                <a:gd name="connsiteY252" fmla="*/ 604 h 1469"/>
                <a:gd name="connsiteX253" fmla="*/ 362 w 2427"/>
                <a:gd name="connsiteY253" fmla="*/ 614 h 1469"/>
                <a:gd name="connsiteX254" fmla="*/ 337 w 2427"/>
                <a:gd name="connsiteY254" fmla="*/ 622 h 1469"/>
                <a:gd name="connsiteX255" fmla="*/ 311 w 2427"/>
                <a:gd name="connsiteY255" fmla="*/ 631 h 1469"/>
                <a:gd name="connsiteX256" fmla="*/ 285 w 2427"/>
                <a:gd name="connsiteY256" fmla="*/ 640 h 1469"/>
                <a:gd name="connsiteX257" fmla="*/ 262 w 2427"/>
                <a:gd name="connsiteY257" fmla="*/ 650 h 1469"/>
                <a:gd name="connsiteX258" fmla="*/ 238 w 2427"/>
                <a:gd name="connsiteY258" fmla="*/ 660 h 1469"/>
                <a:gd name="connsiteX259" fmla="*/ 215 w 2427"/>
                <a:gd name="connsiteY259" fmla="*/ 671 h 1469"/>
                <a:gd name="connsiteX260" fmla="*/ 194 w 2427"/>
                <a:gd name="connsiteY260" fmla="*/ 681 h 1469"/>
                <a:gd name="connsiteX261" fmla="*/ 173 w 2427"/>
                <a:gd name="connsiteY261" fmla="*/ 692 h 1469"/>
                <a:gd name="connsiteX262" fmla="*/ 153 w 2427"/>
                <a:gd name="connsiteY262" fmla="*/ 702 h 1469"/>
                <a:gd name="connsiteX263" fmla="*/ 134 w 2427"/>
                <a:gd name="connsiteY263" fmla="*/ 714 h 1469"/>
                <a:gd name="connsiteX264" fmla="*/ 116 w 2427"/>
                <a:gd name="connsiteY264" fmla="*/ 726 h 1469"/>
                <a:gd name="connsiteX265" fmla="*/ 98 w 2427"/>
                <a:gd name="connsiteY265" fmla="*/ 737 h 1469"/>
                <a:gd name="connsiteX266" fmla="*/ 82 w 2427"/>
                <a:gd name="connsiteY266" fmla="*/ 749 h 1469"/>
                <a:gd name="connsiteX267" fmla="*/ 67 w 2427"/>
                <a:gd name="connsiteY267" fmla="*/ 762 h 1469"/>
                <a:gd name="connsiteX268" fmla="*/ 53 w 2427"/>
                <a:gd name="connsiteY268" fmla="*/ 774 h 1469"/>
                <a:gd name="connsiteX269" fmla="*/ 40 w 2427"/>
                <a:gd name="connsiteY269" fmla="*/ 787 h 1469"/>
                <a:gd name="connsiteX270" fmla="*/ 27 w 2427"/>
                <a:gd name="connsiteY270" fmla="*/ 799 h 1469"/>
                <a:gd name="connsiteX271" fmla="*/ 8 w 2427"/>
                <a:gd name="connsiteY271" fmla="*/ 836 h 1469"/>
                <a:gd name="connsiteX272" fmla="*/ 0 w 2427"/>
                <a:gd name="connsiteY272" fmla="*/ 882 h 1469"/>
                <a:gd name="connsiteX273" fmla="*/ 0 w 2427"/>
                <a:gd name="connsiteY273" fmla="*/ 927 h 1469"/>
                <a:gd name="connsiteX274" fmla="*/ 1 w 2427"/>
                <a:gd name="connsiteY274" fmla="*/ 958 h 1469"/>
                <a:gd name="connsiteX275" fmla="*/ 4 w 2427"/>
                <a:gd name="connsiteY275" fmla="*/ 983 h 1469"/>
                <a:gd name="connsiteX276" fmla="*/ 8 w 2427"/>
                <a:gd name="connsiteY276" fmla="*/ 1009 h 1469"/>
                <a:gd name="connsiteX277" fmla="*/ 14 w 2427"/>
                <a:gd name="connsiteY277" fmla="*/ 1034 h 1469"/>
                <a:gd name="connsiteX278" fmla="*/ 21 w 2427"/>
                <a:gd name="connsiteY278" fmla="*/ 1059 h 1469"/>
                <a:gd name="connsiteX279" fmla="*/ 29 w 2427"/>
                <a:gd name="connsiteY279" fmla="*/ 1082 h 1469"/>
                <a:gd name="connsiteX280" fmla="*/ 40 w 2427"/>
                <a:gd name="connsiteY280" fmla="*/ 1103 h 1469"/>
                <a:gd name="connsiteX281" fmla="*/ 51 w 2427"/>
                <a:gd name="connsiteY281" fmla="*/ 1122 h 1469"/>
                <a:gd name="connsiteX282" fmla="*/ 64 w 2427"/>
                <a:gd name="connsiteY282" fmla="*/ 1136 h 1469"/>
                <a:gd name="connsiteX283" fmla="*/ 81 w 2427"/>
                <a:gd name="connsiteY283" fmla="*/ 1149 h 1469"/>
                <a:gd name="connsiteX284" fmla="*/ 98 w 2427"/>
                <a:gd name="connsiteY284" fmla="*/ 1162 h 1469"/>
                <a:gd name="connsiteX285" fmla="*/ 118 w 2427"/>
                <a:gd name="connsiteY285" fmla="*/ 1173 h 1469"/>
                <a:gd name="connsiteX286" fmla="*/ 138 w 2427"/>
                <a:gd name="connsiteY286" fmla="*/ 1184 h 1469"/>
                <a:gd name="connsiteX287" fmla="*/ 160 w 2427"/>
                <a:gd name="connsiteY287" fmla="*/ 1193 h 1469"/>
                <a:gd name="connsiteX288" fmla="*/ 184 w 2427"/>
                <a:gd name="connsiteY288" fmla="*/ 1203 h 1469"/>
                <a:gd name="connsiteX289" fmla="*/ 208 w 2427"/>
                <a:gd name="connsiteY289" fmla="*/ 1211 h 1469"/>
                <a:gd name="connsiteX290" fmla="*/ 234 w 2427"/>
                <a:gd name="connsiteY290" fmla="*/ 1218 h 1469"/>
                <a:gd name="connsiteX291" fmla="*/ 242 w 2427"/>
                <a:gd name="connsiteY291" fmla="*/ 1239 h 1469"/>
                <a:gd name="connsiteX292" fmla="*/ 250 w 2427"/>
                <a:gd name="connsiteY292" fmla="*/ 1259 h 1469"/>
                <a:gd name="connsiteX293" fmla="*/ 261 w 2427"/>
                <a:gd name="connsiteY293" fmla="*/ 1279 h 1469"/>
                <a:gd name="connsiteX294" fmla="*/ 272 w 2427"/>
                <a:gd name="connsiteY294" fmla="*/ 1298 h 1469"/>
                <a:gd name="connsiteX295" fmla="*/ 285 w 2427"/>
                <a:gd name="connsiteY295" fmla="*/ 1317 h 1469"/>
                <a:gd name="connsiteX296" fmla="*/ 298 w 2427"/>
                <a:gd name="connsiteY296" fmla="*/ 1335 h 1469"/>
                <a:gd name="connsiteX297" fmla="*/ 313 w 2427"/>
                <a:gd name="connsiteY297" fmla="*/ 1352 h 1469"/>
                <a:gd name="connsiteX298" fmla="*/ 330 w 2427"/>
                <a:gd name="connsiteY298" fmla="*/ 1368 h 1469"/>
                <a:gd name="connsiteX299" fmla="*/ 342 w 2427"/>
                <a:gd name="connsiteY299" fmla="*/ 1380 h 1469"/>
                <a:gd name="connsiteX300" fmla="*/ 357 w 2427"/>
                <a:gd name="connsiteY300" fmla="*/ 1392 h 1469"/>
                <a:gd name="connsiteX301" fmla="*/ 371 w 2427"/>
                <a:gd name="connsiteY301" fmla="*/ 1402 h 1469"/>
                <a:gd name="connsiteX302" fmla="*/ 385 w 2427"/>
                <a:gd name="connsiteY302" fmla="*/ 1412 h 1469"/>
                <a:gd name="connsiteX303" fmla="*/ 400 w 2427"/>
                <a:gd name="connsiteY303" fmla="*/ 1421 h 1469"/>
                <a:gd name="connsiteX304" fmla="*/ 415 w 2427"/>
                <a:gd name="connsiteY304" fmla="*/ 1429 h 1469"/>
                <a:gd name="connsiteX305" fmla="*/ 430 w 2427"/>
                <a:gd name="connsiteY305" fmla="*/ 1436 h 1469"/>
                <a:gd name="connsiteX306" fmla="*/ 447 w 2427"/>
                <a:gd name="connsiteY306" fmla="*/ 1443 h 1469"/>
                <a:gd name="connsiteX307" fmla="*/ 462 w 2427"/>
                <a:gd name="connsiteY307" fmla="*/ 1449 h 1469"/>
                <a:gd name="connsiteX308" fmla="*/ 478 w 2427"/>
                <a:gd name="connsiteY308" fmla="*/ 1455 h 1469"/>
                <a:gd name="connsiteX309" fmla="*/ 494 w 2427"/>
                <a:gd name="connsiteY309" fmla="*/ 1458 h 1469"/>
                <a:gd name="connsiteX310" fmla="*/ 512 w 2427"/>
                <a:gd name="connsiteY310" fmla="*/ 1462 h 1469"/>
                <a:gd name="connsiteX311" fmla="*/ 528 w 2427"/>
                <a:gd name="connsiteY311" fmla="*/ 1465 h 1469"/>
                <a:gd name="connsiteX312" fmla="*/ 546 w 2427"/>
                <a:gd name="connsiteY312" fmla="*/ 1468 h 1469"/>
                <a:gd name="connsiteX313" fmla="*/ 562 w 2427"/>
                <a:gd name="connsiteY313" fmla="*/ 1469 h 1469"/>
                <a:gd name="connsiteX314" fmla="*/ 580 w 2427"/>
                <a:gd name="connsiteY314" fmla="*/ 1469 h 1469"/>
                <a:gd name="connsiteX315" fmla="*/ 597 w 2427"/>
                <a:gd name="connsiteY315" fmla="*/ 1469 h 1469"/>
                <a:gd name="connsiteX316" fmla="*/ 614 w 2427"/>
                <a:gd name="connsiteY316" fmla="*/ 1468 h 1469"/>
                <a:gd name="connsiteX317" fmla="*/ 631 w 2427"/>
                <a:gd name="connsiteY317" fmla="*/ 1465 h 1469"/>
                <a:gd name="connsiteX318" fmla="*/ 648 w 2427"/>
                <a:gd name="connsiteY318" fmla="*/ 1462 h 1469"/>
                <a:gd name="connsiteX319" fmla="*/ 664 w 2427"/>
                <a:gd name="connsiteY319" fmla="*/ 1458 h 1469"/>
                <a:gd name="connsiteX320" fmla="*/ 679 w 2427"/>
                <a:gd name="connsiteY320" fmla="*/ 1455 h 1469"/>
                <a:gd name="connsiteX321" fmla="*/ 695 w 2427"/>
                <a:gd name="connsiteY321" fmla="*/ 1449 h 1469"/>
                <a:gd name="connsiteX322" fmla="*/ 711 w 2427"/>
                <a:gd name="connsiteY322" fmla="*/ 1443 h 1469"/>
                <a:gd name="connsiteX323" fmla="*/ 726 w 2427"/>
                <a:gd name="connsiteY323" fmla="*/ 1436 h 1469"/>
                <a:gd name="connsiteX324" fmla="*/ 740 w 2427"/>
                <a:gd name="connsiteY324" fmla="*/ 1429 h 1469"/>
                <a:gd name="connsiteX325" fmla="*/ 754 w 2427"/>
                <a:gd name="connsiteY325" fmla="*/ 1421 h 1469"/>
                <a:gd name="connsiteX326" fmla="*/ 768 w 2427"/>
                <a:gd name="connsiteY326" fmla="*/ 1412 h 1469"/>
                <a:gd name="connsiteX327" fmla="*/ 781 w 2427"/>
                <a:gd name="connsiteY327" fmla="*/ 1402 h 1469"/>
                <a:gd name="connsiteX328" fmla="*/ 794 w 2427"/>
                <a:gd name="connsiteY328" fmla="*/ 1392 h 1469"/>
                <a:gd name="connsiteX329" fmla="*/ 807 w 2427"/>
                <a:gd name="connsiteY329" fmla="*/ 1380 h 1469"/>
                <a:gd name="connsiteX330" fmla="*/ 818 w 2427"/>
                <a:gd name="connsiteY330" fmla="*/ 1368 h 1469"/>
                <a:gd name="connsiteX331" fmla="*/ 830 w 2427"/>
                <a:gd name="connsiteY331" fmla="*/ 1356 h 1469"/>
                <a:gd name="connsiteX332" fmla="*/ 842 w 2427"/>
                <a:gd name="connsiteY332" fmla="*/ 1342 h 1469"/>
                <a:gd name="connsiteX333" fmla="*/ 851 w 2427"/>
                <a:gd name="connsiteY333" fmla="*/ 1326 h 1469"/>
                <a:gd name="connsiteX334" fmla="*/ 861 w 2427"/>
                <a:gd name="connsiteY334" fmla="*/ 1311 h 1469"/>
                <a:gd name="connsiteX335" fmla="*/ 870 w 2427"/>
                <a:gd name="connsiteY335" fmla="*/ 1296 h 1469"/>
                <a:gd name="connsiteX336" fmla="*/ 877 w 2427"/>
                <a:gd name="connsiteY336" fmla="*/ 1281 h 1469"/>
                <a:gd name="connsiteX337" fmla="*/ 884 w 2427"/>
                <a:gd name="connsiteY337" fmla="*/ 1264 h 1469"/>
                <a:gd name="connsiteX338" fmla="*/ 889 w 2427"/>
                <a:gd name="connsiteY338" fmla="*/ 1248 h 1469"/>
                <a:gd name="connsiteX339" fmla="*/ 908 w 2427"/>
                <a:gd name="connsiteY339" fmla="*/ 1248 h 1469"/>
                <a:gd name="connsiteX340" fmla="*/ 927 w 2427"/>
                <a:gd name="connsiteY340" fmla="*/ 1247 h 1469"/>
                <a:gd name="connsiteX341" fmla="*/ 946 w 2427"/>
                <a:gd name="connsiteY341" fmla="*/ 1247 h 1469"/>
                <a:gd name="connsiteX342" fmla="*/ 964 w 2427"/>
                <a:gd name="connsiteY342" fmla="*/ 1247 h 1469"/>
                <a:gd name="connsiteX343" fmla="*/ 983 w 2427"/>
                <a:gd name="connsiteY343" fmla="*/ 1246 h 1469"/>
                <a:gd name="connsiteX344" fmla="*/ 1002 w 2427"/>
                <a:gd name="connsiteY344" fmla="*/ 1246 h 1469"/>
                <a:gd name="connsiteX345" fmla="*/ 1020 w 2427"/>
                <a:gd name="connsiteY345" fmla="*/ 1246 h 1469"/>
                <a:gd name="connsiteX346" fmla="*/ 1039 w 2427"/>
                <a:gd name="connsiteY346" fmla="*/ 1245 h 1469"/>
                <a:gd name="connsiteX347" fmla="*/ 1058 w 2427"/>
                <a:gd name="connsiteY347" fmla="*/ 1245 h 1469"/>
                <a:gd name="connsiteX348" fmla="*/ 1078 w 2427"/>
                <a:gd name="connsiteY348" fmla="*/ 1245 h 1469"/>
                <a:gd name="connsiteX349" fmla="*/ 1096 w 2427"/>
                <a:gd name="connsiteY349" fmla="*/ 1245 h 1469"/>
                <a:gd name="connsiteX350" fmla="*/ 1116 w 2427"/>
                <a:gd name="connsiteY350" fmla="*/ 1243 h 1469"/>
                <a:gd name="connsiteX351" fmla="*/ 1135 w 2427"/>
                <a:gd name="connsiteY351" fmla="*/ 1243 h 1469"/>
                <a:gd name="connsiteX352" fmla="*/ 1155 w 2427"/>
                <a:gd name="connsiteY352" fmla="*/ 1243 h 1469"/>
                <a:gd name="connsiteX353" fmla="*/ 1174 w 2427"/>
                <a:gd name="connsiteY353" fmla="*/ 1243 h 1469"/>
                <a:gd name="connsiteX354" fmla="*/ 1193 w 2427"/>
                <a:gd name="connsiteY354" fmla="*/ 1243 h 1469"/>
                <a:gd name="connsiteX355" fmla="*/ 1214 w 2427"/>
                <a:gd name="connsiteY355" fmla="*/ 1243 h 1469"/>
                <a:gd name="connsiteX356" fmla="*/ 1235 w 2427"/>
                <a:gd name="connsiteY356" fmla="*/ 1243 h 1469"/>
                <a:gd name="connsiteX357" fmla="*/ 1257 w 2427"/>
                <a:gd name="connsiteY357" fmla="*/ 1243 h 1469"/>
                <a:gd name="connsiteX358" fmla="*/ 1278 w 2427"/>
                <a:gd name="connsiteY358" fmla="*/ 1245 h 1469"/>
                <a:gd name="connsiteX359" fmla="*/ 1299 w 2427"/>
                <a:gd name="connsiteY359" fmla="*/ 1245 h 1469"/>
                <a:gd name="connsiteX360" fmla="*/ 1320 w 2427"/>
                <a:gd name="connsiteY360" fmla="*/ 1245 h 1469"/>
                <a:gd name="connsiteX361" fmla="*/ 1339 w 2427"/>
                <a:gd name="connsiteY361" fmla="*/ 1246 h 1469"/>
                <a:gd name="connsiteX362" fmla="*/ 1361 w 2427"/>
                <a:gd name="connsiteY362" fmla="*/ 1246 h 1469"/>
                <a:gd name="connsiteX363" fmla="*/ 1380 w 2427"/>
                <a:gd name="connsiteY363" fmla="*/ 1247 h 1469"/>
                <a:gd name="connsiteX364" fmla="*/ 1401 w 2427"/>
                <a:gd name="connsiteY364" fmla="*/ 1248 h 1469"/>
                <a:gd name="connsiteX365" fmla="*/ 1421 w 2427"/>
                <a:gd name="connsiteY365" fmla="*/ 1248 h 1469"/>
                <a:gd name="connsiteX366" fmla="*/ 1441 w 2427"/>
                <a:gd name="connsiteY366" fmla="*/ 1249 h 1469"/>
                <a:gd name="connsiteX367" fmla="*/ 1461 w 2427"/>
                <a:gd name="connsiteY367" fmla="*/ 1250 h 1469"/>
                <a:gd name="connsiteX368" fmla="*/ 1481 w 2427"/>
                <a:gd name="connsiteY368" fmla="*/ 1252 h 1469"/>
                <a:gd name="connsiteX369" fmla="*/ 1501 w 2427"/>
                <a:gd name="connsiteY369" fmla="*/ 1252 h 1469"/>
                <a:gd name="connsiteX370" fmla="*/ 1521 w 2427"/>
                <a:gd name="connsiteY370" fmla="*/ 1253 h 1469"/>
                <a:gd name="connsiteX371" fmla="*/ 1496 w 2427"/>
                <a:gd name="connsiteY371" fmla="*/ 1203 h 1469"/>
                <a:gd name="connsiteX372" fmla="*/ 1449 w 2427"/>
                <a:gd name="connsiteY372" fmla="*/ 1203 h 1469"/>
                <a:gd name="connsiteX373" fmla="*/ 1412 w 2427"/>
                <a:gd name="connsiteY373" fmla="*/ 1158 h 1469"/>
                <a:gd name="connsiteX374" fmla="*/ 1421 w 2427"/>
                <a:gd name="connsiteY374" fmla="*/ 1134 h 1469"/>
                <a:gd name="connsiteX375" fmla="*/ 1431 w 2427"/>
                <a:gd name="connsiteY375" fmla="*/ 1104 h 1469"/>
                <a:gd name="connsiteX376" fmla="*/ 1427 w 2427"/>
                <a:gd name="connsiteY376" fmla="*/ 1098 h 1469"/>
                <a:gd name="connsiteX377" fmla="*/ 1475 w 2427"/>
                <a:gd name="connsiteY377" fmla="*/ 1053 h 1469"/>
                <a:gd name="connsiteX378" fmla="*/ 1425 w 2427"/>
                <a:gd name="connsiteY378" fmla="*/ 1050 h 1469"/>
                <a:gd name="connsiteX379" fmla="*/ 1487 w 2427"/>
                <a:gd name="connsiteY379" fmla="*/ 891 h 1469"/>
                <a:gd name="connsiteX380" fmla="*/ 1538 w 2427"/>
                <a:gd name="connsiteY380" fmla="*/ 843 h 1469"/>
                <a:gd name="connsiteX381" fmla="*/ 1570 w 2427"/>
                <a:gd name="connsiteY381" fmla="*/ 795 h 1469"/>
                <a:gd name="connsiteX382" fmla="*/ 1629 w 2427"/>
                <a:gd name="connsiteY382" fmla="*/ 762 h 1469"/>
                <a:gd name="connsiteX383" fmla="*/ 1632 w 2427"/>
                <a:gd name="connsiteY383" fmla="*/ 804 h 1469"/>
                <a:gd name="connsiteX384" fmla="*/ 1643 w 2427"/>
                <a:gd name="connsiteY384" fmla="*/ 772 h 1469"/>
                <a:gd name="connsiteX385" fmla="*/ 1657 w 2427"/>
                <a:gd name="connsiteY385" fmla="*/ 782 h 1469"/>
                <a:gd name="connsiteX386" fmla="*/ 1673 w 2427"/>
                <a:gd name="connsiteY386" fmla="*/ 791 h 1469"/>
                <a:gd name="connsiteX387" fmla="*/ 1688 w 2427"/>
                <a:gd name="connsiteY387" fmla="*/ 754 h 1469"/>
                <a:gd name="connsiteX388" fmla="*/ 1703 w 2427"/>
                <a:gd name="connsiteY388" fmla="*/ 761 h 1469"/>
                <a:gd name="connsiteX389" fmla="*/ 1704 w 2427"/>
                <a:gd name="connsiteY389" fmla="*/ 720 h 1469"/>
                <a:gd name="connsiteX390" fmla="*/ 1701 w 2427"/>
                <a:gd name="connsiteY390" fmla="*/ 765 h 1469"/>
                <a:gd name="connsiteX391" fmla="*/ 1719 w 2427"/>
                <a:gd name="connsiteY391" fmla="*/ 723 h 1469"/>
                <a:gd name="connsiteX392" fmla="*/ 1735 w 2427"/>
                <a:gd name="connsiteY392" fmla="*/ 774 h 1469"/>
                <a:gd name="connsiteX393" fmla="*/ 1731 w 2427"/>
                <a:gd name="connsiteY393" fmla="*/ 726 h 1469"/>
                <a:gd name="connsiteX394" fmla="*/ 1731 w 2427"/>
                <a:gd name="connsiteY394" fmla="*/ 735 h 1469"/>
                <a:gd name="connsiteX395" fmla="*/ 1743 w 2427"/>
                <a:gd name="connsiteY395" fmla="*/ 738 h 1469"/>
                <a:gd name="connsiteX396" fmla="*/ 1755 w 2427"/>
                <a:gd name="connsiteY396" fmla="*/ 774 h 1469"/>
                <a:gd name="connsiteX397" fmla="*/ 1664 w 2427"/>
                <a:gd name="connsiteY397" fmla="*/ 732 h 1469"/>
                <a:gd name="connsiteX398" fmla="*/ 1659 w 2427"/>
                <a:gd name="connsiteY398" fmla="*/ 774 h 1469"/>
                <a:gd name="connsiteX399" fmla="*/ 1707 w 2427"/>
                <a:gd name="connsiteY399" fmla="*/ 738 h 1469"/>
                <a:gd name="connsiteX400" fmla="*/ 1743 w 2427"/>
                <a:gd name="connsiteY400" fmla="*/ 762 h 1469"/>
                <a:gd name="connsiteX401" fmla="*/ 1752 w 2427"/>
                <a:gd name="connsiteY401" fmla="*/ 729 h 1469"/>
                <a:gd name="connsiteX402" fmla="*/ 1836 w 2427"/>
                <a:gd name="connsiteY402" fmla="*/ 747 h 1469"/>
                <a:gd name="connsiteX403" fmla="*/ 1707 w 2427"/>
                <a:gd name="connsiteY403" fmla="*/ 741 h 1469"/>
                <a:gd name="connsiteX404" fmla="*/ 1722 w 2427"/>
                <a:gd name="connsiteY404" fmla="*/ 738 h 1469"/>
                <a:gd name="connsiteX405" fmla="*/ 1857 w 2427"/>
                <a:gd name="connsiteY405" fmla="*/ 735 h 1469"/>
                <a:gd name="connsiteX406" fmla="*/ 1830 w 2427"/>
                <a:gd name="connsiteY406" fmla="*/ 697 h 1469"/>
                <a:gd name="connsiteX407" fmla="*/ 2013 w 2427"/>
                <a:gd name="connsiteY407" fmla="*/ 780 h 1469"/>
                <a:gd name="connsiteX408" fmla="*/ 1920 w 2427"/>
                <a:gd name="connsiteY408" fmla="*/ 774 h 1469"/>
                <a:gd name="connsiteX409" fmla="*/ 1830 w 2427"/>
                <a:gd name="connsiteY409" fmla="*/ 741 h 1469"/>
                <a:gd name="connsiteX410" fmla="*/ 1796 w 2427"/>
                <a:gd name="connsiteY410" fmla="*/ 738 h 1469"/>
                <a:gd name="connsiteX411" fmla="*/ 1797 w 2427"/>
                <a:gd name="connsiteY411" fmla="*/ 738 h 1469"/>
                <a:gd name="connsiteX412" fmla="*/ 1729 w 2427"/>
                <a:gd name="connsiteY412" fmla="*/ 703 h 1469"/>
                <a:gd name="connsiteX413" fmla="*/ 1791 w 2427"/>
                <a:gd name="connsiteY413" fmla="*/ 708 h 1469"/>
                <a:gd name="connsiteX414" fmla="*/ 1583 w 2427"/>
                <a:gd name="connsiteY414" fmla="*/ 794 h 1469"/>
                <a:gd name="connsiteX415" fmla="*/ 1735 w 2427"/>
                <a:gd name="connsiteY415" fmla="*/ 749 h 1469"/>
                <a:gd name="connsiteX416" fmla="*/ 1392 w 2427"/>
                <a:gd name="connsiteY416" fmla="*/ 973 h 1469"/>
                <a:gd name="connsiteX417" fmla="*/ 1454 w 2427"/>
                <a:gd name="connsiteY417" fmla="*/ 925 h 1469"/>
                <a:gd name="connsiteX418" fmla="*/ 1542 w 2427"/>
                <a:gd name="connsiteY418" fmla="*/ 915 h 1469"/>
                <a:gd name="connsiteX419" fmla="*/ 1410 w 2427"/>
                <a:gd name="connsiteY419" fmla="*/ 840 h 1469"/>
                <a:gd name="connsiteX420" fmla="*/ 1494 w 2427"/>
                <a:gd name="connsiteY420" fmla="*/ 1011 h 1469"/>
                <a:gd name="connsiteX421" fmla="*/ 1416 w 2427"/>
                <a:gd name="connsiteY421" fmla="*/ 879 h 1469"/>
                <a:gd name="connsiteX422" fmla="*/ 1401 w 2427"/>
                <a:gd name="connsiteY422" fmla="*/ 837 h 1469"/>
                <a:gd name="connsiteX423" fmla="*/ 1454 w 2427"/>
                <a:gd name="connsiteY423" fmla="*/ 840 h 1469"/>
                <a:gd name="connsiteX424" fmla="*/ 1454 w 2427"/>
                <a:gd name="connsiteY424" fmla="*/ 918 h 1469"/>
                <a:gd name="connsiteX425" fmla="*/ 1380 w 2427"/>
                <a:gd name="connsiteY425" fmla="*/ 967 h 1469"/>
                <a:gd name="connsiteX426" fmla="*/ 1436 w 2427"/>
                <a:gd name="connsiteY42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915 h 1469"/>
                <a:gd name="connsiteX29" fmla="*/ 2229 w 2427"/>
                <a:gd name="connsiteY29" fmla="*/ 870 h 1469"/>
                <a:gd name="connsiteX30" fmla="*/ 2184 w 2427"/>
                <a:gd name="connsiteY30" fmla="*/ 909 h 1469"/>
                <a:gd name="connsiteX31" fmla="*/ 2163 w 2427"/>
                <a:gd name="connsiteY31" fmla="*/ 913 h 1469"/>
                <a:gd name="connsiteX32" fmla="*/ 2217 w 2427"/>
                <a:gd name="connsiteY32" fmla="*/ 948 h 1469"/>
                <a:gd name="connsiteX33" fmla="*/ 2194 w 2427"/>
                <a:gd name="connsiteY33" fmla="*/ 1057 h 1469"/>
                <a:gd name="connsiteX34" fmla="*/ 2203 w 2427"/>
                <a:gd name="connsiteY34" fmla="*/ 903 h 1469"/>
                <a:gd name="connsiteX35" fmla="*/ 2205 w 2427"/>
                <a:gd name="connsiteY35" fmla="*/ 947 h 1469"/>
                <a:gd name="connsiteX36" fmla="*/ 2158 w 2427"/>
                <a:gd name="connsiteY36" fmla="*/ 996 h 1469"/>
                <a:gd name="connsiteX37" fmla="*/ 2160 w 2427"/>
                <a:gd name="connsiteY37" fmla="*/ 949 h 1469"/>
                <a:gd name="connsiteX38" fmla="*/ 2166 w 2427"/>
                <a:gd name="connsiteY38" fmla="*/ 948 h 1469"/>
                <a:gd name="connsiteX39" fmla="*/ 2201 w 2427"/>
                <a:gd name="connsiteY39" fmla="*/ 996 h 1469"/>
                <a:gd name="connsiteX40" fmla="*/ 2205 w 2427"/>
                <a:gd name="connsiteY40" fmla="*/ 902 h 1469"/>
                <a:gd name="connsiteX41" fmla="*/ 2205 w 2427"/>
                <a:gd name="connsiteY41" fmla="*/ 948 h 1469"/>
                <a:gd name="connsiteX42" fmla="*/ 2203 w 2427"/>
                <a:gd name="connsiteY42" fmla="*/ 1129 h 1469"/>
                <a:gd name="connsiteX43" fmla="*/ 2205 w 2427"/>
                <a:gd name="connsiteY43" fmla="*/ 1082 h 1469"/>
                <a:gd name="connsiteX44" fmla="*/ 2201 w 2427"/>
                <a:gd name="connsiteY44" fmla="*/ 1084 h 1469"/>
                <a:gd name="connsiteX45" fmla="*/ 2208 w 2427"/>
                <a:gd name="connsiteY45" fmla="*/ 1083 h 1469"/>
                <a:gd name="connsiteX46" fmla="*/ 2205 w 2427"/>
                <a:gd name="connsiteY46" fmla="*/ 1080 h 1469"/>
                <a:gd name="connsiteX47" fmla="*/ 2199 w 2427"/>
                <a:gd name="connsiteY47" fmla="*/ 1080 h 1469"/>
                <a:gd name="connsiteX48" fmla="*/ 2171 w 2427"/>
                <a:gd name="connsiteY48" fmla="*/ 1224 h 1469"/>
                <a:gd name="connsiteX49" fmla="*/ 2213 w 2427"/>
                <a:gd name="connsiteY49" fmla="*/ 1179 h 1469"/>
                <a:gd name="connsiteX50" fmla="*/ 2183 w 2427"/>
                <a:gd name="connsiteY50" fmla="*/ 1219 h 1469"/>
                <a:gd name="connsiteX51" fmla="*/ 2195 w 2427"/>
                <a:gd name="connsiteY51" fmla="*/ 1213 h 1469"/>
                <a:gd name="connsiteX52" fmla="*/ 2207 w 2427"/>
                <a:gd name="connsiteY52" fmla="*/ 1208 h 1469"/>
                <a:gd name="connsiteX53" fmla="*/ 2218 w 2427"/>
                <a:gd name="connsiteY53" fmla="*/ 1203 h 1469"/>
                <a:gd name="connsiteX54" fmla="*/ 2230 w 2427"/>
                <a:gd name="connsiteY54" fmla="*/ 1197 h 1469"/>
                <a:gd name="connsiteX55" fmla="*/ 2241 w 2427"/>
                <a:gd name="connsiteY55" fmla="*/ 1191 h 1469"/>
                <a:gd name="connsiteX56" fmla="*/ 2251 w 2427"/>
                <a:gd name="connsiteY56" fmla="*/ 1185 h 1469"/>
                <a:gd name="connsiteX57" fmla="*/ 2261 w 2427"/>
                <a:gd name="connsiteY57" fmla="*/ 1178 h 1469"/>
                <a:gd name="connsiteX58" fmla="*/ 2279 w 2427"/>
                <a:gd name="connsiteY58" fmla="*/ 1160 h 1469"/>
                <a:gd name="connsiteX59" fmla="*/ 2294 w 2427"/>
                <a:gd name="connsiteY59" fmla="*/ 1138 h 1469"/>
                <a:gd name="connsiteX60" fmla="*/ 2307 w 2427"/>
                <a:gd name="connsiteY60" fmla="*/ 1111 h 1469"/>
                <a:gd name="connsiteX61" fmla="*/ 2317 w 2427"/>
                <a:gd name="connsiteY61" fmla="*/ 1082 h 1469"/>
                <a:gd name="connsiteX62" fmla="*/ 2324 w 2427"/>
                <a:gd name="connsiteY62" fmla="*/ 1051 h 1469"/>
                <a:gd name="connsiteX63" fmla="*/ 2328 w 2427"/>
                <a:gd name="connsiteY63" fmla="*/ 1018 h 1469"/>
                <a:gd name="connsiteX64" fmla="*/ 2331 w 2427"/>
                <a:gd name="connsiteY64" fmla="*/ 985 h 1469"/>
                <a:gd name="connsiteX65" fmla="*/ 2331 w 2427"/>
                <a:gd name="connsiteY65" fmla="*/ 954 h 1469"/>
                <a:gd name="connsiteX66" fmla="*/ 2329 w 2427"/>
                <a:gd name="connsiteY66" fmla="*/ 927 h 1469"/>
                <a:gd name="connsiteX67" fmla="*/ 2327 w 2427"/>
                <a:gd name="connsiteY67" fmla="*/ 899 h 1469"/>
                <a:gd name="connsiteX68" fmla="*/ 2322 w 2427"/>
                <a:gd name="connsiteY68" fmla="*/ 871 h 1469"/>
                <a:gd name="connsiteX69" fmla="*/ 2315 w 2427"/>
                <a:gd name="connsiteY69" fmla="*/ 844 h 1469"/>
                <a:gd name="connsiteX70" fmla="*/ 2307 w 2427"/>
                <a:gd name="connsiteY70" fmla="*/ 819 h 1469"/>
                <a:gd name="connsiteX71" fmla="*/ 2297 w 2427"/>
                <a:gd name="connsiteY71" fmla="*/ 796 h 1469"/>
                <a:gd name="connsiteX72" fmla="*/ 2284 w 2427"/>
                <a:gd name="connsiteY72" fmla="*/ 777 h 1469"/>
                <a:gd name="connsiteX73" fmla="*/ 2269 w 2427"/>
                <a:gd name="connsiteY73" fmla="*/ 762 h 1469"/>
                <a:gd name="connsiteX74" fmla="*/ 2242 w 2427"/>
                <a:gd name="connsiteY74" fmla="*/ 743 h 1469"/>
                <a:gd name="connsiteX75" fmla="*/ 2213 w 2427"/>
                <a:gd name="connsiteY75" fmla="*/ 725 h 1469"/>
                <a:gd name="connsiteX76" fmla="*/ 2181 w 2427"/>
                <a:gd name="connsiteY76" fmla="*/ 706 h 1469"/>
                <a:gd name="connsiteX77" fmla="*/ 2147 w 2427"/>
                <a:gd name="connsiteY77" fmla="*/ 688 h 1469"/>
                <a:gd name="connsiteX78" fmla="*/ 2112 w 2427"/>
                <a:gd name="connsiteY78" fmla="*/ 672 h 1469"/>
                <a:gd name="connsiteX79" fmla="*/ 2074 w 2427"/>
                <a:gd name="connsiteY79" fmla="*/ 656 h 1469"/>
                <a:gd name="connsiteX80" fmla="*/ 2034 w 2427"/>
                <a:gd name="connsiteY80" fmla="*/ 640 h 1469"/>
                <a:gd name="connsiteX81" fmla="*/ 1993 w 2427"/>
                <a:gd name="connsiteY81" fmla="*/ 625 h 1469"/>
                <a:gd name="connsiteX82" fmla="*/ 1950 w 2427"/>
                <a:gd name="connsiteY82" fmla="*/ 611 h 1469"/>
                <a:gd name="connsiteX83" fmla="*/ 1904 w 2427"/>
                <a:gd name="connsiteY83" fmla="*/ 598 h 1469"/>
                <a:gd name="connsiteX84" fmla="*/ 1857 w 2427"/>
                <a:gd name="connsiteY84" fmla="*/ 585 h 1469"/>
                <a:gd name="connsiteX85" fmla="*/ 1808 w 2427"/>
                <a:gd name="connsiteY85" fmla="*/ 574 h 1469"/>
                <a:gd name="connsiteX86" fmla="*/ 1758 w 2427"/>
                <a:gd name="connsiteY86" fmla="*/ 563 h 1469"/>
                <a:gd name="connsiteX87" fmla="*/ 1707 w 2427"/>
                <a:gd name="connsiteY87" fmla="*/ 553 h 1469"/>
                <a:gd name="connsiteX88" fmla="*/ 1654 w 2427"/>
                <a:gd name="connsiteY88" fmla="*/ 543 h 1469"/>
                <a:gd name="connsiteX89" fmla="*/ 1599 w 2427"/>
                <a:gd name="connsiteY89" fmla="*/ 535 h 1469"/>
                <a:gd name="connsiteX90" fmla="*/ 1599 w 2427"/>
                <a:gd name="connsiteY90" fmla="*/ 535 h 1469"/>
                <a:gd name="connsiteX91" fmla="*/ 1595 w 2427"/>
                <a:gd name="connsiteY91" fmla="*/ 471 h 1469"/>
                <a:gd name="connsiteX92" fmla="*/ 1487 w 2427"/>
                <a:gd name="connsiteY92" fmla="*/ 471 h 1469"/>
                <a:gd name="connsiteX93" fmla="*/ 1496 w 2427"/>
                <a:gd name="connsiteY93" fmla="*/ 637 h 1469"/>
                <a:gd name="connsiteX94" fmla="*/ 1491 w 2427"/>
                <a:gd name="connsiteY94" fmla="*/ 638 h 1469"/>
                <a:gd name="connsiteX95" fmla="*/ 1487 w 2427"/>
                <a:gd name="connsiteY95" fmla="*/ 639 h 1469"/>
                <a:gd name="connsiteX96" fmla="*/ 1482 w 2427"/>
                <a:gd name="connsiteY96" fmla="*/ 640 h 1469"/>
                <a:gd name="connsiteX97" fmla="*/ 1477 w 2427"/>
                <a:gd name="connsiteY97" fmla="*/ 642 h 1469"/>
                <a:gd name="connsiteX98" fmla="*/ 1473 w 2427"/>
                <a:gd name="connsiteY98" fmla="*/ 644 h 1469"/>
                <a:gd name="connsiteX99" fmla="*/ 1468 w 2427"/>
                <a:gd name="connsiteY99" fmla="*/ 645 h 1469"/>
                <a:gd name="connsiteX100" fmla="*/ 1462 w 2427"/>
                <a:gd name="connsiteY100" fmla="*/ 646 h 1469"/>
                <a:gd name="connsiteX101" fmla="*/ 1458 w 2427"/>
                <a:gd name="connsiteY101" fmla="*/ 647 h 1469"/>
                <a:gd name="connsiteX102" fmla="*/ 1467 w 2427"/>
                <a:gd name="connsiteY102" fmla="*/ 643 h 1469"/>
                <a:gd name="connsiteX103" fmla="*/ 1418 w 2427"/>
                <a:gd name="connsiteY103" fmla="*/ 561 h 1469"/>
                <a:gd name="connsiteX104" fmla="*/ 1405 w 2427"/>
                <a:gd name="connsiteY104" fmla="*/ 452 h 1469"/>
                <a:gd name="connsiteX105" fmla="*/ 1417 w 2427"/>
                <a:gd name="connsiteY105" fmla="*/ 442 h 1469"/>
                <a:gd name="connsiteX106" fmla="*/ 1427 w 2427"/>
                <a:gd name="connsiteY106" fmla="*/ 430 h 1469"/>
                <a:gd name="connsiteX107" fmla="*/ 1438 w 2427"/>
                <a:gd name="connsiteY107" fmla="*/ 417 h 1469"/>
                <a:gd name="connsiteX108" fmla="*/ 1447 w 2427"/>
                <a:gd name="connsiteY108" fmla="*/ 403 h 1469"/>
                <a:gd name="connsiteX109" fmla="*/ 1456 w 2427"/>
                <a:gd name="connsiteY109" fmla="*/ 388 h 1469"/>
                <a:gd name="connsiteX110" fmla="*/ 1465 w 2427"/>
                <a:gd name="connsiteY110" fmla="*/ 372 h 1469"/>
                <a:gd name="connsiteX111" fmla="*/ 1472 w 2427"/>
                <a:gd name="connsiteY111" fmla="*/ 354 h 1469"/>
                <a:gd name="connsiteX112" fmla="*/ 1479 w 2427"/>
                <a:gd name="connsiteY112" fmla="*/ 337 h 1469"/>
                <a:gd name="connsiteX113" fmla="*/ 1487 w 2427"/>
                <a:gd name="connsiteY113" fmla="*/ 471 h 1469"/>
                <a:gd name="connsiteX114" fmla="*/ 1595 w 2427"/>
                <a:gd name="connsiteY114" fmla="*/ 471 h 1469"/>
                <a:gd name="connsiteX115" fmla="*/ 1585 w 2427"/>
                <a:gd name="connsiteY115" fmla="*/ 273 h 1469"/>
                <a:gd name="connsiteX116" fmla="*/ 1584 w 2427"/>
                <a:gd name="connsiteY116" fmla="*/ 265 h 1469"/>
                <a:gd name="connsiteX117" fmla="*/ 1580 w 2427"/>
                <a:gd name="connsiteY117" fmla="*/ 257 h 1469"/>
                <a:gd name="connsiteX118" fmla="*/ 1576 w 2427"/>
                <a:gd name="connsiteY118" fmla="*/ 250 h 1469"/>
                <a:gd name="connsiteX119" fmla="*/ 1570 w 2427"/>
                <a:gd name="connsiteY119" fmla="*/ 243 h 1469"/>
                <a:gd name="connsiteX120" fmla="*/ 1563 w 2427"/>
                <a:gd name="connsiteY120" fmla="*/ 237 h 1469"/>
                <a:gd name="connsiteX121" fmla="*/ 1556 w 2427"/>
                <a:gd name="connsiteY121" fmla="*/ 234 h 1469"/>
                <a:gd name="connsiteX122" fmla="*/ 1546 w 2427"/>
                <a:gd name="connsiteY122" fmla="*/ 231 h 1469"/>
                <a:gd name="connsiteX123" fmla="*/ 1538 w 2427"/>
                <a:gd name="connsiteY123" fmla="*/ 230 h 1469"/>
                <a:gd name="connsiteX124" fmla="*/ 1517 w 2427"/>
                <a:gd name="connsiteY124" fmla="*/ 230 h 1469"/>
                <a:gd name="connsiteX125" fmla="*/ 1511 w 2427"/>
                <a:gd name="connsiteY125" fmla="*/ 230 h 1469"/>
                <a:gd name="connsiteX126" fmla="*/ 1505 w 2427"/>
                <a:gd name="connsiteY126" fmla="*/ 231 h 1469"/>
                <a:gd name="connsiteX127" fmla="*/ 1501 w 2427"/>
                <a:gd name="connsiteY127" fmla="*/ 234 h 1469"/>
                <a:gd name="connsiteX128" fmla="*/ 1495 w 2427"/>
                <a:gd name="connsiteY128" fmla="*/ 236 h 1469"/>
                <a:gd name="connsiteX129" fmla="*/ 1495 w 2427"/>
                <a:gd name="connsiteY129" fmla="*/ 236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5 w 2427"/>
                <a:gd name="connsiteY132" fmla="*/ 235 h 1469"/>
                <a:gd name="connsiteX133" fmla="*/ 1493 w 2427"/>
                <a:gd name="connsiteY133" fmla="*/ 212 h 1469"/>
                <a:gd name="connsiteX134" fmla="*/ 1488 w 2427"/>
                <a:gd name="connsiteY134" fmla="*/ 188 h 1469"/>
                <a:gd name="connsiteX135" fmla="*/ 1481 w 2427"/>
                <a:gd name="connsiteY135" fmla="*/ 166 h 1469"/>
                <a:gd name="connsiteX136" fmla="*/ 1473 w 2427"/>
                <a:gd name="connsiteY136" fmla="*/ 145 h 1469"/>
                <a:gd name="connsiteX137" fmla="*/ 1462 w 2427"/>
                <a:gd name="connsiteY137" fmla="*/ 124 h 1469"/>
                <a:gd name="connsiteX138" fmla="*/ 1449 w 2427"/>
                <a:gd name="connsiteY138" fmla="*/ 105 h 1469"/>
                <a:gd name="connsiteX139" fmla="*/ 1434 w 2427"/>
                <a:gd name="connsiteY139" fmla="*/ 86 h 1469"/>
                <a:gd name="connsiteX140" fmla="*/ 1418 w 2427"/>
                <a:gd name="connsiteY140" fmla="*/ 69 h 1469"/>
                <a:gd name="connsiteX141" fmla="*/ 1399 w 2427"/>
                <a:gd name="connsiteY141" fmla="*/ 54 h 1469"/>
                <a:gd name="connsiteX142" fmla="*/ 1379 w 2427"/>
                <a:gd name="connsiteY142" fmla="*/ 40 h 1469"/>
                <a:gd name="connsiteX143" fmla="*/ 1359 w 2427"/>
                <a:gd name="connsiteY143" fmla="*/ 28 h 1469"/>
                <a:gd name="connsiteX144" fmla="*/ 1338 w 2427"/>
                <a:gd name="connsiteY144" fmla="*/ 18 h 1469"/>
                <a:gd name="connsiteX145" fmla="*/ 1316 w 2427"/>
                <a:gd name="connsiteY145" fmla="*/ 11 h 1469"/>
                <a:gd name="connsiteX146" fmla="*/ 1294 w 2427"/>
                <a:gd name="connsiteY146" fmla="*/ 5 h 1469"/>
                <a:gd name="connsiteX147" fmla="*/ 1271 w 2427"/>
                <a:gd name="connsiteY147" fmla="*/ 1 h 1469"/>
                <a:gd name="connsiteX148" fmla="*/ 1247 w 2427"/>
                <a:gd name="connsiteY148" fmla="*/ 0 h 1469"/>
                <a:gd name="connsiteX149" fmla="*/ 1225 w 2427"/>
                <a:gd name="connsiteY149" fmla="*/ 1 h 1469"/>
                <a:gd name="connsiteX150" fmla="*/ 1204 w 2427"/>
                <a:gd name="connsiteY150" fmla="*/ 4 h 1469"/>
                <a:gd name="connsiteX151" fmla="*/ 1183 w 2427"/>
                <a:gd name="connsiteY151" fmla="*/ 9 h 1469"/>
                <a:gd name="connsiteX152" fmla="*/ 1163 w 2427"/>
                <a:gd name="connsiteY152" fmla="*/ 15 h 1469"/>
                <a:gd name="connsiteX153" fmla="*/ 1144 w 2427"/>
                <a:gd name="connsiteY153" fmla="*/ 25 h 1469"/>
                <a:gd name="connsiteX154" fmla="*/ 1127 w 2427"/>
                <a:gd name="connsiteY154" fmla="*/ 34 h 1469"/>
                <a:gd name="connsiteX155" fmla="*/ 1110 w 2427"/>
                <a:gd name="connsiteY155" fmla="*/ 46 h 1469"/>
                <a:gd name="connsiteX156" fmla="*/ 1095 w 2427"/>
                <a:gd name="connsiteY156" fmla="*/ 60 h 1469"/>
                <a:gd name="connsiteX157" fmla="*/ 1080 w 2427"/>
                <a:gd name="connsiteY157" fmla="*/ 74 h 1469"/>
                <a:gd name="connsiteX158" fmla="*/ 1068 w 2427"/>
                <a:gd name="connsiteY158" fmla="*/ 90 h 1469"/>
                <a:gd name="connsiteX159" fmla="*/ 1057 w 2427"/>
                <a:gd name="connsiteY159" fmla="*/ 106 h 1469"/>
                <a:gd name="connsiteX160" fmla="*/ 1047 w 2427"/>
                <a:gd name="connsiteY160" fmla="*/ 125 h 1469"/>
                <a:gd name="connsiteX161" fmla="*/ 1039 w 2427"/>
                <a:gd name="connsiteY161" fmla="*/ 144 h 1469"/>
                <a:gd name="connsiteX162" fmla="*/ 1033 w 2427"/>
                <a:gd name="connsiteY162" fmla="*/ 164 h 1469"/>
                <a:gd name="connsiteX163" fmla="*/ 1029 w 2427"/>
                <a:gd name="connsiteY163" fmla="*/ 185 h 1469"/>
                <a:gd name="connsiteX164" fmla="*/ 1026 w 2427"/>
                <a:gd name="connsiteY164" fmla="*/ 207 h 1469"/>
                <a:gd name="connsiteX165" fmla="*/ 1003 w 2427"/>
                <a:gd name="connsiteY165" fmla="*/ 227 h 1469"/>
                <a:gd name="connsiteX166" fmla="*/ 976 w 2427"/>
                <a:gd name="connsiteY166" fmla="*/ 251 h 1469"/>
                <a:gd name="connsiteX167" fmla="*/ 947 w 2427"/>
                <a:gd name="connsiteY167" fmla="*/ 279 h 1469"/>
                <a:gd name="connsiteX168" fmla="*/ 919 w 2427"/>
                <a:gd name="connsiteY168" fmla="*/ 309 h 1469"/>
                <a:gd name="connsiteX169" fmla="*/ 893 w 2427"/>
                <a:gd name="connsiteY169" fmla="*/ 338 h 1469"/>
                <a:gd name="connsiteX170" fmla="*/ 873 w 2427"/>
                <a:gd name="connsiteY170" fmla="*/ 366 h 1469"/>
                <a:gd name="connsiteX171" fmla="*/ 860 w 2427"/>
                <a:gd name="connsiteY171" fmla="*/ 391 h 1469"/>
                <a:gd name="connsiteX172" fmla="*/ 858 w 2427"/>
                <a:gd name="connsiteY172" fmla="*/ 414 h 1469"/>
                <a:gd name="connsiteX173" fmla="*/ 860 w 2427"/>
                <a:gd name="connsiteY173" fmla="*/ 422 h 1469"/>
                <a:gd name="connsiteX174" fmla="*/ 864 w 2427"/>
                <a:gd name="connsiteY174" fmla="*/ 429 h 1469"/>
                <a:gd name="connsiteX175" fmla="*/ 870 w 2427"/>
                <a:gd name="connsiteY175" fmla="*/ 435 h 1469"/>
                <a:gd name="connsiteX176" fmla="*/ 877 w 2427"/>
                <a:gd name="connsiteY176" fmla="*/ 439 h 1469"/>
                <a:gd name="connsiteX177" fmla="*/ 887 w 2427"/>
                <a:gd name="connsiteY177" fmla="*/ 444 h 1469"/>
                <a:gd name="connsiteX178" fmla="*/ 898 w 2427"/>
                <a:gd name="connsiteY178" fmla="*/ 449 h 1469"/>
                <a:gd name="connsiteX179" fmla="*/ 911 w 2427"/>
                <a:gd name="connsiteY179" fmla="*/ 452 h 1469"/>
                <a:gd name="connsiteX180" fmla="*/ 923 w 2427"/>
                <a:gd name="connsiteY180" fmla="*/ 456 h 1469"/>
                <a:gd name="connsiteX181" fmla="*/ 936 w 2427"/>
                <a:gd name="connsiteY181" fmla="*/ 459 h 1469"/>
                <a:gd name="connsiteX182" fmla="*/ 950 w 2427"/>
                <a:gd name="connsiteY182" fmla="*/ 462 h 1469"/>
                <a:gd name="connsiteX183" fmla="*/ 964 w 2427"/>
                <a:gd name="connsiteY183" fmla="*/ 465 h 1469"/>
                <a:gd name="connsiteX184" fmla="*/ 978 w 2427"/>
                <a:gd name="connsiteY184" fmla="*/ 466 h 1469"/>
                <a:gd name="connsiteX185" fmla="*/ 991 w 2427"/>
                <a:gd name="connsiteY185" fmla="*/ 469 h 1469"/>
                <a:gd name="connsiteX186" fmla="*/ 1005 w 2427"/>
                <a:gd name="connsiteY186" fmla="*/ 470 h 1469"/>
                <a:gd name="connsiteX187" fmla="*/ 1018 w 2427"/>
                <a:gd name="connsiteY187" fmla="*/ 472 h 1469"/>
                <a:gd name="connsiteX188" fmla="*/ 1030 w 2427"/>
                <a:gd name="connsiteY188" fmla="*/ 473 h 1469"/>
                <a:gd name="connsiteX189" fmla="*/ 1041 w 2427"/>
                <a:gd name="connsiteY189" fmla="*/ 473 h 1469"/>
                <a:gd name="connsiteX190" fmla="*/ 1052 w 2427"/>
                <a:gd name="connsiteY190" fmla="*/ 474 h 1469"/>
                <a:gd name="connsiteX191" fmla="*/ 1061 w 2427"/>
                <a:gd name="connsiteY191" fmla="*/ 476 h 1469"/>
                <a:gd name="connsiteX192" fmla="*/ 1069 w 2427"/>
                <a:gd name="connsiteY192" fmla="*/ 476 h 1469"/>
                <a:gd name="connsiteX193" fmla="*/ 1082 w 2427"/>
                <a:gd name="connsiteY193" fmla="*/ 589 h 1469"/>
                <a:gd name="connsiteX194" fmla="*/ 1082 w 2427"/>
                <a:gd name="connsiteY194" fmla="*/ 593 h 1469"/>
                <a:gd name="connsiteX195" fmla="*/ 1074 w 2427"/>
                <a:gd name="connsiteY195" fmla="*/ 590 h 1469"/>
                <a:gd name="connsiteX196" fmla="*/ 1067 w 2427"/>
                <a:gd name="connsiteY196" fmla="*/ 588 h 1469"/>
                <a:gd name="connsiteX197" fmla="*/ 1059 w 2427"/>
                <a:gd name="connsiteY197" fmla="*/ 588 h 1469"/>
                <a:gd name="connsiteX198" fmla="*/ 1051 w 2427"/>
                <a:gd name="connsiteY198" fmla="*/ 590 h 1469"/>
                <a:gd name="connsiteX199" fmla="*/ 1046 w 2427"/>
                <a:gd name="connsiteY199" fmla="*/ 591 h 1469"/>
                <a:gd name="connsiteX200" fmla="*/ 1043 w 2427"/>
                <a:gd name="connsiteY200" fmla="*/ 593 h 1469"/>
                <a:gd name="connsiteX201" fmla="*/ 1039 w 2427"/>
                <a:gd name="connsiteY201" fmla="*/ 594 h 1469"/>
                <a:gd name="connsiteX202" fmla="*/ 1037 w 2427"/>
                <a:gd name="connsiteY202" fmla="*/ 595 h 1469"/>
                <a:gd name="connsiteX203" fmla="*/ 969 w 2427"/>
                <a:gd name="connsiteY203" fmla="*/ 501 h 1469"/>
                <a:gd name="connsiteX204" fmla="*/ 968 w 2427"/>
                <a:gd name="connsiteY204" fmla="*/ 500 h 1469"/>
                <a:gd name="connsiteX205" fmla="*/ 963 w 2427"/>
                <a:gd name="connsiteY205" fmla="*/ 497 h 1469"/>
                <a:gd name="connsiteX206" fmla="*/ 957 w 2427"/>
                <a:gd name="connsiteY206" fmla="*/ 493 h 1469"/>
                <a:gd name="connsiteX207" fmla="*/ 951 w 2427"/>
                <a:gd name="connsiteY207" fmla="*/ 491 h 1469"/>
                <a:gd name="connsiteX208" fmla="*/ 943 w 2427"/>
                <a:gd name="connsiteY208" fmla="*/ 488 h 1469"/>
                <a:gd name="connsiteX209" fmla="*/ 936 w 2427"/>
                <a:gd name="connsiteY209" fmla="*/ 488 h 1469"/>
                <a:gd name="connsiteX210" fmla="*/ 928 w 2427"/>
                <a:gd name="connsiteY210" fmla="*/ 491 h 1469"/>
                <a:gd name="connsiteX211" fmla="*/ 920 w 2427"/>
                <a:gd name="connsiteY211" fmla="*/ 493 h 1469"/>
                <a:gd name="connsiteX212" fmla="*/ 912 w 2427"/>
                <a:gd name="connsiteY212" fmla="*/ 499 h 1469"/>
                <a:gd name="connsiteX213" fmla="*/ 900 w 2427"/>
                <a:gd name="connsiteY213" fmla="*/ 514 h 1469"/>
                <a:gd name="connsiteX214" fmla="*/ 897 w 2427"/>
                <a:gd name="connsiteY214" fmla="*/ 529 h 1469"/>
                <a:gd name="connsiteX215" fmla="*/ 899 w 2427"/>
                <a:gd name="connsiteY215" fmla="*/ 543 h 1469"/>
                <a:gd name="connsiteX216" fmla="*/ 904 w 2427"/>
                <a:gd name="connsiteY216" fmla="*/ 554 h 1469"/>
                <a:gd name="connsiteX217" fmla="*/ 906 w 2427"/>
                <a:gd name="connsiteY217" fmla="*/ 557 h 1469"/>
                <a:gd name="connsiteX218" fmla="*/ 912 w 2427"/>
                <a:gd name="connsiteY218" fmla="*/ 564 h 1469"/>
                <a:gd name="connsiteX219" fmla="*/ 920 w 2427"/>
                <a:gd name="connsiteY219" fmla="*/ 576 h 1469"/>
                <a:gd name="connsiteX220" fmla="*/ 930 w 2427"/>
                <a:gd name="connsiteY220" fmla="*/ 590 h 1469"/>
                <a:gd name="connsiteX221" fmla="*/ 941 w 2427"/>
                <a:gd name="connsiteY221" fmla="*/ 604 h 1469"/>
                <a:gd name="connsiteX222" fmla="*/ 953 w 2427"/>
                <a:gd name="connsiteY222" fmla="*/ 619 h 1469"/>
                <a:gd name="connsiteX223" fmla="*/ 962 w 2427"/>
                <a:gd name="connsiteY223" fmla="*/ 632 h 1469"/>
                <a:gd name="connsiteX224" fmla="*/ 970 w 2427"/>
                <a:gd name="connsiteY224" fmla="*/ 643 h 1469"/>
                <a:gd name="connsiteX225" fmla="*/ 944 w 2427"/>
                <a:gd name="connsiteY225" fmla="*/ 636 h 1469"/>
                <a:gd name="connsiteX226" fmla="*/ 922 w 2427"/>
                <a:gd name="connsiteY226" fmla="*/ 628 h 1469"/>
                <a:gd name="connsiteX227" fmla="*/ 902 w 2427"/>
                <a:gd name="connsiteY227" fmla="*/ 618 h 1469"/>
                <a:gd name="connsiteX228" fmla="*/ 886 w 2427"/>
                <a:gd name="connsiteY228" fmla="*/ 609 h 1469"/>
                <a:gd name="connsiteX229" fmla="*/ 873 w 2427"/>
                <a:gd name="connsiteY229" fmla="*/ 600 h 1469"/>
                <a:gd name="connsiteX230" fmla="*/ 863 w 2427"/>
                <a:gd name="connsiteY230" fmla="*/ 589 h 1469"/>
                <a:gd name="connsiteX231" fmla="*/ 857 w 2427"/>
                <a:gd name="connsiteY231" fmla="*/ 578 h 1469"/>
                <a:gd name="connsiteX232" fmla="*/ 854 w 2427"/>
                <a:gd name="connsiteY232" fmla="*/ 567 h 1469"/>
                <a:gd name="connsiteX233" fmla="*/ 853 w 2427"/>
                <a:gd name="connsiteY233" fmla="*/ 559 h 1469"/>
                <a:gd name="connsiteX234" fmla="*/ 853 w 2427"/>
                <a:gd name="connsiteY234" fmla="*/ 552 h 1469"/>
                <a:gd name="connsiteX235" fmla="*/ 853 w 2427"/>
                <a:gd name="connsiteY235" fmla="*/ 545 h 1469"/>
                <a:gd name="connsiteX236" fmla="*/ 854 w 2427"/>
                <a:gd name="connsiteY236" fmla="*/ 538 h 1469"/>
                <a:gd name="connsiteX237" fmla="*/ 856 w 2427"/>
                <a:gd name="connsiteY237" fmla="*/ 518 h 1469"/>
                <a:gd name="connsiteX238" fmla="*/ 837 w 2427"/>
                <a:gd name="connsiteY238" fmla="*/ 520 h 1469"/>
                <a:gd name="connsiteX239" fmla="*/ 802 w 2427"/>
                <a:gd name="connsiteY239" fmla="*/ 524 h 1469"/>
                <a:gd name="connsiteX240" fmla="*/ 767 w 2427"/>
                <a:gd name="connsiteY240" fmla="*/ 528 h 1469"/>
                <a:gd name="connsiteX241" fmla="*/ 732 w 2427"/>
                <a:gd name="connsiteY241" fmla="*/ 532 h 1469"/>
                <a:gd name="connsiteX242" fmla="*/ 698 w 2427"/>
                <a:gd name="connsiteY242" fmla="*/ 538 h 1469"/>
                <a:gd name="connsiteX243" fmla="*/ 664 w 2427"/>
                <a:gd name="connsiteY243" fmla="*/ 542 h 1469"/>
                <a:gd name="connsiteX244" fmla="*/ 631 w 2427"/>
                <a:gd name="connsiteY244" fmla="*/ 548 h 1469"/>
                <a:gd name="connsiteX245" fmla="*/ 600 w 2427"/>
                <a:gd name="connsiteY245" fmla="*/ 554 h 1469"/>
                <a:gd name="connsiteX246" fmla="*/ 567 w 2427"/>
                <a:gd name="connsiteY246" fmla="*/ 560 h 1469"/>
                <a:gd name="connsiteX247" fmla="*/ 537 w 2427"/>
                <a:gd name="connsiteY247" fmla="*/ 567 h 1469"/>
                <a:gd name="connsiteX248" fmla="*/ 506 w 2427"/>
                <a:gd name="connsiteY248" fmla="*/ 574 h 1469"/>
                <a:gd name="connsiteX249" fmla="*/ 476 w 2427"/>
                <a:gd name="connsiteY249" fmla="*/ 581 h 1469"/>
                <a:gd name="connsiteX250" fmla="*/ 447 w 2427"/>
                <a:gd name="connsiteY250" fmla="*/ 589 h 1469"/>
                <a:gd name="connsiteX251" fmla="*/ 417 w 2427"/>
                <a:gd name="connsiteY251" fmla="*/ 596 h 1469"/>
                <a:gd name="connsiteX252" fmla="*/ 390 w 2427"/>
                <a:gd name="connsiteY252" fmla="*/ 604 h 1469"/>
                <a:gd name="connsiteX253" fmla="*/ 362 w 2427"/>
                <a:gd name="connsiteY253" fmla="*/ 614 h 1469"/>
                <a:gd name="connsiteX254" fmla="*/ 337 w 2427"/>
                <a:gd name="connsiteY254" fmla="*/ 622 h 1469"/>
                <a:gd name="connsiteX255" fmla="*/ 311 w 2427"/>
                <a:gd name="connsiteY255" fmla="*/ 631 h 1469"/>
                <a:gd name="connsiteX256" fmla="*/ 285 w 2427"/>
                <a:gd name="connsiteY256" fmla="*/ 640 h 1469"/>
                <a:gd name="connsiteX257" fmla="*/ 262 w 2427"/>
                <a:gd name="connsiteY257" fmla="*/ 650 h 1469"/>
                <a:gd name="connsiteX258" fmla="*/ 238 w 2427"/>
                <a:gd name="connsiteY258" fmla="*/ 660 h 1469"/>
                <a:gd name="connsiteX259" fmla="*/ 215 w 2427"/>
                <a:gd name="connsiteY259" fmla="*/ 671 h 1469"/>
                <a:gd name="connsiteX260" fmla="*/ 194 w 2427"/>
                <a:gd name="connsiteY260" fmla="*/ 681 h 1469"/>
                <a:gd name="connsiteX261" fmla="*/ 173 w 2427"/>
                <a:gd name="connsiteY261" fmla="*/ 692 h 1469"/>
                <a:gd name="connsiteX262" fmla="*/ 153 w 2427"/>
                <a:gd name="connsiteY262" fmla="*/ 702 h 1469"/>
                <a:gd name="connsiteX263" fmla="*/ 134 w 2427"/>
                <a:gd name="connsiteY263" fmla="*/ 714 h 1469"/>
                <a:gd name="connsiteX264" fmla="*/ 116 w 2427"/>
                <a:gd name="connsiteY264" fmla="*/ 726 h 1469"/>
                <a:gd name="connsiteX265" fmla="*/ 98 w 2427"/>
                <a:gd name="connsiteY265" fmla="*/ 737 h 1469"/>
                <a:gd name="connsiteX266" fmla="*/ 82 w 2427"/>
                <a:gd name="connsiteY266" fmla="*/ 749 h 1469"/>
                <a:gd name="connsiteX267" fmla="*/ 67 w 2427"/>
                <a:gd name="connsiteY267" fmla="*/ 762 h 1469"/>
                <a:gd name="connsiteX268" fmla="*/ 53 w 2427"/>
                <a:gd name="connsiteY268" fmla="*/ 774 h 1469"/>
                <a:gd name="connsiteX269" fmla="*/ 40 w 2427"/>
                <a:gd name="connsiteY269" fmla="*/ 787 h 1469"/>
                <a:gd name="connsiteX270" fmla="*/ 27 w 2427"/>
                <a:gd name="connsiteY270" fmla="*/ 799 h 1469"/>
                <a:gd name="connsiteX271" fmla="*/ 8 w 2427"/>
                <a:gd name="connsiteY271" fmla="*/ 836 h 1469"/>
                <a:gd name="connsiteX272" fmla="*/ 0 w 2427"/>
                <a:gd name="connsiteY272" fmla="*/ 882 h 1469"/>
                <a:gd name="connsiteX273" fmla="*/ 0 w 2427"/>
                <a:gd name="connsiteY273" fmla="*/ 927 h 1469"/>
                <a:gd name="connsiteX274" fmla="*/ 1 w 2427"/>
                <a:gd name="connsiteY274" fmla="*/ 958 h 1469"/>
                <a:gd name="connsiteX275" fmla="*/ 4 w 2427"/>
                <a:gd name="connsiteY275" fmla="*/ 983 h 1469"/>
                <a:gd name="connsiteX276" fmla="*/ 8 w 2427"/>
                <a:gd name="connsiteY276" fmla="*/ 1009 h 1469"/>
                <a:gd name="connsiteX277" fmla="*/ 14 w 2427"/>
                <a:gd name="connsiteY277" fmla="*/ 1034 h 1469"/>
                <a:gd name="connsiteX278" fmla="*/ 21 w 2427"/>
                <a:gd name="connsiteY278" fmla="*/ 1059 h 1469"/>
                <a:gd name="connsiteX279" fmla="*/ 29 w 2427"/>
                <a:gd name="connsiteY279" fmla="*/ 1082 h 1469"/>
                <a:gd name="connsiteX280" fmla="*/ 40 w 2427"/>
                <a:gd name="connsiteY280" fmla="*/ 1103 h 1469"/>
                <a:gd name="connsiteX281" fmla="*/ 51 w 2427"/>
                <a:gd name="connsiteY281" fmla="*/ 1122 h 1469"/>
                <a:gd name="connsiteX282" fmla="*/ 64 w 2427"/>
                <a:gd name="connsiteY282" fmla="*/ 1136 h 1469"/>
                <a:gd name="connsiteX283" fmla="*/ 81 w 2427"/>
                <a:gd name="connsiteY283" fmla="*/ 1149 h 1469"/>
                <a:gd name="connsiteX284" fmla="*/ 98 w 2427"/>
                <a:gd name="connsiteY284" fmla="*/ 1162 h 1469"/>
                <a:gd name="connsiteX285" fmla="*/ 118 w 2427"/>
                <a:gd name="connsiteY285" fmla="*/ 1173 h 1469"/>
                <a:gd name="connsiteX286" fmla="*/ 138 w 2427"/>
                <a:gd name="connsiteY286" fmla="*/ 1184 h 1469"/>
                <a:gd name="connsiteX287" fmla="*/ 160 w 2427"/>
                <a:gd name="connsiteY287" fmla="*/ 1193 h 1469"/>
                <a:gd name="connsiteX288" fmla="*/ 184 w 2427"/>
                <a:gd name="connsiteY288" fmla="*/ 1203 h 1469"/>
                <a:gd name="connsiteX289" fmla="*/ 208 w 2427"/>
                <a:gd name="connsiteY289" fmla="*/ 1211 h 1469"/>
                <a:gd name="connsiteX290" fmla="*/ 234 w 2427"/>
                <a:gd name="connsiteY290" fmla="*/ 1218 h 1469"/>
                <a:gd name="connsiteX291" fmla="*/ 242 w 2427"/>
                <a:gd name="connsiteY291" fmla="*/ 1239 h 1469"/>
                <a:gd name="connsiteX292" fmla="*/ 250 w 2427"/>
                <a:gd name="connsiteY292" fmla="*/ 1259 h 1469"/>
                <a:gd name="connsiteX293" fmla="*/ 261 w 2427"/>
                <a:gd name="connsiteY293" fmla="*/ 1279 h 1469"/>
                <a:gd name="connsiteX294" fmla="*/ 272 w 2427"/>
                <a:gd name="connsiteY294" fmla="*/ 1298 h 1469"/>
                <a:gd name="connsiteX295" fmla="*/ 285 w 2427"/>
                <a:gd name="connsiteY295" fmla="*/ 1317 h 1469"/>
                <a:gd name="connsiteX296" fmla="*/ 298 w 2427"/>
                <a:gd name="connsiteY296" fmla="*/ 1335 h 1469"/>
                <a:gd name="connsiteX297" fmla="*/ 313 w 2427"/>
                <a:gd name="connsiteY297" fmla="*/ 1352 h 1469"/>
                <a:gd name="connsiteX298" fmla="*/ 330 w 2427"/>
                <a:gd name="connsiteY298" fmla="*/ 1368 h 1469"/>
                <a:gd name="connsiteX299" fmla="*/ 342 w 2427"/>
                <a:gd name="connsiteY299" fmla="*/ 1380 h 1469"/>
                <a:gd name="connsiteX300" fmla="*/ 357 w 2427"/>
                <a:gd name="connsiteY300" fmla="*/ 1392 h 1469"/>
                <a:gd name="connsiteX301" fmla="*/ 371 w 2427"/>
                <a:gd name="connsiteY301" fmla="*/ 1402 h 1469"/>
                <a:gd name="connsiteX302" fmla="*/ 385 w 2427"/>
                <a:gd name="connsiteY302" fmla="*/ 1412 h 1469"/>
                <a:gd name="connsiteX303" fmla="*/ 400 w 2427"/>
                <a:gd name="connsiteY303" fmla="*/ 1421 h 1469"/>
                <a:gd name="connsiteX304" fmla="*/ 415 w 2427"/>
                <a:gd name="connsiteY304" fmla="*/ 1429 h 1469"/>
                <a:gd name="connsiteX305" fmla="*/ 430 w 2427"/>
                <a:gd name="connsiteY305" fmla="*/ 1436 h 1469"/>
                <a:gd name="connsiteX306" fmla="*/ 447 w 2427"/>
                <a:gd name="connsiteY306" fmla="*/ 1443 h 1469"/>
                <a:gd name="connsiteX307" fmla="*/ 462 w 2427"/>
                <a:gd name="connsiteY307" fmla="*/ 1449 h 1469"/>
                <a:gd name="connsiteX308" fmla="*/ 478 w 2427"/>
                <a:gd name="connsiteY308" fmla="*/ 1455 h 1469"/>
                <a:gd name="connsiteX309" fmla="*/ 494 w 2427"/>
                <a:gd name="connsiteY309" fmla="*/ 1458 h 1469"/>
                <a:gd name="connsiteX310" fmla="*/ 512 w 2427"/>
                <a:gd name="connsiteY310" fmla="*/ 1462 h 1469"/>
                <a:gd name="connsiteX311" fmla="*/ 528 w 2427"/>
                <a:gd name="connsiteY311" fmla="*/ 1465 h 1469"/>
                <a:gd name="connsiteX312" fmla="*/ 546 w 2427"/>
                <a:gd name="connsiteY312" fmla="*/ 1468 h 1469"/>
                <a:gd name="connsiteX313" fmla="*/ 562 w 2427"/>
                <a:gd name="connsiteY313" fmla="*/ 1469 h 1469"/>
                <a:gd name="connsiteX314" fmla="*/ 580 w 2427"/>
                <a:gd name="connsiteY314" fmla="*/ 1469 h 1469"/>
                <a:gd name="connsiteX315" fmla="*/ 597 w 2427"/>
                <a:gd name="connsiteY315" fmla="*/ 1469 h 1469"/>
                <a:gd name="connsiteX316" fmla="*/ 614 w 2427"/>
                <a:gd name="connsiteY316" fmla="*/ 1468 h 1469"/>
                <a:gd name="connsiteX317" fmla="*/ 631 w 2427"/>
                <a:gd name="connsiteY317" fmla="*/ 1465 h 1469"/>
                <a:gd name="connsiteX318" fmla="*/ 648 w 2427"/>
                <a:gd name="connsiteY318" fmla="*/ 1462 h 1469"/>
                <a:gd name="connsiteX319" fmla="*/ 664 w 2427"/>
                <a:gd name="connsiteY319" fmla="*/ 1458 h 1469"/>
                <a:gd name="connsiteX320" fmla="*/ 679 w 2427"/>
                <a:gd name="connsiteY320" fmla="*/ 1455 h 1469"/>
                <a:gd name="connsiteX321" fmla="*/ 695 w 2427"/>
                <a:gd name="connsiteY321" fmla="*/ 1449 h 1469"/>
                <a:gd name="connsiteX322" fmla="*/ 711 w 2427"/>
                <a:gd name="connsiteY322" fmla="*/ 1443 h 1469"/>
                <a:gd name="connsiteX323" fmla="*/ 726 w 2427"/>
                <a:gd name="connsiteY323" fmla="*/ 1436 h 1469"/>
                <a:gd name="connsiteX324" fmla="*/ 740 w 2427"/>
                <a:gd name="connsiteY324" fmla="*/ 1429 h 1469"/>
                <a:gd name="connsiteX325" fmla="*/ 754 w 2427"/>
                <a:gd name="connsiteY325" fmla="*/ 1421 h 1469"/>
                <a:gd name="connsiteX326" fmla="*/ 768 w 2427"/>
                <a:gd name="connsiteY326" fmla="*/ 1412 h 1469"/>
                <a:gd name="connsiteX327" fmla="*/ 781 w 2427"/>
                <a:gd name="connsiteY327" fmla="*/ 1402 h 1469"/>
                <a:gd name="connsiteX328" fmla="*/ 794 w 2427"/>
                <a:gd name="connsiteY328" fmla="*/ 1392 h 1469"/>
                <a:gd name="connsiteX329" fmla="*/ 807 w 2427"/>
                <a:gd name="connsiteY329" fmla="*/ 1380 h 1469"/>
                <a:gd name="connsiteX330" fmla="*/ 818 w 2427"/>
                <a:gd name="connsiteY330" fmla="*/ 1368 h 1469"/>
                <a:gd name="connsiteX331" fmla="*/ 830 w 2427"/>
                <a:gd name="connsiteY331" fmla="*/ 1356 h 1469"/>
                <a:gd name="connsiteX332" fmla="*/ 842 w 2427"/>
                <a:gd name="connsiteY332" fmla="*/ 1342 h 1469"/>
                <a:gd name="connsiteX333" fmla="*/ 851 w 2427"/>
                <a:gd name="connsiteY333" fmla="*/ 1326 h 1469"/>
                <a:gd name="connsiteX334" fmla="*/ 861 w 2427"/>
                <a:gd name="connsiteY334" fmla="*/ 1311 h 1469"/>
                <a:gd name="connsiteX335" fmla="*/ 870 w 2427"/>
                <a:gd name="connsiteY335" fmla="*/ 1296 h 1469"/>
                <a:gd name="connsiteX336" fmla="*/ 877 w 2427"/>
                <a:gd name="connsiteY336" fmla="*/ 1281 h 1469"/>
                <a:gd name="connsiteX337" fmla="*/ 884 w 2427"/>
                <a:gd name="connsiteY337" fmla="*/ 1264 h 1469"/>
                <a:gd name="connsiteX338" fmla="*/ 889 w 2427"/>
                <a:gd name="connsiteY338" fmla="*/ 1248 h 1469"/>
                <a:gd name="connsiteX339" fmla="*/ 908 w 2427"/>
                <a:gd name="connsiteY339" fmla="*/ 1248 h 1469"/>
                <a:gd name="connsiteX340" fmla="*/ 927 w 2427"/>
                <a:gd name="connsiteY340" fmla="*/ 1247 h 1469"/>
                <a:gd name="connsiteX341" fmla="*/ 946 w 2427"/>
                <a:gd name="connsiteY341" fmla="*/ 1247 h 1469"/>
                <a:gd name="connsiteX342" fmla="*/ 964 w 2427"/>
                <a:gd name="connsiteY342" fmla="*/ 1247 h 1469"/>
                <a:gd name="connsiteX343" fmla="*/ 983 w 2427"/>
                <a:gd name="connsiteY343" fmla="*/ 1246 h 1469"/>
                <a:gd name="connsiteX344" fmla="*/ 1002 w 2427"/>
                <a:gd name="connsiteY344" fmla="*/ 1246 h 1469"/>
                <a:gd name="connsiteX345" fmla="*/ 1020 w 2427"/>
                <a:gd name="connsiteY345" fmla="*/ 1246 h 1469"/>
                <a:gd name="connsiteX346" fmla="*/ 1039 w 2427"/>
                <a:gd name="connsiteY346" fmla="*/ 1245 h 1469"/>
                <a:gd name="connsiteX347" fmla="*/ 1058 w 2427"/>
                <a:gd name="connsiteY347" fmla="*/ 1245 h 1469"/>
                <a:gd name="connsiteX348" fmla="*/ 1078 w 2427"/>
                <a:gd name="connsiteY348" fmla="*/ 1245 h 1469"/>
                <a:gd name="connsiteX349" fmla="*/ 1096 w 2427"/>
                <a:gd name="connsiteY349" fmla="*/ 1245 h 1469"/>
                <a:gd name="connsiteX350" fmla="*/ 1116 w 2427"/>
                <a:gd name="connsiteY350" fmla="*/ 1243 h 1469"/>
                <a:gd name="connsiteX351" fmla="*/ 1135 w 2427"/>
                <a:gd name="connsiteY351" fmla="*/ 1243 h 1469"/>
                <a:gd name="connsiteX352" fmla="*/ 1155 w 2427"/>
                <a:gd name="connsiteY352" fmla="*/ 1243 h 1469"/>
                <a:gd name="connsiteX353" fmla="*/ 1174 w 2427"/>
                <a:gd name="connsiteY353" fmla="*/ 1243 h 1469"/>
                <a:gd name="connsiteX354" fmla="*/ 1193 w 2427"/>
                <a:gd name="connsiteY354" fmla="*/ 1243 h 1469"/>
                <a:gd name="connsiteX355" fmla="*/ 1214 w 2427"/>
                <a:gd name="connsiteY355" fmla="*/ 1243 h 1469"/>
                <a:gd name="connsiteX356" fmla="*/ 1235 w 2427"/>
                <a:gd name="connsiteY356" fmla="*/ 1243 h 1469"/>
                <a:gd name="connsiteX357" fmla="*/ 1257 w 2427"/>
                <a:gd name="connsiteY357" fmla="*/ 1243 h 1469"/>
                <a:gd name="connsiteX358" fmla="*/ 1278 w 2427"/>
                <a:gd name="connsiteY358" fmla="*/ 1245 h 1469"/>
                <a:gd name="connsiteX359" fmla="*/ 1299 w 2427"/>
                <a:gd name="connsiteY359" fmla="*/ 1245 h 1469"/>
                <a:gd name="connsiteX360" fmla="*/ 1320 w 2427"/>
                <a:gd name="connsiteY360" fmla="*/ 1245 h 1469"/>
                <a:gd name="connsiteX361" fmla="*/ 1339 w 2427"/>
                <a:gd name="connsiteY361" fmla="*/ 1246 h 1469"/>
                <a:gd name="connsiteX362" fmla="*/ 1361 w 2427"/>
                <a:gd name="connsiteY362" fmla="*/ 1246 h 1469"/>
                <a:gd name="connsiteX363" fmla="*/ 1380 w 2427"/>
                <a:gd name="connsiteY363" fmla="*/ 1247 h 1469"/>
                <a:gd name="connsiteX364" fmla="*/ 1401 w 2427"/>
                <a:gd name="connsiteY364" fmla="*/ 1248 h 1469"/>
                <a:gd name="connsiteX365" fmla="*/ 1421 w 2427"/>
                <a:gd name="connsiteY365" fmla="*/ 1248 h 1469"/>
                <a:gd name="connsiteX366" fmla="*/ 1441 w 2427"/>
                <a:gd name="connsiteY366" fmla="*/ 1249 h 1469"/>
                <a:gd name="connsiteX367" fmla="*/ 1461 w 2427"/>
                <a:gd name="connsiteY367" fmla="*/ 1250 h 1469"/>
                <a:gd name="connsiteX368" fmla="*/ 1481 w 2427"/>
                <a:gd name="connsiteY368" fmla="*/ 1252 h 1469"/>
                <a:gd name="connsiteX369" fmla="*/ 1501 w 2427"/>
                <a:gd name="connsiteY369" fmla="*/ 1252 h 1469"/>
                <a:gd name="connsiteX370" fmla="*/ 1521 w 2427"/>
                <a:gd name="connsiteY370" fmla="*/ 1253 h 1469"/>
                <a:gd name="connsiteX371" fmla="*/ 1496 w 2427"/>
                <a:gd name="connsiteY371" fmla="*/ 1203 h 1469"/>
                <a:gd name="connsiteX372" fmla="*/ 1449 w 2427"/>
                <a:gd name="connsiteY372" fmla="*/ 1203 h 1469"/>
                <a:gd name="connsiteX373" fmla="*/ 1412 w 2427"/>
                <a:gd name="connsiteY373" fmla="*/ 1158 h 1469"/>
                <a:gd name="connsiteX374" fmla="*/ 1421 w 2427"/>
                <a:gd name="connsiteY374" fmla="*/ 1134 h 1469"/>
                <a:gd name="connsiteX375" fmla="*/ 1431 w 2427"/>
                <a:gd name="connsiteY375" fmla="*/ 1104 h 1469"/>
                <a:gd name="connsiteX376" fmla="*/ 1427 w 2427"/>
                <a:gd name="connsiteY376" fmla="*/ 1098 h 1469"/>
                <a:gd name="connsiteX377" fmla="*/ 1475 w 2427"/>
                <a:gd name="connsiteY377" fmla="*/ 1053 h 1469"/>
                <a:gd name="connsiteX378" fmla="*/ 1425 w 2427"/>
                <a:gd name="connsiteY378" fmla="*/ 1050 h 1469"/>
                <a:gd name="connsiteX379" fmla="*/ 1487 w 2427"/>
                <a:gd name="connsiteY379" fmla="*/ 891 h 1469"/>
                <a:gd name="connsiteX380" fmla="*/ 1538 w 2427"/>
                <a:gd name="connsiteY380" fmla="*/ 843 h 1469"/>
                <a:gd name="connsiteX381" fmla="*/ 1570 w 2427"/>
                <a:gd name="connsiteY381" fmla="*/ 795 h 1469"/>
                <a:gd name="connsiteX382" fmla="*/ 1629 w 2427"/>
                <a:gd name="connsiteY382" fmla="*/ 762 h 1469"/>
                <a:gd name="connsiteX383" fmla="*/ 1632 w 2427"/>
                <a:gd name="connsiteY383" fmla="*/ 804 h 1469"/>
                <a:gd name="connsiteX384" fmla="*/ 1643 w 2427"/>
                <a:gd name="connsiteY384" fmla="*/ 772 h 1469"/>
                <a:gd name="connsiteX385" fmla="*/ 1657 w 2427"/>
                <a:gd name="connsiteY385" fmla="*/ 782 h 1469"/>
                <a:gd name="connsiteX386" fmla="*/ 1673 w 2427"/>
                <a:gd name="connsiteY386" fmla="*/ 791 h 1469"/>
                <a:gd name="connsiteX387" fmla="*/ 1688 w 2427"/>
                <a:gd name="connsiteY387" fmla="*/ 754 h 1469"/>
                <a:gd name="connsiteX388" fmla="*/ 1703 w 2427"/>
                <a:gd name="connsiteY388" fmla="*/ 761 h 1469"/>
                <a:gd name="connsiteX389" fmla="*/ 1704 w 2427"/>
                <a:gd name="connsiteY389" fmla="*/ 720 h 1469"/>
                <a:gd name="connsiteX390" fmla="*/ 1701 w 2427"/>
                <a:gd name="connsiteY390" fmla="*/ 765 h 1469"/>
                <a:gd name="connsiteX391" fmla="*/ 1719 w 2427"/>
                <a:gd name="connsiteY391" fmla="*/ 723 h 1469"/>
                <a:gd name="connsiteX392" fmla="*/ 1735 w 2427"/>
                <a:gd name="connsiteY392" fmla="*/ 774 h 1469"/>
                <a:gd name="connsiteX393" fmla="*/ 1731 w 2427"/>
                <a:gd name="connsiteY393" fmla="*/ 726 h 1469"/>
                <a:gd name="connsiteX394" fmla="*/ 1731 w 2427"/>
                <a:gd name="connsiteY394" fmla="*/ 735 h 1469"/>
                <a:gd name="connsiteX395" fmla="*/ 1743 w 2427"/>
                <a:gd name="connsiteY395" fmla="*/ 738 h 1469"/>
                <a:gd name="connsiteX396" fmla="*/ 1755 w 2427"/>
                <a:gd name="connsiteY396" fmla="*/ 774 h 1469"/>
                <a:gd name="connsiteX397" fmla="*/ 1664 w 2427"/>
                <a:gd name="connsiteY397" fmla="*/ 732 h 1469"/>
                <a:gd name="connsiteX398" fmla="*/ 1659 w 2427"/>
                <a:gd name="connsiteY398" fmla="*/ 774 h 1469"/>
                <a:gd name="connsiteX399" fmla="*/ 1707 w 2427"/>
                <a:gd name="connsiteY399" fmla="*/ 738 h 1469"/>
                <a:gd name="connsiteX400" fmla="*/ 1743 w 2427"/>
                <a:gd name="connsiteY400" fmla="*/ 762 h 1469"/>
                <a:gd name="connsiteX401" fmla="*/ 1752 w 2427"/>
                <a:gd name="connsiteY401" fmla="*/ 729 h 1469"/>
                <a:gd name="connsiteX402" fmla="*/ 1836 w 2427"/>
                <a:gd name="connsiteY402" fmla="*/ 747 h 1469"/>
                <a:gd name="connsiteX403" fmla="*/ 1707 w 2427"/>
                <a:gd name="connsiteY403" fmla="*/ 741 h 1469"/>
                <a:gd name="connsiteX404" fmla="*/ 1722 w 2427"/>
                <a:gd name="connsiteY404" fmla="*/ 738 h 1469"/>
                <a:gd name="connsiteX405" fmla="*/ 1857 w 2427"/>
                <a:gd name="connsiteY405" fmla="*/ 735 h 1469"/>
                <a:gd name="connsiteX406" fmla="*/ 1830 w 2427"/>
                <a:gd name="connsiteY406" fmla="*/ 697 h 1469"/>
                <a:gd name="connsiteX407" fmla="*/ 2013 w 2427"/>
                <a:gd name="connsiteY407" fmla="*/ 780 h 1469"/>
                <a:gd name="connsiteX408" fmla="*/ 1920 w 2427"/>
                <a:gd name="connsiteY408" fmla="*/ 774 h 1469"/>
                <a:gd name="connsiteX409" fmla="*/ 1830 w 2427"/>
                <a:gd name="connsiteY409" fmla="*/ 741 h 1469"/>
                <a:gd name="connsiteX410" fmla="*/ 1796 w 2427"/>
                <a:gd name="connsiteY410" fmla="*/ 738 h 1469"/>
                <a:gd name="connsiteX411" fmla="*/ 1797 w 2427"/>
                <a:gd name="connsiteY411" fmla="*/ 738 h 1469"/>
                <a:gd name="connsiteX412" fmla="*/ 1729 w 2427"/>
                <a:gd name="connsiteY412" fmla="*/ 703 h 1469"/>
                <a:gd name="connsiteX413" fmla="*/ 1791 w 2427"/>
                <a:gd name="connsiteY413" fmla="*/ 708 h 1469"/>
                <a:gd name="connsiteX414" fmla="*/ 1583 w 2427"/>
                <a:gd name="connsiteY414" fmla="*/ 794 h 1469"/>
                <a:gd name="connsiteX415" fmla="*/ 1735 w 2427"/>
                <a:gd name="connsiteY415" fmla="*/ 749 h 1469"/>
                <a:gd name="connsiteX416" fmla="*/ 1392 w 2427"/>
                <a:gd name="connsiteY416" fmla="*/ 973 h 1469"/>
                <a:gd name="connsiteX417" fmla="*/ 1454 w 2427"/>
                <a:gd name="connsiteY417" fmla="*/ 925 h 1469"/>
                <a:gd name="connsiteX418" fmla="*/ 1542 w 2427"/>
                <a:gd name="connsiteY418" fmla="*/ 915 h 1469"/>
                <a:gd name="connsiteX419" fmla="*/ 1410 w 2427"/>
                <a:gd name="connsiteY419" fmla="*/ 840 h 1469"/>
                <a:gd name="connsiteX420" fmla="*/ 1494 w 2427"/>
                <a:gd name="connsiteY420" fmla="*/ 1011 h 1469"/>
                <a:gd name="connsiteX421" fmla="*/ 1416 w 2427"/>
                <a:gd name="connsiteY421" fmla="*/ 879 h 1469"/>
                <a:gd name="connsiteX422" fmla="*/ 1401 w 2427"/>
                <a:gd name="connsiteY422" fmla="*/ 837 h 1469"/>
                <a:gd name="connsiteX423" fmla="*/ 1454 w 2427"/>
                <a:gd name="connsiteY423" fmla="*/ 840 h 1469"/>
                <a:gd name="connsiteX424" fmla="*/ 1454 w 2427"/>
                <a:gd name="connsiteY424" fmla="*/ 918 h 1469"/>
                <a:gd name="connsiteX425" fmla="*/ 1380 w 2427"/>
                <a:gd name="connsiteY425" fmla="*/ 967 h 1469"/>
                <a:gd name="connsiteX426" fmla="*/ 1436 w 2427"/>
                <a:gd name="connsiteY42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091 w 2427"/>
                <a:gd name="connsiteY27" fmla="*/ 918 h 1469"/>
                <a:gd name="connsiteX28" fmla="*/ 2091 w 2427"/>
                <a:gd name="connsiteY28" fmla="*/ 825 h 1469"/>
                <a:gd name="connsiteX29" fmla="*/ 2229 w 2427"/>
                <a:gd name="connsiteY29" fmla="*/ 870 h 1469"/>
                <a:gd name="connsiteX30" fmla="*/ 2184 w 2427"/>
                <a:gd name="connsiteY30" fmla="*/ 909 h 1469"/>
                <a:gd name="connsiteX31" fmla="*/ 2163 w 2427"/>
                <a:gd name="connsiteY31" fmla="*/ 913 h 1469"/>
                <a:gd name="connsiteX32" fmla="*/ 2217 w 2427"/>
                <a:gd name="connsiteY32" fmla="*/ 948 h 1469"/>
                <a:gd name="connsiteX33" fmla="*/ 2194 w 2427"/>
                <a:gd name="connsiteY33" fmla="*/ 1057 h 1469"/>
                <a:gd name="connsiteX34" fmla="*/ 2203 w 2427"/>
                <a:gd name="connsiteY34" fmla="*/ 903 h 1469"/>
                <a:gd name="connsiteX35" fmla="*/ 2205 w 2427"/>
                <a:gd name="connsiteY35" fmla="*/ 947 h 1469"/>
                <a:gd name="connsiteX36" fmla="*/ 2158 w 2427"/>
                <a:gd name="connsiteY36" fmla="*/ 996 h 1469"/>
                <a:gd name="connsiteX37" fmla="*/ 2160 w 2427"/>
                <a:gd name="connsiteY37" fmla="*/ 949 h 1469"/>
                <a:gd name="connsiteX38" fmla="*/ 2166 w 2427"/>
                <a:gd name="connsiteY38" fmla="*/ 948 h 1469"/>
                <a:gd name="connsiteX39" fmla="*/ 2201 w 2427"/>
                <a:gd name="connsiteY39" fmla="*/ 996 h 1469"/>
                <a:gd name="connsiteX40" fmla="*/ 2205 w 2427"/>
                <a:gd name="connsiteY40" fmla="*/ 902 h 1469"/>
                <a:gd name="connsiteX41" fmla="*/ 2205 w 2427"/>
                <a:gd name="connsiteY41" fmla="*/ 948 h 1469"/>
                <a:gd name="connsiteX42" fmla="*/ 2203 w 2427"/>
                <a:gd name="connsiteY42" fmla="*/ 1129 h 1469"/>
                <a:gd name="connsiteX43" fmla="*/ 2205 w 2427"/>
                <a:gd name="connsiteY43" fmla="*/ 1082 h 1469"/>
                <a:gd name="connsiteX44" fmla="*/ 2201 w 2427"/>
                <a:gd name="connsiteY44" fmla="*/ 1084 h 1469"/>
                <a:gd name="connsiteX45" fmla="*/ 2208 w 2427"/>
                <a:gd name="connsiteY45" fmla="*/ 1083 h 1469"/>
                <a:gd name="connsiteX46" fmla="*/ 2205 w 2427"/>
                <a:gd name="connsiteY46" fmla="*/ 1080 h 1469"/>
                <a:gd name="connsiteX47" fmla="*/ 2199 w 2427"/>
                <a:gd name="connsiteY47" fmla="*/ 1080 h 1469"/>
                <a:gd name="connsiteX48" fmla="*/ 2171 w 2427"/>
                <a:gd name="connsiteY48" fmla="*/ 1224 h 1469"/>
                <a:gd name="connsiteX49" fmla="*/ 2213 w 2427"/>
                <a:gd name="connsiteY49" fmla="*/ 1179 h 1469"/>
                <a:gd name="connsiteX50" fmla="*/ 2183 w 2427"/>
                <a:gd name="connsiteY50" fmla="*/ 1219 h 1469"/>
                <a:gd name="connsiteX51" fmla="*/ 2195 w 2427"/>
                <a:gd name="connsiteY51" fmla="*/ 1213 h 1469"/>
                <a:gd name="connsiteX52" fmla="*/ 2207 w 2427"/>
                <a:gd name="connsiteY52" fmla="*/ 1208 h 1469"/>
                <a:gd name="connsiteX53" fmla="*/ 2218 w 2427"/>
                <a:gd name="connsiteY53" fmla="*/ 1203 h 1469"/>
                <a:gd name="connsiteX54" fmla="*/ 2230 w 2427"/>
                <a:gd name="connsiteY54" fmla="*/ 1197 h 1469"/>
                <a:gd name="connsiteX55" fmla="*/ 2241 w 2427"/>
                <a:gd name="connsiteY55" fmla="*/ 1191 h 1469"/>
                <a:gd name="connsiteX56" fmla="*/ 2251 w 2427"/>
                <a:gd name="connsiteY56" fmla="*/ 1185 h 1469"/>
                <a:gd name="connsiteX57" fmla="*/ 2261 w 2427"/>
                <a:gd name="connsiteY57" fmla="*/ 1178 h 1469"/>
                <a:gd name="connsiteX58" fmla="*/ 2279 w 2427"/>
                <a:gd name="connsiteY58" fmla="*/ 1160 h 1469"/>
                <a:gd name="connsiteX59" fmla="*/ 2294 w 2427"/>
                <a:gd name="connsiteY59" fmla="*/ 1138 h 1469"/>
                <a:gd name="connsiteX60" fmla="*/ 2307 w 2427"/>
                <a:gd name="connsiteY60" fmla="*/ 1111 h 1469"/>
                <a:gd name="connsiteX61" fmla="*/ 2317 w 2427"/>
                <a:gd name="connsiteY61" fmla="*/ 1082 h 1469"/>
                <a:gd name="connsiteX62" fmla="*/ 2324 w 2427"/>
                <a:gd name="connsiteY62" fmla="*/ 1051 h 1469"/>
                <a:gd name="connsiteX63" fmla="*/ 2328 w 2427"/>
                <a:gd name="connsiteY63" fmla="*/ 1018 h 1469"/>
                <a:gd name="connsiteX64" fmla="*/ 2331 w 2427"/>
                <a:gd name="connsiteY64" fmla="*/ 985 h 1469"/>
                <a:gd name="connsiteX65" fmla="*/ 2331 w 2427"/>
                <a:gd name="connsiteY65" fmla="*/ 954 h 1469"/>
                <a:gd name="connsiteX66" fmla="*/ 2329 w 2427"/>
                <a:gd name="connsiteY66" fmla="*/ 927 h 1469"/>
                <a:gd name="connsiteX67" fmla="*/ 2327 w 2427"/>
                <a:gd name="connsiteY67" fmla="*/ 899 h 1469"/>
                <a:gd name="connsiteX68" fmla="*/ 2322 w 2427"/>
                <a:gd name="connsiteY68" fmla="*/ 871 h 1469"/>
                <a:gd name="connsiteX69" fmla="*/ 2315 w 2427"/>
                <a:gd name="connsiteY69" fmla="*/ 844 h 1469"/>
                <a:gd name="connsiteX70" fmla="*/ 2307 w 2427"/>
                <a:gd name="connsiteY70" fmla="*/ 819 h 1469"/>
                <a:gd name="connsiteX71" fmla="*/ 2297 w 2427"/>
                <a:gd name="connsiteY71" fmla="*/ 796 h 1469"/>
                <a:gd name="connsiteX72" fmla="*/ 2284 w 2427"/>
                <a:gd name="connsiteY72" fmla="*/ 777 h 1469"/>
                <a:gd name="connsiteX73" fmla="*/ 2269 w 2427"/>
                <a:gd name="connsiteY73" fmla="*/ 762 h 1469"/>
                <a:gd name="connsiteX74" fmla="*/ 2242 w 2427"/>
                <a:gd name="connsiteY74" fmla="*/ 743 h 1469"/>
                <a:gd name="connsiteX75" fmla="*/ 2213 w 2427"/>
                <a:gd name="connsiteY75" fmla="*/ 725 h 1469"/>
                <a:gd name="connsiteX76" fmla="*/ 2181 w 2427"/>
                <a:gd name="connsiteY76" fmla="*/ 706 h 1469"/>
                <a:gd name="connsiteX77" fmla="*/ 2147 w 2427"/>
                <a:gd name="connsiteY77" fmla="*/ 688 h 1469"/>
                <a:gd name="connsiteX78" fmla="*/ 2112 w 2427"/>
                <a:gd name="connsiteY78" fmla="*/ 672 h 1469"/>
                <a:gd name="connsiteX79" fmla="*/ 2074 w 2427"/>
                <a:gd name="connsiteY79" fmla="*/ 656 h 1469"/>
                <a:gd name="connsiteX80" fmla="*/ 2034 w 2427"/>
                <a:gd name="connsiteY80" fmla="*/ 640 h 1469"/>
                <a:gd name="connsiteX81" fmla="*/ 1993 w 2427"/>
                <a:gd name="connsiteY81" fmla="*/ 625 h 1469"/>
                <a:gd name="connsiteX82" fmla="*/ 1950 w 2427"/>
                <a:gd name="connsiteY82" fmla="*/ 611 h 1469"/>
                <a:gd name="connsiteX83" fmla="*/ 1904 w 2427"/>
                <a:gd name="connsiteY83" fmla="*/ 598 h 1469"/>
                <a:gd name="connsiteX84" fmla="*/ 1857 w 2427"/>
                <a:gd name="connsiteY84" fmla="*/ 585 h 1469"/>
                <a:gd name="connsiteX85" fmla="*/ 1808 w 2427"/>
                <a:gd name="connsiteY85" fmla="*/ 574 h 1469"/>
                <a:gd name="connsiteX86" fmla="*/ 1758 w 2427"/>
                <a:gd name="connsiteY86" fmla="*/ 563 h 1469"/>
                <a:gd name="connsiteX87" fmla="*/ 1707 w 2427"/>
                <a:gd name="connsiteY87" fmla="*/ 553 h 1469"/>
                <a:gd name="connsiteX88" fmla="*/ 1654 w 2427"/>
                <a:gd name="connsiteY88" fmla="*/ 543 h 1469"/>
                <a:gd name="connsiteX89" fmla="*/ 1599 w 2427"/>
                <a:gd name="connsiteY89" fmla="*/ 535 h 1469"/>
                <a:gd name="connsiteX90" fmla="*/ 1599 w 2427"/>
                <a:gd name="connsiteY90" fmla="*/ 535 h 1469"/>
                <a:gd name="connsiteX91" fmla="*/ 1595 w 2427"/>
                <a:gd name="connsiteY91" fmla="*/ 471 h 1469"/>
                <a:gd name="connsiteX92" fmla="*/ 1487 w 2427"/>
                <a:gd name="connsiteY92" fmla="*/ 471 h 1469"/>
                <a:gd name="connsiteX93" fmla="*/ 1496 w 2427"/>
                <a:gd name="connsiteY93" fmla="*/ 637 h 1469"/>
                <a:gd name="connsiteX94" fmla="*/ 1491 w 2427"/>
                <a:gd name="connsiteY94" fmla="*/ 638 h 1469"/>
                <a:gd name="connsiteX95" fmla="*/ 1487 w 2427"/>
                <a:gd name="connsiteY95" fmla="*/ 639 h 1469"/>
                <a:gd name="connsiteX96" fmla="*/ 1482 w 2427"/>
                <a:gd name="connsiteY96" fmla="*/ 640 h 1469"/>
                <a:gd name="connsiteX97" fmla="*/ 1477 w 2427"/>
                <a:gd name="connsiteY97" fmla="*/ 642 h 1469"/>
                <a:gd name="connsiteX98" fmla="*/ 1473 w 2427"/>
                <a:gd name="connsiteY98" fmla="*/ 644 h 1469"/>
                <a:gd name="connsiteX99" fmla="*/ 1468 w 2427"/>
                <a:gd name="connsiteY99" fmla="*/ 645 h 1469"/>
                <a:gd name="connsiteX100" fmla="*/ 1462 w 2427"/>
                <a:gd name="connsiteY100" fmla="*/ 646 h 1469"/>
                <a:gd name="connsiteX101" fmla="*/ 1458 w 2427"/>
                <a:gd name="connsiteY101" fmla="*/ 647 h 1469"/>
                <a:gd name="connsiteX102" fmla="*/ 1467 w 2427"/>
                <a:gd name="connsiteY102" fmla="*/ 643 h 1469"/>
                <a:gd name="connsiteX103" fmla="*/ 1418 w 2427"/>
                <a:gd name="connsiteY103" fmla="*/ 561 h 1469"/>
                <a:gd name="connsiteX104" fmla="*/ 1405 w 2427"/>
                <a:gd name="connsiteY104" fmla="*/ 452 h 1469"/>
                <a:gd name="connsiteX105" fmla="*/ 1417 w 2427"/>
                <a:gd name="connsiteY105" fmla="*/ 442 h 1469"/>
                <a:gd name="connsiteX106" fmla="*/ 1427 w 2427"/>
                <a:gd name="connsiteY106" fmla="*/ 430 h 1469"/>
                <a:gd name="connsiteX107" fmla="*/ 1438 w 2427"/>
                <a:gd name="connsiteY107" fmla="*/ 417 h 1469"/>
                <a:gd name="connsiteX108" fmla="*/ 1447 w 2427"/>
                <a:gd name="connsiteY108" fmla="*/ 403 h 1469"/>
                <a:gd name="connsiteX109" fmla="*/ 1456 w 2427"/>
                <a:gd name="connsiteY109" fmla="*/ 388 h 1469"/>
                <a:gd name="connsiteX110" fmla="*/ 1465 w 2427"/>
                <a:gd name="connsiteY110" fmla="*/ 372 h 1469"/>
                <a:gd name="connsiteX111" fmla="*/ 1472 w 2427"/>
                <a:gd name="connsiteY111" fmla="*/ 354 h 1469"/>
                <a:gd name="connsiteX112" fmla="*/ 1479 w 2427"/>
                <a:gd name="connsiteY112" fmla="*/ 337 h 1469"/>
                <a:gd name="connsiteX113" fmla="*/ 1487 w 2427"/>
                <a:gd name="connsiteY113" fmla="*/ 471 h 1469"/>
                <a:gd name="connsiteX114" fmla="*/ 1595 w 2427"/>
                <a:gd name="connsiteY114" fmla="*/ 471 h 1469"/>
                <a:gd name="connsiteX115" fmla="*/ 1585 w 2427"/>
                <a:gd name="connsiteY115" fmla="*/ 273 h 1469"/>
                <a:gd name="connsiteX116" fmla="*/ 1584 w 2427"/>
                <a:gd name="connsiteY116" fmla="*/ 265 h 1469"/>
                <a:gd name="connsiteX117" fmla="*/ 1580 w 2427"/>
                <a:gd name="connsiteY117" fmla="*/ 257 h 1469"/>
                <a:gd name="connsiteX118" fmla="*/ 1576 w 2427"/>
                <a:gd name="connsiteY118" fmla="*/ 250 h 1469"/>
                <a:gd name="connsiteX119" fmla="*/ 1570 w 2427"/>
                <a:gd name="connsiteY119" fmla="*/ 243 h 1469"/>
                <a:gd name="connsiteX120" fmla="*/ 1563 w 2427"/>
                <a:gd name="connsiteY120" fmla="*/ 237 h 1469"/>
                <a:gd name="connsiteX121" fmla="*/ 1556 w 2427"/>
                <a:gd name="connsiteY121" fmla="*/ 234 h 1469"/>
                <a:gd name="connsiteX122" fmla="*/ 1546 w 2427"/>
                <a:gd name="connsiteY122" fmla="*/ 231 h 1469"/>
                <a:gd name="connsiteX123" fmla="*/ 1538 w 2427"/>
                <a:gd name="connsiteY123" fmla="*/ 230 h 1469"/>
                <a:gd name="connsiteX124" fmla="*/ 1517 w 2427"/>
                <a:gd name="connsiteY124" fmla="*/ 230 h 1469"/>
                <a:gd name="connsiteX125" fmla="*/ 1511 w 2427"/>
                <a:gd name="connsiteY125" fmla="*/ 230 h 1469"/>
                <a:gd name="connsiteX126" fmla="*/ 1505 w 2427"/>
                <a:gd name="connsiteY126" fmla="*/ 231 h 1469"/>
                <a:gd name="connsiteX127" fmla="*/ 1501 w 2427"/>
                <a:gd name="connsiteY127" fmla="*/ 234 h 1469"/>
                <a:gd name="connsiteX128" fmla="*/ 1495 w 2427"/>
                <a:gd name="connsiteY128" fmla="*/ 236 h 1469"/>
                <a:gd name="connsiteX129" fmla="*/ 1495 w 2427"/>
                <a:gd name="connsiteY129" fmla="*/ 236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5 w 2427"/>
                <a:gd name="connsiteY132" fmla="*/ 235 h 1469"/>
                <a:gd name="connsiteX133" fmla="*/ 1493 w 2427"/>
                <a:gd name="connsiteY133" fmla="*/ 212 h 1469"/>
                <a:gd name="connsiteX134" fmla="*/ 1488 w 2427"/>
                <a:gd name="connsiteY134" fmla="*/ 188 h 1469"/>
                <a:gd name="connsiteX135" fmla="*/ 1481 w 2427"/>
                <a:gd name="connsiteY135" fmla="*/ 166 h 1469"/>
                <a:gd name="connsiteX136" fmla="*/ 1473 w 2427"/>
                <a:gd name="connsiteY136" fmla="*/ 145 h 1469"/>
                <a:gd name="connsiteX137" fmla="*/ 1462 w 2427"/>
                <a:gd name="connsiteY137" fmla="*/ 124 h 1469"/>
                <a:gd name="connsiteX138" fmla="*/ 1449 w 2427"/>
                <a:gd name="connsiteY138" fmla="*/ 105 h 1469"/>
                <a:gd name="connsiteX139" fmla="*/ 1434 w 2427"/>
                <a:gd name="connsiteY139" fmla="*/ 86 h 1469"/>
                <a:gd name="connsiteX140" fmla="*/ 1418 w 2427"/>
                <a:gd name="connsiteY140" fmla="*/ 69 h 1469"/>
                <a:gd name="connsiteX141" fmla="*/ 1399 w 2427"/>
                <a:gd name="connsiteY141" fmla="*/ 54 h 1469"/>
                <a:gd name="connsiteX142" fmla="*/ 1379 w 2427"/>
                <a:gd name="connsiteY142" fmla="*/ 40 h 1469"/>
                <a:gd name="connsiteX143" fmla="*/ 1359 w 2427"/>
                <a:gd name="connsiteY143" fmla="*/ 28 h 1469"/>
                <a:gd name="connsiteX144" fmla="*/ 1338 w 2427"/>
                <a:gd name="connsiteY144" fmla="*/ 18 h 1469"/>
                <a:gd name="connsiteX145" fmla="*/ 1316 w 2427"/>
                <a:gd name="connsiteY145" fmla="*/ 11 h 1469"/>
                <a:gd name="connsiteX146" fmla="*/ 1294 w 2427"/>
                <a:gd name="connsiteY146" fmla="*/ 5 h 1469"/>
                <a:gd name="connsiteX147" fmla="*/ 1271 w 2427"/>
                <a:gd name="connsiteY147" fmla="*/ 1 h 1469"/>
                <a:gd name="connsiteX148" fmla="*/ 1247 w 2427"/>
                <a:gd name="connsiteY148" fmla="*/ 0 h 1469"/>
                <a:gd name="connsiteX149" fmla="*/ 1225 w 2427"/>
                <a:gd name="connsiteY149" fmla="*/ 1 h 1469"/>
                <a:gd name="connsiteX150" fmla="*/ 1204 w 2427"/>
                <a:gd name="connsiteY150" fmla="*/ 4 h 1469"/>
                <a:gd name="connsiteX151" fmla="*/ 1183 w 2427"/>
                <a:gd name="connsiteY151" fmla="*/ 9 h 1469"/>
                <a:gd name="connsiteX152" fmla="*/ 1163 w 2427"/>
                <a:gd name="connsiteY152" fmla="*/ 15 h 1469"/>
                <a:gd name="connsiteX153" fmla="*/ 1144 w 2427"/>
                <a:gd name="connsiteY153" fmla="*/ 25 h 1469"/>
                <a:gd name="connsiteX154" fmla="*/ 1127 w 2427"/>
                <a:gd name="connsiteY154" fmla="*/ 34 h 1469"/>
                <a:gd name="connsiteX155" fmla="*/ 1110 w 2427"/>
                <a:gd name="connsiteY155" fmla="*/ 46 h 1469"/>
                <a:gd name="connsiteX156" fmla="*/ 1095 w 2427"/>
                <a:gd name="connsiteY156" fmla="*/ 60 h 1469"/>
                <a:gd name="connsiteX157" fmla="*/ 1080 w 2427"/>
                <a:gd name="connsiteY157" fmla="*/ 74 h 1469"/>
                <a:gd name="connsiteX158" fmla="*/ 1068 w 2427"/>
                <a:gd name="connsiteY158" fmla="*/ 90 h 1469"/>
                <a:gd name="connsiteX159" fmla="*/ 1057 w 2427"/>
                <a:gd name="connsiteY159" fmla="*/ 106 h 1469"/>
                <a:gd name="connsiteX160" fmla="*/ 1047 w 2427"/>
                <a:gd name="connsiteY160" fmla="*/ 125 h 1469"/>
                <a:gd name="connsiteX161" fmla="*/ 1039 w 2427"/>
                <a:gd name="connsiteY161" fmla="*/ 144 h 1469"/>
                <a:gd name="connsiteX162" fmla="*/ 1033 w 2427"/>
                <a:gd name="connsiteY162" fmla="*/ 164 h 1469"/>
                <a:gd name="connsiteX163" fmla="*/ 1029 w 2427"/>
                <a:gd name="connsiteY163" fmla="*/ 185 h 1469"/>
                <a:gd name="connsiteX164" fmla="*/ 1026 w 2427"/>
                <a:gd name="connsiteY164" fmla="*/ 207 h 1469"/>
                <a:gd name="connsiteX165" fmla="*/ 1003 w 2427"/>
                <a:gd name="connsiteY165" fmla="*/ 227 h 1469"/>
                <a:gd name="connsiteX166" fmla="*/ 976 w 2427"/>
                <a:gd name="connsiteY166" fmla="*/ 251 h 1469"/>
                <a:gd name="connsiteX167" fmla="*/ 947 w 2427"/>
                <a:gd name="connsiteY167" fmla="*/ 279 h 1469"/>
                <a:gd name="connsiteX168" fmla="*/ 919 w 2427"/>
                <a:gd name="connsiteY168" fmla="*/ 309 h 1469"/>
                <a:gd name="connsiteX169" fmla="*/ 893 w 2427"/>
                <a:gd name="connsiteY169" fmla="*/ 338 h 1469"/>
                <a:gd name="connsiteX170" fmla="*/ 873 w 2427"/>
                <a:gd name="connsiteY170" fmla="*/ 366 h 1469"/>
                <a:gd name="connsiteX171" fmla="*/ 860 w 2427"/>
                <a:gd name="connsiteY171" fmla="*/ 391 h 1469"/>
                <a:gd name="connsiteX172" fmla="*/ 858 w 2427"/>
                <a:gd name="connsiteY172" fmla="*/ 414 h 1469"/>
                <a:gd name="connsiteX173" fmla="*/ 860 w 2427"/>
                <a:gd name="connsiteY173" fmla="*/ 422 h 1469"/>
                <a:gd name="connsiteX174" fmla="*/ 864 w 2427"/>
                <a:gd name="connsiteY174" fmla="*/ 429 h 1469"/>
                <a:gd name="connsiteX175" fmla="*/ 870 w 2427"/>
                <a:gd name="connsiteY175" fmla="*/ 435 h 1469"/>
                <a:gd name="connsiteX176" fmla="*/ 877 w 2427"/>
                <a:gd name="connsiteY176" fmla="*/ 439 h 1469"/>
                <a:gd name="connsiteX177" fmla="*/ 887 w 2427"/>
                <a:gd name="connsiteY177" fmla="*/ 444 h 1469"/>
                <a:gd name="connsiteX178" fmla="*/ 898 w 2427"/>
                <a:gd name="connsiteY178" fmla="*/ 449 h 1469"/>
                <a:gd name="connsiteX179" fmla="*/ 911 w 2427"/>
                <a:gd name="connsiteY179" fmla="*/ 452 h 1469"/>
                <a:gd name="connsiteX180" fmla="*/ 923 w 2427"/>
                <a:gd name="connsiteY180" fmla="*/ 456 h 1469"/>
                <a:gd name="connsiteX181" fmla="*/ 936 w 2427"/>
                <a:gd name="connsiteY181" fmla="*/ 459 h 1469"/>
                <a:gd name="connsiteX182" fmla="*/ 950 w 2427"/>
                <a:gd name="connsiteY182" fmla="*/ 462 h 1469"/>
                <a:gd name="connsiteX183" fmla="*/ 964 w 2427"/>
                <a:gd name="connsiteY183" fmla="*/ 465 h 1469"/>
                <a:gd name="connsiteX184" fmla="*/ 978 w 2427"/>
                <a:gd name="connsiteY184" fmla="*/ 466 h 1469"/>
                <a:gd name="connsiteX185" fmla="*/ 991 w 2427"/>
                <a:gd name="connsiteY185" fmla="*/ 469 h 1469"/>
                <a:gd name="connsiteX186" fmla="*/ 1005 w 2427"/>
                <a:gd name="connsiteY186" fmla="*/ 470 h 1469"/>
                <a:gd name="connsiteX187" fmla="*/ 1018 w 2427"/>
                <a:gd name="connsiteY187" fmla="*/ 472 h 1469"/>
                <a:gd name="connsiteX188" fmla="*/ 1030 w 2427"/>
                <a:gd name="connsiteY188" fmla="*/ 473 h 1469"/>
                <a:gd name="connsiteX189" fmla="*/ 1041 w 2427"/>
                <a:gd name="connsiteY189" fmla="*/ 473 h 1469"/>
                <a:gd name="connsiteX190" fmla="*/ 1052 w 2427"/>
                <a:gd name="connsiteY190" fmla="*/ 474 h 1469"/>
                <a:gd name="connsiteX191" fmla="*/ 1061 w 2427"/>
                <a:gd name="connsiteY191" fmla="*/ 476 h 1469"/>
                <a:gd name="connsiteX192" fmla="*/ 1069 w 2427"/>
                <a:gd name="connsiteY192" fmla="*/ 476 h 1469"/>
                <a:gd name="connsiteX193" fmla="*/ 1082 w 2427"/>
                <a:gd name="connsiteY193" fmla="*/ 589 h 1469"/>
                <a:gd name="connsiteX194" fmla="*/ 1082 w 2427"/>
                <a:gd name="connsiteY194" fmla="*/ 593 h 1469"/>
                <a:gd name="connsiteX195" fmla="*/ 1074 w 2427"/>
                <a:gd name="connsiteY195" fmla="*/ 590 h 1469"/>
                <a:gd name="connsiteX196" fmla="*/ 1067 w 2427"/>
                <a:gd name="connsiteY196" fmla="*/ 588 h 1469"/>
                <a:gd name="connsiteX197" fmla="*/ 1059 w 2427"/>
                <a:gd name="connsiteY197" fmla="*/ 588 h 1469"/>
                <a:gd name="connsiteX198" fmla="*/ 1051 w 2427"/>
                <a:gd name="connsiteY198" fmla="*/ 590 h 1469"/>
                <a:gd name="connsiteX199" fmla="*/ 1046 w 2427"/>
                <a:gd name="connsiteY199" fmla="*/ 591 h 1469"/>
                <a:gd name="connsiteX200" fmla="*/ 1043 w 2427"/>
                <a:gd name="connsiteY200" fmla="*/ 593 h 1469"/>
                <a:gd name="connsiteX201" fmla="*/ 1039 w 2427"/>
                <a:gd name="connsiteY201" fmla="*/ 594 h 1469"/>
                <a:gd name="connsiteX202" fmla="*/ 1037 w 2427"/>
                <a:gd name="connsiteY202" fmla="*/ 595 h 1469"/>
                <a:gd name="connsiteX203" fmla="*/ 969 w 2427"/>
                <a:gd name="connsiteY203" fmla="*/ 501 h 1469"/>
                <a:gd name="connsiteX204" fmla="*/ 968 w 2427"/>
                <a:gd name="connsiteY204" fmla="*/ 500 h 1469"/>
                <a:gd name="connsiteX205" fmla="*/ 963 w 2427"/>
                <a:gd name="connsiteY205" fmla="*/ 497 h 1469"/>
                <a:gd name="connsiteX206" fmla="*/ 957 w 2427"/>
                <a:gd name="connsiteY206" fmla="*/ 493 h 1469"/>
                <a:gd name="connsiteX207" fmla="*/ 951 w 2427"/>
                <a:gd name="connsiteY207" fmla="*/ 491 h 1469"/>
                <a:gd name="connsiteX208" fmla="*/ 943 w 2427"/>
                <a:gd name="connsiteY208" fmla="*/ 488 h 1469"/>
                <a:gd name="connsiteX209" fmla="*/ 936 w 2427"/>
                <a:gd name="connsiteY209" fmla="*/ 488 h 1469"/>
                <a:gd name="connsiteX210" fmla="*/ 928 w 2427"/>
                <a:gd name="connsiteY210" fmla="*/ 491 h 1469"/>
                <a:gd name="connsiteX211" fmla="*/ 920 w 2427"/>
                <a:gd name="connsiteY211" fmla="*/ 493 h 1469"/>
                <a:gd name="connsiteX212" fmla="*/ 912 w 2427"/>
                <a:gd name="connsiteY212" fmla="*/ 499 h 1469"/>
                <a:gd name="connsiteX213" fmla="*/ 900 w 2427"/>
                <a:gd name="connsiteY213" fmla="*/ 514 h 1469"/>
                <a:gd name="connsiteX214" fmla="*/ 897 w 2427"/>
                <a:gd name="connsiteY214" fmla="*/ 529 h 1469"/>
                <a:gd name="connsiteX215" fmla="*/ 899 w 2427"/>
                <a:gd name="connsiteY215" fmla="*/ 543 h 1469"/>
                <a:gd name="connsiteX216" fmla="*/ 904 w 2427"/>
                <a:gd name="connsiteY216" fmla="*/ 554 h 1469"/>
                <a:gd name="connsiteX217" fmla="*/ 906 w 2427"/>
                <a:gd name="connsiteY217" fmla="*/ 557 h 1469"/>
                <a:gd name="connsiteX218" fmla="*/ 912 w 2427"/>
                <a:gd name="connsiteY218" fmla="*/ 564 h 1469"/>
                <a:gd name="connsiteX219" fmla="*/ 920 w 2427"/>
                <a:gd name="connsiteY219" fmla="*/ 576 h 1469"/>
                <a:gd name="connsiteX220" fmla="*/ 930 w 2427"/>
                <a:gd name="connsiteY220" fmla="*/ 590 h 1469"/>
                <a:gd name="connsiteX221" fmla="*/ 941 w 2427"/>
                <a:gd name="connsiteY221" fmla="*/ 604 h 1469"/>
                <a:gd name="connsiteX222" fmla="*/ 953 w 2427"/>
                <a:gd name="connsiteY222" fmla="*/ 619 h 1469"/>
                <a:gd name="connsiteX223" fmla="*/ 962 w 2427"/>
                <a:gd name="connsiteY223" fmla="*/ 632 h 1469"/>
                <a:gd name="connsiteX224" fmla="*/ 970 w 2427"/>
                <a:gd name="connsiteY224" fmla="*/ 643 h 1469"/>
                <a:gd name="connsiteX225" fmla="*/ 944 w 2427"/>
                <a:gd name="connsiteY225" fmla="*/ 636 h 1469"/>
                <a:gd name="connsiteX226" fmla="*/ 922 w 2427"/>
                <a:gd name="connsiteY226" fmla="*/ 628 h 1469"/>
                <a:gd name="connsiteX227" fmla="*/ 902 w 2427"/>
                <a:gd name="connsiteY227" fmla="*/ 618 h 1469"/>
                <a:gd name="connsiteX228" fmla="*/ 886 w 2427"/>
                <a:gd name="connsiteY228" fmla="*/ 609 h 1469"/>
                <a:gd name="connsiteX229" fmla="*/ 873 w 2427"/>
                <a:gd name="connsiteY229" fmla="*/ 600 h 1469"/>
                <a:gd name="connsiteX230" fmla="*/ 863 w 2427"/>
                <a:gd name="connsiteY230" fmla="*/ 589 h 1469"/>
                <a:gd name="connsiteX231" fmla="*/ 857 w 2427"/>
                <a:gd name="connsiteY231" fmla="*/ 578 h 1469"/>
                <a:gd name="connsiteX232" fmla="*/ 854 w 2427"/>
                <a:gd name="connsiteY232" fmla="*/ 567 h 1469"/>
                <a:gd name="connsiteX233" fmla="*/ 853 w 2427"/>
                <a:gd name="connsiteY233" fmla="*/ 559 h 1469"/>
                <a:gd name="connsiteX234" fmla="*/ 853 w 2427"/>
                <a:gd name="connsiteY234" fmla="*/ 552 h 1469"/>
                <a:gd name="connsiteX235" fmla="*/ 853 w 2427"/>
                <a:gd name="connsiteY235" fmla="*/ 545 h 1469"/>
                <a:gd name="connsiteX236" fmla="*/ 854 w 2427"/>
                <a:gd name="connsiteY236" fmla="*/ 538 h 1469"/>
                <a:gd name="connsiteX237" fmla="*/ 856 w 2427"/>
                <a:gd name="connsiteY237" fmla="*/ 518 h 1469"/>
                <a:gd name="connsiteX238" fmla="*/ 837 w 2427"/>
                <a:gd name="connsiteY238" fmla="*/ 520 h 1469"/>
                <a:gd name="connsiteX239" fmla="*/ 802 w 2427"/>
                <a:gd name="connsiteY239" fmla="*/ 524 h 1469"/>
                <a:gd name="connsiteX240" fmla="*/ 767 w 2427"/>
                <a:gd name="connsiteY240" fmla="*/ 528 h 1469"/>
                <a:gd name="connsiteX241" fmla="*/ 732 w 2427"/>
                <a:gd name="connsiteY241" fmla="*/ 532 h 1469"/>
                <a:gd name="connsiteX242" fmla="*/ 698 w 2427"/>
                <a:gd name="connsiteY242" fmla="*/ 538 h 1469"/>
                <a:gd name="connsiteX243" fmla="*/ 664 w 2427"/>
                <a:gd name="connsiteY243" fmla="*/ 542 h 1469"/>
                <a:gd name="connsiteX244" fmla="*/ 631 w 2427"/>
                <a:gd name="connsiteY244" fmla="*/ 548 h 1469"/>
                <a:gd name="connsiteX245" fmla="*/ 600 w 2427"/>
                <a:gd name="connsiteY245" fmla="*/ 554 h 1469"/>
                <a:gd name="connsiteX246" fmla="*/ 567 w 2427"/>
                <a:gd name="connsiteY246" fmla="*/ 560 h 1469"/>
                <a:gd name="connsiteX247" fmla="*/ 537 w 2427"/>
                <a:gd name="connsiteY247" fmla="*/ 567 h 1469"/>
                <a:gd name="connsiteX248" fmla="*/ 506 w 2427"/>
                <a:gd name="connsiteY248" fmla="*/ 574 h 1469"/>
                <a:gd name="connsiteX249" fmla="*/ 476 w 2427"/>
                <a:gd name="connsiteY249" fmla="*/ 581 h 1469"/>
                <a:gd name="connsiteX250" fmla="*/ 447 w 2427"/>
                <a:gd name="connsiteY250" fmla="*/ 589 h 1469"/>
                <a:gd name="connsiteX251" fmla="*/ 417 w 2427"/>
                <a:gd name="connsiteY251" fmla="*/ 596 h 1469"/>
                <a:gd name="connsiteX252" fmla="*/ 390 w 2427"/>
                <a:gd name="connsiteY252" fmla="*/ 604 h 1469"/>
                <a:gd name="connsiteX253" fmla="*/ 362 w 2427"/>
                <a:gd name="connsiteY253" fmla="*/ 614 h 1469"/>
                <a:gd name="connsiteX254" fmla="*/ 337 w 2427"/>
                <a:gd name="connsiteY254" fmla="*/ 622 h 1469"/>
                <a:gd name="connsiteX255" fmla="*/ 311 w 2427"/>
                <a:gd name="connsiteY255" fmla="*/ 631 h 1469"/>
                <a:gd name="connsiteX256" fmla="*/ 285 w 2427"/>
                <a:gd name="connsiteY256" fmla="*/ 640 h 1469"/>
                <a:gd name="connsiteX257" fmla="*/ 262 w 2427"/>
                <a:gd name="connsiteY257" fmla="*/ 650 h 1469"/>
                <a:gd name="connsiteX258" fmla="*/ 238 w 2427"/>
                <a:gd name="connsiteY258" fmla="*/ 660 h 1469"/>
                <a:gd name="connsiteX259" fmla="*/ 215 w 2427"/>
                <a:gd name="connsiteY259" fmla="*/ 671 h 1469"/>
                <a:gd name="connsiteX260" fmla="*/ 194 w 2427"/>
                <a:gd name="connsiteY260" fmla="*/ 681 h 1469"/>
                <a:gd name="connsiteX261" fmla="*/ 173 w 2427"/>
                <a:gd name="connsiteY261" fmla="*/ 692 h 1469"/>
                <a:gd name="connsiteX262" fmla="*/ 153 w 2427"/>
                <a:gd name="connsiteY262" fmla="*/ 702 h 1469"/>
                <a:gd name="connsiteX263" fmla="*/ 134 w 2427"/>
                <a:gd name="connsiteY263" fmla="*/ 714 h 1469"/>
                <a:gd name="connsiteX264" fmla="*/ 116 w 2427"/>
                <a:gd name="connsiteY264" fmla="*/ 726 h 1469"/>
                <a:gd name="connsiteX265" fmla="*/ 98 w 2427"/>
                <a:gd name="connsiteY265" fmla="*/ 737 h 1469"/>
                <a:gd name="connsiteX266" fmla="*/ 82 w 2427"/>
                <a:gd name="connsiteY266" fmla="*/ 749 h 1469"/>
                <a:gd name="connsiteX267" fmla="*/ 67 w 2427"/>
                <a:gd name="connsiteY267" fmla="*/ 762 h 1469"/>
                <a:gd name="connsiteX268" fmla="*/ 53 w 2427"/>
                <a:gd name="connsiteY268" fmla="*/ 774 h 1469"/>
                <a:gd name="connsiteX269" fmla="*/ 40 w 2427"/>
                <a:gd name="connsiteY269" fmla="*/ 787 h 1469"/>
                <a:gd name="connsiteX270" fmla="*/ 27 w 2427"/>
                <a:gd name="connsiteY270" fmla="*/ 799 h 1469"/>
                <a:gd name="connsiteX271" fmla="*/ 8 w 2427"/>
                <a:gd name="connsiteY271" fmla="*/ 836 h 1469"/>
                <a:gd name="connsiteX272" fmla="*/ 0 w 2427"/>
                <a:gd name="connsiteY272" fmla="*/ 882 h 1469"/>
                <a:gd name="connsiteX273" fmla="*/ 0 w 2427"/>
                <a:gd name="connsiteY273" fmla="*/ 927 h 1469"/>
                <a:gd name="connsiteX274" fmla="*/ 1 w 2427"/>
                <a:gd name="connsiteY274" fmla="*/ 958 h 1469"/>
                <a:gd name="connsiteX275" fmla="*/ 4 w 2427"/>
                <a:gd name="connsiteY275" fmla="*/ 983 h 1469"/>
                <a:gd name="connsiteX276" fmla="*/ 8 w 2427"/>
                <a:gd name="connsiteY276" fmla="*/ 1009 h 1469"/>
                <a:gd name="connsiteX277" fmla="*/ 14 w 2427"/>
                <a:gd name="connsiteY277" fmla="*/ 1034 h 1469"/>
                <a:gd name="connsiteX278" fmla="*/ 21 w 2427"/>
                <a:gd name="connsiteY278" fmla="*/ 1059 h 1469"/>
                <a:gd name="connsiteX279" fmla="*/ 29 w 2427"/>
                <a:gd name="connsiteY279" fmla="*/ 1082 h 1469"/>
                <a:gd name="connsiteX280" fmla="*/ 40 w 2427"/>
                <a:gd name="connsiteY280" fmla="*/ 1103 h 1469"/>
                <a:gd name="connsiteX281" fmla="*/ 51 w 2427"/>
                <a:gd name="connsiteY281" fmla="*/ 1122 h 1469"/>
                <a:gd name="connsiteX282" fmla="*/ 64 w 2427"/>
                <a:gd name="connsiteY282" fmla="*/ 1136 h 1469"/>
                <a:gd name="connsiteX283" fmla="*/ 81 w 2427"/>
                <a:gd name="connsiteY283" fmla="*/ 1149 h 1469"/>
                <a:gd name="connsiteX284" fmla="*/ 98 w 2427"/>
                <a:gd name="connsiteY284" fmla="*/ 1162 h 1469"/>
                <a:gd name="connsiteX285" fmla="*/ 118 w 2427"/>
                <a:gd name="connsiteY285" fmla="*/ 1173 h 1469"/>
                <a:gd name="connsiteX286" fmla="*/ 138 w 2427"/>
                <a:gd name="connsiteY286" fmla="*/ 1184 h 1469"/>
                <a:gd name="connsiteX287" fmla="*/ 160 w 2427"/>
                <a:gd name="connsiteY287" fmla="*/ 1193 h 1469"/>
                <a:gd name="connsiteX288" fmla="*/ 184 w 2427"/>
                <a:gd name="connsiteY288" fmla="*/ 1203 h 1469"/>
                <a:gd name="connsiteX289" fmla="*/ 208 w 2427"/>
                <a:gd name="connsiteY289" fmla="*/ 1211 h 1469"/>
                <a:gd name="connsiteX290" fmla="*/ 234 w 2427"/>
                <a:gd name="connsiteY290" fmla="*/ 1218 h 1469"/>
                <a:gd name="connsiteX291" fmla="*/ 242 w 2427"/>
                <a:gd name="connsiteY291" fmla="*/ 1239 h 1469"/>
                <a:gd name="connsiteX292" fmla="*/ 250 w 2427"/>
                <a:gd name="connsiteY292" fmla="*/ 1259 h 1469"/>
                <a:gd name="connsiteX293" fmla="*/ 261 w 2427"/>
                <a:gd name="connsiteY293" fmla="*/ 1279 h 1469"/>
                <a:gd name="connsiteX294" fmla="*/ 272 w 2427"/>
                <a:gd name="connsiteY294" fmla="*/ 1298 h 1469"/>
                <a:gd name="connsiteX295" fmla="*/ 285 w 2427"/>
                <a:gd name="connsiteY295" fmla="*/ 1317 h 1469"/>
                <a:gd name="connsiteX296" fmla="*/ 298 w 2427"/>
                <a:gd name="connsiteY296" fmla="*/ 1335 h 1469"/>
                <a:gd name="connsiteX297" fmla="*/ 313 w 2427"/>
                <a:gd name="connsiteY297" fmla="*/ 1352 h 1469"/>
                <a:gd name="connsiteX298" fmla="*/ 330 w 2427"/>
                <a:gd name="connsiteY298" fmla="*/ 1368 h 1469"/>
                <a:gd name="connsiteX299" fmla="*/ 342 w 2427"/>
                <a:gd name="connsiteY299" fmla="*/ 1380 h 1469"/>
                <a:gd name="connsiteX300" fmla="*/ 357 w 2427"/>
                <a:gd name="connsiteY300" fmla="*/ 1392 h 1469"/>
                <a:gd name="connsiteX301" fmla="*/ 371 w 2427"/>
                <a:gd name="connsiteY301" fmla="*/ 1402 h 1469"/>
                <a:gd name="connsiteX302" fmla="*/ 385 w 2427"/>
                <a:gd name="connsiteY302" fmla="*/ 1412 h 1469"/>
                <a:gd name="connsiteX303" fmla="*/ 400 w 2427"/>
                <a:gd name="connsiteY303" fmla="*/ 1421 h 1469"/>
                <a:gd name="connsiteX304" fmla="*/ 415 w 2427"/>
                <a:gd name="connsiteY304" fmla="*/ 1429 h 1469"/>
                <a:gd name="connsiteX305" fmla="*/ 430 w 2427"/>
                <a:gd name="connsiteY305" fmla="*/ 1436 h 1469"/>
                <a:gd name="connsiteX306" fmla="*/ 447 w 2427"/>
                <a:gd name="connsiteY306" fmla="*/ 1443 h 1469"/>
                <a:gd name="connsiteX307" fmla="*/ 462 w 2427"/>
                <a:gd name="connsiteY307" fmla="*/ 1449 h 1469"/>
                <a:gd name="connsiteX308" fmla="*/ 478 w 2427"/>
                <a:gd name="connsiteY308" fmla="*/ 1455 h 1469"/>
                <a:gd name="connsiteX309" fmla="*/ 494 w 2427"/>
                <a:gd name="connsiteY309" fmla="*/ 1458 h 1469"/>
                <a:gd name="connsiteX310" fmla="*/ 512 w 2427"/>
                <a:gd name="connsiteY310" fmla="*/ 1462 h 1469"/>
                <a:gd name="connsiteX311" fmla="*/ 528 w 2427"/>
                <a:gd name="connsiteY311" fmla="*/ 1465 h 1469"/>
                <a:gd name="connsiteX312" fmla="*/ 546 w 2427"/>
                <a:gd name="connsiteY312" fmla="*/ 1468 h 1469"/>
                <a:gd name="connsiteX313" fmla="*/ 562 w 2427"/>
                <a:gd name="connsiteY313" fmla="*/ 1469 h 1469"/>
                <a:gd name="connsiteX314" fmla="*/ 580 w 2427"/>
                <a:gd name="connsiteY314" fmla="*/ 1469 h 1469"/>
                <a:gd name="connsiteX315" fmla="*/ 597 w 2427"/>
                <a:gd name="connsiteY315" fmla="*/ 1469 h 1469"/>
                <a:gd name="connsiteX316" fmla="*/ 614 w 2427"/>
                <a:gd name="connsiteY316" fmla="*/ 1468 h 1469"/>
                <a:gd name="connsiteX317" fmla="*/ 631 w 2427"/>
                <a:gd name="connsiteY317" fmla="*/ 1465 h 1469"/>
                <a:gd name="connsiteX318" fmla="*/ 648 w 2427"/>
                <a:gd name="connsiteY318" fmla="*/ 1462 h 1469"/>
                <a:gd name="connsiteX319" fmla="*/ 664 w 2427"/>
                <a:gd name="connsiteY319" fmla="*/ 1458 h 1469"/>
                <a:gd name="connsiteX320" fmla="*/ 679 w 2427"/>
                <a:gd name="connsiteY320" fmla="*/ 1455 h 1469"/>
                <a:gd name="connsiteX321" fmla="*/ 695 w 2427"/>
                <a:gd name="connsiteY321" fmla="*/ 1449 h 1469"/>
                <a:gd name="connsiteX322" fmla="*/ 711 w 2427"/>
                <a:gd name="connsiteY322" fmla="*/ 1443 h 1469"/>
                <a:gd name="connsiteX323" fmla="*/ 726 w 2427"/>
                <a:gd name="connsiteY323" fmla="*/ 1436 h 1469"/>
                <a:gd name="connsiteX324" fmla="*/ 740 w 2427"/>
                <a:gd name="connsiteY324" fmla="*/ 1429 h 1469"/>
                <a:gd name="connsiteX325" fmla="*/ 754 w 2427"/>
                <a:gd name="connsiteY325" fmla="*/ 1421 h 1469"/>
                <a:gd name="connsiteX326" fmla="*/ 768 w 2427"/>
                <a:gd name="connsiteY326" fmla="*/ 1412 h 1469"/>
                <a:gd name="connsiteX327" fmla="*/ 781 w 2427"/>
                <a:gd name="connsiteY327" fmla="*/ 1402 h 1469"/>
                <a:gd name="connsiteX328" fmla="*/ 794 w 2427"/>
                <a:gd name="connsiteY328" fmla="*/ 1392 h 1469"/>
                <a:gd name="connsiteX329" fmla="*/ 807 w 2427"/>
                <a:gd name="connsiteY329" fmla="*/ 1380 h 1469"/>
                <a:gd name="connsiteX330" fmla="*/ 818 w 2427"/>
                <a:gd name="connsiteY330" fmla="*/ 1368 h 1469"/>
                <a:gd name="connsiteX331" fmla="*/ 830 w 2427"/>
                <a:gd name="connsiteY331" fmla="*/ 1356 h 1469"/>
                <a:gd name="connsiteX332" fmla="*/ 842 w 2427"/>
                <a:gd name="connsiteY332" fmla="*/ 1342 h 1469"/>
                <a:gd name="connsiteX333" fmla="*/ 851 w 2427"/>
                <a:gd name="connsiteY333" fmla="*/ 1326 h 1469"/>
                <a:gd name="connsiteX334" fmla="*/ 861 w 2427"/>
                <a:gd name="connsiteY334" fmla="*/ 1311 h 1469"/>
                <a:gd name="connsiteX335" fmla="*/ 870 w 2427"/>
                <a:gd name="connsiteY335" fmla="*/ 1296 h 1469"/>
                <a:gd name="connsiteX336" fmla="*/ 877 w 2427"/>
                <a:gd name="connsiteY336" fmla="*/ 1281 h 1469"/>
                <a:gd name="connsiteX337" fmla="*/ 884 w 2427"/>
                <a:gd name="connsiteY337" fmla="*/ 1264 h 1469"/>
                <a:gd name="connsiteX338" fmla="*/ 889 w 2427"/>
                <a:gd name="connsiteY338" fmla="*/ 1248 h 1469"/>
                <a:gd name="connsiteX339" fmla="*/ 908 w 2427"/>
                <a:gd name="connsiteY339" fmla="*/ 1248 h 1469"/>
                <a:gd name="connsiteX340" fmla="*/ 927 w 2427"/>
                <a:gd name="connsiteY340" fmla="*/ 1247 h 1469"/>
                <a:gd name="connsiteX341" fmla="*/ 946 w 2427"/>
                <a:gd name="connsiteY341" fmla="*/ 1247 h 1469"/>
                <a:gd name="connsiteX342" fmla="*/ 964 w 2427"/>
                <a:gd name="connsiteY342" fmla="*/ 1247 h 1469"/>
                <a:gd name="connsiteX343" fmla="*/ 983 w 2427"/>
                <a:gd name="connsiteY343" fmla="*/ 1246 h 1469"/>
                <a:gd name="connsiteX344" fmla="*/ 1002 w 2427"/>
                <a:gd name="connsiteY344" fmla="*/ 1246 h 1469"/>
                <a:gd name="connsiteX345" fmla="*/ 1020 w 2427"/>
                <a:gd name="connsiteY345" fmla="*/ 1246 h 1469"/>
                <a:gd name="connsiteX346" fmla="*/ 1039 w 2427"/>
                <a:gd name="connsiteY346" fmla="*/ 1245 h 1469"/>
                <a:gd name="connsiteX347" fmla="*/ 1058 w 2427"/>
                <a:gd name="connsiteY347" fmla="*/ 1245 h 1469"/>
                <a:gd name="connsiteX348" fmla="*/ 1078 w 2427"/>
                <a:gd name="connsiteY348" fmla="*/ 1245 h 1469"/>
                <a:gd name="connsiteX349" fmla="*/ 1096 w 2427"/>
                <a:gd name="connsiteY349" fmla="*/ 1245 h 1469"/>
                <a:gd name="connsiteX350" fmla="*/ 1116 w 2427"/>
                <a:gd name="connsiteY350" fmla="*/ 1243 h 1469"/>
                <a:gd name="connsiteX351" fmla="*/ 1135 w 2427"/>
                <a:gd name="connsiteY351" fmla="*/ 1243 h 1469"/>
                <a:gd name="connsiteX352" fmla="*/ 1155 w 2427"/>
                <a:gd name="connsiteY352" fmla="*/ 1243 h 1469"/>
                <a:gd name="connsiteX353" fmla="*/ 1174 w 2427"/>
                <a:gd name="connsiteY353" fmla="*/ 1243 h 1469"/>
                <a:gd name="connsiteX354" fmla="*/ 1193 w 2427"/>
                <a:gd name="connsiteY354" fmla="*/ 1243 h 1469"/>
                <a:gd name="connsiteX355" fmla="*/ 1214 w 2427"/>
                <a:gd name="connsiteY355" fmla="*/ 1243 h 1469"/>
                <a:gd name="connsiteX356" fmla="*/ 1235 w 2427"/>
                <a:gd name="connsiteY356" fmla="*/ 1243 h 1469"/>
                <a:gd name="connsiteX357" fmla="*/ 1257 w 2427"/>
                <a:gd name="connsiteY357" fmla="*/ 1243 h 1469"/>
                <a:gd name="connsiteX358" fmla="*/ 1278 w 2427"/>
                <a:gd name="connsiteY358" fmla="*/ 1245 h 1469"/>
                <a:gd name="connsiteX359" fmla="*/ 1299 w 2427"/>
                <a:gd name="connsiteY359" fmla="*/ 1245 h 1469"/>
                <a:gd name="connsiteX360" fmla="*/ 1320 w 2427"/>
                <a:gd name="connsiteY360" fmla="*/ 1245 h 1469"/>
                <a:gd name="connsiteX361" fmla="*/ 1339 w 2427"/>
                <a:gd name="connsiteY361" fmla="*/ 1246 h 1469"/>
                <a:gd name="connsiteX362" fmla="*/ 1361 w 2427"/>
                <a:gd name="connsiteY362" fmla="*/ 1246 h 1469"/>
                <a:gd name="connsiteX363" fmla="*/ 1380 w 2427"/>
                <a:gd name="connsiteY363" fmla="*/ 1247 h 1469"/>
                <a:gd name="connsiteX364" fmla="*/ 1401 w 2427"/>
                <a:gd name="connsiteY364" fmla="*/ 1248 h 1469"/>
                <a:gd name="connsiteX365" fmla="*/ 1421 w 2427"/>
                <a:gd name="connsiteY365" fmla="*/ 1248 h 1469"/>
                <a:gd name="connsiteX366" fmla="*/ 1441 w 2427"/>
                <a:gd name="connsiteY366" fmla="*/ 1249 h 1469"/>
                <a:gd name="connsiteX367" fmla="*/ 1461 w 2427"/>
                <a:gd name="connsiteY367" fmla="*/ 1250 h 1469"/>
                <a:gd name="connsiteX368" fmla="*/ 1481 w 2427"/>
                <a:gd name="connsiteY368" fmla="*/ 1252 h 1469"/>
                <a:gd name="connsiteX369" fmla="*/ 1501 w 2427"/>
                <a:gd name="connsiteY369" fmla="*/ 1252 h 1469"/>
                <a:gd name="connsiteX370" fmla="*/ 1521 w 2427"/>
                <a:gd name="connsiteY370" fmla="*/ 1253 h 1469"/>
                <a:gd name="connsiteX371" fmla="*/ 1496 w 2427"/>
                <a:gd name="connsiteY371" fmla="*/ 1203 h 1469"/>
                <a:gd name="connsiteX372" fmla="*/ 1449 w 2427"/>
                <a:gd name="connsiteY372" fmla="*/ 1203 h 1469"/>
                <a:gd name="connsiteX373" fmla="*/ 1412 w 2427"/>
                <a:gd name="connsiteY373" fmla="*/ 1158 h 1469"/>
                <a:gd name="connsiteX374" fmla="*/ 1421 w 2427"/>
                <a:gd name="connsiteY374" fmla="*/ 1134 h 1469"/>
                <a:gd name="connsiteX375" fmla="*/ 1431 w 2427"/>
                <a:gd name="connsiteY375" fmla="*/ 1104 h 1469"/>
                <a:gd name="connsiteX376" fmla="*/ 1427 w 2427"/>
                <a:gd name="connsiteY376" fmla="*/ 1098 h 1469"/>
                <a:gd name="connsiteX377" fmla="*/ 1475 w 2427"/>
                <a:gd name="connsiteY377" fmla="*/ 1053 h 1469"/>
                <a:gd name="connsiteX378" fmla="*/ 1425 w 2427"/>
                <a:gd name="connsiteY378" fmla="*/ 1050 h 1469"/>
                <a:gd name="connsiteX379" fmla="*/ 1487 w 2427"/>
                <a:gd name="connsiteY379" fmla="*/ 891 h 1469"/>
                <a:gd name="connsiteX380" fmla="*/ 1538 w 2427"/>
                <a:gd name="connsiteY380" fmla="*/ 843 h 1469"/>
                <a:gd name="connsiteX381" fmla="*/ 1570 w 2427"/>
                <a:gd name="connsiteY381" fmla="*/ 795 h 1469"/>
                <a:gd name="connsiteX382" fmla="*/ 1629 w 2427"/>
                <a:gd name="connsiteY382" fmla="*/ 762 h 1469"/>
                <a:gd name="connsiteX383" fmla="*/ 1632 w 2427"/>
                <a:gd name="connsiteY383" fmla="*/ 804 h 1469"/>
                <a:gd name="connsiteX384" fmla="*/ 1643 w 2427"/>
                <a:gd name="connsiteY384" fmla="*/ 772 h 1469"/>
                <a:gd name="connsiteX385" fmla="*/ 1657 w 2427"/>
                <a:gd name="connsiteY385" fmla="*/ 782 h 1469"/>
                <a:gd name="connsiteX386" fmla="*/ 1673 w 2427"/>
                <a:gd name="connsiteY386" fmla="*/ 791 h 1469"/>
                <a:gd name="connsiteX387" fmla="*/ 1688 w 2427"/>
                <a:gd name="connsiteY387" fmla="*/ 754 h 1469"/>
                <a:gd name="connsiteX388" fmla="*/ 1703 w 2427"/>
                <a:gd name="connsiteY388" fmla="*/ 761 h 1469"/>
                <a:gd name="connsiteX389" fmla="*/ 1704 w 2427"/>
                <a:gd name="connsiteY389" fmla="*/ 720 h 1469"/>
                <a:gd name="connsiteX390" fmla="*/ 1701 w 2427"/>
                <a:gd name="connsiteY390" fmla="*/ 765 h 1469"/>
                <a:gd name="connsiteX391" fmla="*/ 1719 w 2427"/>
                <a:gd name="connsiteY391" fmla="*/ 723 h 1469"/>
                <a:gd name="connsiteX392" fmla="*/ 1735 w 2427"/>
                <a:gd name="connsiteY392" fmla="*/ 774 h 1469"/>
                <a:gd name="connsiteX393" fmla="*/ 1731 w 2427"/>
                <a:gd name="connsiteY393" fmla="*/ 726 h 1469"/>
                <a:gd name="connsiteX394" fmla="*/ 1731 w 2427"/>
                <a:gd name="connsiteY394" fmla="*/ 735 h 1469"/>
                <a:gd name="connsiteX395" fmla="*/ 1743 w 2427"/>
                <a:gd name="connsiteY395" fmla="*/ 738 h 1469"/>
                <a:gd name="connsiteX396" fmla="*/ 1755 w 2427"/>
                <a:gd name="connsiteY396" fmla="*/ 774 h 1469"/>
                <a:gd name="connsiteX397" fmla="*/ 1664 w 2427"/>
                <a:gd name="connsiteY397" fmla="*/ 732 h 1469"/>
                <a:gd name="connsiteX398" fmla="*/ 1659 w 2427"/>
                <a:gd name="connsiteY398" fmla="*/ 774 h 1469"/>
                <a:gd name="connsiteX399" fmla="*/ 1707 w 2427"/>
                <a:gd name="connsiteY399" fmla="*/ 738 h 1469"/>
                <a:gd name="connsiteX400" fmla="*/ 1743 w 2427"/>
                <a:gd name="connsiteY400" fmla="*/ 762 h 1469"/>
                <a:gd name="connsiteX401" fmla="*/ 1752 w 2427"/>
                <a:gd name="connsiteY401" fmla="*/ 729 h 1469"/>
                <a:gd name="connsiteX402" fmla="*/ 1836 w 2427"/>
                <a:gd name="connsiteY402" fmla="*/ 747 h 1469"/>
                <a:gd name="connsiteX403" fmla="*/ 1707 w 2427"/>
                <a:gd name="connsiteY403" fmla="*/ 741 h 1469"/>
                <a:gd name="connsiteX404" fmla="*/ 1722 w 2427"/>
                <a:gd name="connsiteY404" fmla="*/ 738 h 1469"/>
                <a:gd name="connsiteX405" fmla="*/ 1857 w 2427"/>
                <a:gd name="connsiteY405" fmla="*/ 735 h 1469"/>
                <a:gd name="connsiteX406" fmla="*/ 1830 w 2427"/>
                <a:gd name="connsiteY406" fmla="*/ 697 h 1469"/>
                <a:gd name="connsiteX407" fmla="*/ 2013 w 2427"/>
                <a:gd name="connsiteY407" fmla="*/ 780 h 1469"/>
                <a:gd name="connsiteX408" fmla="*/ 1920 w 2427"/>
                <a:gd name="connsiteY408" fmla="*/ 774 h 1469"/>
                <a:gd name="connsiteX409" fmla="*/ 1830 w 2427"/>
                <a:gd name="connsiteY409" fmla="*/ 741 h 1469"/>
                <a:gd name="connsiteX410" fmla="*/ 1796 w 2427"/>
                <a:gd name="connsiteY410" fmla="*/ 738 h 1469"/>
                <a:gd name="connsiteX411" fmla="*/ 1797 w 2427"/>
                <a:gd name="connsiteY411" fmla="*/ 738 h 1469"/>
                <a:gd name="connsiteX412" fmla="*/ 1729 w 2427"/>
                <a:gd name="connsiteY412" fmla="*/ 703 h 1469"/>
                <a:gd name="connsiteX413" fmla="*/ 1791 w 2427"/>
                <a:gd name="connsiteY413" fmla="*/ 708 h 1469"/>
                <a:gd name="connsiteX414" fmla="*/ 1583 w 2427"/>
                <a:gd name="connsiteY414" fmla="*/ 794 h 1469"/>
                <a:gd name="connsiteX415" fmla="*/ 1735 w 2427"/>
                <a:gd name="connsiteY415" fmla="*/ 749 h 1469"/>
                <a:gd name="connsiteX416" fmla="*/ 1392 w 2427"/>
                <a:gd name="connsiteY416" fmla="*/ 973 h 1469"/>
                <a:gd name="connsiteX417" fmla="*/ 1454 w 2427"/>
                <a:gd name="connsiteY417" fmla="*/ 925 h 1469"/>
                <a:gd name="connsiteX418" fmla="*/ 1542 w 2427"/>
                <a:gd name="connsiteY418" fmla="*/ 915 h 1469"/>
                <a:gd name="connsiteX419" fmla="*/ 1410 w 2427"/>
                <a:gd name="connsiteY419" fmla="*/ 840 h 1469"/>
                <a:gd name="connsiteX420" fmla="*/ 1494 w 2427"/>
                <a:gd name="connsiteY420" fmla="*/ 1011 h 1469"/>
                <a:gd name="connsiteX421" fmla="*/ 1416 w 2427"/>
                <a:gd name="connsiteY421" fmla="*/ 879 h 1469"/>
                <a:gd name="connsiteX422" fmla="*/ 1401 w 2427"/>
                <a:gd name="connsiteY422" fmla="*/ 837 h 1469"/>
                <a:gd name="connsiteX423" fmla="*/ 1454 w 2427"/>
                <a:gd name="connsiteY423" fmla="*/ 840 h 1469"/>
                <a:gd name="connsiteX424" fmla="*/ 1454 w 2427"/>
                <a:gd name="connsiteY424" fmla="*/ 918 h 1469"/>
                <a:gd name="connsiteX425" fmla="*/ 1380 w 2427"/>
                <a:gd name="connsiteY425" fmla="*/ 967 h 1469"/>
                <a:gd name="connsiteX426" fmla="*/ 1436 w 2427"/>
                <a:gd name="connsiteY426" fmla="*/ 960 h 1469"/>
                <a:gd name="connsiteX0" fmla="*/ 1436 w 2427"/>
                <a:gd name="connsiteY0" fmla="*/ 960 h 1469"/>
                <a:gd name="connsiteX1" fmla="*/ 1383 w 2427"/>
                <a:gd name="connsiteY1" fmla="*/ 864 h 1469"/>
                <a:gd name="connsiteX2" fmla="*/ 1578 w 2427"/>
                <a:gd name="connsiteY2" fmla="*/ 750 h 1469"/>
                <a:gd name="connsiteX3" fmla="*/ 1484 w 2427"/>
                <a:gd name="connsiteY3" fmla="*/ 909 h 1469"/>
                <a:gd name="connsiteX4" fmla="*/ 1482 w 2427"/>
                <a:gd name="connsiteY4" fmla="*/ 912 h 1469"/>
                <a:gd name="connsiteX5" fmla="*/ 1569 w 2427"/>
                <a:gd name="connsiteY5" fmla="*/ 819 h 1469"/>
                <a:gd name="connsiteX6" fmla="*/ 1572 w 2427"/>
                <a:gd name="connsiteY6" fmla="*/ 819 h 1469"/>
                <a:gd name="connsiteX7" fmla="*/ 1535 w 2427"/>
                <a:gd name="connsiteY7" fmla="*/ 738 h 1469"/>
                <a:gd name="connsiteX8" fmla="*/ 2010 w 2427"/>
                <a:gd name="connsiteY8" fmla="*/ 786 h 1469"/>
                <a:gd name="connsiteX9" fmla="*/ 2157 w 2427"/>
                <a:gd name="connsiteY9" fmla="*/ 933 h 1469"/>
                <a:gd name="connsiteX10" fmla="*/ 2159 w 2427"/>
                <a:gd name="connsiteY10" fmla="*/ 918 h 1469"/>
                <a:gd name="connsiteX11" fmla="*/ 2166 w 2427"/>
                <a:gd name="connsiteY11" fmla="*/ 918 h 1469"/>
                <a:gd name="connsiteX12" fmla="*/ 2202 w 2427"/>
                <a:gd name="connsiteY12" fmla="*/ 1008 h 1469"/>
                <a:gd name="connsiteX13" fmla="*/ 2154 w 2427"/>
                <a:gd name="connsiteY13" fmla="*/ 966 h 1469"/>
                <a:gd name="connsiteX14" fmla="*/ 2163 w 2427"/>
                <a:gd name="connsiteY14" fmla="*/ 873 h 1469"/>
                <a:gd name="connsiteX15" fmla="*/ 2067 w 2427"/>
                <a:gd name="connsiteY15" fmla="*/ 825 h 1469"/>
                <a:gd name="connsiteX16" fmla="*/ 2069 w 2427"/>
                <a:gd name="connsiteY16" fmla="*/ 870 h 1469"/>
                <a:gd name="connsiteX17" fmla="*/ 2159 w 2427"/>
                <a:gd name="connsiteY17" fmla="*/ 909 h 1469"/>
                <a:gd name="connsiteX18" fmla="*/ 2157 w 2427"/>
                <a:gd name="connsiteY18" fmla="*/ 915 h 1469"/>
                <a:gd name="connsiteX19" fmla="*/ 2223 w 2427"/>
                <a:gd name="connsiteY19" fmla="*/ 960 h 1469"/>
                <a:gd name="connsiteX20" fmla="*/ 2238 w 2427"/>
                <a:gd name="connsiteY20" fmla="*/ 1044 h 1469"/>
                <a:gd name="connsiteX21" fmla="*/ 2209 w 2427"/>
                <a:gd name="connsiteY21" fmla="*/ 948 h 1469"/>
                <a:gd name="connsiteX22" fmla="*/ 2134 w 2427"/>
                <a:gd name="connsiteY22" fmla="*/ 896 h 1469"/>
                <a:gd name="connsiteX23" fmla="*/ 2136 w 2427"/>
                <a:gd name="connsiteY23" fmla="*/ 843 h 1469"/>
                <a:gd name="connsiteX24" fmla="*/ 2187 w 2427"/>
                <a:gd name="connsiteY24" fmla="*/ 942 h 1469"/>
                <a:gd name="connsiteX25" fmla="*/ 2208 w 2427"/>
                <a:gd name="connsiteY25" fmla="*/ 926 h 1469"/>
                <a:gd name="connsiteX26" fmla="*/ 2190 w 2427"/>
                <a:gd name="connsiteY26" fmla="*/ 907 h 1469"/>
                <a:gd name="connsiteX27" fmla="*/ 2181 w 2427"/>
                <a:gd name="connsiteY27" fmla="*/ 918 h 1469"/>
                <a:gd name="connsiteX28" fmla="*/ 2091 w 2427"/>
                <a:gd name="connsiteY28" fmla="*/ 825 h 1469"/>
                <a:gd name="connsiteX29" fmla="*/ 2229 w 2427"/>
                <a:gd name="connsiteY29" fmla="*/ 870 h 1469"/>
                <a:gd name="connsiteX30" fmla="*/ 2184 w 2427"/>
                <a:gd name="connsiteY30" fmla="*/ 909 h 1469"/>
                <a:gd name="connsiteX31" fmla="*/ 2163 w 2427"/>
                <a:gd name="connsiteY31" fmla="*/ 913 h 1469"/>
                <a:gd name="connsiteX32" fmla="*/ 2217 w 2427"/>
                <a:gd name="connsiteY32" fmla="*/ 948 h 1469"/>
                <a:gd name="connsiteX33" fmla="*/ 2194 w 2427"/>
                <a:gd name="connsiteY33" fmla="*/ 1057 h 1469"/>
                <a:gd name="connsiteX34" fmla="*/ 2203 w 2427"/>
                <a:gd name="connsiteY34" fmla="*/ 903 h 1469"/>
                <a:gd name="connsiteX35" fmla="*/ 2205 w 2427"/>
                <a:gd name="connsiteY35" fmla="*/ 947 h 1469"/>
                <a:gd name="connsiteX36" fmla="*/ 2158 w 2427"/>
                <a:gd name="connsiteY36" fmla="*/ 996 h 1469"/>
                <a:gd name="connsiteX37" fmla="*/ 2160 w 2427"/>
                <a:gd name="connsiteY37" fmla="*/ 949 h 1469"/>
                <a:gd name="connsiteX38" fmla="*/ 2166 w 2427"/>
                <a:gd name="connsiteY38" fmla="*/ 948 h 1469"/>
                <a:gd name="connsiteX39" fmla="*/ 2201 w 2427"/>
                <a:gd name="connsiteY39" fmla="*/ 996 h 1469"/>
                <a:gd name="connsiteX40" fmla="*/ 2205 w 2427"/>
                <a:gd name="connsiteY40" fmla="*/ 902 h 1469"/>
                <a:gd name="connsiteX41" fmla="*/ 2205 w 2427"/>
                <a:gd name="connsiteY41" fmla="*/ 948 h 1469"/>
                <a:gd name="connsiteX42" fmla="*/ 2203 w 2427"/>
                <a:gd name="connsiteY42" fmla="*/ 1129 h 1469"/>
                <a:gd name="connsiteX43" fmla="*/ 2205 w 2427"/>
                <a:gd name="connsiteY43" fmla="*/ 1082 h 1469"/>
                <a:gd name="connsiteX44" fmla="*/ 2201 w 2427"/>
                <a:gd name="connsiteY44" fmla="*/ 1084 h 1469"/>
                <a:gd name="connsiteX45" fmla="*/ 2208 w 2427"/>
                <a:gd name="connsiteY45" fmla="*/ 1083 h 1469"/>
                <a:gd name="connsiteX46" fmla="*/ 2205 w 2427"/>
                <a:gd name="connsiteY46" fmla="*/ 1080 h 1469"/>
                <a:gd name="connsiteX47" fmla="*/ 2199 w 2427"/>
                <a:gd name="connsiteY47" fmla="*/ 1080 h 1469"/>
                <a:gd name="connsiteX48" fmla="*/ 2171 w 2427"/>
                <a:gd name="connsiteY48" fmla="*/ 1224 h 1469"/>
                <a:gd name="connsiteX49" fmla="*/ 2213 w 2427"/>
                <a:gd name="connsiteY49" fmla="*/ 1179 h 1469"/>
                <a:gd name="connsiteX50" fmla="*/ 2183 w 2427"/>
                <a:gd name="connsiteY50" fmla="*/ 1219 h 1469"/>
                <a:gd name="connsiteX51" fmla="*/ 2195 w 2427"/>
                <a:gd name="connsiteY51" fmla="*/ 1213 h 1469"/>
                <a:gd name="connsiteX52" fmla="*/ 2207 w 2427"/>
                <a:gd name="connsiteY52" fmla="*/ 1208 h 1469"/>
                <a:gd name="connsiteX53" fmla="*/ 2218 w 2427"/>
                <a:gd name="connsiteY53" fmla="*/ 1203 h 1469"/>
                <a:gd name="connsiteX54" fmla="*/ 2230 w 2427"/>
                <a:gd name="connsiteY54" fmla="*/ 1197 h 1469"/>
                <a:gd name="connsiteX55" fmla="*/ 2241 w 2427"/>
                <a:gd name="connsiteY55" fmla="*/ 1191 h 1469"/>
                <a:gd name="connsiteX56" fmla="*/ 2251 w 2427"/>
                <a:gd name="connsiteY56" fmla="*/ 1185 h 1469"/>
                <a:gd name="connsiteX57" fmla="*/ 2261 w 2427"/>
                <a:gd name="connsiteY57" fmla="*/ 1178 h 1469"/>
                <a:gd name="connsiteX58" fmla="*/ 2279 w 2427"/>
                <a:gd name="connsiteY58" fmla="*/ 1160 h 1469"/>
                <a:gd name="connsiteX59" fmla="*/ 2294 w 2427"/>
                <a:gd name="connsiteY59" fmla="*/ 1138 h 1469"/>
                <a:gd name="connsiteX60" fmla="*/ 2307 w 2427"/>
                <a:gd name="connsiteY60" fmla="*/ 1111 h 1469"/>
                <a:gd name="connsiteX61" fmla="*/ 2317 w 2427"/>
                <a:gd name="connsiteY61" fmla="*/ 1082 h 1469"/>
                <a:gd name="connsiteX62" fmla="*/ 2324 w 2427"/>
                <a:gd name="connsiteY62" fmla="*/ 1051 h 1469"/>
                <a:gd name="connsiteX63" fmla="*/ 2328 w 2427"/>
                <a:gd name="connsiteY63" fmla="*/ 1018 h 1469"/>
                <a:gd name="connsiteX64" fmla="*/ 2331 w 2427"/>
                <a:gd name="connsiteY64" fmla="*/ 985 h 1469"/>
                <a:gd name="connsiteX65" fmla="*/ 2331 w 2427"/>
                <a:gd name="connsiteY65" fmla="*/ 954 h 1469"/>
                <a:gd name="connsiteX66" fmla="*/ 2329 w 2427"/>
                <a:gd name="connsiteY66" fmla="*/ 927 h 1469"/>
                <a:gd name="connsiteX67" fmla="*/ 2327 w 2427"/>
                <a:gd name="connsiteY67" fmla="*/ 899 h 1469"/>
                <a:gd name="connsiteX68" fmla="*/ 2322 w 2427"/>
                <a:gd name="connsiteY68" fmla="*/ 871 h 1469"/>
                <a:gd name="connsiteX69" fmla="*/ 2315 w 2427"/>
                <a:gd name="connsiteY69" fmla="*/ 844 h 1469"/>
                <a:gd name="connsiteX70" fmla="*/ 2307 w 2427"/>
                <a:gd name="connsiteY70" fmla="*/ 819 h 1469"/>
                <a:gd name="connsiteX71" fmla="*/ 2297 w 2427"/>
                <a:gd name="connsiteY71" fmla="*/ 796 h 1469"/>
                <a:gd name="connsiteX72" fmla="*/ 2284 w 2427"/>
                <a:gd name="connsiteY72" fmla="*/ 777 h 1469"/>
                <a:gd name="connsiteX73" fmla="*/ 2269 w 2427"/>
                <a:gd name="connsiteY73" fmla="*/ 762 h 1469"/>
                <a:gd name="connsiteX74" fmla="*/ 2242 w 2427"/>
                <a:gd name="connsiteY74" fmla="*/ 743 h 1469"/>
                <a:gd name="connsiteX75" fmla="*/ 2213 w 2427"/>
                <a:gd name="connsiteY75" fmla="*/ 725 h 1469"/>
                <a:gd name="connsiteX76" fmla="*/ 2181 w 2427"/>
                <a:gd name="connsiteY76" fmla="*/ 706 h 1469"/>
                <a:gd name="connsiteX77" fmla="*/ 2147 w 2427"/>
                <a:gd name="connsiteY77" fmla="*/ 688 h 1469"/>
                <a:gd name="connsiteX78" fmla="*/ 2112 w 2427"/>
                <a:gd name="connsiteY78" fmla="*/ 672 h 1469"/>
                <a:gd name="connsiteX79" fmla="*/ 2074 w 2427"/>
                <a:gd name="connsiteY79" fmla="*/ 656 h 1469"/>
                <a:gd name="connsiteX80" fmla="*/ 2034 w 2427"/>
                <a:gd name="connsiteY80" fmla="*/ 640 h 1469"/>
                <a:gd name="connsiteX81" fmla="*/ 1993 w 2427"/>
                <a:gd name="connsiteY81" fmla="*/ 625 h 1469"/>
                <a:gd name="connsiteX82" fmla="*/ 1950 w 2427"/>
                <a:gd name="connsiteY82" fmla="*/ 611 h 1469"/>
                <a:gd name="connsiteX83" fmla="*/ 1904 w 2427"/>
                <a:gd name="connsiteY83" fmla="*/ 598 h 1469"/>
                <a:gd name="connsiteX84" fmla="*/ 1857 w 2427"/>
                <a:gd name="connsiteY84" fmla="*/ 585 h 1469"/>
                <a:gd name="connsiteX85" fmla="*/ 1808 w 2427"/>
                <a:gd name="connsiteY85" fmla="*/ 574 h 1469"/>
                <a:gd name="connsiteX86" fmla="*/ 1758 w 2427"/>
                <a:gd name="connsiteY86" fmla="*/ 563 h 1469"/>
                <a:gd name="connsiteX87" fmla="*/ 1707 w 2427"/>
                <a:gd name="connsiteY87" fmla="*/ 553 h 1469"/>
                <a:gd name="connsiteX88" fmla="*/ 1654 w 2427"/>
                <a:gd name="connsiteY88" fmla="*/ 543 h 1469"/>
                <a:gd name="connsiteX89" fmla="*/ 1599 w 2427"/>
                <a:gd name="connsiteY89" fmla="*/ 535 h 1469"/>
                <a:gd name="connsiteX90" fmla="*/ 1599 w 2427"/>
                <a:gd name="connsiteY90" fmla="*/ 535 h 1469"/>
                <a:gd name="connsiteX91" fmla="*/ 1595 w 2427"/>
                <a:gd name="connsiteY91" fmla="*/ 471 h 1469"/>
                <a:gd name="connsiteX92" fmla="*/ 1487 w 2427"/>
                <a:gd name="connsiteY92" fmla="*/ 471 h 1469"/>
                <a:gd name="connsiteX93" fmla="*/ 1496 w 2427"/>
                <a:gd name="connsiteY93" fmla="*/ 637 h 1469"/>
                <a:gd name="connsiteX94" fmla="*/ 1491 w 2427"/>
                <a:gd name="connsiteY94" fmla="*/ 638 h 1469"/>
                <a:gd name="connsiteX95" fmla="*/ 1487 w 2427"/>
                <a:gd name="connsiteY95" fmla="*/ 639 h 1469"/>
                <a:gd name="connsiteX96" fmla="*/ 1482 w 2427"/>
                <a:gd name="connsiteY96" fmla="*/ 640 h 1469"/>
                <a:gd name="connsiteX97" fmla="*/ 1477 w 2427"/>
                <a:gd name="connsiteY97" fmla="*/ 642 h 1469"/>
                <a:gd name="connsiteX98" fmla="*/ 1473 w 2427"/>
                <a:gd name="connsiteY98" fmla="*/ 644 h 1469"/>
                <a:gd name="connsiteX99" fmla="*/ 1468 w 2427"/>
                <a:gd name="connsiteY99" fmla="*/ 645 h 1469"/>
                <a:gd name="connsiteX100" fmla="*/ 1462 w 2427"/>
                <a:gd name="connsiteY100" fmla="*/ 646 h 1469"/>
                <a:gd name="connsiteX101" fmla="*/ 1458 w 2427"/>
                <a:gd name="connsiteY101" fmla="*/ 647 h 1469"/>
                <a:gd name="connsiteX102" fmla="*/ 1467 w 2427"/>
                <a:gd name="connsiteY102" fmla="*/ 643 h 1469"/>
                <a:gd name="connsiteX103" fmla="*/ 1418 w 2427"/>
                <a:gd name="connsiteY103" fmla="*/ 561 h 1469"/>
                <a:gd name="connsiteX104" fmla="*/ 1405 w 2427"/>
                <a:gd name="connsiteY104" fmla="*/ 452 h 1469"/>
                <a:gd name="connsiteX105" fmla="*/ 1417 w 2427"/>
                <a:gd name="connsiteY105" fmla="*/ 442 h 1469"/>
                <a:gd name="connsiteX106" fmla="*/ 1427 w 2427"/>
                <a:gd name="connsiteY106" fmla="*/ 430 h 1469"/>
                <a:gd name="connsiteX107" fmla="*/ 1438 w 2427"/>
                <a:gd name="connsiteY107" fmla="*/ 417 h 1469"/>
                <a:gd name="connsiteX108" fmla="*/ 1447 w 2427"/>
                <a:gd name="connsiteY108" fmla="*/ 403 h 1469"/>
                <a:gd name="connsiteX109" fmla="*/ 1456 w 2427"/>
                <a:gd name="connsiteY109" fmla="*/ 388 h 1469"/>
                <a:gd name="connsiteX110" fmla="*/ 1465 w 2427"/>
                <a:gd name="connsiteY110" fmla="*/ 372 h 1469"/>
                <a:gd name="connsiteX111" fmla="*/ 1472 w 2427"/>
                <a:gd name="connsiteY111" fmla="*/ 354 h 1469"/>
                <a:gd name="connsiteX112" fmla="*/ 1479 w 2427"/>
                <a:gd name="connsiteY112" fmla="*/ 337 h 1469"/>
                <a:gd name="connsiteX113" fmla="*/ 1487 w 2427"/>
                <a:gd name="connsiteY113" fmla="*/ 471 h 1469"/>
                <a:gd name="connsiteX114" fmla="*/ 1595 w 2427"/>
                <a:gd name="connsiteY114" fmla="*/ 471 h 1469"/>
                <a:gd name="connsiteX115" fmla="*/ 1585 w 2427"/>
                <a:gd name="connsiteY115" fmla="*/ 273 h 1469"/>
                <a:gd name="connsiteX116" fmla="*/ 1584 w 2427"/>
                <a:gd name="connsiteY116" fmla="*/ 265 h 1469"/>
                <a:gd name="connsiteX117" fmla="*/ 1580 w 2427"/>
                <a:gd name="connsiteY117" fmla="*/ 257 h 1469"/>
                <a:gd name="connsiteX118" fmla="*/ 1576 w 2427"/>
                <a:gd name="connsiteY118" fmla="*/ 250 h 1469"/>
                <a:gd name="connsiteX119" fmla="*/ 1570 w 2427"/>
                <a:gd name="connsiteY119" fmla="*/ 243 h 1469"/>
                <a:gd name="connsiteX120" fmla="*/ 1563 w 2427"/>
                <a:gd name="connsiteY120" fmla="*/ 237 h 1469"/>
                <a:gd name="connsiteX121" fmla="*/ 1556 w 2427"/>
                <a:gd name="connsiteY121" fmla="*/ 234 h 1469"/>
                <a:gd name="connsiteX122" fmla="*/ 1546 w 2427"/>
                <a:gd name="connsiteY122" fmla="*/ 231 h 1469"/>
                <a:gd name="connsiteX123" fmla="*/ 1538 w 2427"/>
                <a:gd name="connsiteY123" fmla="*/ 230 h 1469"/>
                <a:gd name="connsiteX124" fmla="*/ 1517 w 2427"/>
                <a:gd name="connsiteY124" fmla="*/ 230 h 1469"/>
                <a:gd name="connsiteX125" fmla="*/ 1511 w 2427"/>
                <a:gd name="connsiteY125" fmla="*/ 230 h 1469"/>
                <a:gd name="connsiteX126" fmla="*/ 1505 w 2427"/>
                <a:gd name="connsiteY126" fmla="*/ 231 h 1469"/>
                <a:gd name="connsiteX127" fmla="*/ 1501 w 2427"/>
                <a:gd name="connsiteY127" fmla="*/ 234 h 1469"/>
                <a:gd name="connsiteX128" fmla="*/ 1495 w 2427"/>
                <a:gd name="connsiteY128" fmla="*/ 236 h 1469"/>
                <a:gd name="connsiteX129" fmla="*/ 1495 w 2427"/>
                <a:gd name="connsiteY129" fmla="*/ 236 h 1469"/>
                <a:gd name="connsiteX130" fmla="*/ 1495 w 2427"/>
                <a:gd name="connsiteY130" fmla="*/ 235 h 1469"/>
                <a:gd name="connsiteX131" fmla="*/ 1495 w 2427"/>
                <a:gd name="connsiteY131" fmla="*/ 235 h 1469"/>
                <a:gd name="connsiteX132" fmla="*/ 1495 w 2427"/>
                <a:gd name="connsiteY132" fmla="*/ 235 h 1469"/>
                <a:gd name="connsiteX133" fmla="*/ 1493 w 2427"/>
                <a:gd name="connsiteY133" fmla="*/ 212 h 1469"/>
                <a:gd name="connsiteX134" fmla="*/ 1488 w 2427"/>
                <a:gd name="connsiteY134" fmla="*/ 188 h 1469"/>
                <a:gd name="connsiteX135" fmla="*/ 1481 w 2427"/>
                <a:gd name="connsiteY135" fmla="*/ 166 h 1469"/>
                <a:gd name="connsiteX136" fmla="*/ 1473 w 2427"/>
                <a:gd name="connsiteY136" fmla="*/ 145 h 1469"/>
                <a:gd name="connsiteX137" fmla="*/ 1462 w 2427"/>
                <a:gd name="connsiteY137" fmla="*/ 124 h 1469"/>
                <a:gd name="connsiteX138" fmla="*/ 1449 w 2427"/>
                <a:gd name="connsiteY138" fmla="*/ 105 h 1469"/>
                <a:gd name="connsiteX139" fmla="*/ 1434 w 2427"/>
                <a:gd name="connsiteY139" fmla="*/ 86 h 1469"/>
                <a:gd name="connsiteX140" fmla="*/ 1418 w 2427"/>
                <a:gd name="connsiteY140" fmla="*/ 69 h 1469"/>
                <a:gd name="connsiteX141" fmla="*/ 1399 w 2427"/>
                <a:gd name="connsiteY141" fmla="*/ 54 h 1469"/>
                <a:gd name="connsiteX142" fmla="*/ 1379 w 2427"/>
                <a:gd name="connsiteY142" fmla="*/ 40 h 1469"/>
                <a:gd name="connsiteX143" fmla="*/ 1359 w 2427"/>
                <a:gd name="connsiteY143" fmla="*/ 28 h 1469"/>
                <a:gd name="connsiteX144" fmla="*/ 1338 w 2427"/>
                <a:gd name="connsiteY144" fmla="*/ 18 h 1469"/>
                <a:gd name="connsiteX145" fmla="*/ 1316 w 2427"/>
                <a:gd name="connsiteY145" fmla="*/ 11 h 1469"/>
                <a:gd name="connsiteX146" fmla="*/ 1294 w 2427"/>
                <a:gd name="connsiteY146" fmla="*/ 5 h 1469"/>
                <a:gd name="connsiteX147" fmla="*/ 1271 w 2427"/>
                <a:gd name="connsiteY147" fmla="*/ 1 h 1469"/>
                <a:gd name="connsiteX148" fmla="*/ 1247 w 2427"/>
                <a:gd name="connsiteY148" fmla="*/ 0 h 1469"/>
                <a:gd name="connsiteX149" fmla="*/ 1225 w 2427"/>
                <a:gd name="connsiteY149" fmla="*/ 1 h 1469"/>
                <a:gd name="connsiteX150" fmla="*/ 1204 w 2427"/>
                <a:gd name="connsiteY150" fmla="*/ 4 h 1469"/>
                <a:gd name="connsiteX151" fmla="*/ 1183 w 2427"/>
                <a:gd name="connsiteY151" fmla="*/ 9 h 1469"/>
                <a:gd name="connsiteX152" fmla="*/ 1163 w 2427"/>
                <a:gd name="connsiteY152" fmla="*/ 15 h 1469"/>
                <a:gd name="connsiteX153" fmla="*/ 1144 w 2427"/>
                <a:gd name="connsiteY153" fmla="*/ 25 h 1469"/>
                <a:gd name="connsiteX154" fmla="*/ 1127 w 2427"/>
                <a:gd name="connsiteY154" fmla="*/ 34 h 1469"/>
                <a:gd name="connsiteX155" fmla="*/ 1110 w 2427"/>
                <a:gd name="connsiteY155" fmla="*/ 46 h 1469"/>
                <a:gd name="connsiteX156" fmla="*/ 1095 w 2427"/>
                <a:gd name="connsiteY156" fmla="*/ 60 h 1469"/>
                <a:gd name="connsiteX157" fmla="*/ 1080 w 2427"/>
                <a:gd name="connsiteY157" fmla="*/ 74 h 1469"/>
                <a:gd name="connsiteX158" fmla="*/ 1068 w 2427"/>
                <a:gd name="connsiteY158" fmla="*/ 90 h 1469"/>
                <a:gd name="connsiteX159" fmla="*/ 1057 w 2427"/>
                <a:gd name="connsiteY159" fmla="*/ 106 h 1469"/>
                <a:gd name="connsiteX160" fmla="*/ 1047 w 2427"/>
                <a:gd name="connsiteY160" fmla="*/ 125 h 1469"/>
                <a:gd name="connsiteX161" fmla="*/ 1039 w 2427"/>
                <a:gd name="connsiteY161" fmla="*/ 144 h 1469"/>
                <a:gd name="connsiteX162" fmla="*/ 1033 w 2427"/>
                <a:gd name="connsiteY162" fmla="*/ 164 h 1469"/>
                <a:gd name="connsiteX163" fmla="*/ 1029 w 2427"/>
                <a:gd name="connsiteY163" fmla="*/ 185 h 1469"/>
                <a:gd name="connsiteX164" fmla="*/ 1026 w 2427"/>
                <a:gd name="connsiteY164" fmla="*/ 207 h 1469"/>
                <a:gd name="connsiteX165" fmla="*/ 1003 w 2427"/>
                <a:gd name="connsiteY165" fmla="*/ 227 h 1469"/>
                <a:gd name="connsiteX166" fmla="*/ 976 w 2427"/>
                <a:gd name="connsiteY166" fmla="*/ 251 h 1469"/>
                <a:gd name="connsiteX167" fmla="*/ 947 w 2427"/>
                <a:gd name="connsiteY167" fmla="*/ 279 h 1469"/>
                <a:gd name="connsiteX168" fmla="*/ 919 w 2427"/>
                <a:gd name="connsiteY168" fmla="*/ 309 h 1469"/>
                <a:gd name="connsiteX169" fmla="*/ 893 w 2427"/>
                <a:gd name="connsiteY169" fmla="*/ 338 h 1469"/>
                <a:gd name="connsiteX170" fmla="*/ 873 w 2427"/>
                <a:gd name="connsiteY170" fmla="*/ 366 h 1469"/>
                <a:gd name="connsiteX171" fmla="*/ 860 w 2427"/>
                <a:gd name="connsiteY171" fmla="*/ 391 h 1469"/>
                <a:gd name="connsiteX172" fmla="*/ 858 w 2427"/>
                <a:gd name="connsiteY172" fmla="*/ 414 h 1469"/>
                <a:gd name="connsiteX173" fmla="*/ 860 w 2427"/>
                <a:gd name="connsiteY173" fmla="*/ 422 h 1469"/>
                <a:gd name="connsiteX174" fmla="*/ 864 w 2427"/>
                <a:gd name="connsiteY174" fmla="*/ 429 h 1469"/>
                <a:gd name="connsiteX175" fmla="*/ 870 w 2427"/>
                <a:gd name="connsiteY175" fmla="*/ 435 h 1469"/>
                <a:gd name="connsiteX176" fmla="*/ 877 w 2427"/>
                <a:gd name="connsiteY176" fmla="*/ 439 h 1469"/>
                <a:gd name="connsiteX177" fmla="*/ 887 w 2427"/>
                <a:gd name="connsiteY177" fmla="*/ 444 h 1469"/>
                <a:gd name="connsiteX178" fmla="*/ 898 w 2427"/>
                <a:gd name="connsiteY178" fmla="*/ 449 h 1469"/>
                <a:gd name="connsiteX179" fmla="*/ 911 w 2427"/>
                <a:gd name="connsiteY179" fmla="*/ 452 h 1469"/>
                <a:gd name="connsiteX180" fmla="*/ 923 w 2427"/>
                <a:gd name="connsiteY180" fmla="*/ 456 h 1469"/>
                <a:gd name="connsiteX181" fmla="*/ 936 w 2427"/>
                <a:gd name="connsiteY181" fmla="*/ 459 h 1469"/>
                <a:gd name="connsiteX182" fmla="*/ 950 w 2427"/>
                <a:gd name="connsiteY182" fmla="*/ 462 h 1469"/>
                <a:gd name="connsiteX183" fmla="*/ 964 w 2427"/>
                <a:gd name="connsiteY183" fmla="*/ 465 h 1469"/>
                <a:gd name="connsiteX184" fmla="*/ 978 w 2427"/>
                <a:gd name="connsiteY184" fmla="*/ 466 h 1469"/>
                <a:gd name="connsiteX185" fmla="*/ 991 w 2427"/>
                <a:gd name="connsiteY185" fmla="*/ 469 h 1469"/>
                <a:gd name="connsiteX186" fmla="*/ 1005 w 2427"/>
                <a:gd name="connsiteY186" fmla="*/ 470 h 1469"/>
                <a:gd name="connsiteX187" fmla="*/ 1018 w 2427"/>
                <a:gd name="connsiteY187" fmla="*/ 472 h 1469"/>
                <a:gd name="connsiteX188" fmla="*/ 1030 w 2427"/>
                <a:gd name="connsiteY188" fmla="*/ 473 h 1469"/>
                <a:gd name="connsiteX189" fmla="*/ 1041 w 2427"/>
                <a:gd name="connsiteY189" fmla="*/ 473 h 1469"/>
                <a:gd name="connsiteX190" fmla="*/ 1052 w 2427"/>
                <a:gd name="connsiteY190" fmla="*/ 474 h 1469"/>
                <a:gd name="connsiteX191" fmla="*/ 1061 w 2427"/>
                <a:gd name="connsiteY191" fmla="*/ 476 h 1469"/>
                <a:gd name="connsiteX192" fmla="*/ 1069 w 2427"/>
                <a:gd name="connsiteY192" fmla="*/ 476 h 1469"/>
                <a:gd name="connsiteX193" fmla="*/ 1082 w 2427"/>
                <a:gd name="connsiteY193" fmla="*/ 589 h 1469"/>
                <a:gd name="connsiteX194" fmla="*/ 1082 w 2427"/>
                <a:gd name="connsiteY194" fmla="*/ 593 h 1469"/>
                <a:gd name="connsiteX195" fmla="*/ 1074 w 2427"/>
                <a:gd name="connsiteY195" fmla="*/ 590 h 1469"/>
                <a:gd name="connsiteX196" fmla="*/ 1067 w 2427"/>
                <a:gd name="connsiteY196" fmla="*/ 588 h 1469"/>
                <a:gd name="connsiteX197" fmla="*/ 1059 w 2427"/>
                <a:gd name="connsiteY197" fmla="*/ 588 h 1469"/>
                <a:gd name="connsiteX198" fmla="*/ 1051 w 2427"/>
                <a:gd name="connsiteY198" fmla="*/ 590 h 1469"/>
                <a:gd name="connsiteX199" fmla="*/ 1046 w 2427"/>
                <a:gd name="connsiteY199" fmla="*/ 591 h 1469"/>
                <a:gd name="connsiteX200" fmla="*/ 1043 w 2427"/>
                <a:gd name="connsiteY200" fmla="*/ 593 h 1469"/>
                <a:gd name="connsiteX201" fmla="*/ 1039 w 2427"/>
                <a:gd name="connsiteY201" fmla="*/ 594 h 1469"/>
                <a:gd name="connsiteX202" fmla="*/ 1037 w 2427"/>
                <a:gd name="connsiteY202" fmla="*/ 595 h 1469"/>
                <a:gd name="connsiteX203" fmla="*/ 969 w 2427"/>
                <a:gd name="connsiteY203" fmla="*/ 501 h 1469"/>
                <a:gd name="connsiteX204" fmla="*/ 968 w 2427"/>
                <a:gd name="connsiteY204" fmla="*/ 500 h 1469"/>
                <a:gd name="connsiteX205" fmla="*/ 963 w 2427"/>
                <a:gd name="connsiteY205" fmla="*/ 497 h 1469"/>
                <a:gd name="connsiteX206" fmla="*/ 957 w 2427"/>
                <a:gd name="connsiteY206" fmla="*/ 493 h 1469"/>
                <a:gd name="connsiteX207" fmla="*/ 951 w 2427"/>
                <a:gd name="connsiteY207" fmla="*/ 491 h 1469"/>
                <a:gd name="connsiteX208" fmla="*/ 943 w 2427"/>
                <a:gd name="connsiteY208" fmla="*/ 488 h 1469"/>
                <a:gd name="connsiteX209" fmla="*/ 936 w 2427"/>
                <a:gd name="connsiteY209" fmla="*/ 488 h 1469"/>
                <a:gd name="connsiteX210" fmla="*/ 928 w 2427"/>
                <a:gd name="connsiteY210" fmla="*/ 491 h 1469"/>
                <a:gd name="connsiteX211" fmla="*/ 920 w 2427"/>
                <a:gd name="connsiteY211" fmla="*/ 493 h 1469"/>
                <a:gd name="connsiteX212" fmla="*/ 912 w 2427"/>
                <a:gd name="connsiteY212" fmla="*/ 499 h 1469"/>
                <a:gd name="connsiteX213" fmla="*/ 900 w 2427"/>
                <a:gd name="connsiteY213" fmla="*/ 514 h 1469"/>
                <a:gd name="connsiteX214" fmla="*/ 897 w 2427"/>
                <a:gd name="connsiteY214" fmla="*/ 529 h 1469"/>
                <a:gd name="connsiteX215" fmla="*/ 899 w 2427"/>
                <a:gd name="connsiteY215" fmla="*/ 543 h 1469"/>
                <a:gd name="connsiteX216" fmla="*/ 904 w 2427"/>
                <a:gd name="connsiteY216" fmla="*/ 554 h 1469"/>
                <a:gd name="connsiteX217" fmla="*/ 906 w 2427"/>
                <a:gd name="connsiteY217" fmla="*/ 557 h 1469"/>
                <a:gd name="connsiteX218" fmla="*/ 912 w 2427"/>
                <a:gd name="connsiteY218" fmla="*/ 564 h 1469"/>
                <a:gd name="connsiteX219" fmla="*/ 920 w 2427"/>
                <a:gd name="connsiteY219" fmla="*/ 576 h 1469"/>
                <a:gd name="connsiteX220" fmla="*/ 930 w 2427"/>
                <a:gd name="connsiteY220" fmla="*/ 590 h 1469"/>
                <a:gd name="connsiteX221" fmla="*/ 941 w 2427"/>
                <a:gd name="connsiteY221" fmla="*/ 604 h 1469"/>
                <a:gd name="connsiteX222" fmla="*/ 953 w 2427"/>
                <a:gd name="connsiteY222" fmla="*/ 619 h 1469"/>
                <a:gd name="connsiteX223" fmla="*/ 962 w 2427"/>
                <a:gd name="connsiteY223" fmla="*/ 632 h 1469"/>
                <a:gd name="connsiteX224" fmla="*/ 970 w 2427"/>
                <a:gd name="connsiteY224" fmla="*/ 643 h 1469"/>
                <a:gd name="connsiteX225" fmla="*/ 944 w 2427"/>
                <a:gd name="connsiteY225" fmla="*/ 636 h 1469"/>
                <a:gd name="connsiteX226" fmla="*/ 922 w 2427"/>
                <a:gd name="connsiteY226" fmla="*/ 628 h 1469"/>
                <a:gd name="connsiteX227" fmla="*/ 902 w 2427"/>
                <a:gd name="connsiteY227" fmla="*/ 618 h 1469"/>
                <a:gd name="connsiteX228" fmla="*/ 886 w 2427"/>
                <a:gd name="connsiteY228" fmla="*/ 609 h 1469"/>
                <a:gd name="connsiteX229" fmla="*/ 873 w 2427"/>
                <a:gd name="connsiteY229" fmla="*/ 600 h 1469"/>
                <a:gd name="connsiteX230" fmla="*/ 863 w 2427"/>
                <a:gd name="connsiteY230" fmla="*/ 589 h 1469"/>
                <a:gd name="connsiteX231" fmla="*/ 857 w 2427"/>
                <a:gd name="connsiteY231" fmla="*/ 578 h 1469"/>
                <a:gd name="connsiteX232" fmla="*/ 854 w 2427"/>
                <a:gd name="connsiteY232" fmla="*/ 567 h 1469"/>
                <a:gd name="connsiteX233" fmla="*/ 853 w 2427"/>
                <a:gd name="connsiteY233" fmla="*/ 559 h 1469"/>
                <a:gd name="connsiteX234" fmla="*/ 853 w 2427"/>
                <a:gd name="connsiteY234" fmla="*/ 552 h 1469"/>
                <a:gd name="connsiteX235" fmla="*/ 853 w 2427"/>
                <a:gd name="connsiteY235" fmla="*/ 545 h 1469"/>
                <a:gd name="connsiteX236" fmla="*/ 854 w 2427"/>
                <a:gd name="connsiteY236" fmla="*/ 538 h 1469"/>
                <a:gd name="connsiteX237" fmla="*/ 856 w 2427"/>
                <a:gd name="connsiteY237" fmla="*/ 518 h 1469"/>
                <a:gd name="connsiteX238" fmla="*/ 837 w 2427"/>
                <a:gd name="connsiteY238" fmla="*/ 520 h 1469"/>
                <a:gd name="connsiteX239" fmla="*/ 802 w 2427"/>
                <a:gd name="connsiteY239" fmla="*/ 524 h 1469"/>
                <a:gd name="connsiteX240" fmla="*/ 767 w 2427"/>
                <a:gd name="connsiteY240" fmla="*/ 528 h 1469"/>
                <a:gd name="connsiteX241" fmla="*/ 732 w 2427"/>
                <a:gd name="connsiteY241" fmla="*/ 532 h 1469"/>
                <a:gd name="connsiteX242" fmla="*/ 698 w 2427"/>
                <a:gd name="connsiteY242" fmla="*/ 538 h 1469"/>
                <a:gd name="connsiteX243" fmla="*/ 664 w 2427"/>
                <a:gd name="connsiteY243" fmla="*/ 542 h 1469"/>
                <a:gd name="connsiteX244" fmla="*/ 631 w 2427"/>
                <a:gd name="connsiteY244" fmla="*/ 548 h 1469"/>
                <a:gd name="connsiteX245" fmla="*/ 600 w 2427"/>
                <a:gd name="connsiteY245" fmla="*/ 554 h 1469"/>
                <a:gd name="connsiteX246" fmla="*/ 567 w 2427"/>
                <a:gd name="connsiteY246" fmla="*/ 560 h 1469"/>
                <a:gd name="connsiteX247" fmla="*/ 537 w 2427"/>
                <a:gd name="connsiteY247" fmla="*/ 567 h 1469"/>
                <a:gd name="connsiteX248" fmla="*/ 506 w 2427"/>
                <a:gd name="connsiteY248" fmla="*/ 574 h 1469"/>
                <a:gd name="connsiteX249" fmla="*/ 476 w 2427"/>
                <a:gd name="connsiteY249" fmla="*/ 581 h 1469"/>
                <a:gd name="connsiteX250" fmla="*/ 447 w 2427"/>
                <a:gd name="connsiteY250" fmla="*/ 589 h 1469"/>
                <a:gd name="connsiteX251" fmla="*/ 417 w 2427"/>
                <a:gd name="connsiteY251" fmla="*/ 596 h 1469"/>
                <a:gd name="connsiteX252" fmla="*/ 390 w 2427"/>
                <a:gd name="connsiteY252" fmla="*/ 604 h 1469"/>
                <a:gd name="connsiteX253" fmla="*/ 362 w 2427"/>
                <a:gd name="connsiteY253" fmla="*/ 614 h 1469"/>
                <a:gd name="connsiteX254" fmla="*/ 337 w 2427"/>
                <a:gd name="connsiteY254" fmla="*/ 622 h 1469"/>
                <a:gd name="connsiteX255" fmla="*/ 311 w 2427"/>
                <a:gd name="connsiteY255" fmla="*/ 631 h 1469"/>
                <a:gd name="connsiteX256" fmla="*/ 285 w 2427"/>
                <a:gd name="connsiteY256" fmla="*/ 640 h 1469"/>
                <a:gd name="connsiteX257" fmla="*/ 262 w 2427"/>
                <a:gd name="connsiteY257" fmla="*/ 650 h 1469"/>
                <a:gd name="connsiteX258" fmla="*/ 238 w 2427"/>
                <a:gd name="connsiteY258" fmla="*/ 660 h 1469"/>
                <a:gd name="connsiteX259" fmla="*/ 215 w 2427"/>
                <a:gd name="connsiteY259" fmla="*/ 671 h 1469"/>
                <a:gd name="connsiteX260" fmla="*/ 194 w 2427"/>
                <a:gd name="connsiteY260" fmla="*/ 681 h 1469"/>
                <a:gd name="connsiteX261" fmla="*/ 173 w 2427"/>
                <a:gd name="connsiteY261" fmla="*/ 692 h 1469"/>
                <a:gd name="connsiteX262" fmla="*/ 153 w 2427"/>
                <a:gd name="connsiteY262" fmla="*/ 702 h 1469"/>
                <a:gd name="connsiteX263" fmla="*/ 134 w 2427"/>
                <a:gd name="connsiteY263" fmla="*/ 714 h 1469"/>
                <a:gd name="connsiteX264" fmla="*/ 116 w 2427"/>
                <a:gd name="connsiteY264" fmla="*/ 726 h 1469"/>
                <a:gd name="connsiteX265" fmla="*/ 98 w 2427"/>
                <a:gd name="connsiteY265" fmla="*/ 737 h 1469"/>
                <a:gd name="connsiteX266" fmla="*/ 82 w 2427"/>
                <a:gd name="connsiteY266" fmla="*/ 749 h 1469"/>
                <a:gd name="connsiteX267" fmla="*/ 67 w 2427"/>
                <a:gd name="connsiteY267" fmla="*/ 762 h 1469"/>
                <a:gd name="connsiteX268" fmla="*/ 53 w 2427"/>
                <a:gd name="connsiteY268" fmla="*/ 774 h 1469"/>
                <a:gd name="connsiteX269" fmla="*/ 40 w 2427"/>
                <a:gd name="connsiteY269" fmla="*/ 787 h 1469"/>
                <a:gd name="connsiteX270" fmla="*/ 27 w 2427"/>
                <a:gd name="connsiteY270" fmla="*/ 799 h 1469"/>
                <a:gd name="connsiteX271" fmla="*/ 8 w 2427"/>
                <a:gd name="connsiteY271" fmla="*/ 836 h 1469"/>
                <a:gd name="connsiteX272" fmla="*/ 0 w 2427"/>
                <a:gd name="connsiteY272" fmla="*/ 882 h 1469"/>
                <a:gd name="connsiteX273" fmla="*/ 0 w 2427"/>
                <a:gd name="connsiteY273" fmla="*/ 927 h 1469"/>
                <a:gd name="connsiteX274" fmla="*/ 1 w 2427"/>
                <a:gd name="connsiteY274" fmla="*/ 958 h 1469"/>
                <a:gd name="connsiteX275" fmla="*/ 4 w 2427"/>
                <a:gd name="connsiteY275" fmla="*/ 983 h 1469"/>
                <a:gd name="connsiteX276" fmla="*/ 8 w 2427"/>
                <a:gd name="connsiteY276" fmla="*/ 1009 h 1469"/>
                <a:gd name="connsiteX277" fmla="*/ 14 w 2427"/>
                <a:gd name="connsiteY277" fmla="*/ 1034 h 1469"/>
                <a:gd name="connsiteX278" fmla="*/ 21 w 2427"/>
                <a:gd name="connsiteY278" fmla="*/ 1059 h 1469"/>
                <a:gd name="connsiteX279" fmla="*/ 29 w 2427"/>
                <a:gd name="connsiteY279" fmla="*/ 1082 h 1469"/>
                <a:gd name="connsiteX280" fmla="*/ 40 w 2427"/>
                <a:gd name="connsiteY280" fmla="*/ 1103 h 1469"/>
                <a:gd name="connsiteX281" fmla="*/ 51 w 2427"/>
                <a:gd name="connsiteY281" fmla="*/ 1122 h 1469"/>
                <a:gd name="connsiteX282" fmla="*/ 64 w 2427"/>
                <a:gd name="connsiteY282" fmla="*/ 1136 h 1469"/>
                <a:gd name="connsiteX283" fmla="*/ 81 w 2427"/>
                <a:gd name="connsiteY283" fmla="*/ 1149 h 1469"/>
                <a:gd name="connsiteX284" fmla="*/ 98 w 2427"/>
                <a:gd name="connsiteY284" fmla="*/ 1162 h 1469"/>
                <a:gd name="connsiteX285" fmla="*/ 118 w 2427"/>
                <a:gd name="connsiteY285" fmla="*/ 1173 h 1469"/>
                <a:gd name="connsiteX286" fmla="*/ 138 w 2427"/>
                <a:gd name="connsiteY286" fmla="*/ 1184 h 1469"/>
                <a:gd name="connsiteX287" fmla="*/ 160 w 2427"/>
                <a:gd name="connsiteY287" fmla="*/ 1193 h 1469"/>
                <a:gd name="connsiteX288" fmla="*/ 184 w 2427"/>
                <a:gd name="connsiteY288" fmla="*/ 1203 h 1469"/>
                <a:gd name="connsiteX289" fmla="*/ 208 w 2427"/>
                <a:gd name="connsiteY289" fmla="*/ 1211 h 1469"/>
                <a:gd name="connsiteX290" fmla="*/ 234 w 2427"/>
                <a:gd name="connsiteY290" fmla="*/ 1218 h 1469"/>
                <a:gd name="connsiteX291" fmla="*/ 242 w 2427"/>
                <a:gd name="connsiteY291" fmla="*/ 1239 h 1469"/>
                <a:gd name="connsiteX292" fmla="*/ 250 w 2427"/>
                <a:gd name="connsiteY292" fmla="*/ 1259 h 1469"/>
                <a:gd name="connsiteX293" fmla="*/ 261 w 2427"/>
                <a:gd name="connsiteY293" fmla="*/ 1279 h 1469"/>
                <a:gd name="connsiteX294" fmla="*/ 272 w 2427"/>
                <a:gd name="connsiteY294" fmla="*/ 1298 h 1469"/>
                <a:gd name="connsiteX295" fmla="*/ 285 w 2427"/>
                <a:gd name="connsiteY295" fmla="*/ 1317 h 1469"/>
                <a:gd name="connsiteX296" fmla="*/ 298 w 2427"/>
                <a:gd name="connsiteY296" fmla="*/ 1335 h 1469"/>
                <a:gd name="connsiteX297" fmla="*/ 313 w 2427"/>
                <a:gd name="connsiteY297" fmla="*/ 1352 h 1469"/>
                <a:gd name="connsiteX298" fmla="*/ 330 w 2427"/>
                <a:gd name="connsiteY298" fmla="*/ 1368 h 1469"/>
                <a:gd name="connsiteX299" fmla="*/ 342 w 2427"/>
                <a:gd name="connsiteY299" fmla="*/ 1380 h 1469"/>
                <a:gd name="connsiteX300" fmla="*/ 357 w 2427"/>
                <a:gd name="connsiteY300" fmla="*/ 1392 h 1469"/>
                <a:gd name="connsiteX301" fmla="*/ 371 w 2427"/>
                <a:gd name="connsiteY301" fmla="*/ 1402 h 1469"/>
                <a:gd name="connsiteX302" fmla="*/ 385 w 2427"/>
                <a:gd name="connsiteY302" fmla="*/ 1412 h 1469"/>
                <a:gd name="connsiteX303" fmla="*/ 400 w 2427"/>
                <a:gd name="connsiteY303" fmla="*/ 1421 h 1469"/>
                <a:gd name="connsiteX304" fmla="*/ 415 w 2427"/>
                <a:gd name="connsiteY304" fmla="*/ 1429 h 1469"/>
                <a:gd name="connsiteX305" fmla="*/ 430 w 2427"/>
                <a:gd name="connsiteY305" fmla="*/ 1436 h 1469"/>
                <a:gd name="connsiteX306" fmla="*/ 447 w 2427"/>
                <a:gd name="connsiteY306" fmla="*/ 1443 h 1469"/>
                <a:gd name="connsiteX307" fmla="*/ 462 w 2427"/>
                <a:gd name="connsiteY307" fmla="*/ 1449 h 1469"/>
                <a:gd name="connsiteX308" fmla="*/ 478 w 2427"/>
                <a:gd name="connsiteY308" fmla="*/ 1455 h 1469"/>
                <a:gd name="connsiteX309" fmla="*/ 494 w 2427"/>
                <a:gd name="connsiteY309" fmla="*/ 1458 h 1469"/>
                <a:gd name="connsiteX310" fmla="*/ 512 w 2427"/>
                <a:gd name="connsiteY310" fmla="*/ 1462 h 1469"/>
                <a:gd name="connsiteX311" fmla="*/ 528 w 2427"/>
                <a:gd name="connsiteY311" fmla="*/ 1465 h 1469"/>
                <a:gd name="connsiteX312" fmla="*/ 546 w 2427"/>
                <a:gd name="connsiteY312" fmla="*/ 1468 h 1469"/>
                <a:gd name="connsiteX313" fmla="*/ 562 w 2427"/>
                <a:gd name="connsiteY313" fmla="*/ 1469 h 1469"/>
                <a:gd name="connsiteX314" fmla="*/ 580 w 2427"/>
                <a:gd name="connsiteY314" fmla="*/ 1469 h 1469"/>
                <a:gd name="connsiteX315" fmla="*/ 597 w 2427"/>
                <a:gd name="connsiteY315" fmla="*/ 1469 h 1469"/>
                <a:gd name="connsiteX316" fmla="*/ 614 w 2427"/>
                <a:gd name="connsiteY316" fmla="*/ 1468 h 1469"/>
                <a:gd name="connsiteX317" fmla="*/ 631 w 2427"/>
                <a:gd name="connsiteY317" fmla="*/ 1465 h 1469"/>
                <a:gd name="connsiteX318" fmla="*/ 648 w 2427"/>
                <a:gd name="connsiteY318" fmla="*/ 1462 h 1469"/>
                <a:gd name="connsiteX319" fmla="*/ 664 w 2427"/>
                <a:gd name="connsiteY319" fmla="*/ 1458 h 1469"/>
                <a:gd name="connsiteX320" fmla="*/ 679 w 2427"/>
                <a:gd name="connsiteY320" fmla="*/ 1455 h 1469"/>
                <a:gd name="connsiteX321" fmla="*/ 695 w 2427"/>
                <a:gd name="connsiteY321" fmla="*/ 1449 h 1469"/>
                <a:gd name="connsiteX322" fmla="*/ 711 w 2427"/>
                <a:gd name="connsiteY322" fmla="*/ 1443 h 1469"/>
                <a:gd name="connsiteX323" fmla="*/ 726 w 2427"/>
                <a:gd name="connsiteY323" fmla="*/ 1436 h 1469"/>
                <a:gd name="connsiteX324" fmla="*/ 740 w 2427"/>
                <a:gd name="connsiteY324" fmla="*/ 1429 h 1469"/>
                <a:gd name="connsiteX325" fmla="*/ 754 w 2427"/>
                <a:gd name="connsiteY325" fmla="*/ 1421 h 1469"/>
                <a:gd name="connsiteX326" fmla="*/ 768 w 2427"/>
                <a:gd name="connsiteY326" fmla="*/ 1412 h 1469"/>
                <a:gd name="connsiteX327" fmla="*/ 781 w 2427"/>
                <a:gd name="connsiteY327" fmla="*/ 1402 h 1469"/>
                <a:gd name="connsiteX328" fmla="*/ 794 w 2427"/>
                <a:gd name="connsiteY328" fmla="*/ 1392 h 1469"/>
                <a:gd name="connsiteX329" fmla="*/ 807 w 2427"/>
                <a:gd name="connsiteY329" fmla="*/ 1380 h 1469"/>
                <a:gd name="connsiteX330" fmla="*/ 818 w 2427"/>
                <a:gd name="connsiteY330" fmla="*/ 1368 h 1469"/>
                <a:gd name="connsiteX331" fmla="*/ 830 w 2427"/>
                <a:gd name="connsiteY331" fmla="*/ 1356 h 1469"/>
                <a:gd name="connsiteX332" fmla="*/ 842 w 2427"/>
                <a:gd name="connsiteY332" fmla="*/ 1342 h 1469"/>
                <a:gd name="connsiteX333" fmla="*/ 851 w 2427"/>
                <a:gd name="connsiteY333" fmla="*/ 1326 h 1469"/>
                <a:gd name="connsiteX334" fmla="*/ 861 w 2427"/>
                <a:gd name="connsiteY334" fmla="*/ 1311 h 1469"/>
                <a:gd name="connsiteX335" fmla="*/ 870 w 2427"/>
                <a:gd name="connsiteY335" fmla="*/ 1296 h 1469"/>
                <a:gd name="connsiteX336" fmla="*/ 877 w 2427"/>
                <a:gd name="connsiteY336" fmla="*/ 1281 h 1469"/>
                <a:gd name="connsiteX337" fmla="*/ 884 w 2427"/>
                <a:gd name="connsiteY337" fmla="*/ 1264 h 1469"/>
                <a:gd name="connsiteX338" fmla="*/ 889 w 2427"/>
                <a:gd name="connsiteY338" fmla="*/ 1248 h 1469"/>
                <a:gd name="connsiteX339" fmla="*/ 908 w 2427"/>
                <a:gd name="connsiteY339" fmla="*/ 1248 h 1469"/>
                <a:gd name="connsiteX340" fmla="*/ 927 w 2427"/>
                <a:gd name="connsiteY340" fmla="*/ 1247 h 1469"/>
                <a:gd name="connsiteX341" fmla="*/ 946 w 2427"/>
                <a:gd name="connsiteY341" fmla="*/ 1247 h 1469"/>
                <a:gd name="connsiteX342" fmla="*/ 964 w 2427"/>
                <a:gd name="connsiteY342" fmla="*/ 1247 h 1469"/>
                <a:gd name="connsiteX343" fmla="*/ 983 w 2427"/>
                <a:gd name="connsiteY343" fmla="*/ 1246 h 1469"/>
                <a:gd name="connsiteX344" fmla="*/ 1002 w 2427"/>
                <a:gd name="connsiteY344" fmla="*/ 1246 h 1469"/>
                <a:gd name="connsiteX345" fmla="*/ 1020 w 2427"/>
                <a:gd name="connsiteY345" fmla="*/ 1246 h 1469"/>
                <a:gd name="connsiteX346" fmla="*/ 1039 w 2427"/>
                <a:gd name="connsiteY346" fmla="*/ 1245 h 1469"/>
                <a:gd name="connsiteX347" fmla="*/ 1058 w 2427"/>
                <a:gd name="connsiteY347" fmla="*/ 1245 h 1469"/>
                <a:gd name="connsiteX348" fmla="*/ 1078 w 2427"/>
                <a:gd name="connsiteY348" fmla="*/ 1245 h 1469"/>
                <a:gd name="connsiteX349" fmla="*/ 1096 w 2427"/>
                <a:gd name="connsiteY349" fmla="*/ 1245 h 1469"/>
                <a:gd name="connsiteX350" fmla="*/ 1116 w 2427"/>
                <a:gd name="connsiteY350" fmla="*/ 1243 h 1469"/>
                <a:gd name="connsiteX351" fmla="*/ 1135 w 2427"/>
                <a:gd name="connsiteY351" fmla="*/ 1243 h 1469"/>
                <a:gd name="connsiteX352" fmla="*/ 1155 w 2427"/>
                <a:gd name="connsiteY352" fmla="*/ 1243 h 1469"/>
                <a:gd name="connsiteX353" fmla="*/ 1174 w 2427"/>
                <a:gd name="connsiteY353" fmla="*/ 1243 h 1469"/>
                <a:gd name="connsiteX354" fmla="*/ 1193 w 2427"/>
                <a:gd name="connsiteY354" fmla="*/ 1243 h 1469"/>
                <a:gd name="connsiteX355" fmla="*/ 1214 w 2427"/>
                <a:gd name="connsiteY355" fmla="*/ 1243 h 1469"/>
                <a:gd name="connsiteX356" fmla="*/ 1235 w 2427"/>
                <a:gd name="connsiteY356" fmla="*/ 1243 h 1469"/>
                <a:gd name="connsiteX357" fmla="*/ 1257 w 2427"/>
                <a:gd name="connsiteY357" fmla="*/ 1243 h 1469"/>
                <a:gd name="connsiteX358" fmla="*/ 1278 w 2427"/>
                <a:gd name="connsiteY358" fmla="*/ 1245 h 1469"/>
                <a:gd name="connsiteX359" fmla="*/ 1299 w 2427"/>
                <a:gd name="connsiteY359" fmla="*/ 1245 h 1469"/>
                <a:gd name="connsiteX360" fmla="*/ 1320 w 2427"/>
                <a:gd name="connsiteY360" fmla="*/ 1245 h 1469"/>
                <a:gd name="connsiteX361" fmla="*/ 1339 w 2427"/>
                <a:gd name="connsiteY361" fmla="*/ 1246 h 1469"/>
                <a:gd name="connsiteX362" fmla="*/ 1361 w 2427"/>
                <a:gd name="connsiteY362" fmla="*/ 1246 h 1469"/>
                <a:gd name="connsiteX363" fmla="*/ 1380 w 2427"/>
                <a:gd name="connsiteY363" fmla="*/ 1247 h 1469"/>
                <a:gd name="connsiteX364" fmla="*/ 1401 w 2427"/>
                <a:gd name="connsiteY364" fmla="*/ 1248 h 1469"/>
                <a:gd name="connsiteX365" fmla="*/ 1421 w 2427"/>
                <a:gd name="connsiteY365" fmla="*/ 1248 h 1469"/>
                <a:gd name="connsiteX366" fmla="*/ 1441 w 2427"/>
                <a:gd name="connsiteY366" fmla="*/ 1249 h 1469"/>
                <a:gd name="connsiteX367" fmla="*/ 1461 w 2427"/>
                <a:gd name="connsiteY367" fmla="*/ 1250 h 1469"/>
                <a:gd name="connsiteX368" fmla="*/ 1481 w 2427"/>
                <a:gd name="connsiteY368" fmla="*/ 1252 h 1469"/>
                <a:gd name="connsiteX369" fmla="*/ 1501 w 2427"/>
                <a:gd name="connsiteY369" fmla="*/ 1252 h 1469"/>
                <a:gd name="connsiteX370" fmla="*/ 1521 w 2427"/>
                <a:gd name="connsiteY370" fmla="*/ 1253 h 1469"/>
                <a:gd name="connsiteX371" fmla="*/ 1496 w 2427"/>
                <a:gd name="connsiteY371" fmla="*/ 1203 h 1469"/>
                <a:gd name="connsiteX372" fmla="*/ 1449 w 2427"/>
                <a:gd name="connsiteY372" fmla="*/ 1203 h 1469"/>
                <a:gd name="connsiteX373" fmla="*/ 1412 w 2427"/>
                <a:gd name="connsiteY373" fmla="*/ 1158 h 1469"/>
                <a:gd name="connsiteX374" fmla="*/ 1421 w 2427"/>
                <a:gd name="connsiteY374" fmla="*/ 1134 h 1469"/>
                <a:gd name="connsiteX375" fmla="*/ 1431 w 2427"/>
                <a:gd name="connsiteY375" fmla="*/ 1104 h 1469"/>
                <a:gd name="connsiteX376" fmla="*/ 1427 w 2427"/>
                <a:gd name="connsiteY376" fmla="*/ 1098 h 1469"/>
                <a:gd name="connsiteX377" fmla="*/ 1475 w 2427"/>
                <a:gd name="connsiteY377" fmla="*/ 1053 h 1469"/>
                <a:gd name="connsiteX378" fmla="*/ 1425 w 2427"/>
                <a:gd name="connsiteY378" fmla="*/ 1050 h 1469"/>
                <a:gd name="connsiteX379" fmla="*/ 1487 w 2427"/>
                <a:gd name="connsiteY379" fmla="*/ 891 h 1469"/>
                <a:gd name="connsiteX380" fmla="*/ 1538 w 2427"/>
                <a:gd name="connsiteY380" fmla="*/ 843 h 1469"/>
                <a:gd name="connsiteX381" fmla="*/ 1570 w 2427"/>
                <a:gd name="connsiteY381" fmla="*/ 795 h 1469"/>
                <a:gd name="connsiteX382" fmla="*/ 1629 w 2427"/>
                <a:gd name="connsiteY382" fmla="*/ 762 h 1469"/>
                <a:gd name="connsiteX383" fmla="*/ 1632 w 2427"/>
                <a:gd name="connsiteY383" fmla="*/ 804 h 1469"/>
                <a:gd name="connsiteX384" fmla="*/ 1643 w 2427"/>
                <a:gd name="connsiteY384" fmla="*/ 772 h 1469"/>
                <a:gd name="connsiteX385" fmla="*/ 1657 w 2427"/>
                <a:gd name="connsiteY385" fmla="*/ 782 h 1469"/>
                <a:gd name="connsiteX386" fmla="*/ 1673 w 2427"/>
                <a:gd name="connsiteY386" fmla="*/ 791 h 1469"/>
                <a:gd name="connsiteX387" fmla="*/ 1688 w 2427"/>
                <a:gd name="connsiteY387" fmla="*/ 754 h 1469"/>
                <a:gd name="connsiteX388" fmla="*/ 1703 w 2427"/>
                <a:gd name="connsiteY388" fmla="*/ 761 h 1469"/>
                <a:gd name="connsiteX389" fmla="*/ 1704 w 2427"/>
                <a:gd name="connsiteY389" fmla="*/ 720 h 1469"/>
                <a:gd name="connsiteX390" fmla="*/ 1701 w 2427"/>
                <a:gd name="connsiteY390" fmla="*/ 765 h 1469"/>
                <a:gd name="connsiteX391" fmla="*/ 1719 w 2427"/>
                <a:gd name="connsiteY391" fmla="*/ 723 h 1469"/>
                <a:gd name="connsiteX392" fmla="*/ 1735 w 2427"/>
                <a:gd name="connsiteY392" fmla="*/ 774 h 1469"/>
                <a:gd name="connsiteX393" fmla="*/ 1731 w 2427"/>
                <a:gd name="connsiteY393" fmla="*/ 726 h 1469"/>
                <a:gd name="connsiteX394" fmla="*/ 1731 w 2427"/>
                <a:gd name="connsiteY394" fmla="*/ 735 h 1469"/>
                <a:gd name="connsiteX395" fmla="*/ 1743 w 2427"/>
                <a:gd name="connsiteY395" fmla="*/ 738 h 1469"/>
                <a:gd name="connsiteX396" fmla="*/ 1755 w 2427"/>
                <a:gd name="connsiteY396" fmla="*/ 774 h 1469"/>
                <a:gd name="connsiteX397" fmla="*/ 1664 w 2427"/>
                <a:gd name="connsiteY397" fmla="*/ 732 h 1469"/>
                <a:gd name="connsiteX398" fmla="*/ 1659 w 2427"/>
                <a:gd name="connsiteY398" fmla="*/ 774 h 1469"/>
                <a:gd name="connsiteX399" fmla="*/ 1707 w 2427"/>
                <a:gd name="connsiteY399" fmla="*/ 738 h 1469"/>
                <a:gd name="connsiteX400" fmla="*/ 1743 w 2427"/>
                <a:gd name="connsiteY400" fmla="*/ 762 h 1469"/>
                <a:gd name="connsiteX401" fmla="*/ 1752 w 2427"/>
                <a:gd name="connsiteY401" fmla="*/ 729 h 1469"/>
                <a:gd name="connsiteX402" fmla="*/ 1836 w 2427"/>
                <a:gd name="connsiteY402" fmla="*/ 747 h 1469"/>
                <a:gd name="connsiteX403" fmla="*/ 1707 w 2427"/>
                <a:gd name="connsiteY403" fmla="*/ 741 h 1469"/>
                <a:gd name="connsiteX404" fmla="*/ 1722 w 2427"/>
                <a:gd name="connsiteY404" fmla="*/ 738 h 1469"/>
                <a:gd name="connsiteX405" fmla="*/ 1857 w 2427"/>
                <a:gd name="connsiteY405" fmla="*/ 735 h 1469"/>
                <a:gd name="connsiteX406" fmla="*/ 1830 w 2427"/>
                <a:gd name="connsiteY406" fmla="*/ 697 h 1469"/>
                <a:gd name="connsiteX407" fmla="*/ 2013 w 2427"/>
                <a:gd name="connsiteY407" fmla="*/ 780 h 1469"/>
                <a:gd name="connsiteX408" fmla="*/ 1920 w 2427"/>
                <a:gd name="connsiteY408" fmla="*/ 774 h 1469"/>
                <a:gd name="connsiteX409" fmla="*/ 1830 w 2427"/>
                <a:gd name="connsiteY409" fmla="*/ 741 h 1469"/>
                <a:gd name="connsiteX410" fmla="*/ 1796 w 2427"/>
                <a:gd name="connsiteY410" fmla="*/ 738 h 1469"/>
                <a:gd name="connsiteX411" fmla="*/ 1797 w 2427"/>
                <a:gd name="connsiteY411" fmla="*/ 738 h 1469"/>
                <a:gd name="connsiteX412" fmla="*/ 1729 w 2427"/>
                <a:gd name="connsiteY412" fmla="*/ 703 h 1469"/>
                <a:gd name="connsiteX413" fmla="*/ 1791 w 2427"/>
                <a:gd name="connsiteY413" fmla="*/ 708 h 1469"/>
                <a:gd name="connsiteX414" fmla="*/ 1583 w 2427"/>
                <a:gd name="connsiteY414" fmla="*/ 794 h 1469"/>
                <a:gd name="connsiteX415" fmla="*/ 1735 w 2427"/>
                <a:gd name="connsiteY415" fmla="*/ 749 h 1469"/>
                <a:gd name="connsiteX416" fmla="*/ 1392 w 2427"/>
                <a:gd name="connsiteY416" fmla="*/ 973 h 1469"/>
                <a:gd name="connsiteX417" fmla="*/ 1454 w 2427"/>
                <a:gd name="connsiteY417" fmla="*/ 925 h 1469"/>
                <a:gd name="connsiteX418" fmla="*/ 1542 w 2427"/>
                <a:gd name="connsiteY418" fmla="*/ 915 h 1469"/>
                <a:gd name="connsiteX419" fmla="*/ 1410 w 2427"/>
                <a:gd name="connsiteY419" fmla="*/ 840 h 1469"/>
                <a:gd name="connsiteX420" fmla="*/ 1494 w 2427"/>
                <a:gd name="connsiteY420" fmla="*/ 1011 h 1469"/>
                <a:gd name="connsiteX421" fmla="*/ 1416 w 2427"/>
                <a:gd name="connsiteY421" fmla="*/ 879 h 1469"/>
                <a:gd name="connsiteX422" fmla="*/ 1401 w 2427"/>
                <a:gd name="connsiteY422" fmla="*/ 837 h 1469"/>
                <a:gd name="connsiteX423" fmla="*/ 1454 w 2427"/>
                <a:gd name="connsiteY423" fmla="*/ 840 h 1469"/>
                <a:gd name="connsiteX424" fmla="*/ 1454 w 2427"/>
                <a:gd name="connsiteY424" fmla="*/ 918 h 1469"/>
                <a:gd name="connsiteX425" fmla="*/ 1380 w 2427"/>
                <a:gd name="connsiteY425" fmla="*/ 967 h 1469"/>
                <a:gd name="connsiteX426" fmla="*/ 1436 w 2427"/>
                <a:gd name="connsiteY426" fmla="*/ 960 h 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</a:cxnLst>
              <a:rect l="l" t="t" r="r" b="b"/>
              <a:pathLst>
                <a:path w="2427" h="1469">
                  <a:moveTo>
                    <a:pt x="1436" y="960"/>
                  </a:moveTo>
                  <a:cubicBezTo>
                    <a:pt x="1435" y="959"/>
                    <a:pt x="1359" y="899"/>
                    <a:pt x="1383" y="864"/>
                  </a:cubicBezTo>
                  <a:cubicBezTo>
                    <a:pt x="1407" y="829"/>
                    <a:pt x="1561" y="743"/>
                    <a:pt x="1578" y="750"/>
                  </a:cubicBezTo>
                  <a:cubicBezTo>
                    <a:pt x="1595" y="757"/>
                    <a:pt x="1500" y="882"/>
                    <a:pt x="1484" y="909"/>
                  </a:cubicBezTo>
                  <a:cubicBezTo>
                    <a:pt x="1468" y="936"/>
                    <a:pt x="1535" y="942"/>
                    <a:pt x="1482" y="912"/>
                  </a:cubicBezTo>
                  <a:lnTo>
                    <a:pt x="1569" y="819"/>
                  </a:lnTo>
                  <a:cubicBezTo>
                    <a:pt x="1584" y="804"/>
                    <a:pt x="1578" y="832"/>
                    <a:pt x="1572" y="819"/>
                  </a:cubicBezTo>
                  <a:cubicBezTo>
                    <a:pt x="1566" y="806"/>
                    <a:pt x="1462" y="743"/>
                    <a:pt x="1535" y="738"/>
                  </a:cubicBezTo>
                  <a:cubicBezTo>
                    <a:pt x="1608" y="733"/>
                    <a:pt x="2004" y="776"/>
                    <a:pt x="2010" y="786"/>
                  </a:cubicBezTo>
                  <a:cubicBezTo>
                    <a:pt x="2009" y="793"/>
                    <a:pt x="2158" y="926"/>
                    <a:pt x="2157" y="933"/>
                  </a:cubicBezTo>
                  <a:cubicBezTo>
                    <a:pt x="2158" y="913"/>
                    <a:pt x="2158" y="938"/>
                    <a:pt x="2159" y="918"/>
                  </a:cubicBezTo>
                  <a:cubicBezTo>
                    <a:pt x="2123" y="923"/>
                    <a:pt x="2121" y="911"/>
                    <a:pt x="2166" y="918"/>
                  </a:cubicBezTo>
                  <a:cubicBezTo>
                    <a:pt x="2211" y="926"/>
                    <a:pt x="2167" y="1008"/>
                    <a:pt x="2202" y="1008"/>
                  </a:cubicBezTo>
                  <a:cubicBezTo>
                    <a:pt x="2239" y="1009"/>
                    <a:pt x="2160" y="988"/>
                    <a:pt x="2154" y="966"/>
                  </a:cubicBezTo>
                  <a:cubicBezTo>
                    <a:pt x="2148" y="944"/>
                    <a:pt x="2140" y="897"/>
                    <a:pt x="2163" y="873"/>
                  </a:cubicBezTo>
                  <a:cubicBezTo>
                    <a:pt x="2186" y="850"/>
                    <a:pt x="2045" y="840"/>
                    <a:pt x="2067" y="825"/>
                  </a:cubicBezTo>
                  <a:cubicBezTo>
                    <a:pt x="2090" y="810"/>
                    <a:pt x="2054" y="856"/>
                    <a:pt x="2069" y="870"/>
                  </a:cubicBezTo>
                  <a:cubicBezTo>
                    <a:pt x="2084" y="884"/>
                    <a:pt x="2144" y="902"/>
                    <a:pt x="2159" y="909"/>
                  </a:cubicBezTo>
                  <a:cubicBezTo>
                    <a:pt x="2174" y="916"/>
                    <a:pt x="2146" y="907"/>
                    <a:pt x="2157" y="915"/>
                  </a:cubicBezTo>
                  <a:cubicBezTo>
                    <a:pt x="2168" y="923"/>
                    <a:pt x="2217" y="931"/>
                    <a:pt x="2223" y="960"/>
                  </a:cubicBezTo>
                  <a:cubicBezTo>
                    <a:pt x="2228" y="1108"/>
                    <a:pt x="2240" y="1046"/>
                    <a:pt x="2238" y="1044"/>
                  </a:cubicBezTo>
                  <a:cubicBezTo>
                    <a:pt x="2236" y="1042"/>
                    <a:pt x="2204" y="965"/>
                    <a:pt x="2209" y="948"/>
                  </a:cubicBezTo>
                  <a:cubicBezTo>
                    <a:pt x="2427" y="808"/>
                    <a:pt x="2138" y="897"/>
                    <a:pt x="2134" y="896"/>
                  </a:cubicBezTo>
                  <a:cubicBezTo>
                    <a:pt x="2099" y="908"/>
                    <a:pt x="2127" y="835"/>
                    <a:pt x="2136" y="843"/>
                  </a:cubicBezTo>
                  <a:cubicBezTo>
                    <a:pt x="2145" y="851"/>
                    <a:pt x="2175" y="928"/>
                    <a:pt x="2187" y="942"/>
                  </a:cubicBezTo>
                  <a:cubicBezTo>
                    <a:pt x="2199" y="956"/>
                    <a:pt x="2200" y="917"/>
                    <a:pt x="2208" y="926"/>
                  </a:cubicBezTo>
                  <a:cubicBezTo>
                    <a:pt x="2217" y="935"/>
                    <a:pt x="2183" y="829"/>
                    <a:pt x="2190" y="907"/>
                  </a:cubicBezTo>
                  <a:cubicBezTo>
                    <a:pt x="2201" y="936"/>
                    <a:pt x="2173" y="874"/>
                    <a:pt x="2181" y="918"/>
                  </a:cubicBezTo>
                  <a:cubicBezTo>
                    <a:pt x="2165" y="919"/>
                    <a:pt x="2079" y="826"/>
                    <a:pt x="2091" y="825"/>
                  </a:cubicBezTo>
                  <a:cubicBezTo>
                    <a:pt x="2092" y="825"/>
                    <a:pt x="2214" y="856"/>
                    <a:pt x="2229" y="870"/>
                  </a:cubicBezTo>
                  <a:cubicBezTo>
                    <a:pt x="2244" y="884"/>
                    <a:pt x="2125" y="1008"/>
                    <a:pt x="2184" y="909"/>
                  </a:cubicBezTo>
                  <a:cubicBezTo>
                    <a:pt x="2219" y="891"/>
                    <a:pt x="2143" y="907"/>
                    <a:pt x="2163" y="913"/>
                  </a:cubicBezTo>
                  <a:cubicBezTo>
                    <a:pt x="2169" y="926"/>
                    <a:pt x="2212" y="924"/>
                    <a:pt x="2217" y="948"/>
                  </a:cubicBezTo>
                  <a:cubicBezTo>
                    <a:pt x="2222" y="972"/>
                    <a:pt x="2189" y="1012"/>
                    <a:pt x="2194" y="1057"/>
                  </a:cubicBezTo>
                  <a:cubicBezTo>
                    <a:pt x="2197" y="1051"/>
                    <a:pt x="2200" y="909"/>
                    <a:pt x="2203" y="903"/>
                  </a:cubicBezTo>
                  <a:cubicBezTo>
                    <a:pt x="2197" y="937"/>
                    <a:pt x="2213" y="932"/>
                    <a:pt x="2205" y="947"/>
                  </a:cubicBezTo>
                  <a:cubicBezTo>
                    <a:pt x="2198" y="963"/>
                    <a:pt x="2165" y="996"/>
                    <a:pt x="2158" y="996"/>
                  </a:cubicBezTo>
                  <a:cubicBezTo>
                    <a:pt x="2151" y="996"/>
                    <a:pt x="2159" y="957"/>
                    <a:pt x="2160" y="949"/>
                  </a:cubicBezTo>
                  <a:cubicBezTo>
                    <a:pt x="2161" y="941"/>
                    <a:pt x="2159" y="940"/>
                    <a:pt x="2166" y="948"/>
                  </a:cubicBezTo>
                  <a:cubicBezTo>
                    <a:pt x="2173" y="956"/>
                    <a:pt x="2195" y="1004"/>
                    <a:pt x="2201" y="996"/>
                  </a:cubicBezTo>
                  <a:cubicBezTo>
                    <a:pt x="2208" y="988"/>
                    <a:pt x="2204" y="910"/>
                    <a:pt x="2205" y="902"/>
                  </a:cubicBezTo>
                  <a:cubicBezTo>
                    <a:pt x="2206" y="894"/>
                    <a:pt x="2205" y="910"/>
                    <a:pt x="2205" y="948"/>
                  </a:cubicBezTo>
                  <a:cubicBezTo>
                    <a:pt x="2205" y="986"/>
                    <a:pt x="2203" y="1107"/>
                    <a:pt x="2203" y="1129"/>
                  </a:cubicBezTo>
                  <a:cubicBezTo>
                    <a:pt x="2203" y="1151"/>
                    <a:pt x="2205" y="1089"/>
                    <a:pt x="2205" y="1082"/>
                  </a:cubicBezTo>
                  <a:cubicBezTo>
                    <a:pt x="2205" y="1075"/>
                    <a:pt x="2201" y="1084"/>
                    <a:pt x="2201" y="1084"/>
                  </a:cubicBezTo>
                  <a:cubicBezTo>
                    <a:pt x="2201" y="1084"/>
                    <a:pt x="2207" y="1084"/>
                    <a:pt x="2208" y="1083"/>
                  </a:cubicBezTo>
                  <a:cubicBezTo>
                    <a:pt x="2209" y="1082"/>
                    <a:pt x="2206" y="1080"/>
                    <a:pt x="2205" y="1080"/>
                  </a:cubicBezTo>
                  <a:cubicBezTo>
                    <a:pt x="2204" y="1080"/>
                    <a:pt x="2205" y="1056"/>
                    <a:pt x="2199" y="1080"/>
                  </a:cubicBezTo>
                  <a:cubicBezTo>
                    <a:pt x="2193" y="1104"/>
                    <a:pt x="2169" y="1208"/>
                    <a:pt x="2171" y="1224"/>
                  </a:cubicBezTo>
                  <a:cubicBezTo>
                    <a:pt x="2173" y="1240"/>
                    <a:pt x="2211" y="1180"/>
                    <a:pt x="2213" y="1179"/>
                  </a:cubicBezTo>
                  <a:cubicBezTo>
                    <a:pt x="2215" y="1178"/>
                    <a:pt x="2186" y="1213"/>
                    <a:pt x="2183" y="1219"/>
                  </a:cubicBezTo>
                  <a:cubicBezTo>
                    <a:pt x="2180" y="1225"/>
                    <a:pt x="2191" y="1215"/>
                    <a:pt x="2195" y="1213"/>
                  </a:cubicBezTo>
                  <a:cubicBezTo>
                    <a:pt x="2199" y="1211"/>
                    <a:pt x="2203" y="1210"/>
                    <a:pt x="2207" y="1208"/>
                  </a:cubicBezTo>
                  <a:cubicBezTo>
                    <a:pt x="2211" y="1206"/>
                    <a:pt x="2214" y="1205"/>
                    <a:pt x="2218" y="1203"/>
                  </a:cubicBezTo>
                  <a:lnTo>
                    <a:pt x="2230" y="1197"/>
                  </a:lnTo>
                  <a:cubicBezTo>
                    <a:pt x="2234" y="1195"/>
                    <a:pt x="2237" y="1193"/>
                    <a:pt x="2241" y="1191"/>
                  </a:cubicBezTo>
                  <a:cubicBezTo>
                    <a:pt x="2244" y="1189"/>
                    <a:pt x="2248" y="1187"/>
                    <a:pt x="2251" y="1185"/>
                  </a:cubicBezTo>
                  <a:cubicBezTo>
                    <a:pt x="2254" y="1183"/>
                    <a:pt x="2258" y="1180"/>
                    <a:pt x="2261" y="1178"/>
                  </a:cubicBezTo>
                  <a:lnTo>
                    <a:pt x="2279" y="1160"/>
                  </a:lnTo>
                  <a:cubicBezTo>
                    <a:pt x="2284" y="1153"/>
                    <a:pt x="2289" y="1145"/>
                    <a:pt x="2294" y="1138"/>
                  </a:cubicBezTo>
                  <a:cubicBezTo>
                    <a:pt x="2298" y="1129"/>
                    <a:pt x="2303" y="1120"/>
                    <a:pt x="2307" y="1111"/>
                  </a:cubicBezTo>
                  <a:cubicBezTo>
                    <a:pt x="2310" y="1101"/>
                    <a:pt x="2314" y="1092"/>
                    <a:pt x="2317" y="1082"/>
                  </a:cubicBezTo>
                  <a:cubicBezTo>
                    <a:pt x="2319" y="1072"/>
                    <a:pt x="2322" y="1061"/>
                    <a:pt x="2324" y="1051"/>
                  </a:cubicBezTo>
                  <a:cubicBezTo>
                    <a:pt x="2325" y="1040"/>
                    <a:pt x="2327" y="1029"/>
                    <a:pt x="2328" y="1018"/>
                  </a:cubicBezTo>
                  <a:lnTo>
                    <a:pt x="2331" y="985"/>
                  </a:lnTo>
                  <a:lnTo>
                    <a:pt x="2331" y="954"/>
                  </a:lnTo>
                  <a:cubicBezTo>
                    <a:pt x="2330" y="945"/>
                    <a:pt x="2330" y="936"/>
                    <a:pt x="2329" y="927"/>
                  </a:cubicBezTo>
                  <a:cubicBezTo>
                    <a:pt x="2328" y="918"/>
                    <a:pt x="2328" y="908"/>
                    <a:pt x="2327" y="899"/>
                  </a:cubicBezTo>
                  <a:cubicBezTo>
                    <a:pt x="2325" y="890"/>
                    <a:pt x="2324" y="880"/>
                    <a:pt x="2322" y="871"/>
                  </a:cubicBezTo>
                  <a:cubicBezTo>
                    <a:pt x="2320" y="862"/>
                    <a:pt x="2317" y="853"/>
                    <a:pt x="2315" y="844"/>
                  </a:cubicBezTo>
                  <a:cubicBezTo>
                    <a:pt x="2312" y="836"/>
                    <a:pt x="2310" y="827"/>
                    <a:pt x="2307" y="819"/>
                  </a:cubicBezTo>
                  <a:cubicBezTo>
                    <a:pt x="2304" y="811"/>
                    <a:pt x="2300" y="804"/>
                    <a:pt x="2297" y="796"/>
                  </a:cubicBezTo>
                  <a:cubicBezTo>
                    <a:pt x="2293" y="790"/>
                    <a:pt x="2288" y="783"/>
                    <a:pt x="2284" y="777"/>
                  </a:cubicBezTo>
                  <a:lnTo>
                    <a:pt x="2269" y="762"/>
                  </a:lnTo>
                  <a:cubicBezTo>
                    <a:pt x="2260" y="756"/>
                    <a:pt x="2251" y="749"/>
                    <a:pt x="2242" y="743"/>
                  </a:cubicBezTo>
                  <a:cubicBezTo>
                    <a:pt x="2232" y="737"/>
                    <a:pt x="2223" y="731"/>
                    <a:pt x="2213" y="725"/>
                  </a:cubicBezTo>
                  <a:cubicBezTo>
                    <a:pt x="2202" y="719"/>
                    <a:pt x="2192" y="712"/>
                    <a:pt x="2181" y="706"/>
                  </a:cubicBezTo>
                  <a:cubicBezTo>
                    <a:pt x="2170" y="700"/>
                    <a:pt x="2158" y="694"/>
                    <a:pt x="2147" y="688"/>
                  </a:cubicBezTo>
                  <a:cubicBezTo>
                    <a:pt x="2135" y="683"/>
                    <a:pt x="2124" y="677"/>
                    <a:pt x="2112" y="672"/>
                  </a:cubicBezTo>
                  <a:cubicBezTo>
                    <a:pt x="2099" y="667"/>
                    <a:pt x="2087" y="661"/>
                    <a:pt x="2074" y="656"/>
                  </a:cubicBezTo>
                  <a:cubicBezTo>
                    <a:pt x="2061" y="651"/>
                    <a:pt x="2047" y="645"/>
                    <a:pt x="2034" y="640"/>
                  </a:cubicBezTo>
                  <a:lnTo>
                    <a:pt x="1993" y="625"/>
                  </a:lnTo>
                  <a:cubicBezTo>
                    <a:pt x="1979" y="620"/>
                    <a:pt x="1964" y="616"/>
                    <a:pt x="1950" y="611"/>
                  </a:cubicBezTo>
                  <a:cubicBezTo>
                    <a:pt x="1935" y="607"/>
                    <a:pt x="1919" y="602"/>
                    <a:pt x="1904" y="598"/>
                  </a:cubicBezTo>
                  <a:cubicBezTo>
                    <a:pt x="1888" y="594"/>
                    <a:pt x="1873" y="589"/>
                    <a:pt x="1857" y="585"/>
                  </a:cubicBezTo>
                  <a:cubicBezTo>
                    <a:pt x="1841" y="581"/>
                    <a:pt x="1824" y="578"/>
                    <a:pt x="1808" y="574"/>
                  </a:cubicBezTo>
                  <a:cubicBezTo>
                    <a:pt x="1791" y="570"/>
                    <a:pt x="1775" y="567"/>
                    <a:pt x="1758" y="563"/>
                  </a:cubicBezTo>
                  <a:cubicBezTo>
                    <a:pt x="1741" y="560"/>
                    <a:pt x="1724" y="556"/>
                    <a:pt x="1707" y="553"/>
                  </a:cubicBezTo>
                  <a:cubicBezTo>
                    <a:pt x="1689" y="550"/>
                    <a:pt x="1672" y="546"/>
                    <a:pt x="1654" y="543"/>
                  </a:cubicBezTo>
                  <a:cubicBezTo>
                    <a:pt x="1636" y="540"/>
                    <a:pt x="1617" y="538"/>
                    <a:pt x="1599" y="535"/>
                  </a:cubicBezTo>
                  <a:lnTo>
                    <a:pt x="1599" y="535"/>
                  </a:lnTo>
                  <a:cubicBezTo>
                    <a:pt x="1598" y="514"/>
                    <a:pt x="1596" y="492"/>
                    <a:pt x="1595" y="471"/>
                  </a:cubicBezTo>
                  <a:lnTo>
                    <a:pt x="1487" y="471"/>
                  </a:lnTo>
                  <a:cubicBezTo>
                    <a:pt x="1490" y="526"/>
                    <a:pt x="1493" y="582"/>
                    <a:pt x="1496" y="637"/>
                  </a:cubicBezTo>
                  <a:cubicBezTo>
                    <a:pt x="1494" y="637"/>
                    <a:pt x="1493" y="638"/>
                    <a:pt x="1491" y="638"/>
                  </a:cubicBezTo>
                  <a:cubicBezTo>
                    <a:pt x="1490" y="638"/>
                    <a:pt x="1488" y="639"/>
                    <a:pt x="1487" y="639"/>
                  </a:cubicBezTo>
                  <a:cubicBezTo>
                    <a:pt x="1485" y="639"/>
                    <a:pt x="1484" y="640"/>
                    <a:pt x="1482" y="640"/>
                  </a:cubicBezTo>
                  <a:cubicBezTo>
                    <a:pt x="1480" y="641"/>
                    <a:pt x="1479" y="641"/>
                    <a:pt x="1477" y="642"/>
                  </a:cubicBezTo>
                  <a:cubicBezTo>
                    <a:pt x="1476" y="643"/>
                    <a:pt x="1474" y="643"/>
                    <a:pt x="1473" y="644"/>
                  </a:cubicBezTo>
                  <a:cubicBezTo>
                    <a:pt x="1471" y="644"/>
                    <a:pt x="1470" y="645"/>
                    <a:pt x="1468" y="645"/>
                  </a:cubicBezTo>
                  <a:cubicBezTo>
                    <a:pt x="1466" y="645"/>
                    <a:pt x="1464" y="646"/>
                    <a:pt x="1462" y="646"/>
                  </a:cubicBezTo>
                  <a:cubicBezTo>
                    <a:pt x="1461" y="646"/>
                    <a:pt x="1459" y="647"/>
                    <a:pt x="1458" y="647"/>
                  </a:cubicBezTo>
                  <a:cubicBezTo>
                    <a:pt x="1461" y="646"/>
                    <a:pt x="1464" y="644"/>
                    <a:pt x="1467" y="643"/>
                  </a:cubicBezTo>
                  <a:cubicBezTo>
                    <a:pt x="1451" y="616"/>
                    <a:pt x="1434" y="588"/>
                    <a:pt x="1418" y="561"/>
                  </a:cubicBezTo>
                  <a:cubicBezTo>
                    <a:pt x="1414" y="525"/>
                    <a:pt x="1409" y="488"/>
                    <a:pt x="1405" y="452"/>
                  </a:cubicBezTo>
                  <a:cubicBezTo>
                    <a:pt x="1409" y="449"/>
                    <a:pt x="1413" y="445"/>
                    <a:pt x="1417" y="442"/>
                  </a:cubicBezTo>
                  <a:cubicBezTo>
                    <a:pt x="1420" y="438"/>
                    <a:pt x="1424" y="434"/>
                    <a:pt x="1427" y="430"/>
                  </a:cubicBezTo>
                  <a:cubicBezTo>
                    <a:pt x="1431" y="426"/>
                    <a:pt x="1434" y="421"/>
                    <a:pt x="1438" y="417"/>
                  </a:cubicBezTo>
                  <a:cubicBezTo>
                    <a:pt x="1441" y="412"/>
                    <a:pt x="1444" y="408"/>
                    <a:pt x="1447" y="403"/>
                  </a:cubicBezTo>
                  <a:lnTo>
                    <a:pt x="1456" y="388"/>
                  </a:lnTo>
                  <a:cubicBezTo>
                    <a:pt x="1459" y="383"/>
                    <a:pt x="1462" y="377"/>
                    <a:pt x="1465" y="372"/>
                  </a:cubicBezTo>
                  <a:cubicBezTo>
                    <a:pt x="1467" y="366"/>
                    <a:pt x="1470" y="360"/>
                    <a:pt x="1472" y="354"/>
                  </a:cubicBezTo>
                  <a:cubicBezTo>
                    <a:pt x="1474" y="348"/>
                    <a:pt x="1477" y="343"/>
                    <a:pt x="1479" y="337"/>
                  </a:cubicBezTo>
                  <a:cubicBezTo>
                    <a:pt x="1482" y="382"/>
                    <a:pt x="1484" y="426"/>
                    <a:pt x="1487" y="471"/>
                  </a:cubicBezTo>
                  <a:lnTo>
                    <a:pt x="1595" y="471"/>
                  </a:lnTo>
                  <a:cubicBezTo>
                    <a:pt x="1592" y="405"/>
                    <a:pt x="1588" y="339"/>
                    <a:pt x="1585" y="273"/>
                  </a:cubicBezTo>
                  <a:cubicBezTo>
                    <a:pt x="1585" y="270"/>
                    <a:pt x="1584" y="268"/>
                    <a:pt x="1584" y="265"/>
                  </a:cubicBezTo>
                  <a:cubicBezTo>
                    <a:pt x="1583" y="262"/>
                    <a:pt x="1581" y="260"/>
                    <a:pt x="1580" y="257"/>
                  </a:cubicBezTo>
                  <a:cubicBezTo>
                    <a:pt x="1579" y="255"/>
                    <a:pt x="1577" y="252"/>
                    <a:pt x="1576" y="250"/>
                  </a:cubicBezTo>
                  <a:cubicBezTo>
                    <a:pt x="1574" y="248"/>
                    <a:pt x="1572" y="245"/>
                    <a:pt x="1570" y="243"/>
                  </a:cubicBezTo>
                  <a:cubicBezTo>
                    <a:pt x="1568" y="241"/>
                    <a:pt x="1565" y="239"/>
                    <a:pt x="1563" y="237"/>
                  </a:cubicBezTo>
                  <a:cubicBezTo>
                    <a:pt x="1561" y="236"/>
                    <a:pt x="1558" y="235"/>
                    <a:pt x="1556" y="234"/>
                  </a:cubicBezTo>
                  <a:cubicBezTo>
                    <a:pt x="1553" y="233"/>
                    <a:pt x="1549" y="232"/>
                    <a:pt x="1546" y="231"/>
                  </a:cubicBezTo>
                  <a:cubicBezTo>
                    <a:pt x="1543" y="231"/>
                    <a:pt x="1541" y="230"/>
                    <a:pt x="1538" y="230"/>
                  </a:cubicBezTo>
                  <a:lnTo>
                    <a:pt x="1517" y="230"/>
                  </a:lnTo>
                  <a:lnTo>
                    <a:pt x="1511" y="230"/>
                  </a:lnTo>
                  <a:cubicBezTo>
                    <a:pt x="1509" y="230"/>
                    <a:pt x="1507" y="231"/>
                    <a:pt x="1505" y="231"/>
                  </a:cubicBezTo>
                  <a:cubicBezTo>
                    <a:pt x="1504" y="232"/>
                    <a:pt x="1502" y="233"/>
                    <a:pt x="1501" y="234"/>
                  </a:cubicBezTo>
                  <a:cubicBezTo>
                    <a:pt x="1499" y="235"/>
                    <a:pt x="1497" y="235"/>
                    <a:pt x="1495" y="236"/>
                  </a:cubicBezTo>
                  <a:lnTo>
                    <a:pt x="1495" y="236"/>
                  </a:lnTo>
                  <a:lnTo>
                    <a:pt x="1495" y="235"/>
                  </a:lnTo>
                  <a:lnTo>
                    <a:pt x="1495" y="235"/>
                  </a:lnTo>
                  <a:lnTo>
                    <a:pt x="1495" y="235"/>
                  </a:lnTo>
                  <a:cubicBezTo>
                    <a:pt x="1494" y="227"/>
                    <a:pt x="1494" y="220"/>
                    <a:pt x="1493" y="212"/>
                  </a:cubicBezTo>
                  <a:cubicBezTo>
                    <a:pt x="1491" y="204"/>
                    <a:pt x="1490" y="196"/>
                    <a:pt x="1488" y="188"/>
                  </a:cubicBezTo>
                  <a:cubicBezTo>
                    <a:pt x="1486" y="181"/>
                    <a:pt x="1483" y="173"/>
                    <a:pt x="1481" y="166"/>
                  </a:cubicBezTo>
                  <a:cubicBezTo>
                    <a:pt x="1478" y="159"/>
                    <a:pt x="1476" y="152"/>
                    <a:pt x="1473" y="145"/>
                  </a:cubicBezTo>
                  <a:cubicBezTo>
                    <a:pt x="1469" y="138"/>
                    <a:pt x="1466" y="131"/>
                    <a:pt x="1462" y="124"/>
                  </a:cubicBezTo>
                  <a:cubicBezTo>
                    <a:pt x="1458" y="118"/>
                    <a:pt x="1453" y="111"/>
                    <a:pt x="1449" y="105"/>
                  </a:cubicBezTo>
                  <a:cubicBezTo>
                    <a:pt x="1444" y="99"/>
                    <a:pt x="1439" y="92"/>
                    <a:pt x="1434" y="86"/>
                  </a:cubicBezTo>
                  <a:cubicBezTo>
                    <a:pt x="1429" y="80"/>
                    <a:pt x="1423" y="75"/>
                    <a:pt x="1418" y="69"/>
                  </a:cubicBezTo>
                  <a:cubicBezTo>
                    <a:pt x="1412" y="64"/>
                    <a:pt x="1405" y="59"/>
                    <a:pt x="1399" y="54"/>
                  </a:cubicBezTo>
                  <a:cubicBezTo>
                    <a:pt x="1392" y="49"/>
                    <a:pt x="1386" y="45"/>
                    <a:pt x="1379" y="40"/>
                  </a:cubicBezTo>
                  <a:cubicBezTo>
                    <a:pt x="1372" y="36"/>
                    <a:pt x="1366" y="32"/>
                    <a:pt x="1359" y="28"/>
                  </a:cubicBezTo>
                  <a:cubicBezTo>
                    <a:pt x="1352" y="25"/>
                    <a:pt x="1345" y="21"/>
                    <a:pt x="1338" y="18"/>
                  </a:cubicBezTo>
                  <a:cubicBezTo>
                    <a:pt x="1331" y="16"/>
                    <a:pt x="1323" y="13"/>
                    <a:pt x="1316" y="11"/>
                  </a:cubicBezTo>
                  <a:cubicBezTo>
                    <a:pt x="1309" y="9"/>
                    <a:pt x="1301" y="7"/>
                    <a:pt x="1294" y="5"/>
                  </a:cubicBezTo>
                  <a:cubicBezTo>
                    <a:pt x="1286" y="4"/>
                    <a:pt x="1279" y="2"/>
                    <a:pt x="1271" y="1"/>
                  </a:cubicBezTo>
                  <a:cubicBezTo>
                    <a:pt x="1263" y="1"/>
                    <a:pt x="1255" y="0"/>
                    <a:pt x="1247" y="0"/>
                  </a:cubicBezTo>
                  <a:cubicBezTo>
                    <a:pt x="1240" y="0"/>
                    <a:pt x="1232" y="1"/>
                    <a:pt x="1225" y="1"/>
                  </a:cubicBezTo>
                  <a:lnTo>
                    <a:pt x="1204" y="4"/>
                  </a:lnTo>
                  <a:cubicBezTo>
                    <a:pt x="1197" y="6"/>
                    <a:pt x="1190" y="7"/>
                    <a:pt x="1183" y="9"/>
                  </a:cubicBezTo>
                  <a:cubicBezTo>
                    <a:pt x="1176" y="11"/>
                    <a:pt x="1170" y="13"/>
                    <a:pt x="1163" y="15"/>
                  </a:cubicBezTo>
                  <a:cubicBezTo>
                    <a:pt x="1157" y="18"/>
                    <a:pt x="1150" y="22"/>
                    <a:pt x="1144" y="25"/>
                  </a:cubicBezTo>
                  <a:cubicBezTo>
                    <a:pt x="1138" y="28"/>
                    <a:pt x="1133" y="31"/>
                    <a:pt x="1127" y="34"/>
                  </a:cubicBezTo>
                  <a:cubicBezTo>
                    <a:pt x="1121" y="38"/>
                    <a:pt x="1116" y="42"/>
                    <a:pt x="1110" y="46"/>
                  </a:cubicBezTo>
                  <a:cubicBezTo>
                    <a:pt x="1105" y="51"/>
                    <a:pt x="1100" y="55"/>
                    <a:pt x="1095" y="60"/>
                  </a:cubicBezTo>
                  <a:cubicBezTo>
                    <a:pt x="1090" y="65"/>
                    <a:pt x="1085" y="69"/>
                    <a:pt x="1080" y="74"/>
                  </a:cubicBezTo>
                  <a:cubicBezTo>
                    <a:pt x="1076" y="79"/>
                    <a:pt x="1072" y="85"/>
                    <a:pt x="1068" y="90"/>
                  </a:cubicBezTo>
                  <a:cubicBezTo>
                    <a:pt x="1064" y="95"/>
                    <a:pt x="1061" y="101"/>
                    <a:pt x="1057" y="106"/>
                  </a:cubicBezTo>
                  <a:cubicBezTo>
                    <a:pt x="1054" y="112"/>
                    <a:pt x="1050" y="119"/>
                    <a:pt x="1047" y="125"/>
                  </a:cubicBezTo>
                  <a:cubicBezTo>
                    <a:pt x="1044" y="131"/>
                    <a:pt x="1042" y="138"/>
                    <a:pt x="1039" y="144"/>
                  </a:cubicBezTo>
                  <a:cubicBezTo>
                    <a:pt x="1037" y="151"/>
                    <a:pt x="1035" y="157"/>
                    <a:pt x="1033" y="164"/>
                  </a:cubicBezTo>
                  <a:cubicBezTo>
                    <a:pt x="1032" y="171"/>
                    <a:pt x="1030" y="178"/>
                    <a:pt x="1029" y="185"/>
                  </a:cubicBezTo>
                  <a:cubicBezTo>
                    <a:pt x="1028" y="192"/>
                    <a:pt x="1027" y="200"/>
                    <a:pt x="1026" y="207"/>
                  </a:cubicBezTo>
                  <a:lnTo>
                    <a:pt x="1003" y="227"/>
                  </a:lnTo>
                  <a:lnTo>
                    <a:pt x="976" y="251"/>
                  </a:lnTo>
                  <a:cubicBezTo>
                    <a:pt x="966" y="260"/>
                    <a:pt x="957" y="270"/>
                    <a:pt x="947" y="279"/>
                  </a:cubicBezTo>
                  <a:cubicBezTo>
                    <a:pt x="938" y="289"/>
                    <a:pt x="928" y="299"/>
                    <a:pt x="919" y="309"/>
                  </a:cubicBezTo>
                  <a:lnTo>
                    <a:pt x="893" y="338"/>
                  </a:lnTo>
                  <a:cubicBezTo>
                    <a:pt x="886" y="347"/>
                    <a:pt x="880" y="357"/>
                    <a:pt x="873" y="366"/>
                  </a:cubicBezTo>
                  <a:cubicBezTo>
                    <a:pt x="869" y="374"/>
                    <a:pt x="864" y="383"/>
                    <a:pt x="860" y="391"/>
                  </a:cubicBezTo>
                  <a:cubicBezTo>
                    <a:pt x="859" y="399"/>
                    <a:pt x="859" y="406"/>
                    <a:pt x="858" y="414"/>
                  </a:cubicBezTo>
                  <a:cubicBezTo>
                    <a:pt x="859" y="417"/>
                    <a:pt x="859" y="419"/>
                    <a:pt x="860" y="422"/>
                  </a:cubicBezTo>
                  <a:cubicBezTo>
                    <a:pt x="861" y="424"/>
                    <a:pt x="863" y="427"/>
                    <a:pt x="864" y="429"/>
                  </a:cubicBezTo>
                  <a:lnTo>
                    <a:pt x="870" y="435"/>
                  </a:lnTo>
                  <a:cubicBezTo>
                    <a:pt x="872" y="436"/>
                    <a:pt x="875" y="438"/>
                    <a:pt x="877" y="439"/>
                  </a:cubicBezTo>
                  <a:cubicBezTo>
                    <a:pt x="880" y="441"/>
                    <a:pt x="884" y="442"/>
                    <a:pt x="887" y="444"/>
                  </a:cubicBezTo>
                  <a:cubicBezTo>
                    <a:pt x="891" y="446"/>
                    <a:pt x="894" y="447"/>
                    <a:pt x="898" y="449"/>
                  </a:cubicBezTo>
                  <a:cubicBezTo>
                    <a:pt x="902" y="450"/>
                    <a:pt x="907" y="451"/>
                    <a:pt x="911" y="452"/>
                  </a:cubicBezTo>
                  <a:cubicBezTo>
                    <a:pt x="915" y="453"/>
                    <a:pt x="919" y="455"/>
                    <a:pt x="923" y="456"/>
                  </a:cubicBezTo>
                  <a:cubicBezTo>
                    <a:pt x="927" y="457"/>
                    <a:pt x="932" y="458"/>
                    <a:pt x="936" y="459"/>
                  </a:cubicBezTo>
                  <a:cubicBezTo>
                    <a:pt x="941" y="460"/>
                    <a:pt x="945" y="461"/>
                    <a:pt x="950" y="462"/>
                  </a:cubicBezTo>
                  <a:cubicBezTo>
                    <a:pt x="955" y="463"/>
                    <a:pt x="959" y="464"/>
                    <a:pt x="964" y="465"/>
                  </a:cubicBezTo>
                  <a:cubicBezTo>
                    <a:pt x="969" y="465"/>
                    <a:pt x="973" y="466"/>
                    <a:pt x="978" y="466"/>
                  </a:cubicBezTo>
                  <a:cubicBezTo>
                    <a:pt x="982" y="467"/>
                    <a:pt x="987" y="468"/>
                    <a:pt x="991" y="469"/>
                  </a:cubicBezTo>
                  <a:cubicBezTo>
                    <a:pt x="996" y="469"/>
                    <a:pt x="1000" y="470"/>
                    <a:pt x="1005" y="470"/>
                  </a:cubicBezTo>
                  <a:cubicBezTo>
                    <a:pt x="1009" y="471"/>
                    <a:pt x="1014" y="471"/>
                    <a:pt x="1018" y="472"/>
                  </a:cubicBezTo>
                  <a:cubicBezTo>
                    <a:pt x="1022" y="472"/>
                    <a:pt x="1026" y="473"/>
                    <a:pt x="1030" y="473"/>
                  </a:cubicBezTo>
                  <a:lnTo>
                    <a:pt x="1041" y="473"/>
                  </a:lnTo>
                  <a:cubicBezTo>
                    <a:pt x="1045" y="473"/>
                    <a:pt x="1048" y="474"/>
                    <a:pt x="1052" y="474"/>
                  </a:cubicBezTo>
                  <a:cubicBezTo>
                    <a:pt x="1055" y="475"/>
                    <a:pt x="1058" y="475"/>
                    <a:pt x="1061" y="476"/>
                  </a:cubicBezTo>
                  <a:lnTo>
                    <a:pt x="1069" y="476"/>
                  </a:lnTo>
                  <a:cubicBezTo>
                    <a:pt x="1073" y="514"/>
                    <a:pt x="1078" y="551"/>
                    <a:pt x="1082" y="589"/>
                  </a:cubicBezTo>
                  <a:lnTo>
                    <a:pt x="1082" y="593"/>
                  </a:lnTo>
                  <a:cubicBezTo>
                    <a:pt x="1079" y="592"/>
                    <a:pt x="1077" y="591"/>
                    <a:pt x="1074" y="590"/>
                  </a:cubicBezTo>
                  <a:cubicBezTo>
                    <a:pt x="1072" y="589"/>
                    <a:pt x="1069" y="589"/>
                    <a:pt x="1067" y="588"/>
                  </a:cubicBezTo>
                  <a:lnTo>
                    <a:pt x="1059" y="588"/>
                  </a:lnTo>
                  <a:cubicBezTo>
                    <a:pt x="1056" y="589"/>
                    <a:pt x="1054" y="589"/>
                    <a:pt x="1051" y="590"/>
                  </a:cubicBezTo>
                  <a:cubicBezTo>
                    <a:pt x="1049" y="590"/>
                    <a:pt x="1048" y="591"/>
                    <a:pt x="1046" y="591"/>
                  </a:cubicBezTo>
                  <a:cubicBezTo>
                    <a:pt x="1045" y="592"/>
                    <a:pt x="1044" y="592"/>
                    <a:pt x="1043" y="593"/>
                  </a:cubicBezTo>
                  <a:cubicBezTo>
                    <a:pt x="1042" y="593"/>
                    <a:pt x="1040" y="594"/>
                    <a:pt x="1039" y="594"/>
                  </a:cubicBezTo>
                  <a:cubicBezTo>
                    <a:pt x="1038" y="594"/>
                    <a:pt x="1038" y="595"/>
                    <a:pt x="1037" y="595"/>
                  </a:cubicBezTo>
                  <a:cubicBezTo>
                    <a:pt x="1014" y="564"/>
                    <a:pt x="992" y="532"/>
                    <a:pt x="969" y="501"/>
                  </a:cubicBezTo>
                  <a:lnTo>
                    <a:pt x="968" y="500"/>
                  </a:lnTo>
                  <a:cubicBezTo>
                    <a:pt x="966" y="499"/>
                    <a:pt x="965" y="498"/>
                    <a:pt x="963" y="497"/>
                  </a:cubicBezTo>
                  <a:cubicBezTo>
                    <a:pt x="961" y="496"/>
                    <a:pt x="959" y="494"/>
                    <a:pt x="957" y="493"/>
                  </a:cubicBezTo>
                  <a:cubicBezTo>
                    <a:pt x="955" y="492"/>
                    <a:pt x="953" y="492"/>
                    <a:pt x="951" y="491"/>
                  </a:cubicBezTo>
                  <a:cubicBezTo>
                    <a:pt x="948" y="490"/>
                    <a:pt x="946" y="489"/>
                    <a:pt x="943" y="488"/>
                  </a:cubicBezTo>
                  <a:lnTo>
                    <a:pt x="936" y="488"/>
                  </a:lnTo>
                  <a:cubicBezTo>
                    <a:pt x="933" y="489"/>
                    <a:pt x="931" y="490"/>
                    <a:pt x="928" y="491"/>
                  </a:cubicBezTo>
                  <a:cubicBezTo>
                    <a:pt x="925" y="492"/>
                    <a:pt x="923" y="492"/>
                    <a:pt x="920" y="493"/>
                  </a:cubicBezTo>
                  <a:cubicBezTo>
                    <a:pt x="917" y="495"/>
                    <a:pt x="915" y="497"/>
                    <a:pt x="912" y="499"/>
                  </a:cubicBezTo>
                  <a:lnTo>
                    <a:pt x="900" y="514"/>
                  </a:lnTo>
                  <a:lnTo>
                    <a:pt x="897" y="529"/>
                  </a:lnTo>
                  <a:cubicBezTo>
                    <a:pt x="898" y="534"/>
                    <a:pt x="898" y="538"/>
                    <a:pt x="899" y="543"/>
                  </a:cubicBezTo>
                  <a:cubicBezTo>
                    <a:pt x="901" y="547"/>
                    <a:pt x="902" y="550"/>
                    <a:pt x="904" y="554"/>
                  </a:cubicBezTo>
                  <a:cubicBezTo>
                    <a:pt x="905" y="555"/>
                    <a:pt x="905" y="556"/>
                    <a:pt x="906" y="557"/>
                  </a:cubicBezTo>
                  <a:cubicBezTo>
                    <a:pt x="908" y="559"/>
                    <a:pt x="910" y="562"/>
                    <a:pt x="912" y="564"/>
                  </a:cubicBezTo>
                  <a:cubicBezTo>
                    <a:pt x="915" y="568"/>
                    <a:pt x="917" y="572"/>
                    <a:pt x="920" y="576"/>
                  </a:cubicBezTo>
                  <a:cubicBezTo>
                    <a:pt x="923" y="581"/>
                    <a:pt x="927" y="585"/>
                    <a:pt x="930" y="590"/>
                  </a:cubicBezTo>
                  <a:cubicBezTo>
                    <a:pt x="934" y="595"/>
                    <a:pt x="937" y="599"/>
                    <a:pt x="941" y="604"/>
                  </a:cubicBezTo>
                  <a:lnTo>
                    <a:pt x="953" y="619"/>
                  </a:lnTo>
                  <a:cubicBezTo>
                    <a:pt x="956" y="623"/>
                    <a:pt x="959" y="628"/>
                    <a:pt x="962" y="632"/>
                  </a:cubicBezTo>
                  <a:cubicBezTo>
                    <a:pt x="965" y="636"/>
                    <a:pt x="967" y="639"/>
                    <a:pt x="970" y="643"/>
                  </a:cubicBezTo>
                  <a:cubicBezTo>
                    <a:pt x="961" y="641"/>
                    <a:pt x="953" y="638"/>
                    <a:pt x="944" y="636"/>
                  </a:cubicBezTo>
                  <a:cubicBezTo>
                    <a:pt x="937" y="633"/>
                    <a:pt x="929" y="631"/>
                    <a:pt x="922" y="628"/>
                  </a:cubicBezTo>
                  <a:cubicBezTo>
                    <a:pt x="915" y="625"/>
                    <a:pt x="909" y="621"/>
                    <a:pt x="902" y="618"/>
                  </a:cubicBezTo>
                  <a:cubicBezTo>
                    <a:pt x="897" y="615"/>
                    <a:pt x="891" y="612"/>
                    <a:pt x="886" y="609"/>
                  </a:cubicBezTo>
                  <a:cubicBezTo>
                    <a:pt x="882" y="606"/>
                    <a:pt x="877" y="603"/>
                    <a:pt x="873" y="600"/>
                  </a:cubicBezTo>
                  <a:cubicBezTo>
                    <a:pt x="870" y="596"/>
                    <a:pt x="866" y="593"/>
                    <a:pt x="863" y="589"/>
                  </a:cubicBezTo>
                  <a:cubicBezTo>
                    <a:pt x="861" y="585"/>
                    <a:pt x="859" y="582"/>
                    <a:pt x="857" y="578"/>
                  </a:cubicBezTo>
                  <a:cubicBezTo>
                    <a:pt x="856" y="574"/>
                    <a:pt x="855" y="571"/>
                    <a:pt x="854" y="567"/>
                  </a:cubicBezTo>
                  <a:cubicBezTo>
                    <a:pt x="854" y="564"/>
                    <a:pt x="853" y="562"/>
                    <a:pt x="853" y="559"/>
                  </a:cubicBezTo>
                  <a:lnTo>
                    <a:pt x="853" y="552"/>
                  </a:lnTo>
                  <a:lnTo>
                    <a:pt x="853" y="545"/>
                  </a:lnTo>
                  <a:cubicBezTo>
                    <a:pt x="853" y="543"/>
                    <a:pt x="854" y="540"/>
                    <a:pt x="854" y="538"/>
                  </a:cubicBezTo>
                  <a:cubicBezTo>
                    <a:pt x="855" y="531"/>
                    <a:pt x="855" y="525"/>
                    <a:pt x="856" y="518"/>
                  </a:cubicBezTo>
                  <a:cubicBezTo>
                    <a:pt x="850" y="519"/>
                    <a:pt x="843" y="519"/>
                    <a:pt x="837" y="520"/>
                  </a:cubicBezTo>
                  <a:cubicBezTo>
                    <a:pt x="825" y="521"/>
                    <a:pt x="814" y="523"/>
                    <a:pt x="802" y="524"/>
                  </a:cubicBezTo>
                  <a:cubicBezTo>
                    <a:pt x="790" y="525"/>
                    <a:pt x="779" y="527"/>
                    <a:pt x="767" y="528"/>
                  </a:cubicBezTo>
                  <a:cubicBezTo>
                    <a:pt x="755" y="529"/>
                    <a:pt x="744" y="531"/>
                    <a:pt x="732" y="532"/>
                  </a:cubicBezTo>
                  <a:lnTo>
                    <a:pt x="698" y="538"/>
                  </a:lnTo>
                  <a:cubicBezTo>
                    <a:pt x="687" y="539"/>
                    <a:pt x="675" y="541"/>
                    <a:pt x="664" y="542"/>
                  </a:cubicBezTo>
                  <a:lnTo>
                    <a:pt x="631" y="548"/>
                  </a:lnTo>
                  <a:lnTo>
                    <a:pt x="600" y="554"/>
                  </a:lnTo>
                  <a:lnTo>
                    <a:pt x="567" y="560"/>
                  </a:lnTo>
                  <a:cubicBezTo>
                    <a:pt x="557" y="562"/>
                    <a:pt x="547" y="565"/>
                    <a:pt x="537" y="567"/>
                  </a:cubicBezTo>
                  <a:cubicBezTo>
                    <a:pt x="527" y="569"/>
                    <a:pt x="516" y="572"/>
                    <a:pt x="506" y="574"/>
                  </a:cubicBezTo>
                  <a:cubicBezTo>
                    <a:pt x="496" y="576"/>
                    <a:pt x="486" y="579"/>
                    <a:pt x="476" y="581"/>
                  </a:cubicBezTo>
                  <a:cubicBezTo>
                    <a:pt x="466" y="584"/>
                    <a:pt x="457" y="586"/>
                    <a:pt x="447" y="589"/>
                  </a:cubicBezTo>
                  <a:cubicBezTo>
                    <a:pt x="437" y="591"/>
                    <a:pt x="427" y="594"/>
                    <a:pt x="417" y="596"/>
                  </a:cubicBezTo>
                  <a:cubicBezTo>
                    <a:pt x="408" y="599"/>
                    <a:pt x="399" y="601"/>
                    <a:pt x="390" y="604"/>
                  </a:cubicBezTo>
                  <a:cubicBezTo>
                    <a:pt x="381" y="607"/>
                    <a:pt x="371" y="611"/>
                    <a:pt x="362" y="614"/>
                  </a:cubicBezTo>
                  <a:cubicBezTo>
                    <a:pt x="354" y="617"/>
                    <a:pt x="345" y="619"/>
                    <a:pt x="337" y="622"/>
                  </a:cubicBezTo>
                  <a:cubicBezTo>
                    <a:pt x="328" y="625"/>
                    <a:pt x="320" y="628"/>
                    <a:pt x="311" y="631"/>
                  </a:cubicBezTo>
                  <a:cubicBezTo>
                    <a:pt x="302" y="634"/>
                    <a:pt x="294" y="637"/>
                    <a:pt x="285" y="640"/>
                  </a:cubicBezTo>
                  <a:cubicBezTo>
                    <a:pt x="277" y="643"/>
                    <a:pt x="270" y="647"/>
                    <a:pt x="262" y="650"/>
                  </a:cubicBezTo>
                  <a:cubicBezTo>
                    <a:pt x="254" y="653"/>
                    <a:pt x="246" y="657"/>
                    <a:pt x="238" y="660"/>
                  </a:cubicBezTo>
                  <a:cubicBezTo>
                    <a:pt x="230" y="664"/>
                    <a:pt x="223" y="667"/>
                    <a:pt x="215" y="671"/>
                  </a:cubicBezTo>
                  <a:cubicBezTo>
                    <a:pt x="208" y="674"/>
                    <a:pt x="201" y="678"/>
                    <a:pt x="194" y="681"/>
                  </a:cubicBezTo>
                  <a:cubicBezTo>
                    <a:pt x="187" y="685"/>
                    <a:pt x="180" y="688"/>
                    <a:pt x="173" y="692"/>
                  </a:cubicBezTo>
                  <a:cubicBezTo>
                    <a:pt x="166" y="695"/>
                    <a:pt x="160" y="699"/>
                    <a:pt x="153" y="702"/>
                  </a:cubicBezTo>
                  <a:cubicBezTo>
                    <a:pt x="147" y="706"/>
                    <a:pt x="140" y="710"/>
                    <a:pt x="134" y="714"/>
                  </a:cubicBezTo>
                  <a:lnTo>
                    <a:pt x="116" y="726"/>
                  </a:lnTo>
                  <a:cubicBezTo>
                    <a:pt x="110" y="730"/>
                    <a:pt x="104" y="733"/>
                    <a:pt x="98" y="737"/>
                  </a:cubicBezTo>
                  <a:cubicBezTo>
                    <a:pt x="93" y="741"/>
                    <a:pt x="87" y="745"/>
                    <a:pt x="82" y="749"/>
                  </a:cubicBezTo>
                  <a:cubicBezTo>
                    <a:pt x="77" y="753"/>
                    <a:pt x="72" y="758"/>
                    <a:pt x="67" y="762"/>
                  </a:cubicBezTo>
                  <a:cubicBezTo>
                    <a:pt x="62" y="766"/>
                    <a:pt x="58" y="770"/>
                    <a:pt x="53" y="774"/>
                  </a:cubicBezTo>
                  <a:lnTo>
                    <a:pt x="40" y="787"/>
                  </a:lnTo>
                  <a:cubicBezTo>
                    <a:pt x="36" y="791"/>
                    <a:pt x="31" y="795"/>
                    <a:pt x="27" y="799"/>
                  </a:cubicBezTo>
                  <a:cubicBezTo>
                    <a:pt x="21" y="811"/>
                    <a:pt x="14" y="824"/>
                    <a:pt x="8" y="836"/>
                  </a:cubicBezTo>
                  <a:cubicBezTo>
                    <a:pt x="5" y="851"/>
                    <a:pt x="3" y="867"/>
                    <a:pt x="0" y="882"/>
                  </a:cubicBezTo>
                  <a:lnTo>
                    <a:pt x="0" y="927"/>
                  </a:lnTo>
                  <a:cubicBezTo>
                    <a:pt x="0" y="937"/>
                    <a:pt x="1" y="948"/>
                    <a:pt x="1" y="958"/>
                  </a:cubicBezTo>
                  <a:cubicBezTo>
                    <a:pt x="2" y="966"/>
                    <a:pt x="3" y="975"/>
                    <a:pt x="4" y="983"/>
                  </a:cubicBezTo>
                  <a:cubicBezTo>
                    <a:pt x="5" y="992"/>
                    <a:pt x="7" y="1000"/>
                    <a:pt x="8" y="1009"/>
                  </a:cubicBezTo>
                  <a:cubicBezTo>
                    <a:pt x="10" y="1017"/>
                    <a:pt x="12" y="1026"/>
                    <a:pt x="14" y="1034"/>
                  </a:cubicBezTo>
                  <a:cubicBezTo>
                    <a:pt x="16" y="1042"/>
                    <a:pt x="19" y="1051"/>
                    <a:pt x="21" y="1059"/>
                  </a:cubicBezTo>
                  <a:cubicBezTo>
                    <a:pt x="24" y="1067"/>
                    <a:pt x="26" y="1074"/>
                    <a:pt x="29" y="1082"/>
                  </a:cubicBezTo>
                  <a:cubicBezTo>
                    <a:pt x="33" y="1089"/>
                    <a:pt x="36" y="1096"/>
                    <a:pt x="40" y="1103"/>
                  </a:cubicBezTo>
                  <a:cubicBezTo>
                    <a:pt x="44" y="1109"/>
                    <a:pt x="47" y="1116"/>
                    <a:pt x="51" y="1122"/>
                  </a:cubicBezTo>
                  <a:cubicBezTo>
                    <a:pt x="55" y="1127"/>
                    <a:pt x="60" y="1131"/>
                    <a:pt x="64" y="1136"/>
                  </a:cubicBezTo>
                  <a:cubicBezTo>
                    <a:pt x="70" y="1140"/>
                    <a:pt x="75" y="1145"/>
                    <a:pt x="81" y="1149"/>
                  </a:cubicBezTo>
                  <a:cubicBezTo>
                    <a:pt x="87" y="1153"/>
                    <a:pt x="92" y="1158"/>
                    <a:pt x="98" y="1162"/>
                  </a:cubicBezTo>
                  <a:cubicBezTo>
                    <a:pt x="105" y="1166"/>
                    <a:pt x="111" y="1169"/>
                    <a:pt x="118" y="1173"/>
                  </a:cubicBezTo>
                  <a:cubicBezTo>
                    <a:pt x="125" y="1177"/>
                    <a:pt x="131" y="1180"/>
                    <a:pt x="138" y="1184"/>
                  </a:cubicBezTo>
                  <a:cubicBezTo>
                    <a:pt x="145" y="1187"/>
                    <a:pt x="153" y="1190"/>
                    <a:pt x="160" y="1193"/>
                  </a:cubicBezTo>
                  <a:cubicBezTo>
                    <a:pt x="168" y="1196"/>
                    <a:pt x="176" y="1200"/>
                    <a:pt x="184" y="1203"/>
                  </a:cubicBezTo>
                  <a:cubicBezTo>
                    <a:pt x="192" y="1206"/>
                    <a:pt x="200" y="1208"/>
                    <a:pt x="208" y="1211"/>
                  </a:cubicBezTo>
                  <a:cubicBezTo>
                    <a:pt x="217" y="1213"/>
                    <a:pt x="225" y="1216"/>
                    <a:pt x="234" y="1218"/>
                  </a:cubicBezTo>
                  <a:cubicBezTo>
                    <a:pt x="237" y="1225"/>
                    <a:pt x="239" y="1232"/>
                    <a:pt x="242" y="1239"/>
                  </a:cubicBezTo>
                  <a:cubicBezTo>
                    <a:pt x="245" y="1246"/>
                    <a:pt x="247" y="1252"/>
                    <a:pt x="250" y="1259"/>
                  </a:cubicBezTo>
                  <a:cubicBezTo>
                    <a:pt x="254" y="1266"/>
                    <a:pt x="257" y="1272"/>
                    <a:pt x="261" y="1279"/>
                  </a:cubicBezTo>
                  <a:cubicBezTo>
                    <a:pt x="265" y="1285"/>
                    <a:pt x="268" y="1292"/>
                    <a:pt x="272" y="1298"/>
                  </a:cubicBezTo>
                  <a:cubicBezTo>
                    <a:pt x="276" y="1304"/>
                    <a:pt x="281" y="1311"/>
                    <a:pt x="285" y="1317"/>
                  </a:cubicBezTo>
                  <a:cubicBezTo>
                    <a:pt x="289" y="1323"/>
                    <a:pt x="294" y="1329"/>
                    <a:pt x="298" y="1335"/>
                  </a:cubicBezTo>
                  <a:cubicBezTo>
                    <a:pt x="303" y="1341"/>
                    <a:pt x="308" y="1346"/>
                    <a:pt x="313" y="1352"/>
                  </a:cubicBezTo>
                  <a:cubicBezTo>
                    <a:pt x="319" y="1357"/>
                    <a:pt x="324" y="1363"/>
                    <a:pt x="330" y="1368"/>
                  </a:cubicBezTo>
                  <a:lnTo>
                    <a:pt x="342" y="1380"/>
                  </a:lnTo>
                  <a:lnTo>
                    <a:pt x="357" y="1392"/>
                  </a:lnTo>
                  <a:cubicBezTo>
                    <a:pt x="362" y="1395"/>
                    <a:pt x="366" y="1399"/>
                    <a:pt x="371" y="1402"/>
                  </a:cubicBezTo>
                  <a:cubicBezTo>
                    <a:pt x="376" y="1405"/>
                    <a:pt x="380" y="1409"/>
                    <a:pt x="385" y="1412"/>
                  </a:cubicBezTo>
                  <a:lnTo>
                    <a:pt x="400" y="1421"/>
                  </a:lnTo>
                  <a:cubicBezTo>
                    <a:pt x="405" y="1424"/>
                    <a:pt x="410" y="1426"/>
                    <a:pt x="415" y="1429"/>
                  </a:cubicBezTo>
                  <a:cubicBezTo>
                    <a:pt x="420" y="1431"/>
                    <a:pt x="425" y="1434"/>
                    <a:pt x="430" y="1436"/>
                  </a:cubicBezTo>
                  <a:cubicBezTo>
                    <a:pt x="436" y="1438"/>
                    <a:pt x="441" y="1441"/>
                    <a:pt x="447" y="1443"/>
                  </a:cubicBezTo>
                  <a:lnTo>
                    <a:pt x="462" y="1449"/>
                  </a:lnTo>
                  <a:cubicBezTo>
                    <a:pt x="467" y="1451"/>
                    <a:pt x="473" y="1453"/>
                    <a:pt x="478" y="1455"/>
                  </a:cubicBezTo>
                  <a:cubicBezTo>
                    <a:pt x="483" y="1456"/>
                    <a:pt x="489" y="1457"/>
                    <a:pt x="494" y="1458"/>
                  </a:cubicBezTo>
                  <a:cubicBezTo>
                    <a:pt x="500" y="1459"/>
                    <a:pt x="506" y="1461"/>
                    <a:pt x="512" y="1462"/>
                  </a:cubicBezTo>
                  <a:cubicBezTo>
                    <a:pt x="517" y="1463"/>
                    <a:pt x="523" y="1464"/>
                    <a:pt x="528" y="1465"/>
                  </a:cubicBezTo>
                  <a:lnTo>
                    <a:pt x="546" y="1468"/>
                  </a:lnTo>
                  <a:cubicBezTo>
                    <a:pt x="551" y="1468"/>
                    <a:pt x="557" y="1469"/>
                    <a:pt x="562" y="1469"/>
                  </a:cubicBezTo>
                  <a:lnTo>
                    <a:pt x="580" y="1469"/>
                  </a:lnTo>
                  <a:lnTo>
                    <a:pt x="597" y="1469"/>
                  </a:lnTo>
                  <a:cubicBezTo>
                    <a:pt x="603" y="1469"/>
                    <a:pt x="608" y="1468"/>
                    <a:pt x="614" y="1468"/>
                  </a:cubicBezTo>
                  <a:lnTo>
                    <a:pt x="631" y="1465"/>
                  </a:lnTo>
                  <a:lnTo>
                    <a:pt x="648" y="1462"/>
                  </a:lnTo>
                  <a:cubicBezTo>
                    <a:pt x="653" y="1461"/>
                    <a:pt x="659" y="1459"/>
                    <a:pt x="664" y="1458"/>
                  </a:cubicBezTo>
                  <a:lnTo>
                    <a:pt x="679" y="1455"/>
                  </a:lnTo>
                  <a:cubicBezTo>
                    <a:pt x="684" y="1453"/>
                    <a:pt x="690" y="1451"/>
                    <a:pt x="695" y="1449"/>
                  </a:cubicBezTo>
                  <a:cubicBezTo>
                    <a:pt x="700" y="1447"/>
                    <a:pt x="706" y="1445"/>
                    <a:pt x="711" y="1443"/>
                  </a:cubicBezTo>
                  <a:cubicBezTo>
                    <a:pt x="716" y="1441"/>
                    <a:pt x="721" y="1438"/>
                    <a:pt x="726" y="1436"/>
                  </a:cubicBezTo>
                  <a:cubicBezTo>
                    <a:pt x="731" y="1434"/>
                    <a:pt x="735" y="1431"/>
                    <a:pt x="740" y="1429"/>
                  </a:cubicBezTo>
                  <a:cubicBezTo>
                    <a:pt x="745" y="1426"/>
                    <a:pt x="749" y="1424"/>
                    <a:pt x="754" y="1421"/>
                  </a:cubicBezTo>
                  <a:cubicBezTo>
                    <a:pt x="759" y="1418"/>
                    <a:pt x="763" y="1415"/>
                    <a:pt x="768" y="1412"/>
                  </a:cubicBezTo>
                  <a:cubicBezTo>
                    <a:pt x="772" y="1409"/>
                    <a:pt x="777" y="1405"/>
                    <a:pt x="781" y="1402"/>
                  </a:cubicBezTo>
                  <a:cubicBezTo>
                    <a:pt x="785" y="1399"/>
                    <a:pt x="790" y="1395"/>
                    <a:pt x="794" y="1392"/>
                  </a:cubicBezTo>
                  <a:cubicBezTo>
                    <a:pt x="798" y="1388"/>
                    <a:pt x="803" y="1384"/>
                    <a:pt x="807" y="1380"/>
                  </a:cubicBezTo>
                  <a:cubicBezTo>
                    <a:pt x="811" y="1376"/>
                    <a:pt x="814" y="1372"/>
                    <a:pt x="818" y="1368"/>
                  </a:cubicBezTo>
                  <a:lnTo>
                    <a:pt x="830" y="1356"/>
                  </a:lnTo>
                  <a:cubicBezTo>
                    <a:pt x="834" y="1351"/>
                    <a:pt x="838" y="1347"/>
                    <a:pt x="842" y="1342"/>
                  </a:cubicBezTo>
                  <a:cubicBezTo>
                    <a:pt x="845" y="1337"/>
                    <a:pt x="848" y="1331"/>
                    <a:pt x="851" y="1326"/>
                  </a:cubicBezTo>
                  <a:cubicBezTo>
                    <a:pt x="854" y="1321"/>
                    <a:pt x="858" y="1316"/>
                    <a:pt x="861" y="1311"/>
                  </a:cubicBezTo>
                  <a:lnTo>
                    <a:pt x="870" y="1296"/>
                  </a:lnTo>
                  <a:cubicBezTo>
                    <a:pt x="872" y="1291"/>
                    <a:pt x="875" y="1286"/>
                    <a:pt x="877" y="1281"/>
                  </a:cubicBezTo>
                  <a:cubicBezTo>
                    <a:pt x="879" y="1275"/>
                    <a:pt x="882" y="1270"/>
                    <a:pt x="884" y="1264"/>
                  </a:cubicBezTo>
                  <a:cubicBezTo>
                    <a:pt x="886" y="1259"/>
                    <a:pt x="887" y="1253"/>
                    <a:pt x="889" y="1248"/>
                  </a:cubicBezTo>
                  <a:lnTo>
                    <a:pt x="908" y="1248"/>
                  </a:lnTo>
                  <a:cubicBezTo>
                    <a:pt x="914" y="1248"/>
                    <a:pt x="921" y="1247"/>
                    <a:pt x="927" y="1247"/>
                  </a:cubicBezTo>
                  <a:lnTo>
                    <a:pt x="946" y="1247"/>
                  </a:lnTo>
                  <a:lnTo>
                    <a:pt x="964" y="1247"/>
                  </a:lnTo>
                  <a:cubicBezTo>
                    <a:pt x="970" y="1247"/>
                    <a:pt x="977" y="1246"/>
                    <a:pt x="983" y="1246"/>
                  </a:cubicBezTo>
                  <a:lnTo>
                    <a:pt x="1002" y="1246"/>
                  </a:lnTo>
                  <a:lnTo>
                    <a:pt x="1020" y="1246"/>
                  </a:lnTo>
                  <a:cubicBezTo>
                    <a:pt x="1026" y="1246"/>
                    <a:pt x="1033" y="1245"/>
                    <a:pt x="1039" y="1245"/>
                  </a:cubicBezTo>
                  <a:lnTo>
                    <a:pt x="1058" y="1245"/>
                  </a:lnTo>
                  <a:lnTo>
                    <a:pt x="1078" y="1245"/>
                  </a:lnTo>
                  <a:lnTo>
                    <a:pt x="1096" y="1245"/>
                  </a:lnTo>
                  <a:cubicBezTo>
                    <a:pt x="1103" y="1244"/>
                    <a:pt x="1109" y="1244"/>
                    <a:pt x="1116" y="1243"/>
                  </a:cubicBezTo>
                  <a:lnTo>
                    <a:pt x="1135" y="1243"/>
                  </a:lnTo>
                  <a:lnTo>
                    <a:pt x="1155" y="1243"/>
                  </a:lnTo>
                  <a:lnTo>
                    <a:pt x="1174" y="1243"/>
                  </a:lnTo>
                  <a:lnTo>
                    <a:pt x="1193" y="1243"/>
                  </a:lnTo>
                  <a:lnTo>
                    <a:pt x="1214" y="1243"/>
                  </a:lnTo>
                  <a:lnTo>
                    <a:pt x="1235" y="1243"/>
                  </a:lnTo>
                  <a:lnTo>
                    <a:pt x="1257" y="1243"/>
                  </a:lnTo>
                  <a:cubicBezTo>
                    <a:pt x="1264" y="1244"/>
                    <a:pt x="1271" y="1244"/>
                    <a:pt x="1278" y="1245"/>
                  </a:cubicBezTo>
                  <a:lnTo>
                    <a:pt x="1299" y="1245"/>
                  </a:lnTo>
                  <a:lnTo>
                    <a:pt x="1320" y="1245"/>
                  </a:lnTo>
                  <a:cubicBezTo>
                    <a:pt x="1326" y="1245"/>
                    <a:pt x="1333" y="1246"/>
                    <a:pt x="1339" y="1246"/>
                  </a:cubicBezTo>
                  <a:lnTo>
                    <a:pt x="1361" y="1246"/>
                  </a:lnTo>
                  <a:cubicBezTo>
                    <a:pt x="1367" y="1246"/>
                    <a:pt x="1374" y="1247"/>
                    <a:pt x="1380" y="1247"/>
                  </a:cubicBezTo>
                  <a:cubicBezTo>
                    <a:pt x="1387" y="1247"/>
                    <a:pt x="1394" y="1248"/>
                    <a:pt x="1401" y="1248"/>
                  </a:cubicBezTo>
                  <a:lnTo>
                    <a:pt x="1421" y="1248"/>
                  </a:lnTo>
                  <a:cubicBezTo>
                    <a:pt x="1428" y="1248"/>
                    <a:pt x="1434" y="1249"/>
                    <a:pt x="1441" y="1249"/>
                  </a:cubicBezTo>
                  <a:cubicBezTo>
                    <a:pt x="1448" y="1249"/>
                    <a:pt x="1454" y="1250"/>
                    <a:pt x="1461" y="1250"/>
                  </a:cubicBezTo>
                  <a:cubicBezTo>
                    <a:pt x="1468" y="1251"/>
                    <a:pt x="1474" y="1251"/>
                    <a:pt x="1481" y="1252"/>
                  </a:cubicBezTo>
                  <a:lnTo>
                    <a:pt x="1501" y="1252"/>
                  </a:lnTo>
                  <a:cubicBezTo>
                    <a:pt x="1508" y="1252"/>
                    <a:pt x="1514" y="1253"/>
                    <a:pt x="1521" y="1253"/>
                  </a:cubicBezTo>
                  <a:cubicBezTo>
                    <a:pt x="1520" y="1245"/>
                    <a:pt x="1508" y="1211"/>
                    <a:pt x="1496" y="1203"/>
                  </a:cubicBezTo>
                  <a:cubicBezTo>
                    <a:pt x="1498" y="1192"/>
                    <a:pt x="1455" y="1210"/>
                    <a:pt x="1449" y="1203"/>
                  </a:cubicBezTo>
                  <a:cubicBezTo>
                    <a:pt x="1389" y="1097"/>
                    <a:pt x="1417" y="1169"/>
                    <a:pt x="1412" y="1158"/>
                  </a:cubicBezTo>
                  <a:cubicBezTo>
                    <a:pt x="1415" y="1118"/>
                    <a:pt x="1433" y="1151"/>
                    <a:pt x="1421" y="1134"/>
                  </a:cubicBezTo>
                  <a:cubicBezTo>
                    <a:pt x="1424" y="1139"/>
                    <a:pt x="1428" y="1099"/>
                    <a:pt x="1431" y="1104"/>
                  </a:cubicBezTo>
                  <a:cubicBezTo>
                    <a:pt x="1432" y="1091"/>
                    <a:pt x="1425" y="1111"/>
                    <a:pt x="1427" y="1098"/>
                  </a:cubicBezTo>
                  <a:cubicBezTo>
                    <a:pt x="1427" y="1097"/>
                    <a:pt x="1480" y="1080"/>
                    <a:pt x="1475" y="1053"/>
                  </a:cubicBezTo>
                  <a:cubicBezTo>
                    <a:pt x="1475" y="1053"/>
                    <a:pt x="1423" y="1077"/>
                    <a:pt x="1425" y="1050"/>
                  </a:cubicBezTo>
                  <a:cubicBezTo>
                    <a:pt x="1427" y="1023"/>
                    <a:pt x="1468" y="925"/>
                    <a:pt x="1487" y="891"/>
                  </a:cubicBezTo>
                  <a:cubicBezTo>
                    <a:pt x="1506" y="857"/>
                    <a:pt x="1524" y="859"/>
                    <a:pt x="1538" y="843"/>
                  </a:cubicBezTo>
                  <a:cubicBezTo>
                    <a:pt x="1552" y="827"/>
                    <a:pt x="1562" y="816"/>
                    <a:pt x="1570" y="795"/>
                  </a:cubicBezTo>
                  <a:cubicBezTo>
                    <a:pt x="1575" y="799"/>
                    <a:pt x="1624" y="758"/>
                    <a:pt x="1629" y="762"/>
                  </a:cubicBezTo>
                  <a:cubicBezTo>
                    <a:pt x="1639" y="786"/>
                    <a:pt x="1630" y="802"/>
                    <a:pt x="1632" y="804"/>
                  </a:cubicBezTo>
                  <a:cubicBezTo>
                    <a:pt x="1634" y="806"/>
                    <a:pt x="1639" y="776"/>
                    <a:pt x="1643" y="772"/>
                  </a:cubicBezTo>
                  <a:cubicBezTo>
                    <a:pt x="1647" y="768"/>
                    <a:pt x="1652" y="779"/>
                    <a:pt x="1657" y="782"/>
                  </a:cubicBezTo>
                  <a:cubicBezTo>
                    <a:pt x="1662" y="785"/>
                    <a:pt x="1668" y="796"/>
                    <a:pt x="1673" y="791"/>
                  </a:cubicBezTo>
                  <a:cubicBezTo>
                    <a:pt x="1678" y="786"/>
                    <a:pt x="1683" y="751"/>
                    <a:pt x="1688" y="754"/>
                  </a:cubicBezTo>
                  <a:cubicBezTo>
                    <a:pt x="1693" y="756"/>
                    <a:pt x="1698" y="744"/>
                    <a:pt x="1703" y="761"/>
                  </a:cubicBezTo>
                  <a:cubicBezTo>
                    <a:pt x="1706" y="778"/>
                    <a:pt x="1704" y="719"/>
                    <a:pt x="1704" y="720"/>
                  </a:cubicBezTo>
                  <a:cubicBezTo>
                    <a:pt x="1704" y="721"/>
                    <a:pt x="1699" y="787"/>
                    <a:pt x="1701" y="765"/>
                  </a:cubicBezTo>
                  <a:cubicBezTo>
                    <a:pt x="1704" y="743"/>
                    <a:pt x="1713" y="722"/>
                    <a:pt x="1719" y="723"/>
                  </a:cubicBezTo>
                  <a:cubicBezTo>
                    <a:pt x="1725" y="724"/>
                    <a:pt x="1733" y="773"/>
                    <a:pt x="1735" y="774"/>
                  </a:cubicBezTo>
                  <a:cubicBezTo>
                    <a:pt x="1737" y="775"/>
                    <a:pt x="1732" y="732"/>
                    <a:pt x="1731" y="726"/>
                  </a:cubicBezTo>
                  <a:cubicBezTo>
                    <a:pt x="1730" y="720"/>
                    <a:pt x="1729" y="733"/>
                    <a:pt x="1731" y="735"/>
                  </a:cubicBezTo>
                  <a:cubicBezTo>
                    <a:pt x="1733" y="737"/>
                    <a:pt x="1739" y="732"/>
                    <a:pt x="1743" y="738"/>
                  </a:cubicBezTo>
                  <a:cubicBezTo>
                    <a:pt x="1747" y="745"/>
                    <a:pt x="1768" y="775"/>
                    <a:pt x="1755" y="774"/>
                  </a:cubicBezTo>
                  <a:cubicBezTo>
                    <a:pt x="1742" y="773"/>
                    <a:pt x="1680" y="732"/>
                    <a:pt x="1664" y="732"/>
                  </a:cubicBezTo>
                  <a:cubicBezTo>
                    <a:pt x="1648" y="732"/>
                    <a:pt x="1652" y="773"/>
                    <a:pt x="1659" y="774"/>
                  </a:cubicBezTo>
                  <a:cubicBezTo>
                    <a:pt x="1666" y="775"/>
                    <a:pt x="1693" y="740"/>
                    <a:pt x="1707" y="738"/>
                  </a:cubicBezTo>
                  <a:cubicBezTo>
                    <a:pt x="1721" y="736"/>
                    <a:pt x="1736" y="763"/>
                    <a:pt x="1743" y="762"/>
                  </a:cubicBezTo>
                  <a:cubicBezTo>
                    <a:pt x="1750" y="761"/>
                    <a:pt x="1737" y="769"/>
                    <a:pt x="1752" y="729"/>
                  </a:cubicBezTo>
                  <a:cubicBezTo>
                    <a:pt x="1768" y="689"/>
                    <a:pt x="1843" y="745"/>
                    <a:pt x="1836" y="747"/>
                  </a:cubicBezTo>
                  <a:cubicBezTo>
                    <a:pt x="1829" y="749"/>
                    <a:pt x="1719" y="728"/>
                    <a:pt x="1707" y="741"/>
                  </a:cubicBezTo>
                  <a:cubicBezTo>
                    <a:pt x="1696" y="755"/>
                    <a:pt x="1717" y="715"/>
                    <a:pt x="1722" y="738"/>
                  </a:cubicBezTo>
                  <a:cubicBezTo>
                    <a:pt x="1747" y="744"/>
                    <a:pt x="1839" y="742"/>
                    <a:pt x="1857" y="735"/>
                  </a:cubicBezTo>
                  <a:cubicBezTo>
                    <a:pt x="1875" y="728"/>
                    <a:pt x="1812" y="704"/>
                    <a:pt x="1830" y="697"/>
                  </a:cubicBezTo>
                  <a:cubicBezTo>
                    <a:pt x="1811" y="742"/>
                    <a:pt x="2011" y="773"/>
                    <a:pt x="2013" y="780"/>
                  </a:cubicBezTo>
                  <a:cubicBezTo>
                    <a:pt x="2006" y="778"/>
                    <a:pt x="1950" y="780"/>
                    <a:pt x="1920" y="774"/>
                  </a:cubicBezTo>
                  <a:cubicBezTo>
                    <a:pt x="1890" y="768"/>
                    <a:pt x="1851" y="747"/>
                    <a:pt x="1830" y="741"/>
                  </a:cubicBezTo>
                  <a:cubicBezTo>
                    <a:pt x="1809" y="735"/>
                    <a:pt x="1801" y="738"/>
                    <a:pt x="1796" y="738"/>
                  </a:cubicBezTo>
                  <a:cubicBezTo>
                    <a:pt x="1791" y="738"/>
                    <a:pt x="1808" y="744"/>
                    <a:pt x="1797" y="738"/>
                  </a:cubicBezTo>
                  <a:cubicBezTo>
                    <a:pt x="1786" y="732"/>
                    <a:pt x="1723" y="709"/>
                    <a:pt x="1729" y="703"/>
                  </a:cubicBezTo>
                  <a:cubicBezTo>
                    <a:pt x="1728" y="698"/>
                    <a:pt x="1815" y="693"/>
                    <a:pt x="1791" y="708"/>
                  </a:cubicBezTo>
                  <a:cubicBezTo>
                    <a:pt x="1767" y="723"/>
                    <a:pt x="1592" y="787"/>
                    <a:pt x="1583" y="794"/>
                  </a:cubicBezTo>
                  <a:cubicBezTo>
                    <a:pt x="1574" y="801"/>
                    <a:pt x="1767" y="719"/>
                    <a:pt x="1735" y="749"/>
                  </a:cubicBezTo>
                  <a:cubicBezTo>
                    <a:pt x="1703" y="779"/>
                    <a:pt x="1371" y="517"/>
                    <a:pt x="1392" y="973"/>
                  </a:cubicBezTo>
                  <a:cubicBezTo>
                    <a:pt x="1398" y="1062"/>
                    <a:pt x="1448" y="836"/>
                    <a:pt x="1454" y="925"/>
                  </a:cubicBezTo>
                  <a:cubicBezTo>
                    <a:pt x="1539" y="953"/>
                    <a:pt x="1549" y="929"/>
                    <a:pt x="1542" y="915"/>
                  </a:cubicBezTo>
                  <a:cubicBezTo>
                    <a:pt x="1535" y="901"/>
                    <a:pt x="1418" y="824"/>
                    <a:pt x="1410" y="840"/>
                  </a:cubicBezTo>
                  <a:cubicBezTo>
                    <a:pt x="1402" y="856"/>
                    <a:pt x="1493" y="1005"/>
                    <a:pt x="1494" y="1011"/>
                  </a:cubicBezTo>
                  <a:cubicBezTo>
                    <a:pt x="1495" y="1017"/>
                    <a:pt x="1431" y="908"/>
                    <a:pt x="1416" y="879"/>
                  </a:cubicBezTo>
                  <a:cubicBezTo>
                    <a:pt x="1401" y="850"/>
                    <a:pt x="1395" y="844"/>
                    <a:pt x="1401" y="837"/>
                  </a:cubicBezTo>
                  <a:cubicBezTo>
                    <a:pt x="1407" y="831"/>
                    <a:pt x="1445" y="827"/>
                    <a:pt x="1454" y="840"/>
                  </a:cubicBezTo>
                  <a:cubicBezTo>
                    <a:pt x="1463" y="853"/>
                    <a:pt x="1466" y="897"/>
                    <a:pt x="1454" y="918"/>
                  </a:cubicBezTo>
                  <a:cubicBezTo>
                    <a:pt x="1442" y="939"/>
                    <a:pt x="1375" y="967"/>
                    <a:pt x="1380" y="967"/>
                  </a:cubicBezTo>
                  <a:cubicBezTo>
                    <a:pt x="1399" y="965"/>
                    <a:pt x="1417" y="962"/>
                    <a:pt x="1436" y="96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68" name="Freeform 40"/>
            <p:cNvSpPr>
              <a:spLocks/>
            </p:cNvSpPr>
            <p:nvPr/>
          </p:nvSpPr>
          <p:spPr bwMode="auto">
            <a:xfrm>
              <a:off x="4230" y="2279"/>
              <a:ext cx="653" cy="235"/>
            </a:xfrm>
            <a:custGeom>
              <a:avLst/>
              <a:gdLst/>
              <a:ahLst/>
              <a:cxnLst>
                <a:cxn ang="0">
                  <a:pos x="653" y="235"/>
                </a:cxn>
                <a:cxn ang="0">
                  <a:pos x="625" y="218"/>
                </a:cxn>
                <a:cxn ang="0">
                  <a:pos x="594" y="200"/>
                </a:cxn>
                <a:cxn ang="0">
                  <a:pos x="561" y="182"/>
                </a:cxn>
                <a:cxn ang="0">
                  <a:pos x="526" y="166"/>
                </a:cxn>
                <a:cxn ang="0">
                  <a:pos x="489" y="150"/>
                </a:cxn>
                <a:cxn ang="0">
                  <a:pos x="450" y="135"/>
                </a:cxn>
                <a:cxn ang="0">
                  <a:pos x="410" y="119"/>
                </a:cxn>
                <a:cxn ang="0">
                  <a:pos x="369" y="105"/>
                </a:cxn>
                <a:cxn ang="0">
                  <a:pos x="326" y="91"/>
                </a:cxn>
                <a:cxn ang="0">
                  <a:pos x="282" y="78"/>
                </a:cxn>
                <a:cxn ang="0">
                  <a:pos x="236" y="67"/>
                </a:cxn>
                <a:cxn ang="0">
                  <a:pos x="191" y="55"/>
                </a:cxn>
                <a:cxn ang="0">
                  <a:pos x="144" y="45"/>
                </a:cxn>
                <a:cxn ang="0">
                  <a:pos x="96" y="35"/>
                </a:cxn>
                <a:cxn ang="0">
                  <a:pos x="48" y="26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" y="9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4" y="8"/>
                </a:cxn>
                <a:cxn ang="0">
                  <a:pos x="104" y="18"/>
                </a:cxn>
                <a:cxn ang="0">
                  <a:pos x="152" y="27"/>
                </a:cxn>
                <a:cxn ang="0">
                  <a:pos x="200" y="38"/>
                </a:cxn>
                <a:cxn ang="0">
                  <a:pos x="247" y="49"/>
                </a:cxn>
                <a:cxn ang="0">
                  <a:pos x="291" y="61"/>
                </a:cxn>
                <a:cxn ang="0">
                  <a:pos x="334" y="74"/>
                </a:cxn>
                <a:cxn ang="0">
                  <a:pos x="375" y="88"/>
                </a:cxn>
                <a:cxn ang="0">
                  <a:pos x="415" y="102"/>
                </a:cxn>
                <a:cxn ang="0">
                  <a:pos x="454" y="116"/>
                </a:cxn>
                <a:cxn ang="0">
                  <a:pos x="490" y="132"/>
                </a:cxn>
                <a:cxn ang="0">
                  <a:pos x="524" y="147"/>
                </a:cxn>
                <a:cxn ang="0">
                  <a:pos x="555" y="165"/>
                </a:cxn>
                <a:cxn ang="0">
                  <a:pos x="586" y="181"/>
                </a:cxn>
                <a:cxn ang="0">
                  <a:pos x="612" y="199"/>
                </a:cxn>
                <a:cxn ang="0">
                  <a:pos x="638" y="218"/>
                </a:cxn>
                <a:cxn ang="0">
                  <a:pos x="643" y="221"/>
                </a:cxn>
                <a:cxn ang="0">
                  <a:pos x="646" y="226"/>
                </a:cxn>
                <a:cxn ang="0">
                  <a:pos x="650" y="230"/>
                </a:cxn>
                <a:cxn ang="0">
                  <a:pos x="653" y="235"/>
                </a:cxn>
              </a:cxnLst>
              <a:rect l="0" t="0" r="r" b="b"/>
              <a:pathLst>
                <a:path w="653" h="235">
                  <a:moveTo>
                    <a:pt x="653" y="235"/>
                  </a:moveTo>
                  <a:lnTo>
                    <a:pt x="625" y="218"/>
                  </a:lnTo>
                  <a:lnTo>
                    <a:pt x="594" y="200"/>
                  </a:lnTo>
                  <a:lnTo>
                    <a:pt x="561" y="182"/>
                  </a:lnTo>
                  <a:lnTo>
                    <a:pt x="526" y="166"/>
                  </a:lnTo>
                  <a:lnTo>
                    <a:pt x="489" y="150"/>
                  </a:lnTo>
                  <a:lnTo>
                    <a:pt x="450" y="135"/>
                  </a:lnTo>
                  <a:lnTo>
                    <a:pt x="410" y="119"/>
                  </a:lnTo>
                  <a:lnTo>
                    <a:pt x="369" y="105"/>
                  </a:lnTo>
                  <a:lnTo>
                    <a:pt x="326" y="91"/>
                  </a:lnTo>
                  <a:lnTo>
                    <a:pt x="282" y="78"/>
                  </a:lnTo>
                  <a:lnTo>
                    <a:pt x="236" y="67"/>
                  </a:lnTo>
                  <a:lnTo>
                    <a:pt x="191" y="55"/>
                  </a:lnTo>
                  <a:lnTo>
                    <a:pt x="144" y="45"/>
                  </a:lnTo>
                  <a:lnTo>
                    <a:pt x="96" y="35"/>
                  </a:lnTo>
                  <a:lnTo>
                    <a:pt x="48" y="26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" y="9"/>
                  </a:lnTo>
                  <a:lnTo>
                    <a:pt x="2" y="5"/>
                  </a:lnTo>
                  <a:lnTo>
                    <a:pt x="2" y="0"/>
                  </a:lnTo>
                  <a:lnTo>
                    <a:pt x="54" y="8"/>
                  </a:lnTo>
                  <a:lnTo>
                    <a:pt x="104" y="18"/>
                  </a:lnTo>
                  <a:lnTo>
                    <a:pt x="152" y="27"/>
                  </a:lnTo>
                  <a:lnTo>
                    <a:pt x="200" y="38"/>
                  </a:lnTo>
                  <a:lnTo>
                    <a:pt x="247" y="49"/>
                  </a:lnTo>
                  <a:lnTo>
                    <a:pt x="291" y="61"/>
                  </a:lnTo>
                  <a:lnTo>
                    <a:pt x="334" y="74"/>
                  </a:lnTo>
                  <a:lnTo>
                    <a:pt x="375" y="88"/>
                  </a:lnTo>
                  <a:lnTo>
                    <a:pt x="415" y="102"/>
                  </a:lnTo>
                  <a:lnTo>
                    <a:pt x="454" y="116"/>
                  </a:lnTo>
                  <a:lnTo>
                    <a:pt x="490" y="132"/>
                  </a:lnTo>
                  <a:lnTo>
                    <a:pt x="524" y="147"/>
                  </a:lnTo>
                  <a:lnTo>
                    <a:pt x="555" y="165"/>
                  </a:lnTo>
                  <a:lnTo>
                    <a:pt x="586" y="181"/>
                  </a:lnTo>
                  <a:lnTo>
                    <a:pt x="612" y="199"/>
                  </a:lnTo>
                  <a:lnTo>
                    <a:pt x="638" y="218"/>
                  </a:lnTo>
                  <a:lnTo>
                    <a:pt x="643" y="221"/>
                  </a:lnTo>
                  <a:lnTo>
                    <a:pt x="646" y="226"/>
                  </a:lnTo>
                  <a:lnTo>
                    <a:pt x="650" y="230"/>
                  </a:lnTo>
                  <a:lnTo>
                    <a:pt x="653" y="2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69" name="Freeform 41"/>
            <p:cNvSpPr>
              <a:spLocks/>
            </p:cNvSpPr>
            <p:nvPr/>
          </p:nvSpPr>
          <p:spPr bwMode="auto">
            <a:xfrm>
              <a:off x="4124" y="1971"/>
              <a:ext cx="64" cy="36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4" y="0"/>
                </a:cxn>
                <a:cxn ang="0">
                  <a:pos x="38" y="1"/>
                </a:cxn>
                <a:cxn ang="0">
                  <a:pos x="42" y="3"/>
                </a:cxn>
                <a:cxn ang="0">
                  <a:pos x="45" y="8"/>
                </a:cxn>
                <a:cxn ang="0">
                  <a:pos x="46" y="12"/>
                </a:cxn>
                <a:cxn ang="0">
                  <a:pos x="64" y="336"/>
                </a:cxn>
                <a:cxn ang="0">
                  <a:pos x="64" y="336"/>
                </a:cxn>
                <a:cxn ang="0">
                  <a:pos x="60" y="340"/>
                </a:cxn>
                <a:cxn ang="0">
                  <a:pos x="56" y="343"/>
                </a:cxn>
                <a:cxn ang="0">
                  <a:pos x="51" y="347"/>
                </a:cxn>
                <a:cxn ang="0">
                  <a:pos x="45" y="350"/>
                </a:cxn>
                <a:cxn ang="0">
                  <a:pos x="39" y="354"/>
                </a:cxn>
                <a:cxn ang="0">
                  <a:pos x="34" y="357"/>
                </a:cxn>
                <a:cxn ang="0">
                  <a:pos x="27" y="361"/>
                </a:cxn>
                <a:cxn ang="0">
                  <a:pos x="20" y="364"/>
                </a:cxn>
                <a:cxn ang="0">
                  <a:pos x="0" y="12"/>
                </a:cxn>
                <a:cxn ang="0">
                  <a:pos x="1" y="8"/>
                </a:cxn>
                <a:cxn ang="0">
                  <a:pos x="3" y="3"/>
                </a:cxn>
                <a:cxn ang="0">
                  <a:pos x="7" y="1"/>
                </a:cxn>
                <a:cxn ang="0">
                  <a:pos x="11" y="0"/>
                </a:cxn>
              </a:cxnLst>
              <a:rect l="0" t="0" r="r" b="b"/>
              <a:pathLst>
                <a:path w="64" h="364">
                  <a:moveTo>
                    <a:pt x="11" y="0"/>
                  </a:moveTo>
                  <a:lnTo>
                    <a:pt x="34" y="0"/>
                  </a:lnTo>
                  <a:lnTo>
                    <a:pt x="38" y="1"/>
                  </a:lnTo>
                  <a:lnTo>
                    <a:pt x="42" y="3"/>
                  </a:lnTo>
                  <a:lnTo>
                    <a:pt x="45" y="8"/>
                  </a:lnTo>
                  <a:lnTo>
                    <a:pt x="46" y="12"/>
                  </a:lnTo>
                  <a:lnTo>
                    <a:pt x="64" y="336"/>
                  </a:lnTo>
                  <a:lnTo>
                    <a:pt x="64" y="336"/>
                  </a:lnTo>
                  <a:lnTo>
                    <a:pt x="60" y="340"/>
                  </a:lnTo>
                  <a:lnTo>
                    <a:pt x="56" y="343"/>
                  </a:lnTo>
                  <a:lnTo>
                    <a:pt x="51" y="347"/>
                  </a:lnTo>
                  <a:lnTo>
                    <a:pt x="45" y="350"/>
                  </a:lnTo>
                  <a:lnTo>
                    <a:pt x="39" y="354"/>
                  </a:lnTo>
                  <a:lnTo>
                    <a:pt x="34" y="357"/>
                  </a:lnTo>
                  <a:lnTo>
                    <a:pt x="27" y="361"/>
                  </a:lnTo>
                  <a:lnTo>
                    <a:pt x="20" y="36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0" name="Freeform 42"/>
            <p:cNvSpPr>
              <a:spLocks/>
            </p:cNvSpPr>
            <p:nvPr/>
          </p:nvSpPr>
          <p:spPr bwMode="auto">
            <a:xfrm>
              <a:off x="3730" y="2292"/>
              <a:ext cx="325" cy="90"/>
            </a:xfrm>
            <a:custGeom>
              <a:avLst/>
              <a:gdLst/>
              <a:ahLst/>
              <a:cxnLst>
                <a:cxn ang="0">
                  <a:pos x="39" y="88"/>
                </a:cxn>
                <a:cxn ang="0">
                  <a:pos x="36" y="83"/>
                </a:cxn>
                <a:cxn ang="0">
                  <a:pos x="32" y="77"/>
                </a:cxn>
                <a:cxn ang="0">
                  <a:pos x="29" y="70"/>
                </a:cxn>
                <a:cxn ang="0">
                  <a:pos x="24" y="63"/>
                </a:cxn>
                <a:cxn ang="0">
                  <a:pos x="18" y="55"/>
                </a:cxn>
                <a:cxn ang="0">
                  <a:pos x="13" y="47"/>
                </a:cxn>
                <a:cxn ang="0">
                  <a:pos x="7" y="40"/>
                </a:cxn>
                <a:cxn ang="0">
                  <a:pos x="0" y="32"/>
                </a:cxn>
                <a:cxn ang="0">
                  <a:pos x="0" y="21"/>
                </a:cxn>
                <a:cxn ang="0">
                  <a:pos x="281" y="0"/>
                </a:cxn>
                <a:cxn ang="0">
                  <a:pos x="325" y="70"/>
                </a:cxn>
                <a:cxn ang="0">
                  <a:pos x="313" y="72"/>
                </a:cxn>
                <a:cxn ang="0">
                  <a:pos x="301" y="75"/>
                </a:cxn>
                <a:cxn ang="0">
                  <a:pos x="290" y="77"/>
                </a:cxn>
                <a:cxn ang="0">
                  <a:pos x="277" y="78"/>
                </a:cxn>
                <a:cxn ang="0">
                  <a:pos x="264" y="81"/>
                </a:cxn>
                <a:cxn ang="0">
                  <a:pos x="251" y="82"/>
                </a:cxn>
                <a:cxn ang="0">
                  <a:pos x="238" y="83"/>
                </a:cxn>
                <a:cxn ang="0">
                  <a:pos x="225" y="85"/>
                </a:cxn>
                <a:cxn ang="0">
                  <a:pos x="211" y="86"/>
                </a:cxn>
                <a:cxn ang="0">
                  <a:pos x="197" y="88"/>
                </a:cxn>
                <a:cxn ang="0">
                  <a:pos x="183" y="88"/>
                </a:cxn>
                <a:cxn ang="0">
                  <a:pos x="169" y="89"/>
                </a:cxn>
                <a:cxn ang="0">
                  <a:pos x="155" y="89"/>
                </a:cxn>
                <a:cxn ang="0">
                  <a:pos x="140" y="90"/>
                </a:cxn>
                <a:cxn ang="0">
                  <a:pos x="126" y="90"/>
                </a:cxn>
                <a:cxn ang="0">
                  <a:pos x="111" y="90"/>
                </a:cxn>
                <a:cxn ang="0">
                  <a:pos x="101" y="90"/>
                </a:cxn>
                <a:cxn ang="0">
                  <a:pos x="92" y="90"/>
                </a:cxn>
                <a:cxn ang="0">
                  <a:pos x="83" y="90"/>
                </a:cxn>
                <a:cxn ang="0">
                  <a:pos x="75" y="89"/>
                </a:cxn>
                <a:cxn ang="0">
                  <a:pos x="65" y="89"/>
                </a:cxn>
                <a:cxn ang="0">
                  <a:pos x="57" y="89"/>
                </a:cxn>
                <a:cxn ang="0">
                  <a:pos x="48" y="88"/>
                </a:cxn>
                <a:cxn ang="0">
                  <a:pos x="39" y="88"/>
                </a:cxn>
              </a:cxnLst>
              <a:rect l="0" t="0" r="r" b="b"/>
              <a:pathLst>
                <a:path w="325" h="90">
                  <a:moveTo>
                    <a:pt x="39" y="88"/>
                  </a:moveTo>
                  <a:lnTo>
                    <a:pt x="36" y="83"/>
                  </a:lnTo>
                  <a:lnTo>
                    <a:pt x="32" y="77"/>
                  </a:lnTo>
                  <a:lnTo>
                    <a:pt x="29" y="70"/>
                  </a:lnTo>
                  <a:lnTo>
                    <a:pt x="24" y="63"/>
                  </a:lnTo>
                  <a:lnTo>
                    <a:pt x="18" y="55"/>
                  </a:lnTo>
                  <a:lnTo>
                    <a:pt x="13" y="47"/>
                  </a:lnTo>
                  <a:lnTo>
                    <a:pt x="7" y="40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281" y="0"/>
                  </a:lnTo>
                  <a:lnTo>
                    <a:pt x="325" y="70"/>
                  </a:lnTo>
                  <a:lnTo>
                    <a:pt x="313" y="72"/>
                  </a:lnTo>
                  <a:lnTo>
                    <a:pt x="301" y="75"/>
                  </a:lnTo>
                  <a:lnTo>
                    <a:pt x="290" y="77"/>
                  </a:lnTo>
                  <a:lnTo>
                    <a:pt x="277" y="78"/>
                  </a:lnTo>
                  <a:lnTo>
                    <a:pt x="264" y="81"/>
                  </a:lnTo>
                  <a:lnTo>
                    <a:pt x="251" y="82"/>
                  </a:lnTo>
                  <a:lnTo>
                    <a:pt x="238" y="83"/>
                  </a:lnTo>
                  <a:lnTo>
                    <a:pt x="225" y="85"/>
                  </a:lnTo>
                  <a:lnTo>
                    <a:pt x="211" y="86"/>
                  </a:lnTo>
                  <a:lnTo>
                    <a:pt x="197" y="88"/>
                  </a:lnTo>
                  <a:lnTo>
                    <a:pt x="183" y="88"/>
                  </a:lnTo>
                  <a:lnTo>
                    <a:pt x="169" y="89"/>
                  </a:lnTo>
                  <a:lnTo>
                    <a:pt x="155" y="89"/>
                  </a:lnTo>
                  <a:lnTo>
                    <a:pt x="140" y="90"/>
                  </a:lnTo>
                  <a:lnTo>
                    <a:pt x="126" y="90"/>
                  </a:lnTo>
                  <a:lnTo>
                    <a:pt x="111" y="90"/>
                  </a:lnTo>
                  <a:lnTo>
                    <a:pt x="101" y="90"/>
                  </a:lnTo>
                  <a:lnTo>
                    <a:pt x="92" y="90"/>
                  </a:lnTo>
                  <a:lnTo>
                    <a:pt x="83" y="90"/>
                  </a:lnTo>
                  <a:lnTo>
                    <a:pt x="75" y="89"/>
                  </a:lnTo>
                  <a:lnTo>
                    <a:pt x="65" y="89"/>
                  </a:lnTo>
                  <a:lnTo>
                    <a:pt x="57" y="89"/>
                  </a:lnTo>
                  <a:lnTo>
                    <a:pt x="48" y="88"/>
                  </a:lnTo>
                  <a:lnTo>
                    <a:pt x="39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1" name="Freeform 43"/>
            <p:cNvSpPr>
              <a:spLocks/>
            </p:cNvSpPr>
            <p:nvPr/>
          </p:nvSpPr>
          <p:spPr bwMode="auto">
            <a:xfrm>
              <a:off x="3675" y="1740"/>
              <a:ext cx="407" cy="413"/>
            </a:xfrm>
            <a:custGeom>
              <a:avLst/>
              <a:gdLst/>
              <a:ahLst/>
              <a:cxnLst>
                <a:cxn ang="0">
                  <a:pos x="211" y="2"/>
                </a:cxn>
                <a:cxn ang="0">
                  <a:pos x="251" y="10"/>
                </a:cxn>
                <a:cxn ang="0">
                  <a:pos x="289" y="25"/>
                </a:cxn>
                <a:cxn ang="0">
                  <a:pos x="322" y="47"/>
                </a:cxn>
                <a:cxn ang="0">
                  <a:pos x="353" y="76"/>
                </a:cxn>
                <a:cxn ang="0">
                  <a:pos x="377" y="109"/>
                </a:cxn>
                <a:cxn ang="0">
                  <a:pos x="395" y="146"/>
                </a:cxn>
                <a:cxn ang="0">
                  <a:pos x="404" y="185"/>
                </a:cxn>
                <a:cxn ang="0">
                  <a:pos x="405" y="233"/>
                </a:cxn>
                <a:cxn ang="0">
                  <a:pos x="393" y="293"/>
                </a:cxn>
                <a:cxn ang="0">
                  <a:pos x="368" y="347"/>
                </a:cxn>
                <a:cxn ang="0">
                  <a:pos x="335" y="391"/>
                </a:cxn>
                <a:cxn ang="0">
                  <a:pos x="310" y="408"/>
                </a:cxn>
                <a:cxn ang="0">
                  <a:pos x="298" y="412"/>
                </a:cxn>
                <a:cxn ang="0">
                  <a:pos x="285" y="413"/>
                </a:cxn>
                <a:cxn ang="0">
                  <a:pos x="273" y="409"/>
                </a:cxn>
                <a:cxn ang="0">
                  <a:pos x="244" y="388"/>
                </a:cxn>
                <a:cxn ang="0">
                  <a:pos x="211" y="333"/>
                </a:cxn>
                <a:cxn ang="0">
                  <a:pos x="195" y="276"/>
                </a:cxn>
                <a:cxn ang="0">
                  <a:pos x="188" y="236"/>
                </a:cxn>
                <a:cxn ang="0">
                  <a:pos x="186" y="219"/>
                </a:cxn>
                <a:cxn ang="0">
                  <a:pos x="176" y="197"/>
                </a:cxn>
                <a:cxn ang="0">
                  <a:pos x="163" y="184"/>
                </a:cxn>
                <a:cxn ang="0">
                  <a:pos x="153" y="177"/>
                </a:cxn>
                <a:cxn ang="0">
                  <a:pos x="142" y="172"/>
                </a:cxn>
                <a:cxn ang="0">
                  <a:pos x="131" y="170"/>
                </a:cxn>
                <a:cxn ang="0">
                  <a:pos x="0" y="170"/>
                </a:cxn>
                <a:cxn ang="0">
                  <a:pos x="7" y="135"/>
                </a:cxn>
                <a:cxn ang="0">
                  <a:pos x="21" y="102"/>
                </a:cxn>
                <a:cxn ang="0">
                  <a:pos x="40" y="74"/>
                </a:cxn>
                <a:cxn ang="0">
                  <a:pos x="62" y="48"/>
                </a:cxn>
                <a:cxn ang="0">
                  <a:pos x="90" y="28"/>
                </a:cxn>
                <a:cxn ang="0">
                  <a:pos x="120" y="13"/>
                </a:cxn>
                <a:cxn ang="0">
                  <a:pos x="154" y="4"/>
                </a:cxn>
                <a:cxn ang="0">
                  <a:pos x="190" y="0"/>
                </a:cxn>
              </a:cxnLst>
              <a:rect l="0" t="0" r="r" b="b"/>
              <a:pathLst>
                <a:path w="407" h="413">
                  <a:moveTo>
                    <a:pt x="190" y="0"/>
                  </a:moveTo>
                  <a:lnTo>
                    <a:pt x="211" y="2"/>
                  </a:lnTo>
                  <a:lnTo>
                    <a:pt x="231" y="4"/>
                  </a:lnTo>
                  <a:lnTo>
                    <a:pt x="251" y="10"/>
                  </a:lnTo>
                  <a:lnTo>
                    <a:pt x="270" y="17"/>
                  </a:lnTo>
                  <a:lnTo>
                    <a:pt x="289" y="25"/>
                  </a:lnTo>
                  <a:lnTo>
                    <a:pt x="306" y="35"/>
                  </a:lnTo>
                  <a:lnTo>
                    <a:pt x="322" y="47"/>
                  </a:lnTo>
                  <a:lnTo>
                    <a:pt x="339" y="61"/>
                  </a:lnTo>
                  <a:lnTo>
                    <a:pt x="353" y="76"/>
                  </a:lnTo>
                  <a:lnTo>
                    <a:pt x="366" y="93"/>
                  </a:lnTo>
                  <a:lnTo>
                    <a:pt x="377" y="109"/>
                  </a:lnTo>
                  <a:lnTo>
                    <a:pt x="387" y="128"/>
                  </a:lnTo>
                  <a:lnTo>
                    <a:pt x="395" y="146"/>
                  </a:lnTo>
                  <a:lnTo>
                    <a:pt x="401" y="165"/>
                  </a:lnTo>
                  <a:lnTo>
                    <a:pt x="404" y="185"/>
                  </a:lnTo>
                  <a:lnTo>
                    <a:pt x="407" y="205"/>
                  </a:lnTo>
                  <a:lnTo>
                    <a:pt x="405" y="233"/>
                  </a:lnTo>
                  <a:lnTo>
                    <a:pt x="401" y="263"/>
                  </a:lnTo>
                  <a:lnTo>
                    <a:pt x="393" y="293"/>
                  </a:lnTo>
                  <a:lnTo>
                    <a:pt x="382" y="321"/>
                  </a:lnTo>
                  <a:lnTo>
                    <a:pt x="368" y="347"/>
                  </a:lnTo>
                  <a:lnTo>
                    <a:pt x="353" y="371"/>
                  </a:lnTo>
                  <a:lnTo>
                    <a:pt x="335" y="391"/>
                  </a:lnTo>
                  <a:lnTo>
                    <a:pt x="317" y="405"/>
                  </a:lnTo>
                  <a:lnTo>
                    <a:pt x="310" y="408"/>
                  </a:lnTo>
                  <a:lnTo>
                    <a:pt x="304" y="411"/>
                  </a:lnTo>
                  <a:lnTo>
                    <a:pt x="298" y="412"/>
                  </a:lnTo>
                  <a:lnTo>
                    <a:pt x="292" y="413"/>
                  </a:lnTo>
                  <a:lnTo>
                    <a:pt x="285" y="413"/>
                  </a:lnTo>
                  <a:lnTo>
                    <a:pt x="279" y="412"/>
                  </a:lnTo>
                  <a:lnTo>
                    <a:pt x="273" y="409"/>
                  </a:lnTo>
                  <a:lnTo>
                    <a:pt x="267" y="407"/>
                  </a:lnTo>
                  <a:lnTo>
                    <a:pt x="244" y="388"/>
                  </a:lnTo>
                  <a:lnTo>
                    <a:pt x="225" y="363"/>
                  </a:lnTo>
                  <a:lnTo>
                    <a:pt x="211" y="333"/>
                  </a:lnTo>
                  <a:lnTo>
                    <a:pt x="202" y="304"/>
                  </a:lnTo>
                  <a:lnTo>
                    <a:pt x="195" y="276"/>
                  </a:lnTo>
                  <a:lnTo>
                    <a:pt x="190" y="253"/>
                  </a:lnTo>
                  <a:lnTo>
                    <a:pt x="188" y="236"/>
                  </a:lnTo>
                  <a:lnTo>
                    <a:pt x="188" y="231"/>
                  </a:lnTo>
                  <a:lnTo>
                    <a:pt x="186" y="219"/>
                  </a:lnTo>
                  <a:lnTo>
                    <a:pt x="182" y="207"/>
                  </a:lnTo>
                  <a:lnTo>
                    <a:pt x="176" y="197"/>
                  </a:lnTo>
                  <a:lnTo>
                    <a:pt x="168" y="187"/>
                  </a:lnTo>
                  <a:lnTo>
                    <a:pt x="163" y="184"/>
                  </a:lnTo>
                  <a:lnTo>
                    <a:pt x="158" y="180"/>
                  </a:lnTo>
                  <a:lnTo>
                    <a:pt x="153" y="177"/>
                  </a:lnTo>
                  <a:lnTo>
                    <a:pt x="147" y="175"/>
                  </a:lnTo>
                  <a:lnTo>
                    <a:pt x="142" y="172"/>
                  </a:lnTo>
                  <a:lnTo>
                    <a:pt x="137" y="171"/>
                  </a:lnTo>
                  <a:lnTo>
                    <a:pt x="131" y="170"/>
                  </a:lnTo>
                  <a:lnTo>
                    <a:pt x="125" y="170"/>
                  </a:lnTo>
                  <a:lnTo>
                    <a:pt x="0" y="170"/>
                  </a:lnTo>
                  <a:lnTo>
                    <a:pt x="3" y="152"/>
                  </a:lnTo>
                  <a:lnTo>
                    <a:pt x="7" y="135"/>
                  </a:lnTo>
                  <a:lnTo>
                    <a:pt x="13" y="118"/>
                  </a:lnTo>
                  <a:lnTo>
                    <a:pt x="21" y="102"/>
                  </a:lnTo>
                  <a:lnTo>
                    <a:pt x="29" y="88"/>
                  </a:lnTo>
                  <a:lnTo>
                    <a:pt x="40" y="74"/>
                  </a:lnTo>
                  <a:lnTo>
                    <a:pt x="50" y="61"/>
                  </a:lnTo>
                  <a:lnTo>
                    <a:pt x="62" y="48"/>
                  </a:lnTo>
                  <a:lnTo>
                    <a:pt x="76" y="38"/>
                  </a:lnTo>
                  <a:lnTo>
                    <a:pt x="90" y="28"/>
                  </a:lnTo>
                  <a:lnTo>
                    <a:pt x="105" y="20"/>
                  </a:lnTo>
                  <a:lnTo>
                    <a:pt x="120" y="13"/>
                  </a:lnTo>
                  <a:lnTo>
                    <a:pt x="137" y="7"/>
                  </a:lnTo>
                  <a:lnTo>
                    <a:pt x="154" y="4"/>
                  </a:lnTo>
                  <a:lnTo>
                    <a:pt x="172" y="2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2" name="Freeform 44"/>
            <p:cNvSpPr>
              <a:spLocks/>
            </p:cNvSpPr>
            <p:nvPr/>
          </p:nvSpPr>
          <p:spPr bwMode="auto">
            <a:xfrm>
              <a:off x="3505" y="1941"/>
              <a:ext cx="497" cy="342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1" y="171"/>
                </a:cxn>
                <a:cxn ang="0">
                  <a:pos x="9" y="156"/>
                </a:cxn>
                <a:cxn ang="0">
                  <a:pos x="23" y="136"/>
                </a:cxn>
                <a:cxn ang="0">
                  <a:pos x="42" y="113"/>
                </a:cxn>
                <a:cxn ang="0">
                  <a:pos x="66" y="87"/>
                </a:cxn>
                <a:cxn ang="0">
                  <a:pos x="94" y="59"/>
                </a:cxn>
                <a:cxn ang="0">
                  <a:pos x="125" y="30"/>
                </a:cxn>
                <a:cxn ang="0">
                  <a:pos x="158" y="0"/>
                </a:cxn>
                <a:cxn ang="0">
                  <a:pos x="296" y="0"/>
                </a:cxn>
                <a:cxn ang="0">
                  <a:pos x="302" y="2"/>
                </a:cxn>
                <a:cxn ang="0">
                  <a:pos x="308" y="3"/>
                </a:cxn>
                <a:cxn ang="0">
                  <a:pos x="312" y="5"/>
                </a:cxn>
                <a:cxn ang="0">
                  <a:pos x="317" y="9"/>
                </a:cxn>
                <a:cxn ang="0">
                  <a:pos x="321" y="13"/>
                </a:cxn>
                <a:cxn ang="0">
                  <a:pos x="324" y="18"/>
                </a:cxn>
                <a:cxn ang="0">
                  <a:pos x="325" y="24"/>
                </a:cxn>
                <a:cxn ang="0">
                  <a:pos x="326" y="30"/>
                </a:cxn>
                <a:cxn ang="0">
                  <a:pos x="328" y="38"/>
                </a:cxn>
                <a:cxn ang="0">
                  <a:pos x="330" y="58"/>
                </a:cxn>
                <a:cxn ang="0">
                  <a:pos x="335" y="83"/>
                </a:cxn>
                <a:cxn ang="0">
                  <a:pos x="343" y="115"/>
                </a:cxn>
                <a:cxn ang="0">
                  <a:pos x="354" y="148"/>
                </a:cxn>
                <a:cxn ang="0">
                  <a:pos x="372" y="180"/>
                </a:cxn>
                <a:cxn ang="0">
                  <a:pos x="394" y="210"/>
                </a:cxn>
                <a:cxn ang="0">
                  <a:pos x="423" y="232"/>
                </a:cxn>
                <a:cxn ang="0">
                  <a:pos x="432" y="235"/>
                </a:cxn>
                <a:cxn ang="0">
                  <a:pos x="440" y="239"/>
                </a:cxn>
                <a:cxn ang="0">
                  <a:pos x="447" y="241"/>
                </a:cxn>
                <a:cxn ang="0">
                  <a:pos x="455" y="242"/>
                </a:cxn>
                <a:cxn ang="0">
                  <a:pos x="463" y="242"/>
                </a:cxn>
                <a:cxn ang="0">
                  <a:pos x="471" y="242"/>
                </a:cxn>
                <a:cxn ang="0">
                  <a:pos x="480" y="240"/>
                </a:cxn>
                <a:cxn ang="0">
                  <a:pos x="488" y="238"/>
                </a:cxn>
                <a:cxn ang="0">
                  <a:pos x="497" y="321"/>
                </a:cxn>
                <a:cxn ang="0">
                  <a:pos x="224" y="342"/>
                </a:cxn>
                <a:cxn ang="0">
                  <a:pos x="208" y="214"/>
                </a:cxn>
                <a:cxn ang="0">
                  <a:pos x="194" y="214"/>
                </a:cxn>
                <a:cxn ang="0">
                  <a:pos x="193" y="214"/>
                </a:cxn>
                <a:cxn ang="0">
                  <a:pos x="189" y="214"/>
                </a:cxn>
                <a:cxn ang="0">
                  <a:pos x="181" y="213"/>
                </a:cxn>
                <a:cxn ang="0">
                  <a:pos x="172" y="213"/>
                </a:cxn>
                <a:cxn ang="0">
                  <a:pos x="160" y="212"/>
                </a:cxn>
                <a:cxn ang="0">
                  <a:pos x="148" y="211"/>
                </a:cxn>
                <a:cxn ang="0">
                  <a:pos x="134" y="210"/>
                </a:cxn>
                <a:cxn ang="0">
                  <a:pos x="118" y="208"/>
                </a:cxn>
                <a:cxn ang="0">
                  <a:pos x="103" y="206"/>
                </a:cxn>
                <a:cxn ang="0">
                  <a:pos x="87" y="204"/>
                </a:cxn>
                <a:cxn ang="0">
                  <a:pos x="70" y="201"/>
                </a:cxn>
                <a:cxn ang="0">
                  <a:pos x="55" y="198"/>
                </a:cxn>
                <a:cxn ang="0">
                  <a:pos x="40" y="194"/>
                </a:cxn>
                <a:cxn ang="0">
                  <a:pos x="26" y="191"/>
                </a:cxn>
                <a:cxn ang="0">
                  <a:pos x="13" y="186"/>
                </a:cxn>
                <a:cxn ang="0">
                  <a:pos x="1" y="182"/>
                </a:cxn>
                <a:cxn ang="0">
                  <a:pos x="0" y="180"/>
                </a:cxn>
                <a:cxn ang="0">
                  <a:pos x="0" y="180"/>
                </a:cxn>
                <a:cxn ang="0">
                  <a:pos x="0" y="180"/>
                </a:cxn>
                <a:cxn ang="0">
                  <a:pos x="0" y="180"/>
                </a:cxn>
              </a:cxnLst>
              <a:rect l="0" t="0" r="r" b="b"/>
              <a:pathLst>
                <a:path w="497" h="342">
                  <a:moveTo>
                    <a:pt x="0" y="180"/>
                  </a:moveTo>
                  <a:lnTo>
                    <a:pt x="1" y="171"/>
                  </a:lnTo>
                  <a:lnTo>
                    <a:pt x="9" y="156"/>
                  </a:lnTo>
                  <a:lnTo>
                    <a:pt x="23" y="136"/>
                  </a:lnTo>
                  <a:lnTo>
                    <a:pt x="42" y="113"/>
                  </a:lnTo>
                  <a:lnTo>
                    <a:pt x="66" y="87"/>
                  </a:lnTo>
                  <a:lnTo>
                    <a:pt x="94" y="59"/>
                  </a:lnTo>
                  <a:lnTo>
                    <a:pt x="125" y="30"/>
                  </a:lnTo>
                  <a:lnTo>
                    <a:pt x="158" y="0"/>
                  </a:lnTo>
                  <a:lnTo>
                    <a:pt x="296" y="0"/>
                  </a:lnTo>
                  <a:lnTo>
                    <a:pt x="302" y="2"/>
                  </a:lnTo>
                  <a:lnTo>
                    <a:pt x="308" y="3"/>
                  </a:lnTo>
                  <a:lnTo>
                    <a:pt x="312" y="5"/>
                  </a:lnTo>
                  <a:lnTo>
                    <a:pt x="317" y="9"/>
                  </a:lnTo>
                  <a:lnTo>
                    <a:pt x="321" y="13"/>
                  </a:lnTo>
                  <a:lnTo>
                    <a:pt x="324" y="18"/>
                  </a:lnTo>
                  <a:lnTo>
                    <a:pt x="325" y="24"/>
                  </a:lnTo>
                  <a:lnTo>
                    <a:pt x="326" y="30"/>
                  </a:lnTo>
                  <a:lnTo>
                    <a:pt x="328" y="38"/>
                  </a:lnTo>
                  <a:lnTo>
                    <a:pt x="330" y="58"/>
                  </a:lnTo>
                  <a:lnTo>
                    <a:pt x="335" y="83"/>
                  </a:lnTo>
                  <a:lnTo>
                    <a:pt x="343" y="115"/>
                  </a:lnTo>
                  <a:lnTo>
                    <a:pt x="354" y="148"/>
                  </a:lnTo>
                  <a:lnTo>
                    <a:pt x="372" y="180"/>
                  </a:lnTo>
                  <a:lnTo>
                    <a:pt x="394" y="210"/>
                  </a:lnTo>
                  <a:lnTo>
                    <a:pt x="423" y="232"/>
                  </a:lnTo>
                  <a:lnTo>
                    <a:pt x="432" y="235"/>
                  </a:lnTo>
                  <a:lnTo>
                    <a:pt x="440" y="239"/>
                  </a:lnTo>
                  <a:lnTo>
                    <a:pt x="447" y="241"/>
                  </a:lnTo>
                  <a:lnTo>
                    <a:pt x="455" y="242"/>
                  </a:lnTo>
                  <a:lnTo>
                    <a:pt x="463" y="242"/>
                  </a:lnTo>
                  <a:lnTo>
                    <a:pt x="471" y="242"/>
                  </a:lnTo>
                  <a:lnTo>
                    <a:pt x="480" y="240"/>
                  </a:lnTo>
                  <a:lnTo>
                    <a:pt x="488" y="238"/>
                  </a:lnTo>
                  <a:lnTo>
                    <a:pt x="497" y="321"/>
                  </a:lnTo>
                  <a:lnTo>
                    <a:pt x="224" y="342"/>
                  </a:lnTo>
                  <a:lnTo>
                    <a:pt x="208" y="214"/>
                  </a:lnTo>
                  <a:lnTo>
                    <a:pt x="194" y="214"/>
                  </a:lnTo>
                  <a:lnTo>
                    <a:pt x="193" y="214"/>
                  </a:lnTo>
                  <a:lnTo>
                    <a:pt x="189" y="214"/>
                  </a:lnTo>
                  <a:lnTo>
                    <a:pt x="181" y="213"/>
                  </a:lnTo>
                  <a:lnTo>
                    <a:pt x="172" y="213"/>
                  </a:lnTo>
                  <a:lnTo>
                    <a:pt x="160" y="212"/>
                  </a:lnTo>
                  <a:lnTo>
                    <a:pt x="148" y="211"/>
                  </a:lnTo>
                  <a:lnTo>
                    <a:pt x="134" y="210"/>
                  </a:lnTo>
                  <a:lnTo>
                    <a:pt x="118" y="208"/>
                  </a:lnTo>
                  <a:lnTo>
                    <a:pt x="103" y="206"/>
                  </a:lnTo>
                  <a:lnTo>
                    <a:pt x="87" y="204"/>
                  </a:lnTo>
                  <a:lnTo>
                    <a:pt x="70" y="201"/>
                  </a:lnTo>
                  <a:lnTo>
                    <a:pt x="55" y="198"/>
                  </a:lnTo>
                  <a:lnTo>
                    <a:pt x="40" y="194"/>
                  </a:lnTo>
                  <a:lnTo>
                    <a:pt x="26" y="191"/>
                  </a:lnTo>
                  <a:lnTo>
                    <a:pt x="13" y="186"/>
                  </a:lnTo>
                  <a:lnTo>
                    <a:pt x="1" y="182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3" name="Freeform 45"/>
            <p:cNvSpPr>
              <a:spLocks/>
            </p:cNvSpPr>
            <p:nvPr/>
          </p:nvSpPr>
          <p:spPr bwMode="auto">
            <a:xfrm>
              <a:off x="3625" y="2328"/>
              <a:ext cx="107" cy="49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7" y="0"/>
                </a:cxn>
                <a:cxn ang="0">
                  <a:pos x="61" y="1"/>
                </a:cxn>
                <a:cxn ang="0">
                  <a:pos x="67" y="4"/>
                </a:cxn>
                <a:cxn ang="0">
                  <a:pos x="73" y="8"/>
                </a:cxn>
                <a:cxn ang="0">
                  <a:pos x="73" y="11"/>
                </a:cxn>
                <a:cxn ang="0">
                  <a:pos x="77" y="12"/>
                </a:cxn>
                <a:cxn ang="0">
                  <a:pos x="85" y="20"/>
                </a:cxn>
                <a:cxn ang="0">
                  <a:pos x="92" y="28"/>
                </a:cxn>
                <a:cxn ang="0">
                  <a:pos x="100" y="39"/>
                </a:cxn>
                <a:cxn ang="0">
                  <a:pos x="107" y="49"/>
                </a:cxn>
                <a:cxn ang="0">
                  <a:pos x="93" y="48"/>
                </a:cxn>
                <a:cxn ang="0">
                  <a:pos x="79" y="47"/>
                </a:cxn>
                <a:cxn ang="0">
                  <a:pos x="65" y="45"/>
                </a:cxn>
                <a:cxn ang="0">
                  <a:pos x="51" y="43"/>
                </a:cxn>
                <a:cxn ang="0">
                  <a:pos x="38" y="41"/>
                </a:cxn>
                <a:cxn ang="0">
                  <a:pos x="25" y="39"/>
                </a:cxn>
                <a:cxn ang="0">
                  <a:pos x="12" y="36"/>
                </a:cxn>
                <a:cxn ang="0">
                  <a:pos x="0" y="34"/>
                </a:cxn>
                <a:cxn ang="0">
                  <a:pos x="33" y="22"/>
                </a:cxn>
                <a:cxn ang="0">
                  <a:pos x="30" y="12"/>
                </a:cxn>
                <a:cxn ang="0">
                  <a:pos x="32" y="10"/>
                </a:cxn>
                <a:cxn ang="0">
                  <a:pos x="37" y="7"/>
                </a:cxn>
                <a:cxn ang="0">
                  <a:pos x="43" y="4"/>
                </a:cxn>
                <a:cxn ang="0">
                  <a:pos x="53" y="0"/>
                </a:cxn>
              </a:cxnLst>
              <a:rect l="0" t="0" r="r" b="b"/>
              <a:pathLst>
                <a:path w="107" h="49">
                  <a:moveTo>
                    <a:pt x="53" y="0"/>
                  </a:moveTo>
                  <a:lnTo>
                    <a:pt x="57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3" y="8"/>
                  </a:lnTo>
                  <a:lnTo>
                    <a:pt x="73" y="11"/>
                  </a:lnTo>
                  <a:lnTo>
                    <a:pt x="77" y="12"/>
                  </a:lnTo>
                  <a:lnTo>
                    <a:pt x="85" y="20"/>
                  </a:lnTo>
                  <a:lnTo>
                    <a:pt x="92" y="28"/>
                  </a:lnTo>
                  <a:lnTo>
                    <a:pt x="100" y="39"/>
                  </a:lnTo>
                  <a:lnTo>
                    <a:pt x="107" y="49"/>
                  </a:lnTo>
                  <a:lnTo>
                    <a:pt x="93" y="48"/>
                  </a:lnTo>
                  <a:lnTo>
                    <a:pt x="79" y="47"/>
                  </a:lnTo>
                  <a:lnTo>
                    <a:pt x="65" y="45"/>
                  </a:lnTo>
                  <a:lnTo>
                    <a:pt x="51" y="43"/>
                  </a:lnTo>
                  <a:lnTo>
                    <a:pt x="38" y="41"/>
                  </a:lnTo>
                  <a:lnTo>
                    <a:pt x="25" y="39"/>
                  </a:lnTo>
                  <a:lnTo>
                    <a:pt x="12" y="36"/>
                  </a:lnTo>
                  <a:lnTo>
                    <a:pt x="0" y="34"/>
                  </a:lnTo>
                  <a:lnTo>
                    <a:pt x="33" y="22"/>
                  </a:lnTo>
                  <a:lnTo>
                    <a:pt x="30" y="12"/>
                  </a:lnTo>
                  <a:lnTo>
                    <a:pt x="32" y="10"/>
                  </a:lnTo>
                  <a:lnTo>
                    <a:pt x="37" y="7"/>
                  </a:lnTo>
                  <a:lnTo>
                    <a:pt x="43" y="4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4" name="Freeform 46"/>
            <p:cNvSpPr>
              <a:spLocks/>
            </p:cNvSpPr>
            <p:nvPr/>
          </p:nvSpPr>
          <p:spPr bwMode="auto">
            <a:xfrm>
              <a:off x="3545" y="2230"/>
              <a:ext cx="84" cy="104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2"/>
                </a:cxn>
                <a:cxn ang="0">
                  <a:pos x="84" y="91"/>
                </a:cxn>
                <a:cxn ang="0">
                  <a:pos x="83" y="92"/>
                </a:cxn>
                <a:cxn ang="0">
                  <a:pos x="82" y="95"/>
                </a:cxn>
                <a:cxn ang="0">
                  <a:pos x="81" y="96"/>
                </a:cxn>
                <a:cxn ang="0">
                  <a:pos x="81" y="98"/>
                </a:cxn>
                <a:cxn ang="0">
                  <a:pos x="66" y="104"/>
                </a:cxn>
                <a:cxn ang="0">
                  <a:pos x="1" y="18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8"/>
                </a:cxn>
                <a:cxn ang="0">
                  <a:pos x="5" y="4"/>
                </a:cxn>
              </a:cxnLst>
              <a:rect l="0" t="0" r="r" b="b"/>
              <a:pathLst>
                <a:path w="84" h="104">
                  <a:moveTo>
                    <a:pt x="5" y="4"/>
                  </a:moveTo>
                  <a:lnTo>
                    <a:pt x="8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84" y="91"/>
                  </a:lnTo>
                  <a:lnTo>
                    <a:pt x="83" y="92"/>
                  </a:lnTo>
                  <a:lnTo>
                    <a:pt x="82" y="95"/>
                  </a:lnTo>
                  <a:lnTo>
                    <a:pt x="81" y="96"/>
                  </a:lnTo>
                  <a:lnTo>
                    <a:pt x="81" y="98"/>
                  </a:lnTo>
                  <a:lnTo>
                    <a:pt x="66" y="104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5" name="Freeform 47"/>
            <p:cNvSpPr>
              <a:spLocks/>
            </p:cNvSpPr>
            <p:nvPr/>
          </p:nvSpPr>
          <p:spPr bwMode="auto">
            <a:xfrm>
              <a:off x="2775" y="2263"/>
              <a:ext cx="666" cy="184"/>
            </a:xfrm>
            <a:custGeom>
              <a:avLst/>
              <a:gdLst/>
              <a:ahLst/>
              <a:cxnLst>
                <a:cxn ang="0">
                  <a:pos x="666" y="18"/>
                </a:cxn>
                <a:cxn ang="0">
                  <a:pos x="613" y="24"/>
                </a:cxn>
                <a:cxn ang="0">
                  <a:pos x="562" y="31"/>
                </a:cxn>
                <a:cxn ang="0">
                  <a:pos x="513" y="38"/>
                </a:cxn>
                <a:cxn ang="0">
                  <a:pos x="464" y="47"/>
                </a:cxn>
                <a:cxn ang="0">
                  <a:pos x="417" y="55"/>
                </a:cxn>
                <a:cxn ang="0">
                  <a:pos x="371" y="64"/>
                </a:cxn>
                <a:cxn ang="0">
                  <a:pos x="327" y="73"/>
                </a:cxn>
                <a:cxn ang="0">
                  <a:pos x="284" y="84"/>
                </a:cxn>
                <a:cxn ang="0">
                  <a:pos x="243" y="94"/>
                </a:cxn>
                <a:cxn ang="0">
                  <a:pos x="203" y="105"/>
                </a:cxn>
                <a:cxn ang="0">
                  <a:pos x="166" y="118"/>
                </a:cxn>
                <a:cxn ang="0">
                  <a:pos x="128" y="129"/>
                </a:cxn>
                <a:cxn ang="0">
                  <a:pos x="94" y="142"/>
                </a:cxn>
                <a:cxn ang="0">
                  <a:pos x="61" y="156"/>
                </a:cxn>
                <a:cxn ang="0">
                  <a:pos x="29" y="170"/>
                </a:cxn>
                <a:cxn ang="0">
                  <a:pos x="0" y="184"/>
                </a:cxn>
                <a:cxn ang="0">
                  <a:pos x="29" y="168"/>
                </a:cxn>
                <a:cxn ang="0">
                  <a:pos x="59" y="152"/>
                </a:cxn>
                <a:cxn ang="0">
                  <a:pos x="92" y="137"/>
                </a:cxn>
                <a:cxn ang="0">
                  <a:pos x="127" y="122"/>
                </a:cxn>
                <a:cxn ang="0">
                  <a:pos x="163" y="108"/>
                </a:cxn>
                <a:cxn ang="0">
                  <a:pos x="201" y="94"/>
                </a:cxn>
                <a:cxn ang="0">
                  <a:pos x="241" y="83"/>
                </a:cxn>
                <a:cxn ang="0">
                  <a:pos x="283" y="70"/>
                </a:cxn>
                <a:cxn ang="0">
                  <a:pos x="326" y="59"/>
                </a:cxn>
                <a:cxn ang="0">
                  <a:pos x="370" y="48"/>
                </a:cxn>
                <a:cxn ang="0">
                  <a:pos x="416" y="38"/>
                </a:cxn>
                <a:cxn ang="0">
                  <a:pos x="463" y="29"/>
                </a:cxn>
                <a:cxn ang="0">
                  <a:pos x="512" y="21"/>
                </a:cxn>
                <a:cxn ang="0">
                  <a:pos x="562" y="13"/>
                </a:cxn>
                <a:cxn ang="0">
                  <a:pos x="612" y="6"/>
                </a:cxn>
                <a:cxn ang="0">
                  <a:pos x="665" y="0"/>
                </a:cxn>
                <a:cxn ang="0">
                  <a:pos x="665" y="4"/>
                </a:cxn>
                <a:cxn ang="0">
                  <a:pos x="665" y="9"/>
                </a:cxn>
                <a:cxn ang="0">
                  <a:pos x="665" y="14"/>
                </a:cxn>
                <a:cxn ang="0">
                  <a:pos x="666" y="18"/>
                </a:cxn>
              </a:cxnLst>
              <a:rect l="0" t="0" r="r" b="b"/>
              <a:pathLst>
                <a:path w="666" h="184">
                  <a:moveTo>
                    <a:pt x="666" y="18"/>
                  </a:moveTo>
                  <a:lnTo>
                    <a:pt x="613" y="24"/>
                  </a:lnTo>
                  <a:lnTo>
                    <a:pt x="562" y="31"/>
                  </a:lnTo>
                  <a:lnTo>
                    <a:pt x="513" y="38"/>
                  </a:lnTo>
                  <a:lnTo>
                    <a:pt x="464" y="47"/>
                  </a:lnTo>
                  <a:lnTo>
                    <a:pt x="417" y="55"/>
                  </a:lnTo>
                  <a:lnTo>
                    <a:pt x="371" y="64"/>
                  </a:lnTo>
                  <a:lnTo>
                    <a:pt x="327" y="73"/>
                  </a:lnTo>
                  <a:lnTo>
                    <a:pt x="284" y="84"/>
                  </a:lnTo>
                  <a:lnTo>
                    <a:pt x="243" y="94"/>
                  </a:lnTo>
                  <a:lnTo>
                    <a:pt x="203" y="105"/>
                  </a:lnTo>
                  <a:lnTo>
                    <a:pt x="166" y="118"/>
                  </a:lnTo>
                  <a:lnTo>
                    <a:pt x="128" y="129"/>
                  </a:lnTo>
                  <a:lnTo>
                    <a:pt x="94" y="142"/>
                  </a:lnTo>
                  <a:lnTo>
                    <a:pt x="61" y="156"/>
                  </a:lnTo>
                  <a:lnTo>
                    <a:pt x="29" y="170"/>
                  </a:lnTo>
                  <a:lnTo>
                    <a:pt x="0" y="184"/>
                  </a:lnTo>
                  <a:lnTo>
                    <a:pt x="29" y="168"/>
                  </a:lnTo>
                  <a:lnTo>
                    <a:pt x="59" y="152"/>
                  </a:lnTo>
                  <a:lnTo>
                    <a:pt x="92" y="137"/>
                  </a:lnTo>
                  <a:lnTo>
                    <a:pt x="127" y="122"/>
                  </a:lnTo>
                  <a:lnTo>
                    <a:pt x="163" y="108"/>
                  </a:lnTo>
                  <a:lnTo>
                    <a:pt x="201" y="94"/>
                  </a:lnTo>
                  <a:lnTo>
                    <a:pt x="241" y="83"/>
                  </a:lnTo>
                  <a:lnTo>
                    <a:pt x="283" y="70"/>
                  </a:lnTo>
                  <a:lnTo>
                    <a:pt x="326" y="59"/>
                  </a:lnTo>
                  <a:lnTo>
                    <a:pt x="370" y="48"/>
                  </a:lnTo>
                  <a:lnTo>
                    <a:pt x="416" y="38"/>
                  </a:lnTo>
                  <a:lnTo>
                    <a:pt x="463" y="29"/>
                  </a:lnTo>
                  <a:lnTo>
                    <a:pt x="512" y="21"/>
                  </a:lnTo>
                  <a:lnTo>
                    <a:pt x="562" y="13"/>
                  </a:lnTo>
                  <a:lnTo>
                    <a:pt x="612" y="6"/>
                  </a:lnTo>
                  <a:lnTo>
                    <a:pt x="665" y="0"/>
                  </a:lnTo>
                  <a:lnTo>
                    <a:pt x="665" y="4"/>
                  </a:lnTo>
                  <a:lnTo>
                    <a:pt x="665" y="9"/>
                  </a:lnTo>
                  <a:lnTo>
                    <a:pt x="665" y="14"/>
                  </a:lnTo>
                  <a:lnTo>
                    <a:pt x="66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6" name="Freeform 48"/>
            <p:cNvSpPr>
              <a:spLocks/>
            </p:cNvSpPr>
            <p:nvPr/>
          </p:nvSpPr>
          <p:spPr bwMode="auto">
            <a:xfrm>
              <a:off x="2864" y="2520"/>
              <a:ext cx="628" cy="629"/>
            </a:xfrm>
            <a:custGeom>
              <a:avLst/>
              <a:gdLst/>
              <a:ahLst/>
              <a:cxnLst>
                <a:cxn ang="0">
                  <a:pos x="316" y="629"/>
                </a:cxn>
                <a:cxn ang="0">
                  <a:pos x="285" y="625"/>
                </a:cxn>
                <a:cxn ang="0">
                  <a:pos x="254" y="619"/>
                </a:cxn>
                <a:cxn ang="0">
                  <a:pos x="224" y="610"/>
                </a:cxn>
                <a:cxn ang="0">
                  <a:pos x="195" y="598"/>
                </a:cxn>
                <a:cxn ang="0">
                  <a:pos x="168" y="584"/>
                </a:cxn>
                <a:cxn ang="0">
                  <a:pos x="141" y="567"/>
                </a:cxn>
                <a:cxn ang="0">
                  <a:pos x="115" y="547"/>
                </a:cxn>
                <a:cxn ang="0">
                  <a:pos x="81" y="513"/>
                </a:cxn>
                <a:cxn ang="0">
                  <a:pos x="44" y="461"/>
                </a:cxn>
                <a:cxn ang="0">
                  <a:pos x="18" y="405"/>
                </a:cxn>
                <a:cxn ang="0">
                  <a:pos x="3" y="346"/>
                </a:cxn>
                <a:cxn ang="0">
                  <a:pos x="0" y="283"/>
                </a:cxn>
                <a:cxn ang="0">
                  <a:pos x="8" y="223"/>
                </a:cxn>
                <a:cxn ang="0">
                  <a:pos x="28" y="167"/>
                </a:cxn>
                <a:cxn ang="0">
                  <a:pos x="59" y="116"/>
                </a:cxn>
                <a:cxn ang="0">
                  <a:pos x="90" y="82"/>
                </a:cxn>
                <a:cxn ang="0">
                  <a:pos x="113" y="62"/>
                </a:cxn>
                <a:cxn ang="0">
                  <a:pos x="138" y="44"/>
                </a:cxn>
                <a:cxn ang="0">
                  <a:pos x="163" y="30"/>
                </a:cxn>
                <a:cxn ang="0">
                  <a:pos x="191" y="19"/>
                </a:cxn>
                <a:cxn ang="0">
                  <a:pos x="221" y="9"/>
                </a:cxn>
                <a:cxn ang="0">
                  <a:pos x="250" y="3"/>
                </a:cxn>
                <a:cxn ang="0">
                  <a:pos x="281" y="0"/>
                </a:cxn>
                <a:cxn ang="0">
                  <a:pos x="312" y="0"/>
                </a:cxn>
                <a:cxn ang="0">
                  <a:pos x="343" y="3"/>
                </a:cxn>
                <a:cxn ang="0">
                  <a:pos x="374" y="9"/>
                </a:cxn>
                <a:cxn ang="0">
                  <a:pos x="404" y="19"/>
                </a:cxn>
                <a:cxn ang="0">
                  <a:pos x="433" y="30"/>
                </a:cxn>
                <a:cxn ang="0">
                  <a:pos x="460" y="44"/>
                </a:cxn>
                <a:cxn ang="0">
                  <a:pos x="487" y="62"/>
                </a:cxn>
                <a:cxn ang="0">
                  <a:pos x="513" y="82"/>
                </a:cxn>
                <a:cxn ang="0">
                  <a:pos x="547" y="116"/>
                </a:cxn>
                <a:cxn ang="0">
                  <a:pos x="583" y="167"/>
                </a:cxn>
                <a:cxn ang="0">
                  <a:pos x="610" y="223"/>
                </a:cxn>
                <a:cxn ang="0">
                  <a:pos x="625" y="283"/>
                </a:cxn>
                <a:cxn ang="0">
                  <a:pos x="628" y="346"/>
                </a:cxn>
                <a:cxn ang="0">
                  <a:pos x="619" y="408"/>
                </a:cxn>
                <a:cxn ang="0">
                  <a:pos x="598" y="464"/>
                </a:cxn>
                <a:cxn ang="0">
                  <a:pos x="568" y="514"/>
                </a:cxn>
                <a:cxn ang="0">
                  <a:pos x="527" y="556"/>
                </a:cxn>
                <a:cxn ang="0">
                  <a:pos x="479" y="590"/>
                </a:cxn>
                <a:cxn ang="0">
                  <a:pos x="424" y="615"/>
                </a:cxn>
                <a:cxn ang="0">
                  <a:pos x="363" y="627"/>
                </a:cxn>
              </a:cxnLst>
              <a:rect l="0" t="0" r="r" b="b"/>
              <a:pathLst>
                <a:path w="628" h="629">
                  <a:moveTo>
                    <a:pt x="332" y="629"/>
                  </a:moveTo>
                  <a:lnTo>
                    <a:pt x="316" y="629"/>
                  </a:lnTo>
                  <a:lnTo>
                    <a:pt x="300" y="627"/>
                  </a:lnTo>
                  <a:lnTo>
                    <a:pt x="285" y="625"/>
                  </a:lnTo>
                  <a:lnTo>
                    <a:pt x="270" y="623"/>
                  </a:lnTo>
                  <a:lnTo>
                    <a:pt x="254" y="619"/>
                  </a:lnTo>
                  <a:lnTo>
                    <a:pt x="239" y="615"/>
                  </a:lnTo>
                  <a:lnTo>
                    <a:pt x="224" y="610"/>
                  </a:lnTo>
                  <a:lnTo>
                    <a:pt x="210" y="605"/>
                  </a:lnTo>
                  <a:lnTo>
                    <a:pt x="195" y="598"/>
                  </a:lnTo>
                  <a:lnTo>
                    <a:pt x="181" y="591"/>
                  </a:lnTo>
                  <a:lnTo>
                    <a:pt x="168" y="584"/>
                  </a:lnTo>
                  <a:lnTo>
                    <a:pt x="154" y="576"/>
                  </a:lnTo>
                  <a:lnTo>
                    <a:pt x="141" y="567"/>
                  </a:lnTo>
                  <a:lnTo>
                    <a:pt x="128" y="557"/>
                  </a:lnTo>
                  <a:lnTo>
                    <a:pt x="115" y="547"/>
                  </a:lnTo>
                  <a:lnTo>
                    <a:pt x="104" y="536"/>
                  </a:lnTo>
                  <a:lnTo>
                    <a:pt x="81" y="513"/>
                  </a:lnTo>
                  <a:lnTo>
                    <a:pt x="62" y="488"/>
                  </a:lnTo>
                  <a:lnTo>
                    <a:pt x="44" y="461"/>
                  </a:lnTo>
                  <a:lnTo>
                    <a:pt x="30" y="435"/>
                  </a:lnTo>
                  <a:lnTo>
                    <a:pt x="18" y="405"/>
                  </a:lnTo>
                  <a:lnTo>
                    <a:pt x="9" y="376"/>
                  </a:lnTo>
                  <a:lnTo>
                    <a:pt x="3" y="346"/>
                  </a:lnTo>
                  <a:lnTo>
                    <a:pt x="0" y="314"/>
                  </a:lnTo>
                  <a:lnTo>
                    <a:pt x="0" y="283"/>
                  </a:lnTo>
                  <a:lnTo>
                    <a:pt x="2" y="252"/>
                  </a:lnTo>
                  <a:lnTo>
                    <a:pt x="8" y="223"/>
                  </a:lnTo>
                  <a:lnTo>
                    <a:pt x="17" y="194"/>
                  </a:lnTo>
                  <a:lnTo>
                    <a:pt x="28" y="167"/>
                  </a:lnTo>
                  <a:lnTo>
                    <a:pt x="43" y="140"/>
                  </a:lnTo>
                  <a:lnTo>
                    <a:pt x="59" y="116"/>
                  </a:lnTo>
                  <a:lnTo>
                    <a:pt x="79" y="92"/>
                  </a:lnTo>
                  <a:lnTo>
                    <a:pt x="90" y="82"/>
                  </a:lnTo>
                  <a:lnTo>
                    <a:pt x="101" y="71"/>
                  </a:lnTo>
                  <a:lnTo>
                    <a:pt x="113" y="62"/>
                  </a:lnTo>
                  <a:lnTo>
                    <a:pt x="125" y="52"/>
                  </a:lnTo>
                  <a:lnTo>
                    <a:pt x="138" y="44"/>
                  </a:lnTo>
                  <a:lnTo>
                    <a:pt x="150" y="37"/>
                  </a:lnTo>
                  <a:lnTo>
                    <a:pt x="163" y="30"/>
                  </a:lnTo>
                  <a:lnTo>
                    <a:pt x="177" y="23"/>
                  </a:lnTo>
                  <a:lnTo>
                    <a:pt x="191" y="19"/>
                  </a:lnTo>
                  <a:lnTo>
                    <a:pt x="205" y="14"/>
                  </a:lnTo>
                  <a:lnTo>
                    <a:pt x="221" y="9"/>
                  </a:lnTo>
                  <a:lnTo>
                    <a:pt x="235" y="6"/>
                  </a:lnTo>
                  <a:lnTo>
                    <a:pt x="250" y="3"/>
                  </a:lnTo>
                  <a:lnTo>
                    <a:pt x="265" y="1"/>
                  </a:lnTo>
                  <a:lnTo>
                    <a:pt x="281" y="0"/>
                  </a:lnTo>
                  <a:lnTo>
                    <a:pt x="297" y="0"/>
                  </a:lnTo>
                  <a:lnTo>
                    <a:pt x="312" y="0"/>
                  </a:lnTo>
                  <a:lnTo>
                    <a:pt x="328" y="1"/>
                  </a:lnTo>
                  <a:lnTo>
                    <a:pt x="343" y="3"/>
                  </a:lnTo>
                  <a:lnTo>
                    <a:pt x="358" y="6"/>
                  </a:lnTo>
                  <a:lnTo>
                    <a:pt x="374" y="9"/>
                  </a:lnTo>
                  <a:lnTo>
                    <a:pt x="389" y="14"/>
                  </a:lnTo>
                  <a:lnTo>
                    <a:pt x="404" y="19"/>
                  </a:lnTo>
                  <a:lnTo>
                    <a:pt x="418" y="23"/>
                  </a:lnTo>
                  <a:lnTo>
                    <a:pt x="433" y="30"/>
                  </a:lnTo>
                  <a:lnTo>
                    <a:pt x="447" y="37"/>
                  </a:lnTo>
                  <a:lnTo>
                    <a:pt x="460" y="44"/>
                  </a:lnTo>
                  <a:lnTo>
                    <a:pt x="474" y="52"/>
                  </a:lnTo>
                  <a:lnTo>
                    <a:pt x="487" y="62"/>
                  </a:lnTo>
                  <a:lnTo>
                    <a:pt x="500" y="71"/>
                  </a:lnTo>
                  <a:lnTo>
                    <a:pt x="513" y="82"/>
                  </a:lnTo>
                  <a:lnTo>
                    <a:pt x="524" y="92"/>
                  </a:lnTo>
                  <a:lnTo>
                    <a:pt x="547" y="116"/>
                  </a:lnTo>
                  <a:lnTo>
                    <a:pt x="567" y="140"/>
                  </a:lnTo>
                  <a:lnTo>
                    <a:pt x="583" y="167"/>
                  </a:lnTo>
                  <a:lnTo>
                    <a:pt x="598" y="194"/>
                  </a:lnTo>
                  <a:lnTo>
                    <a:pt x="610" y="223"/>
                  </a:lnTo>
                  <a:lnTo>
                    <a:pt x="619" y="252"/>
                  </a:lnTo>
                  <a:lnTo>
                    <a:pt x="625" y="283"/>
                  </a:lnTo>
                  <a:lnTo>
                    <a:pt x="628" y="314"/>
                  </a:lnTo>
                  <a:lnTo>
                    <a:pt x="628" y="346"/>
                  </a:lnTo>
                  <a:lnTo>
                    <a:pt x="625" y="377"/>
                  </a:lnTo>
                  <a:lnTo>
                    <a:pt x="619" y="408"/>
                  </a:lnTo>
                  <a:lnTo>
                    <a:pt x="611" y="436"/>
                  </a:lnTo>
                  <a:lnTo>
                    <a:pt x="598" y="464"/>
                  </a:lnTo>
                  <a:lnTo>
                    <a:pt x="584" y="490"/>
                  </a:lnTo>
                  <a:lnTo>
                    <a:pt x="568" y="514"/>
                  </a:lnTo>
                  <a:lnTo>
                    <a:pt x="549" y="536"/>
                  </a:lnTo>
                  <a:lnTo>
                    <a:pt x="527" y="556"/>
                  </a:lnTo>
                  <a:lnTo>
                    <a:pt x="505" y="575"/>
                  </a:lnTo>
                  <a:lnTo>
                    <a:pt x="479" y="590"/>
                  </a:lnTo>
                  <a:lnTo>
                    <a:pt x="452" y="604"/>
                  </a:lnTo>
                  <a:lnTo>
                    <a:pt x="424" y="615"/>
                  </a:lnTo>
                  <a:lnTo>
                    <a:pt x="395" y="623"/>
                  </a:lnTo>
                  <a:lnTo>
                    <a:pt x="363" y="627"/>
                  </a:lnTo>
                  <a:lnTo>
                    <a:pt x="332" y="629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8" name="Freeform 50"/>
            <p:cNvSpPr>
              <a:spLocks/>
            </p:cNvSpPr>
            <p:nvPr/>
          </p:nvSpPr>
          <p:spPr bwMode="auto">
            <a:xfrm>
              <a:off x="2647" y="2312"/>
              <a:ext cx="2270" cy="619"/>
            </a:xfrm>
            <a:custGeom>
              <a:avLst/>
              <a:gdLst/>
              <a:ahLst/>
              <a:cxnLst>
                <a:cxn ang="0">
                  <a:pos x="2262" y="447"/>
                </a:cxn>
                <a:cxn ang="0">
                  <a:pos x="2225" y="537"/>
                </a:cxn>
                <a:cxn ang="0">
                  <a:pos x="2188" y="564"/>
                </a:cxn>
                <a:cxn ang="0">
                  <a:pos x="2156" y="582"/>
                </a:cxn>
                <a:cxn ang="0">
                  <a:pos x="2150" y="537"/>
                </a:cxn>
                <a:cxn ang="0">
                  <a:pos x="2129" y="422"/>
                </a:cxn>
                <a:cxn ang="0">
                  <a:pos x="2059" y="304"/>
                </a:cxn>
                <a:cxn ang="0">
                  <a:pos x="1994" y="244"/>
                </a:cxn>
                <a:cxn ang="0">
                  <a:pos x="1935" y="209"/>
                </a:cxn>
                <a:cxn ang="0">
                  <a:pos x="1871" y="187"/>
                </a:cxn>
                <a:cxn ang="0">
                  <a:pos x="1803" y="176"/>
                </a:cxn>
                <a:cxn ang="0">
                  <a:pos x="1684" y="192"/>
                </a:cxn>
                <a:cxn ang="0">
                  <a:pos x="1570" y="256"/>
                </a:cxn>
                <a:cxn ang="0">
                  <a:pos x="1491" y="357"/>
                </a:cxn>
                <a:cxn ang="0">
                  <a:pos x="1458" y="487"/>
                </a:cxn>
                <a:cxn ang="0">
                  <a:pos x="1471" y="596"/>
                </a:cxn>
                <a:cxn ang="0">
                  <a:pos x="1421" y="617"/>
                </a:cxn>
                <a:cxn ang="0">
                  <a:pos x="1343" y="613"/>
                </a:cxn>
                <a:cxn ang="0">
                  <a:pos x="1264" y="611"/>
                </a:cxn>
                <a:cxn ang="0">
                  <a:pos x="1182" y="610"/>
                </a:cxn>
                <a:cxn ang="0">
                  <a:pos x="1105" y="610"/>
                </a:cxn>
                <a:cxn ang="0">
                  <a:pos x="1031" y="611"/>
                </a:cxn>
                <a:cxn ang="0">
                  <a:pos x="959" y="612"/>
                </a:cxn>
                <a:cxn ang="0">
                  <a:pos x="886" y="615"/>
                </a:cxn>
                <a:cxn ang="0">
                  <a:pos x="877" y="546"/>
                </a:cxn>
                <a:cxn ang="0">
                  <a:pos x="856" y="422"/>
                </a:cxn>
                <a:cxn ang="0">
                  <a:pos x="786" y="304"/>
                </a:cxn>
                <a:cxn ang="0">
                  <a:pos x="720" y="244"/>
                </a:cxn>
                <a:cxn ang="0">
                  <a:pos x="661" y="209"/>
                </a:cxn>
                <a:cxn ang="0">
                  <a:pos x="598" y="187"/>
                </a:cxn>
                <a:cxn ang="0">
                  <a:pos x="530" y="176"/>
                </a:cxn>
                <a:cxn ang="0">
                  <a:pos x="411" y="192"/>
                </a:cxn>
                <a:cxn ang="0">
                  <a:pos x="297" y="256"/>
                </a:cxn>
                <a:cxn ang="0">
                  <a:pos x="218" y="357"/>
                </a:cxn>
                <a:cxn ang="0">
                  <a:pos x="185" y="487"/>
                </a:cxn>
                <a:cxn ang="0">
                  <a:pos x="191" y="567"/>
                </a:cxn>
                <a:cxn ang="0">
                  <a:pos x="134" y="560"/>
                </a:cxn>
                <a:cxn ang="0">
                  <a:pos x="68" y="521"/>
                </a:cxn>
                <a:cxn ang="0">
                  <a:pos x="28" y="471"/>
                </a:cxn>
                <a:cxn ang="0">
                  <a:pos x="5" y="382"/>
                </a:cxn>
                <a:cxn ang="0">
                  <a:pos x="3" y="282"/>
                </a:cxn>
                <a:cxn ang="0">
                  <a:pos x="28" y="237"/>
                </a:cxn>
                <a:cxn ang="0">
                  <a:pos x="88" y="194"/>
                </a:cxn>
                <a:cxn ang="0">
                  <a:pos x="164" y="153"/>
                </a:cxn>
                <a:cxn ang="0">
                  <a:pos x="253" y="116"/>
                </a:cxn>
                <a:cxn ang="0">
                  <a:pos x="357" y="82"/>
                </a:cxn>
                <a:cxn ang="0">
                  <a:pos x="471" y="52"/>
                </a:cxn>
                <a:cxn ang="0">
                  <a:pos x="598" y="28"/>
                </a:cxn>
                <a:cxn ang="0">
                  <a:pos x="734" y="8"/>
                </a:cxn>
                <a:cxn ang="0">
                  <a:pos x="814" y="10"/>
                </a:cxn>
                <a:cxn ang="0">
                  <a:pos x="837" y="30"/>
                </a:cxn>
                <a:cxn ang="0">
                  <a:pos x="918" y="66"/>
                </a:cxn>
                <a:cxn ang="0">
                  <a:pos x="1096" y="97"/>
                </a:cxn>
                <a:cxn ang="0">
                  <a:pos x="1297" y="97"/>
                </a:cxn>
                <a:cxn ang="0">
                  <a:pos x="1472" y="66"/>
                </a:cxn>
                <a:cxn ang="0">
                  <a:pos x="1553" y="27"/>
                </a:cxn>
                <a:cxn ang="0">
                  <a:pos x="1624" y="22"/>
                </a:cxn>
                <a:cxn ang="0">
                  <a:pos x="1826" y="65"/>
                </a:cxn>
                <a:cxn ang="0">
                  <a:pos x="2010" y="124"/>
                </a:cxn>
                <a:cxn ang="0">
                  <a:pos x="2164" y="194"/>
                </a:cxn>
                <a:cxn ang="0">
                  <a:pos x="2255" y="248"/>
                </a:cxn>
                <a:cxn ang="0">
                  <a:pos x="2270" y="350"/>
                </a:cxn>
              </a:cxnLst>
              <a:rect l="0" t="0" r="r" b="b"/>
              <a:pathLst>
                <a:path w="2270" h="619">
                  <a:moveTo>
                    <a:pt x="2270" y="350"/>
                  </a:moveTo>
                  <a:lnTo>
                    <a:pt x="2269" y="384"/>
                  </a:lnTo>
                  <a:lnTo>
                    <a:pt x="2267" y="417"/>
                  </a:lnTo>
                  <a:lnTo>
                    <a:pt x="2262" y="447"/>
                  </a:lnTo>
                  <a:lnTo>
                    <a:pt x="2255" y="474"/>
                  </a:lnTo>
                  <a:lnTo>
                    <a:pt x="2247" y="500"/>
                  </a:lnTo>
                  <a:lnTo>
                    <a:pt x="2236" y="521"/>
                  </a:lnTo>
                  <a:lnTo>
                    <a:pt x="2225" y="537"/>
                  </a:lnTo>
                  <a:lnTo>
                    <a:pt x="2212" y="550"/>
                  </a:lnTo>
                  <a:lnTo>
                    <a:pt x="2205" y="555"/>
                  </a:lnTo>
                  <a:lnTo>
                    <a:pt x="2197" y="560"/>
                  </a:lnTo>
                  <a:lnTo>
                    <a:pt x="2188" y="564"/>
                  </a:lnTo>
                  <a:lnTo>
                    <a:pt x="2181" y="569"/>
                  </a:lnTo>
                  <a:lnTo>
                    <a:pt x="2172" y="572"/>
                  </a:lnTo>
                  <a:lnTo>
                    <a:pt x="2164" y="577"/>
                  </a:lnTo>
                  <a:lnTo>
                    <a:pt x="2156" y="582"/>
                  </a:lnTo>
                  <a:lnTo>
                    <a:pt x="2146" y="585"/>
                  </a:lnTo>
                  <a:lnTo>
                    <a:pt x="2149" y="569"/>
                  </a:lnTo>
                  <a:lnTo>
                    <a:pt x="2150" y="554"/>
                  </a:lnTo>
                  <a:lnTo>
                    <a:pt x="2150" y="537"/>
                  </a:lnTo>
                  <a:lnTo>
                    <a:pt x="2149" y="522"/>
                  </a:lnTo>
                  <a:lnTo>
                    <a:pt x="2145" y="488"/>
                  </a:lnTo>
                  <a:lnTo>
                    <a:pt x="2138" y="454"/>
                  </a:lnTo>
                  <a:lnTo>
                    <a:pt x="2129" y="422"/>
                  </a:lnTo>
                  <a:lnTo>
                    <a:pt x="2116" y="390"/>
                  </a:lnTo>
                  <a:lnTo>
                    <a:pt x="2100" y="360"/>
                  </a:lnTo>
                  <a:lnTo>
                    <a:pt x="2081" y="331"/>
                  </a:lnTo>
                  <a:lnTo>
                    <a:pt x="2059" y="304"/>
                  </a:lnTo>
                  <a:lnTo>
                    <a:pt x="2034" y="278"/>
                  </a:lnTo>
                  <a:lnTo>
                    <a:pt x="2021" y="266"/>
                  </a:lnTo>
                  <a:lnTo>
                    <a:pt x="2007" y="255"/>
                  </a:lnTo>
                  <a:lnTo>
                    <a:pt x="1994" y="244"/>
                  </a:lnTo>
                  <a:lnTo>
                    <a:pt x="1979" y="235"/>
                  </a:lnTo>
                  <a:lnTo>
                    <a:pt x="1965" y="225"/>
                  </a:lnTo>
                  <a:lnTo>
                    <a:pt x="1950" y="217"/>
                  </a:lnTo>
                  <a:lnTo>
                    <a:pt x="1935" y="209"/>
                  </a:lnTo>
                  <a:lnTo>
                    <a:pt x="1918" y="202"/>
                  </a:lnTo>
                  <a:lnTo>
                    <a:pt x="1903" y="196"/>
                  </a:lnTo>
                  <a:lnTo>
                    <a:pt x="1887" y="192"/>
                  </a:lnTo>
                  <a:lnTo>
                    <a:pt x="1871" y="187"/>
                  </a:lnTo>
                  <a:lnTo>
                    <a:pt x="1853" y="183"/>
                  </a:lnTo>
                  <a:lnTo>
                    <a:pt x="1837" y="180"/>
                  </a:lnTo>
                  <a:lnTo>
                    <a:pt x="1819" y="177"/>
                  </a:lnTo>
                  <a:lnTo>
                    <a:pt x="1803" y="176"/>
                  </a:lnTo>
                  <a:lnTo>
                    <a:pt x="1785" y="176"/>
                  </a:lnTo>
                  <a:lnTo>
                    <a:pt x="1750" y="179"/>
                  </a:lnTo>
                  <a:lnTo>
                    <a:pt x="1716" y="183"/>
                  </a:lnTo>
                  <a:lnTo>
                    <a:pt x="1684" y="192"/>
                  </a:lnTo>
                  <a:lnTo>
                    <a:pt x="1652" y="203"/>
                  </a:lnTo>
                  <a:lnTo>
                    <a:pt x="1623" y="218"/>
                  </a:lnTo>
                  <a:lnTo>
                    <a:pt x="1595" y="236"/>
                  </a:lnTo>
                  <a:lnTo>
                    <a:pt x="1570" y="256"/>
                  </a:lnTo>
                  <a:lnTo>
                    <a:pt x="1547" y="278"/>
                  </a:lnTo>
                  <a:lnTo>
                    <a:pt x="1526" y="303"/>
                  </a:lnTo>
                  <a:lnTo>
                    <a:pt x="1507" y="329"/>
                  </a:lnTo>
                  <a:lnTo>
                    <a:pt x="1491" y="357"/>
                  </a:lnTo>
                  <a:lnTo>
                    <a:pt x="1478" y="388"/>
                  </a:lnTo>
                  <a:lnTo>
                    <a:pt x="1468" y="419"/>
                  </a:lnTo>
                  <a:lnTo>
                    <a:pt x="1461" y="452"/>
                  </a:lnTo>
                  <a:lnTo>
                    <a:pt x="1458" y="487"/>
                  </a:lnTo>
                  <a:lnTo>
                    <a:pt x="1458" y="522"/>
                  </a:lnTo>
                  <a:lnTo>
                    <a:pt x="1460" y="547"/>
                  </a:lnTo>
                  <a:lnTo>
                    <a:pt x="1465" y="571"/>
                  </a:lnTo>
                  <a:lnTo>
                    <a:pt x="1471" y="596"/>
                  </a:lnTo>
                  <a:lnTo>
                    <a:pt x="1478" y="619"/>
                  </a:lnTo>
                  <a:lnTo>
                    <a:pt x="1459" y="618"/>
                  </a:lnTo>
                  <a:lnTo>
                    <a:pt x="1440" y="618"/>
                  </a:lnTo>
                  <a:lnTo>
                    <a:pt x="1421" y="617"/>
                  </a:lnTo>
                  <a:lnTo>
                    <a:pt x="1402" y="616"/>
                  </a:lnTo>
                  <a:lnTo>
                    <a:pt x="1382" y="615"/>
                  </a:lnTo>
                  <a:lnTo>
                    <a:pt x="1362" y="615"/>
                  </a:lnTo>
                  <a:lnTo>
                    <a:pt x="1343" y="613"/>
                  </a:lnTo>
                  <a:lnTo>
                    <a:pt x="1324" y="612"/>
                  </a:lnTo>
                  <a:lnTo>
                    <a:pt x="1304" y="612"/>
                  </a:lnTo>
                  <a:lnTo>
                    <a:pt x="1284" y="611"/>
                  </a:lnTo>
                  <a:lnTo>
                    <a:pt x="1264" y="611"/>
                  </a:lnTo>
                  <a:lnTo>
                    <a:pt x="1243" y="611"/>
                  </a:lnTo>
                  <a:lnTo>
                    <a:pt x="1223" y="610"/>
                  </a:lnTo>
                  <a:lnTo>
                    <a:pt x="1203" y="610"/>
                  </a:lnTo>
                  <a:lnTo>
                    <a:pt x="1182" y="610"/>
                  </a:lnTo>
                  <a:lnTo>
                    <a:pt x="1162" y="610"/>
                  </a:lnTo>
                  <a:lnTo>
                    <a:pt x="1144" y="610"/>
                  </a:lnTo>
                  <a:lnTo>
                    <a:pt x="1125" y="610"/>
                  </a:lnTo>
                  <a:lnTo>
                    <a:pt x="1105" y="610"/>
                  </a:lnTo>
                  <a:lnTo>
                    <a:pt x="1086" y="610"/>
                  </a:lnTo>
                  <a:lnTo>
                    <a:pt x="1069" y="611"/>
                  </a:lnTo>
                  <a:lnTo>
                    <a:pt x="1050" y="611"/>
                  </a:lnTo>
                  <a:lnTo>
                    <a:pt x="1031" y="611"/>
                  </a:lnTo>
                  <a:lnTo>
                    <a:pt x="1013" y="611"/>
                  </a:lnTo>
                  <a:lnTo>
                    <a:pt x="995" y="612"/>
                  </a:lnTo>
                  <a:lnTo>
                    <a:pt x="976" y="612"/>
                  </a:lnTo>
                  <a:lnTo>
                    <a:pt x="959" y="612"/>
                  </a:lnTo>
                  <a:lnTo>
                    <a:pt x="940" y="613"/>
                  </a:lnTo>
                  <a:lnTo>
                    <a:pt x="923" y="613"/>
                  </a:lnTo>
                  <a:lnTo>
                    <a:pt x="904" y="613"/>
                  </a:lnTo>
                  <a:lnTo>
                    <a:pt x="886" y="615"/>
                  </a:lnTo>
                  <a:lnTo>
                    <a:pt x="869" y="615"/>
                  </a:lnTo>
                  <a:lnTo>
                    <a:pt x="872" y="592"/>
                  </a:lnTo>
                  <a:lnTo>
                    <a:pt x="876" y="569"/>
                  </a:lnTo>
                  <a:lnTo>
                    <a:pt x="877" y="546"/>
                  </a:lnTo>
                  <a:lnTo>
                    <a:pt x="876" y="522"/>
                  </a:lnTo>
                  <a:lnTo>
                    <a:pt x="872" y="488"/>
                  </a:lnTo>
                  <a:lnTo>
                    <a:pt x="865" y="454"/>
                  </a:lnTo>
                  <a:lnTo>
                    <a:pt x="856" y="422"/>
                  </a:lnTo>
                  <a:lnTo>
                    <a:pt x="843" y="390"/>
                  </a:lnTo>
                  <a:lnTo>
                    <a:pt x="827" y="360"/>
                  </a:lnTo>
                  <a:lnTo>
                    <a:pt x="808" y="331"/>
                  </a:lnTo>
                  <a:lnTo>
                    <a:pt x="786" y="304"/>
                  </a:lnTo>
                  <a:lnTo>
                    <a:pt x="761" y="278"/>
                  </a:lnTo>
                  <a:lnTo>
                    <a:pt x="748" y="266"/>
                  </a:lnTo>
                  <a:lnTo>
                    <a:pt x="734" y="255"/>
                  </a:lnTo>
                  <a:lnTo>
                    <a:pt x="720" y="244"/>
                  </a:lnTo>
                  <a:lnTo>
                    <a:pt x="706" y="235"/>
                  </a:lnTo>
                  <a:lnTo>
                    <a:pt x="691" y="225"/>
                  </a:lnTo>
                  <a:lnTo>
                    <a:pt x="677" y="217"/>
                  </a:lnTo>
                  <a:lnTo>
                    <a:pt x="661" y="209"/>
                  </a:lnTo>
                  <a:lnTo>
                    <a:pt x="646" y="202"/>
                  </a:lnTo>
                  <a:lnTo>
                    <a:pt x="629" y="196"/>
                  </a:lnTo>
                  <a:lnTo>
                    <a:pt x="614" y="192"/>
                  </a:lnTo>
                  <a:lnTo>
                    <a:pt x="598" y="187"/>
                  </a:lnTo>
                  <a:lnTo>
                    <a:pt x="580" y="183"/>
                  </a:lnTo>
                  <a:lnTo>
                    <a:pt x="564" y="180"/>
                  </a:lnTo>
                  <a:lnTo>
                    <a:pt x="546" y="177"/>
                  </a:lnTo>
                  <a:lnTo>
                    <a:pt x="530" y="176"/>
                  </a:lnTo>
                  <a:lnTo>
                    <a:pt x="512" y="176"/>
                  </a:lnTo>
                  <a:lnTo>
                    <a:pt x="477" y="179"/>
                  </a:lnTo>
                  <a:lnTo>
                    <a:pt x="443" y="183"/>
                  </a:lnTo>
                  <a:lnTo>
                    <a:pt x="411" y="192"/>
                  </a:lnTo>
                  <a:lnTo>
                    <a:pt x="379" y="203"/>
                  </a:lnTo>
                  <a:lnTo>
                    <a:pt x="350" y="218"/>
                  </a:lnTo>
                  <a:lnTo>
                    <a:pt x="322" y="236"/>
                  </a:lnTo>
                  <a:lnTo>
                    <a:pt x="297" y="256"/>
                  </a:lnTo>
                  <a:lnTo>
                    <a:pt x="274" y="278"/>
                  </a:lnTo>
                  <a:lnTo>
                    <a:pt x="253" y="303"/>
                  </a:lnTo>
                  <a:lnTo>
                    <a:pt x="234" y="329"/>
                  </a:lnTo>
                  <a:lnTo>
                    <a:pt x="218" y="357"/>
                  </a:lnTo>
                  <a:lnTo>
                    <a:pt x="205" y="388"/>
                  </a:lnTo>
                  <a:lnTo>
                    <a:pt x="196" y="419"/>
                  </a:lnTo>
                  <a:lnTo>
                    <a:pt x="189" y="452"/>
                  </a:lnTo>
                  <a:lnTo>
                    <a:pt x="185" y="487"/>
                  </a:lnTo>
                  <a:lnTo>
                    <a:pt x="185" y="522"/>
                  </a:lnTo>
                  <a:lnTo>
                    <a:pt x="186" y="537"/>
                  </a:lnTo>
                  <a:lnTo>
                    <a:pt x="189" y="551"/>
                  </a:lnTo>
                  <a:lnTo>
                    <a:pt x="191" y="567"/>
                  </a:lnTo>
                  <a:lnTo>
                    <a:pt x="194" y="582"/>
                  </a:lnTo>
                  <a:lnTo>
                    <a:pt x="173" y="575"/>
                  </a:lnTo>
                  <a:lnTo>
                    <a:pt x="152" y="568"/>
                  </a:lnTo>
                  <a:lnTo>
                    <a:pt x="134" y="560"/>
                  </a:lnTo>
                  <a:lnTo>
                    <a:pt x="116" y="551"/>
                  </a:lnTo>
                  <a:lnTo>
                    <a:pt x="99" y="542"/>
                  </a:lnTo>
                  <a:lnTo>
                    <a:pt x="82" y="532"/>
                  </a:lnTo>
                  <a:lnTo>
                    <a:pt x="68" y="521"/>
                  </a:lnTo>
                  <a:lnTo>
                    <a:pt x="54" y="511"/>
                  </a:lnTo>
                  <a:lnTo>
                    <a:pt x="45" y="501"/>
                  </a:lnTo>
                  <a:lnTo>
                    <a:pt x="37" y="487"/>
                  </a:lnTo>
                  <a:lnTo>
                    <a:pt x="28" y="471"/>
                  </a:lnTo>
                  <a:lnTo>
                    <a:pt x="21" y="452"/>
                  </a:lnTo>
                  <a:lnTo>
                    <a:pt x="16" y="431"/>
                  </a:lnTo>
                  <a:lnTo>
                    <a:pt x="10" y="407"/>
                  </a:lnTo>
                  <a:lnTo>
                    <a:pt x="5" y="382"/>
                  </a:lnTo>
                  <a:lnTo>
                    <a:pt x="3" y="355"/>
                  </a:lnTo>
                  <a:lnTo>
                    <a:pt x="0" y="328"/>
                  </a:lnTo>
                  <a:lnTo>
                    <a:pt x="0" y="304"/>
                  </a:lnTo>
                  <a:lnTo>
                    <a:pt x="3" y="282"/>
                  </a:lnTo>
                  <a:lnTo>
                    <a:pt x="5" y="260"/>
                  </a:lnTo>
                  <a:lnTo>
                    <a:pt x="5" y="260"/>
                  </a:lnTo>
                  <a:lnTo>
                    <a:pt x="17" y="249"/>
                  </a:lnTo>
                  <a:lnTo>
                    <a:pt x="28" y="237"/>
                  </a:lnTo>
                  <a:lnTo>
                    <a:pt x="42" y="227"/>
                  </a:lnTo>
                  <a:lnTo>
                    <a:pt x="57" y="215"/>
                  </a:lnTo>
                  <a:lnTo>
                    <a:pt x="72" y="204"/>
                  </a:lnTo>
                  <a:lnTo>
                    <a:pt x="88" y="194"/>
                  </a:lnTo>
                  <a:lnTo>
                    <a:pt x="106" y="183"/>
                  </a:lnTo>
                  <a:lnTo>
                    <a:pt x="124" y="173"/>
                  </a:lnTo>
                  <a:lnTo>
                    <a:pt x="143" y="162"/>
                  </a:lnTo>
                  <a:lnTo>
                    <a:pt x="164" y="153"/>
                  </a:lnTo>
                  <a:lnTo>
                    <a:pt x="185" y="144"/>
                  </a:lnTo>
                  <a:lnTo>
                    <a:pt x="207" y="134"/>
                  </a:lnTo>
                  <a:lnTo>
                    <a:pt x="229" y="125"/>
                  </a:lnTo>
                  <a:lnTo>
                    <a:pt x="253" y="116"/>
                  </a:lnTo>
                  <a:lnTo>
                    <a:pt x="277" y="106"/>
                  </a:lnTo>
                  <a:lnTo>
                    <a:pt x="303" y="98"/>
                  </a:lnTo>
                  <a:lnTo>
                    <a:pt x="330" y="90"/>
                  </a:lnTo>
                  <a:lnTo>
                    <a:pt x="357" y="82"/>
                  </a:lnTo>
                  <a:lnTo>
                    <a:pt x="384" y="75"/>
                  </a:lnTo>
                  <a:lnTo>
                    <a:pt x="413" y="66"/>
                  </a:lnTo>
                  <a:lnTo>
                    <a:pt x="442" y="59"/>
                  </a:lnTo>
                  <a:lnTo>
                    <a:pt x="471" y="52"/>
                  </a:lnTo>
                  <a:lnTo>
                    <a:pt x="502" y="45"/>
                  </a:lnTo>
                  <a:lnTo>
                    <a:pt x="533" y="40"/>
                  </a:lnTo>
                  <a:lnTo>
                    <a:pt x="565" y="34"/>
                  </a:lnTo>
                  <a:lnTo>
                    <a:pt x="598" y="28"/>
                  </a:lnTo>
                  <a:lnTo>
                    <a:pt x="632" y="22"/>
                  </a:lnTo>
                  <a:lnTo>
                    <a:pt x="665" y="17"/>
                  </a:lnTo>
                  <a:lnTo>
                    <a:pt x="699" y="13"/>
                  </a:lnTo>
                  <a:lnTo>
                    <a:pt x="734" y="8"/>
                  </a:lnTo>
                  <a:lnTo>
                    <a:pt x="769" y="3"/>
                  </a:lnTo>
                  <a:lnTo>
                    <a:pt x="806" y="0"/>
                  </a:lnTo>
                  <a:lnTo>
                    <a:pt x="809" y="5"/>
                  </a:lnTo>
                  <a:lnTo>
                    <a:pt x="814" y="10"/>
                  </a:lnTo>
                  <a:lnTo>
                    <a:pt x="819" y="15"/>
                  </a:lnTo>
                  <a:lnTo>
                    <a:pt x="824" y="21"/>
                  </a:lnTo>
                  <a:lnTo>
                    <a:pt x="830" y="26"/>
                  </a:lnTo>
                  <a:lnTo>
                    <a:pt x="837" y="30"/>
                  </a:lnTo>
                  <a:lnTo>
                    <a:pt x="844" y="35"/>
                  </a:lnTo>
                  <a:lnTo>
                    <a:pt x="852" y="40"/>
                  </a:lnTo>
                  <a:lnTo>
                    <a:pt x="883" y="54"/>
                  </a:lnTo>
                  <a:lnTo>
                    <a:pt x="918" y="66"/>
                  </a:lnTo>
                  <a:lnTo>
                    <a:pt x="958" y="77"/>
                  </a:lnTo>
                  <a:lnTo>
                    <a:pt x="1001" y="85"/>
                  </a:lnTo>
                  <a:lnTo>
                    <a:pt x="1048" y="91"/>
                  </a:lnTo>
                  <a:lnTo>
                    <a:pt x="1096" y="97"/>
                  </a:lnTo>
                  <a:lnTo>
                    <a:pt x="1146" y="99"/>
                  </a:lnTo>
                  <a:lnTo>
                    <a:pt x="1197" y="100"/>
                  </a:lnTo>
                  <a:lnTo>
                    <a:pt x="1248" y="99"/>
                  </a:lnTo>
                  <a:lnTo>
                    <a:pt x="1297" y="97"/>
                  </a:lnTo>
                  <a:lnTo>
                    <a:pt x="1345" y="91"/>
                  </a:lnTo>
                  <a:lnTo>
                    <a:pt x="1390" y="85"/>
                  </a:lnTo>
                  <a:lnTo>
                    <a:pt x="1433" y="77"/>
                  </a:lnTo>
                  <a:lnTo>
                    <a:pt x="1472" y="66"/>
                  </a:lnTo>
                  <a:lnTo>
                    <a:pt x="1506" y="54"/>
                  </a:lnTo>
                  <a:lnTo>
                    <a:pt x="1534" y="40"/>
                  </a:lnTo>
                  <a:lnTo>
                    <a:pt x="1543" y="34"/>
                  </a:lnTo>
                  <a:lnTo>
                    <a:pt x="1553" y="27"/>
                  </a:lnTo>
                  <a:lnTo>
                    <a:pt x="1560" y="21"/>
                  </a:lnTo>
                  <a:lnTo>
                    <a:pt x="1567" y="14"/>
                  </a:lnTo>
                  <a:lnTo>
                    <a:pt x="1572" y="14"/>
                  </a:lnTo>
                  <a:lnTo>
                    <a:pt x="1624" y="22"/>
                  </a:lnTo>
                  <a:lnTo>
                    <a:pt x="1675" y="31"/>
                  </a:lnTo>
                  <a:lnTo>
                    <a:pt x="1727" y="42"/>
                  </a:lnTo>
                  <a:lnTo>
                    <a:pt x="1777" y="54"/>
                  </a:lnTo>
                  <a:lnTo>
                    <a:pt x="1826" y="65"/>
                  </a:lnTo>
                  <a:lnTo>
                    <a:pt x="1874" y="79"/>
                  </a:lnTo>
                  <a:lnTo>
                    <a:pt x="1921" y="93"/>
                  </a:lnTo>
                  <a:lnTo>
                    <a:pt x="1965" y="109"/>
                  </a:lnTo>
                  <a:lnTo>
                    <a:pt x="2010" y="124"/>
                  </a:lnTo>
                  <a:lnTo>
                    <a:pt x="2051" y="141"/>
                  </a:lnTo>
                  <a:lnTo>
                    <a:pt x="2090" y="158"/>
                  </a:lnTo>
                  <a:lnTo>
                    <a:pt x="2128" y="176"/>
                  </a:lnTo>
                  <a:lnTo>
                    <a:pt x="2164" y="194"/>
                  </a:lnTo>
                  <a:lnTo>
                    <a:pt x="2195" y="213"/>
                  </a:lnTo>
                  <a:lnTo>
                    <a:pt x="2226" y="231"/>
                  </a:lnTo>
                  <a:lnTo>
                    <a:pt x="2253" y="251"/>
                  </a:lnTo>
                  <a:lnTo>
                    <a:pt x="2255" y="248"/>
                  </a:lnTo>
                  <a:lnTo>
                    <a:pt x="2261" y="270"/>
                  </a:lnTo>
                  <a:lnTo>
                    <a:pt x="2266" y="296"/>
                  </a:lnTo>
                  <a:lnTo>
                    <a:pt x="2269" y="322"/>
                  </a:lnTo>
                  <a:lnTo>
                    <a:pt x="2270" y="35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79" name="Freeform 51"/>
            <p:cNvSpPr>
              <a:spLocks/>
            </p:cNvSpPr>
            <p:nvPr/>
          </p:nvSpPr>
          <p:spPr bwMode="auto">
            <a:xfrm>
              <a:off x="3620" y="1996"/>
              <a:ext cx="47" cy="7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2" y="1"/>
                </a:cxn>
                <a:cxn ang="0">
                  <a:pos x="19" y="6"/>
                </a:cxn>
                <a:cxn ang="0">
                  <a:pos x="26" y="14"/>
                </a:cxn>
                <a:cxn ang="0">
                  <a:pos x="30" y="24"/>
                </a:cxn>
                <a:cxn ang="0">
                  <a:pos x="31" y="35"/>
                </a:cxn>
                <a:cxn ang="0">
                  <a:pos x="31" y="37"/>
                </a:cxn>
                <a:cxn ang="0">
                  <a:pos x="31" y="39"/>
                </a:cxn>
                <a:cxn ang="0">
                  <a:pos x="31" y="40"/>
                </a:cxn>
                <a:cxn ang="0">
                  <a:pos x="31" y="42"/>
                </a:cxn>
                <a:cxn ang="0">
                  <a:pos x="29" y="35"/>
                </a:cxn>
                <a:cxn ang="0">
                  <a:pos x="26" y="31"/>
                </a:cxn>
                <a:cxn ang="0">
                  <a:pos x="20" y="27"/>
                </a:cxn>
                <a:cxn ang="0">
                  <a:pos x="15" y="26"/>
                </a:cxn>
                <a:cxn ang="0">
                  <a:pos x="8" y="28"/>
                </a:cxn>
                <a:cxn ang="0">
                  <a:pos x="3" y="33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2" y="56"/>
                </a:cxn>
                <a:cxn ang="0">
                  <a:pos x="6" y="63"/>
                </a:cxn>
                <a:cxn ang="0">
                  <a:pos x="10" y="68"/>
                </a:cxn>
                <a:cxn ang="0">
                  <a:pos x="17" y="70"/>
                </a:cxn>
                <a:cxn ang="0">
                  <a:pos x="17" y="70"/>
                </a:cxn>
                <a:cxn ang="0">
                  <a:pos x="17" y="70"/>
                </a:cxn>
                <a:cxn ang="0">
                  <a:pos x="17" y="70"/>
                </a:cxn>
                <a:cxn ang="0">
                  <a:pos x="17" y="70"/>
                </a:cxn>
                <a:cxn ang="0">
                  <a:pos x="19" y="70"/>
                </a:cxn>
                <a:cxn ang="0">
                  <a:pos x="20" y="70"/>
                </a:cxn>
                <a:cxn ang="0">
                  <a:pos x="21" y="70"/>
                </a:cxn>
                <a:cxn ang="0">
                  <a:pos x="22" y="70"/>
                </a:cxn>
                <a:cxn ang="0">
                  <a:pos x="33" y="68"/>
                </a:cxn>
                <a:cxn ang="0">
                  <a:pos x="41" y="60"/>
                </a:cxn>
                <a:cxn ang="0">
                  <a:pos x="45" y="49"/>
                </a:cxn>
                <a:cxn ang="0">
                  <a:pos x="47" y="35"/>
                </a:cxn>
                <a:cxn ang="0">
                  <a:pos x="44" y="21"/>
                </a:cxn>
                <a:cxn ang="0">
                  <a:pos x="37" y="11"/>
                </a:cxn>
                <a:cxn ang="0">
                  <a:pos x="29" y="3"/>
                </a:cxn>
                <a:cxn ang="0">
                  <a:pos x="19" y="0"/>
                </a:cxn>
              </a:cxnLst>
              <a:rect l="0" t="0" r="r" b="b"/>
              <a:pathLst>
                <a:path w="47" h="70">
                  <a:moveTo>
                    <a:pt x="19" y="0"/>
                  </a:move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9" y="6"/>
                  </a:lnTo>
                  <a:lnTo>
                    <a:pt x="26" y="14"/>
                  </a:lnTo>
                  <a:lnTo>
                    <a:pt x="30" y="24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39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35"/>
                  </a:lnTo>
                  <a:lnTo>
                    <a:pt x="26" y="31"/>
                  </a:lnTo>
                  <a:lnTo>
                    <a:pt x="20" y="27"/>
                  </a:lnTo>
                  <a:lnTo>
                    <a:pt x="15" y="26"/>
                  </a:lnTo>
                  <a:lnTo>
                    <a:pt x="8" y="28"/>
                  </a:lnTo>
                  <a:lnTo>
                    <a:pt x="3" y="33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6" y="63"/>
                  </a:lnTo>
                  <a:lnTo>
                    <a:pt x="10" y="68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9" y="70"/>
                  </a:lnTo>
                  <a:lnTo>
                    <a:pt x="20" y="70"/>
                  </a:lnTo>
                  <a:lnTo>
                    <a:pt x="21" y="70"/>
                  </a:lnTo>
                  <a:lnTo>
                    <a:pt x="22" y="70"/>
                  </a:lnTo>
                  <a:lnTo>
                    <a:pt x="33" y="68"/>
                  </a:lnTo>
                  <a:lnTo>
                    <a:pt x="41" y="60"/>
                  </a:lnTo>
                  <a:lnTo>
                    <a:pt x="45" y="49"/>
                  </a:lnTo>
                  <a:lnTo>
                    <a:pt x="47" y="35"/>
                  </a:lnTo>
                  <a:lnTo>
                    <a:pt x="44" y="21"/>
                  </a:lnTo>
                  <a:lnTo>
                    <a:pt x="37" y="11"/>
                  </a:lnTo>
                  <a:lnTo>
                    <a:pt x="29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0" name="Freeform 52"/>
            <p:cNvSpPr>
              <a:spLocks/>
            </p:cNvSpPr>
            <p:nvPr/>
          </p:nvSpPr>
          <p:spPr bwMode="auto">
            <a:xfrm>
              <a:off x="3741" y="1999"/>
              <a:ext cx="46" cy="70"/>
            </a:xfrm>
            <a:custGeom>
              <a:avLst/>
              <a:gdLst/>
              <a:ahLst/>
              <a:cxnLst>
                <a:cxn ang="0">
                  <a:pos x="18" y="69"/>
                </a:cxn>
                <a:cxn ang="0">
                  <a:pos x="18" y="69"/>
                </a:cxn>
                <a:cxn ang="0">
                  <a:pos x="18" y="69"/>
                </a:cxn>
                <a:cxn ang="0">
                  <a:pos x="18" y="69"/>
                </a:cxn>
                <a:cxn ang="0">
                  <a:pos x="19" y="69"/>
                </a:cxn>
                <a:cxn ang="0">
                  <a:pos x="20" y="70"/>
                </a:cxn>
                <a:cxn ang="0">
                  <a:pos x="21" y="70"/>
                </a:cxn>
                <a:cxn ang="0">
                  <a:pos x="21" y="70"/>
                </a:cxn>
                <a:cxn ang="0">
                  <a:pos x="23" y="70"/>
                </a:cxn>
                <a:cxn ang="0">
                  <a:pos x="33" y="67"/>
                </a:cxn>
                <a:cxn ang="0">
                  <a:pos x="40" y="59"/>
                </a:cxn>
                <a:cxn ang="0">
                  <a:pos x="45" y="48"/>
                </a:cxn>
                <a:cxn ang="0">
                  <a:pos x="46" y="35"/>
                </a:cxn>
                <a:cxn ang="0">
                  <a:pos x="44" y="21"/>
                </a:cxn>
                <a:cxn ang="0">
                  <a:pos x="38" y="10"/>
                </a:cxn>
                <a:cxn ang="0">
                  <a:pos x="30" y="2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19" y="6"/>
                </a:cxn>
                <a:cxn ang="0">
                  <a:pos x="26" y="14"/>
                </a:cxn>
                <a:cxn ang="0">
                  <a:pos x="31" y="23"/>
                </a:cxn>
                <a:cxn ang="0">
                  <a:pos x="32" y="35"/>
                </a:cxn>
                <a:cxn ang="0">
                  <a:pos x="33" y="36"/>
                </a:cxn>
                <a:cxn ang="0">
                  <a:pos x="33" y="38"/>
                </a:cxn>
                <a:cxn ang="0">
                  <a:pos x="33" y="39"/>
                </a:cxn>
                <a:cxn ang="0">
                  <a:pos x="32" y="41"/>
                </a:cxn>
                <a:cxn ang="0">
                  <a:pos x="30" y="35"/>
                </a:cxn>
                <a:cxn ang="0">
                  <a:pos x="26" y="30"/>
                </a:cxn>
                <a:cxn ang="0">
                  <a:pos x="21" y="27"/>
                </a:cxn>
                <a:cxn ang="0">
                  <a:pos x="16" y="25"/>
                </a:cxn>
                <a:cxn ang="0">
                  <a:pos x="10" y="27"/>
                </a:cxn>
                <a:cxn ang="0">
                  <a:pos x="5" y="31"/>
                </a:cxn>
                <a:cxn ang="0">
                  <a:pos x="2" y="38"/>
                </a:cxn>
                <a:cxn ang="0">
                  <a:pos x="0" y="48"/>
                </a:cxn>
                <a:cxn ang="0">
                  <a:pos x="3" y="56"/>
                </a:cxn>
                <a:cxn ang="0">
                  <a:pos x="6" y="63"/>
                </a:cxn>
                <a:cxn ang="0">
                  <a:pos x="11" y="67"/>
                </a:cxn>
                <a:cxn ang="0">
                  <a:pos x="18" y="69"/>
                </a:cxn>
              </a:cxnLst>
              <a:rect l="0" t="0" r="r" b="b"/>
              <a:pathLst>
                <a:path w="46" h="70">
                  <a:moveTo>
                    <a:pt x="18" y="69"/>
                  </a:moveTo>
                  <a:lnTo>
                    <a:pt x="18" y="69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9" y="69"/>
                  </a:lnTo>
                  <a:lnTo>
                    <a:pt x="20" y="70"/>
                  </a:lnTo>
                  <a:lnTo>
                    <a:pt x="21" y="70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33" y="67"/>
                  </a:lnTo>
                  <a:lnTo>
                    <a:pt x="40" y="59"/>
                  </a:lnTo>
                  <a:lnTo>
                    <a:pt x="45" y="48"/>
                  </a:lnTo>
                  <a:lnTo>
                    <a:pt x="46" y="35"/>
                  </a:lnTo>
                  <a:lnTo>
                    <a:pt x="44" y="21"/>
                  </a:lnTo>
                  <a:lnTo>
                    <a:pt x="38" y="10"/>
                  </a:lnTo>
                  <a:lnTo>
                    <a:pt x="30" y="2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9" y="6"/>
                  </a:lnTo>
                  <a:lnTo>
                    <a:pt x="26" y="14"/>
                  </a:lnTo>
                  <a:lnTo>
                    <a:pt x="31" y="23"/>
                  </a:lnTo>
                  <a:lnTo>
                    <a:pt x="32" y="35"/>
                  </a:lnTo>
                  <a:lnTo>
                    <a:pt x="33" y="36"/>
                  </a:lnTo>
                  <a:lnTo>
                    <a:pt x="33" y="38"/>
                  </a:lnTo>
                  <a:lnTo>
                    <a:pt x="33" y="39"/>
                  </a:lnTo>
                  <a:lnTo>
                    <a:pt x="32" y="41"/>
                  </a:lnTo>
                  <a:lnTo>
                    <a:pt x="30" y="35"/>
                  </a:lnTo>
                  <a:lnTo>
                    <a:pt x="26" y="30"/>
                  </a:lnTo>
                  <a:lnTo>
                    <a:pt x="21" y="27"/>
                  </a:lnTo>
                  <a:lnTo>
                    <a:pt x="16" y="25"/>
                  </a:lnTo>
                  <a:lnTo>
                    <a:pt x="10" y="27"/>
                  </a:lnTo>
                  <a:lnTo>
                    <a:pt x="5" y="31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3" y="56"/>
                  </a:lnTo>
                  <a:lnTo>
                    <a:pt x="6" y="63"/>
                  </a:lnTo>
                  <a:lnTo>
                    <a:pt x="11" y="67"/>
                  </a:lnTo>
                  <a:lnTo>
                    <a:pt x="18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1" name="Freeform 53"/>
            <p:cNvSpPr>
              <a:spLocks/>
            </p:cNvSpPr>
            <p:nvPr/>
          </p:nvSpPr>
          <p:spPr bwMode="auto">
            <a:xfrm>
              <a:off x="2971" y="2629"/>
              <a:ext cx="413" cy="411"/>
            </a:xfrm>
            <a:custGeom>
              <a:avLst/>
              <a:gdLst/>
              <a:ahLst/>
              <a:cxnLst>
                <a:cxn ang="0">
                  <a:pos x="174" y="1"/>
                </a:cxn>
                <a:cxn ang="0">
                  <a:pos x="135" y="9"/>
                </a:cxn>
                <a:cxn ang="0">
                  <a:pos x="98" y="24"/>
                </a:cxn>
                <a:cxn ang="0">
                  <a:pos x="67" y="46"/>
                </a:cxn>
                <a:cxn ang="0">
                  <a:pos x="41" y="74"/>
                </a:cxn>
                <a:cxn ang="0">
                  <a:pos x="20" y="107"/>
                </a:cxn>
                <a:cxn ang="0">
                  <a:pos x="6" y="144"/>
                </a:cxn>
                <a:cxn ang="0">
                  <a:pos x="0" y="184"/>
                </a:cxn>
                <a:cxn ang="0">
                  <a:pos x="3" y="225"/>
                </a:cxn>
                <a:cxn ang="0">
                  <a:pos x="13" y="265"/>
                </a:cxn>
                <a:cxn ang="0">
                  <a:pos x="31" y="302"/>
                </a:cxn>
                <a:cxn ang="0">
                  <a:pos x="55" y="336"/>
                </a:cxn>
                <a:cxn ang="0">
                  <a:pos x="85" y="365"/>
                </a:cxn>
                <a:cxn ang="0">
                  <a:pos x="119" y="388"/>
                </a:cxn>
                <a:cxn ang="0">
                  <a:pos x="157" y="403"/>
                </a:cxn>
                <a:cxn ang="0">
                  <a:pos x="197" y="410"/>
                </a:cxn>
                <a:cxn ang="0">
                  <a:pos x="239" y="410"/>
                </a:cxn>
                <a:cxn ang="0">
                  <a:pos x="278" y="403"/>
                </a:cxn>
                <a:cxn ang="0">
                  <a:pos x="313" y="388"/>
                </a:cxn>
                <a:cxn ang="0">
                  <a:pos x="346" y="365"/>
                </a:cxn>
                <a:cxn ang="0">
                  <a:pos x="373" y="336"/>
                </a:cxn>
                <a:cxn ang="0">
                  <a:pos x="394" y="302"/>
                </a:cxn>
                <a:cxn ang="0">
                  <a:pos x="408" y="265"/>
                </a:cxn>
                <a:cxn ang="0">
                  <a:pos x="413" y="225"/>
                </a:cxn>
                <a:cxn ang="0">
                  <a:pos x="410" y="185"/>
                </a:cxn>
                <a:cxn ang="0">
                  <a:pos x="401" y="146"/>
                </a:cxn>
                <a:cxn ang="0">
                  <a:pos x="384" y="108"/>
                </a:cxn>
                <a:cxn ang="0">
                  <a:pos x="359" y="74"/>
                </a:cxn>
                <a:cxn ang="0">
                  <a:pos x="329" y="45"/>
                </a:cxn>
                <a:cxn ang="0">
                  <a:pos x="295" y="23"/>
                </a:cxn>
                <a:cxn ang="0">
                  <a:pos x="256" y="8"/>
                </a:cxn>
                <a:cxn ang="0">
                  <a:pos x="216" y="1"/>
                </a:cxn>
              </a:cxnLst>
              <a:rect l="0" t="0" r="r" b="b"/>
              <a:pathLst>
                <a:path w="413" h="411">
                  <a:moveTo>
                    <a:pt x="195" y="0"/>
                  </a:moveTo>
                  <a:lnTo>
                    <a:pt x="174" y="1"/>
                  </a:lnTo>
                  <a:lnTo>
                    <a:pt x="154" y="4"/>
                  </a:lnTo>
                  <a:lnTo>
                    <a:pt x="135" y="9"/>
                  </a:lnTo>
                  <a:lnTo>
                    <a:pt x="116" y="16"/>
                  </a:lnTo>
                  <a:lnTo>
                    <a:pt x="98" y="24"/>
                  </a:lnTo>
                  <a:lnTo>
                    <a:pt x="82" y="35"/>
                  </a:lnTo>
                  <a:lnTo>
                    <a:pt x="67" y="46"/>
                  </a:lnTo>
                  <a:lnTo>
                    <a:pt x="53" y="60"/>
                  </a:lnTo>
                  <a:lnTo>
                    <a:pt x="41" y="74"/>
                  </a:lnTo>
                  <a:lnTo>
                    <a:pt x="29" y="91"/>
                  </a:lnTo>
                  <a:lnTo>
                    <a:pt x="20" y="107"/>
                  </a:lnTo>
                  <a:lnTo>
                    <a:pt x="12" y="126"/>
                  </a:lnTo>
                  <a:lnTo>
                    <a:pt x="6" y="144"/>
                  </a:lnTo>
                  <a:lnTo>
                    <a:pt x="3" y="164"/>
                  </a:lnTo>
                  <a:lnTo>
                    <a:pt x="0" y="184"/>
                  </a:lnTo>
                  <a:lnTo>
                    <a:pt x="0" y="205"/>
                  </a:lnTo>
                  <a:lnTo>
                    <a:pt x="3" y="225"/>
                  </a:lnTo>
                  <a:lnTo>
                    <a:pt x="7" y="246"/>
                  </a:lnTo>
                  <a:lnTo>
                    <a:pt x="13" y="265"/>
                  </a:lnTo>
                  <a:lnTo>
                    <a:pt x="21" y="284"/>
                  </a:lnTo>
                  <a:lnTo>
                    <a:pt x="31" y="302"/>
                  </a:lnTo>
                  <a:lnTo>
                    <a:pt x="41" y="320"/>
                  </a:lnTo>
                  <a:lnTo>
                    <a:pt x="55" y="336"/>
                  </a:lnTo>
                  <a:lnTo>
                    <a:pt x="69" y="351"/>
                  </a:lnTo>
                  <a:lnTo>
                    <a:pt x="85" y="365"/>
                  </a:lnTo>
                  <a:lnTo>
                    <a:pt x="102" y="377"/>
                  </a:lnTo>
                  <a:lnTo>
                    <a:pt x="119" y="388"/>
                  </a:lnTo>
                  <a:lnTo>
                    <a:pt x="138" y="396"/>
                  </a:lnTo>
                  <a:lnTo>
                    <a:pt x="157" y="403"/>
                  </a:lnTo>
                  <a:lnTo>
                    <a:pt x="177" y="407"/>
                  </a:lnTo>
                  <a:lnTo>
                    <a:pt x="197" y="410"/>
                  </a:lnTo>
                  <a:lnTo>
                    <a:pt x="218" y="411"/>
                  </a:lnTo>
                  <a:lnTo>
                    <a:pt x="239" y="410"/>
                  </a:lnTo>
                  <a:lnTo>
                    <a:pt x="258" y="407"/>
                  </a:lnTo>
                  <a:lnTo>
                    <a:pt x="278" y="403"/>
                  </a:lnTo>
                  <a:lnTo>
                    <a:pt x="296" y="396"/>
                  </a:lnTo>
                  <a:lnTo>
                    <a:pt x="313" y="388"/>
                  </a:lnTo>
                  <a:lnTo>
                    <a:pt x="331" y="377"/>
                  </a:lnTo>
                  <a:lnTo>
                    <a:pt x="346" y="365"/>
                  </a:lnTo>
                  <a:lnTo>
                    <a:pt x="360" y="351"/>
                  </a:lnTo>
                  <a:lnTo>
                    <a:pt x="373" y="336"/>
                  </a:lnTo>
                  <a:lnTo>
                    <a:pt x="385" y="320"/>
                  </a:lnTo>
                  <a:lnTo>
                    <a:pt x="394" y="302"/>
                  </a:lnTo>
                  <a:lnTo>
                    <a:pt x="402" y="284"/>
                  </a:lnTo>
                  <a:lnTo>
                    <a:pt x="408" y="265"/>
                  </a:lnTo>
                  <a:lnTo>
                    <a:pt x="412" y="246"/>
                  </a:lnTo>
                  <a:lnTo>
                    <a:pt x="413" y="225"/>
                  </a:lnTo>
                  <a:lnTo>
                    <a:pt x="413" y="205"/>
                  </a:lnTo>
                  <a:lnTo>
                    <a:pt x="410" y="185"/>
                  </a:lnTo>
                  <a:lnTo>
                    <a:pt x="407" y="164"/>
                  </a:lnTo>
                  <a:lnTo>
                    <a:pt x="401" y="146"/>
                  </a:lnTo>
                  <a:lnTo>
                    <a:pt x="393" y="127"/>
                  </a:lnTo>
                  <a:lnTo>
                    <a:pt x="384" y="108"/>
                  </a:lnTo>
                  <a:lnTo>
                    <a:pt x="373" y="91"/>
                  </a:lnTo>
                  <a:lnTo>
                    <a:pt x="359" y="74"/>
                  </a:lnTo>
                  <a:lnTo>
                    <a:pt x="345" y="59"/>
                  </a:lnTo>
                  <a:lnTo>
                    <a:pt x="329" y="45"/>
                  </a:lnTo>
                  <a:lnTo>
                    <a:pt x="312" y="33"/>
                  </a:lnTo>
                  <a:lnTo>
                    <a:pt x="295" y="23"/>
                  </a:lnTo>
                  <a:lnTo>
                    <a:pt x="276" y="15"/>
                  </a:lnTo>
                  <a:lnTo>
                    <a:pt x="256" y="8"/>
                  </a:lnTo>
                  <a:lnTo>
                    <a:pt x="236" y="3"/>
                  </a:lnTo>
                  <a:lnTo>
                    <a:pt x="216" y="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2" name="Freeform 54"/>
            <p:cNvSpPr>
              <a:spLocks/>
            </p:cNvSpPr>
            <p:nvPr/>
          </p:nvSpPr>
          <p:spPr bwMode="auto">
            <a:xfrm>
              <a:off x="3003" y="2659"/>
              <a:ext cx="350" cy="351"/>
            </a:xfrm>
            <a:custGeom>
              <a:avLst/>
              <a:gdLst/>
              <a:ahLst/>
              <a:cxnLst>
                <a:cxn ang="0">
                  <a:pos x="184" y="351"/>
                </a:cxn>
                <a:cxn ang="0">
                  <a:pos x="167" y="349"/>
                </a:cxn>
                <a:cxn ang="0">
                  <a:pos x="149" y="347"/>
                </a:cxn>
                <a:cxn ang="0">
                  <a:pos x="133" y="342"/>
                </a:cxn>
                <a:cxn ang="0">
                  <a:pos x="117" y="337"/>
                </a:cxn>
                <a:cxn ang="0">
                  <a:pos x="101" y="330"/>
                </a:cxn>
                <a:cxn ang="0">
                  <a:pos x="86" y="321"/>
                </a:cxn>
                <a:cxn ang="0">
                  <a:pos x="72" y="311"/>
                </a:cxn>
                <a:cxn ang="0">
                  <a:pos x="58" y="299"/>
                </a:cxn>
                <a:cxn ang="0">
                  <a:pos x="45" y="286"/>
                </a:cxn>
                <a:cxn ang="0">
                  <a:pos x="35" y="272"/>
                </a:cxn>
                <a:cxn ang="0">
                  <a:pos x="25" y="258"/>
                </a:cxn>
                <a:cxn ang="0">
                  <a:pos x="17" y="242"/>
                </a:cxn>
                <a:cxn ang="0">
                  <a:pos x="10" y="227"/>
                </a:cxn>
                <a:cxn ang="0">
                  <a:pos x="4" y="209"/>
                </a:cxn>
                <a:cxn ang="0">
                  <a:pos x="1" y="193"/>
                </a:cxn>
                <a:cxn ang="0">
                  <a:pos x="0" y="175"/>
                </a:cxn>
                <a:cxn ang="0">
                  <a:pos x="0" y="158"/>
                </a:cxn>
                <a:cxn ang="0">
                  <a:pos x="1" y="140"/>
                </a:cxn>
                <a:cxn ang="0">
                  <a:pos x="4" y="124"/>
                </a:cxn>
                <a:cxn ang="0">
                  <a:pos x="9" y="107"/>
                </a:cxn>
                <a:cxn ang="0">
                  <a:pos x="16" y="92"/>
                </a:cxn>
                <a:cxn ang="0">
                  <a:pos x="23" y="78"/>
                </a:cxn>
                <a:cxn ang="0">
                  <a:pos x="34" y="64"/>
                </a:cxn>
                <a:cxn ang="0">
                  <a:pos x="44" y="51"/>
                </a:cxn>
                <a:cxn ang="0">
                  <a:pos x="57" y="40"/>
                </a:cxn>
                <a:cxn ang="0">
                  <a:pos x="70" y="29"/>
                </a:cxn>
                <a:cxn ang="0">
                  <a:pos x="84" y="21"/>
                </a:cxn>
                <a:cxn ang="0">
                  <a:pos x="99" y="13"/>
                </a:cxn>
                <a:cxn ang="0">
                  <a:pos x="115" y="8"/>
                </a:cxn>
                <a:cxn ang="0">
                  <a:pos x="132" y="3"/>
                </a:cxn>
                <a:cxn ang="0">
                  <a:pos x="148" y="1"/>
                </a:cxn>
                <a:cxn ang="0">
                  <a:pos x="166" y="0"/>
                </a:cxn>
                <a:cxn ang="0">
                  <a:pos x="183" y="1"/>
                </a:cxn>
                <a:cxn ang="0">
                  <a:pos x="201" y="3"/>
                </a:cxn>
                <a:cxn ang="0">
                  <a:pos x="217" y="8"/>
                </a:cxn>
                <a:cxn ang="0">
                  <a:pos x="233" y="13"/>
                </a:cxn>
                <a:cxn ang="0">
                  <a:pos x="249" y="21"/>
                </a:cxn>
                <a:cxn ang="0">
                  <a:pos x="264" y="29"/>
                </a:cxn>
                <a:cxn ang="0">
                  <a:pos x="278" y="40"/>
                </a:cxn>
                <a:cxn ang="0">
                  <a:pos x="292" y="51"/>
                </a:cxn>
                <a:cxn ang="0">
                  <a:pos x="305" y="64"/>
                </a:cxn>
                <a:cxn ang="0">
                  <a:pos x="315" y="78"/>
                </a:cxn>
                <a:cxn ang="0">
                  <a:pos x="325" y="92"/>
                </a:cxn>
                <a:cxn ang="0">
                  <a:pos x="333" y="107"/>
                </a:cxn>
                <a:cxn ang="0">
                  <a:pos x="340" y="124"/>
                </a:cxn>
                <a:cxn ang="0">
                  <a:pos x="345" y="140"/>
                </a:cxn>
                <a:cxn ang="0">
                  <a:pos x="348" y="158"/>
                </a:cxn>
                <a:cxn ang="0">
                  <a:pos x="350" y="175"/>
                </a:cxn>
                <a:cxn ang="0">
                  <a:pos x="348" y="210"/>
                </a:cxn>
                <a:cxn ang="0">
                  <a:pos x="340" y="243"/>
                </a:cxn>
                <a:cxn ang="0">
                  <a:pos x="326" y="273"/>
                </a:cxn>
                <a:cxn ang="0">
                  <a:pos x="306" y="299"/>
                </a:cxn>
                <a:cxn ang="0">
                  <a:pos x="280" y="320"/>
                </a:cxn>
                <a:cxn ang="0">
                  <a:pos x="252" y="337"/>
                </a:cxn>
                <a:cxn ang="0">
                  <a:pos x="219" y="347"/>
                </a:cxn>
                <a:cxn ang="0">
                  <a:pos x="184" y="351"/>
                </a:cxn>
              </a:cxnLst>
              <a:rect l="0" t="0" r="r" b="b"/>
              <a:pathLst>
                <a:path w="350" h="351">
                  <a:moveTo>
                    <a:pt x="184" y="351"/>
                  </a:moveTo>
                  <a:lnTo>
                    <a:pt x="167" y="349"/>
                  </a:lnTo>
                  <a:lnTo>
                    <a:pt x="149" y="347"/>
                  </a:lnTo>
                  <a:lnTo>
                    <a:pt x="133" y="342"/>
                  </a:lnTo>
                  <a:lnTo>
                    <a:pt x="117" y="337"/>
                  </a:lnTo>
                  <a:lnTo>
                    <a:pt x="101" y="330"/>
                  </a:lnTo>
                  <a:lnTo>
                    <a:pt x="86" y="321"/>
                  </a:lnTo>
                  <a:lnTo>
                    <a:pt x="72" y="311"/>
                  </a:lnTo>
                  <a:lnTo>
                    <a:pt x="58" y="299"/>
                  </a:lnTo>
                  <a:lnTo>
                    <a:pt x="45" y="286"/>
                  </a:lnTo>
                  <a:lnTo>
                    <a:pt x="35" y="272"/>
                  </a:lnTo>
                  <a:lnTo>
                    <a:pt x="25" y="258"/>
                  </a:lnTo>
                  <a:lnTo>
                    <a:pt x="17" y="242"/>
                  </a:lnTo>
                  <a:lnTo>
                    <a:pt x="10" y="227"/>
                  </a:lnTo>
                  <a:lnTo>
                    <a:pt x="4" y="209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58"/>
                  </a:lnTo>
                  <a:lnTo>
                    <a:pt x="1" y="140"/>
                  </a:lnTo>
                  <a:lnTo>
                    <a:pt x="4" y="124"/>
                  </a:lnTo>
                  <a:lnTo>
                    <a:pt x="9" y="107"/>
                  </a:lnTo>
                  <a:lnTo>
                    <a:pt x="16" y="92"/>
                  </a:lnTo>
                  <a:lnTo>
                    <a:pt x="23" y="78"/>
                  </a:lnTo>
                  <a:lnTo>
                    <a:pt x="34" y="64"/>
                  </a:lnTo>
                  <a:lnTo>
                    <a:pt x="44" y="51"/>
                  </a:lnTo>
                  <a:lnTo>
                    <a:pt x="57" y="40"/>
                  </a:lnTo>
                  <a:lnTo>
                    <a:pt x="70" y="29"/>
                  </a:lnTo>
                  <a:lnTo>
                    <a:pt x="84" y="21"/>
                  </a:lnTo>
                  <a:lnTo>
                    <a:pt x="99" y="13"/>
                  </a:lnTo>
                  <a:lnTo>
                    <a:pt x="115" y="8"/>
                  </a:lnTo>
                  <a:lnTo>
                    <a:pt x="132" y="3"/>
                  </a:lnTo>
                  <a:lnTo>
                    <a:pt x="148" y="1"/>
                  </a:lnTo>
                  <a:lnTo>
                    <a:pt x="166" y="0"/>
                  </a:lnTo>
                  <a:lnTo>
                    <a:pt x="183" y="1"/>
                  </a:lnTo>
                  <a:lnTo>
                    <a:pt x="201" y="3"/>
                  </a:lnTo>
                  <a:lnTo>
                    <a:pt x="217" y="8"/>
                  </a:lnTo>
                  <a:lnTo>
                    <a:pt x="233" y="13"/>
                  </a:lnTo>
                  <a:lnTo>
                    <a:pt x="249" y="21"/>
                  </a:lnTo>
                  <a:lnTo>
                    <a:pt x="264" y="29"/>
                  </a:lnTo>
                  <a:lnTo>
                    <a:pt x="278" y="40"/>
                  </a:lnTo>
                  <a:lnTo>
                    <a:pt x="292" y="51"/>
                  </a:lnTo>
                  <a:lnTo>
                    <a:pt x="305" y="64"/>
                  </a:lnTo>
                  <a:lnTo>
                    <a:pt x="315" y="78"/>
                  </a:lnTo>
                  <a:lnTo>
                    <a:pt x="325" y="92"/>
                  </a:lnTo>
                  <a:lnTo>
                    <a:pt x="333" y="107"/>
                  </a:lnTo>
                  <a:lnTo>
                    <a:pt x="340" y="124"/>
                  </a:lnTo>
                  <a:lnTo>
                    <a:pt x="345" y="140"/>
                  </a:lnTo>
                  <a:lnTo>
                    <a:pt x="348" y="158"/>
                  </a:lnTo>
                  <a:lnTo>
                    <a:pt x="350" y="175"/>
                  </a:lnTo>
                  <a:lnTo>
                    <a:pt x="348" y="210"/>
                  </a:lnTo>
                  <a:lnTo>
                    <a:pt x="340" y="243"/>
                  </a:lnTo>
                  <a:lnTo>
                    <a:pt x="326" y="273"/>
                  </a:lnTo>
                  <a:lnTo>
                    <a:pt x="306" y="299"/>
                  </a:lnTo>
                  <a:lnTo>
                    <a:pt x="280" y="320"/>
                  </a:lnTo>
                  <a:lnTo>
                    <a:pt x="252" y="337"/>
                  </a:lnTo>
                  <a:lnTo>
                    <a:pt x="219" y="347"/>
                  </a:lnTo>
                  <a:lnTo>
                    <a:pt x="184" y="3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3" name="Freeform 55"/>
            <p:cNvSpPr>
              <a:spLocks/>
            </p:cNvSpPr>
            <p:nvPr/>
          </p:nvSpPr>
          <p:spPr bwMode="auto">
            <a:xfrm>
              <a:off x="3023" y="2679"/>
              <a:ext cx="309" cy="310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5" y="3"/>
                </a:cxn>
                <a:cxn ang="0">
                  <a:pos x="87" y="13"/>
                </a:cxn>
                <a:cxn ang="0">
                  <a:pos x="62" y="27"/>
                </a:cxn>
                <a:cxn ang="0">
                  <a:pos x="39" y="45"/>
                </a:cxn>
                <a:cxn ang="0">
                  <a:pos x="22" y="69"/>
                </a:cxn>
                <a:cxn ang="0">
                  <a:pos x="9" y="94"/>
                </a:cxn>
                <a:cxn ang="0">
                  <a:pos x="1" y="124"/>
                </a:cxn>
                <a:cxn ang="0">
                  <a:pos x="0" y="155"/>
                </a:cxn>
                <a:cxn ang="0">
                  <a:pos x="1" y="170"/>
                </a:cxn>
                <a:cxn ang="0">
                  <a:pos x="4" y="186"/>
                </a:cxn>
                <a:cxn ang="0">
                  <a:pos x="9" y="201"/>
                </a:cxn>
                <a:cxn ang="0">
                  <a:pos x="15" y="215"/>
                </a:cxn>
                <a:cxn ang="0">
                  <a:pos x="22" y="228"/>
                </a:cxn>
                <a:cxn ang="0">
                  <a:pos x="30" y="242"/>
                </a:cxn>
                <a:cxn ang="0">
                  <a:pos x="41" y="253"/>
                </a:cxn>
                <a:cxn ang="0">
                  <a:pos x="51" y="265"/>
                </a:cxn>
                <a:cxn ang="0">
                  <a:pos x="63" y="276"/>
                </a:cxn>
                <a:cxn ang="0">
                  <a:pos x="76" y="284"/>
                </a:cxn>
                <a:cxn ang="0">
                  <a:pos x="90" y="292"/>
                </a:cxn>
                <a:cxn ang="0">
                  <a:pos x="104" y="298"/>
                </a:cxn>
                <a:cxn ang="0">
                  <a:pos x="118" y="304"/>
                </a:cxn>
                <a:cxn ang="0">
                  <a:pos x="133" y="307"/>
                </a:cxn>
                <a:cxn ang="0">
                  <a:pos x="148" y="308"/>
                </a:cxn>
                <a:cxn ang="0">
                  <a:pos x="163" y="310"/>
                </a:cxn>
                <a:cxn ang="0">
                  <a:pos x="178" y="308"/>
                </a:cxn>
                <a:cxn ang="0">
                  <a:pos x="194" y="307"/>
                </a:cxn>
                <a:cxn ang="0">
                  <a:pos x="208" y="304"/>
                </a:cxn>
                <a:cxn ang="0">
                  <a:pos x="222" y="298"/>
                </a:cxn>
                <a:cxn ang="0">
                  <a:pos x="236" y="292"/>
                </a:cxn>
                <a:cxn ang="0">
                  <a:pos x="247" y="284"/>
                </a:cxn>
                <a:cxn ang="0">
                  <a:pos x="260" y="276"/>
                </a:cxn>
                <a:cxn ang="0">
                  <a:pos x="271" y="265"/>
                </a:cxn>
                <a:cxn ang="0">
                  <a:pos x="280" y="253"/>
                </a:cxn>
                <a:cxn ang="0">
                  <a:pos x="288" y="242"/>
                </a:cxn>
                <a:cxn ang="0">
                  <a:pos x="295" y="228"/>
                </a:cxn>
                <a:cxn ang="0">
                  <a:pos x="301" y="215"/>
                </a:cxn>
                <a:cxn ang="0">
                  <a:pos x="306" y="201"/>
                </a:cxn>
                <a:cxn ang="0">
                  <a:pos x="308" y="186"/>
                </a:cxn>
                <a:cxn ang="0">
                  <a:pos x="309" y="170"/>
                </a:cxn>
                <a:cxn ang="0">
                  <a:pos x="309" y="155"/>
                </a:cxn>
                <a:cxn ang="0">
                  <a:pos x="308" y="140"/>
                </a:cxn>
                <a:cxn ang="0">
                  <a:pos x="305" y="125"/>
                </a:cxn>
                <a:cxn ang="0">
                  <a:pos x="300" y="110"/>
                </a:cxn>
                <a:cxn ang="0">
                  <a:pos x="294" y="96"/>
                </a:cxn>
                <a:cxn ang="0">
                  <a:pos x="287" y="82"/>
                </a:cxn>
                <a:cxn ang="0">
                  <a:pos x="279" y="69"/>
                </a:cxn>
                <a:cxn ang="0">
                  <a:pos x="270" y="57"/>
                </a:cxn>
                <a:cxn ang="0">
                  <a:pos x="258" y="45"/>
                </a:cxn>
                <a:cxn ang="0">
                  <a:pos x="246" y="35"/>
                </a:cxn>
                <a:cxn ang="0">
                  <a:pos x="233" y="26"/>
                </a:cxn>
                <a:cxn ang="0">
                  <a:pos x="221" y="19"/>
                </a:cxn>
                <a:cxn ang="0">
                  <a:pos x="206" y="12"/>
                </a:cxn>
                <a:cxn ang="0">
                  <a:pos x="192" y="7"/>
                </a:cxn>
                <a:cxn ang="0">
                  <a:pos x="177" y="3"/>
                </a:cxn>
                <a:cxn ang="0">
                  <a:pos x="162" y="1"/>
                </a:cxn>
                <a:cxn ang="0">
                  <a:pos x="147" y="0"/>
                </a:cxn>
              </a:cxnLst>
              <a:rect l="0" t="0" r="r" b="b"/>
              <a:pathLst>
                <a:path w="309" h="310">
                  <a:moveTo>
                    <a:pt x="147" y="0"/>
                  </a:moveTo>
                  <a:lnTo>
                    <a:pt x="115" y="3"/>
                  </a:lnTo>
                  <a:lnTo>
                    <a:pt x="87" y="13"/>
                  </a:lnTo>
                  <a:lnTo>
                    <a:pt x="62" y="27"/>
                  </a:lnTo>
                  <a:lnTo>
                    <a:pt x="39" y="45"/>
                  </a:lnTo>
                  <a:lnTo>
                    <a:pt x="22" y="69"/>
                  </a:lnTo>
                  <a:lnTo>
                    <a:pt x="9" y="94"/>
                  </a:lnTo>
                  <a:lnTo>
                    <a:pt x="1" y="124"/>
                  </a:lnTo>
                  <a:lnTo>
                    <a:pt x="0" y="155"/>
                  </a:lnTo>
                  <a:lnTo>
                    <a:pt x="1" y="170"/>
                  </a:lnTo>
                  <a:lnTo>
                    <a:pt x="4" y="186"/>
                  </a:lnTo>
                  <a:lnTo>
                    <a:pt x="9" y="201"/>
                  </a:lnTo>
                  <a:lnTo>
                    <a:pt x="15" y="215"/>
                  </a:lnTo>
                  <a:lnTo>
                    <a:pt x="22" y="228"/>
                  </a:lnTo>
                  <a:lnTo>
                    <a:pt x="30" y="242"/>
                  </a:lnTo>
                  <a:lnTo>
                    <a:pt x="41" y="253"/>
                  </a:lnTo>
                  <a:lnTo>
                    <a:pt x="51" y="265"/>
                  </a:lnTo>
                  <a:lnTo>
                    <a:pt x="63" y="276"/>
                  </a:lnTo>
                  <a:lnTo>
                    <a:pt x="76" y="284"/>
                  </a:lnTo>
                  <a:lnTo>
                    <a:pt x="90" y="292"/>
                  </a:lnTo>
                  <a:lnTo>
                    <a:pt x="104" y="298"/>
                  </a:lnTo>
                  <a:lnTo>
                    <a:pt x="118" y="304"/>
                  </a:lnTo>
                  <a:lnTo>
                    <a:pt x="133" y="307"/>
                  </a:lnTo>
                  <a:lnTo>
                    <a:pt x="148" y="308"/>
                  </a:lnTo>
                  <a:lnTo>
                    <a:pt x="163" y="310"/>
                  </a:lnTo>
                  <a:lnTo>
                    <a:pt x="178" y="308"/>
                  </a:lnTo>
                  <a:lnTo>
                    <a:pt x="194" y="307"/>
                  </a:lnTo>
                  <a:lnTo>
                    <a:pt x="208" y="304"/>
                  </a:lnTo>
                  <a:lnTo>
                    <a:pt x="222" y="298"/>
                  </a:lnTo>
                  <a:lnTo>
                    <a:pt x="236" y="292"/>
                  </a:lnTo>
                  <a:lnTo>
                    <a:pt x="247" y="284"/>
                  </a:lnTo>
                  <a:lnTo>
                    <a:pt x="260" y="276"/>
                  </a:lnTo>
                  <a:lnTo>
                    <a:pt x="271" y="265"/>
                  </a:lnTo>
                  <a:lnTo>
                    <a:pt x="280" y="253"/>
                  </a:lnTo>
                  <a:lnTo>
                    <a:pt x="288" y="242"/>
                  </a:lnTo>
                  <a:lnTo>
                    <a:pt x="295" y="228"/>
                  </a:lnTo>
                  <a:lnTo>
                    <a:pt x="301" y="215"/>
                  </a:lnTo>
                  <a:lnTo>
                    <a:pt x="306" y="201"/>
                  </a:lnTo>
                  <a:lnTo>
                    <a:pt x="308" y="186"/>
                  </a:lnTo>
                  <a:lnTo>
                    <a:pt x="309" y="170"/>
                  </a:lnTo>
                  <a:lnTo>
                    <a:pt x="309" y="155"/>
                  </a:lnTo>
                  <a:lnTo>
                    <a:pt x="308" y="140"/>
                  </a:lnTo>
                  <a:lnTo>
                    <a:pt x="305" y="125"/>
                  </a:lnTo>
                  <a:lnTo>
                    <a:pt x="300" y="110"/>
                  </a:lnTo>
                  <a:lnTo>
                    <a:pt x="294" y="96"/>
                  </a:lnTo>
                  <a:lnTo>
                    <a:pt x="287" y="82"/>
                  </a:lnTo>
                  <a:lnTo>
                    <a:pt x="279" y="69"/>
                  </a:lnTo>
                  <a:lnTo>
                    <a:pt x="270" y="57"/>
                  </a:lnTo>
                  <a:lnTo>
                    <a:pt x="258" y="45"/>
                  </a:lnTo>
                  <a:lnTo>
                    <a:pt x="246" y="35"/>
                  </a:lnTo>
                  <a:lnTo>
                    <a:pt x="233" y="26"/>
                  </a:lnTo>
                  <a:lnTo>
                    <a:pt x="221" y="19"/>
                  </a:lnTo>
                  <a:lnTo>
                    <a:pt x="206" y="12"/>
                  </a:lnTo>
                  <a:lnTo>
                    <a:pt x="192" y="7"/>
                  </a:lnTo>
                  <a:lnTo>
                    <a:pt x="177" y="3"/>
                  </a:lnTo>
                  <a:lnTo>
                    <a:pt x="162" y="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4" name="Freeform 56"/>
            <p:cNvSpPr>
              <a:spLocks/>
            </p:cNvSpPr>
            <p:nvPr/>
          </p:nvSpPr>
          <p:spPr bwMode="auto">
            <a:xfrm>
              <a:off x="3054" y="2710"/>
              <a:ext cx="248" cy="248"/>
            </a:xfrm>
            <a:custGeom>
              <a:avLst/>
              <a:gdLst/>
              <a:ahLst/>
              <a:cxnLst>
                <a:cxn ang="0">
                  <a:pos x="131" y="248"/>
                </a:cxn>
                <a:cxn ang="0">
                  <a:pos x="118" y="247"/>
                </a:cxn>
                <a:cxn ang="0">
                  <a:pos x="107" y="246"/>
                </a:cxn>
                <a:cxn ang="0">
                  <a:pos x="94" y="242"/>
                </a:cxn>
                <a:cxn ang="0">
                  <a:pos x="83" y="239"/>
                </a:cxn>
                <a:cxn ang="0">
                  <a:pos x="71" y="234"/>
                </a:cxn>
                <a:cxn ang="0">
                  <a:pos x="61" y="227"/>
                </a:cxn>
                <a:cxn ang="0">
                  <a:pos x="50" y="220"/>
                </a:cxn>
                <a:cxn ang="0">
                  <a:pos x="41" y="212"/>
                </a:cxn>
                <a:cxn ang="0">
                  <a:pos x="33" y="203"/>
                </a:cxn>
                <a:cxn ang="0">
                  <a:pos x="25" y="193"/>
                </a:cxn>
                <a:cxn ang="0">
                  <a:pos x="18" y="183"/>
                </a:cxn>
                <a:cxn ang="0">
                  <a:pos x="12" y="171"/>
                </a:cxn>
                <a:cxn ang="0">
                  <a:pos x="7" y="160"/>
                </a:cxn>
                <a:cxn ang="0">
                  <a:pos x="4" y="149"/>
                </a:cxn>
                <a:cxn ang="0">
                  <a:pos x="1" y="136"/>
                </a:cxn>
                <a:cxn ang="0">
                  <a:pos x="0" y="124"/>
                </a:cxn>
                <a:cxn ang="0">
                  <a:pos x="1" y="100"/>
                </a:cxn>
                <a:cxn ang="0">
                  <a:pos x="7" y="76"/>
                </a:cxn>
                <a:cxn ang="0">
                  <a:pos x="17" y="55"/>
                </a:cxn>
                <a:cxn ang="0">
                  <a:pos x="32" y="37"/>
                </a:cxn>
                <a:cxn ang="0">
                  <a:pos x="40" y="28"/>
                </a:cxn>
                <a:cxn ang="0">
                  <a:pos x="49" y="21"/>
                </a:cxn>
                <a:cxn ang="0">
                  <a:pos x="60" y="14"/>
                </a:cxn>
                <a:cxn ang="0">
                  <a:pos x="70" y="10"/>
                </a:cxn>
                <a:cxn ang="0">
                  <a:pos x="82" y="6"/>
                </a:cxn>
                <a:cxn ang="0">
                  <a:pos x="92" y="3"/>
                </a:cxn>
                <a:cxn ang="0">
                  <a:pos x="105" y="2"/>
                </a:cxn>
                <a:cxn ang="0">
                  <a:pos x="117" y="0"/>
                </a:cxn>
                <a:cxn ang="0">
                  <a:pos x="129" y="2"/>
                </a:cxn>
                <a:cxn ang="0">
                  <a:pos x="142" y="3"/>
                </a:cxn>
                <a:cxn ang="0">
                  <a:pos x="153" y="6"/>
                </a:cxn>
                <a:cxn ang="0">
                  <a:pos x="165" y="10"/>
                </a:cxn>
                <a:cxn ang="0">
                  <a:pos x="175" y="14"/>
                </a:cxn>
                <a:cxn ang="0">
                  <a:pos x="187" y="21"/>
                </a:cxn>
                <a:cxn ang="0">
                  <a:pos x="198" y="28"/>
                </a:cxn>
                <a:cxn ang="0">
                  <a:pos x="207" y="37"/>
                </a:cxn>
                <a:cxn ang="0">
                  <a:pos x="215" y="46"/>
                </a:cxn>
                <a:cxn ang="0">
                  <a:pos x="223" y="55"/>
                </a:cxn>
                <a:cxn ang="0">
                  <a:pos x="230" y="66"/>
                </a:cxn>
                <a:cxn ang="0">
                  <a:pos x="236" y="76"/>
                </a:cxn>
                <a:cxn ang="0">
                  <a:pos x="241" y="88"/>
                </a:cxn>
                <a:cxn ang="0">
                  <a:pos x="244" y="100"/>
                </a:cxn>
                <a:cxn ang="0">
                  <a:pos x="247" y="113"/>
                </a:cxn>
                <a:cxn ang="0">
                  <a:pos x="248" y="124"/>
                </a:cxn>
                <a:cxn ang="0">
                  <a:pos x="247" y="149"/>
                </a:cxn>
                <a:cxn ang="0">
                  <a:pos x="241" y="172"/>
                </a:cxn>
                <a:cxn ang="0">
                  <a:pos x="230" y="193"/>
                </a:cxn>
                <a:cxn ang="0">
                  <a:pos x="216" y="212"/>
                </a:cxn>
                <a:cxn ang="0">
                  <a:pos x="199" y="227"/>
                </a:cxn>
                <a:cxn ang="0">
                  <a:pos x="179" y="239"/>
                </a:cxn>
                <a:cxn ang="0">
                  <a:pos x="156" y="246"/>
                </a:cxn>
                <a:cxn ang="0">
                  <a:pos x="131" y="248"/>
                </a:cxn>
              </a:cxnLst>
              <a:rect l="0" t="0" r="r" b="b"/>
              <a:pathLst>
                <a:path w="248" h="248">
                  <a:moveTo>
                    <a:pt x="131" y="248"/>
                  </a:moveTo>
                  <a:lnTo>
                    <a:pt x="118" y="247"/>
                  </a:lnTo>
                  <a:lnTo>
                    <a:pt x="107" y="246"/>
                  </a:lnTo>
                  <a:lnTo>
                    <a:pt x="94" y="242"/>
                  </a:lnTo>
                  <a:lnTo>
                    <a:pt x="83" y="239"/>
                  </a:lnTo>
                  <a:lnTo>
                    <a:pt x="71" y="234"/>
                  </a:lnTo>
                  <a:lnTo>
                    <a:pt x="61" y="227"/>
                  </a:lnTo>
                  <a:lnTo>
                    <a:pt x="50" y="220"/>
                  </a:lnTo>
                  <a:lnTo>
                    <a:pt x="41" y="212"/>
                  </a:lnTo>
                  <a:lnTo>
                    <a:pt x="33" y="203"/>
                  </a:lnTo>
                  <a:lnTo>
                    <a:pt x="25" y="193"/>
                  </a:lnTo>
                  <a:lnTo>
                    <a:pt x="18" y="183"/>
                  </a:lnTo>
                  <a:lnTo>
                    <a:pt x="12" y="171"/>
                  </a:lnTo>
                  <a:lnTo>
                    <a:pt x="7" y="160"/>
                  </a:lnTo>
                  <a:lnTo>
                    <a:pt x="4" y="149"/>
                  </a:lnTo>
                  <a:lnTo>
                    <a:pt x="1" y="136"/>
                  </a:lnTo>
                  <a:lnTo>
                    <a:pt x="0" y="124"/>
                  </a:lnTo>
                  <a:lnTo>
                    <a:pt x="1" y="100"/>
                  </a:lnTo>
                  <a:lnTo>
                    <a:pt x="7" y="76"/>
                  </a:lnTo>
                  <a:lnTo>
                    <a:pt x="17" y="55"/>
                  </a:lnTo>
                  <a:lnTo>
                    <a:pt x="32" y="37"/>
                  </a:lnTo>
                  <a:lnTo>
                    <a:pt x="40" y="28"/>
                  </a:lnTo>
                  <a:lnTo>
                    <a:pt x="49" y="21"/>
                  </a:lnTo>
                  <a:lnTo>
                    <a:pt x="60" y="14"/>
                  </a:lnTo>
                  <a:lnTo>
                    <a:pt x="70" y="10"/>
                  </a:lnTo>
                  <a:lnTo>
                    <a:pt x="82" y="6"/>
                  </a:lnTo>
                  <a:lnTo>
                    <a:pt x="92" y="3"/>
                  </a:lnTo>
                  <a:lnTo>
                    <a:pt x="105" y="2"/>
                  </a:lnTo>
                  <a:lnTo>
                    <a:pt x="117" y="0"/>
                  </a:lnTo>
                  <a:lnTo>
                    <a:pt x="129" y="2"/>
                  </a:lnTo>
                  <a:lnTo>
                    <a:pt x="142" y="3"/>
                  </a:lnTo>
                  <a:lnTo>
                    <a:pt x="153" y="6"/>
                  </a:lnTo>
                  <a:lnTo>
                    <a:pt x="165" y="10"/>
                  </a:lnTo>
                  <a:lnTo>
                    <a:pt x="175" y="14"/>
                  </a:lnTo>
                  <a:lnTo>
                    <a:pt x="187" y="21"/>
                  </a:lnTo>
                  <a:lnTo>
                    <a:pt x="198" y="28"/>
                  </a:lnTo>
                  <a:lnTo>
                    <a:pt x="207" y="37"/>
                  </a:lnTo>
                  <a:lnTo>
                    <a:pt x="215" y="46"/>
                  </a:lnTo>
                  <a:lnTo>
                    <a:pt x="223" y="55"/>
                  </a:lnTo>
                  <a:lnTo>
                    <a:pt x="230" y="66"/>
                  </a:lnTo>
                  <a:lnTo>
                    <a:pt x="236" y="76"/>
                  </a:lnTo>
                  <a:lnTo>
                    <a:pt x="241" y="88"/>
                  </a:lnTo>
                  <a:lnTo>
                    <a:pt x="244" y="100"/>
                  </a:lnTo>
                  <a:lnTo>
                    <a:pt x="247" y="113"/>
                  </a:lnTo>
                  <a:lnTo>
                    <a:pt x="248" y="124"/>
                  </a:lnTo>
                  <a:lnTo>
                    <a:pt x="247" y="149"/>
                  </a:lnTo>
                  <a:lnTo>
                    <a:pt x="241" y="172"/>
                  </a:lnTo>
                  <a:lnTo>
                    <a:pt x="230" y="193"/>
                  </a:lnTo>
                  <a:lnTo>
                    <a:pt x="216" y="212"/>
                  </a:lnTo>
                  <a:lnTo>
                    <a:pt x="199" y="227"/>
                  </a:lnTo>
                  <a:lnTo>
                    <a:pt x="179" y="239"/>
                  </a:lnTo>
                  <a:lnTo>
                    <a:pt x="156" y="246"/>
                  </a:lnTo>
                  <a:lnTo>
                    <a:pt x="131" y="2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89" name="Freeform 61"/>
            <p:cNvSpPr>
              <a:spLocks/>
            </p:cNvSpPr>
            <p:nvPr/>
          </p:nvSpPr>
          <p:spPr bwMode="auto">
            <a:xfrm>
              <a:off x="3647" y="2520"/>
              <a:ext cx="308" cy="310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3"/>
                </a:cxn>
                <a:cxn ang="0">
                  <a:pos x="87" y="13"/>
                </a:cxn>
                <a:cxn ang="0">
                  <a:pos x="62" y="27"/>
                </a:cxn>
                <a:cxn ang="0">
                  <a:pos x="39" y="45"/>
                </a:cxn>
                <a:cxn ang="0">
                  <a:pos x="22" y="69"/>
                </a:cxn>
                <a:cxn ang="0">
                  <a:pos x="9" y="95"/>
                </a:cxn>
                <a:cxn ang="0">
                  <a:pos x="1" y="124"/>
                </a:cxn>
                <a:cxn ang="0">
                  <a:pos x="0" y="155"/>
                </a:cxn>
                <a:cxn ang="0">
                  <a:pos x="1" y="171"/>
                </a:cxn>
                <a:cxn ang="0">
                  <a:pos x="4" y="186"/>
                </a:cxn>
                <a:cxn ang="0">
                  <a:pos x="9" y="200"/>
                </a:cxn>
                <a:cxn ang="0">
                  <a:pos x="15" y="214"/>
                </a:cxn>
                <a:cxn ang="0">
                  <a:pos x="22" y="228"/>
                </a:cxn>
                <a:cxn ang="0">
                  <a:pos x="30" y="241"/>
                </a:cxn>
                <a:cxn ang="0">
                  <a:pos x="41" y="252"/>
                </a:cxn>
                <a:cxn ang="0">
                  <a:pos x="51" y="264"/>
                </a:cxn>
                <a:cxn ang="0">
                  <a:pos x="63" y="275"/>
                </a:cxn>
                <a:cxn ang="0">
                  <a:pos x="76" y="284"/>
                </a:cxn>
                <a:cxn ang="0">
                  <a:pos x="90" y="291"/>
                </a:cxn>
                <a:cxn ang="0">
                  <a:pos x="104" y="298"/>
                </a:cxn>
                <a:cxn ang="0">
                  <a:pos x="118" y="303"/>
                </a:cxn>
                <a:cxn ang="0">
                  <a:pos x="133" y="306"/>
                </a:cxn>
                <a:cxn ang="0">
                  <a:pos x="147" y="308"/>
                </a:cxn>
                <a:cxn ang="0">
                  <a:pos x="162" y="310"/>
                </a:cxn>
                <a:cxn ang="0">
                  <a:pos x="177" y="308"/>
                </a:cxn>
                <a:cxn ang="0">
                  <a:pos x="193" y="306"/>
                </a:cxn>
                <a:cxn ang="0">
                  <a:pos x="208" y="303"/>
                </a:cxn>
                <a:cxn ang="0">
                  <a:pos x="222" y="298"/>
                </a:cxn>
                <a:cxn ang="0">
                  <a:pos x="235" y="291"/>
                </a:cxn>
                <a:cxn ang="0">
                  <a:pos x="248" y="284"/>
                </a:cxn>
                <a:cxn ang="0">
                  <a:pos x="259" y="275"/>
                </a:cxn>
                <a:cxn ang="0">
                  <a:pos x="270" y="264"/>
                </a:cxn>
                <a:cxn ang="0">
                  <a:pos x="279" y="252"/>
                </a:cxn>
                <a:cxn ang="0">
                  <a:pos x="287" y="241"/>
                </a:cxn>
                <a:cxn ang="0">
                  <a:pos x="294" y="228"/>
                </a:cxn>
                <a:cxn ang="0">
                  <a:pos x="300" y="214"/>
                </a:cxn>
                <a:cxn ang="0">
                  <a:pos x="305" y="200"/>
                </a:cxn>
                <a:cxn ang="0">
                  <a:pos x="307" y="186"/>
                </a:cxn>
                <a:cxn ang="0">
                  <a:pos x="308" y="171"/>
                </a:cxn>
                <a:cxn ang="0">
                  <a:pos x="308" y="155"/>
                </a:cxn>
                <a:cxn ang="0">
                  <a:pos x="307" y="140"/>
                </a:cxn>
                <a:cxn ang="0">
                  <a:pos x="304" y="125"/>
                </a:cxn>
                <a:cxn ang="0">
                  <a:pos x="299" y="110"/>
                </a:cxn>
                <a:cxn ang="0">
                  <a:pos x="293" y="96"/>
                </a:cxn>
                <a:cxn ang="0">
                  <a:pos x="286" y="82"/>
                </a:cxn>
                <a:cxn ang="0">
                  <a:pos x="278" y="69"/>
                </a:cxn>
                <a:cxn ang="0">
                  <a:pos x="269" y="57"/>
                </a:cxn>
                <a:cxn ang="0">
                  <a:pos x="257" y="45"/>
                </a:cxn>
                <a:cxn ang="0">
                  <a:pos x="245" y="35"/>
                </a:cxn>
                <a:cxn ang="0">
                  <a:pos x="232" y="26"/>
                </a:cxn>
                <a:cxn ang="0">
                  <a:pos x="219" y="19"/>
                </a:cxn>
                <a:cxn ang="0">
                  <a:pos x="205" y="12"/>
                </a:cxn>
                <a:cxn ang="0">
                  <a:pos x="191" y="7"/>
                </a:cxn>
                <a:cxn ang="0">
                  <a:pos x="176" y="3"/>
                </a:cxn>
                <a:cxn ang="0">
                  <a:pos x="161" y="1"/>
                </a:cxn>
                <a:cxn ang="0">
                  <a:pos x="146" y="0"/>
                </a:cxn>
              </a:cxnLst>
              <a:rect l="0" t="0" r="r" b="b"/>
              <a:pathLst>
                <a:path w="308" h="310">
                  <a:moveTo>
                    <a:pt x="146" y="0"/>
                  </a:moveTo>
                  <a:lnTo>
                    <a:pt x="115" y="3"/>
                  </a:lnTo>
                  <a:lnTo>
                    <a:pt x="87" y="13"/>
                  </a:lnTo>
                  <a:lnTo>
                    <a:pt x="62" y="27"/>
                  </a:lnTo>
                  <a:lnTo>
                    <a:pt x="39" y="45"/>
                  </a:lnTo>
                  <a:lnTo>
                    <a:pt x="22" y="69"/>
                  </a:lnTo>
                  <a:lnTo>
                    <a:pt x="9" y="95"/>
                  </a:lnTo>
                  <a:lnTo>
                    <a:pt x="1" y="124"/>
                  </a:lnTo>
                  <a:lnTo>
                    <a:pt x="0" y="155"/>
                  </a:lnTo>
                  <a:lnTo>
                    <a:pt x="1" y="171"/>
                  </a:lnTo>
                  <a:lnTo>
                    <a:pt x="4" y="186"/>
                  </a:lnTo>
                  <a:lnTo>
                    <a:pt x="9" y="200"/>
                  </a:lnTo>
                  <a:lnTo>
                    <a:pt x="15" y="214"/>
                  </a:lnTo>
                  <a:lnTo>
                    <a:pt x="22" y="228"/>
                  </a:lnTo>
                  <a:lnTo>
                    <a:pt x="30" y="241"/>
                  </a:lnTo>
                  <a:lnTo>
                    <a:pt x="41" y="252"/>
                  </a:lnTo>
                  <a:lnTo>
                    <a:pt x="51" y="264"/>
                  </a:lnTo>
                  <a:lnTo>
                    <a:pt x="63" y="275"/>
                  </a:lnTo>
                  <a:lnTo>
                    <a:pt x="76" y="284"/>
                  </a:lnTo>
                  <a:lnTo>
                    <a:pt x="90" y="291"/>
                  </a:lnTo>
                  <a:lnTo>
                    <a:pt x="104" y="298"/>
                  </a:lnTo>
                  <a:lnTo>
                    <a:pt x="118" y="303"/>
                  </a:lnTo>
                  <a:lnTo>
                    <a:pt x="133" y="306"/>
                  </a:lnTo>
                  <a:lnTo>
                    <a:pt x="147" y="308"/>
                  </a:lnTo>
                  <a:lnTo>
                    <a:pt x="162" y="310"/>
                  </a:lnTo>
                  <a:lnTo>
                    <a:pt x="177" y="308"/>
                  </a:lnTo>
                  <a:lnTo>
                    <a:pt x="193" y="306"/>
                  </a:lnTo>
                  <a:lnTo>
                    <a:pt x="208" y="303"/>
                  </a:lnTo>
                  <a:lnTo>
                    <a:pt x="222" y="298"/>
                  </a:lnTo>
                  <a:lnTo>
                    <a:pt x="235" y="291"/>
                  </a:lnTo>
                  <a:lnTo>
                    <a:pt x="248" y="284"/>
                  </a:lnTo>
                  <a:lnTo>
                    <a:pt x="259" y="275"/>
                  </a:lnTo>
                  <a:lnTo>
                    <a:pt x="270" y="264"/>
                  </a:lnTo>
                  <a:lnTo>
                    <a:pt x="279" y="252"/>
                  </a:lnTo>
                  <a:lnTo>
                    <a:pt x="287" y="241"/>
                  </a:lnTo>
                  <a:lnTo>
                    <a:pt x="294" y="228"/>
                  </a:lnTo>
                  <a:lnTo>
                    <a:pt x="300" y="214"/>
                  </a:lnTo>
                  <a:lnTo>
                    <a:pt x="305" y="200"/>
                  </a:lnTo>
                  <a:lnTo>
                    <a:pt x="307" y="186"/>
                  </a:lnTo>
                  <a:lnTo>
                    <a:pt x="308" y="171"/>
                  </a:lnTo>
                  <a:lnTo>
                    <a:pt x="308" y="155"/>
                  </a:lnTo>
                  <a:lnTo>
                    <a:pt x="307" y="140"/>
                  </a:lnTo>
                  <a:lnTo>
                    <a:pt x="304" y="125"/>
                  </a:lnTo>
                  <a:lnTo>
                    <a:pt x="299" y="110"/>
                  </a:lnTo>
                  <a:lnTo>
                    <a:pt x="293" y="96"/>
                  </a:lnTo>
                  <a:lnTo>
                    <a:pt x="286" y="82"/>
                  </a:lnTo>
                  <a:lnTo>
                    <a:pt x="278" y="69"/>
                  </a:lnTo>
                  <a:lnTo>
                    <a:pt x="269" y="57"/>
                  </a:lnTo>
                  <a:lnTo>
                    <a:pt x="257" y="45"/>
                  </a:lnTo>
                  <a:lnTo>
                    <a:pt x="245" y="35"/>
                  </a:lnTo>
                  <a:lnTo>
                    <a:pt x="232" y="26"/>
                  </a:lnTo>
                  <a:lnTo>
                    <a:pt x="219" y="19"/>
                  </a:lnTo>
                  <a:lnTo>
                    <a:pt x="205" y="12"/>
                  </a:lnTo>
                  <a:lnTo>
                    <a:pt x="191" y="7"/>
                  </a:lnTo>
                  <a:lnTo>
                    <a:pt x="176" y="3"/>
                  </a:lnTo>
                  <a:lnTo>
                    <a:pt x="161" y="1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90" name="Freeform 62"/>
            <p:cNvSpPr>
              <a:spLocks/>
            </p:cNvSpPr>
            <p:nvPr/>
          </p:nvSpPr>
          <p:spPr bwMode="auto">
            <a:xfrm>
              <a:off x="3678" y="2551"/>
              <a:ext cx="247" cy="247"/>
            </a:xfrm>
            <a:custGeom>
              <a:avLst/>
              <a:gdLst/>
              <a:ahLst/>
              <a:cxnLst>
                <a:cxn ang="0">
                  <a:pos x="130" y="247"/>
                </a:cxn>
                <a:cxn ang="0">
                  <a:pos x="118" y="246"/>
                </a:cxn>
                <a:cxn ang="0">
                  <a:pos x="106" y="245"/>
                </a:cxn>
                <a:cxn ang="0">
                  <a:pos x="94" y="241"/>
                </a:cxn>
                <a:cxn ang="0">
                  <a:pos x="82" y="238"/>
                </a:cxn>
                <a:cxn ang="0">
                  <a:pos x="72" y="233"/>
                </a:cxn>
                <a:cxn ang="0">
                  <a:pos x="61" y="226"/>
                </a:cxn>
                <a:cxn ang="0">
                  <a:pos x="51" y="219"/>
                </a:cxn>
                <a:cxn ang="0">
                  <a:pos x="41" y="211"/>
                </a:cxn>
                <a:cxn ang="0">
                  <a:pos x="33" y="201"/>
                </a:cxn>
                <a:cxn ang="0">
                  <a:pos x="25" y="192"/>
                </a:cxn>
                <a:cxn ang="0">
                  <a:pos x="18" y="182"/>
                </a:cxn>
                <a:cxn ang="0">
                  <a:pos x="12" y="171"/>
                </a:cxn>
                <a:cxn ang="0">
                  <a:pos x="7" y="159"/>
                </a:cxn>
                <a:cxn ang="0">
                  <a:pos x="4" y="149"/>
                </a:cxn>
                <a:cxn ang="0">
                  <a:pos x="1" y="136"/>
                </a:cxn>
                <a:cxn ang="0">
                  <a:pos x="0" y="124"/>
                </a:cxn>
                <a:cxn ang="0">
                  <a:pos x="1" y="100"/>
                </a:cxn>
                <a:cxn ang="0">
                  <a:pos x="7" y="76"/>
                </a:cxn>
                <a:cxn ang="0">
                  <a:pos x="18" y="55"/>
                </a:cxn>
                <a:cxn ang="0">
                  <a:pos x="32" y="37"/>
                </a:cxn>
                <a:cxn ang="0">
                  <a:pos x="40" y="28"/>
                </a:cxn>
                <a:cxn ang="0">
                  <a:pos x="49" y="21"/>
                </a:cxn>
                <a:cxn ang="0">
                  <a:pos x="60" y="14"/>
                </a:cxn>
                <a:cxn ang="0">
                  <a:pos x="70" y="10"/>
                </a:cxn>
                <a:cxn ang="0">
                  <a:pos x="81" y="6"/>
                </a:cxn>
                <a:cxn ang="0">
                  <a:pos x="93" y="3"/>
                </a:cxn>
                <a:cxn ang="0">
                  <a:pos x="104" y="2"/>
                </a:cxn>
                <a:cxn ang="0">
                  <a:pos x="116" y="0"/>
                </a:cxn>
                <a:cxn ang="0">
                  <a:pos x="128" y="2"/>
                </a:cxn>
                <a:cxn ang="0">
                  <a:pos x="141" y="3"/>
                </a:cxn>
                <a:cxn ang="0">
                  <a:pos x="152" y="6"/>
                </a:cxn>
                <a:cxn ang="0">
                  <a:pos x="164" y="10"/>
                </a:cxn>
                <a:cxn ang="0">
                  <a:pos x="176" y="14"/>
                </a:cxn>
                <a:cxn ang="0">
                  <a:pos x="186" y="21"/>
                </a:cxn>
                <a:cxn ang="0">
                  <a:pos x="197" y="28"/>
                </a:cxn>
                <a:cxn ang="0">
                  <a:pos x="206" y="37"/>
                </a:cxn>
                <a:cxn ang="0">
                  <a:pos x="214" y="46"/>
                </a:cxn>
                <a:cxn ang="0">
                  <a:pos x="222" y="55"/>
                </a:cxn>
                <a:cxn ang="0">
                  <a:pos x="229" y="66"/>
                </a:cxn>
                <a:cxn ang="0">
                  <a:pos x="235" y="76"/>
                </a:cxn>
                <a:cxn ang="0">
                  <a:pos x="240" y="88"/>
                </a:cxn>
                <a:cxn ang="0">
                  <a:pos x="243" y="100"/>
                </a:cxn>
                <a:cxn ang="0">
                  <a:pos x="246" y="111"/>
                </a:cxn>
                <a:cxn ang="0">
                  <a:pos x="247" y="124"/>
                </a:cxn>
                <a:cxn ang="0">
                  <a:pos x="246" y="149"/>
                </a:cxn>
                <a:cxn ang="0">
                  <a:pos x="240" y="172"/>
                </a:cxn>
                <a:cxn ang="0">
                  <a:pos x="229" y="193"/>
                </a:cxn>
                <a:cxn ang="0">
                  <a:pos x="215" y="211"/>
                </a:cxn>
                <a:cxn ang="0">
                  <a:pos x="198" y="226"/>
                </a:cxn>
                <a:cxn ang="0">
                  <a:pos x="178" y="238"/>
                </a:cxn>
                <a:cxn ang="0">
                  <a:pos x="155" y="245"/>
                </a:cxn>
                <a:cxn ang="0">
                  <a:pos x="130" y="247"/>
                </a:cxn>
              </a:cxnLst>
              <a:rect l="0" t="0" r="r" b="b"/>
              <a:pathLst>
                <a:path w="247" h="247">
                  <a:moveTo>
                    <a:pt x="130" y="247"/>
                  </a:moveTo>
                  <a:lnTo>
                    <a:pt x="118" y="246"/>
                  </a:lnTo>
                  <a:lnTo>
                    <a:pt x="106" y="245"/>
                  </a:lnTo>
                  <a:lnTo>
                    <a:pt x="94" y="241"/>
                  </a:lnTo>
                  <a:lnTo>
                    <a:pt x="82" y="238"/>
                  </a:lnTo>
                  <a:lnTo>
                    <a:pt x="72" y="233"/>
                  </a:lnTo>
                  <a:lnTo>
                    <a:pt x="61" y="226"/>
                  </a:lnTo>
                  <a:lnTo>
                    <a:pt x="51" y="219"/>
                  </a:lnTo>
                  <a:lnTo>
                    <a:pt x="41" y="211"/>
                  </a:lnTo>
                  <a:lnTo>
                    <a:pt x="33" y="201"/>
                  </a:lnTo>
                  <a:lnTo>
                    <a:pt x="25" y="192"/>
                  </a:lnTo>
                  <a:lnTo>
                    <a:pt x="18" y="182"/>
                  </a:lnTo>
                  <a:lnTo>
                    <a:pt x="12" y="171"/>
                  </a:lnTo>
                  <a:lnTo>
                    <a:pt x="7" y="159"/>
                  </a:lnTo>
                  <a:lnTo>
                    <a:pt x="4" y="149"/>
                  </a:lnTo>
                  <a:lnTo>
                    <a:pt x="1" y="136"/>
                  </a:lnTo>
                  <a:lnTo>
                    <a:pt x="0" y="124"/>
                  </a:lnTo>
                  <a:lnTo>
                    <a:pt x="1" y="100"/>
                  </a:lnTo>
                  <a:lnTo>
                    <a:pt x="7" y="76"/>
                  </a:lnTo>
                  <a:lnTo>
                    <a:pt x="18" y="55"/>
                  </a:lnTo>
                  <a:lnTo>
                    <a:pt x="32" y="37"/>
                  </a:lnTo>
                  <a:lnTo>
                    <a:pt x="40" y="28"/>
                  </a:lnTo>
                  <a:lnTo>
                    <a:pt x="49" y="21"/>
                  </a:lnTo>
                  <a:lnTo>
                    <a:pt x="60" y="14"/>
                  </a:lnTo>
                  <a:lnTo>
                    <a:pt x="70" y="10"/>
                  </a:lnTo>
                  <a:lnTo>
                    <a:pt x="81" y="6"/>
                  </a:lnTo>
                  <a:lnTo>
                    <a:pt x="93" y="3"/>
                  </a:lnTo>
                  <a:lnTo>
                    <a:pt x="104" y="2"/>
                  </a:lnTo>
                  <a:lnTo>
                    <a:pt x="116" y="0"/>
                  </a:lnTo>
                  <a:lnTo>
                    <a:pt x="128" y="2"/>
                  </a:lnTo>
                  <a:lnTo>
                    <a:pt x="141" y="3"/>
                  </a:lnTo>
                  <a:lnTo>
                    <a:pt x="152" y="6"/>
                  </a:lnTo>
                  <a:lnTo>
                    <a:pt x="164" y="10"/>
                  </a:lnTo>
                  <a:lnTo>
                    <a:pt x="176" y="14"/>
                  </a:lnTo>
                  <a:lnTo>
                    <a:pt x="186" y="21"/>
                  </a:lnTo>
                  <a:lnTo>
                    <a:pt x="197" y="28"/>
                  </a:lnTo>
                  <a:lnTo>
                    <a:pt x="206" y="37"/>
                  </a:lnTo>
                  <a:lnTo>
                    <a:pt x="214" y="46"/>
                  </a:lnTo>
                  <a:lnTo>
                    <a:pt x="222" y="55"/>
                  </a:lnTo>
                  <a:lnTo>
                    <a:pt x="229" y="66"/>
                  </a:lnTo>
                  <a:lnTo>
                    <a:pt x="235" y="76"/>
                  </a:lnTo>
                  <a:lnTo>
                    <a:pt x="240" y="88"/>
                  </a:lnTo>
                  <a:lnTo>
                    <a:pt x="243" y="100"/>
                  </a:lnTo>
                  <a:lnTo>
                    <a:pt x="246" y="111"/>
                  </a:lnTo>
                  <a:lnTo>
                    <a:pt x="247" y="124"/>
                  </a:lnTo>
                  <a:lnTo>
                    <a:pt x="246" y="149"/>
                  </a:lnTo>
                  <a:lnTo>
                    <a:pt x="240" y="172"/>
                  </a:lnTo>
                  <a:lnTo>
                    <a:pt x="229" y="193"/>
                  </a:lnTo>
                  <a:lnTo>
                    <a:pt x="215" y="211"/>
                  </a:lnTo>
                  <a:lnTo>
                    <a:pt x="198" y="226"/>
                  </a:lnTo>
                  <a:lnTo>
                    <a:pt x="178" y="238"/>
                  </a:lnTo>
                  <a:lnTo>
                    <a:pt x="155" y="245"/>
                  </a:lnTo>
                  <a:lnTo>
                    <a:pt x="130" y="2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91" name="Freeform 63"/>
            <p:cNvSpPr>
              <a:spLocks/>
            </p:cNvSpPr>
            <p:nvPr/>
          </p:nvSpPr>
          <p:spPr bwMode="auto">
            <a:xfrm>
              <a:off x="3729" y="2581"/>
              <a:ext cx="119" cy="183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84"/>
                </a:cxn>
                <a:cxn ang="0">
                  <a:pos x="49" y="79"/>
                </a:cxn>
                <a:cxn ang="0">
                  <a:pos x="52" y="181"/>
                </a:cxn>
                <a:cxn ang="0">
                  <a:pos x="119" y="183"/>
                </a:cxn>
                <a:cxn ang="0">
                  <a:pos x="109" y="0"/>
                </a:cxn>
                <a:cxn ang="0">
                  <a:pos x="39" y="0"/>
                </a:cxn>
                <a:cxn ang="0">
                  <a:pos x="37" y="3"/>
                </a:cxn>
                <a:cxn ang="0">
                  <a:pos x="30" y="13"/>
                </a:cxn>
                <a:cxn ang="0">
                  <a:pos x="22" y="22"/>
                </a:cxn>
                <a:cxn ang="0">
                  <a:pos x="14" y="29"/>
                </a:cxn>
              </a:cxnLst>
              <a:rect l="0" t="0" r="r" b="b"/>
              <a:pathLst>
                <a:path w="119" h="183">
                  <a:moveTo>
                    <a:pt x="14" y="29"/>
                  </a:moveTo>
                  <a:lnTo>
                    <a:pt x="7" y="32"/>
                  </a:lnTo>
                  <a:lnTo>
                    <a:pt x="2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84"/>
                  </a:lnTo>
                  <a:lnTo>
                    <a:pt x="49" y="79"/>
                  </a:lnTo>
                  <a:lnTo>
                    <a:pt x="52" y="181"/>
                  </a:lnTo>
                  <a:lnTo>
                    <a:pt x="119" y="183"/>
                  </a:lnTo>
                  <a:lnTo>
                    <a:pt x="109" y="0"/>
                  </a:lnTo>
                  <a:lnTo>
                    <a:pt x="39" y="0"/>
                  </a:lnTo>
                  <a:lnTo>
                    <a:pt x="37" y="3"/>
                  </a:lnTo>
                  <a:lnTo>
                    <a:pt x="30" y="13"/>
                  </a:lnTo>
                  <a:lnTo>
                    <a:pt x="22" y="22"/>
                  </a:lnTo>
                  <a:lnTo>
                    <a:pt x="14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92" name="Freeform 64"/>
            <p:cNvSpPr>
              <a:spLocks/>
            </p:cNvSpPr>
            <p:nvPr/>
          </p:nvSpPr>
          <p:spPr bwMode="auto">
            <a:xfrm>
              <a:off x="3897" y="1944"/>
              <a:ext cx="137" cy="13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0" y="1"/>
                </a:cxn>
                <a:cxn ang="0">
                  <a:pos x="38" y="6"/>
                </a:cxn>
                <a:cxn ang="0">
                  <a:pos x="27" y="11"/>
                </a:cxn>
                <a:cxn ang="0">
                  <a:pos x="17" y="20"/>
                </a:cxn>
                <a:cxn ang="0">
                  <a:pos x="9" y="30"/>
                </a:cxn>
                <a:cxn ang="0">
                  <a:pos x="3" y="42"/>
                </a:cxn>
                <a:cxn ang="0">
                  <a:pos x="0" y="55"/>
                </a:cxn>
                <a:cxn ang="0">
                  <a:pos x="0" y="69"/>
                </a:cxn>
                <a:cxn ang="0">
                  <a:pos x="2" y="83"/>
                </a:cxn>
                <a:cxn ang="0">
                  <a:pos x="7" y="94"/>
                </a:cxn>
                <a:cxn ang="0">
                  <a:pos x="14" y="106"/>
                </a:cxn>
                <a:cxn ang="0">
                  <a:pos x="22" y="117"/>
                </a:cxn>
                <a:cxn ang="0">
                  <a:pos x="28" y="121"/>
                </a:cxn>
                <a:cxn ang="0">
                  <a:pos x="34" y="125"/>
                </a:cxn>
                <a:cxn ang="0">
                  <a:pos x="40" y="129"/>
                </a:cxn>
                <a:cxn ang="0">
                  <a:pos x="45" y="132"/>
                </a:cxn>
                <a:cxn ang="0">
                  <a:pos x="52" y="134"/>
                </a:cxn>
                <a:cxn ang="0">
                  <a:pos x="58" y="136"/>
                </a:cxn>
                <a:cxn ang="0">
                  <a:pos x="65" y="138"/>
                </a:cxn>
                <a:cxn ang="0">
                  <a:pos x="72" y="138"/>
                </a:cxn>
                <a:cxn ang="0">
                  <a:pos x="79" y="138"/>
                </a:cxn>
                <a:cxn ang="0">
                  <a:pos x="85" y="136"/>
                </a:cxn>
                <a:cxn ang="0">
                  <a:pos x="92" y="134"/>
                </a:cxn>
                <a:cxn ang="0">
                  <a:pos x="98" y="132"/>
                </a:cxn>
                <a:cxn ang="0">
                  <a:pos x="104" y="129"/>
                </a:cxn>
                <a:cxn ang="0">
                  <a:pos x="110" y="125"/>
                </a:cxn>
                <a:cxn ang="0">
                  <a:pos x="114" y="121"/>
                </a:cxn>
                <a:cxn ang="0">
                  <a:pos x="119" y="117"/>
                </a:cxn>
                <a:cxn ang="0">
                  <a:pos x="127" y="106"/>
                </a:cxn>
                <a:cxn ang="0">
                  <a:pos x="133" y="94"/>
                </a:cxn>
                <a:cxn ang="0">
                  <a:pos x="137" y="83"/>
                </a:cxn>
                <a:cxn ang="0">
                  <a:pos x="137" y="69"/>
                </a:cxn>
                <a:cxn ang="0">
                  <a:pos x="134" y="55"/>
                </a:cxn>
                <a:cxn ang="0">
                  <a:pos x="131" y="42"/>
                </a:cxn>
                <a:cxn ang="0">
                  <a:pos x="124" y="30"/>
                </a:cxn>
                <a:cxn ang="0">
                  <a:pos x="114" y="20"/>
                </a:cxn>
                <a:cxn ang="0">
                  <a:pos x="109" y="15"/>
                </a:cxn>
                <a:cxn ang="0">
                  <a:pos x="103" y="11"/>
                </a:cxn>
                <a:cxn ang="0">
                  <a:pos x="97" y="8"/>
                </a:cxn>
                <a:cxn ang="0">
                  <a:pos x="91" y="4"/>
                </a:cxn>
                <a:cxn ang="0">
                  <a:pos x="84" y="2"/>
                </a:cxn>
                <a:cxn ang="0">
                  <a:pos x="78" y="1"/>
                </a:cxn>
                <a:cxn ang="0">
                  <a:pos x="71" y="0"/>
                </a:cxn>
                <a:cxn ang="0">
                  <a:pos x="64" y="0"/>
                </a:cxn>
              </a:cxnLst>
              <a:rect l="0" t="0" r="r" b="b"/>
              <a:pathLst>
                <a:path w="137" h="138">
                  <a:moveTo>
                    <a:pt x="64" y="0"/>
                  </a:moveTo>
                  <a:lnTo>
                    <a:pt x="50" y="1"/>
                  </a:lnTo>
                  <a:lnTo>
                    <a:pt x="38" y="6"/>
                  </a:lnTo>
                  <a:lnTo>
                    <a:pt x="27" y="11"/>
                  </a:lnTo>
                  <a:lnTo>
                    <a:pt x="17" y="20"/>
                  </a:lnTo>
                  <a:lnTo>
                    <a:pt x="9" y="30"/>
                  </a:lnTo>
                  <a:lnTo>
                    <a:pt x="3" y="42"/>
                  </a:lnTo>
                  <a:lnTo>
                    <a:pt x="0" y="55"/>
                  </a:lnTo>
                  <a:lnTo>
                    <a:pt x="0" y="69"/>
                  </a:lnTo>
                  <a:lnTo>
                    <a:pt x="2" y="83"/>
                  </a:lnTo>
                  <a:lnTo>
                    <a:pt x="7" y="94"/>
                  </a:lnTo>
                  <a:lnTo>
                    <a:pt x="14" y="106"/>
                  </a:lnTo>
                  <a:lnTo>
                    <a:pt x="22" y="117"/>
                  </a:lnTo>
                  <a:lnTo>
                    <a:pt x="28" y="121"/>
                  </a:lnTo>
                  <a:lnTo>
                    <a:pt x="34" y="125"/>
                  </a:lnTo>
                  <a:lnTo>
                    <a:pt x="40" y="129"/>
                  </a:lnTo>
                  <a:lnTo>
                    <a:pt x="45" y="132"/>
                  </a:lnTo>
                  <a:lnTo>
                    <a:pt x="52" y="134"/>
                  </a:lnTo>
                  <a:lnTo>
                    <a:pt x="58" y="136"/>
                  </a:lnTo>
                  <a:lnTo>
                    <a:pt x="65" y="138"/>
                  </a:lnTo>
                  <a:lnTo>
                    <a:pt x="72" y="138"/>
                  </a:lnTo>
                  <a:lnTo>
                    <a:pt x="79" y="138"/>
                  </a:lnTo>
                  <a:lnTo>
                    <a:pt x="85" y="136"/>
                  </a:lnTo>
                  <a:lnTo>
                    <a:pt x="92" y="134"/>
                  </a:lnTo>
                  <a:lnTo>
                    <a:pt x="98" y="132"/>
                  </a:lnTo>
                  <a:lnTo>
                    <a:pt x="104" y="129"/>
                  </a:lnTo>
                  <a:lnTo>
                    <a:pt x="110" y="125"/>
                  </a:lnTo>
                  <a:lnTo>
                    <a:pt x="114" y="121"/>
                  </a:lnTo>
                  <a:lnTo>
                    <a:pt x="119" y="117"/>
                  </a:lnTo>
                  <a:lnTo>
                    <a:pt x="127" y="106"/>
                  </a:lnTo>
                  <a:lnTo>
                    <a:pt x="133" y="94"/>
                  </a:lnTo>
                  <a:lnTo>
                    <a:pt x="137" y="83"/>
                  </a:lnTo>
                  <a:lnTo>
                    <a:pt x="137" y="69"/>
                  </a:lnTo>
                  <a:lnTo>
                    <a:pt x="134" y="55"/>
                  </a:lnTo>
                  <a:lnTo>
                    <a:pt x="131" y="42"/>
                  </a:lnTo>
                  <a:lnTo>
                    <a:pt x="124" y="30"/>
                  </a:lnTo>
                  <a:lnTo>
                    <a:pt x="114" y="20"/>
                  </a:lnTo>
                  <a:lnTo>
                    <a:pt x="109" y="15"/>
                  </a:lnTo>
                  <a:lnTo>
                    <a:pt x="103" y="11"/>
                  </a:lnTo>
                  <a:lnTo>
                    <a:pt x="97" y="8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8" y="1"/>
                  </a:lnTo>
                  <a:lnTo>
                    <a:pt x="7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93" name="Freeform 65"/>
            <p:cNvSpPr>
              <a:spLocks/>
            </p:cNvSpPr>
            <p:nvPr/>
          </p:nvSpPr>
          <p:spPr bwMode="auto">
            <a:xfrm>
              <a:off x="3911" y="1958"/>
              <a:ext cx="109" cy="110"/>
            </a:xfrm>
            <a:custGeom>
              <a:avLst/>
              <a:gdLst/>
              <a:ahLst/>
              <a:cxnLst>
                <a:cxn ang="0">
                  <a:pos x="57" y="110"/>
                </a:cxn>
                <a:cxn ang="0">
                  <a:pos x="53" y="110"/>
                </a:cxn>
                <a:cxn ang="0">
                  <a:pos x="47" y="108"/>
                </a:cxn>
                <a:cxn ang="0">
                  <a:pos x="42" y="107"/>
                </a:cxn>
                <a:cxn ang="0">
                  <a:pos x="36" y="105"/>
                </a:cxn>
                <a:cxn ang="0">
                  <a:pos x="31" y="103"/>
                </a:cxn>
                <a:cxn ang="0">
                  <a:pos x="27" y="100"/>
                </a:cxn>
                <a:cxn ang="0">
                  <a:pos x="22" y="97"/>
                </a:cxn>
                <a:cxn ang="0">
                  <a:pos x="17" y="93"/>
                </a:cxn>
                <a:cxn ang="0">
                  <a:pos x="10" y="85"/>
                </a:cxn>
                <a:cxn ang="0">
                  <a:pos x="5" y="76"/>
                </a:cxn>
                <a:cxn ang="0">
                  <a:pos x="1" y="65"/>
                </a:cxn>
                <a:cxn ang="0">
                  <a:pos x="0" y="55"/>
                </a:cxn>
                <a:cxn ang="0">
                  <a:pos x="0" y="44"/>
                </a:cxn>
                <a:cxn ang="0">
                  <a:pos x="2" y="34"/>
                </a:cxn>
                <a:cxn ang="0">
                  <a:pos x="7" y="24"/>
                </a:cxn>
                <a:cxn ang="0">
                  <a:pos x="14" y="16"/>
                </a:cxn>
                <a:cxn ang="0">
                  <a:pos x="17" y="13"/>
                </a:cxn>
                <a:cxn ang="0">
                  <a:pos x="22" y="9"/>
                </a:cxn>
                <a:cxn ang="0">
                  <a:pos x="26" y="7"/>
                </a:cxn>
                <a:cxn ang="0">
                  <a:pos x="30" y="4"/>
                </a:cxn>
                <a:cxn ang="0">
                  <a:pos x="35" y="2"/>
                </a:cxn>
                <a:cxn ang="0">
                  <a:pos x="41" y="1"/>
                </a:cxn>
                <a:cxn ang="0">
                  <a:pos x="45" y="0"/>
                </a:cxn>
                <a:cxn ang="0">
                  <a:pos x="51" y="0"/>
                </a:cxn>
                <a:cxn ang="0">
                  <a:pos x="57" y="0"/>
                </a:cxn>
                <a:cxn ang="0">
                  <a:pos x="63" y="1"/>
                </a:cxn>
                <a:cxn ang="0">
                  <a:pos x="68" y="2"/>
                </a:cxn>
                <a:cxn ang="0">
                  <a:pos x="74" y="4"/>
                </a:cxn>
                <a:cxn ang="0">
                  <a:pos x="78" y="7"/>
                </a:cxn>
                <a:cxn ang="0">
                  <a:pos x="83" y="9"/>
                </a:cxn>
                <a:cxn ang="0">
                  <a:pos x="86" y="13"/>
                </a:cxn>
                <a:cxn ang="0">
                  <a:pos x="91" y="16"/>
                </a:cxn>
                <a:cxn ang="0">
                  <a:pos x="98" y="24"/>
                </a:cxn>
                <a:cxn ang="0">
                  <a:pos x="104" y="34"/>
                </a:cxn>
                <a:cxn ang="0">
                  <a:pos x="107" y="44"/>
                </a:cxn>
                <a:cxn ang="0">
                  <a:pos x="109" y="55"/>
                </a:cxn>
                <a:cxn ang="0">
                  <a:pos x="109" y="65"/>
                </a:cxn>
                <a:cxn ang="0">
                  <a:pos x="106" y="76"/>
                </a:cxn>
                <a:cxn ang="0">
                  <a:pos x="102" y="85"/>
                </a:cxn>
                <a:cxn ang="0">
                  <a:pos x="96" y="93"/>
                </a:cxn>
                <a:cxn ang="0">
                  <a:pos x="88" y="100"/>
                </a:cxn>
                <a:cxn ang="0">
                  <a:pos x="78" y="105"/>
                </a:cxn>
                <a:cxn ang="0">
                  <a:pos x="68" y="108"/>
                </a:cxn>
                <a:cxn ang="0">
                  <a:pos x="57" y="110"/>
                </a:cxn>
              </a:cxnLst>
              <a:rect l="0" t="0" r="r" b="b"/>
              <a:pathLst>
                <a:path w="109" h="110">
                  <a:moveTo>
                    <a:pt x="57" y="110"/>
                  </a:moveTo>
                  <a:lnTo>
                    <a:pt x="53" y="110"/>
                  </a:lnTo>
                  <a:lnTo>
                    <a:pt x="47" y="108"/>
                  </a:lnTo>
                  <a:lnTo>
                    <a:pt x="42" y="107"/>
                  </a:lnTo>
                  <a:lnTo>
                    <a:pt x="36" y="105"/>
                  </a:lnTo>
                  <a:lnTo>
                    <a:pt x="31" y="103"/>
                  </a:lnTo>
                  <a:lnTo>
                    <a:pt x="27" y="100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1" y="65"/>
                  </a:lnTo>
                  <a:lnTo>
                    <a:pt x="0" y="55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7" y="24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30" y="4"/>
                  </a:lnTo>
                  <a:lnTo>
                    <a:pt x="35" y="2"/>
                  </a:lnTo>
                  <a:lnTo>
                    <a:pt x="41" y="1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8" y="2"/>
                  </a:lnTo>
                  <a:lnTo>
                    <a:pt x="74" y="4"/>
                  </a:lnTo>
                  <a:lnTo>
                    <a:pt x="78" y="7"/>
                  </a:lnTo>
                  <a:lnTo>
                    <a:pt x="83" y="9"/>
                  </a:lnTo>
                  <a:lnTo>
                    <a:pt x="86" y="13"/>
                  </a:lnTo>
                  <a:lnTo>
                    <a:pt x="91" y="16"/>
                  </a:lnTo>
                  <a:lnTo>
                    <a:pt x="98" y="24"/>
                  </a:lnTo>
                  <a:lnTo>
                    <a:pt x="104" y="34"/>
                  </a:lnTo>
                  <a:lnTo>
                    <a:pt x="107" y="44"/>
                  </a:lnTo>
                  <a:lnTo>
                    <a:pt x="109" y="55"/>
                  </a:lnTo>
                  <a:lnTo>
                    <a:pt x="109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6" y="93"/>
                  </a:lnTo>
                  <a:lnTo>
                    <a:pt x="88" y="100"/>
                  </a:lnTo>
                  <a:lnTo>
                    <a:pt x="78" y="105"/>
                  </a:lnTo>
                  <a:lnTo>
                    <a:pt x="68" y="108"/>
                  </a:lnTo>
                  <a:lnTo>
                    <a:pt x="57" y="1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94" name="Freeform 66"/>
            <p:cNvSpPr>
              <a:spLocks/>
            </p:cNvSpPr>
            <p:nvPr/>
          </p:nvSpPr>
          <p:spPr bwMode="auto">
            <a:xfrm>
              <a:off x="3933" y="1971"/>
              <a:ext cx="53" cy="81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" y="14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37"/>
                </a:cxn>
                <a:cxn ang="0">
                  <a:pos x="21" y="35"/>
                </a:cxn>
                <a:cxn ang="0">
                  <a:pos x="23" y="80"/>
                </a:cxn>
                <a:cxn ang="0">
                  <a:pos x="53" y="81"/>
                </a:cxn>
                <a:cxn ang="0">
                  <a:pos x="49" y="0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5"/>
                </a:cxn>
                <a:cxn ang="0">
                  <a:pos x="9" y="9"/>
                </a:cxn>
                <a:cxn ang="0">
                  <a:pos x="6" y="12"/>
                </a:cxn>
              </a:cxnLst>
              <a:rect l="0" t="0" r="r" b="b"/>
              <a:pathLst>
                <a:path w="53" h="81">
                  <a:moveTo>
                    <a:pt x="6" y="12"/>
                  </a:moveTo>
                  <a:lnTo>
                    <a:pt x="4" y="14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37"/>
                  </a:lnTo>
                  <a:lnTo>
                    <a:pt x="21" y="35"/>
                  </a:lnTo>
                  <a:lnTo>
                    <a:pt x="23" y="80"/>
                  </a:lnTo>
                  <a:lnTo>
                    <a:pt x="53" y="81"/>
                  </a:lnTo>
                  <a:lnTo>
                    <a:pt x="49" y="0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5"/>
                  </a:lnTo>
                  <a:lnTo>
                    <a:pt x="9" y="9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95" name="Freeform 67"/>
            <p:cNvSpPr>
              <a:spLocks/>
            </p:cNvSpPr>
            <p:nvPr/>
          </p:nvSpPr>
          <p:spPr bwMode="auto">
            <a:xfrm>
              <a:off x="3754" y="2177"/>
              <a:ext cx="76" cy="59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" y="25"/>
                </a:cxn>
                <a:cxn ang="0">
                  <a:pos x="5" y="26"/>
                </a:cxn>
                <a:cxn ang="0">
                  <a:pos x="11" y="29"/>
                </a:cxn>
                <a:cxn ang="0">
                  <a:pos x="18" y="30"/>
                </a:cxn>
                <a:cxn ang="0">
                  <a:pos x="26" y="30"/>
                </a:cxn>
                <a:cxn ang="0">
                  <a:pos x="34" y="30"/>
                </a:cxn>
                <a:cxn ang="0">
                  <a:pos x="42" y="29"/>
                </a:cxn>
                <a:cxn ang="0">
                  <a:pos x="49" y="25"/>
                </a:cxn>
                <a:cxn ang="0">
                  <a:pos x="61" y="16"/>
                </a:cxn>
                <a:cxn ang="0">
                  <a:pos x="69" y="9"/>
                </a:cxn>
                <a:cxn ang="0">
                  <a:pos x="75" y="3"/>
                </a:cxn>
                <a:cxn ang="0">
                  <a:pos x="76" y="0"/>
                </a:cxn>
                <a:cxn ang="0">
                  <a:pos x="75" y="10"/>
                </a:cxn>
                <a:cxn ang="0">
                  <a:pos x="72" y="31"/>
                </a:cxn>
                <a:cxn ang="0">
                  <a:pos x="63" y="51"/>
                </a:cxn>
                <a:cxn ang="0">
                  <a:pos x="48" y="59"/>
                </a:cxn>
                <a:cxn ang="0">
                  <a:pos x="39" y="57"/>
                </a:cxn>
                <a:cxn ang="0">
                  <a:pos x="31" y="53"/>
                </a:cxn>
                <a:cxn ang="0">
                  <a:pos x="22" y="47"/>
                </a:cxn>
                <a:cxn ang="0">
                  <a:pos x="15" y="41"/>
                </a:cxn>
                <a:cxn ang="0">
                  <a:pos x="8" y="36"/>
                </a:cxn>
                <a:cxn ang="0">
                  <a:pos x="4" y="30"/>
                </a:cxn>
                <a:cxn ang="0">
                  <a:pos x="1" y="26"/>
                </a:cxn>
                <a:cxn ang="0">
                  <a:pos x="0" y="25"/>
                </a:cxn>
              </a:cxnLst>
              <a:rect l="0" t="0" r="r" b="b"/>
              <a:pathLst>
                <a:path w="76" h="59">
                  <a:moveTo>
                    <a:pt x="0" y="25"/>
                  </a:moveTo>
                  <a:lnTo>
                    <a:pt x="1" y="25"/>
                  </a:lnTo>
                  <a:lnTo>
                    <a:pt x="5" y="26"/>
                  </a:lnTo>
                  <a:lnTo>
                    <a:pt x="11" y="29"/>
                  </a:lnTo>
                  <a:lnTo>
                    <a:pt x="18" y="30"/>
                  </a:lnTo>
                  <a:lnTo>
                    <a:pt x="26" y="30"/>
                  </a:lnTo>
                  <a:lnTo>
                    <a:pt x="34" y="30"/>
                  </a:lnTo>
                  <a:lnTo>
                    <a:pt x="42" y="29"/>
                  </a:lnTo>
                  <a:lnTo>
                    <a:pt x="49" y="25"/>
                  </a:lnTo>
                  <a:lnTo>
                    <a:pt x="61" y="16"/>
                  </a:lnTo>
                  <a:lnTo>
                    <a:pt x="69" y="9"/>
                  </a:lnTo>
                  <a:lnTo>
                    <a:pt x="75" y="3"/>
                  </a:lnTo>
                  <a:lnTo>
                    <a:pt x="76" y="0"/>
                  </a:lnTo>
                  <a:lnTo>
                    <a:pt x="75" y="10"/>
                  </a:lnTo>
                  <a:lnTo>
                    <a:pt x="72" y="31"/>
                  </a:lnTo>
                  <a:lnTo>
                    <a:pt x="63" y="51"/>
                  </a:lnTo>
                  <a:lnTo>
                    <a:pt x="48" y="59"/>
                  </a:lnTo>
                  <a:lnTo>
                    <a:pt x="39" y="57"/>
                  </a:lnTo>
                  <a:lnTo>
                    <a:pt x="31" y="53"/>
                  </a:lnTo>
                  <a:lnTo>
                    <a:pt x="22" y="47"/>
                  </a:lnTo>
                  <a:lnTo>
                    <a:pt x="15" y="41"/>
                  </a:lnTo>
                  <a:lnTo>
                    <a:pt x="8" y="36"/>
                  </a:lnTo>
                  <a:lnTo>
                    <a:pt x="4" y="30"/>
                  </a:lnTo>
                  <a:lnTo>
                    <a:pt x="1" y="2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7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500306"/>
            <a:ext cx="3714776" cy="23574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/>
          <p:cNvSpPr/>
          <p:nvPr/>
        </p:nvSpPr>
        <p:spPr>
          <a:xfrm>
            <a:off x="0" y="4500570"/>
            <a:ext cx="9144000" cy="1357322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Trivial Fault</a:t>
            </a:r>
            <a:endParaRPr lang="zh-CN" altLang="en-US" sz="4400" dirty="0"/>
          </a:p>
        </p:txBody>
      </p:sp>
      <p:sp>
        <p:nvSpPr>
          <p:cNvPr id="49" name="Rectangle 48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Background</a:t>
            </a:r>
          </a:p>
          <a:p>
            <a:pPr>
              <a:buNone/>
            </a:pPr>
            <a:r>
              <a:rPr lang="en-US" altLang="zh-CN" dirty="0" smtClean="0"/>
              <a:t>Problems</a:t>
            </a:r>
          </a:p>
          <a:p>
            <a:pPr>
              <a:buNone/>
            </a:pPr>
            <a:r>
              <a:rPr lang="en-US" altLang="zh-CN" dirty="0" smtClean="0"/>
              <a:t>Solution</a:t>
            </a:r>
          </a:p>
          <a:p>
            <a:pPr>
              <a:buNone/>
            </a:pPr>
            <a:r>
              <a:rPr lang="en-US" altLang="zh-CN" dirty="0" smtClean="0"/>
              <a:t>Empirical Study</a:t>
            </a:r>
          </a:p>
          <a:p>
            <a:pPr>
              <a:buNone/>
            </a:pPr>
            <a:r>
              <a:rPr lang="en-US" altLang="zh-CN" dirty="0" smtClean="0"/>
              <a:t>Summary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Subtle Fault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90% of the real faults are complex faults 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Purushothaman</a:t>
            </a:r>
            <a:r>
              <a:rPr lang="en-US" altLang="zh-CN" sz="1800" dirty="0" smtClean="0"/>
              <a:t> and Perry</a:t>
            </a:r>
            <a:r>
              <a:rPr lang="en-US" sz="1800" dirty="0" smtClean="0"/>
              <a:t>)</a:t>
            </a:r>
            <a:endParaRPr lang="zh-CN" altLang="en-US" sz="1800" dirty="0" smtClean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4678" y="2786058"/>
            <a:ext cx="2286016" cy="285752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43306" y="328612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4786314" y="3714752"/>
            <a:ext cx="500066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3714744" y="4714884"/>
            <a:ext cx="500066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 descr="C:\Documents and Settings\yue\Local Settings\Temporary Internet Files\Content.IE5\56SCM1SU\MCj007877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643446"/>
            <a:ext cx="1285884" cy="1217434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0" y="4500570"/>
            <a:ext cx="9144000" cy="1357322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HOMs -&gt; Subtle faults</a:t>
            </a:r>
            <a:endParaRPr lang="zh-CN" altLang="en-US" sz="4400" dirty="0"/>
          </a:p>
        </p:txBody>
      </p:sp>
      <p:sp>
        <p:nvSpPr>
          <p:cNvPr id="26" name="Rectangle 25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0867E-6 L 0.17847 -0.255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47 -0.25503 L 0.20209 -0.0661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09 -0.06613 L 0.32813 -0.2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21965E-6 L 0.37361 -0.1921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-9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2948E-6 L 0.38924 -0.0050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04046E-6 L 0.225 -0.0675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Subtle Fault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Solution                        Programmer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383010" y="3143248"/>
            <a:ext cx="2403172" cy="2071701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gular Pentagon 44"/>
          <p:cNvSpPr/>
          <p:nvPr/>
        </p:nvSpPr>
        <p:spPr>
          <a:xfrm>
            <a:off x="5397113" y="3143247"/>
            <a:ext cx="2175283" cy="2071695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Subtle Fault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Solution                        Programmer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383010" y="3143248"/>
            <a:ext cx="2403172" cy="2071701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15"/>
          <p:cNvGrpSpPr/>
          <p:nvPr/>
        </p:nvGrpSpPr>
        <p:grpSpPr>
          <a:xfrm>
            <a:off x="5397113" y="3143247"/>
            <a:ext cx="2175283" cy="2071695"/>
            <a:chOff x="3714746" y="3143247"/>
            <a:chExt cx="2175283" cy="2071695"/>
          </a:xfrm>
        </p:grpSpPr>
        <p:sp>
          <p:nvSpPr>
            <p:cNvPr id="17" name="Freeform 16"/>
            <p:cNvSpPr/>
            <p:nvPr/>
          </p:nvSpPr>
          <p:spPr>
            <a:xfrm>
              <a:off x="3714746" y="3143247"/>
              <a:ext cx="2175283" cy="2071695"/>
            </a:xfrm>
            <a:custGeom>
              <a:avLst/>
              <a:gdLst>
                <a:gd name="connsiteX0" fmla="*/ 2 w 2175287"/>
                <a:gd name="connsiteY0" fmla="*/ 791318 h 2071702"/>
                <a:gd name="connsiteX1" fmla="*/ 1087644 w 2175287"/>
                <a:gd name="connsiteY1" fmla="*/ 0 h 2071702"/>
                <a:gd name="connsiteX2" fmla="*/ 2175285 w 2175287"/>
                <a:gd name="connsiteY2" fmla="*/ 791318 h 2071702"/>
                <a:gd name="connsiteX3" fmla="*/ 1759845 w 2175287"/>
                <a:gd name="connsiteY3" fmla="*/ 2071695 h 2071702"/>
                <a:gd name="connsiteX4" fmla="*/ 415442 w 2175287"/>
                <a:gd name="connsiteY4" fmla="*/ 2071695 h 2071702"/>
                <a:gd name="connsiteX5" fmla="*/ 2 w 2175287"/>
                <a:gd name="connsiteY5" fmla="*/ 791318 h 2071702"/>
                <a:gd name="connsiteX0" fmla="*/ 0 w 2175283"/>
                <a:gd name="connsiteY0" fmla="*/ 791318 h 2071695"/>
                <a:gd name="connsiteX1" fmla="*/ 499445 w 2175283"/>
                <a:gd name="connsiteY1" fmla="*/ 434839 h 2071695"/>
                <a:gd name="connsiteX2" fmla="*/ 1087642 w 2175283"/>
                <a:gd name="connsiteY2" fmla="*/ 0 h 2071695"/>
                <a:gd name="connsiteX3" fmla="*/ 2175283 w 2175283"/>
                <a:gd name="connsiteY3" fmla="*/ 791318 h 2071695"/>
                <a:gd name="connsiteX4" fmla="*/ 1759843 w 2175283"/>
                <a:gd name="connsiteY4" fmla="*/ 2071695 h 2071695"/>
                <a:gd name="connsiteX5" fmla="*/ 415440 w 2175283"/>
                <a:gd name="connsiteY5" fmla="*/ 2071695 h 2071695"/>
                <a:gd name="connsiteX6" fmla="*/ 0 w 2175283"/>
                <a:gd name="connsiteY6" fmla="*/ 791318 h 2071695"/>
                <a:gd name="connsiteX0" fmla="*/ 0 w 2175283"/>
                <a:gd name="connsiteY0" fmla="*/ 791318 h 2071695"/>
                <a:gd name="connsiteX1" fmla="*/ 499445 w 2175283"/>
                <a:gd name="connsiteY1" fmla="*/ 6187 h 2071695"/>
                <a:gd name="connsiteX2" fmla="*/ 1087642 w 2175283"/>
                <a:gd name="connsiteY2" fmla="*/ 0 h 2071695"/>
                <a:gd name="connsiteX3" fmla="*/ 2175283 w 2175283"/>
                <a:gd name="connsiteY3" fmla="*/ 791318 h 2071695"/>
                <a:gd name="connsiteX4" fmla="*/ 1759843 w 2175283"/>
                <a:gd name="connsiteY4" fmla="*/ 2071695 h 2071695"/>
                <a:gd name="connsiteX5" fmla="*/ 415440 w 2175283"/>
                <a:gd name="connsiteY5" fmla="*/ 2071695 h 2071695"/>
                <a:gd name="connsiteX6" fmla="*/ 0 w 2175283"/>
                <a:gd name="connsiteY6" fmla="*/ 791318 h 207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283" h="2071695">
                  <a:moveTo>
                    <a:pt x="0" y="791318"/>
                  </a:moveTo>
                  <a:lnTo>
                    <a:pt x="499445" y="6187"/>
                  </a:lnTo>
                  <a:lnTo>
                    <a:pt x="1087642" y="0"/>
                  </a:lnTo>
                  <a:lnTo>
                    <a:pt x="2175283" y="791318"/>
                  </a:lnTo>
                  <a:lnTo>
                    <a:pt x="1759843" y="2071695"/>
                  </a:lnTo>
                  <a:lnTo>
                    <a:pt x="415440" y="2071695"/>
                  </a:lnTo>
                  <a:lnTo>
                    <a:pt x="0" y="79131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3571876"/>
              <a:ext cx="1214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1</a:t>
              </a:r>
              <a:endParaRPr lang="zh-CN" altLang="en-US" sz="60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Subtle Fault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Solution                        Programmer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383010" y="3143248"/>
            <a:ext cx="2403172" cy="2071701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14"/>
          <p:cNvGrpSpPr/>
          <p:nvPr/>
        </p:nvGrpSpPr>
        <p:grpSpPr>
          <a:xfrm>
            <a:off x="5397113" y="3143247"/>
            <a:ext cx="2175283" cy="2071695"/>
            <a:chOff x="5286380" y="3143247"/>
            <a:chExt cx="2175283" cy="2071695"/>
          </a:xfrm>
        </p:grpSpPr>
        <p:sp>
          <p:nvSpPr>
            <p:cNvPr id="13" name="Freeform 12"/>
            <p:cNvSpPr/>
            <p:nvPr/>
          </p:nvSpPr>
          <p:spPr>
            <a:xfrm>
              <a:off x="5286380" y="3143247"/>
              <a:ext cx="2175283" cy="2071695"/>
            </a:xfrm>
            <a:custGeom>
              <a:avLst/>
              <a:gdLst>
                <a:gd name="connsiteX0" fmla="*/ 2 w 2175287"/>
                <a:gd name="connsiteY0" fmla="*/ 791318 h 2071702"/>
                <a:gd name="connsiteX1" fmla="*/ 1087644 w 2175287"/>
                <a:gd name="connsiteY1" fmla="*/ 0 h 2071702"/>
                <a:gd name="connsiteX2" fmla="*/ 2175285 w 2175287"/>
                <a:gd name="connsiteY2" fmla="*/ 791318 h 2071702"/>
                <a:gd name="connsiteX3" fmla="*/ 1759845 w 2175287"/>
                <a:gd name="connsiteY3" fmla="*/ 2071695 h 2071702"/>
                <a:gd name="connsiteX4" fmla="*/ 415442 w 2175287"/>
                <a:gd name="connsiteY4" fmla="*/ 2071695 h 2071702"/>
                <a:gd name="connsiteX5" fmla="*/ 2 w 2175287"/>
                <a:gd name="connsiteY5" fmla="*/ 791318 h 2071702"/>
                <a:gd name="connsiteX0" fmla="*/ 0 w 2175283"/>
                <a:gd name="connsiteY0" fmla="*/ 791318 h 2071695"/>
                <a:gd name="connsiteX1" fmla="*/ 499445 w 2175283"/>
                <a:gd name="connsiteY1" fmla="*/ 434839 h 2071695"/>
                <a:gd name="connsiteX2" fmla="*/ 1087642 w 2175283"/>
                <a:gd name="connsiteY2" fmla="*/ 0 h 2071695"/>
                <a:gd name="connsiteX3" fmla="*/ 2175283 w 2175283"/>
                <a:gd name="connsiteY3" fmla="*/ 791318 h 2071695"/>
                <a:gd name="connsiteX4" fmla="*/ 1759843 w 2175283"/>
                <a:gd name="connsiteY4" fmla="*/ 2071695 h 2071695"/>
                <a:gd name="connsiteX5" fmla="*/ 415440 w 2175283"/>
                <a:gd name="connsiteY5" fmla="*/ 2071695 h 2071695"/>
                <a:gd name="connsiteX6" fmla="*/ 0 w 2175283"/>
                <a:gd name="connsiteY6" fmla="*/ 791318 h 2071695"/>
                <a:gd name="connsiteX0" fmla="*/ 0 w 2175283"/>
                <a:gd name="connsiteY0" fmla="*/ 791318 h 2071695"/>
                <a:gd name="connsiteX1" fmla="*/ 499445 w 2175283"/>
                <a:gd name="connsiteY1" fmla="*/ 6187 h 2071695"/>
                <a:gd name="connsiteX2" fmla="*/ 1087642 w 2175283"/>
                <a:gd name="connsiteY2" fmla="*/ 0 h 2071695"/>
                <a:gd name="connsiteX3" fmla="*/ 2175283 w 2175283"/>
                <a:gd name="connsiteY3" fmla="*/ 791318 h 2071695"/>
                <a:gd name="connsiteX4" fmla="*/ 1759843 w 2175283"/>
                <a:gd name="connsiteY4" fmla="*/ 2071695 h 2071695"/>
                <a:gd name="connsiteX5" fmla="*/ 415440 w 2175283"/>
                <a:gd name="connsiteY5" fmla="*/ 2071695 h 2071695"/>
                <a:gd name="connsiteX6" fmla="*/ 0 w 2175283"/>
                <a:gd name="connsiteY6" fmla="*/ 791318 h 2071695"/>
                <a:gd name="connsiteX0" fmla="*/ 0 w 2175283"/>
                <a:gd name="connsiteY0" fmla="*/ 791318 h 2071695"/>
                <a:gd name="connsiteX1" fmla="*/ 499445 w 2175283"/>
                <a:gd name="connsiteY1" fmla="*/ 6187 h 2071695"/>
                <a:gd name="connsiteX2" fmla="*/ 1087642 w 2175283"/>
                <a:gd name="connsiteY2" fmla="*/ 0 h 2071695"/>
                <a:gd name="connsiteX3" fmla="*/ 1612628 w 2175283"/>
                <a:gd name="connsiteY3" fmla="*/ 395083 h 2071695"/>
                <a:gd name="connsiteX4" fmla="*/ 2175283 w 2175283"/>
                <a:gd name="connsiteY4" fmla="*/ 791318 h 2071695"/>
                <a:gd name="connsiteX5" fmla="*/ 1759843 w 2175283"/>
                <a:gd name="connsiteY5" fmla="*/ 2071695 h 2071695"/>
                <a:gd name="connsiteX6" fmla="*/ 415440 w 2175283"/>
                <a:gd name="connsiteY6" fmla="*/ 2071695 h 2071695"/>
                <a:gd name="connsiteX7" fmla="*/ 0 w 2175283"/>
                <a:gd name="connsiteY7" fmla="*/ 791318 h 2071695"/>
                <a:gd name="connsiteX0" fmla="*/ 0 w 2175283"/>
                <a:gd name="connsiteY0" fmla="*/ 791318 h 2071695"/>
                <a:gd name="connsiteX1" fmla="*/ 499445 w 2175283"/>
                <a:gd name="connsiteY1" fmla="*/ 6187 h 2071695"/>
                <a:gd name="connsiteX2" fmla="*/ 1087642 w 2175283"/>
                <a:gd name="connsiteY2" fmla="*/ 0 h 2071695"/>
                <a:gd name="connsiteX3" fmla="*/ 1755472 w 2175283"/>
                <a:gd name="connsiteY3" fmla="*/ 37869 h 2071695"/>
                <a:gd name="connsiteX4" fmla="*/ 2175283 w 2175283"/>
                <a:gd name="connsiteY4" fmla="*/ 791318 h 2071695"/>
                <a:gd name="connsiteX5" fmla="*/ 1759843 w 2175283"/>
                <a:gd name="connsiteY5" fmla="*/ 2071695 h 2071695"/>
                <a:gd name="connsiteX6" fmla="*/ 415440 w 2175283"/>
                <a:gd name="connsiteY6" fmla="*/ 2071695 h 2071695"/>
                <a:gd name="connsiteX7" fmla="*/ 0 w 2175283"/>
                <a:gd name="connsiteY7" fmla="*/ 791318 h 207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5283" h="2071695">
                  <a:moveTo>
                    <a:pt x="0" y="791318"/>
                  </a:moveTo>
                  <a:lnTo>
                    <a:pt x="499445" y="6187"/>
                  </a:lnTo>
                  <a:lnTo>
                    <a:pt x="1087642" y="0"/>
                  </a:lnTo>
                  <a:lnTo>
                    <a:pt x="1755472" y="37869"/>
                  </a:lnTo>
                  <a:lnTo>
                    <a:pt x="2175283" y="791318"/>
                  </a:lnTo>
                  <a:lnTo>
                    <a:pt x="1759843" y="2071695"/>
                  </a:lnTo>
                  <a:lnTo>
                    <a:pt x="415440" y="2071695"/>
                  </a:lnTo>
                  <a:lnTo>
                    <a:pt x="0" y="79131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3634" y="3571876"/>
              <a:ext cx="1214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2</a:t>
              </a:r>
              <a:endParaRPr lang="zh-CN" altLang="en-US" sz="60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Subtle Fault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Solution                        Programmer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383010" y="3143248"/>
            <a:ext cx="2403172" cy="2071701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12"/>
          <p:cNvGrpSpPr/>
          <p:nvPr/>
        </p:nvGrpSpPr>
        <p:grpSpPr>
          <a:xfrm>
            <a:off x="5397113" y="3143247"/>
            <a:ext cx="2175283" cy="2071695"/>
            <a:chOff x="3714746" y="3143247"/>
            <a:chExt cx="2175283" cy="2071695"/>
          </a:xfrm>
        </p:grpSpPr>
        <p:sp>
          <p:nvSpPr>
            <p:cNvPr id="14" name="Freeform 13"/>
            <p:cNvSpPr/>
            <p:nvPr/>
          </p:nvSpPr>
          <p:spPr>
            <a:xfrm>
              <a:off x="3714746" y="3143247"/>
              <a:ext cx="2175283" cy="2071695"/>
            </a:xfrm>
            <a:custGeom>
              <a:avLst/>
              <a:gdLst>
                <a:gd name="connsiteX0" fmla="*/ 2 w 2175287"/>
                <a:gd name="connsiteY0" fmla="*/ 791318 h 2071702"/>
                <a:gd name="connsiteX1" fmla="*/ 1087644 w 2175287"/>
                <a:gd name="connsiteY1" fmla="*/ 0 h 2071702"/>
                <a:gd name="connsiteX2" fmla="*/ 2175285 w 2175287"/>
                <a:gd name="connsiteY2" fmla="*/ 791318 h 2071702"/>
                <a:gd name="connsiteX3" fmla="*/ 1759845 w 2175287"/>
                <a:gd name="connsiteY3" fmla="*/ 2071695 h 2071702"/>
                <a:gd name="connsiteX4" fmla="*/ 415442 w 2175287"/>
                <a:gd name="connsiteY4" fmla="*/ 2071695 h 2071702"/>
                <a:gd name="connsiteX5" fmla="*/ 2 w 2175287"/>
                <a:gd name="connsiteY5" fmla="*/ 791318 h 2071702"/>
                <a:gd name="connsiteX0" fmla="*/ 0 w 2175283"/>
                <a:gd name="connsiteY0" fmla="*/ 791318 h 2071695"/>
                <a:gd name="connsiteX1" fmla="*/ 499445 w 2175283"/>
                <a:gd name="connsiteY1" fmla="*/ 434839 h 2071695"/>
                <a:gd name="connsiteX2" fmla="*/ 1087642 w 2175283"/>
                <a:gd name="connsiteY2" fmla="*/ 0 h 2071695"/>
                <a:gd name="connsiteX3" fmla="*/ 2175283 w 2175283"/>
                <a:gd name="connsiteY3" fmla="*/ 791318 h 2071695"/>
                <a:gd name="connsiteX4" fmla="*/ 1759843 w 2175283"/>
                <a:gd name="connsiteY4" fmla="*/ 2071695 h 2071695"/>
                <a:gd name="connsiteX5" fmla="*/ 415440 w 2175283"/>
                <a:gd name="connsiteY5" fmla="*/ 2071695 h 2071695"/>
                <a:gd name="connsiteX6" fmla="*/ 0 w 2175283"/>
                <a:gd name="connsiteY6" fmla="*/ 791318 h 2071695"/>
                <a:gd name="connsiteX0" fmla="*/ 0 w 2175283"/>
                <a:gd name="connsiteY0" fmla="*/ 791318 h 2071695"/>
                <a:gd name="connsiteX1" fmla="*/ 499445 w 2175283"/>
                <a:gd name="connsiteY1" fmla="*/ 6187 h 2071695"/>
                <a:gd name="connsiteX2" fmla="*/ 1087642 w 2175283"/>
                <a:gd name="connsiteY2" fmla="*/ 0 h 2071695"/>
                <a:gd name="connsiteX3" fmla="*/ 2175283 w 2175283"/>
                <a:gd name="connsiteY3" fmla="*/ 791318 h 2071695"/>
                <a:gd name="connsiteX4" fmla="*/ 1759843 w 2175283"/>
                <a:gd name="connsiteY4" fmla="*/ 2071695 h 2071695"/>
                <a:gd name="connsiteX5" fmla="*/ 415440 w 2175283"/>
                <a:gd name="connsiteY5" fmla="*/ 2071695 h 2071695"/>
                <a:gd name="connsiteX6" fmla="*/ 0 w 2175283"/>
                <a:gd name="connsiteY6" fmla="*/ 791318 h 2071695"/>
                <a:gd name="connsiteX0" fmla="*/ 0 w 2175283"/>
                <a:gd name="connsiteY0" fmla="*/ 791318 h 2071695"/>
                <a:gd name="connsiteX1" fmla="*/ 499445 w 2175283"/>
                <a:gd name="connsiteY1" fmla="*/ 6187 h 2071695"/>
                <a:gd name="connsiteX2" fmla="*/ 1087642 w 2175283"/>
                <a:gd name="connsiteY2" fmla="*/ 0 h 2071695"/>
                <a:gd name="connsiteX3" fmla="*/ 1612628 w 2175283"/>
                <a:gd name="connsiteY3" fmla="*/ 395083 h 2071695"/>
                <a:gd name="connsiteX4" fmla="*/ 2175283 w 2175283"/>
                <a:gd name="connsiteY4" fmla="*/ 791318 h 2071695"/>
                <a:gd name="connsiteX5" fmla="*/ 1759843 w 2175283"/>
                <a:gd name="connsiteY5" fmla="*/ 2071695 h 2071695"/>
                <a:gd name="connsiteX6" fmla="*/ 415440 w 2175283"/>
                <a:gd name="connsiteY6" fmla="*/ 2071695 h 2071695"/>
                <a:gd name="connsiteX7" fmla="*/ 0 w 2175283"/>
                <a:gd name="connsiteY7" fmla="*/ 791318 h 2071695"/>
                <a:gd name="connsiteX0" fmla="*/ 0 w 2175283"/>
                <a:gd name="connsiteY0" fmla="*/ 791318 h 2071695"/>
                <a:gd name="connsiteX1" fmla="*/ 499445 w 2175283"/>
                <a:gd name="connsiteY1" fmla="*/ 6187 h 2071695"/>
                <a:gd name="connsiteX2" fmla="*/ 1087642 w 2175283"/>
                <a:gd name="connsiteY2" fmla="*/ 0 h 2071695"/>
                <a:gd name="connsiteX3" fmla="*/ 1755472 w 2175283"/>
                <a:gd name="connsiteY3" fmla="*/ 37869 h 2071695"/>
                <a:gd name="connsiteX4" fmla="*/ 2175283 w 2175283"/>
                <a:gd name="connsiteY4" fmla="*/ 791318 h 2071695"/>
                <a:gd name="connsiteX5" fmla="*/ 1759843 w 2175283"/>
                <a:gd name="connsiteY5" fmla="*/ 2071695 h 2071695"/>
                <a:gd name="connsiteX6" fmla="*/ 415440 w 2175283"/>
                <a:gd name="connsiteY6" fmla="*/ 2071695 h 2071695"/>
                <a:gd name="connsiteX7" fmla="*/ 0 w 2175283"/>
                <a:gd name="connsiteY7" fmla="*/ 791318 h 2071695"/>
                <a:gd name="connsiteX0" fmla="*/ 0 w 2175283"/>
                <a:gd name="connsiteY0" fmla="*/ 1005608 h 2071695"/>
                <a:gd name="connsiteX1" fmla="*/ 499445 w 2175283"/>
                <a:gd name="connsiteY1" fmla="*/ 6187 h 2071695"/>
                <a:gd name="connsiteX2" fmla="*/ 1087642 w 2175283"/>
                <a:gd name="connsiteY2" fmla="*/ 0 h 2071695"/>
                <a:gd name="connsiteX3" fmla="*/ 1755472 w 2175283"/>
                <a:gd name="connsiteY3" fmla="*/ 37869 h 2071695"/>
                <a:gd name="connsiteX4" fmla="*/ 2175283 w 2175283"/>
                <a:gd name="connsiteY4" fmla="*/ 791318 h 2071695"/>
                <a:gd name="connsiteX5" fmla="*/ 1759843 w 2175283"/>
                <a:gd name="connsiteY5" fmla="*/ 2071695 h 2071695"/>
                <a:gd name="connsiteX6" fmla="*/ 415440 w 2175283"/>
                <a:gd name="connsiteY6" fmla="*/ 2071695 h 2071695"/>
                <a:gd name="connsiteX7" fmla="*/ 0 w 2175283"/>
                <a:gd name="connsiteY7" fmla="*/ 1005608 h 207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5283" h="2071695">
                  <a:moveTo>
                    <a:pt x="0" y="1005608"/>
                  </a:moveTo>
                  <a:lnTo>
                    <a:pt x="499445" y="6187"/>
                  </a:lnTo>
                  <a:lnTo>
                    <a:pt x="1087642" y="0"/>
                  </a:lnTo>
                  <a:lnTo>
                    <a:pt x="1755472" y="37869"/>
                  </a:lnTo>
                  <a:lnTo>
                    <a:pt x="2175283" y="791318"/>
                  </a:lnTo>
                  <a:lnTo>
                    <a:pt x="1759843" y="2071695"/>
                  </a:lnTo>
                  <a:lnTo>
                    <a:pt x="415440" y="2071695"/>
                  </a:lnTo>
                  <a:lnTo>
                    <a:pt x="0" y="1005608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3571876"/>
              <a:ext cx="1214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3</a:t>
              </a:r>
              <a:endParaRPr lang="zh-CN" altLang="en-US" sz="60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Subtle Fault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383010" y="3143248"/>
            <a:ext cx="2403172" cy="2071701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12"/>
          <p:cNvGrpSpPr/>
          <p:nvPr/>
        </p:nvGrpSpPr>
        <p:grpSpPr>
          <a:xfrm>
            <a:off x="5214942" y="3143248"/>
            <a:ext cx="2428892" cy="2071702"/>
            <a:chOff x="3643306" y="3143248"/>
            <a:chExt cx="2428892" cy="2071702"/>
          </a:xfrm>
        </p:grpSpPr>
        <p:sp>
          <p:nvSpPr>
            <p:cNvPr id="14" name="Hexagon 13"/>
            <p:cNvSpPr/>
            <p:nvPr/>
          </p:nvSpPr>
          <p:spPr>
            <a:xfrm>
              <a:off x="3643306" y="3143248"/>
              <a:ext cx="2428892" cy="2071702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3571876"/>
              <a:ext cx="1214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4</a:t>
              </a:r>
              <a:endParaRPr lang="zh-CN" altLang="en-US" sz="60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Solution                        Programmer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1990s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Selective mutation / Mutation sampling </a:t>
            </a:r>
            <a:endParaRPr lang="zh-CN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5786" y="2419343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28926" y="3062285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2500298" y="4848235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2714612" y="4276731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67"/>
          <p:cNvSpPr/>
          <p:nvPr/>
        </p:nvSpPr>
        <p:spPr>
          <a:xfrm>
            <a:off x="785786" y="2419342"/>
            <a:ext cx="2928958" cy="3571900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sz="4400" dirty="0" smtClean="0"/>
          </a:p>
          <a:p>
            <a:pPr>
              <a:defRPr/>
            </a:pPr>
            <a:r>
              <a:rPr lang="en-US" sz="4400" dirty="0" smtClean="0"/>
              <a:t>                       </a:t>
            </a:r>
          </a:p>
          <a:p>
            <a:pPr>
              <a:defRPr/>
            </a:pPr>
            <a:endParaRPr lang="zh-CN" altLang="en-US" sz="4400" dirty="0" smtClean="0"/>
          </a:p>
        </p:txBody>
      </p:sp>
      <p:sp>
        <p:nvSpPr>
          <p:cNvPr id="8" name="Oval 7"/>
          <p:cNvSpPr/>
          <p:nvPr/>
        </p:nvSpPr>
        <p:spPr>
          <a:xfrm>
            <a:off x="1785918" y="3490913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1785918" y="5133987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1357290" y="4133855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357718"/>
          </a:xfrm>
        </p:grpSpPr>
        <p:sp>
          <p:nvSpPr>
            <p:cNvPr id="60" name="Rectangle 59"/>
            <p:cNvSpPr/>
            <p:nvPr/>
          </p:nvSpPr>
          <p:spPr>
            <a:xfrm>
              <a:off x="7929586" y="2357430"/>
              <a:ext cx="428628" cy="378621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929586" y="5500702"/>
            <a:ext cx="428628" cy="5188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1980s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Coupling effect hypothesis                                                             </a:t>
            </a:r>
            <a:endParaRPr lang="zh-CN" alt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785786" y="2419343"/>
            <a:ext cx="2928958" cy="3571900"/>
            <a:chOff x="2500298" y="2428868"/>
            <a:chExt cx="2928958" cy="3571900"/>
          </a:xfrm>
        </p:grpSpPr>
        <p:sp>
          <p:nvSpPr>
            <p:cNvPr id="4" name="Rectangle 3"/>
            <p:cNvSpPr/>
            <p:nvPr/>
          </p:nvSpPr>
          <p:spPr>
            <a:xfrm>
              <a:off x="2500298" y="2428868"/>
              <a:ext cx="2928958" cy="3571900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643438" y="307181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1481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9124" y="428625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00430" y="350043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00430" y="514351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71802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50"/>
          <p:cNvGrpSpPr/>
          <p:nvPr/>
        </p:nvGrpSpPr>
        <p:grpSpPr>
          <a:xfrm>
            <a:off x="4319586" y="2419343"/>
            <a:ext cx="2928958" cy="3571900"/>
            <a:chOff x="2500298" y="2428868"/>
            <a:chExt cx="2928958" cy="3571900"/>
          </a:xfrm>
        </p:grpSpPr>
        <p:sp>
          <p:nvSpPr>
            <p:cNvPr id="12" name="Rectangle 11"/>
            <p:cNvSpPr/>
            <p:nvPr/>
          </p:nvSpPr>
          <p:spPr>
            <a:xfrm>
              <a:off x="2500298" y="2428868"/>
              <a:ext cx="2928958" cy="3571900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2"/>
            <p:cNvGrpSpPr/>
            <p:nvPr/>
          </p:nvGrpSpPr>
          <p:grpSpPr>
            <a:xfrm>
              <a:off x="2928926" y="2571744"/>
              <a:ext cx="500066" cy="571504"/>
              <a:chOff x="2571736" y="5214950"/>
              <a:chExt cx="500066" cy="57150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Group 15"/>
            <p:cNvGrpSpPr/>
            <p:nvPr/>
          </p:nvGrpSpPr>
          <p:grpSpPr>
            <a:xfrm>
              <a:off x="2643174" y="4643446"/>
              <a:ext cx="500066" cy="571504"/>
              <a:chOff x="2000232" y="3143248"/>
              <a:chExt cx="500066" cy="57150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143108" y="335756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00023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Group 18"/>
            <p:cNvGrpSpPr/>
            <p:nvPr/>
          </p:nvGrpSpPr>
          <p:grpSpPr>
            <a:xfrm>
              <a:off x="2714612" y="3357562"/>
              <a:ext cx="571504" cy="571504"/>
              <a:chOff x="928662" y="3000372"/>
              <a:chExt cx="571504" cy="57150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928662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42976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2866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142976" y="321468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Group 23"/>
            <p:cNvGrpSpPr/>
            <p:nvPr/>
          </p:nvGrpSpPr>
          <p:grpSpPr>
            <a:xfrm>
              <a:off x="3571868" y="4071942"/>
              <a:ext cx="642942" cy="714380"/>
              <a:chOff x="1714480" y="3786190"/>
              <a:chExt cx="642942" cy="71438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714480" y="414338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28794" y="414338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28794" y="378619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714480" y="392906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00232" y="400050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Group 29"/>
            <p:cNvGrpSpPr/>
            <p:nvPr/>
          </p:nvGrpSpPr>
          <p:grpSpPr>
            <a:xfrm>
              <a:off x="3857620" y="2571744"/>
              <a:ext cx="571504" cy="571504"/>
              <a:chOff x="1500166" y="4643446"/>
              <a:chExt cx="571504" cy="5715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714480" y="464344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00166" y="478632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14480" y="485776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Group 33"/>
            <p:cNvGrpSpPr/>
            <p:nvPr/>
          </p:nvGrpSpPr>
          <p:grpSpPr>
            <a:xfrm>
              <a:off x="4071934" y="3286124"/>
              <a:ext cx="500066" cy="571504"/>
              <a:chOff x="2000232" y="3143248"/>
              <a:chExt cx="500066" cy="57150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43108" y="335756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00023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Group 36"/>
            <p:cNvGrpSpPr/>
            <p:nvPr/>
          </p:nvGrpSpPr>
          <p:grpSpPr>
            <a:xfrm>
              <a:off x="4786314" y="3643314"/>
              <a:ext cx="500066" cy="571504"/>
              <a:chOff x="2571736" y="5214950"/>
              <a:chExt cx="500066" cy="57150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Group 39"/>
            <p:cNvGrpSpPr/>
            <p:nvPr/>
          </p:nvGrpSpPr>
          <p:grpSpPr>
            <a:xfrm>
              <a:off x="4714876" y="4857760"/>
              <a:ext cx="500066" cy="571504"/>
              <a:chOff x="2571736" y="5214950"/>
              <a:chExt cx="500066" cy="57150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Group 42"/>
            <p:cNvGrpSpPr/>
            <p:nvPr/>
          </p:nvGrpSpPr>
          <p:grpSpPr>
            <a:xfrm>
              <a:off x="2857488" y="5214950"/>
              <a:ext cx="500066" cy="571504"/>
              <a:chOff x="2571736" y="5214950"/>
              <a:chExt cx="500066" cy="57150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714612" y="5214950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571736" y="5429264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Group 45"/>
            <p:cNvGrpSpPr/>
            <p:nvPr/>
          </p:nvGrpSpPr>
          <p:grpSpPr>
            <a:xfrm>
              <a:off x="4071934" y="5357826"/>
              <a:ext cx="571504" cy="571504"/>
              <a:chOff x="928662" y="3000372"/>
              <a:chExt cx="571504" cy="5715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28662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142976" y="3000372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28662" y="3143248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42976" y="3214686"/>
                <a:ext cx="357190" cy="357190"/>
              </a:xfrm>
              <a:prstGeom prst="ellipse">
                <a:avLst/>
              </a:prstGeom>
              <a:solidFill>
                <a:schemeClr val="lt1">
                  <a:alpha val="1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357718"/>
          </a:xfrm>
        </p:grpSpPr>
        <p:sp>
          <p:nvSpPr>
            <p:cNvPr id="60" name="Rectangle 59"/>
            <p:cNvSpPr/>
            <p:nvPr/>
          </p:nvSpPr>
          <p:spPr>
            <a:xfrm>
              <a:off x="7929586" y="2357430"/>
              <a:ext cx="428628" cy="378621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7929586" y="4714884"/>
            <a:ext cx="428628" cy="13046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230050" y="484252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3515670" y="5128272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8"/>
          <p:cNvGrpSpPr/>
          <p:nvPr/>
        </p:nvGrpSpPr>
        <p:grpSpPr>
          <a:xfrm>
            <a:off x="2944166" y="2556504"/>
            <a:ext cx="500066" cy="571504"/>
            <a:chOff x="2571736" y="5214950"/>
            <a:chExt cx="500066" cy="571504"/>
          </a:xfrm>
        </p:grpSpPr>
        <p:sp>
          <p:nvSpPr>
            <p:cNvPr id="8" name="Oval 7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3087042" y="412814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9"/>
          <p:cNvGrpSpPr/>
          <p:nvPr/>
        </p:nvGrpSpPr>
        <p:grpSpPr>
          <a:xfrm>
            <a:off x="2658414" y="4628206"/>
            <a:ext cx="500066" cy="571504"/>
            <a:chOff x="2000232" y="3143248"/>
            <a:chExt cx="500066" cy="571504"/>
          </a:xfrm>
        </p:grpSpPr>
        <p:sp>
          <p:nvSpPr>
            <p:cNvPr id="9" name="Oval 8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2729852" y="3342322"/>
            <a:ext cx="571504" cy="571504"/>
            <a:chOff x="928662" y="3000372"/>
            <a:chExt cx="571504" cy="571504"/>
          </a:xfrm>
        </p:grpSpPr>
        <p:sp>
          <p:nvSpPr>
            <p:cNvPr id="13" name="Oval 12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3872860" y="2556504"/>
            <a:ext cx="571504" cy="571504"/>
            <a:chOff x="1500166" y="4643446"/>
            <a:chExt cx="571504" cy="571504"/>
          </a:xfrm>
        </p:grpSpPr>
        <p:sp>
          <p:nvSpPr>
            <p:cNvPr id="34" name="Oval 33"/>
            <p:cNvSpPr/>
            <p:nvPr/>
          </p:nvSpPr>
          <p:spPr>
            <a:xfrm>
              <a:off x="1714480" y="464344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00166" y="478632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71448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47"/>
          <p:cNvGrpSpPr/>
          <p:nvPr/>
        </p:nvGrpSpPr>
        <p:grpSpPr>
          <a:xfrm>
            <a:off x="4801554" y="3628074"/>
            <a:ext cx="500066" cy="571504"/>
            <a:chOff x="2571736" y="5214950"/>
            <a:chExt cx="500066" cy="571504"/>
          </a:xfrm>
        </p:grpSpPr>
        <p:sp>
          <p:nvSpPr>
            <p:cNvPr id="49" name="Oval 48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50"/>
          <p:cNvGrpSpPr/>
          <p:nvPr/>
        </p:nvGrpSpPr>
        <p:grpSpPr>
          <a:xfrm>
            <a:off x="4730116" y="4842520"/>
            <a:ext cx="500066" cy="571504"/>
            <a:chOff x="2571736" y="5214950"/>
            <a:chExt cx="500066" cy="571504"/>
          </a:xfrm>
        </p:grpSpPr>
        <p:sp>
          <p:nvSpPr>
            <p:cNvPr id="52" name="Oval 51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53"/>
          <p:cNvGrpSpPr/>
          <p:nvPr/>
        </p:nvGrpSpPr>
        <p:grpSpPr>
          <a:xfrm>
            <a:off x="2872728" y="5199710"/>
            <a:ext cx="500066" cy="571504"/>
            <a:chOff x="2571736" y="5214950"/>
            <a:chExt cx="500066" cy="571504"/>
          </a:xfrm>
        </p:grpSpPr>
        <p:sp>
          <p:nvSpPr>
            <p:cNvPr id="55" name="Oval 54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56"/>
          <p:cNvGrpSpPr/>
          <p:nvPr/>
        </p:nvGrpSpPr>
        <p:grpSpPr>
          <a:xfrm>
            <a:off x="4087174" y="5342586"/>
            <a:ext cx="571504" cy="571504"/>
            <a:chOff x="928662" y="3000372"/>
            <a:chExt cx="571504" cy="571504"/>
          </a:xfrm>
        </p:grpSpPr>
        <p:sp>
          <p:nvSpPr>
            <p:cNvPr id="58" name="Oval 57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357718"/>
          </a:xfrm>
        </p:grpSpPr>
        <p:sp>
          <p:nvSpPr>
            <p:cNvPr id="77" name="Rectangle 76"/>
            <p:cNvSpPr/>
            <p:nvPr/>
          </p:nvSpPr>
          <p:spPr>
            <a:xfrm>
              <a:off x="7929586" y="2376803"/>
              <a:ext cx="428628" cy="37668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1970s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Computational cost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</a:t>
            </a:r>
            <a:endParaRPr lang="zh-CN" alt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2515538" y="2413628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58678" y="305657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4444364" y="4271016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/>
          <p:cNvSpPr/>
          <p:nvPr/>
        </p:nvSpPr>
        <p:spPr>
          <a:xfrm>
            <a:off x="3515670" y="3485198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37"/>
          <p:cNvGrpSpPr/>
          <p:nvPr/>
        </p:nvGrpSpPr>
        <p:grpSpPr>
          <a:xfrm>
            <a:off x="3587108" y="4056702"/>
            <a:ext cx="642942" cy="714380"/>
            <a:chOff x="1714480" y="3786190"/>
            <a:chExt cx="642942" cy="714380"/>
          </a:xfrm>
        </p:grpSpPr>
        <p:sp>
          <p:nvSpPr>
            <p:cNvPr id="19" name="Oval 18"/>
            <p:cNvSpPr/>
            <p:nvPr/>
          </p:nvSpPr>
          <p:spPr>
            <a:xfrm>
              <a:off x="1714480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8794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8794" y="378619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14480" y="392906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00232" y="400050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41"/>
          <p:cNvGrpSpPr/>
          <p:nvPr/>
        </p:nvGrpSpPr>
        <p:grpSpPr>
          <a:xfrm>
            <a:off x="4087174" y="3270884"/>
            <a:ext cx="500066" cy="571504"/>
            <a:chOff x="2000232" y="3143248"/>
            <a:chExt cx="500066" cy="571504"/>
          </a:xfrm>
        </p:grpSpPr>
        <p:sp>
          <p:nvSpPr>
            <p:cNvPr id="43" name="Oval 42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1448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Problems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230050" y="484252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3515670" y="5128272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8"/>
          <p:cNvGrpSpPr/>
          <p:nvPr/>
        </p:nvGrpSpPr>
        <p:grpSpPr>
          <a:xfrm>
            <a:off x="2944166" y="2556504"/>
            <a:ext cx="500066" cy="571504"/>
            <a:chOff x="2571736" y="5214950"/>
            <a:chExt cx="500066" cy="571504"/>
          </a:xfrm>
        </p:grpSpPr>
        <p:sp>
          <p:nvSpPr>
            <p:cNvPr id="8" name="Oval 7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3087042" y="412814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9"/>
          <p:cNvGrpSpPr/>
          <p:nvPr/>
        </p:nvGrpSpPr>
        <p:grpSpPr>
          <a:xfrm>
            <a:off x="2658414" y="4628206"/>
            <a:ext cx="500066" cy="571504"/>
            <a:chOff x="2000232" y="3143248"/>
            <a:chExt cx="500066" cy="571504"/>
          </a:xfrm>
        </p:grpSpPr>
        <p:sp>
          <p:nvSpPr>
            <p:cNvPr id="9" name="Oval 8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2729852" y="3342322"/>
            <a:ext cx="571504" cy="571504"/>
            <a:chOff x="928662" y="3000372"/>
            <a:chExt cx="571504" cy="571504"/>
          </a:xfrm>
        </p:grpSpPr>
        <p:sp>
          <p:nvSpPr>
            <p:cNvPr id="13" name="Oval 12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3872860" y="2556504"/>
            <a:ext cx="571504" cy="571504"/>
            <a:chOff x="1500166" y="4643446"/>
            <a:chExt cx="571504" cy="571504"/>
          </a:xfrm>
        </p:grpSpPr>
        <p:sp>
          <p:nvSpPr>
            <p:cNvPr id="34" name="Oval 33"/>
            <p:cNvSpPr/>
            <p:nvPr/>
          </p:nvSpPr>
          <p:spPr>
            <a:xfrm>
              <a:off x="1714480" y="464344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00166" y="478632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71448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47"/>
          <p:cNvGrpSpPr/>
          <p:nvPr/>
        </p:nvGrpSpPr>
        <p:grpSpPr>
          <a:xfrm>
            <a:off x="4801554" y="3628074"/>
            <a:ext cx="500066" cy="571504"/>
            <a:chOff x="2571736" y="5214950"/>
            <a:chExt cx="500066" cy="571504"/>
          </a:xfrm>
        </p:grpSpPr>
        <p:sp>
          <p:nvSpPr>
            <p:cNvPr id="49" name="Oval 48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50"/>
          <p:cNvGrpSpPr/>
          <p:nvPr/>
        </p:nvGrpSpPr>
        <p:grpSpPr>
          <a:xfrm>
            <a:off x="4730116" y="4842520"/>
            <a:ext cx="500066" cy="571504"/>
            <a:chOff x="2571736" y="5214950"/>
            <a:chExt cx="500066" cy="571504"/>
          </a:xfrm>
        </p:grpSpPr>
        <p:sp>
          <p:nvSpPr>
            <p:cNvPr id="52" name="Oval 51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53"/>
          <p:cNvGrpSpPr/>
          <p:nvPr/>
        </p:nvGrpSpPr>
        <p:grpSpPr>
          <a:xfrm>
            <a:off x="2872728" y="5199710"/>
            <a:ext cx="500066" cy="571504"/>
            <a:chOff x="2571736" y="5214950"/>
            <a:chExt cx="500066" cy="571504"/>
          </a:xfrm>
        </p:grpSpPr>
        <p:sp>
          <p:nvSpPr>
            <p:cNvPr id="55" name="Oval 54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56"/>
          <p:cNvGrpSpPr/>
          <p:nvPr/>
        </p:nvGrpSpPr>
        <p:grpSpPr>
          <a:xfrm>
            <a:off x="4087174" y="5342586"/>
            <a:ext cx="571504" cy="571504"/>
            <a:chOff x="928662" y="3000372"/>
            <a:chExt cx="571504" cy="571504"/>
          </a:xfrm>
        </p:grpSpPr>
        <p:sp>
          <p:nvSpPr>
            <p:cNvPr id="58" name="Oval 57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Higher order mutation testing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</a:t>
            </a:r>
            <a:endParaRPr lang="zh-CN" alt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2515538" y="2413628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58678" y="305657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4444364" y="4271016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/>
          <p:cNvSpPr/>
          <p:nvPr/>
        </p:nvSpPr>
        <p:spPr>
          <a:xfrm>
            <a:off x="0" y="2357430"/>
            <a:ext cx="9144000" cy="3643338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4400" dirty="0" smtClean="0"/>
              <a:t>                                                  </a:t>
            </a:r>
            <a:br>
              <a:rPr lang="en-US" sz="4400" dirty="0" smtClean="0"/>
            </a:br>
            <a:endParaRPr lang="en-US" sz="4400" dirty="0" smtClean="0"/>
          </a:p>
          <a:p>
            <a:pPr>
              <a:defRPr/>
            </a:pPr>
            <a:endParaRPr lang="en-US" sz="4400" dirty="0" smtClean="0"/>
          </a:p>
          <a:p>
            <a:pPr>
              <a:defRPr/>
            </a:pPr>
            <a:r>
              <a:rPr lang="en-US" sz="4400" dirty="0" smtClean="0"/>
              <a:t>                                            </a:t>
            </a:r>
          </a:p>
          <a:p>
            <a:pPr>
              <a:defRPr/>
            </a:pPr>
            <a:endParaRPr lang="zh-CN" altLang="en-US" sz="4400" dirty="0" smtClean="0"/>
          </a:p>
        </p:txBody>
      </p:sp>
      <p:sp>
        <p:nvSpPr>
          <p:cNvPr id="21" name="Oval 20"/>
          <p:cNvSpPr/>
          <p:nvPr/>
        </p:nvSpPr>
        <p:spPr>
          <a:xfrm>
            <a:off x="3515670" y="3485198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37"/>
          <p:cNvGrpSpPr/>
          <p:nvPr/>
        </p:nvGrpSpPr>
        <p:grpSpPr>
          <a:xfrm>
            <a:off x="3587108" y="4056702"/>
            <a:ext cx="642942" cy="714380"/>
            <a:chOff x="1714480" y="3786190"/>
            <a:chExt cx="642942" cy="714380"/>
          </a:xfrm>
        </p:grpSpPr>
        <p:sp>
          <p:nvSpPr>
            <p:cNvPr id="19" name="Oval 18"/>
            <p:cNvSpPr/>
            <p:nvPr/>
          </p:nvSpPr>
          <p:spPr>
            <a:xfrm>
              <a:off x="1714480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8794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8794" y="378619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14480" y="392906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00232" y="400050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41"/>
          <p:cNvGrpSpPr/>
          <p:nvPr/>
        </p:nvGrpSpPr>
        <p:grpSpPr>
          <a:xfrm>
            <a:off x="4087174" y="3270884"/>
            <a:ext cx="500066" cy="571504"/>
            <a:chOff x="2000232" y="3143248"/>
            <a:chExt cx="500066" cy="571504"/>
          </a:xfrm>
        </p:grpSpPr>
        <p:sp>
          <p:nvSpPr>
            <p:cNvPr id="43" name="Oval 42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357718"/>
          </a:xfrm>
        </p:grpSpPr>
        <p:sp>
          <p:nvSpPr>
            <p:cNvPr id="77" name="Rectangle 76"/>
            <p:cNvSpPr/>
            <p:nvPr/>
          </p:nvSpPr>
          <p:spPr>
            <a:xfrm>
              <a:off x="7929586" y="2376803"/>
              <a:ext cx="428628" cy="3766841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7929586" y="2357430"/>
            <a:ext cx="428628" cy="36433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642910" y="1928802"/>
            <a:ext cx="7715304" cy="392909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8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515401"/>
            <a:ext cx="4071966" cy="25566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230050" y="484252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/>
          <p:nvPr/>
        </p:nvSpPr>
        <p:spPr>
          <a:xfrm>
            <a:off x="3515670" y="5128272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8"/>
          <p:cNvGrpSpPr/>
          <p:nvPr/>
        </p:nvGrpSpPr>
        <p:grpSpPr>
          <a:xfrm>
            <a:off x="2944166" y="2556504"/>
            <a:ext cx="500066" cy="571504"/>
            <a:chOff x="2571736" y="5214950"/>
            <a:chExt cx="500066" cy="571504"/>
          </a:xfrm>
        </p:grpSpPr>
        <p:sp>
          <p:nvSpPr>
            <p:cNvPr id="8" name="Oval 7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3087042" y="412814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9"/>
          <p:cNvGrpSpPr/>
          <p:nvPr/>
        </p:nvGrpSpPr>
        <p:grpSpPr>
          <a:xfrm>
            <a:off x="2658414" y="4628206"/>
            <a:ext cx="500066" cy="571504"/>
            <a:chOff x="2000232" y="3143248"/>
            <a:chExt cx="500066" cy="571504"/>
          </a:xfrm>
        </p:grpSpPr>
        <p:sp>
          <p:nvSpPr>
            <p:cNvPr id="9" name="Oval 8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2729852" y="3342322"/>
            <a:ext cx="571504" cy="571504"/>
            <a:chOff x="928662" y="3000372"/>
            <a:chExt cx="571504" cy="571504"/>
          </a:xfrm>
        </p:grpSpPr>
        <p:sp>
          <p:nvSpPr>
            <p:cNvPr id="13" name="Oval 12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3872860" y="2556504"/>
            <a:ext cx="571504" cy="571504"/>
            <a:chOff x="1500166" y="4643446"/>
            <a:chExt cx="571504" cy="571504"/>
          </a:xfrm>
        </p:grpSpPr>
        <p:sp>
          <p:nvSpPr>
            <p:cNvPr id="34" name="Oval 33"/>
            <p:cNvSpPr/>
            <p:nvPr/>
          </p:nvSpPr>
          <p:spPr>
            <a:xfrm>
              <a:off x="1714480" y="464344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00166" y="478632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714480" y="485776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47"/>
          <p:cNvGrpSpPr/>
          <p:nvPr/>
        </p:nvGrpSpPr>
        <p:grpSpPr>
          <a:xfrm>
            <a:off x="4801554" y="3628074"/>
            <a:ext cx="500066" cy="571504"/>
            <a:chOff x="2571736" y="5214950"/>
            <a:chExt cx="500066" cy="571504"/>
          </a:xfrm>
        </p:grpSpPr>
        <p:sp>
          <p:nvSpPr>
            <p:cNvPr id="49" name="Oval 48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50"/>
          <p:cNvGrpSpPr/>
          <p:nvPr/>
        </p:nvGrpSpPr>
        <p:grpSpPr>
          <a:xfrm>
            <a:off x="4730116" y="4842520"/>
            <a:ext cx="500066" cy="571504"/>
            <a:chOff x="2571736" y="5214950"/>
            <a:chExt cx="500066" cy="571504"/>
          </a:xfrm>
        </p:grpSpPr>
        <p:sp>
          <p:nvSpPr>
            <p:cNvPr id="52" name="Oval 51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Group 53"/>
          <p:cNvGrpSpPr/>
          <p:nvPr/>
        </p:nvGrpSpPr>
        <p:grpSpPr>
          <a:xfrm>
            <a:off x="2872728" y="5199710"/>
            <a:ext cx="500066" cy="571504"/>
            <a:chOff x="2571736" y="5214950"/>
            <a:chExt cx="500066" cy="571504"/>
          </a:xfrm>
        </p:grpSpPr>
        <p:sp>
          <p:nvSpPr>
            <p:cNvPr id="55" name="Oval 54"/>
            <p:cNvSpPr/>
            <p:nvPr/>
          </p:nvSpPr>
          <p:spPr>
            <a:xfrm>
              <a:off x="2714612" y="521495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542926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56"/>
          <p:cNvGrpSpPr/>
          <p:nvPr/>
        </p:nvGrpSpPr>
        <p:grpSpPr>
          <a:xfrm>
            <a:off x="4087174" y="5342586"/>
            <a:ext cx="571504" cy="571504"/>
            <a:chOff x="928662" y="3000372"/>
            <a:chExt cx="571504" cy="571504"/>
          </a:xfrm>
        </p:grpSpPr>
        <p:sp>
          <p:nvSpPr>
            <p:cNvPr id="58" name="Oval 57"/>
            <p:cNvSpPr/>
            <p:nvPr/>
          </p:nvSpPr>
          <p:spPr>
            <a:xfrm>
              <a:off x="928662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142976" y="300037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2866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42976" y="321468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Higher order mutation testing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</a:t>
            </a:r>
            <a:endParaRPr lang="zh-CN" alt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2515538" y="2413628"/>
            <a:ext cx="2928958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58678" y="3056570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/>
          <p:cNvSpPr/>
          <p:nvPr/>
        </p:nvSpPr>
        <p:spPr>
          <a:xfrm>
            <a:off x="4444364" y="4271016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/>
          <p:cNvSpPr/>
          <p:nvPr/>
        </p:nvSpPr>
        <p:spPr>
          <a:xfrm>
            <a:off x="0" y="2357430"/>
            <a:ext cx="9144000" cy="3643338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4400" dirty="0" smtClean="0"/>
              <a:t>                                                  </a:t>
            </a:r>
            <a:br>
              <a:rPr lang="en-US" sz="4400" dirty="0" smtClean="0"/>
            </a:br>
            <a:endParaRPr lang="en-US" sz="4400" dirty="0" smtClean="0"/>
          </a:p>
          <a:p>
            <a:pPr>
              <a:defRPr/>
            </a:pPr>
            <a:endParaRPr lang="en-US" sz="4400" dirty="0" smtClean="0"/>
          </a:p>
          <a:p>
            <a:pPr>
              <a:defRPr/>
            </a:pPr>
            <a:r>
              <a:rPr lang="en-US" sz="4400" dirty="0" smtClean="0"/>
              <a:t>                      </a:t>
            </a:r>
          </a:p>
          <a:p>
            <a:pPr>
              <a:defRPr/>
            </a:pPr>
            <a:r>
              <a:rPr lang="en-US" sz="4400" dirty="0" smtClean="0"/>
              <a:t>   </a:t>
            </a:r>
          </a:p>
          <a:p>
            <a:pPr>
              <a:defRPr/>
            </a:pPr>
            <a:r>
              <a:rPr lang="en-US" sz="4400" dirty="0" smtClean="0"/>
              <a:t>         …Search Based Optimization </a:t>
            </a:r>
          </a:p>
          <a:p>
            <a:pPr>
              <a:defRPr/>
            </a:pPr>
            <a:endParaRPr lang="zh-CN" altLang="en-US" sz="4400" dirty="0" smtClean="0"/>
          </a:p>
        </p:txBody>
      </p:sp>
      <p:sp>
        <p:nvSpPr>
          <p:cNvPr id="21" name="Oval 20"/>
          <p:cNvSpPr/>
          <p:nvPr/>
        </p:nvSpPr>
        <p:spPr>
          <a:xfrm>
            <a:off x="3515670" y="3485198"/>
            <a:ext cx="357190" cy="357190"/>
          </a:xfrm>
          <a:prstGeom prst="ellipse">
            <a:avLst/>
          </a:prstGeom>
          <a:solidFill>
            <a:schemeClr val="lt1">
              <a:alpha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37"/>
          <p:cNvGrpSpPr/>
          <p:nvPr/>
        </p:nvGrpSpPr>
        <p:grpSpPr>
          <a:xfrm>
            <a:off x="3587108" y="4056702"/>
            <a:ext cx="642942" cy="714380"/>
            <a:chOff x="1714480" y="3786190"/>
            <a:chExt cx="642942" cy="714380"/>
          </a:xfrm>
        </p:grpSpPr>
        <p:sp>
          <p:nvSpPr>
            <p:cNvPr id="19" name="Oval 18"/>
            <p:cNvSpPr/>
            <p:nvPr/>
          </p:nvSpPr>
          <p:spPr>
            <a:xfrm>
              <a:off x="1714480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8794" y="414338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8794" y="3786190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14480" y="3929066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00232" y="4000504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41"/>
          <p:cNvGrpSpPr/>
          <p:nvPr/>
        </p:nvGrpSpPr>
        <p:grpSpPr>
          <a:xfrm>
            <a:off x="4087174" y="3270884"/>
            <a:ext cx="500066" cy="571504"/>
            <a:chOff x="2000232" y="3143248"/>
            <a:chExt cx="500066" cy="571504"/>
          </a:xfrm>
        </p:grpSpPr>
        <p:sp>
          <p:nvSpPr>
            <p:cNvPr id="43" name="Oval 42"/>
            <p:cNvSpPr/>
            <p:nvPr/>
          </p:nvSpPr>
          <p:spPr>
            <a:xfrm>
              <a:off x="2143108" y="3357562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000232" y="3143248"/>
              <a:ext cx="357190" cy="357190"/>
            </a:xfrm>
            <a:prstGeom prst="ellipse">
              <a:avLst/>
            </a:prstGeom>
            <a:solidFill>
              <a:schemeClr val="lt1">
                <a:alpha val="1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78"/>
          <p:cNvGrpSpPr/>
          <p:nvPr/>
        </p:nvGrpSpPr>
        <p:grpSpPr>
          <a:xfrm>
            <a:off x="7786678" y="1785926"/>
            <a:ext cx="1071602" cy="4214842"/>
            <a:chOff x="7786678" y="1785926"/>
            <a:chExt cx="1071602" cy="4357718"/>
          </a:xfrm>
        </p:grpSpPr>
        <p:sp>
          <p:nvSpPr>
            <p:cNvPr id="77" name="Rectangle 76"/>
            <p:cNvSpPr/>
            <p:nvPr/>
          </p:nvSpPr>
          <p:spPr>
            <a:xfrm>
              <a:off x="7929586" y="2376803"/>
              <a:ext cx="428628" cy="3766841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86678" y="1785926"/>
              <a:ext cx="1071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cost</a:t>
              </a:r>
              <a:endParaRPr lang="zh-CN" altLang="en-US" sz="2400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929586" y="3786190"/>
            <a:ext cx="428628" cy="2214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75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Increase </a:t>
            </a:r>
            <a:r>
              <a:rPr lang="en-US" altLang="zh-CN" smtClean="0"/>
              <a:t>the subtlety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Reduce the Oracle effort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Reduced number of equivalent mutants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Most common case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Test set T  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51744" y="3571876"/>
            <a:ext cx="2286016" cy="2214578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3643314"/>
            <a:ext cx="2286016" cy="2087329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51810" y="2714620"/>
            <a:ext cx="2428892" cy="2286016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</a:rPr>
              <a:t>Tc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71736" y="2643182"/>
            <a:ext cx="4376649" cy="3304252"/>
          </a:xfrm>
          <a:custGeom>
            <a:avLst/>
            <a:gdLst>
              <a:gd name="connsiteX0" fmla="*/ 0 w 3286148"/>
              <a:gd name="connsiteY0" fmla="*/ 1535917 h 3071834"/>
              <a:gd name="connsiteX1" fmla="*/ 521047 w 3286148"/>
              <a:gd name="connsiteY1" fmla="*/ 413889 h 3071834"/>
              <a:gd name="connsiteX2" fmla="*/ 1643077 w 3286148"/>
              <a:gd name="connsiteY2" fmla="*/ 2 h 3071834"/>
              <a:gd name="connsiteX3" fmla="*/ 2765106 w 3286148"/>
              <a:gd name="connsiteY3" fmla="*/ 413892 h 3071834"/>
              <a:gd name="connsiteX4" fmla="*/ 3286150 w 3286148"/>
              <a:gd name="connsiteY4" fmla="*/ 1535922 h 3071834"/>
              <a:gd name="connsiteX5" fmla="*/ 2765104 w 3286148"/>
              <a:gd name="connsiteY5" fmla="*/ 2657951 h 3071834"/>
              <a:gd name="connsiteX6" fmla="*/ 1643075 w 3286148"/>
              <a:gd name="connsiteY6" fmla="*/ 3071839 h 3071834"/>
              <a:gd name="connsiteX7" fmla="*/ 521046 w 3286148"/>
              <a:gd name="connsiteY7" fmla="*/ 2657950 h 3071834"/>
              <a:gd name="connsiteX8" fmla="*/ 2 w 3286148"/>
              <a:gd name="connsiteY8" fmla="*/ 1535920 h 3071834"/>
              <a:gd name="connsiteX9" fmla="*/ 0 w 3286148"/>
              <a:gd name="connsiteY9" fmla="*/ 1535917 h 3071834"/>
              <a:gd name="connsiteX0" fmla="*/ 0 w 3744300"/>
              <a:gd name="connsiteY0" fmla="*/ 1535915 h 3111129"/>
              <a:gd name="connsiteX1" fmla="*/ 521047 w 3744300"/>
              <a:gd name="connsiteY1" fmla="*/ 413887 h 3111129"/>
              <a:gd name="connsiteX2" fmla="*/ 1643077 w 3744300"/>
              <a:gd name="connsiteY2" fmla="*/ 0 h 3111129"/>
              <a:gd name="connsiteX3" fmla="*/ 2765106 w 3744300"/>
              <a:gd name="connsiteY3" fmla="*/ 413890 h 3111129"/>
              <a:gd name="connsiteX4" fmla="*/ 3286150 w 3744300"/>
              <a:gd name="connsiteY4" fmla="*/ 1535920 h 3111129"/>
              <a:gd name="connsiteX5" fmla="*/ 2765104 w 3744300"/>
              <a:gd name="connsiteY5" fmla="*/ 2657949 h 3111129"/>
              <a:gd name="connsiteX6" fmla="*/ 3557295 w 3744300"/>
              <a:gd name="connsiteY6" fmla="*/ 2893698 h 3111129"/>
              <a:gd name="connsiteX7" fmla="*/ 1643075 w 3744300"/>
              <a:gd name="connsiteY7" fmla="*/ 3071837 h 3111129"/>
              <a:gd name="connsiteX8" fmla="*/ 521046 w 3744300"/>
              <a:gd name="connsiteY8" fmla="*/ 2657948 h 3111129"/>
              <a:gd name="connsiteX9" fmla="*/ 2 w 3744300"/>
              <a:gd name="connsiteY9" fmla="*/ 1535918 h 3111129"/>
              <a:gd name="connsiteX10" fmla="*/ 0 w 3744300"/>
              <a:gd name="connsiteY10" fmla="*/ 1535915 h 3111129"/>
              <a:gd name="connsiteX0" fmla="*/ 0 w 4234376"/>
              <a:gd name="connsiteY0" fmla="*/ 1535915 h 3111129"/>
              <a:gd name="connsiteX1" fmla="*/ 521047 w 4234376"/>
              <a:gd name="connsiteY1" fmla="*/ 413887 h 3111129"/>
              <a:gd name="connsiteX2" fmla="*/ 1643077 w 4234376"/>
              <a:gd name="connsiteY2" fmla="*/ 0 h 3111129"/>
              <a:gd name="connsiteX3" fmla="*/ 2765106 w 4234376"/>
              <a:gd name="connsiteY3" fmla="*/ 413890 h 3111129"/>
              <a:gd name="connsiteX4" fmla="*/ 3286150 w 4234376"/>
              <a:gd name="connsiteY4" fmla="*/ 1535920 h 3111129"/>
              <a:gd name="connsiteX5" fmla="*/ 4147535 w 4234376"/>
              <a:gd name="connsiteY5" fmla="*/ 1552578 h 3111129"/>
              <a:gd name="connsiteX6" fmla="*/ 2765104 w 4234376"/>
              <a:gd name="connsiteY6" fmla="*/ 2657949 h 3111129"/>
              <a:gd name="connsiteX7" fmla="*/ 3557295 w 4234376"/>
              <a:gd name="connsiteY7" fmla="*/ 2893698 h 3111129"/>
              <a:gd name="connsiteX8" fmla="*/ 1643075 w 4234376"/>
              <a:gd name="connsiteY8" fmla="*/ 3071837 h 3111129"/>
              <a:gd name="connsiteX9" fmla="*/ 521046 w 4234376"/>
              <a:gd name="connsiteY9" fmla="*/ 2657948 h 3111129"/>
              <a:gd name="connsiteX10" fmla="*/ 2 w 4234376"/>
              <a:gd name="connsiteY10" fmla="*/ 1535918 h 3111129"/>
              <a:gd name="connsiteX11" fmla="*/ 0 w 4234376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286150 w 4249165"/>
              <a:gd name="connsiteY4" fmla="*/ 153592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286150 w 4249165"/>
              <a:gd name="connsiteY4" fmla="*/ 153592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472131 w 4249165"/>
              <a:gd name="connsiteY4" fmla="*/ 103583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3877121"/>
              <a:gd name="connsiteY0" fmla="*/ 1535915 h 3111129"/>
              <a:gd name="connsiteX1" fmla="*/ 521047 w 3877121"/>
              <a:gd name="connsiteY1" fmla="*/ 413887 h 3111129"/>
              <a:gd name="connsiteX2" fmla="*/ 1643077 w 3877121"/>
              <a:gd name="connsiteY2" fmla="*/ 0 h 3111129"/>
              <a:gd name="connsiteX3" fmla="*/ 2765106 w 3877121"/>
              <a:gd name="connsiteY3" fmla="*/ 413890 h 3111129"/>
              <a:gd name="connsiteX4" fmla="*/ 3472131 w 3877121"/>
              <a:gd name="connsiteY4" fmla="*/ 1035830 h 3111129"/>
              <a:gd name="connsiteX5" fmla="*/ 3775491 w 3877121"/>
              <a:gd name="connsiteY5" fmla="*/ 1552578 h 3111129"/>
              <a:gd name="connsiteX6" fmla="*/ 2765104 w 3877121"/>
              <a:gd name="connsiteY6" fmla="*/ 2657949 h 3111129"/>
              <a:gd name="connsiteX7" fmla="*/ 3557295 w 3877121"/>
              <a:gd name="connsiteY7" fmla="*/ 2893698 h 3111129"/>
              <a:gd name="connsiteX8" fmla="*/ 1643075 w 3877121"/>
              <a:gd name="connsiteY8" fmla="*/ 3071837 h 3111129"/>
              <a:gd name="connsiteX9" fmla="*/ 521046 w 3877121"/>
              <a:gd name="connsiteY9" fmla="*/ 2657948 h 3111129"/>
              <a:gd name="connsiteX10" fmla="*/ 2 w 3877121"/>
              <a:gd name="connsiteY10" fmla="*/ 1535918 h 3111129"/>
              <a:gd name="connsiteX11" fmla="*/ 0 w 3877121"/>
              <a:gd name="connsiteY11" fmla="*/ 1535915 h 3111129"/>
              <a:gd name="connsiteX0" fmla="*/ 0 w 3877121"/>
              <a:gd name="connsiteY0" fmla="*/ 1535915 h 3111129"/>
              <a:gd name="connsiteX1" fmla="*/ 521047 w 3877121"/>
              <a:gd name="connsiteY1" fmla="*/ 413887 h 3111129"/>
              <a:gd name="connsiteX2" fmla="*/ 1643077 w 3877121"/>
              <a:gd name="connsiteY2" fmla="*/ 0 h 3111129"/>
              <a:gd name="connsiteX3" fmla="*/ 2765106 w 3877121"/>
              <a:gd name="connsiteY3" fmla="*/ 413890 h 3111129"/>
              <a:gd name="connsiteX4" fmla="*/ 2728070 w 3877121"/>
              <a:gd name="connsiteY4" fmla="*/ 821492 h 3111129"/>
              <a:gd name="connsiteX5" fmla="*/ 3775491 w 3877121"/>
              <a:gd name="connsiteY5" fmla="*/ 1552578 h 3111129"/>
              <a:gd name="connsiteX6" fmla="*/ 2765104 w 3877121"/>
              <a:gd name="connsiteY6" fmla="*/ 2657949 h 3111129"/>
              <a:gd name="connsiteX7" fmla="*/ 3557295 w 3877121"/>
              <a:gd name="connsiteY7" fmla="*/ 2893698 h 3111129"/>
              <a:gd name="connsiteX8" fmla="*/ 1643075 w 3877121"/>
              <a:gd name="connsiteY8" fmla="*/ 3071837 h 3111129"/>
              <a:gd name="connsiteX9" fmla="*/ 521046 w 3877121"/>
              <a:gd name="connsiteY9" fmla="*/ 2657948 h 3111129"/>
              <a:gd name="connsiteX10" fmla="*/ 2 w 3877121"/>
              <a:gd name="connsiteY10" fmla="*/ 1535918 h 3111129"/>
              <a:gd name="connsiteX11" fmla="*/ 0 w 3877121"/>
              <a:gd name="connsiteY11" fmla="*/ 1535915 h 3111129"/>
              <a:gd name="connsiteX0" fmla="*/ 0 w 3877121"/>
              <a:gd name="connsiteY0" fmla="*/ 1631161 h 3206375"/>
              <a:gd name="connsiteX1" fmla="*/ 521047 w 3877121"/>
              <a:gd name="connsiteY1" fmla="*/ 1080613 h 3206375"/>
              <a:gd name="connsiteX2" fmla="*/ 1643077 w 3877121"/>
              <a:gd name="connsiteY2" fmla="*/ 95246 h 3206375"/>
              <a:gd name="connsiteX3" fmla="*/ 2765106 w 3877121"/>
              <a:gd name="connsiteY3" fmla="*/ 509136 h 3206375"/>
              <a:gd name="connsiteX4" fmla="*/ 2728070 w 3877121"/>
              <a:gd name="connsiteY4" fmla="*/ 916738 h 3206375"/>
              <a:gd name="connsiteX5" fmla="*/ 3775491 w 3877121"/>
              <a:gd name="connsiteY5" fmla="*/ 1647824 h 3206375"/>
              <a:gd name="connsiteX6" fmla="*/ 2765104 w 3877121"/>
              <a:gd name="connsiteY6" fmla="*/ 2753195 h 3206375"/>
              <a:gd name="connsiteX7" fmla="*/ 3557295 w 3877121"/>
              <a:gd name="connsiteY7" fmla="*/ 2988944 h 3206375"/>
              <a:gd name="connsiteX8" fmla="*/ 1643075 w 3877121"/>
              <a:gd name="connsiteY8" fmla="*/ 3167083 h 3206375"/>
              <a:gd name="connsiteX9" fmla="*/ 521046 w 3877121"/>
              <a:gd name="connsiteY9" fmla="*/ 2753194 h 3206375"/>
              <a:gd name="connsiteX10" fmla="*/ 2 w 3877121"/>
              <a:gd name="connsiteY10" fmla="*/ 1631164 h 3206375"/>
              <a:gd name="connsiteX11" fmla="*/ 0 w 3877121"/>
              <a:gd name="connsiteY11" fmla="*/ 1631161 h 3206375"/>
              <a:gd name="connsiteX0" fmla="*/ 185980 w 3877120"/>
              <a:gd name="connsiteY0" fmla="*/ 2416955 h 3206375"/>
              <a:gd name="connsiteX1" fmla="*/ 521046 w 3877120"/>
              <a:gd name="connsiteY1" fmla="*/ 1080613 h 3206375"/>
              <a:gd name="connsiteX2" fmla="*/ 1643076 w 3877120"/>
              <a:gd name="connsiteY2" fmla="*/ 95246 h 3206375"/>
              <a:gd name="connsiteX3" fmla="*/ 2765105 w 3877120"/>
              <a:gd name="connsiteY3" fmla="*/ 509136 h 3206375"/>
              <a:gd name="connsiteX4" fmla="*/ 2728069 w 3877120"/>
              <a:gd name="connsiteY4" fmla="*/ 916738 h 3206375"/>
              <a:gd name="connsiteX5" fmla="*/ 3775490 w 3877120"/>
              <a:gd name="connsiteY5" fmla="*/ 1647824 h 3206375"/>
              <a:gd name="connsiteX6" fmla="*/ 2765103 w 3877120"/>
              <a:gd name="connsiteY6" fmla="*/ 2753195 h 3206375"/>
              <a:gd name="connsiteX7" fmla="*/ 3557294 w 3877120"/>
              <a:gd name="connsiteY7" fmla="*/ 2988944 h 3206375"/>
              <a:gd name="connsiteX8" fmla="*/ 1643074 w 3877120"/>
              <a:gd name="connsiteY8" fmla="*/ 3167083 h 3206375"/>
              <a:gd name="connsiteX9" fmla="*/ 521045 w 3877120"/>
              <a:gd name="connsiteY9" fmla="*/ 2753194 h 3206375"/>
              <a:gd name="connsiteX10" fmla="*/ 1 w 3877120"/>
              <a:gd name="connsiteY10" fmla="*/ 1631164 h 3206375"/>
              <a:gd name="connsiteX11" fmla="*/ 185980 w 3877120"/>
              <a:gd name="connsiteY11" fmla="*/ 2416955 h 3206375"/>
              <a:gd name="connsiteX0" fmla="*/ 185980 w 3877120"/>
              <a:gd name="connsiteY0" fmla="*/ 2416955 h 3184232"/>
              <a:gd name="connsiteX1" fmla="*/ 521046 w 3877120"/>
              <a:gd name="connsiteY1" fmla="*/ 1080613 h 3184232"/>
              <a:gd name="connsiteX2" fmla="*/ 1643076 w 3877120"/>
              <a:gd name="connsiteY2" fmla="*/ 95246 h 3184232"/>
              <a:gd name="connsiteX3" fmla="*/ 2765105 w 3877120"/>
              <a:gd name="connsiteY3" fmla="*/ 509136 h 3184232"/>
              <a:gd name="connsiteX4" fmla="*/ 2728069 w 3877120"/>
              <a:gd name="connsiteY4" fmla="*/ 916738 h 3184232"/>
              <a:gd name="connsiteX5" fmla="*/ 3775490 w 3877120"/>
              <a:gd name="connsiteY5" fmla="*/ 1647824 h 3184232"/>
              <a:gd name="connsiteX6" fmla="*/ 2765103 w 3877120"/>
              <a:gd name="connsiteY6" fmla="*/ 2753195 h 3184232"/>
              <a:gd name="connsiteX7" fmla="*/ 3557294 w 3877120"/>
              <a:gd name="connsiteY7" fmla="*/ 2988944 h 3184232"/>
              <a:gd name="connsiteX8" fmla="*/ 1643074 w 3877120"/>
              <a:gd name="connsiteY8" fmla="*/ 3167083 h 3184232"/>
              <a:gd name="connsiteX9" fmla="*/ 2073344 w 3877120"/>
              <a:gd name="connsiteY9" fmla="*/ 2886048 h 3184232"/>
              <a:gd name="connsiteX10" fmla="*/ 521045 w 3877120"/>
              <a:gd name="connsiteY10" fmla="*/ 2753194 h 3184232"/>
              <a:gd name="connsiteX11" fmla="*/ 1 w 3877120"/>
              <a:gd name="connsiteY11" fmla="*/ 1631164 h 3184232"/>
              <a:gd name="connsiteX12" fmla="*/ 185980 w 3877120"/>
              <a:gd name="connsiteY12" fmla="*/ 2416955 h 3184232"/>
              <a:gd name="connsiteX0" fmla="*/ 185980 w 3877120"/>
              <a:gd name="connsiteY0" fmla="*/ 2416955 h 3184232"/>
              <a:gd name="connsiteX1" fmla="*/ 521046 w 3877120"/>
              <a:gd name="connsiteY1" fmla="*/ 1080613 h 3184232"/>
              <a:gd name="connsiteX2" fmla="*/ 1643076 w 3877120"/>
              <a:gd name="connsiteY2" fmla="*/ 95246 h 3184232"/>
              <a:gd name="connsiteX3" fmla="*/ 2765105 w 3877120"/>
              <a:gd name="connsiteY3" fmla="*/ 509136 h 3184232"/>
              <a:gd name="connsiteX4" fmla="*/ 2728069 w 3877120"/>
              <a:gd name="connsiteY4" fmla="*/ 916738 h 3184232"/>
              <a:gd name="connsiteX5" fmla="*/ 3775490 w 3877120"/>
              <a:gd name="connsiteY5" fmla="*/ 1647824 h 3184232"/>
              <a:gd name="connsiteX6" fmla="*/ 2765103 w 3877120"/>
              <a:gd name="connsiteY6" fmla="*/ 2753195 h 3184232"/>
              <a:gd name="connsiteX7" fmla="*/ 3557294 w 3877120"/>
              <a:gd name="connsiteY7" fmla="*/ 2988944 h 3184232"/>
              <a:gd name="connsiteX8" fmla="*/ 2573088 w 3877120"/>
              <a:gd name="connsiteY8" fmla="*/ 3167083 h 3184232"/>
              <a:gd name="connsiteX9" fmla="*/ 2073344 w 3877120"/>
              <a:gd name="connsiteY9" fmla="*/ 2886048 h 3184232"/>
              <a:gd name="connsiteX10" fmla="*/ 521045 w 3877120"/>
              <a:gd name="connsiteY10" fmla="*/ 2753194 h 3184232"/>
              <a:gd name="connsiteX11" fmla="*/ 1 w 3877120"/>
              <a:gd name="connsiteY11" fmla="*/ 1631164 h 3184232"/>
              <a:gd name="connsiteX12" fmla="*/ 185980 w 3877120"/>
              <a:gd name="connsiteY12" fmla="*/ 2416955 h 3184232"/>
              <a:gd name="connsiteX0" fmla="*/ 185980 w 3877120"/>
              <a:gd name="connsiteY0" fmla="*/ 2416955 h 3367137"/>
              <a:gd name="connsiteX1" fmla="*/ 521046 w 3877120"/>
              <a:gd name="connsiteY1" fmla="*/ 1080613 h 3367137"/>
              <a:gd name="connsiteX2" fmla="*/ 1643076 w 3877120"/>
              <a:gd name="connsiteY2" fmla="*/ 95246 h 3367137"/>
              <a:gd name="connsiteX3" fmla="*/ 2765105 w 3877120"/>
              <a:gd name="connsiteY3" fmla="*/ 509136 h 3367137"/>
              <a:gd name="connsiteX4" fmla="*/ 2728069 w 3877120"/>
              <a:gd name="connsiteY4" fmla="*/ 916738 h 3367137"/>
              <a:gd name="connsiteX5" fmla="*/ 3775490 w 3877120"/>
              <a:gd name="connsiteY5" fmla="*/ 1647824 h 3367137"/>
              <a:gd name="connsiteX6" fmla="*/ 2765103 w 3877120"/>
              <a:gd name="connsiteY6" fmla="*/ 2753195 h 3367137"/>
              <a:gd name="connsiteX7" fmla="*/ 3557294 w 3877120"/>
              <a:gd name="connsiteY7" fmla="*/ 2988944 h 3367137"/>
              <a:gd name="connsiteX8" fmla="*/ 2573088 w 3877120"/>
              <a:gd name="connsiteY8" fmla="*/ 3167083 h 3367137"/>
              <a:gd name="connsiteX9" fmla="*/ 2073344 w 3877120"/>
              <a:gd name="connsiteY9" fmla="*/ 2886048 h 3367137"/>
              <a:gd name="connsiteX10" fmla="*/ 831031 w 3877120"/>
              <a:gd name="connsiteY10" fmla="*/ 3110360 h 3367137"/>
              <a:gd name="connsiteX11" fmla="*/ 1 w 3877120"/>
              <a:gd name="connsiteY11" fmla="*/ 1631164 h 3367137"/>
              <a:gd name="connsiteX12" fmla="*/ 185980 w 3877120"/>
              <a:gd name="connsiteY12" fmla="*/ 2416955 h 3367137"/>
              <a:gd name="connsiteX0" fmla="*/ 185981 w 3877120"/>
              <a:gd name="connsiteY0" fmla="*/ 1488237 h 3367137"/>
              <a:gd name="connsiteX1" fmla="*/ 521046 w 3877120"/>
              <a:gd name="connsiteY1" fmla="*/ 1080613 h 3367137"/>
              <a:gd name="connsiteX2" fmla="*/ 1643076 w 3877120"/>
              <a:gd name="connsiteY2" fmla="*/ 95246 h 3367137"/>
              <a:gd name="connsiteX3" fmla="*/ 2765105 w 3877120"/>
              <a:gd name="connsiteY3" fmla="*/ 509136 h 3367137"/>
              <a:gd name="connsiteX4" fmla="*/ 2728069 w 3877120"/>
              <a:gd name="connsiteY4" fmla="*/ 916738 h 3367137"/>
              <a:gd name="connsiteX5" fmla="*/ 3775490 w 3877120"/>
              <a:gd name="connsiteY5" fmla="*/ 1647824 h 3367137"/>
              <a:gd name="connsiteX6" fmla="*/ 2765103 w 3877120"/>
              <a:gd name="connsiteY6" fmla="*/ 2753195 h 3367137"/>
              <a:gd name="connsiteX7" fmla="*/ 3557294 w 3877120"/>
              <a:gd name="connsiteY7" fmla="*/ 2988944 h 3367137"/>
              <a:gd name="connsiteX8" fmla="*/ 2573088 w 3877120"/>
              <a:gd name="connsiteY8" fmla="*/ 3167083 h 3367137"/>
              <a:gd name="connsiteX9" fmla="*/ 2073344 w 3877120"/>
              <a:gd name="connsiteY9" fmla="*/ 2886048 h 3367137"/>
              <a:gd name="connsiteX10" fmla="*/ 831031 w 3877120"/>
              <a:gd name="connsiteY10" fmla="*/ 3110360 h 3367137"/>
              <a:gd name="connsiteX11" fmla="*/ 1 w 3877120"/>
              <a:gd name="connsiteY11" fmla="*/ 1631164 h 3367137"/>
              <a:gd name="connsiteX12" fmla="*/ 185981 w 387712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07460 w 3798599"/>
              <a:gd name="connsiteY0" fmla="*/ 1488237 h 3367137"/>
              <a:gd name="connsiteX1" fmla="*/ 442525 w 3798599"/>
              <a:gd name="connsiteY1" fmla="*/ 1080613 h 3367137"/>
              <a:gd name="connsiteX2" fmla="*/ 1564555 w 3798599"/>
              <a:gd name="connsiteY2" fmla="*/ 95246 h 3367137"/>
              <a:gd name="connsiteX3" fmla="*/ 2686584 w 3798599"/>
              <a:gd name="connsiteY3" fmla="*/ 509136 h 3367137"/>
              <a:gd name="connsiteX4" fmla="*/ 2649548 w 3798599"/>
              <a:gd name="connsiteY4" fmla="*/ 916738 h 3367137"/>
              <a:gd name="connsiteX5" fmla="*/ 3696969 w 3798599"/>
              <a:gd name="connsiteY5" fmla="*/ 1647824 h 3367137"/>
              <a:gd name="connsiteX6" fmla="*/ 2686582 w 3798599"/>
              <a:gd name="connsiteY6" fmla="*/ 2753195 h 3367137"/>
              <a:gd name="connsiteX7" fmla="*/ 3478773 w 3798599"/>
              <a:gd name="connsiteY7" fmla="*/ 2988944 h 3367137"/>
              <a:gd name="connsiteX8" fmla="*/ 2494567 w 3798599"/>
              <a:gd name="connsiteY8" fmla="*/ 3167083 h 3367137"/>
              <a:gd name="connsiteX9" fmla="*/ 1994823 w 3798599"/>
              <a:gd name="connsiteY9" fmla="*/ 2886048 h 3367137"/>
              <a:gd name="connsiteX10" fmla="*/ 752510 w 3798599"/>
              <a:gd name="connsiteY10" fmla="*/ 3110360 h 3367137"/>
              <a:gd name="connsiteX11" fmla="*/ 107460 w 3798599"/>
              <a:gd name="connsiteY11" fmla="*/ 2416958 h 3367137"/>
              <a:gd name="connsiteX12" fmla="*/ 107460 w 3798599"/>
              <a:gd name="connsiteY12" fmla="*/ 1488237 h 3367137"/>
              <a:gd name="connsiteX0" fmla="*/ 107460 w 3798599"/>
              <a:gd name="connsiteY0" fmla="*/ 1488237 h 3211191"/>
              <a:gd name="connsiteX1" fmla="*/ 442525 w 3798599"/>
              <a:gd name="connsiteY1" fmla="*/ 1080613 h 3211191"/>
              <a:gd name="connsiteX2" fmla="*/ 1564555 w 3798599"/>
              <a:gd name="connsiteY2" fmla="*/ 95246 h 3211191"/>
              <a:gd name="connsiteX3" fmla="*/ 2686584 w 3798599"/>
              <a:gd name="connsiteY3" fmla="*/ 509136 h 3211191"/>
              <a:gd name="connsiteX4" fmla="*/ 2649548 w 3798599"/>
              <a:gd name="connsiteY4" fmla="*/ 916738 h 3211191"/>
              <a:gd name="connsiteX5" fmla="*/ 3696969 w 3798599"/>
              <a:gd name="connsiteY5" fmla="*/ 1647824 h 3211191"/>
              <a:gd name="connsiteX6" fmla="*/ 2686582 w 3798599"/>
              <a:gd name="connsiteY6" fmla="*/ 2753195 h 3211191"/>
              <a:gd name="connsiteX7" fmla="*/ 3478773 w 3798599"/>
              <a:gd name="connsiteY7" fmla="*/ 2988944 h 3211191"/>
              <a:gd name="connsiteX8" fmla="*/ 2494567 w 3798599"/>
              <a:gd name="connsiteY8" fmla="*/ 3167083 h 3211191"/>
              <a:gd name="connsiteX9" fmla="*/ 1994823 w 3798599"/>
              <a:gd name="connsiteY9" fmla="*/ 2886048 h 3211191"/>
              <a:gd name="connsiteX10" fmla="*/ 752510 w 3798599"/>
              <a:gd name="connsiteY10" fmla="*/ 3110360 h 3211191"/>
              <a:gd name="connsiteX11" fmla="*/ 567939 w 3798599"/>
              <a:gd name="connsiteY11" fmla="*/ 3095624 h 3211191"/>
              <a:gd name="connsiteX12" fmla="*/ 107460 w 3798599"/>
              <a:gd name="connsiteY12" fmla="*/ 2416958 h 3211191"/>
              <a:gd name="connsiteX13" fmla="*/ 107460 w 3798599"/>
              <a:gd name="connsiteY13" fmla="*/ 1488237 h 3211191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251163"/>
              <a:gd name="connsiteX1" fmla="*/ 442525 w 3798599"/>
              <a:gd name="connsiteY1" fmla="*/ 1080613 h 3251163"/>
              <a:gd name="connsiteX2" fmla="*/ 1564555 w 3798599"/>
              <a:gd name="connsiteY2" fmla="*/ 95246 h 3251163"/>
              <a:gd name="connsiteX3" fmla="*/ 2686584 w 3798599"/>
              <a:gd name="connsiteY3" fmla="*/ 509136 h 3251163"/>
              <a:gd name="connsiteX4" fmla="*/ 2649548 w 3798599"/>
              <a:gd name="connsiteY4" fmla="*/ 916738 h 3251163"/>
              <a:gd name="connsiteX5" fmla="*/ 3696969 w 3798599"/>
              <a:gd name="connsiteY5" fmla="*/ 1647824 h 3251163"/>
              <a:gd name="connsiteX6" fmla="*/ 2686582 w 3798599"/>
              <a:gd name="connsiteY6" fmla="*/ 2753195 h 3251163"/>
              <a:gd name="connsiteX7" fmla="*/ 3478773 w 3798599"/>
              <a:gd name="connsiteY7" fmla="*/ 2988944 h 3251163"/>
              <a:gd name="connsiteX8" fmla="*/ 2494567 w 3798599"/>
              <a:gd name="connsiteY8" fmla="*/ 3167083 h 3251163"/>
              <a:gd name="connsiteX9" fmla="*/ 1994823 w 3798599"/>
              <a:gd name="connsiteY9" fmla="*/ 2886048 h 3251163"/>
              <a:gd name="connsiteX10" fmla="*/ 752510 w 3798599"/>
              <a:gd name="connsiteY10" fmla="*/ 3110360 h 3251163"/>
              <a:gd name="connsiteX11" fmla="*/ 567939 w 3798599"/>
              <a:gd name="connsiteY11" fmla="*/ 3095624 h 3251163"/>
              <a:gd name="connsiteX12" fmla="*/ 107460 w 3798599"/>
              <a:gd name="connsiteY12" fmla="*/ 2416958 h 3251163"/>
              <a:gd name="connsiteX13" fmla="*/ 107460 w 3798599"/>
              <a:gd name="connsiteY13" fmla="*/ 1488237 h 3251163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2686582 w 3798599"/>
              <a:gd name="connsiteY6" fmla="*/ 275319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2686582 w 3798599"/>
              <a:gd name="connsiteY6" fmla="*/ 275319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8599" h="3304252">
                <a:moveTo>
                  <a:pt x="107460" y="1488237"/>
                </a:moveTo>
                <a:cubicBezTo>
                  <a:pt x="300093" y="1021010"/>
                  <a:pt x="110144" y="1371053"/>
                  <a:pt x="442525" y="1080613"/>
                </a:cubicBezTo>
                <a:cubicBezTo>
                  <a:pt x="746876" y="814667"/>
                  <a:pt x="465535" y="101914"/>
                  <a:pt x="1564555" y="95246"/>
                </a:cubicBezTo>
                <a:cubicBezTo>
                  <a:pt x="1938565" y="0"/>
                  <a:pt x="2134195" y="243188"/>
                  <a:pt x="2438545" y="509136"/>
                </a:cubicBezTo>
                <a:cubicBezTo>
                  <a:pt x="2493141" y="606219"/>
                  <a:pt x="2473455" y="528573"/>
                  <a:pt x="2649548" y="916738"/>
                </a:cubicBezTo>
                <a:cubicBezTo>
                  <a:pt x="3292708" y="1079529"/>
                  <a:pt x="3415863" y="1090199"/>
                  <a:pt x="3696969" y="1647824"/>
                </a:cubicBezTo>
                <a:cubicBezTo>
                  <a:pt x="3798599" y="2348219"/>
                  <a:pt x="3776967" y="2029585"/>
                  <a:pt x="3740601" y="2253105"/>
                </a:cubicBezTo>
                <a:cubicBezTo>
                  <a:pt x="3704235" y="2476625"/>
                  <a:pt x="3686445" y="2836614"/>
                  <a:pt x="3478773" y="2988944"/>
                </a:cubicBezTo>
                <a:cubicBezTo>
                  <a:pt x="3271101" y="3141274"/>
                  <a:pt x="2741892" y="3184232"/>
                  <a:pt x="2494567" y="3167083"/>
                </a:cubicBezTo>
                <a:cubicBezTo>
                  <a:pt x="2247242" y="3149934"/>
                  <a:pt x="2243000" y="3003120"/>
                  <a:pt x="1994823" y="2886048"/>
                </a:cubicBezTo>
                <a:cubicBezTo>
                  <a:pt x="791806" y="3304252"/>
                  <a:pt x="990324" y="3075431"/>
                  <a:pt x="752510" y="3110360"/>
                </a:cubicBezTo>
                <a:cubicBezTo>
                  <a:pt x="514696" y="3145289"/>
                  <a:pt x="858164" y="3093031"/>
                  <a:pt x="567939" y="3095624"/>
                </a:cubicBezTo>
                <a:cubicBezTo>
                  <a:pt x="460431" y="2980057"/>
                  <a:pt x="215212" y="2684856"/>
                  <a:pt x="107460" y="2416958"/>
                </a:cubicBezTo>
                <a:cubicBezTo>
                  <a:pt x="0" y="2282643"/>
                  <a:pt x="107461" y="1488238"/>
                  <a:pt x="107460" y="1488237"/>
                </a:cubicBez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86248" y="4071942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Tabc</a:t>
            </a:r>
            <a:endParaRPr lang="zh-CN" altLang="en-US" sz="2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Uncommon case </a:t>
            </a:r>
            <a:endParaRPr lang="zh-CN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51744" y="3571876"/>
            <a:ext cx="2286016" cy="2214578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3643314"/>
            <a:ext cx="2286016" cy="2087329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51810" y="2714620"/>
            <a:ext cx="2428892" cy="2286016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</a:rPr>
              <a:t>Tc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286248" y="3571876"/>
            <a:ext cx="1180972" cy="922992"/>
          </a:xfrm>
          <a:custGeom>
            <a:avLst/>
            <a:gdLst>
              <a:gd name="connsiteX0" fmla="*/ 0 w 3286148"/>
              <a:gd name="connsiteY0" fmla="*/ 1535917 h 3071834"/>
              <a:gd name="connsiteX1" fmla="*/ 521047 w 3286148"/>
              <a:gd name="connsiteY1" fmla="*/ 413889 h 3071834"/>
              <a:gd name="connsiteX2" fmla="*/ 1643077 w 3286148"/>
              <a:gd name="connsiteY2" fmla="*/ 2 h 3071834"/>
              <a:gd name="connsiteX3" fmla="*/ 2765106 w 3286148"/>
              <a:gd name="connsiteY3" fmla="*/ 413892 h 3071834"/>
              <a:gd name="connsiteX4" fmla="*/ 3286150 w 3286148"/>
              <a:gd name="connsiteY4" fmla="*/ 1535922 h 3071834"/>
              <a:gd name="connsiteX5" fmla="*/ 2765104 w 3286148"/>
              <a:gd name="connsiteY5" fmla="*/ 2657951 h 3071834"/>
              <a:gd name="connsiteX6" fmla="*/ 1643075 w 3286148"/>
              <a:gd name="connsiteY6" fmla="*/ 3071839 h 3071834"/>
              <a:gd name="connsiteX7" fmla="*/ 521046 w 3286148"/>
              <a:gd name="connsiteY7" fmla="*/ 2657950 h 3071834"/>
              <a:gd name="connsiteX8" fmla="*/ 2 w 3286148"/>
              <a:gd name="connsiteY8" fmla="*/ 1535920 h 3071834"/>
              <a:gd name="connsiteX9" fmla="*/ 0 w 3286148"/>
              <a:gd name="connsiteY9" fmla="*/ 1535917 h 3071834"/>
              <a:gd name="connsiteX0" fmla="*/ 0 w 3744300"/>
              <a:gd name="connsiteY0" fmla="*/ 1535915 h 3111129"/>
              <a:gd name="connsiteX1" fmla="*/ 521047 w 3744300"/>
              <a:gd name="connsiteY1" fmla="*/ 413887 h 3111129"/>
              <a:gd name="connsiteX2" fmla="*/ 1643077 w 3744300"/>
              <a:gd name="connsiteY2" fmla="*/ 0 h 3111129"/>
              <a:gd name="connsiteX3" fmla="*/ 2765106 w 3744300"/>
              <a:gd name="connsiteY3" fmla="*/ 413890 h 3111129"/>
              <a:gd name="connsiteX4" fmla="*/ 3286150 w 3744300"/>
              <a:gd name="connsiteY4" fmla="*/ 1535920 h 3111129"/>
              <a:gd name="connsiteX5" fmla="*/ 2765104 w 3744300"/>
              <a:gd name="connsiteY5" fmla="*/ 2657949 h 3111129"/>
              <a:gd name="connsiteX6" fmla="*/ 3557295 w 3744300"/>
              <a:gd name="connsiteY6" fmla="*/ 2893698 h 3111129"/>
              <a:gd name="connsiteX7" fmla="*/ 1643075 w 3744300"/>
              <a:gd name="connsiteY7" fmla="*/ 3071837 h 3111129"/>
              <a:gd name="connsiteX8" fmla="*/ 521046 w 3744300"/>
              <a:gd name="connsiteY8" fmla="*/ 2657948 h 3111129"/>
              <a:gd name="connsiteX9" fmla="*/ 2 w 3744300"/>
              <a:gd name="connsiteY9" fmla="*/ 1535918 h 3111129"/>
              <a:gd name="connsiteX10" fmla="*/ 0 w 3744300"/>
              <a:gd name="connsiteY10" fmla="*/ 1535915 h 3111129"/>
              <a:gd name="connsiteX0" fmla="*/ 0 w 4234376"/>
              <a:gd name="connsiteY0" fmla="*/ 1535915 h 3111129"/>
              <a:gd name="connsiteX1" fmla="*/ 521047 w 4234376"/>
              <a:gd name="connsiteY1" fmla="*/ 413887 h 3111129"/>
              <a:gd name="connsiteX2" fmla="*/ 1643077 w 4234376"/>
              <a:gd name="connsiteY2" fmla="*/ 0 h 3111129"/>
              <a:gd name="connsiteX3" fmla="*/ 2765106 w 4234376"/>
              <a:gd name="connsiteY3" fmla="*/ 413890 h 3111129"/>
              <a:gd name="connsiteX4" fmla="*/ 3286150 w 4234376"/>
              <a:gd name="connsiteY4" fmla="*/ 1535920 h 3111129"/>
              <a:gd name="connsiteX5" fmla="*/ 4147535 w 4234376"/>
              <a:gd name="connsiteY5" fmla="*/ 1552578 h 3111129"/>
              <a:gd name="connsiteX6" fmla="*/ 2765104 w 4234376"/>
              <a:gd name="connsiteY6" fmla="*/ 2657949 h 3111129"/>
              <a:gd name="connsiteX7" fmla="*/ 3557295 w 4234376"/>
              <a:gd name="connsiteY7" fmla="*/ 2893698 h 3111129"/>
              <a:gd name="connsiteX8" fmla="*/ 1643075 w 4234376"/>
              <a:gd name="connsiteY8" fmla="*/ 3071837 h 3111129"/>
              <a:gd name="connsiteX9" fmla="*/ 521046 w 4234376"/>
              <a:gd name="connsiteY9" fmla="*/ 2657948 h 3111129"/>
              <a:gd name="connsiteX10" fmla="*/ 2 w 4234376"/>
              <a:gd name="connsiteY10" fmla="*/ 1535918 h 3111129"/>
              <a:gd name="connsiteX11" fmla="*/ 0 w 4234376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286150 w 4249165"/>
              <a:gd name="connsiteY4" fmla="*/ 153592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286150 w 4249165"/>
              <a:gd name="connsiteY4" fmla="*/ 153592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472131 w 4249165"/>
              <a:gd name="connsiteY4" fmla="*/ 103583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3877121"/>
              <a:gd name="connsiteY0" fmla="*/ 1535915 h 3111129"/>
              <a:gd name="connsiteX1" fmla="*/ 521047 w 3877121"/>
              <a:gd name="connsiteY1" fmla="*/ 413887 h 3111129"/>
              <a:gd name="connsiteX2" fmla="*/ 1643077 w 3877121"/>
              <a:gd name="connsiteY2" fmla="*/ 0 h 3111129"/>
              <a:gd name="connsiteX3" fmla="*/ 2765106 w 3877121"/>
              <a:gd name="connsiteY3" fmla="*/ 413890 h 3111129"/>
              <a:gd name="connsiteX4" fmla="*/ 3472131 w 3877121"/>
              <a:gd name="connsiteY4" fmla="*/ 1035830 h 3111129"/>
              <a:gd name="connsiteX5" fmla="*/ 3775491 w 3877121"/>
              <a:gd name="connsiteY5" fmla="*/ 1552578 h 3111129"/>
              <a:gd name="connsiteX6" fmla="*/ 2765104 w 3877121"/>
              <a:gd name="connsiteY6" fmla="*/ 2657949 h 3111129"/>
              <a:gd name="connsiteX7" fmla="*/ 3557295 w 3877121"/>
              <a:gd name="connsiteY7" fmla="*/ 2893698 h 3111129"/>
              <a:gd name="connsiteX8" fmla="*/ 1643075 w 3877121"/>
              <a:gd name="connsiteY8" fmla="*/ 3071837 h 3111129"/>
              <a:gd name="connsiteX9" fmla="*/ 521046 w 3877121"/>
              <a:gd name="connsiteY9" fmla="*/ 2657948 h 3111129"/>
              <a:gd name="connsiteX10" fmla="*/ 2 w 3877121"/>
              <a:gd name="connsiteY10" fmla="*/ 1535918 h 3111129"/>
              <a:gd name="connsiteX11" fmla="*/ 0 w 3877121"/>
              <a:gd name="connsiteY11" fmla="*/ 1535915 h 3111129"/>
              <a:gd name="connsiteX0" fmla="*/ 0 w 3877121"/>
              <a:gd name="connsiteY0" fmla="*/ 1535915 h 3111129"/>
              <a:gd name="connsiteX1" fmla="*/ 521047 w 3877121"/>
              <a:gd name="connsiteY1" fmla="*/ 413887 h 3111129"/>
              <a:gd name="connsiteX2" fmla="*/ 1643077 w 3877121"/>
              <a:gd name="connsiteY2" fmla="*/ 0 h 3111129"/>
              <a:gd name="connsiteX3" fmla="*/ 2765106 w 3877121"/>
              <a:gd name="connsiteY3" fmla="*/ 413890 h 3111129"/>
              <a:gd name="connsiteX4" fmla="*/ 2728070 w 3877121"/>
              <a:gd name="connsiteY4" fmla="*/ 821492 h 3111129"/>
              <a:gd name="connsiteX5" fmla="*/ 3775491 w 3877121"/>
              <a:gd name="connsiteY5" fmla="*/ 1552578 h 3111129"/>
              <a:gd name="connsiteX6" fmla="*/ 2765104 w 3877121"/>
              <a:gd name="connsiteY6" fmla="*/ 2657949 h 3111129"/>
              <a:gd name="connsiteX7" fmla="*/ 3557295 w 3877121"/>
              <a:gd name="connsiteY7" fmla="*/ 2893698 h 3111129"/>
              <a:gd name="connsiteX8" fmla="*/ 1643075 w 3877121"/>
              <a:gd name="connsiteY8" fmla="*/ 3071837 h 3111129"/>
              <a:gd name="connsiteX9" fmla="*/ 521046 w 3877121"/>
              <a:gd name="connsiteY9" fmla="*/ 2657948 h 3111129"/>
              <a:gd name="connsiteX10" fmla="*/ 2 w 3877121"/>
              <a:gd name="connsiteY10" fmla="*/ 1535918 h 3111129"/>
              <a:gd name="connsiteX11" fmla="*/ 0 w 3877121"/>
              <a:gd name="connsiteY11" fmla="*/ 1535915 h 3111129"/>
              <a:gd name="connsiteX0" fmla="*/ 0 w 3877121"/>
              <a:gd name="connsiteY0" fmla="*/ 1631161 h 3206375"/>
              <a:gd name="connsiteX1" fmla="*/ 521047 w 3877121"/>
              <a:gd name="connsiteY1" fmla="*/ 1080613 h 3206375"/>
              <a:gd name="connsiteX2" fmla="*/ 1643077 w 3877121"/>
              <a:gd name="connsiteY2" fmla="*/ 95246 h 3206375"/>
              <a:gd name="connsiteX3" fmla="*/ 2765106 w 3877121"/>
              <a:gd name="connsiteY3" fmla="*/ 509136 h 3206375"/>
              <a:gd name="connsiteX4" fmla="*/ 2728070 w 3877121"/>
              <a:gd name="connsiteY4" fmla="*/ 916738 h 3206375"/>
              <a:gd name="connsiteX5" fmla="*/ 3775491 w 3877121"/>
              <a:gd name="connsiteY5" fmla="*/ 1647824 h 3206375"/>
              <a:gd name="connsiteX6" fmla="*/ 2765104 w 3877121"/>
              <a:gd name="connsiteY6" fmla="*/ 2753195 h 3206375"/>
              <a:gd name="connsiteX7" fmla="*/ 3557295 w 3877121"/>
              <a:gd name="connsiteY7" fmla="*/ 2988944 h 3206375"/>
              <a:gd name="connsiteX8" fmla="*/ 1643075 w 3877121"/>
              <a:gd name="connsiteY8" fmla="*/ 3167083 h 3206375"/>
              <a:gd name="connsiteX9" fmla="*/ 521046 w 3877121"/>
              <a:gd name="connsiteY9" fmla="*/ 2753194 h 3206375"/>
              <a:gd name="connsiteX10" fmla="*/ 2 w 3877121"/>
              <a:gd name="connsiteY10" fmla="*/ 1631164 h 3206375"/>
              <a:gd name="connsiteX11" fmla="*/ 0 w 3877121"/>
              <a:gd name="connsiteY11" fmla="*/ 1631161 h 3206375"/>
              <a:gd name="connsiteX0" fmla="*/ 185980 w 3877120"/>
              <a:gd name="connsiteY0" fmla="*/ 2416955 h 3206375"/>
              <a:gd name="connsiteX1" fmla="*/ 521046 w 3877120"/>
              <a:gd name="connsiteY1" fmla="*/ 1080613 h 3206375"/>
              <a:gd name="connsiteX2" fmla="*/ 1643076 w 3877120"/>
              <a:gd name="connsiteY2" fmla="*/ 95246 h 3206375"/>
              <a:gd name="connsiteX3" fmla="*/ 2765105 w 3877120"/>
              <a:gd name="connsiteY3" fmla="*/ 509136 h 3206375"/>
              <a:gd name="connsiteX4" fmla="*/ 2728069 w 3877120"/>
              <a:gd name="connsiteY4" fmla="*/ 916738 h 3206375"/>
              <a:gd name="connsiteX5" fmla="*/ 3775490 w 3877120"/>
              <a:gd name="connsiteY5" fmla="*/ 1647824 h 3206375"/>
              <a:gd name="connsiteX6" fmla="*/ 2765103 w 3877120"/>
              <a:gd name="connsiteY6" fmla="*/ 2753195 h 3206375"/>
              <a:gd name="connsiteX7" fmla="*/ 3557294 w 3877120"/>
              <a:gd name="connsiteY7" fmla="*/ 2988944 h 3206375"/>
              <a:gd name="connsiteX8" fmla="*/ 1643074 w 3877120"/>
              <a:gd name="connsiteY8" fmla="*/ 3167083 h 3206375"/>
              <a:gd name="connsiteX9" fmla="*/ 521045 w 3877120"/>
              <a:gd name="connsiteY9" fmla="*/ 2753194 h 3206375"/>
              <a:gd name="connsiteX10" fmla="*/ 1 w 3877120"/>
              <a:gd name="connsiteY10" fmla="*/ 1631164 h 3206375"/>
              <a:gd name="connsiteX11" fmla="*/ 185980 w 3877120"/>
              <a:gd name="connsiteY11" fmla="*/ 2416955 h 3206375"/>
              <a:gd name="connsiteX0" fmla="*/ 185980 w 3877120"/>
              <a:gd name="connsiteY0" fmla="*/ 2416955 h 3184232"/>
              <a:gd name="connsiteX1" fmla="*/ 521046 w 3877120"/>
              <a:gd name="connsiteY1" fmla="*/ 1080613 h 3184232"/>
              <a:gd name="connsiteX2" fmla="*/ 1643076 w 3877120"/>
              <a:gd name="connsiteY2" fmla="*/ 95246 h 3184232"/>
              <a:gd name="connsiteX3" fmla="*/ 2765105 w 3877120"/>
              <a:gd name="connsiteY3" fmla="*/ 509136 h 3184232"/>
              <a:gd name="connsiteX4" fmla="*/ 2728069 w 3877120"/>
              <a:gd name="connsiteY4" fmla="*/ 916738 h 3184232"/>
              <a:gd name="connsiteX5" fmla="*/ 3775490 w 3877120"/>
              <a:gd name="connsiteY5" fmla="*/ 1647824 h 3184232"/>
              <a:gd name="connsiteX6" fmla="*/ 2765103 w 3877120"/>
              <a:gd name="connsiteY6" fmla="*/ 2753195 h 3184232"/>
              <a:gd name="connsiteX7" fmla="*/ 3557294 w 3877120"/>
              <a:gd name="connsiteY7" fmla="*/ 2988944 h 3184232"/>
              <a:gd name="connsiteX8" fmla="*/ 1643074 w 3877120"/>
              <a:gd name="connsiteY8" fmla="*/ 3167083 h 3184232"/>
              <a:gd name="connsiteX9" fmla="*/ 2073344 w 3877120"/>
              <a:gd name="connsiteY9" fmla="*/ 2886048 h 3184232"/>
              <a:gd name="connsiteX10" fmla="*/ 521045 w 3877120"/>
              <a:gd name="connsiteY10" fmla="*/ 2753194 h 3184232"/>
              <a:gd name="connsiteX11" fmla="*/ 1 w 3877120"/>
              <a:gd name="connsiteY11" fmla="*/ 1631164 h 3184232"/>
              <a:gd name="connsiteX12" fmla="*/ 185980 w 3877120"/>
              <a:gd name="connsiteY12" fmla="*/ 2416955 h 3184232"/>
              <a:gd name="connsiteX0" fmla="*/ 185980 w 3877120"/>
              <a:gd name="connsiteY0" fmla="*/ 2416955 h 3184232"/>
              <a:gd name="connsiteX1" fmla="*/ 521046 w 3877120"/>
              <a:gd name="connsiteY1" fmla="*/ 1080613 h 3184232"/>
              <a:gd name="connsiteX2" fmla="*/ 1643076 w 3877120"/>
              <a:gd name="connsiteY2" fmla="*/ 95246 h 3184232"/>
              <a:gd name="connsiteX3" fmla="*/ 2765105 w 3877120"/>
              <a:gd name="connsiteY3" fmla="*/ 509136 h 3184232"/>
              <a:gd name="connsiteX4" fmla="*/ 2728069 w 3877120"/>
              <a:gd name="connsiteY4" fmla="*/ 916738 h 3184232"/>
              <a:gd name="connsiteX5" fmla="*/ 3775490 w 3877120"/>
              <a:gd name="connsiteY5" fmla="*/ 1647824 h 3184232"/>
              <a:gd name="connsiteX6" fmla="*/ 2765103 w 3877120"/>
              <a:gd name="connsiteY6" fmla="*/ 2753195 h 3184232"/>
              <a:gd name="connsiteX7" fmla="*/ 3557294 w 3877120"/>
              <a:gd name="connsiteY7" fmla="*/ 2988944 h 3184232"/>
              <a:gd name="connsiteX8" fmla="*/ 2573088 w 3877120"/>
              <a:gd name="connsiteY8" fmla="*/ 3167083 h 3184232"/>
              <a:gd name="connsiteX9" fmla="*/ 2073344 w 3877120"/>
              <a:gd name="connsiteY9" fmla="*/ 2886048 h 3184232"/>
              <a:gd name="connsiteX10" fmla="*/ 521045 w 3877120"/>
              <a:gd name="connsiteY10" fmla="*/ 2753194 h 3184232"/>
              <a:gd name="connsiteX11" fmla="*/ 1 w 3877120"/>
              <a:gd name="connsiteY11" fmla="*/ 1631164 h 3184232"/>
              <a:gd name="connsiteX12" fmla="*/ 185980 w 3877120"/>
              <a:gd name="connsiteY12" fmla="*/ 2416955 h 3184232"/>
              <a:gd name="connsiteX0" fmla="*/ 185980 w 3877120"/>
              <a:gd name="connsiteY0" fmla="*/ 2416955 h 3367137"/>
              <a:gd name="connsiteX1" fmla="*/ 521046 w 3877120"/>
              <a:gd name="connsiteY1" fmla="*/ 1080613 h 3367137"/>
              <a:gd name="connsiteX2" fmla="*/ 1643076 w 3877120"/>
              <a:gd name="connsiteY2" fmla="*/ 95246 h 3367137"/>
              <a:gd name="connsiteX3" fmla="*/ 2765105 w 3877120"/>
              <a:gd name="connsiteY3" fmla="*/ 509136 h 3367137"/>
              <a:gd name="connsiteX4" fmla="*/ 2728069 w 3877120"/>
              <a:gd name="connsiteY4" fmla="*/ 916738 h 3367137"/>
              <a:gd name="connsiteX5" fmla="*/ 3775490 w 3877120"/>
              <a:gd name="connsiteY5" fmla="*/ 1647824 h 3367137"/>
              <a:gd name="connsiteX6" fmla="*/ 2765103 w 3877120"/>
              <a:gd name="connsiteY6" fmla="*/ 2753195 h 3367137"/>
              <a:gd name="connsiteX7" fmla="*/ 3557294 w 3877120"/>
              <a:gd name="connsiteY7" fmla="*/ 2988944 h 3367137"/>
              <a:gd name="connsiteX8" fmla="*/ 2573088 w 3877120"/>
              <a:gd name="connsiteY8" fmla="*/ 3167083 h 3367137"/>
              <a:gd name="connsiteX9" fmla="*/ 2073344 w 3877120"/>
              <a:gd name="connsiteY9" fmla="*/ 2886048 h 3367137"/>
              <a:gd name="connsiteX10" fmla="*/ 831031 w 3877120"/>
              <a:gd name="connsiteY10" fmla="*/ 3110360 h 3367137"/>
              <a:gd name="connsiteX11" fmla="*/ 1 w 3877120"/>
              <a:gd name="connsiteY11" fmla="*/ 1631164 h 3367137"/>
              <a:gd name="connsiteX12" fmla="*/ 185980 w 3877120"/>
              <a:gd name="connsiteY12" fmla="*/ 2416955 h 3367137"/>
              <a:gd name="connsiteX0" fmla="*/ 185981 w 3877120"/>
              <a:gd name="connsiteY0" fmla="*/ 1488237 h 3367137"/>
              <a:gd name="connsiteX1" fmla="*/ 521046 w 3877120"/>
              <a:gd name="connsiteY1" fmla="*/ 1080613 h 3367137"/>
              <a:gd name="connsiteX2" fmla="*/ 1643076 w 3877120"/>
              <a:gd name="connsiteY2" fmla="*/ 95246 h 3367137"/>
              <a:gd name="connsiteX3" fmla="*/ 2765105 w 3877120"/>
              <a:gd name="connsiteY3" fmla="*/ 509136 h 3367137"/>
              <a:gd name="connsiteX4" fmla="*/ 2728069 w 3877120"/>
              <a:gd name="connsiteY4" fmla="*/ 916738 h 3367137"/>
              <a:gd name="connsiteX5" fmla="*/ 3775490 w 3877120"/>
              <a:gd name="connsiteY5" fmla="*/ 1647824 h 3367137"/>
              <a:gd name="connsiteX6" fmla="*/ 2765103 w 3877120"/>
              <a:gd name="connsiteY6" fmla="*/ 2753195 h 3367137"/>
              <a:gd name="connsiteX7" fmla="*/ 3557294 w 3877120"/>
              <a:gd name="connsiteY7" fmla="*/ 2988944 h 3367137"/>
              <a:gd name="connsiteX8" fmla="*/ 2573088 w 3877120"/>
              <a:gd name="connsiteY8" fmla="*/ 3167083 h 3367137"/>
              <a:gd name="connsiteX9" fmla="*/ 2073344 w 3877120"/>
              <a:gd name="connsiteY9" fmla="*/ 2886048 h 3367137"/>
              <a:gd name="connsiteX10" fmla="*/ 831031 w 3877120"/>
              <a:gd name="connsiteY10" fmla="*/ 3110360 h 3367137"/>
              <a:gd name="connsiteX11" fmla="*/ 1 w 3877120"/>
              <a:gd name="connsiteY11" fmla="*/ 1631164 h 3367137"/>
              <a:gd name="connsiteX12" fmla="*/ 185981 w 387712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07460 w 3798599"/>
              <a:gd name="connsiteY0" fmla="*/ 1488237 h 3367137"/>
              <a:gd name="connsiteX1" fmla="*/ 442525 w 3798599"/>
              <a:gd name="connsiteY1" fmla="*/ 1080613 h 3367137"/>
              <a:gd name="connsiteX2" fmla="*/ 1564555 w 3798599"/>
              <a:gd name="connsiteY2" fmla="*/ 95246 h 3367137"/>
              <a:gd name="connsiteX3" fmla="*/ 2686584 w 3798599"/>
              <a:gd name="connsiteY3" fmla="*/ 509136 h 3367137"/>
              <a:gd name="connsiteX4" fmla="*/ 2649548 w 3798599"/>
              <a:gd name="connsiteY4" fmla="*/ 916738 h 3367137"/>
              <a:gd name="connsiteX5" fmla="*/ 3696969 w 3798599"/>
              <a:gd name="connsiteY5" fmla="*/ 1647824 h 3367137"/>
              <a:gd name="connsiteX6" fmla="*/ 2686582 w 3798599"/>
              <a:gd name="connsiteY6" fmla="*/ 2753195 h 3367137"/>
              <a:gd name="connsiteX7" fmla="*/ 3478773 w 3798599"/>
              <a:gd name="connsiteY7" fmla="*/ 2988944 h 3367137"/>
              <a:gd name="connsiteX8" fmla="*/ 2494567 w 3798599"/>
              <a:gd name="connsiteY8" fmla="*/ 3167083 h 3367137"/>
              <a:gd name="connsiteX9" fmla="*/ 1994823 w 3798599"/>
              <a:gd name="connsiteY9" fmla="*/ 2886048 h 3367137"/>
              <a:gd name="connsiteX10" fmla="*/ 752510 w 3798599"/>
              <a:gd name="connsiteY10" fmla="*/ 3110360 h 3367137"/>
              <a:gd name="connsiteX11" fmla="*/ 107460 w 3798599"/>
              <a:gd name="connsiteY11" fmla="*/ 2416958 h 3367137"/>
              <a:gd name="connsiteX12" fmla="*/ 107460 w 3798599"/>
              <a:gd name="connsiteY12" fmla="*/ 1488237 h 3367137"/>
              <a:gd name="connsiteX0" fmla="*/ 107460 w 3798599"/>
              <a:gd name="connsiteY0" fmla="*/ 1488237 h 3211191"/>
              <a:gd name="connsiteX1" fmla="*/ 442525 w 3798599"/>
              <a:gd name="connsiteY1" fmla="*/ 1080613 h 3211191"/>
              <a:gd name="connsiteX2" fmla="*/ 1564555 w 3798599"/>
              <a:gd name="connsiteY2" fmla="*/ 95246 h 3211191"/>
              <a:gd name="connsiteX3" fmla="*/ 2686584 w 3798599"/>
              <a:gd name="connsiteY3" fmla="*/ 509136 h 3211191"/>
              <a:gd name="connsiteX4" fmla="*/ 2649548 w 3798599"/>
              <a:gd name="connsiteY4" fmla="*/ 916738 h 3211191"/>
              <a:gd name="connsiteX5" fmla="*/ 3696969 w 3798599"/>
              <a:gd name="connsiteY5" fmla="*/ 1647824 h 3211191"/>
              <a:gd name="connsiteX6" fmla="*/ 2686582 w 3798599"/>
              <a:gd name="connsiteY6" fmla="*/ 2753195 h 3211191"/>
              <a:gd name="connsiteX7" fmla="*/ 3478773 w 3798599"/>
              <a:gd name="connsiteY7" fmla="*/ 2988944 h 3211191"/>
              <a:gd name="connsiteX8" fmla="*/ 2494567 w 3798599"/>
              <a:gd name="connsiteY8" fmla="*/ 3167083 h 3211191"/>
              <a:gd name="connsiteX9" fmla="*/ 1994823 w 3798599"/>
              <a:gd name="connsiteY9" fmla="*/ 2886048 h 3211191"/>
              <a:gd name="connsiteX10" fmla="*/ 752510 w 3798599"/>
              <a:gd name="connsiteY10" fmla="*/ 3110360 h 3211191"/>
              <a:gd name="connsiteX11" fmla="*/ 567939 w 3798599"/>
              <a:gd name="connsiteY11" fmla="*/ 3095624 h 3211191"/>
              <a:gd name="connsiteX12" fmla="*/ 107460 w 3798599"/>
              <a:gd name="connsiteY12" fmla="*/ 2416958 h 3211191"/>
              <a:gd name="connsiteX13" fmla="*/ 107460 w 3798599"/>
              <a:gd name="connsiteY13" fmla="*/ 1488237 h 3211191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251163"/>
              <a:gd name="connsiteX1" fmla="*/ 442525 w 3798599"/>
              <a:gd name="connsiteY1" fmla="*/ 1080613 h 3251163"/>
              <a:gd name="connsiteX2" fmla="*/ 1564555 w 3798599"/>
              <a:gd name="connsiteY2" fmla="*/ 95246 h 3251163"/>
              <a:gd name="connsiteX3" fmla="*/ 2686584 w 3798599"/>
              <a:gd name="connsiteY3" fmla="*/ 509136 h 3251163"/>
              <a:gd name="connsiteX4" fmla="*/ 2649548 w 3798599"/>
              <a:gd name="connsiteY4" fmla="*/ 916738 h 3251163"/>
              <a:gd name="connsiteX5" fmla="*/ 3696969 w 3798599"/>
              <a:gd name="connsiteY5" fmla="*/ 1647824 h 3251163"/>
              <a:gd name="connsiteX6" fmla="*/ 2686582 w 3798599"/>
              <a:gd name="connsiteY6" fmla="*/ 2753195 h 3251163"/>
              <a:gd name="connsiteX7" fmla="*/ 3478773 w 3798599"/>
              <a:gd name="connsiteY7" fmla="*/ 2988944 h 3251163"/>
              <a:gd name="connsiteX8" fmla="*/ 2494567 w 3798599"/>
              <a:gd name="connsiteY8" fmla="*/ 3167083 h 3251163"/>
              <a:gd name="connsiteX9" fmla="*/ 1994823 w 3798599"/>
              <a:gd name="connsiteY9" fmla="*/ 2886048 h 3251163"/>
              <a:gd name="connsiteX10" fmla="*/ 752510 w 3798599"/>
              <a:gd name="connsiteY10" fmla="*/ 3110360 h 3251163"/>
              <a:gd name="connsiteX11" fmla="*/ 567939 w 3798599"/>
              <a:gd name="connsiteY11" fmla="*/ 3095624 h 3251163"/>
              <a:gd name="connsiteX12" fmla="*/ 107460 w 3798599"/>
              <a:gd name="connsiteY12" fmla="*/ 2416958 h 3251163"/>
              <a:gd name="connsiteX13" fmla="*/ 107460 w 3798599"/>
              <a:gd name="connsiteY13" fmla="*/ 1488237 h 3251163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2686582 w 3798599"/>
              <a:gd name="connsiteY6" fmla="*/ 275319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2686582 w 3798599"/>
              <a:gd name="connsiteY6" fmla="*/ 275319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8599" h="3304252">
                <a:moveTo>
                  <a:pt x="107460" y="1488237"/>
                </a:moveTo>
                <a:cubicBezTo>
                  <a:pt x="300093" y="1021010"/>
                  <a:pt x="110144" y="1371053"/>
                  <a:pt x="442525" y="1080613"/>
                </a:cubicBezTo>
                <a:cubicBezTo>
                  <a:pt x="746876" y="814667"/>
                  <a:pt x="465535" y="101914"/>
                  <a:pt x="1564555" y="95246"/>
                </a:cubicBezTo>
                <a:cubicBezTo>
                  <a:pt x="1938565" y="0"/>
                  <a:pt x="2134195" y="243188"/>
                  <a:pt x="2438545" y="509136"/>
                </a:cubicBezTo>
                <a:cubicBezTo>
                  <a:pt x="2493141" y="606219"/>
                  <a:pt x="2473455" y="528573"/>
                  <a:pt x="2649548" y="916738"/>
                </a:cubicBezTo>
                <a:cubicBezTo>
                  <a:pt x="2735284" y="1106519"/>
                  <a:pt x="3204278" y="1031237"/>
                  <a:pt x="3696969" y="1647824"/>
                </a:cubicBezTo>
                <a:cubicBezTo>
                  <a:pt x="3798599" y="2348219"/>
                  <a:pt x="3776967" y="2029585"/>
                  <a:pt x="3740601" y="2253105"/>
                </a:cubicBezTo>
                <a:cubicBezTo>
                  <a:pt x="3704235" y="2476625"/>
                  <a:pt x="3686445" y="2836614"/>
                  <a:pt x="3478773" y="2988944"/>
                </a:cubicBezTo>
                <a:cubicBezTo>
                  <a:pt x="3271101" y="3141274"/>
                  <a:pt x="2741892" y="3184232"/>
                  <a:pt x="2494567" y="3167083"/>
                </a:cubicBezTo>
                <a:cubicBezTo>
                  <a:pt x="2247242" y="3149934"/>
                  <a:pt x="2243000" y="3003120"/>
                  <a:pt x="1994823" y="2886048"/>
                </a:cubicBezTo>
                <a:cubicBezTo>
                  <a:pt x="791806" y="3304252"/>
                  <a:pt x="990324" y="3075431"/>
                  <a:pt x="752510" y="3110360"/>
                </a:cubicBezTo>
                <a:cubicBezTo>
                  <a:pt x="514696" y="3145289"/>
                  <a:pt x="858164" y="3093031"/>
                  <a:pt x="567939" y="3095624"/>
                </a:cubicBezTo>
                <a:cubicBezTo>
                  <a:pt x="460431" y="2980057"/>
                  <a:pt x="215212" y="2684856"/>
                  <a:pt x="107460" y="2416958"/>
                </a:cubicBezTo>
                <a:cubicBezTo>
                  <a:pt x="0" y="2282643"/>
                  <a:pt x="107461" y="1488238"/>
                  <a:pt x="107460" y="1488237"/>
                </a:cubicBez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7686" y="3857628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Tabc</a:t>
            </a:r>
            <a:endParaRPr lang="zh-CN" altLang="en-US" sz="2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28992" y="400050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6143636" y="4500570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Subsuming higher order mutant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51744" y="3571876"/>
            <a:ext cx="2286016" cy="2214578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3643314"/>
            <a:ext cx="2286016" cy="2087329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51810" y="2714620"/>
            <a:ext cx="2428892" cy="2286016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</a:rPr>
              <a:t>Tc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4286248" y="3571876"/>
            <a:ext cx="2286016" cy="922992"/>
            <a:chOff x="4286248" y="3571876"/>
            <a:chExt cx="2286016" cy="922992"/>
          </a:xfrm>
        </p:grpSpPr>
        <p:sp>
          <p:nvSpPr>
            <p:cNvPr id="9" name="Freeform 8"/>
            <p:cNvSpPr/>
            <p:nvPr/>
          </p:nvSpPr>
          <p:spPr>
            <a:xfrm>
              <a:off x="4286248" y="3571876"/>
              <a:ext cx="1180972" cy="922992"/>
            </a:xfrm>
            <a:custGeom>
              <a:avLst/>
              <a:gdLst>
                <a:gd name="connsiteX0" fmla="*/ 0 w 3286148"/>
                <a:gd name="connsiteY0" fmla="*/ 1535917 h 3071834"/>
                <a:gd name="connsiteX1" fmla="*/ 521047 w 3286148"/>
                <a:gd name="connsiteY1" fmla="*/ 413889 h 3071834"/>
                <a:gd name="connsiteX2" fmla="*/ 1643077 w 3286148"/>
                <a:gd name="connsiteY2" fmla="*/ 2 h 3071834"/>
                <a:gd name="connsiteX3" fmla="*/ 2765106 w 3286148"/>
                <a:gd name="connsiteY3" fmla="*/ 413892 h 3071834"/>
                <a:gd name="connsiteX4" fmla="*/ 3286150 w 3286148"/>
                <a:gd name="connsiteY4" fmla="*/ 1535922 h 3071834"/>
                <a:gd name="connsiteX5" fmla="*/ 2765104 w 3286148"/>
                <a:gd name="connsiteY5" fmla="*/ 2657951 h 3071834"/>
                <a:gd name="connsiteX6" fmla="*/ 1643075 w 3286148"/>
                <a:gd name="connsiteY6" fmla="*/ 3071839 h 3071834"/>
                <a:gd name="connsiteX7" fmla="*/ 521046 w 3286148"/>
                <a:gd name="connsiteY7" fmla="*/ 2657950 h 3071834"/>
                <a:gd name="connsiteX8" fmla="*/ 2 w 3286148"/>
                <a:gd name="connsiteY8" fmla="*/ 1535920 h 3071834"/>
                <a:gd name="connsiteX9" fmla="*/ 0 w 3286148"/>
                <a:gd name="connsiteY9" fmla="*/ 1535917 h 3071834"/>
                <a:gd name="connsiteX0" fmla="*/ 0 w 3744300"/>
                <a:gd name="connsiteY0" fmla="*/ 1535915 h 3111129"/>
                <a:gd name="connsiteX1" fmla="*/ 521047 w 3744300"/>
                <a:gd name="connsiteY1" fmla="*/ 413887 h 3111129"/>
                <a:gd name="connsiteX2" fmla="*/ 1643077 w 3744300"/>
                <a:gd name="connsiteY2" fmla="*/ 0 h 3111129"/>
                <a:gd name="connsiteX3" fmla="*/ 2765106 w 3744300"/>
                <a:gd name="connsiteY3" fmla="*/ 413890 h 3111129"/>
                <a:gd name="connsiteX4" fmla="*/ 3286150 w 3744300"/>
                <a:gd name="connsiteY4" fmla="*/ 1535920 h 3111129"/>
                <a:gd name="connsiteX5" fmla="*/ 2765104 w 3744300"/>
                <a:gd name="connsiteY5" fmla="*/ 2657949 h 3111129"/>
                <a:gd name="connsiteX6" fmla="*/ 3557295 w 3744300"/>
                <a:gd name="connsiteY6" fmla="*/ 2893698 h 3111129"/>
                <a:gd name="connsiteX7" fmla="*/ 1643075 w 3744300"/>
                <a:gd name="connsiteY7" fmla="*/ 3071837 h 3111129"/>
                <a:gd name="connsiteX8" fmla="*/ 521046 w 3744300"/>
                <a:gd name="connsiteY8" fmla="*/ 2657948 h 3111129"/>
                <a:gd name="connsiteX9" fmla="*/ 2 w 3744300"/>
                <a:gd name="connsiteY9" fmla="*/ 1535918 h 3111129"/>
                <a:gd name="connsiteX10" fmla="*/ 0 w 3744300"/>
                <a:gd name="connsiteY10" fmla="*/ 1535915 h 3111129"/>
                <a:gd name="connsiteX0" fmla="*/ 0 w 4234376"/>
                <a:gd name="connsiteY0" fmla="*/ 1535915 h 3111129"/>
                <a:gd name="connsiteX1" fmla="*/ 521047 w 4234376"/>
                <a:gd name="connsiteY1" fmla="*/ 413887 h 3111129"/>
                <a:gd name="connsiteX2" fmla="*/ 1643077 w 4234376"/>
                <a:gd name="connsiteY2" fmla="*/ 0 h 3111129"/>
                <a:gd name="connsiteX3" fmla="*/ 2765106 w 4234376"/>
                <a:gd name="connsiteY3" fmla="*/ 413890 h 3111129"/>
                <a:gd name="connsiteX4" fmla="*/ 3286150 w 4234376"/>
                <a:gd name="connsiteY4" fmla="*/ 1535920 h 3111129"/>
                <a:gd name="connsiteX5" fmla="*/ 4147535 w 4234376"/>
                <a:gd name="connsiteY5" fmla="*/ 1552578 h 3111129"/>
                <a:gd name="connsiteX6" fmla="*/ 2765104 w 4234376"/>
                <a:gd name="connsiteY6" fmla="*/ 2657949 h 3111129"/>
                <a:gd name="connsiteX7" fmla="*/ 3557295 w 4234376"/>
                <a:gd name="connsiteY7" fmla="*/ 2893698 h 3111129"/>
                <a:gd name="connsiteX8" fmla="*/ 1643075 w 4234376"/>
                <a:gd name="connsiteY8" fmla="*/ 3071837 h 3111129"/>
                <a:gd name="connsiteX9" fmla="*/ 521046 w 4234376"/>
                <a:gd name="connsiteY9" fmla="*/ 2657948 h 3111129"/>
                <a:gd name="connsiteX10" fmla="*/ 2 w 4234376"/>
                <a:gd name="connsiteY10" fmla="*/ 1535918 h 3111129"/>
                <a:gd name="connsiteX11" fmla="*/ 0 w 4234376"/>
                <a:gd name="connsiteY11" fmla="*/ 1535915 h 3111129"/>
                <a:gd name="connsiteX0" fmla="*/ 0 w 4249165"/>
                <a:gd name="connsiteY0" fmla="*/ 1535915 h 3111129"/>
                <a:gd name="connsiteX1" fmla="*/ 521047 w 4249165"/>
                <a:gd name="connsiteY1" fmla="*/ 413887 h 3111129"/>
                <a:gd name="connsiteX2" fmla="*/ 1643077 w 4249165"/>
                <a:gd name="connsiteY2" fmla="*/ 0 h 3111129"/>
                <a:gd name="connsiteX3" fmla="*/ 2765106 w 4249165"/>
                <a:gd name="connsiteY3" fmla="*/ 413890 h 3111129"/>
                <a:gd name="connsiteX4" fmla="*/ 3286150 w 4249165"/>
                <a:gd name="connsiteY4" fmla="*/ 1535920 h 3111129"/>
                <a:gd name="connsiteX5" fmla="*/ 4147535 w 4249165"/>
                <a:gd name="connsiteY5" fmla="*/ 1552578 h 3111129"/>
                <a:gd name="connsiteX6" fmla="*/ 2765104 w 4249165"/>
                <a:gd name="connsiteY6" fmla="*/ 2657949 h 3111129"/>
                <a:gd name="connsiteX7" fmla="*/ 3557295 w 4249165"/>
                <a:gd name="connsiteY7" fmla="*/ 2893698 h 3111129"/>
                <a:gd name="connsiteX8" fmla="*/ 1643075 w 4249165"/>
                <a:gd name="connsiteY8" fmla="*/ 3071837 h 3111129"/>
                <a:gd name="connsiteX9" fmla="*/ 521046 w 4249165"/>
                <a:gd name="connsiteY9" fmla="*/ 2657948 h 3111129"/>
                <a:gd name="connsiteX10" fmla="*/ 2 w 4249165"/>
                <a:gd name="connsiteY10" fmla="*/ 1535918 h 3111129"/>
                <a:gd name="connsiteX11" fmla="*/ 0 w 4249165"/>
                <a:gd name="connsiteY11" fmla="*/ 1535915 h 3111129"/>
                <a:gd name="connsiteX0" fmla="*/ 0 w 4249165"/>
                <a:gd name="connsiteY0" fmla="*/ 1535915 h 3111129"/>
                <a:gd name="connsiteX1" fmla="*/ 521047 w 4249165"/>
                <a:gd name="connsiteY1" fmla="*/ 413887 h 3111129"/>
                <a:gd name="connsiteX2" fmla="*/ 1643077 w 4249165"/>
                <a:gd name="connsiteY2" fmla="*/ 0 h 3111129"/>
                <a:gd name="connsiteX3" fmla="*/ 2765106 w 4249165"/>
                <a:gd name="connsiteY3" fmla="*/ 413890 h 3111129"/>
                <a:gd name="connsiteX4" fmla="*/ 3286150 w 4249165"/>
                <a:gd name="connsiteY4" fmla="*/ 1535920 h 3111129"/>
                <a:gd name="connsiteX5" fmla="*/ 4147535 w 4249165"/>
                <a:gd name="connsiteY5" fmla="*/ 1552578 h 3111129"/>
                <a:gd name="connsiteX6" fmla="*/ 2765104 w 4249165"/>
                <a:gd name="connsiteY6" fmla="*/ 2657949 h 3111129"/>
                <a:gd name="connsiteX7" fmla="*/ 3557295 w 4249165"/>
                <a:gd name="connsiteY7" fmla="*/ 2893698 h 3111129"/>
                <a:gd name="connsiteX8" fmla="*/ 1643075 w 4249165"/>
                <a:gd name="connsiteY8" fmla="*/ 3071837 h 3111129"/>
                <a:gd name="connsiteX9" fmla="*/ 521046 w 4249165"/>
                <a:gd name="connsiteY9" fmla="*/ 2657948 h 3111129"/>
                <a:gd name="connsiteX10" fmla="*/ 2 w 4249165"/>
                <a:gd name="connsiteY10" fmla="*/ 1535918 h 3111129"/>
                <a:gd name="connsiteX11" fmla="*/ 0 w 4249165"/>
                <a:gd name="connsiteY11" fmla="*/ 1535915 h 3111129"/>
                <a:gd name="connsiteX0" fmla="*/ 0 w 4249165"/>
                <a:gd name="connsiteY0" fmla="*/ 1535915 h 3111129"/>
                <a:gd name="connsiteX1" fmla="*/ 521047 w 4249165"/>
                <a:gd name="connsiteY1" fmla="*/ 413887 h 3111129"/>
                <a:gd name="connsiteX2" fmla="*/ 1643077 w 4249165"/>
                <a:gd name="connsiteY2" fmla="*/ 0 h 3111129"/>
                <a:gd name="connsiteX3" fmla="*/ 2765106 w 4249165"/>
                <a:gd name="connsiteY3" fmla="*/ 413890 h 3111129"/>
                <a:gd name="connsiteX4" fmla="*/ 3472131 w 4249165"/>
                <a:gd name="connsiteY4" fmla="*/ 1035830 h 3111129"/>
                <a:gd name="connsiteX5" fmla="*/ 4147535 w 4249165"/>
                <a:gd name="connsiteY5" fmla="*/ 1552578 h 3111129"/>
                <a:gd name="connsiteX6" fmla="*/ 2765104 w 4249165"/>
                <a:gd name="connsiteY6" fmla="*/ 2657949 h 3111129"/>
                <a:gd name="connsiteX7" fmla="*/ 3557295 w 4249165"/>
                <a:gd name="connsiteY7" fmla="*/ 2893698 h 3111129"/>
                <a:gd name="connsiteX8" fmla="*/ 1643075 w 4249165"/>
                <a:gd name="connsiteY8" fmla="*/ 3071837 h 3111129"/>
                <a:gd name="connsiteX9" fmla="*/ 521046 w 4249165"/>
                <a:gd name="connsiteY9" fmla="*/ 2657948 h 3111129"/>
                <a:gd name="connsiteX10" fmla="*/ 2 w 4249165"/>
                <a:gd name="connsiteY10" fmla="*/ 1535918 h 3111129"/>
                <a:gd name="connsiteX11" fmla="*/ 0 w 4249165"/>
                <a:gd name="connsiteY11" fmla="*/ 1535915 h 3111129"/>
                <a:gd name="connsiteX0" fmla="*/ 0 w 3877121"/>
                <a:gd name="connsiteY0" fmla="*/ 1535915 h 3111129"/>
                <a:gd name="connsiteX1" fmla="*/ 521047 w 3877121"/>
                <a:gd name="connsiteY1" fmla="*/ 413887 h 3111129"/>
                <a:gd name="connsiteX2" fmla="*/ 1643077 w 3877121"/>
                <a:gd name="connsiteY2" fmla="*/ 0 h 3111129"/>
                <a:gd name="connsiteX3" fmla="*/ 2765106 w 3877121"/>
                <a:gd name="connsiteY3" fmla="*/ 413890 h 3111129"/>
                <a:gd name="connsiteX4" fmla="*/ 3472131 w 3877121"/>
                <a:gd name="connsiteY4" fmla="*/ 1035830 h 3111129"/>
                <a:gd name="connsiteX5" fmla="*/ 3775491 w 3877121"/>
                <a:gd name="connsiteY5" fmla="*/ 1552578 h 3111129"/>
                <a:gd name="connsiteX6" fmla="*/ 2765104 w 3877121"/>
                <a:gd name="connsiteY6" fmla="*/ 2657949 h 3111129"/>
                <a:gd name="connsiteX7" fmla="*/ 3557295 w 3877121"/>
                <a:gd name="connsiteY7" fmla="*/ 2893698 h 3111129"/>
                <a:gd name="connsiteX8" fmla="*/ 1643075 w 3877121"/>
                <a:gd name="connsiteY8" fmla="*/ 3071837 h 3111129"/>
                <a:gd name="connsiteX9" fmla="*/ 521046 w 3877121"/>
                <a:gd name="connsiteY9" fmla="*/ 2657948 h 3111129"/>
                <a:gd name="connsiteX10" fmla="*/ 2 w 3877121"/>
                <a:gd name="connsiteY10" fmla="*/ 1535918 h 3111129"/>
                <a:gd name="connsiteX11" fmla="*/ 0 w 3877121"/>
                <a:gd name="connsiteY11" fmla="*/ 1535915 h 3111129"/>
                <a:gd name="connsiteX0" fmla="*/ 0 w 3877121"/>
                <a:gd name="connsiteY0" fmla="*/ 1535915 h 3111129"/>
                <a:gd name="connsiteX1" fmla="*/ 521047 w 3877121"/>
                <a:gd name="connsiteY1" fmla="*/ 413887 h 3111129"/>
                <a:gd name="connsiteX2" fmla="*/ 1643077 w 3877121"/>
                <a:gd name="connsiteY2" fmla="*/ 0 h 3111129"/>
                <a:gd name="connsiteX3" fmla="*/ 2765106 w 3877121"/>
                <a:gd name="connsiteY3" fmla="*/ 413890 h 3111129"/>
                <a:gd name="connsiteX4" fmla="*/ 2728070 w 3877121"/>
                <a:gd name="connsiteY4" fmla="*/ 821492 h 3111129"/>
                <a:gd name="connsiteX5" fmla="*/ 3775491 w 3877121"/>
                <a:gd name="connsiteY5" fmla="*/ 1552578 h 3111129"/>
                <a:gd name="connsiteX6" fmla="*/ 2765104 w 3877121"/>
                <a:gd name="connsiteY6" fmla="*/ 2657949 h 3111129"/>
                <a:gd name="connsiteX7" fmla="*/ 3557295 w 3877121"/>
                <a:gd name="connsiteY7" fmla="*/ 2893698 h 3111129"/>
                <a:gd name="connsiteX8" fmla="*/ 1643075 w 3877121"/>
                <a:gd name="connsiteY8" fmla="*/ 3071837 h 3111129"/>
                <a:gd name="connsiteX9" fmla="*/ 521046 w 3877121"/>
                <a:gd name="connsiteY9" fmla="*/ 2657948 h 3111129"/>
                <a:gd name="connsiteX10" fmla="*/ 2 w 3877121"/>
                <a:gd name="connsiteY10" fmla="*/ 1535918 h 3111129"/>
                <a:gd name="connsiteX11" fmla="*/ 0 w 3877121"/>
                <a:gd name="connsiteY11" fmla="*/ 1535915 h 3111129"/>
                <a:gd name="connsiteX0" fmla="*/ 0 w 3877121"/>
                <a:gd name="connsiteY0" fmla="*/ 1631161 h 3206375"/>
                <a:gd name="connsiteX1" fmla="*/ 521047 w 3877121"/>
                <a:gd name="connsiteY1" fmla="*/ 1080613 h 3206375"/>
                <a:gd name="connsiteX2" fmla="*/ 1643077 w 3877121"/>
                <a:gd name="connsiteY2" fmla="*/ 95246 h 3206375"/>
                <a:gd name="connsiteX3" fmla="*/ 2765106 w 3877121"/>
                <a:gd name="connsiteY3" fmla="*/ 509136 h 3206375"/>
                <a:gd name="connsiteX4" fmla="*/ 2728070 w 3877121"/>
                <a:gd name="connsiteY4" fmla="*/ 916738 h 3206375"/>
                <a:gd name="connsiteX5" fmla="*/ 3775491 w 3877121"/>
                <a:gd name="connsiteY5" fmla="*/ 1647824 h 3206375"/>
                <a:gd name="connsiteX6" fmla="*/ 2765104 w 3877121"/>
                <a:gd name="connsiteY6" fmla="*/ 2753195 h 3206375"/>
                <a:gd name="connsiteX7" fmla="*/ 3557295 w 3877121"/>
                <a:gd name="connsiteY7" fmla="*/ 2988944 h 3206375"/>
                <a:gd name="connsiteX8" fmla="*/ 1643075 w 3877121"/>
                <a:gd name="connsiteY8" fmla="*/ 3167083 h 3206375"/>
                <a:gd name="connsiteX9" fmla="*/ 521046 w 3877121"/>
                <a:gd name="connsiteY9" fmla="*/ 2753194 h 3206375"/>
                <a:gd name="connsiteX10" fmla="*/ 2 w 3877121"/>
                <a:gd name="connsiteY10" fmla="*/ 1631164 h 3206375"/>
                <a:gd name="connsiteX11" fmla="*/ 0 w 3877121"/>
                <a:gd name="connsiteY11" fmla="*/ 1631161 h 3206375"/>
                <a:gd name="connsiteX0" fmla="*/ 185980 w 3877120"/>
                <a:gd name="connsiteY0" fmla="*/ 2416955 h 3206375"/>
                <a:gd name="connsiteX1" fmla="*/ 521046 w 3877120"/>
                <a:gd name="connsiteY1" fmla="*/ 1080613 h 3206375"/>
                <a:gd name="connsiteX2" fmla="*/ 1643076 w 3877120"/>
                <a:gd name="connsiteY2" fmla="*/ 95246 h 3206375"/>
                <a:gd name="connsiteX3" fmla="*/ 2765105 w 3877120"/>
                <a:gd name="connsiteY3" fmla="*/ 509136 h 3206375"/>
                <a:gd name="connsiteX4" fmla="*/ 2728069 w 3877120"/>
                <a:gd name="connsiteY4" fmla="*/ 916738 h 3206375"/>
                <a:gd name="connsiteX5" fmla="*/ 3775490 w 3877120"/>
                <a:gd name="connsiteY5" fmla="*/ 1647824 h 3206375"/>
                <a:gd name="connsiteX6" fmla="*/ 2765103 w 3877120"/>
                <a:gd name="connsiteY6" fmla="*/ 2753195 h 3206375"/>
                <a:gd name="connsiteX7" fmla="*/ 3557294 w 3877120"/>
                <a:gd name="connsiteY7" fmla="*/ 2988944 h 3206375"/>
                <a:gd name="connsiteX8" fmla="*/ 1643074 w 3877120"/>
                <a:gd name="connsiteY8" fmla="*/ 3167083 h 3206375"/>
                <a:gd name="connsiteX9" fmla="*/ 521045 w 3877120"/>
                <a:gd name="connsiteY9" fmla="*/ 2753194 h 3206375"/>
                <a:gd name="connsiteX10" fmla="*/ 1 w 3877120"/>
                <a:gd name="connsiteY10" fmla="*/ 1631164 h 3206375"/>
                <a:gd name="connsiteX11" fmla="*/ 185980 w 3877120"/>
                <a:gd name="connsiteY11" fmla="*/ 2416955 h 3206375"/>
                <a:gd name="connsiteX0" fmla="*/ 185980 w 3877120"/>
                <a:gd name="connsiteY0" fmla="*/ 2416955 h 3184232"/>
                <a:gd name="connsiteX1" fmla="*/ 521046 w 3877120"/>
                <a:gd name="connsiteY1" fmla="*/ 1080613 h 3184232"/>
                <a:gd name="connsiteX2" fmla="*/ 1643076 w 3877120"/>
                <a:gd name="connsiteY2" fmla="*/ 95246 h 3184232"/>
                <a:gd name="connsiteX3" fmla="*/ 2765105 w 3877120"/>
                <a:gd name="connsiteY3" fmla="*/ 509136 h 3184232"/>
                <a:gd name="connsiteX4" fmla="*/ 2728069 w 3877120"/>
                <a:gd name="connsiteY4" fmla="*/ 916738 h 3184232"/>
                <a:gd name="connsiteX5" fmla="*/ 3775490 w 3877120"/>
                <a:gd name="connsiteY5" fmla="*/ 1647824 h 3184232"/>
                <a:gd name="connsiteX6" fmla="*/ 2765103 w 3877120"/>
                <a:gd name="connsiteY6" fmla="*/ 2753195 h 3184232"/>
                <a:gd name="connsiteX7" fmla="*/ 3557294 w 3877120"/>
                <a:gd name="connsiteY7" fmla="*/ 2988944 h 3184232"/>
                <a:gd name="connsiteX8" fmla="*/ 1643074 w 3877120"/>
                <a:gd name="connsiteY8" fmla="*/ 3167083 h 3184232"/>
                <a:gd name="connsiteX9" fmla="*/ 2073344 w 3877120"/>
                <a:gd name="connsiteY9" fmla="*/ 2886048 h 3184232"/>
                <a:gd name="connsiteX10" fmla="*/ 521045 w 3877120"/>
                <a:gd name="connsiteY10" fmla="*/ 2753194 h 3184232"/>
                <a:gd name="connsiteX11" fmla="*/ 1 w 3877120"/>
                <a:gd name="connsiteY11" fmla="*/ 1631164 h 3184232"/>
                <a:gd name="connsiteX12" fmla="*/ 185980 w 3877120"/>
                <a:gd name="connsiteY12" fmla="*/ 2416955 h 3184232"/>
                <a:gd name="connsiteX0" fmla="*/ 185980 w 3877120"/>
                <a:gd name="connsiteY0" fmla="*/ 2416955 h 3184232"/>
                <a:gd name="connsiteX1" fmla="*/ 521046 w 3877120"/>
                <a:gd name="connsiteY1" fmla="*/ 1080613 h 3184232"/>
                <a:gd name="connsiteX2" fmla="*/ 1643076 w 3877120"/>
                <a:gd name="connsiteY2" fmla="*/ 95246 h 3184232"/>
                <a:gd name="connsiteX3" fmla="*/ 2765105 w 3877120"/>
                <a:gd name="connsiteY3" fmla="*/ 509136 h 3184232"/>
                <a:gd name="connsiteX4" fmla="*/ 2728069 w 3877120"/>
                <a:gd name="connsiteY4" fmla="*/ 916738 h 3184232"/>
                <a:gd name="connsiteX5" fmla="*/ 3775490 w 3877120"/>
                <a:gd name="connsiteY5" fmla="*/ 1647824 h 3184232"/>
                <a:gd name="connsiteX6" fmla="*/ 2765103 w 3877120"/>
                <a:gd name="connsiteY6" fmla="*/ 2753195 h 3184232"/>
                <a:gd name="connsiteX7" fmla="*/ 3557294 w 3877120"/>
                <a:gd name="connsiteY7" fmla="*/ 2988944 h 3184232"/>
                <a:gd name="connsiteX8" fmla="*/ 2573088 w 3877120"/>
                <a:gd name="connsiteY8" fmla="*/ 3167083 h 3184232"/>
                <a:gd name="connsiteX9" fmla="*/ 2073344 w 3877120"/>
                <a:gd name="connsiteY9" fmla="*/ 2886048 h 3184232"/>
                <a:gd name="connsiteX10" fmla="*/ 521045 w 3877120"/>
                <a:gd name="connsiteY10" fmla="*/ 2753194 h 3184232"/>
                <a:gd name="connsiteX11" fmla="*/ 1 w 3877120"/>
                <a:gd name="connsiteY11" fmla="*/ 1631164 h 3184232"/>
                <a:gd name="connsiteX12" fmla="*/ 185980 w 3877120"/>
                <a:gd name="connsiteY12" fmla="*/ 2416955 h 3184232"/>
                <a:gd name="connsiteX0" fmla="*/ 185980 w 3877120"/>
                <a:gd name="connsiteY0" fmla="*/ 2416955 h 3367137"/>
                <a:gd name="connsiteX1" fmla="*/ 521046 w 3877120"/>
                <a:gd name="connsiteY1" fmla="*/ 1080613 h 3367137"/>
                <a:gd name="connsiteX2" fmla="*/ 1643076 w 3877120"/>
                <a:gd name="connsiteY2" fmla="*/ 95246 h 3367137"/>
                <a:gd name="connsiteX3" fmla="*/ 2765105 w 3877120"/>
                <a:gd name="connsiteY3" fmla="*/ 509136 h 3367137"/>
                <a:gd name="connsiteX4" fmla="*/ 2728069 w 3877120"/>
                <a:gd name="connsiteY4" fmla="*/ 916738 h 3367137"/>
                <a:gd name="connsiteX5" fmla="*/ 3775490 w 3877120"/>
                <a:gd name="connsiteY5" fmla="*/ 1647824 h 3367137"/>
                <a:gd name="connsiteX6" fmla="*/ 2765103 w 3877120"/>
                <a:gd name="connsiteY6" fmla="*/ 2753195 h 3367137"/>
                <a:gd name="connsiteX7" fmla="*/ 3557294 w 3877120"/>
                <a:gd name="connsiteY7" fmla="*/ 2988944 h 3367137"/>
                <a:gd name="connsiteX8" fmla="*/ 2573088 w 3877120"/>
                <a:gd name="connsiteY8" fmla="*/ 3167083 h 3367137"/>
                <a:gd name="connsiteX9" fmla="*/ 2073344 w 3877120"/>
                <a:gd name="connsiteY9" fmla="*/ 2886048 h 3367137"/>
                <a:gd name="connsiteX10" fmla="*/ 831031 w 3877120"/>
                <a:gd name="connsiteY10" fmla="*/ 3110360 h 3367137"/>
                <a:gd name="connsiteX11" fmla="*/ 1 w 3877120"/>
                <a:gd name="connsiteY11" fmla="*/ 1631164 h 3367137"/>
                <a:gd name="connsiteX12" fmla="*/ 185980 w 3877120"/>
                <a:gd name="connsiteY12" fmla="*/ 2416955 h 3367137"/>
                <a:gd name="connsiteX0" fmla="*/ 185981 w 3877120"/>
                <a:gd name="connsiteY0" fmla="*/ 1488237 h 3367137"/>
                <a:gd name="connsiteX1" fmla="*/ 521046 w 3877120"/>
                <a:gd name="connsiteY1" fmla="*/ 1080613 h 3367137"/>
                <a:gd name="connsiteX2" fmla="*/ 1643076 w 3877120"/>
                <a:gd name="connsiteY2" fmla="*/ 95246 h 3367137"/>
                <a:gd name="connsiteX3" fmla="*/ 2765105 w 3877120"/>
                <a:gd name="connsiteY3" fmla="*/ 509136 h 3367137"/>
                <a:gd name="connsiteX4" fmla="*/ 2728069 w 3877120"/>
                <a:gd name="connsiteY4" fmla="*/ 916738 h 3367137"/>
                <a:gd name="connsiteX5" fmla="*/ 3775490 w 3877120"/>
                <a:gd name="connsiteY5" fmla="*/ 1647824 h 3367137"/>
                <a:gd name="connsiteX6" fmla="*/ 2765103 w 3877120"/>
                <a:gd name="connsiteY6" fmla="*/ 2753195 h 3367137"/>
                <a:gd name="connsiteX7" fmla="*/ 3557294 w 3877120"/>
                <a:gd name="connsiteY7" fmla="*/ 2988944 h 3367137"/>
                <a:gd name="connsiteX8" fmla="*/ 2573088 w 3877120"/>
                <a:gd name="connsiteY8" fmla="*/ 3167083 h 3367137"/>
                <a:gd name="connsiteX9" fmla="*/ 2073344 w 3877120"/>
                <a:gd name="connsiteY9" fmla="*/ 2886048 h 3367137"/>
                <a:gd name="connsiteX10" fmla="*/ 831031 w 3877120"/>
                <a:gd name="connsiteY10" fmla="*/ 3110360 h 3367137"/>
                <a:gd name="connsiteX11" fmla="*/ 1 w 3877120"/>
                <a:gd name="connsiteY11" fmla="*/ 1631164 h 3367137"/>
                <a:gd name="connsiteX12" fmla="*/ 185981 w 3877120"/>
                <a:gd name="connsiteY12" fmla="*/ 1488237 h 3367137"/>
                <a:gd name="connsiteX0" fmla="*/ 1 w 3691140"/>
                <a:gd name="connsiteY0" fmla="*/ 1488237 h 3367137"/>
                <a:gd name="connsiteX1" fmla="*/ 335066 w 3691140"/>
                <a:gd name="connsiteY1" fmla="*/ 1080613 h 3367137"/>
                <a:gd name="connsiteX2" fmla="*/ 1457096 w 3691140"/>
                <a:gd name="connsiteY2" fmla="*/ 95246 h 3367137"/>
                <a:gd name="connsiteX3" fmla="*/ 2579125 w 3691140"/>
                <a:gd name="connsiteY3" fmla="*/ 509136 h 3367137"/>
                <a:gd name="connsiteX4" fmla="*/ 2542089 w 3691140"/>
                <a:gd name="connsiteY4" fmla="*/ 916738 h 3367137"/>
                <a:gd name="connsiteX5" fmla="*/ 3589510 w 3691140"/>
                <a:gd name="connsiteY5" fmla="*/ 1647824 h 3367137"/>
                <a:gd name="connsiteX6" fmla="*/ 2579123 w 3691140"/>
                <a:gd name="connsiteY6" fmla="*/ 2753195 h 3367137"/>
                <a:gd name="connsiteX7" fmla="*/ 3371314 w 3691140"/>
                <a:gd name="connsiteY7" fmla="*/ 2988944 h 3367137"/>
                <a:gd name="connsiteX8" fmla="*/ 2387108 w 3691140"/>
                <a:gd name="connsiteY8" fmla="*/ 3167083 h 3367137"/>
                <a:gd name="connsiteX9" fmla="*/ 1887364 w 3691140"/>
                <a:gd name="connsiteY9" fmla="*/ 2886048 h 3367137"/>
                <a:gd name="connsiteX10" fmla="*/ 645051 w 3691140"/>
                <a:gd name="connsiteY10" fmla="*/ 3110360 h 3367137"/>
                <a:gd name="connsiteX11" fmla="*/ 1 w 3691140"/>
                <a:gd name="connsiteY11" fmla="*/ 2416958 h 3367137"/>
                <a:gd name="connsiteX12" fmla="*/ 1 w 3691140"/>
                <a:gd name="connsiteY12" fmla="*/ 1488237 h 3367137"/>
                <a:gd name="connsiteX0" fmla="*/ 1 w 3691140"/>
                <a:gd name="connsiteY0" fmla="*/ 1488237 h 3367137"/>
                <a:gd name="connsiteX1" fmla="*/ 335066 w 3691140"/>
                <a:gd name="connsiteY1" fmla="*/ 1080613 h 3367137"/>
                <a:gd name="connsiteX2" fmla="*/ 1457096 w 3691140"/>
                <a:gd name="connsiteY2" fmla="*/ 95246 h 3367137"/>
                <a:gd name="connsiteX3" fmla="*/ 2579125 w 3691140"/>
                <a:gd name="connsiteY3" fmla="*/ 509136 h 3367137"/>
                <a:gd name="connsiteX4" fmla="*/ 2542089 w 3691140"/>
                <a:gd name="connsiteY4" fmla="*/ 916738 h 3367137"/>
                <a:gd name="connsiteX5" fmla="*/ 3589510 w 3691140"/>
                <a:gd name="connsiteY5" fmla="*/ 1647824 h 3367137"/>
                <a:gd name="connsiteX6" fmla="*/ 2579123 w 3691140"/>
                <a:gd name="connsiteY6" fmla="*/ 2753195 h 3367137"/>
                <a:gd name="connsiteX7" fmla="*/ 3371314 w 3691140"/>
                <a:gd name="connsiteY7" fmla="*/ 2988944 h 3367137"/>
                <a:gd name="connsiteX8" fmla="*/ 2387108 w 3691140"/>
                <a:gd name="connsiteY8" fmla="*/ 3167083 h 3367137"/>
                <a:gd name="connsiteX9" fmla="*/ 1887364 w 3691140"/>
                <a:gd name="connsiteY9" fmla="*/ 2886048 h 3367137"/>
                <a:gd name="connsiteX10" fmla="*/ 645051 w 3691140"/>
                <a:gd name="connsiteY10" fmla="*/ 3110360 h 3367137"/>
                <a:gd name="connsiteX11" fmla="*/ 1 w 3691140"/>
                <a:gd name="connsiteY11" fmla="*/ 2416958 h 3367137"/>
                <a:gd name="connsiteX12" fmla="*/ 1 w 3691140"/>
                <a:gd name="connsiteY12" fmla="*/ 1488237 h 3367137"/>
                <a:gd name="connsiteX0" fmla="*/ 1 w 3691140"/>
                <a:gd name="connsiteY0" fmla="*/ 1488237 h 3367137"/>
                <a:gd name="connsiteX1" fmla="*/ 335066 w 3691140"/>
                <a:gd name="connsiteY1" fmla="*/ 1080613 h 3367137"/>
                <a:gd name="connsiteX2" fmla="*/ 1457096 w 3691140"/>
                <a:gd name="connsiteY2" fmla="*/ 95246 h 3367137"/>
                <a:gd name="connsiteX3" fmla="*/ 2579125 w 3691140"/>
                <a:gd name="connsiteY3" fmla="*/ 509136 h 3367137"/>
                <a:gd name="connsiteX4" fmla="*/ 2542089 w 3691140"/>
                <a:gd name="connsiteY4" fmla="*/ 916738 h 3367137"/>
                <a:gd name="connsiteX5" fmla="*/ 3589510 w 3691140"/>
                <a:gd name="connsiteY5" fmla="*/ 1647824 h 3367137"/>
                <a:gd name="connsiteX6" fmla="*/ 2579123 w 3691140"/>
                <a:gd name="connsiteY6" fmla="*/ 2753195 h 3367137"/>
                <a:gd name="connsiteX7" fmla="*/ 3371314 w 3691140"/>
                <a:gd name="connsiteY7" fmla="*/ 2988944 h 3367137"/>
                <a:gd name="connsiteX8" fmla="*/ 2387108 w 3691140"/>
                <a:gd name="connsiteY8" fmla="*/ 3167083 h 3367137"/>
                <a:gd name="connsiteX9" fmla="*/ 1887364 w 3691140"/>
                <a:gd name="connsiteY9" fmla="*/ 2886048 h 3367137"/>
                <a:gd name="connsiteX10" fmla="*/ 645051 w 3691140"/>
                <a:gd name="connsiteY10" fmla="*/ 3110360 h 3367137"/>
                <a:gd name="connsiteX11" fmla="*/ 1 w 3691140"/>
                <a:gd name="connsiteY11" fmla="*/ 2416958 h 3367137"/>
                <a:gd name="connsiteX12" fmla="*/ 1 w 3691140"/>
                <a:gd name="connsiteY12" fmla="*/ 1488237 h 3367137"/>
                <a:gd name="connsiteX0" fmla="*/ 107460 w 3798599"/>
                <a:gd name="connsiteY0" fmla="*/ 1488237 h 3367137"/>
                <a:gd name="connsiteX1" fmla="*/ 442525 w 3798599"/>
                <a:gd name="connsiteY1" fmla="*/ 1080613 h 3367137"/>
                <a:gd name="connsiteX2" fmla="*/ 1564555 w 3798599"/>
                <a:gd name="connsiteY2" fmla="*/ 95246 h 3367137"/>
                <a:gd name="connsiteX3" fmla="*/ 2686584 w 3798599"/>
                <a:gd name="connsiteY3" fmla="*/ 509136 h 3367137"/>
                <a:gd name="connsiteX4" fmla="*/ 2649548 w 3798599"/>
                <a:gd name="connsiteY4" fmla="*/ 916738 h 3367137"/>
                <a:gd name="connsiteX5" fmla="*/ 3696969 w 3798599"/>
                <a:gd name="connsiteY5" fmla="*/ 1647824 h 3367137"/>
                <a:gd name="connsiteX6" fmla="*/ 2686582 w 3798599"/>
                <a:gd name="connsiteY6" fmla="*/ 2753195 h 3367137"/>
                <a:gd name="connsiteX7" fmla="*/ 3478773 w 3798599"/>
                <a:gd name="connsiteY7" fmla="*/ 2988944 h 3367137"/>
                <a:gd name="connsiteX8" fmla="*/ 2494567 w 3798599"/>
                <a:gd name="connsiteY8" fmla="*/ 3167083 h 3367137"/>
                <a:gd name="connsiteX9" fmla="*/ 1994823 w 3798599"/>
                <a:gd name="connsiteY9" fmla="*/ 2886048 h 3367137"/>
                <a:gd name="connsiteX10" fmla="*/ 752510 w 3798599"/>
                <a:gd name="connsiteY10" fmla="*/ 3110360 h 3367137"/>
                <a:gd name="connsiteX11" fmla="*/ 107460 w 3798599"/>
                <a:gd name="connsiteY11" fmla="*/ 2416958 h 3367137"/>
                <a:gd name="connsiteX12" fmla="*/ 107460 w 3798599"/>
                <a:gd name="connsiteY12" fmla="*/ 1488237 h 3367137"/>
                <a:gd name="connsiteX0" fmla="*/ 107460 w 3798599"/>
                <a:gd name="connsiteY0" fmla="*/ 1488237 h 3211191"/>
                <a:gd name="connsiteX1" fmla="*/ 442525 w 3798599"/>
                <a:gd name="connsiteY1" fmla="*/ 1080613 h 3211191"/>
                <a:gd name="connsiteX2" fmla="*/ 1564555 w 3798599"/>
                <a:gd name="connsiteY2" fmla="*/ 95246 h 3211191"/>
                <a:gd name="connsiteX3" fmla="*/ 2686584 w 3798599"/>
                <a:gd name="connsiteY3" fmla="*/ 509136 h 3211191"/>
                <a:gd name="connsiteX4" fmla="*/ 2649548 w 3798599"/>
                <a:gd name="connsiteY4" fmla="*/ 916738 h 3211191"/>
                <a:gd name="connsiteX5" fmla="*/ 3696969 w 3798599"/>
                <a:gd name="connsiteY5" fmla="*/ 1647824 h 3211191"/>
                <a:gd name="connsiteX6" fmla="*/ 2686582 w 3798599"/>
                <a:gd name="connsiteY6" fmla="*/ 2753195 h 3211191"/>
                <a:gd name="connsiteX7" fmla="*/ 3478773 w 3798599"/>
                <a:gd name="connsiteY7" fmla="*/ 2988944 h 3211191"/>
                <a:gd name="connsiteX8" fmla="*/ 2494567 w 3798599"/>
                <a:gd name="connsiteY8" fmla="*/ 3167083 h 3211191"/>
                <a:gd name="connsiteX9" fmla="*/ 1994823 w 3798599"/>
                <a:gd name="connsiteY9" fmla="*/ 2886048 h 3211191"/>
                <a:gd name="connsiteX10" fmla="*/ 752510 w 3798599"/>
                <a:gd name="connsiteY10" fmla="*/ 3110360 h 3211191"/>
                <a:gd name="connsiteX11" fmla="*/ 567939 w 3798599"/>
                <a:gd name="connsiteY11" fmla="*/ 3095624 h 3211191"/>
                <a:gd name="connsiteX12" fmla="*/ 107460 w 3798599"/>
                <a:gd name="connsiteY12" fmla="*/ 2416958 h 3211191"/>
                <a:gd name="connsiteX13" fmla="*/ 107460 w 3798599"/>
                <a:gd name="connsiteY13" fmla="*/ 1488237 h 3211191"/>
                <a:gd name="connsiteX0" fmla="*/ 107460 w 3798599"/>
                <a:gd name="connsiteY0" fmla="*/ 1488237 h 3184232"/>
                <a:gd name="connsiteX1" fmla="*/ 442525 w 3798599"/>
                <a:gd name="connsiteY1" fmla="*/ 1080613 h 3184232"/>
                <a:gd name="connsiteX2" fmla="*/ 1564555 w 3798599"/>
                <a:gd name="connsiteY2" fmla="*/ 95246 h 3184232"/>
                <a:gd name="connsiteX3" fmla="*/ 2686584 w 3798599"/>
                <a:gd name="connsiteY3" fmla="*/ 509136 h 3184232"/>
                <a:gd name="connsiteX4" fmla="*/ 2649548 w 3798599"/>
                <a:gd name="connsiteY4" fmla="*/ 916738 h 3184232"/>
                <a:gd name="connsiteX5" fmla="*/ 3696969 w 3798599"/>
                <a:gd name="connsiteY5" fmla="*/ 1647824 h 3184232"/>
                <a:gd name="connsiteX6" fmla="*/ 2686582 w 3798599"/>
                <a:gd name="connsiteY6" fmla="*/ 2753195 h 3184232"/>
                <a:gd name="connsiteX7" fmla="*/ 3478773 w 3798599"/>
                <a:gd name="connsiteY7" fmla="*/ 2988944 h 3184232"/>
                <a:gd name="connsiteX8" fmla="*/ 2494567 w 3798599"/>
                <a:gd name="connsiteY8" fmla="*/ 3167083 h 3184232"/>
                <a:gd name="connsiteX9" fmla="*/ 1994823 w 3798599"/>
                <a:gd name="connsiteY9" fmla="*/ 2886048 h 3184232"/>
                <a:gd name="connsiteX10" fmla="*/ 752510 w 3798599"/>
                <a:gd name="connsiteY10" fmla="*/ 3110360 h 3184232"/>
                <a:gd name="connsiteX11" fmla="*/ 567939 w 3798599"/>
                <a:gd name="connsiteY11" fmla="*/ 3095624 h 3184232"/>
                <a:gd name="connsiteX12" fmla="*/ 107460 w 3798599"/>
                <a:gd name="connsiteY12" fmla="*/ 2416958 h 3184232"/>
                <a:gd name="connsiteX13" fmla="*/ 107460 w 3798599"/>
                <a:gd name="connsiteY13" fmla="*/ 1488237 h 3184232"/>
                <a:gd name="connsiteX0" fmla="*/ 107460 w 3798599"/>
                <a:gd name="connsiteY0" fmla="*/ 1488237 h 3251163"/>
                <a:gd name="connsiteX1" fmla="*/ 442525 w 3798599"/>
                <a:gd name="connsiteY1" fmla="*/ 1080613 h 3251163"/>
                <a:gd name="connsiteX2" fmla="*/ 1564555 w 3798599"/>
                <a:gd name="connsiteY2" fmla="*/ 95246 h 3251163"/>
                <a:gd name="connsiteX3" fmla="*/ 2686584 w 3798599"/>
                <a:gd name="connsiteY3" fmla="*/ 509136 h 3251163"/>
                <a:gd name="connsiteX4" fmla="*/ 2649548 w 3798599"/>
                <a:gd name="connsiteY4" fmla="*/ 916738 h 3251163"/>
                <a:gd name="connsiteX5" fmla="*/ 3696969 w 3798599"/>
                <a:gd name="connsiteY5" fmla="*/ 1647824 h 3251163"/>
                <a:gd name="connsiteX6" fmla="*/ 2686582 w 3798599"/>
                <a:gd name="connsiteY6" fmla="*/ 2753195 h 3251163"/>
                <a:gd name="connsiteX7" fmla="*/ 3478773 w 3798599"/>
                <a:gd name="connsiteY7" fmla="*/ 2988944 h 3251163"/>
                <a:gd name="connsiteX8" fmla="*/ 2494567 w 3798599"/>
                <a:gd name="connsiteY8" fmla="*/ 3167083 h 3251163"/>
                <a:gd name="connsiteX9" fmla="*/ 1994823 w 3798599"/>
                <a:gd name="connsiteY9" fmla="*/ 2886048 h 3251163"/>
                <a:gd name="connsiteX10" fmla="*/ 752510 w 3798599"/>
                <a:gd name="connsiteY10" fmla="*/ 3110360 h 3251163"/>
                <a:gd name="connsiteX11" fmla="*/ 567939 w 3798599"/>
                <a:gd name="connsiteY11" fmla="*/ 3095624 h 3251163"/>
                <a:gd name="connsiteX12" fmla="*/ 107460 w 3798599"/>
                <a:gd name="connsiteY12" fmla="*/ 2416958 h 3251163"/>
                <a:gd name="connsiteX13" fmla="*/ 107460 w 3798599"/>
                <a:gd name="connsiteY13" fmla="*/ 1488237 h 3251163"/>
                <a:gd name="connsiteX0" fmla="*/ 107460 w 3798599"/>
                <a:gd name="connsiteY0" fmla="*/ 1488237 h 3184232"/>
                <a:gd name="connsiteX1" fmla="*/ 442525 w 3798599"/>
                <a:gd name="connsiteY1" fmla="*/ 1080613 h 3184232"/>
                <a:gd name="connsiteX2" fmla="*/ 1564555 w 3798599"/>
                <a:gd name="connsiteY2" fmla="*/ 95246 h 3184232"/>
                <a:gd name="connsiteX3" fmla="*/ 2686584 w 3798599"/>
                <a:gd name="connsiteY3" fmla="*/ 509136 h 3184232"/>
                <a:gd name="connsiteX4" fmla="*/ 2649548 w 3798599"/>
                <a:gd name="connsiteY4" fmla="*/ 916738 h 3184232"/>
                <a:gd name="connsiteX5" fmla="*/ 3696969 w 3798599"/>
                <a:gd name="connsiteY5" fmla="*/ 1647824 h 3184232"/>
                <a:gd name="connsiteX6" fmla="*/ 2686582 w 3798599"/>
                <a:gd name="connsiteY6" fmla="*/ 2753195 h 3184232"/>
                <a:gd name="connsiteX7" fmla="*/ 3478773 w 3798599"/>
                <a:gd name="connsiteY7" fmla="*/ 2988944 h 3184232"/>
                <a:gd name="connsiteX8" fmla="*/ 2494567 w 3798599"/>
                <a:gd name="connsiteY8" fmla="*/ 3167083 h 3184232"/>
                <a:gd name="connsiteX9" fmla="*/ 1994823 w 3798599"/>
                <a:gd name="connsiteY9" fmla="*/ 2886048 h 3184232"/>
                <a:gd name="connsiteX10" fmla="*/ 752510 w 3798599"/>
                <a:gd name="connsiteY10" fmla="*/ 3110360 h 3184232"/>
                <a:gd name="connsiteX11" fmla="*/ 567939 w 3798599"/>
                <a:gd name="connsiteY11" fmla="*/ 3095624 h 3184232"/>
                <a:gd name="connsiteX12" fmla="*/ 107460 w 3798599"/>
                <a:gd name="connsiteY12" fmla="*/ 2416958 h 3184232"/>
                <a:gd name="connsiteX13" fmla="*/ 107460 w 3798599"/>
                <a:gd name="connsiteY13" fmla="*/ 1488237 h 3184232"/>
                <a:gd name="connsiteX0" fmla="*/ 107460 w 3798599"/>
                <a:gd name="connsiteY0" fmla="*/ 1488237 h 3184232"/>
                <a:gd name="connsiteX1" fmla="*/ 442525 w 3798599"/>
                <a:gd name="connsiteY1" fmla="*/ 1080613 h 3184232"/>
                <a:gd name="connsiteX2" fmla="*/ 1564555 w 3798599"/>
                <a:gd name="connsiteY2" fmla="*/ 95246 h 3184232"/>
                <a:gd name="connsiteX3" fmla="*/ 2686584 w 3798599"/>
                <a:gd name="connsiteY3" fmla="*/ 509136 h 3184232"/>
                <a:gd name="connsiteX4" fmla="*/ 2649548 w 3798599"/>
                <a:gd name="connsiteY4" fmla="*/ 916738 h 3184232"/>
                <a:gd name="connsiteX5" fmla="*/ 3696969 w 3798599"/>
                <a:gd name="connsiteY5" fmla="*/ 1647824 h 3184232"/>
                <a:gd name="connsiteX6" fmla="*/ 2686582 w 3798599"/>
                <a:gd name="connsiteY6" fmla="*/ 2753195 h 3184232"/>
                <a:gd name="connsiteX7" fmla="*/ 3478773 w 3798599"/>
                <a:gd name="connsiteY7" fmla="*/ 2988944 h 3184232"/>
                <a:gd name="connsiteX8" fmla="*/ 2494567 w 3798599"/>
                <a:gd name="connsiteY8" fmla="*/ 3167083 h 3184232"/>
                <a:gd name="connsiteX9" fmla="*/ 1994823 w 3798599"/>
                <a:gd name="connsiteY9" fmla="*/ 2886048 h 3184232"/>
                <a:gd name="connsiteX10" fmla="*/ 752510 w 3798599"/>
                <a:gd name="connsiteY10" fmla="*/ 3110360 h 3184232"/>
                <a:gd name="connsiteX11" fmla="*/ 567939 w 3798599"/>
                <a:gd name="connsiteY11" fmla="*/ 3095624 h 3184232"/>
                <a:gd name="connsiteX12" fmla="*/ 107460 w 3798599"/>
                <a:gd name="connsiteY12" fmla="*/ 2416958 h 3184232"/>
                <a:gd name="connsiteX13" fmla="*/ 107460 w 3798599"/>
                <a:gd name="connsiteY13" fmla="*/ 1488237 h 318423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686584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2686582 w 3798599"/>
                <a:gd name="connsiteY6" fmla="*/ 275319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686584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2686582 w 3798599"/>
                <a:gd name="connsiteY6" fmla="*/ 275319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686584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3740601 w 3798599"/>
                <a:gd name="connsiteY6" fmla="*/ 225310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686584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3740601 w 3798599"/>
                <a:gd name="connsiteY6" fmla="*/ 225310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438545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3740601 w 3798599"/>
                <a:gd name="connsiteY6" fmla="*/ 225310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438545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3740601 w 3798599"/>
                <a:gd name="connsiteY6" fmla="*/ 225310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438545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3740601 w 3798599"/>
                <a:gd name="connsiteY6" fmla="*/ 225310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438545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3740601 w 3798599"/>
                <a:gd name="connsiteY6" fmla="*/ 225310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  <a:gd name="connsiteX0" fmla="*/ 107460 w 3798599"/>
                <a:gd name="connsiteY0" fmla="*/ 1488237 h 3304252"/>
                <a:gd name="connsiteX1" fmla="*/ 442525 w 3798599"/>
                <a:gd name="connsiteY1" fmla="*/ 1080613 h 3304252"/>
                <a:gd name="connsiteX2" fmla="*/ 1564555 w 3798599"/>
                <a:gd name="connsiteY2" fmla="*/ 95246 h 3304252"/>
                <a:gd name="connsiteX3" fmla="*/ 2438545 w 3798599"/>
                <a:gd name="connsiteY3" fmla="*/ 509136 h 3304252"/>
                <a:gd name="connsiteX4" fmla="*/ 2649548 w 3798599"/>
                <a:gd name="connsiteY4" fmla="*/ 916738 h 3304252"/>
                <a:gd name="connsiteX5" fmla="*/ 3696969 w 3798599"/>
                <a:gd name="connsiteY5" fmla="*/ 1647824 h 3304252"/>
                <a:gd name="connsiteX6" fmla="*/ 3740601 w 3798599"/>
                <a:gd name="connsiteY6" fmla="*/ 2253105 h 3304252"/>
                <a:gd name="connsiteX7" fmla="*/ 3478773 w 3798599"/>
                <a:gd name="connsiteY7" fmla="*/ 2988944 h 3304252"/>
                <a:gd name="connsiteX8" fmla="*/ 2494567 w 3798599"/>
                <a:gd name="connsiteY8" fmla="*/ 3167083 h 3304252"/>
                <a:gd name="connsiteX9" fmla="*/ 1994823 w 3798599"/>
                <a:gd name="connsiteY9" fmla="*/ 2886048 h 3304252"/>
                <a:gd name="connsiteX10" fmla="*/ 752510 w 3798599"/>
                <a:gd name="connsiteY10" fmla="*/ 3110360 h 3304252"/>
                <a:gd name="connsiteX11" fmla="*/ 567939 w 3798599"/>
                <a:gd name="connsiteY11" fmla="*/ 3095624 h 3304252"/>
                <a:gd name="connsiteX12" fmla="*/ 107460 w 3798599"/>
                <a:gd name="connsiteY12" fmla="*/ 2416958 h 3304252"/>
                <a:gd name="connsiteX13" fmla="*/ 107460 w 3798599"/>
                <a:gd name="connsiteY13" fmla="*/ 1488237 h 330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8599" h="3304252">
                  <a:moveTo>
                    <a:pt x="107460" y="1488237"/>
                  </a:moveTo>
                  <a:cubicBezTo>
                    <a:pt x="300093" y="1021010"/>
                    <a:pt x="110144" y="1371053"/>
                    <a:pt x="442525" y="1080613"/>
                  </a:cubicBezTo>
                  <a:cubicBezTo>
                    <a:pt x="746876" y="814667"/>
                    <a:pt x="465535" y="101914"/>
                    <a:pt x="1564555" y="95246"/>
                  </a:cubicBezTo>
                  <a:cubicBezTo>
                    <a:pt x="1938565" y="0"/>
                    <a:pt x="2134195" y="243188"/>
                    <a:pt x="2438545" y="509136"/>
                  </a:cubicBezTo>
                  <a:cubicBezTo>
                    <a:pt x="2493141" y="606219"/>
                    <a:pt x="2473455" y="528573"/>
                    <a:pt x="2649548" y="916738"/>
                  </a:cubicBezTo>
                  <a:cubicBezTo>
                    <a:pt x="2735284" y="1106519"/>
                    <a:pt x="3204278" y="1031237"/>
                    <a:pt x="3696969" y="1647824"/>
                  </a:cubicBezTo>
                  <a:cubicBezTo>
                    <a:pt x="3798599" y="2348219"/>
                    <a:pt x="3776967" y="2029585"/>
                    <a:pt x="3740601" y="2253105"/>
                  </a:cubicBezTo>
                  <a:cubicBezTo>
                    <a:pt x="3704235" y="2476625"/>
                    <a:pt x="3686445" y="2836614"/>
                    <a:pt x="3478773" y="2988944"/>
                  </a:cubicBezTo>
                  <a:cubicBezTo>
                    <a:pt x="3271101" y="3141274"/>
                    <a:pt x="2741892" y="3184232"/>
                    <a:pt x="2494567" y="3167083"/>
                  </a:cubicBezTo>
                  <a:cubicBezTo>
                    <a:pt x="2247242" y="3149934"/>
                    <a:pt x="2243000" y="3003120"/>
                    <a:pt x="1994823" y="2886048"/>
                  </a:cubicBezTo>
                  <a:cubicBezTo>
                    <a:pt x="791806" y="3304252"/>
                    <a:pt x="990324" y="3075431"/>
                    <a:pt x="752510" y="3110360"/>
                  </a:cubicBezTo>
                  <a:cubicBezTo>
                    <a:pt x="514696" y="3145289"/>
                    <a:pt x="858164" y="3093031"/>
                    <a:pt x="567939" y="3095624"/>
                  </a:cubicBezTo>
                  <a:cubicBezTo>
                    <a:pt x="460431" y="2980057"/>
                    <a:pt x="215212" y="2684856"/>
                    <a:pt x="107460" y="2416958"/>
                  </a:cubicBezTo>
                  <a:cubicBezTo>
                    <a:pt x="0" y="2282643"/>
                    <a:pt x="107461" y="1488238"/>
                    <a:pt x="107460" y="1488237"/>
                  </a:cubicBezTo>
                  <a:close/>
                </a:path>
              </a:pathLst>
            </a:custGeom>
            <a:solidFill>
              <a:schemeClr val="accent6">
                <a:alpha val="56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7686" y="3857628"/>
              <a:ext cx="2214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Tabc</a:t>
              </a:r>
              <a:endParaRPr lang="zh-CN" altLang="en-US" sz="28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9.43571E-7 L 0.21337 -0.108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37 -0.10893 L 0.09531 0.163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Subsuming higher order mutant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51744" y="3571876"/>
            <a:ext cx="2286016" cy="2214578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3643314"/>
            <a:ext cx="2286016" cy="2087329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51810" y="2714620"/>
            <a:ext cx="2428892" cy="2286016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</a:rPr>
              <a:t>Tc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43438" y="4286256"/>
            <a:ext cx="285752" cy="494364"/>
          </a:xfrm>
          <a:custGeom>
            <a:avLst/>
            <a:gdLst>
              <a:gd name="connsiteX0" fmla="*/ 0 w 3286148"/>
              <a:gd name="connsiteY0" fmla="*/ 1535917 h 3071834"/>
              <a:gd name="connsiteX1" fmla="*/ 521047 w 3286148"/>
              <a:gd name="connsiteY1" fmla="*/ 413889 h 3071834"/>
              <a:gd name="connsiteX2" fmla="*/ 1643077 w 3286148"/>
              <a:gd name="connsiteY2" fmla="*/ 2 h 3071834"/>
              <a:gd name="connsiteX3" fmla="*/ 2765106 w 3286148"/>
              <a:gd name="connsiteY3" fmla="*/ 413892 h 3071834"/>
              <a:gd name="connsiteX4" fmla="*/ 3286150 w 3286148"/>
              <a:gd name="connsiteY4" fmla="*/ 1535922 h 3071834"/>
              <a:gd name="connsiteX5" fmla="*/ 2765104 w 3286148"/>
              <a:gd name="connsiteY5" fmla="*/ 2657951 h 3071834"/>
              <a:gd name="connsiteX6" fmla="*/ 1643075 w 3286148"/>
              <a:gd name="connsiteY6" fmla="*/ 3071839 h 3071834"/>
              <a:gd name="connsiteX7" fmla="*/ 521046 w 3286148"/>
              <a:gd name="connsiteY7" fmla="*/ 2657950 h 3071834"/>
              <a:gd name="connsiteX8" fmla="*/ 2 w 3286148"/>
              <a:gd name="connsiteY8" fmla="*/ 1535920 h 3071834"/>
              <a:gd name="connsiteX9" fmla="*/ 0 w 3286148"/>
              <a:gd name="connsiteY9" fmla="*/ 1535917 h 3071834"/>
              <a:gd name="connsiteX0" fmla="*/ 0 w 3744300"/>
              <a:gd name="connsiteY0" fmla="*/ 1535915 h 3111129"/>
              <a:gd name="connsiteX1" fmla="*/ 521047 w 3744300"/>
              <a:gd name="connsiteY1" fmla="*/ 413887 h 3111129"/>
              <a:gd name="connsiteX2" fmla="*/ 1643077 w 3744300"/>
              <a:gd name="connsiteY2" fmla="*/ 0 h 3111129"/>
              <a:gd name="connsiteX3" fmla="*/ 2765106 w 3744300"/>
              <a:gd name="connsiteY3" fmla="*/ 413890 h 3111129"/>
              <a:gd name="connsiteX4" fmla="*/ 3286150 w 3744300"/>
              <a:gd name="connsiteY4" fmla="*/ 1535920 h 3111129"/>
              <a:gd name="connsiteX5" fmla="*/ 2765104 w 3744300"/>
              <a:gd name="connsiteY5" fmla="*/ 2657949 h 3111129"/>
              <a:gd name="connsiteX6" fmla="*/ 3557295 w 3744300"/>
              <a:gd name="connsiteY6" fmla="*/ 2893698 h 3111129"/>
              <a:gd name="connsiteX7" fmla="*/ 1643075 w 3744300"/>
              <a:gd name="connsiteY7" fmla="*/ 3071837 h 3111129"/>
              <a:gd name="connsiteX8" fmla="*/ 521046 w 3744300"/>
              <a:gd name="connsiteY8" fmla="*/ 2657948 h 3111129"/>
              <a:gd name="connsiteX9" fmla="*/ 2 w 3744300"/>
              <a:gd name="connsiteY9" fmla="*/ 1535918 h 3111129"/>
              <a:gd name="connsiteX10" fmla="*/ 0 w 3744300"/>
              <a:gd name="connsiteY10" fmla="*/ 1535915 h 3111129"/>
              <a:gd name="connsiteX0" fmla="*/ 0 w 4234376"/>
              <a:gd name="connsiteY0" fmla="*/ 1535915 h 3111129"/>
              <a:gd name="connsiteX1" fmla="*/ 521047 w 4234376"/>
              <a:gd name="connsiteY1" fmla="*/ 413887 h 3111129"/>
              <a:gd name="connsiteX2" fmla="*/ 1643077 w 4234376"/>
              <a:gd name="connsiteY2" fmla="*/ 0 h 3111129"/>
              <a:gd name="connsiteX3" fmla="*/ 2765106 w 4234376"/>
              <a:gd name="connsiteY3" fmla="*/ 413890 h 3111129"/>
              <a:gd name="connsiteX4" fmla="*/ 3286150 w 4234376"/>
              <a:gd name="connsiteY4" fmla="*/ 1535920 h 3111129"/>
              <a:gd name="connsiteX5" fmla="*/ 4147535 w 4234376"/>
              <a:gd name="connsiteY5" fmla="*/ 1552578 h 3111129"/>
              <a:gd name="connsiteX6" fmla="*/ 2765104 w 4234376"/>
              <a:gd name="connsiteY6" fmla="*/ 2657949 h 3111129"/>
              <a:gd name="connsiteX7" fmla="*/ 3557295 w 4234376"/>
              <a:gd name="connsiteY7" fmla="*/ 2893698 h 3111129"/>
              <a:gd name="connsiteX8" fmla="*/ 1643075 w 4234376"/>
              <a:gd name="connsiteY8" fmla="*/ 3071837 h 3111129"/>
              <a:gd name="connsiteX9" fmla="*/ 521046 w 4234376"/>
              <a:gd name="connsiteY9" fmla="*/ 2657948 h 3111129"/>
              <a:gd name="connsiteX10" fmla="*/ 2 w 4234376"/>
              <a:gd name="connsiteY10" fmla="*/ 1535918 h 3111129"/>
              <a:gd name="connsiteX11" fmla="*/ 0 w 4234376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286150 w 4249165"/>
              <a:gd name="connsiteY4" fmla="*/ 153592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286150 w 4249165"/>
              <a:gd name="connsiteY4" fmla="*/ 153592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472131 w 4249165"/>
              <a:gd name="connsiteY4" fmla="*/ 103583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3877121"/>
              <a:gd name="connsiteY0" fmla="*/ 1535915 h 3111129"/>
              <a:gd name="connsiteX1" fmla="*/ 521047 w 3877121"/>
              <a:gd name="connsiteY1" fmla="*/ 413887 h 3111129"/>
              <a:gd name="connsiteX2" fmla="*/ 1643077 w 3877121"/>
              <a:gd name="connsiteY2" fmla="*/ 0 h 3111129"/>
              <a:gd name="connsiteX3" fmla="*/ 2765106 w 3877121"/>
              <a:gd name="connsiteY3" fmla="*/ 413890 h 3111129"/>
              <a:gd name="connsiteX4" fmla="*/ 3472131 w 3877121"/>
              <a:gd name="connsiteY4" fmla="*/ 1035830 h 3111129"/>
              <a:gd name="connsiteX5" fmla="*/ 3775491 w 3877121"/>
              <a:gd name="connsiteY5" fmla="*/ 1552578 h 3111129"/>
              <a:gd name="connsiteX6" fmla="*/ 2765104 w 3877121"/>
              <a:gd name="connsiteY6" fmla="*/ 2657949 h 3111129"/>
              <a:gd name="connsiteX7" fmla="*/ 3557295 w 3877121"/>
              <a:gd name="connsiteY7" fmla="*/ 2893698 h 3111129"/>
              <a:gd name="connsiteX8" fmla="*/ 1643075 w 3877121"/>
              <a:gd name="connsiteY8" fmla="*/ 3071837 h 3111129"/>
              <a:gd name="connsiteX9" fmla="*/ 521046 w 3877121"/>
              <a:gd name="connsiteY9" fmla="*/ 2657948 h 3111129"/>
              <a:gd name="connsiteX10" fmla="*/ 2 w 3877121"/>
              <a:gd name="connsiteY10" fmla="*/ 1535918 h 3111129"/>
              <a:gd name="connsiteX11" fmla="*/ 0 w 3877121"/>
              <a:gd name="connsiteY11" fmla="*/ 1535915 h 3111129"/>
              <a:gd name="connsiteX0" fmla="*/ 0 w 3877121"/>
              <a:gd name="connsiteY0" fmla="*/ 1535915 h 3111129"/>
              <a:gd name="connsiteX1" fmla="*/ 521047 w 3877121"/>
              <a:gd name="connsiteY1" fmla="*/ 413887 h 3111129"/>
              <a:gd name="connsiteX2" fmla="*/ 1643077 w 3877121"/>
              <a:gd name="connsiteY2" fmla="*/ 0 h 3111129"/>
              <a:gd name="connsiteX3" fmla="*/ 2765106 w 3877121"/>
              <a:gd name="connsiteY3" fmla="*/ 413890 h 3111129"/>
              <a:gd name="connsiteX4" fmla="*/ 2728070 w 3877121"/>
              <a:gd name="connsiteY4" fmla="*/ 821492 h 3111129"/>
              <a:gd name="connsiteX5" fmla="*/ 3775491 w 3877121"/>
              <a:gd name="connsiteY5" fmla="*/ 1552578 h 3111129"/>
              <a:gd name="connsiteX6" fmla="*/ 2765104 w 3877121"/>
              <a:gd name="connsiteY6" fmla="*/ 2657949 h 3111129"/>
              <a:gd name="connsiteX7" fmla="*/ 3557295 w 3877121"/>
              <a:gd name="connsiteY7" fmla="*/ 2893698 h 3111129"/>
              <a:gd name="connsiteX8" fmla="*/ 1643075 w 3877121"/>
              <a:gd name="connsiteY8" fmla="*/ 3071837 h 3111129"/>
              <a:gd name="connsiteX9" fmla="*/ 521046 w 3877121"/>
              <a:gd name="connsiteY9" fmla="*/ 2657948 h 3111129"/>
              <a:gd name="connsiteX10" fmla="*/ 2 w 3877121"/>
              <a:gd name="connsiteY10" fmla="*/ 1535918 h 3111129"/>
              <a:gd name="connsiteX11" fmla="*/ 0 w 3877121"/>
              <a:gd name="connsiteY11" fmla="*/ 1535915 h 3111129"/>
              <a:gd name="connsiteX0" fmla="*/ 0 w 3877121"/>
              <a:gd name="connsiteY0" fmla="*/ 1631161 h 3206375"/>
              <a:gd name="connsiteX1" fmla="*/ 521047 w 3877121"/>
              <a:gd name="connsiteY1" fmla="*/ 1080613 h 3206375"/>
              <a:gd name="connsiteX2" fmla="*/ 1643077 w 3877121"/>
              <a:gd name="connsiteY2" fmla="*/ 95246 h 3206375"/>
              <a:gd name="connsiteX3" fmla="*/ 2765106 w 3877121"/>
              <a:gd name="connsiteY3" fmla="*/ 509136 h 3206375"/>
              <a:gd name="connsiteX4" fmla="*/ 2728070 w 3877121"/>
              <a:gd name="connsiteY4" fmla="*/ 916738 h 3206375"/>
              <a:gd name="connsiteX5" fmla="*/ 3775491 w 3877121"/>
              <a:gd name="connsiteY5" fmla="*/ 1647824 h 3206375"/>
              <a:gd name="connsiteX6" fmla="*/ 2765104 w 3877121"/>
              <a:gd name="connsiteY6" fmla="*/ 2753195 h 3206375"/>
              <a:gd name="connsiteX7" fmla="*/ 3557295 w 3877121"/>
              <a:gd name="connsiteY7" fmla="*/ 2988944 h 3206375"/>
              <a:gd name="connsiteX8" fmla="*/ 1643075 w 3877121"/>
              <a:gd name="connsiteY8" fmla="*/ 3167083 h 3206375"/>
              <a:gd name="connsiteX9" fmla="*/ 521046 w 3877121"/>
              <a:gd name="connsiteY9" fmla="*/ 2753194 h 3206375"/>
              <a:gd name="connsiteX10" fmla="*/ 2 w 3877121"/>
              <a:gd name="connsiteY10" fmla="*/ 1631164 h 3206375"/>
              <a:gd name="connsiteX11" fmla="*/ 0 w 3877121"/>
              <a:gd name="connsiteY11" fmla="*/ 1631161 h 3206375"/>
              <a:gd name="connsiteX0" fmla="*/ 185980 w 3877120"/>
              <a:gd name="connsiteY0" fmla="*/ 2416955 h 3206375"/>
              <a:gd name="connsiteX1" fmla="*/ 521046 w 3877120"/>
              <a:gd name="connsiteY1" fmla="*/ 1080613 h 3206375"/>
              <a:gd name="connsiteX2" fmla="*/ 1643076 w 3877120"/>
              <a:gd name="connsiteY2" fmla="*/ 95246 h 3206375"/>
              <a:gd name="connsiteX3" fmla="*/ 2765105 w 3877120"/>
              <a:gd name="connsiteY3" fmla="*/ 509136 h 3206375"/>
              <a:gd name="connsiteX4" fmla="*/ 2728069 w 3877120"/>
              <a:gd name="connsiteY4" fmla="*/ 916738 h 3206375"/>
              <a:gd name="connsiteX5" fmla="*/ 3775490 w 3877120"/>
              <a:gd name="connsiteY5" fmla="*/ 1647824 h 3206375"/>
              <a:gd name="connsiteX6" fmla="*/ 2765103 w 3877120"/>
              <a:gd name="connsiteY6" fmla="*/ 2753195 h 3206375"/>
              <a:gd name="connsiteX7" fmla="*/ 3557294 w 3877120"/>
              <a:gd name="connsiteY7" fmla="*/ 2988944 h 3206375"/>
              <a:gd name="connsiteX8" fmla="*/ 1643074 w 3877120"/>
              <a:gd name="connsiteY8" fmla="*/ 3167083 h 3206375"/>
              <a:gd name="connsiteX9" fmla="*/ 521045 w 3877120"/>
              <a:gd name="connsiteY9" fmla="*/ 2753194 h 3206375"/>
              <a:gd name="connsiteX10" fmla="*/ 1 w 3877120"/>
              <a:gd name="connsiteY10" fmla="*/ 1631164 h 3206375"/>
              <a:gd name="connsiteX11" fmla="*/ 185980 w 3877120"/>
              <a:gd name="connsiteY11" fmla="*/ 2416955 h 3206375"/>
              <a:gd name="connsiteX0" fmla="*/ 185980 w 3877120"/>
              <a:gd name="connsiteY0" fmla="*/ 2416955 h 3184232"/>
              <a:gd name="connsiteX1" fmla="*/ 521046 w 3877120"/>
              <a:gd name="connsiteY1" fmla="*/ 1080613 h 3184232"/>
              <a:gd name="connsiteX2" fmla="*/ 1643076 w 3877120"/>
              <a:gd name="connsiteY2" fmla="*/ 95246 h 3184232"/>
              <a:gd name="connsiteX3" fmla="*/ 2765105 w 3877120"/>
              <a:gd name="connsiteY3" fmla="*/ 509136 h 3184232"/>
              <a:gd name="connsiteX4" fmla="*/ 2728069 w 3877120"/>
              <a:gd name="connsiteY4" fmla="*/ 916738 h 3184232"/>
              <a:gd name="connsiteX5" fmla="*/ 3775490 w 3877120"/>
              <a:gd name="connsiteY5" fmla="*/ 1647824 h 3184232"/>
              <a:gd name="connsiteX6" fmla="*/ 2765103 w 3877120"/>
              <a:gd name="connsiteY6" fmla="*/ 2753195 h 3184232"/>
              <a:gd name="connsiteX7" fmla="*/ 3557294 w 3877120"/>
              <a:gd name="connsiteY7" fmla="*/ 2988944 h 3184232"/>
              <a:gd name="connsiteX8" fmla="*/ 1643074 w 3877120"/>
              <a:gd name="connsiteY8" fmla="*/ 3167083 h 3184232"/>
              <a:gd name="connsiteX9" fmla="*/ 2073344 w 3877120"/>
              <a:gd name="connsiteY9" fmla="*/ 2886048 h 3184232"/>
              <a:gd name="connsiteX10" fmla="*/ 521045 w 3877120"/>
              <a:gd name="connsiteY10" fmla="*/ 2753194 h 3184232"/>
              <a:gd name="connsiteX11" fmla="*/ 1 w 3877120"/>
              <a:gd name="connsiteY11" fmla="*/ 1631164 h 3184232"/>
              <a:gd name="connsiteX12" fmla="*/ 185980 w 3877120"/>
              <a:gd name="connsiteY12" fmla="*/ 2416955 h 3184232"/>
              <a:gd name="connsiteX0" fmla="*/ 185980 w 3877120"/>
              <a:gd name="connsiteY0" fmla="*/ 2416955 h 3184232"/>
              <a:gd name="connsiteX1" fmla="*/ 521046 w 3877120"/>
              <a:gd name="connsiteY1" fmla="*/ 1080613 h 3184232"/>
              <a:gd name="connsiteX2" fmla="*/ 1643076 w 3877120"/>
              <a:gd name="connsiteY2" fmla="*/ 95246 h 3184232"/>
              <a:gd name="connsiteX3" fmla="*/ 2765105 w 3877120"/>
              <a:gd name="connsiteY3" fmla="*/ 509136 h 3184232"/>
              <a:gd name="connsiteX4" fmla="*/ 2728069 w 3877120"/>
              <a:gd name="connsiteY4" fmla="*/ 916738 h 3184232"/>
              <a:gd name="connsiteX5" fmla="*/ 3775490 w 3877120"/>
              <a:gd name="connsiteY5" fmla="*/ 1647824 h 3184232"/>
              <a:gd name="connsiteX6" fmla="*/ 2765103 w 3877120"/>
              <a:gd name="connsiteY6" fmla="*/ 2753195 h 3184232"/>
              <a:gd name="connsiteX7" fmla="*/ 3557294 w 3877120"/>
              <a:gd name="connsiteY7" fmla="*/ 2988944 h 3184232"/>
              <a:gd name="connsiteX8" fmla="*/ 2573088 w 3877120"/>
              <a:gd name="connsiteY8" fmla="*/ 3167083 h 3184232"/>
              <a:gd name="connsiteX9" fmla="*/ 2073344 w 3877120"/>
              <a:gd name="connsiteY9" fmla="*/ 2886048 h 3184232"/>
              <a:gd name="connsiteX10" fmla="*/ 521045 w 3877120"/>
              <a:gd name="connsiteY10" fmla="*/ 2753194 h 3184232"/>
              <a:gd name="connsiteX11" fmla="*/ 1 w 3877120"/>
              <a:gd name="connsiteY11" fmla="*/ 1631164 h 3184232"/>
              <a:gd name="connsiteX12" fmla="*/ 185980 w 3877120"/>
              <a:gd name="connsiteY12" fmla="*/ 2416955 h 3184232"/>
              <a:gd name="connsiteX0" fmla="*/ 185980 w 3877120"/>
              <a:gd name="connsiteY0" fmla="*/ 2416955 h 3367137"/>
              <a:gd name="connsiteX1" fmla="*/ 521046 w 3877120"/>
              <a:gd name="connsiteY1" fmla="*/ 1080613 h 3367137"/>
              <a:gd name="connsiteX2" fmla="*/ 1643076 w 3877120"/>
              <a:gd name="connsiteY2" fmla="*/ 95246 h 3367137"/>
              <a:gd name="connsiteX3" fmla="*/ 2765105 w 3877120"/>
              <a:gd name="connsiteY3" fmla="*/ 509136 h 3367137"/>
              <a:gd name="connsiteX4" fmla="*/ 2728069 w 3877120"/>
              <a:gd name="connsiteY4" fmla="*/ 916738 h 3367137"/>
              <a:gd name="connsiteX5" fmla="*/ 3775490 w 3877120"/>
              <a:gd name="connsiteY5" fmla="*/ 1647824 h 3367137"/>
              <a:gd name="connsiteX6" fmla="*/ 2765103 w 3877120"/>
              <a:gd name="connsiteY6" fmla="*/ 2753195 h 3367137"/>
              <a:gd name="connsiteX7" fmla="*/ 3557294 w 3877120"/>
              <a:gd name="connsiteY7" fmla="*/ 2988944 h 3367137"/>
              <a:gd name="connsiteX8" fmla="*/ 2573088 w 3877120"/>
              <a:gd name="connsiteY8" fmla="*/ 3167083 h 3367137"/>
              <a:gd name="connsiteX9" fmla="*/ 2073344 w 3877120"/>
              <a:gd name="connsiteY9" fmla="*/ 2886048 h 3367137"/>
              <a:gd name="connsiteX10" fmla="*/ 831031 w 3877120"/>
              <a:gd name="connsiteY10" fmla="*/ 3110360 h 3367137"/>
              <a:gd name="connsiteX11" fmla="*/ 1 w 3877120"/>
              <a:gd name="connsiteY11" fmla="*/ 1631164 h 3367137"/>
              <a:gd name="connsiteX12" fmla="*/ 185980 w 3877120"/>
              <a:gd name="connsiteY12" fmla="*/ 2416955 h 3367137"/>
              <a:gd name="connsiteX0" fmla="*/ 185981 w 3877120"/>
              <a:gd name="connsiteY0" fmla="*/ 1488237 h 3367137"/>
              <a:gd name="connsiteX1" fmla="*/ 521046 w 3877120"/>
              <a:gd name="connsiteY1" fmla="*/ 1080613 h 3367137"/>
              <a:gd name="connsiteX2" fmla="*/ 1643076 w 3877120"/>
              <a:gd name="connsiteY2" fmla="*/ 95246 h 3367137"/>
              <a:gd name="connsiteX3" fmla="*/ 2765105 w 3877120"/>
              <a:gd name="connsiteY3" fmla="*/ 509136 h 3367137"/>
              <a:gd name="connsiteX4" fmla="*/ 2728069 w 3877120"/>
              <a:gd name="connsiteY4" fmla="*/ 916738 h 3367137"/>
              <a:gd name="connsiteX5" fmla="*/ 3775490 w 3877120"/>
              <a:gd name="connsiteY5" fmla="*/ 1647824 h 3367137"/>
              <a:gd name="connsiteX6" fmla="*/ 2765103 w 3877120"/>
              <a:gd name="connsiteY6" fmla="*/ 2753195 h 3367137"/>
              <a:gd name="connsiteX7" fmla="*/ 3557294 w 3877120"/>
              <a:gd name="connsiteY7" fmla="*/ 2988944 h 3367137"/>
              <a:gd name="connsiteX8" fmla="*/ 2573088 w 3877120"/>
              <a:gd name="connsiteY8" fmla="*/ 3167083 h 3367137"/>
              <a:gd name="connsiteX9" fmla="*/ 2073344 w 3877120"/>
              <a:gd name="connsiteY9" fmla="*/ 2886048 h 3367137"/>
              <a:gd name="connsiteX10" fmla="*/ 831031 w 3877120"/>
              <a:gd name="connsiteY10" fmla="*/ 3110360 h 3367137"/>
              <a:gd name="connsiteX11" fmla="*/ 1 w 3877120"/>
              <a:gd name="connsiteY11" fmla="*/ 1631164 h 3367137"/>
              <a:gd name="connsiteX12" fmla="*/ 185981 w 387712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07460 w 3798599"/>
              <a:gd name="connsiteY0" fmla="*/ 1488237 h 3367137"/>
              <a:gd name="connsiteX1" fmla="*/ 442525 w 3798599"/>
              <a:gd name="connsiteY1" fmla="*/ 1080613 h 3367137"/>
              <a:gd name="connsiteX2" fmla="*/ 1564555 w 3798599"/>
              <a:gd name="connsiteY2" fmla="*/ 95246 h 3367137"/>
              <a:gd name="connsiteX3" fmla="*/ 2686584 w 3798599"/>
              <a:gd name="connsiteY3" fmla="*/ 509136 h 3367137"/>
              <a:gd name="connsiteX4" fmla="*/ 2649548 w 3798599"/>
              <a:gd name="connsiteY4" fmla="*/ 916738 h 3367137"/>
              <a:gd name="connsiteX5" fmla="*/ 3696969 w 3798599"/>
              <a:gd name="connsiteY5" fmla="*/ 1647824 h 3367137"/>
              <a:gd name="connsiteX6" fmla="*/ 2686582 w 3798599"/>
              <a:gd name="connsiteY6" fmla="*/ 2753195 h 3367137"/>
              <a:gd name="connsiteX7" fmla="*/ 3478773 w 3798599"/>
              <a:gd name="connsiteY7" fmla="*/ 2988944 h 3367137"/>
              <a:gd name="connsiteX8" fmla="*/ 2494567 w 3798599"/>
              <a:gd name="connsiteY8" fmla="*/ 3167083 h 3367137"/>
              <a:gd name="connsiteX9" fmla="*/ 1994823 w 3798599"/>
              <a:gd name="connsiteY9" fmla="*/ 2886048 h 3367137"/>
              <a:gd name="connsiteX10" fmla="*/ 752510 w 3798599"/>
              <a:gd name="connsiteY10" fmla="*/ 3110360 h 3367137"/>
              <a:gd name="connsiteX11" fmla="*/ 107460 w 3798599"/>
              <a:gd name="connsiteY11" fmla="*/ 2416958 h 3367137"/>
              <a:gd name="connsiteX12" fmla="*/ 107460 w 3798599"/>
              <a:gd name="connsiteY12" fmla="*/ 1488237 h 3367137"/>
              <a:gd name="connsiteX0" fmla="*/ 107460 w 3798599"/>
              <a:gd name="connsiteY0" fmla="*/ 1488237 h 3211191"/>
              <a:gd name="connsiteX1" fmla="*/ 442525 w 3798599"/>
              <a:gd name="connsiteY1" fmla="*/ 1080613 h 3211191"/>
              <a:gd name="connsiteX2" fmla="*/ 1564555 w 3798599"/>
              <a:gd name="connsiteY2" fmla="*/ 95246 h 3211191"/>
              <a:gd name="connsiteX3" fmla="*/ 2686584 w 3798599"/>
              <a:gd name="connsiteY3" fmla="*/ 509136 h 3211191"/>
              <a:gd name="connsiteX4" fmla="*/ 2649548 w 3798599"/>
              <a:gd name="connsiteY4" fmla="*/ 916738 h 3211191"/>
              <a:gd name="connsiteX5" fmla="*/ 3696969 w 3798599"/>
              <a:gd name="connsiteY5" fmla="*/ 1647824 h 3211191"/>
              <a:gd name="connsiteX6" fmla="*/ 2686582 w 3798599"/>
              <a:gd name="connsiteY6" fmla="*/ 2753195 h 3211191"/>
              <a:gd name="connsiteX7" fmla="*/ 3478773 w 3798599"/>
              <a:gd name="connsiteY7" fmla="*/ 2988944 h 3211191"/>
              <a:gd name="connsiteX8" fmla="*/ 2494567 w 3798599"/>
              <a:gd name="connsiteY8" fmla="*/ 3167083 h 3211191"/>
              <a:gd name="connsiteX9" fmla="*/ 1994823 w 3798599"/>
              <a:gd name="connsiteY9" fmla="*/ 2886048 h 3211191"/>
              <a:gd name="connsiteX10" fmla="*/ 752510 w 3798599"/>
              <a:gd name="connsiteY10" fmla="*/ 3110360 h 3211191"/>
              <a:gd name="connsiteX11" fmla="*/ 567939 w 3798599"/>
              <a:gd name="connsiteY11" fmla="*/ 3095624 h 3211191"/>
              <a:gd name="connsiteX12" fmla="*/ 107460 w 3798599"/>
              <a:gd name="connsiteY12" fmla="*/ 2416958 h 3211191"/>
              <a:gd name="connsiteX13" fmla="*/ 107460 w 3798599"/>
              <a:gd name="connsiteY13" fmla="*/ 1488237 h 3211191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251163"/>
              <a:gd name="connsiteX1" fmla="*/ 442525 w 3798599"/>
              <a:gd name="connsiteY1" fmla="*/ 1080613 h 3251163"/>
              <a:gd name="connsiteX2" fmla="*/ 1564555 w 3798599"/>
              <a:gd name="connsiteY2" fmla="*/ 95246 h 3251163"/>
              <a:gd name="connsiteX3" fmla="*/ 2686584 w 3798599"/>
              <a:gd name="connsiteY3" fmla="*/ 509136 h 3251163"/>
              <a:gd name="connsiteX4" fmla="*/ 2649548 w 3798599"/>
              <a:gd name="connsiteY4" fmla="*/ 916738 h 3251163"/>
              <a:gd name="connsiteX5" fmla="*/ 3696969 w 3798599"/>
              <a:gd name="connsiteY5" fmla="*/ 1647824 h 3251163"/>
              <a:gd name="connsiteX6" fmla="*/ 2686582 w 3798599"/>
              <a:gd name="connsiteY6" fmla="*/ 2753195 h 3251163"/>
              <a:gd name="connsiteX7" fmla="*/ 3478773 w 3798599"/>
              <a:gd name="connsiteY7" fmla="*/ 2988944 h 3251163"/>
              <a:gd name="connsiteX8" fmla="*/ 2494567 w 3798599"/>
              <a:gd name="connsiteY8" fmla="*/ 3167083 h 3251163"/>
              <a:gd name="connsiteX9" fmla="*/ 1994823 w 3798599"/>
              <a:gd name="connsiteY9" fmla="*/ 2886048 h 3251163"/>
              <a:gd name="connsiteX10" fmla="*/ 752510 w 3798599"/>
              <a:gd name="connsiteY10" fmla="*/ 3110360 h 3251163"/>
              <a:gd name="connsiteX11" fmla="*/ 567939 w 3798599"/>
              <a:gd name="connsiteY11" fmla="*/ 3095624 h 3251163"/>
              <a:gd name="connsiteX12" fmla="*/ 107460 w 3798599"/>
              <a:gd name="connsiteY12" fmla="*/ 2416958 h 3251163"/>
              <a:gd name="connsiteX13" fmla="*/ 107460 w 3798599"/>
              <a:gd name="connsiteY13" fmla="*/ 1488237 h 3251163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2686582 w 3798599"/>
              <a:gd name="connsiteY6" fmla="*/ 275319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2686582 w 3798599"/>
              <a:gd name="connsiteY6" fmla="*/ 275319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8599" h="3304252">
                <a:moveTo>
                  <a:pt x="107460" y="1488237"/>
                </a:moveTo>
                <a:cubicBezTo>
                  <a:pt x="300093" y="1021010"/>
                  <a:pt x="110144" y="1371053"/>
                  <a:pt x="442525" y="1080613"/>
                </a:cubicBezTo>
                <a:cubicBezTo>
                  <a:pt x="746876" y="814667"/>
                  <a:pt x="465535" y="101914"/>
                  <a:pt x="1564555" y="95246"/>
                </a:cubicBezTo>
                <a:cubicBezTo>
                  <a:pt x="1938565" y="0"/>
                  <a:pt x="2134195" y="243188"/>
                  <a:pt x="2438545" y="509136"/>
                </a:cubicBezTo>
                <a:cubicBezTo>
                  <a:pt x="2493141" y="606219"/>
                  <a:pt x="2473455" y="528573"/>
                  <a:pt x="2649548" y="916738"/>
                </a:cubicBezTo>
                <a:cubicBezTo>
                  <a:pt x="2735284" y="1106519"/>
                  <a:pt x="3204278" y="1031237"/>
                  <a:pt x="3696969" y="1647824"/>
                </a:cubicBezTo>
                <a:cubicBezTo>
                  <a:pt x="3798599" y="2348219"/>
                  <a:pt x="3776967" y="2029585"/>
                  <a:pt x="3740601" y="2253105"/>
                </a:cubicBezTo>
                <a:cubicBezTo>
                  <a:pt x="3704235" y="2476625"/>
                  <a:pt x="3686445" y="2836614"/>
                  <a:pt x="3478773" y="2988944"/>
                </a:cubicBezTo>
                <a:cubicBezTo>
                  <a:pt x="3271101" y="3141274"/>
                  <a:pt x="2741892" y="3184232"/>
                  <a:pt x="2494567" y="3167083"/>
                </a:cubicBezTo>
                <a:cubicBezTo>
                  <a:pt x="2247242" y="3149934"/>
                  <a:pt x="2243000" y="3003120"/>
                  <a:pt x="1994823" y="2886048"/>
                </a:cubicBezTo>
                <a:cubicBezTo>
                  <a:pt x="791806" y="3304252"/>
                  <a:pt x="990324" y="3075431"/>
                  <a:pt x="752510" y="3110360"/>
                </a:cubicBezTo>
                <a:cubicBezTo>
                  <a:pt x="514696" y="3145289"/>
                  <a:pt x="858164" y="3093031"/>
                  <a:pt x="567939" y="3095624"/>
                </a:cubicBezTo>
                <a:cubicBezTo>
                  <a:pt x="460431" y="2980057"/>
                  <a:pt x="215212" y="2684856"/>
                  <a:pt x="107460" y="2416958"/>
                </a:cubicBezTo>
                <a:cubicBezTo>
                  <a:pt x="0" y="2282643"/>
                  <a:pt x="107461" y="1488238"/>
                  <a:pt x="107460" y="1488237"/>
                </a:cubicBez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7620" y="414338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Tabc</a:t>
            </a:r>
            <a:endParaRPr lang="zh-CN" altLang="en-US" sz="2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Strongly</a:t>
            </a:r>
            <a:r>
              <a:rPr lang="en-US" altLang="zh-CN" dirty="0" smtClean="0"/>
              <a:t> Subsuming higher order mutant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51744" y="3571876"/>
            <a:ext cx="2286016" cy="2214578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0" y="3643314"/>
            <a:ext cx="2286016" cy="2087329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51810" y="2714620"/>
            <a:ext cx="2428892" cy="2286016"/>
          </a:xfrm>
          <a:prstGeom prst="ellipse">
            <a:avLst/>
          </a:prstGeom>
          <a:solidFill>
            <a:schemeClr val="lt1">
              <a:alpha val="19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</a:rPr>
              <a:t>Tc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643438" y="4286256"/>
            <a:ext cx="285752" cy="494364"/>
          </a:xfrm>
          <a:custGeom>
            <a:avLst/>
            <a:gdLst>
              <a:gd name="connsiteX0" fmla="*/ 0 w 3286148"/>
              <a:gd name="connsiteY0" fmla="*/ 1535917 h 3071834"/>
              <a:gd name="connsiteX1" fmla="*/ 521047 w 3286148"/>
              <a:gd name="connsiteY1" fmla="*/ 413889 h 3071834"/>
              <a:gd name="connsiteX2" fmla="*/ 1643077 w 3286148"/>
              <a:gd name="connsiteY2" fmla="*/ 2 h 3071834"/>
              <a:gd name="connsiteX3" fmla="*/ 2765106 w 3286148"/>
              <a:gd name="connsiteY3" fmla="*/ 413892 h 3071834"/>
              <a:gd name="connsiteX4" fmla="*/ 3286150 w 3286148"/>
              <a:gd name="connsiteY4" fmla="*/ 1535922 h 3071834"/>
              <a:gd name="connsiteX5" fmla="*/ 2765104 w 3286148"/>
              <a:gd name="connsiteY5" fmla="*/ 2657951 h 3071834"/>
              <a:gd name="connsiteX6" fmla="*/ 1643075 w 3286148"/>
              <a:gd name="connsiteY6" fmla="*/ 3071839 h 3071834"/>
              <a:gd name="connsiteX7" fmla="*/ 521046 w 3286148"/>
              <a:gd name="connsiteY7" fmla="*/ 2657950 h 3071834"/>
              <a:gd name="connsiteX8" fmla="*/ 2 w 3286148"/>
              <a:gd name="connsiteY8" fmla="*/ 1535920 h 3071834"/>
              <a:gd name="connsiteX9" fmla="*/ 0 w 3286148"/>
              <a:gd name="connsiteY9" fmla="*/ 1535917 h 3071834"/>
              <a:gd name="connsiteX0" fmla="*/ 0 w 3744300"/>
              <a:gd name="connsiteY0" fmla="*/ 1535915 h 3111129"/>
              <a:gd name="connsiteX1" fmla="*/ 521047 w 3744300"/>
              <a:gd name="connsiteY1" fmla="*/ 413887 h 3111129"/>
              <a:gd name="connsiteX2" fmla="*/ 1643077 w 3744300"/>
              <a:gd name="connsiteY2" fmla="*/ 0 h 3111129"/>
              <a:gd name="connsiteX3" fmla="*/ 2765106 w 3744300"/>
              <a:gd name="connsiteY3" fmla="*/ 413890 h 3111129"/>
              <a:gd name="connsiteX4" fmla="*/ 3286150 w 3744300"/>
              <a:gd name="connsiteY4" fmla="*/ 1535920 h 3111129"/>
              <a:gd name="connsiteX5" fmla="*/ 2765104 w 3744300"/>
              <a:gd name="connsiteY5" fmla="*/ 2657949 h 3111129"/>
              <a:gd name="connsiteX6" fmla="*/ 3557295 w 3744300"/>
              <a:gd name="connsiteY6" fmla="*/ 2893698 h 3111129"/>
              <a:gd name="connsiteX7" fmla="*/ 1643075 w 3744300"/>
              <a:gd name="connsiteY7" fmla="*/ 3071837 h 3111129"/>
              <a:gd name="connsiteX8" fmla="*/ 521046 w 3744300"/>
              <a:gd name="connsiteY8" fmla="*/ 2657948 h 3111129"/>
              <a:gd name="connsiteX9" fmla="*/ 2 w 3744300"/>
              <a:gd name="connsiteY9" fmla="*/ 1535918 h 3111129"/>
              <a:gd name="connsiteX10" fmla="*/ 0 w 3744300"/>
              <a:gd name="connsiteY10" fmla="*/ 1535915 h 3111129"/>
              <a:gd name="connsiteX0" fmla="*/ 0 w 4234376"/>
              <a:gd name="connsiteY0" fmla="*/ 1535915 h 3111129"/>
              <a:gd name="connsiteX1" fmla="*/ 521047 w 4234376"/>
              <a:gd name="connsiteY1" fmla="*/ 413887 h 3111129"/>
              <a:gd name="connsiteX2" fmla="*/ 1643077 w 4234376"/>
              <a:gd name="connsiteY2" fmla="*/ 0 h 3111129"/>
              <a:gd name="connsiteX3" fmla="*/ 2765106 w 4234376"/>
              <a:gd name="connsiteY3" fmla="*/ 413890 h 3111129"/>
              <a:gd name="connsiteX4" fmla="*/ 3286150 w 4234376"/>
              <a:gd name="connsiteY4" fmla="*/ 1535920 h 3111129"/>
              <a:gd name="connsiteX5" fmla="*/ 4147535 w 4234376"/>
              <a:gd name="connsiteY5" fmla="*/ 1552578 h 3111129"/>
              <a:gd name="connsiteX6" fmla="*/ 2765104 w 4234376"/>
              <a:gd name="connsiteY6" fmla="*/ 2657949 h 3111129"/>
              <a:gd name="connsiteX7" fmla="*/ 3557295 w 4234376"/>
              <a:gd name="connsiteY7" fmla="*/ 2893698 h 3111129"/>
              <a:gd name="connsiteX8" fmla="*/ 1643075 w 4234376"/>
              <a:gd name="connsiteY8" fmla="*/ 3071837 h 3111129"/>
              <a:gd name="connsiteX9" fmla="*/ 521046 w 4234376"/>
              <a:gd name="connsiteY9" fmla="*/ 2657948 h 3111129"/>
              <a:gd name="connsiteX10" fmla="*/ 2 w 4234376"/>
              <a:gd name="connsiteY10" fmla="*/ 1535918 h 3111129"/>
              <a:gd name="connsiteX11" fmla="*/ 0 w 4234376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286150 w 4249165"/>
              <a:gd name="connsiteY4" fmla="*/ 153592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286150 w 4249165"/>
              <a:gd name="connsiteY4" fmla="*/ 153592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4249165"/>
              <a:gd name="connsiteY0" fmla="*/ 1535915 h 3111129"/>
              <a:gd name="connsiteX1" fmla="*/ 521047 w 4249165"/>
              <a:gd name="connsiteY1" fmla="*/ 413887 h 3111129"/>
              <a:gd name="connsiteX2" fmla="*/ 1643077 w 4249165"/>
              <a:gd name="connsiteY2" fmla="*/ 0 h 3111129"/>
              <a:gd name="connsiteX3" fmla="*/ 2765106 w 4249165"/>
              <a:gd name="connsiteY3" fmla="*/ 413890 h 3111129"/>
              <a:gd name="connsiteX4" fmla="*/ 3472131 w 4249165"/>
              <a:gd name="connsiteY4" fmla="*/ 1035830 h 3111129"/>
              <a:gd name="connsiteX5" fmla="*/ 4147535 w 4249165"/>
              <a:gd name="connsiteY5" fmla="*/ 1552578 h 3111129"/>
              <a:gd name="connsiteX6" fmla="*/ 2765104 w 4249165"/>
              <a:gd name="connsiteY6" fmla="*/ 2657949 h 3111129"/>
              <a:gd name="connsiteX7" fmla="*/ 3557295 w 4249165"/>
              <a:gd name="connsiteY7" fmla="*/ 2893698 h 3111129"/>
              <a:gd name="connsiteX8" fmla="*/ 1643075 w 4249165"/>
              <a:gd name="connsiteY8" fmla="*/ 3071837 h 3111129"/>
              <a:gd name="connsiteX9" fmla="*/ 521046 w 4249165"/>
              <a:gd name="connsiteY9" fmla="*/ 2657948 h 3111129"/>
              <a:gd name="connsiteX10" fmla="*/ 2 w 4249165"/>
              <a:gd name="connsiteY10" fmla="*/ 1535918 h 3111129"/>
              <a:gd name="connsiteX11" fmla="*/ 0 w 4249165"/>
              <a:gd name="connsiteY11" fmla="*/ 1535915 h 3111129"/>
              <a:gd name="connsiteX0" fmla="*/ 0 w 3877121"/>
              <a:gd name="connsiteY0" fmla="*/ 1535915 h 3111129"/>
              <a:gd name="connsiteX1" fmla="*/ 521047 w 3877121"/>
              <a:gd name="connsiteY1" fmla="*/ 413887 h 3111129"/>
              <a:gd name="connsiteX2" fmla="*/ 1643077 w 3877121"/>
              <a:gd name="connsiteY2" fmla="*/ 0 h 3111129"/>
              <a:gd name="connsiteX3" fmla="*/ 2765106 w 3877121"/>
              <a:gd name="connsiteY3" fmla="*/ 413890 h 3111129"/>
              <a:gd name="connsiteX4" fmla="*/ 3472131 w 3877121"/>
              <a:gd name="connsiteY4" fmla="*/ 1035830 h 3111129"/>
              <a:gd name="connsiteX5" fmla="*/ 3775491 w 3877121"/>
              <a:gd name="connsiteY5" fmla="*/ 1552578 h 3111129"/>
              <a:gd name="connsiteX6" fmla="*/ 2765104 w 3877121"/>
              <a:gd name="connsiteY6" fmla="*/ 2657949 h 3111129"/>
              <a:gd name="connsiteX7" fmla="*/ 3557295 w 3877121"/>
              <a:gd name="connsiteY7" fmla="*/ 2893698 h 3111129"/>
              <a:gd name="connsiteX8" fmla="*/ 1643075 w 3877121"/>
              <a:gd name="connsiteY8" fmla="*/ 3071837 h 3111129"/>
              <a:gd name="connsiteX9" fmla="*/ 521046 w 3877121"/>
              <a:gd name="connsiteY9" fmla="*/ 2657948 h 3111129"/>
              <a:gd name="connsiteX10" fmla="*/ 2 w 3877121"/>
              <a:gd name="connsiteY10" fmla="*/ 1535918 h 3111129"/>
              <a:gd name="connsiteX11" fmla="*/ 0 w 3877121"/>
              <a:gd name="connsiteY11" fmla="*/ 1535915 h 3111129"/>
              <a:gd name="connsiteX0" fmla="*/ 0 w 3877121"/>
              <a:gd name="connsiteY0" fmla="*/ 1535915 h 3111129"/>
              <a:gd name="connsiteX1" fmla="*/ 521047 w 3877121"/>
              <a:gd name="connsiteY1" fmla="*/ 413887 h 3111129"/>
              <a:gd name="connsiteX2" fmla="*/ 1643077 w 3877121"/>
              <a:gd name="connsiteY2" fmla="*/ 0 h 3111129"/>
              <a:gd name="connsiteX3" fmla="*/ 2765106 w 3877121"/>
              <a:gd name="connsiteY3" fmla="*/ 413890 h 3111129"/>
              <a:gd name="connsiteX4" fmla="*/ 2728070 w 3877121"/>
              <a:gd name="connsiteY4" fmla="*/ 821492 h 3111129"/>
              <a:gd name="connsiteX5" fmla="*/ 3775491 w 3877121"/>
              <a:gd name="connsiteY5" fmla="*/ 1552578 h 3111129"/>
              <a:gd name="connsiteX6" fmla="*/ 2765104 w 3877121"/>
              <a:gd name="connsiteY6" fmla="*/ 2657949 h 3111129"/>
              <a:gd name="connsiteX7" fmla="*/ 3557295 w 3877121"/>
              <a:gd name="connsiteY7" fmla="*/ 2893698 h 3111129"/>
              <a:gd name="connsiteX8" fmla="*/ 1643075 w 3877121"/>
              <a:gd name="connsiteY8" fmla="*/ 3071837 h 3111129"/>
              <a:gd name="connsiteX9" fmla="*/ 521046 w 3877121"/>
              <a:gd name="connsiteY9" fmla="*/ 2657948 h 3111129"/>
              <a:gd name="connsiteX10" fmla="*/ 2 w 3877121"/>
              <a:gd name="connsiteY10" fmla="*/ 1535918 h 3111129"/>
              <a:gd name="connsiteX11" fmla="*/ 0 w 3877121"/>
              <a:gd name="connsiteY11" fmla="*/ 1535915 h 3111129"/>
              <a:gd name="connsiteX0" fmla="*/ 0 w 3877121"/>
              <a:gd name="connsiteY0" fmla="*/ 1631161 h 3206375"/>
              <a:gd name="connsiteX1" fmla="*/ 521047 w 3877121"/>
              <a:gd name="connsiteY1" fmla="*/ 1080613 h 3206375"/>
              <a:gd name="connsiteX2" fmla="*/ 1643077 w 3877121"/>
              <a:gd name="connsiteY2" fmla="*/ 95246 h 3206375"/>
              <a:gd name="connsiteX3" fmla="*/ 2765106 w 3877121"/>
              <a:gd name="connsiteY3" fmla="*/ 509136 h 3206375"/>
              <a:gd name="connsiteX4" fmla="*/ 2728070 w 3877121"/>
              <a:gd name="connsiteY4" fmla="*/ 916738 h 3206375"/>
              <a:gd name="connsiteX5" fmla="*/ 3775491 w 3877121"/>
              <a:gd name="connsiteY5" fmla="*/ 1647824 h 3206375"/>
              <a:gd name="connsiteX6" fmla="*/ 2765104 w 3877121"/>
              <a:gd name="connsiteY6" fmla="*/ 2753195 h 3206375"/>
              <a:gd name="connsiteX7" fmla="*/ 3557295 w 3877121"/>
              <a:gd name="connsiteY7" fmla="*/ 2988944 h 3206375"/>
              <a:gd name="connsiteX8" fmla="*/ 1643075 w 3877121"/>
              <a:gd name="connsiteY8" fmla="*/ 3167083 h 3206375"/>
              <a:gd name="connsiteX9" fmla="*/ 521046 w 3877121"/>
              <a:gd name="connsiteY9" fmla="*/ 2753194 h 3206375"/>
              <a:gd name="connsiteX10" fmla="*/ 2 w 3877121"/>
              <a:gd name="connsiteY10" fmla="*/ 1631164 h 3206375"/>
              <a:gd name="connsiteX11" fmla="*/ 0 w 3877121"/>
              <a:gd name="connsiteY11" fmla="*/ 1631161 h 3206375"/>
              <a:gd name="connsiteX0" fmla="*/ 185980 w 3877120"/>
              <a:gd name="connsiteY0" fmla="*/ 2416955 h 3206375"/>
              <a:gd name="connsiteX1" fmla="*/ 521046 w 3877120"/>
              <a:gd name="connsiteY1" fmla="*/ 1080613 h 3206375"/>
              <a:gd name="connsiteX2" fmla="*/ 1643076 w 3877120"/>
              <a:gd name="connsiteY2" fmla="*/ 95246 h 3206375"/>
              <a:gd name="connsiteX3" fmla="*/ 2765105 w 3877120"/>
              <a:gd name="connsiteY3" fmla="*/ 509136 h 3206375"/>
              <a:gd name="connsiteX4" fmla="*/ 2728069 w 3877120"/>
              <a:gd name="connsiteY4" fmla="*/ 916738 h 3206375"/>
              <a:gd name="connsiteX5" fmla="*/ 3775490 w 3877120"/>
              <a:gd name="connsiteY5" fmla="*/ 1647824 h 3206375"/>
              <a:gd name="connsiteX6" fmla="*/ 2765103 w 3877120"/>
              <a:gd name="connsiteY6" fmla="*/ 2753195 h 3206375"/>
              <a:gd name="connsiteX7" fmla="*/ 3557294 w 3877120"/>
              <a:gd name="connsiteY7" fmla="*/ 2988944 h 3206375"/>
              <a:gd name="connsiteX8" fmla="*/ 1643074 w 3877120"/>
              <a:gd name="connsiteY8" fmla="*/ 3167083 h 3206375"/>
              <a:gd name="connsiteX9" fmla="*/ 521045 w 3877120"/>
              <a:gd name="connsiteY9" fmla="*/ 2753194 h 3206375"/>
              <a:gd name="connsiteX10" fmla="*/ 1 w 3877120"/>
              <a:gd name="connsiteY10" fmla="*/ 1631164 h 3206375"/>
              <a:gd name="connsiteX11" fmla="*/ 185980 w 3877120"/>
              <a:gd name="connsiteY11" fmla="*/ 2416955 h 3206375"/>
              <a:gd name="connsiteX0" fmla="*/ 185980 w 3877120"/>
              <a:gd name="connsiteY0" fmla="*/ 2416955 h 3184232"/>
              <a:gd name="connsiteX1" fmla="*/ 521046 w 3877120"/>
              <a:gd name="connsiteY1" fmla="*/ 1080613 h 3184232"/>
              <a:gd name="connsiteX2" fmla="*/ 1643076 w 3877120"/>
              <a:gd name="connsiteY2" fmla="*/ 95246 h 3184232"/>
              <a:gd name="connsiteX3" fmla="*/ 2765105 w 3877120"/>
              <a:gd name="connsiteY3" fmla="*/ 509136 h 3184232"/>
              <a:gd name="connsiteX4" fmla="*/ 2728069 w 3877120"/>
              <a:gd name="connsiteY4" fmla="*/ 916738 h 3184232"/>
              <a:gd name="connsiteX5" fmla="*/ 3775490 w 3877120"/>
              <a:gd name="connsiteY5" fmla="*/ 1647824 h 3184232"/>
              <a:gd name="connsiteX6" fmla="*/ 2765103 w 3877120"/>
              <a:gd name="connsiteY6" fmla="*/ 2753195 h 3184232"/>
              <a:gd name="connsiteX7" fmla="*/ 3557294 w 3877120"/>
              <a:gd name="connsiteY7" fmla="*/ 2988944 h 3184232"/>
              <a:gd name="connsiteX8" fmla="*/ 1643074 w 3877120"/>
              <a:gd name="connsiteY8" fmla="*/ 3167083 h 3184232"/>
              <a:gd name="connsiteX9" fmla="*/ 2073344 w 3877120"/>
              <a:gd name="connsiteY9" fmla="*/ 2886048 h 3184232"/>
              <a:gd name="connsiteX10" fmla="*/ 521045 w 3877120"/>
              <a:gd name="connsiteY10" fmla="*/ 2753194 h 3184232"/>
              <a:gd name="connsiteX11" fmla="*/ 1 w 3877120"/>
              <a:gd name="connsiteY11" fmla="*/ 1631164 h 3184232"/>
              <a:gd name="connsiteX12" fmla="*/ 185980 w 3877120"/>
              <a:gd name="connsiteY12" fmla="*/ 2416955 h 3184232"/>
              <a:gd name="connsiteX0" fmla="*/ 185980 w 3877120"/>
              <a:gd name="connsiteY0" fmla="*/ 2416955 h 3184232"/>
              <a:gd name="connsiteX1" fmla="*/ 521046 w 3877120"/>
              <a:gd name="connsiteY1" fmla="*/ 1080613 h 3184232"/>
              <a:gd name="connsiteX2" fmla="*/ 1643076 w 3877120"/>
              <a:gd name="connsiteY2" fmla="*/ 95246 h 3184232"/>
              <a:gd name="connsiteX3" fmla="*/ 2765105 w 3877120"/>
              <a:gd name="connsiteY3" fmla="*/ 509136 h 3184232"/>
              <a:gd name="connsiteX4" fmla="*/ 2728069 w 3877120"/>
              <a:gd name="connsiteY4" fmla="*/ 916738 h 3184232"/>
              <a:gd name="connsiteX5" fmla="*/ 3775490 w 3877120"/>
              <a:gd name="connsiteY5" fmla="*/ 1647824 h 3184232"/>
              <a:gd name="connsiteX6" fmla="*/ 2765103 w 3877120"/>
              <a:gd name="connsiteY6" fmla="*/ 2753195 h 3184232"/>
              <a:gd name="connsiteX7" fmla="*/ 3557294 w 3877120"/>
              <a:gd name="connsiteY7" fmla="*/ 2988944 h 3184232"/>
              <a:gd name="connsiteX8" fmla="*/ 2573088 w 3877120"/>
              <a:gd name="connsiteY8" fmla="*/ 3167083 h 3184232"/>
              <a:gd name="connsiteX9" fmla="*/ 2073344 w 3877120"/>
              <a:gd name="connsiteY9" fmla="*/ 2886048 h 3184232"/>
              <a:gd name="connsiteX10" fmla="*/ 521045 w 3877120"/>
              <a:gd name="connsiteY10" fmla="*/ 2753194 h 3184232"/>
              <a:gd name="connsiteX11" fmla="*/ 1 w 3877120"/>
              <a:gd name="connsiteY11" fmla="*/ 1631164 h 3184232"/>
              <a:gd name="connsiteX12" fmla="*/ 185980 w 3877120"/>
              <a:gd name="connsiteY12" fmla="*/ 2416955 h 3184232"/>
              <a:gd name="connsiteX0" fmla="*/ 185980 w 3877120"/>
              <a:gd name="connsiteY0" fmla="*/ 2416955 h 3367137"/>
              <a:gd name="connsiteX1" fmla="*/ 521046 w 3877120"/>
              <a:gd name="connsiteY1" fmla="*/ 1080613 h 3367137"/>
              <a:gd name="connsiteX2" fmla="*/ 1643076 w 3877120"/>
              <a:gd name="connsiteY2" fmla="*/ 95246 h 3367137"/>
              <a:gd name="connsiteX3" fmla="*/ 2765105 w 3877120"/>
              <a:gd name="connsiteY3" fmla="*/ 509136 h 3367137"/>
              <a:gd name="connsiteX4" fmla="*/ 2728069 w 3877120"/>
              <a:gd name="connsiteY4" fmla="*/ 916738 h 3367137"/>
              <a:gd name="connsiteX5" fmla="*/ 3775490 w 3877120"/>
              <a:gd name="connsiteY5" fmla="*/ 1647824 h 3367137"/>
              <a:gd name="connsiteX6" fmla="*/ 2765103 w 3877120"/>
              <a:gd name="connsiteY6" fmla="*/ 2753195 h 3367137"/>
              <a:gd name="connsiteX7" fmla="*/ 3557294 w 3877120"/>
              <a:gd name="connsiteY7" fmla="*/ 2988944 h 3367137"/>
              <a:gd name="connsiteX8" fmla="*/ 2573088 w 3877120"/>
              <a:gd name="connsiteY8" fmla="*/ 3167083 h 3367137"/>
              <a:gd name="connsiteX9" fmla="*/ 2073344 w 3877120"/>
              <a:gd name="connsiteY9" fmla="*/ 2886048 h 3367137"/>
              <a:gd name="connsiteX10" fmla="*/ 831031 w 3877120"/>
              <a:gd name="connsiteY10" fmla="*/ 3110360 h 3367137"/>
              <a:gd name="connsiteX11" fmla="*/ 1 w 3877120"/>
              <a:gd name="connsiteY11" fmla="*/ 1631164 h 3367137"/>
              <a:gd name="connsiteX12" fmla="*/ 185980 w 3877120"/>
              <a:gd name="connsiteY12" fmla="*/ 2416955 h 3367137"/>
              <a:gd name="connsiteX0" fmla="*/ 185981 w 3877120"/>
              <a:gd name="connsiteY0" fmla="*/ 1488237 h 3367137"/>
              <a:gd name="connsiteX1" fmla="*/ 521046 w 3877120"/>
              <a:gd name="connsiteY1" fmla="*/ 1080613 h 3367137"/>
              <a:gd name="connsiteX2" fmla="*/ 1643076 w 3877120"/>
              <a:gd name="connsiteY2" fmla="*/ 95246 h 3367137"/>
              <a:gd name="connsiteX3" fmla="*/ 2765105 w 3877120"/>
              <a:gd name="connsiteY3" fmla="*/ 509136 h 3367137"/>
              <a:gd name="connsiteX4" fmla="*/ 2728069 w 3877120"/>
              <a:gd name="connsiteY4" fmla="*/ 916738 h 3367137"/>
              <a:gd name="connsiteX5" fmla="*/ 3775490 w 3877120"/>
              <a:gd name="connsiteY5" fmla="*/ 1647824 h 3367137"/>
              <a:gd name="connsiteX6" fmla="*/ 2765103 w 3877120"/>
              <a:gd name="connsiteY6" fmla="*/ 2753195 h 3367137"/>
              <a:gd name="connsiteX7" fmla="*/ 3557294 w 3877120"/>
              <a:gd name="connsiteY7" fmla="*/ 2988944 h 3367137"/>
              <a:gd name="connsiteX8" fmla="*/ 2573088 w 3877120"/>
              <a:gd name="connsiteY8" fmla="*/ 3167083 h 3367137"/>
              <a:gd name="connsiteX9" fmla="*/ 2073344 w 3877120"/>
              <a:gd name="connsiteY9" fmla="*/ 2886048 h 3367137"/>
              <a:gd name="connsiteX10" fmla="*/ 831031 w 3877120"/>
              <a:gd name="connsiteY10" fmla="*/ 3110360 h 3367137"/>
              <a:gd name="connsiteX11" fmla="*/ 1 w 3877120"/>
              <a:gd name="connsiteY11" fmla="*/ 1631164 h 3367137"/>
              <a:gd name="connsiteX12" fmla="*/ 185981 w 387712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 w 3691140"/>
              <a:gd name="connsiteY0" fmla="*/ 1488237 h 3367137"/>
              <a:gd name="connsiteX1" fmla="*/ 335066 w 3691140"/>
              <a:gd name="connsiteY1" fmla="*/ 1080613 h 3367137"/>
              <a:gd name="connsiteX2" fmla="*/ 1457096 w 3691140"/>
              <a:gd name="connsiteY2" fmla="*/ 95246 h 3367137"/>
              <a:gd name="connsiteX3" fmla="*/ 2579125 w 3691140"/>
              <a:gd name="connsiteY3" fmla="*/ 509136 h 3367137"/>
              <a:gd name="connsiteX4" fmla="*/ 2542089 w 3691140"/>
              <a:gd name="connsiteY4" fmla="*/ 916738 h 3367137"/>
              <a:gd name="connsiteX5" fmla="*/ 3589510 w 3691140"/>
              <a:gd name="connsiteY5" fmla="*/ 1647824 h 3367137"/>
              <a:gd name="connsiteX6" fmla="*/ 2579123 w 3691140"/>
              <a:gd name="connsiteY6" fmla="*/ 2753195 h 3367137"/>
              <a:gd name="connsiteX7" fmla="*/ 3371314 w 3691140"/>
              <a:gd name="connsiteY7" fmla="*/ 2988944 h 3367137"/>
              <a:gd name="connsiteX8" fmla="*/ 2387108 w 3691140"/>
              <a:gd name="connsiteY8" fmla="*/ 3167083 h 3367137"/>
              <a:gd name="connsiteX9" fmla="*/ 1887364 w 3691140"/>
              <a:gd name="connsiteY9" fmla="*/ 2886048 h 3367137"/>
              <a:gd name="connsiteX10" fmla="*/ 645051 w 3691140"/>
              <a:gd name="connsiteY10" fmla="*/ 3110360 h 3367137"/>
              <a:gd name="connsiteX11" fmla="*/ 1 w 3691140"/>
              <a:gd name="connsiteY11" fmla="*/ 2416958 h 3367137"/>
              <a:gd name="connsiteX12" fmla="*/ 1 w 3691140"/>
              <a:gd name="connsiteY12" fmla="*/ 1488237 h 3367137"/>
              <a:gd name="connsiteX0" fmla="*/ 107460 w 3798599"/>
              <a:gd name="connsiteY0" fmla="*/ 1488237 h 3367137"/>
              <a:gd name="connsiteX1" fmla="*/ 442525 w 3798599"/>
              <a:gd name="connsiteY1" fmla="*/ 1080613 h 3367137"/>
              <a:gd name="connsiteX2" fmla="*/ 1564555 w 3798599"/>
              <a:gd name="connsiteY2" fmla="*/ 95246 h 3367137"/>
              <a:gd name="connsiteX3" fmla="*/ 2686584 w 3798599"/>
              <a:gd name="connsiteY3" fmla="*/ 509136 h 3367137"/>
              <a:gd name="connsiteX4" fmla="*/ 2649548 w 3798599"/>
              <a:gd name="connsiteY4" fmla="*/ 916738 h 3367137"/>
              <a:gd name="connsiteX5" fmla="*/ 3696969 w 3798599"/>
              <a:gd name="connsiteY5" fmla="*/ 1647824 h 3367137"/>
              <a:gd name="connsiteX6" fmla="*/ 2686582 w 3798599"/>
              <a:gd name="connsiteY6" fmla="*/ 2753195 h 3367137"/>
              <a:gd name="connsiteX7" fmla="*/ 3478773 w 3798599"/>
              <a:gd name="connsiteY7" fmla="*/ 2988944 h 3367137"/>
              <a:gd name="connsiteX8" fmla="*/ 2494567 w 3798599"/>
              <a:gd name="connsiteY8" fmla="*/ 3167083 h 3367137"/>
              <a:gd name="connsiteX9" fmla="*/ 1994823 w 3798599"/>
              <a:gd name="connsiteY9" fmla="*/ 2886048 h 3367137"/>
              <a:gd name="connsiteX10" fmla="*/ 752510 w 3798599"/>
              <a:gd name="connsiteY10" fmla="*/ 3110360 h 3367137"/>
              <a:gd name="connsiteX11" fmla="*/ 107460 w 3798599"/>
              <a:gd name="connsiteY11" fmla="*/ 2416958 h 3367137"/>
              <a:gd name="connsiteX12" fmla="*/ 107460 w 3798599"/>
              <a:gd name="connsiteY12" fmla="*/ 1488237 h 3367137"/>
              <a:gd name="connsiteX0" fmla="*/ 107460 w 3798599"/>
              <a:gd name="connsiteY0" fmla="*/ 1488237 h 3211191"/>
              <a:gd name="connsiteX1" fmla="*/ 442525 w 3798599"/>
              <a:gd name="connsiteY1" fmla="*/ 1080613 h 3211191"/>
              <a:gd name="connsiteX2" fmla="*/ 1564555 w 3798599"/>
              <a:gd name="connsiteY2" fmla="*/ 95246 h 3211191"/>
              <a:gd name="connsiteX3" fmla="*/ 2686584 w 3798599"/>
              <a:gd name="connsiteY3" fmla="*/ 509136 h 3211191"/>
              <a:gd name="connsiteX4" fmla="*/ 2649548 w 3798599"/>
              <a:gd name="connsiteY4" fmla="*/ 916738 h 3211191"/>
              <a:gd name="connsiteX5" fmla="*/ 3696969 w 3798599"/>
              <a:gd name="connsiteY5" fmla="*/ 1647824 h 3211191"/>
              <a:gd name="connsiteX6" fmla="*/ 2686582 w 3798599"/>
              <a:gd name="connsiteY6" fmla="*/ 2753195 h 3211191"/>
              <a:gd name="connsiteX7" fmla="*/ 3478773 w 3798599"/>
              <a:gd name="connsiteY7" fmla="*/ 2988944 h 3211191"/>
              <a:gd name="connsiteX8" fmla="*/ 2494567 w 3798599"/>
              <a:gd name="connsiteY8" fmla="*/ 3167083 h 3211191"/>
              <a:gd name="connsiteX9" fmla="*/ 1994823 w 3798599"/>
              <a:gd name="connsiteY9" fmla="*/ 2886048 h 3211191"/>
              <a:gd name="connsiteX10" fmla="*/ 752510 w 3798599"/>
              <a:gd name="connsiteY10" fmla="*/ 3110360 h 3211191"/>
              <a:gd name="connsiteX11" fmla="*/ 567939 w 3798599"/>
              <a:gd name="connsiteY11" fmla="*/ 3095624 h 3211191"/>
              <a:gd name="connsiteX12" fmla="*/ 107460 w 3798599"/>
              <a:gd name="connsiteY12" fmla="*/ 2416958 h 3211191"/>
              <a:gd name="connsiteX13" fmla="*/ 107460 w 3798599"/>
              <a:gd name="connsiteY13" fmla="*/ 1488237 h 3211191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251163"/>
              <a:gd name="connsiteX1" fmla="*/ 442525 w 3798599"/>
              <a:gd name="connsiteY1" fmla="*/ 1080613 h 3251163"/>
              <a:gd name="connsiteX2" fmla="*/ 1564555 w 3798599"/>
              <a:gd name="connsiteY2" fmla="*/ 95246 h 3251163"/>
              <a:gd name="connsiteX3" fmla="*/ 2686584 w 3798599"/>
              <a:gd name="connsiteY3" fmla="*/ 509136 h 3251163"/>
              <a:gd name="connsiteX4" fmla="*/ 2649548 w 3798599"/>
              <a:gd name="connsiteY4" fmla="*/ 916738 h 3251163"/>
              <a:gd name="connsiteX5" fmla="*/ 3696969 w 3798599"/>
              <a:gd name="connsiteY5" fmla="*/ 1647824 h 3251163"/>
              <a:gd name="connsiteX6" fmla="*/ 2686582 w 3798599"/>
              <a:gd name="connsiteY6" fmla="*/ 2753195 h 3251163"/>
              <a:gd name="connsiteX7" fmla="*/ 3478773 w 3798599"/>
              <a:gd name="connsiteY7" fmla="*/ 2988944 h 3251163"/>
              <a:gd name="connsiteX8" fmla="*/ 2494567 w 3798599"/>
              <a:gd name="connsiteY8" fmla="*/ 3167083 h 3251163"/>
              <a:gd name="connsiteX9" fmla="*/ 1994823 w 3798599"/>
              <a:gd name="connsiteY9" fmla="*/ 2886048 h 3251163"/>
              <a:gd name="connsiteX10" fmla="*/ 752510 w 3798599"/>
              <a:gd name="connsiteY10" fmla="*/ 3110360 h 3251163"/>
              <a:gd name="connsiteX11" fmla="*/ 567939 w 3798599"/>
              <a:gd name="connsiteY11" fmla="*/ 3095624 h 3251163"/>
              <a:gd name="connsiteX12" fmla="*/ 107460 w 3798599"/>
              <a:gd name="connsiteY12" fmla="*/ 2416958 h 3251163"/>
              <a:gd name="connsiteX13" fmla="*/ 107460 w 3798599"/>
              <a:gd name="connsiteY13" fmla="*/ 1488237 h 3251163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184232"/>
              <a:gd name="connsiteX1" fmla="*/ 442525 w 3798599"/>
              <a:gd name="connsiteY1" fmla="*/ 1080613 h 3184232"/>
              <a:gd name="connsiteX2" fmla="*/ 1564555 w 3798599"/>
              <a:gd name="connsiteY2" fmla="*/ 95246 h 3184232"/>
              <a:gd name="connsiteX3" fmla="*/ 2686584 w 3798599"/>
              <a:gd name="connsiteY3" fmla="*/ 509136 h 3184232"/>
              <a:gd name="connsiteX4" fmla="*/ 2649548 w 3798599"/>
              <a:gd name="connsiteY4" fmla="*/ 916738 h 3184232"/>
              <a:gd name="connsiteX5" fmla="*/ 3696969 w 3798599"/>
              <a:gd name="connsiteY5" fmla="*/ 1647824 h 3184232"/>
              <a:gd name="connsiteX6" fmla="*/ 2686582 w 3798599"/>
              <a:gd name="connsiteY6" fmla="*/ 2753195 h 3184232"/>
              <a:gd name="connsiteX7" fmla="*/ 3478773 w 3798599"/>
              <a:gd name="connsiteY7" fmla="*/ 2988944 h 3184232"/>
              <a:gd name="connsiteX8" fmla="*/ 2494567 w 3798599"/>
              <a:gd name="connsiteY8" fmla="*/ 3167083 h 3184232"/>
              <a:gd name="connsiteX9" fmla="*/ 1994823 w 3798599"/>
              <a:gd name="connsiteY9" fmla="*/ 2886048 h 3184232"/>
              <a:gd name="connsiteX10" fmla="*/ 752510 w 3798599"/>
              <a:gd name="connsiteY10" fmla="*/ 3110360 h 3184232"/>
              <a:gd name="connsiteX11" fmla="*/ 567939 w 3798599"/>
              <a:gd name="connsiteY11" fmla="*/ 3095624 h 3184232"/>
              <a:gd name="connsiteX12" fmla="*/ 107460 w 3798599"/>
              <a:gd name="connsiteY12" fmla="*/ 2416958 h 3184232"/>
              <a:gd name="connsiteX13" fmla="*/ 107460 w 3798599"/>
              <a:gd name="connsiteY13" fmla="*/ 1488237 h 318423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2686582 w 3798599"/>
              <a:gd name="connsiteY6" fmla="*/ 275319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2686582 w 3798599"/>
              <a:gd name="connsiteY6" fmla="*/ 275319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686584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  <a:gd name="connsiteX0" fmla="*/ 107460 w 3798599"/>
              <a:gd name="connsiteY0" fmla="*/ 1488237 h 3304252"/>
              <a:gd name="connsiteX1" fmla="*/ 442525 w 3798599"/>
              <a:gd name="connsiteY1" fmla="*/ 1080613 h 3304252"/>
              <a:gd name="connsiteX2" fmla="*/ 1564555 w 3798599"/>
              <a:gd name="connsiteY2" fmla="*/ 95246 h 3304252"/>
              <a:gd name="connsiteX3" fmla="*/ 2438545 w 3798599"/>
              <a:gd name="connsiteY3" fmla="*/ 509136 h 3304252"/>
              <a:gd name="connsiteX4" fmla="*/ 2649548 w 3798599"/>
              <a:gd name="connsiteY4" fmla="*/ 916738 h 3304252"/>
              <a:gd name="connsiteX5" fmla="*/ 3696969 w 3798599"/>
              <a:gd name="connsiteY5" fmla="*/ 1647824 h 3304252"/>
              <a:gd name="connsiteX6" fmla="*/ 3740601 w 3798599"/>
              <a:gd name="connsiteY6" fmla="*/ 2253105 h 3304252"/>
              <a:gd name="connsiteX7" fmla="*/ 3478773 w 3798599"/>
              <a:gd name="connsiteY7" fmla="*/ 2988944 h 3304252"/>
              <a:gd name="connsiteX8" fmla="*/ 2494567 w 3798599"/>
              <a:gd name="connsiteY8" fmla="*/ 3167083 h 3304252"/>
              <a:gd name="connsiteX9" fmla="*/ 1994823 w 3798599"/>
              <a:gd name="connsiteY9" fmla="*/ 2886048 h 3304252"/>
              <a:gd name="connsiteX10" fmla="*/ 752510 w 3798599"/>
              <a:gd name="connsiteY10" fmla="*/ 3110360 h 3304252"/>
              <a:gd name="connsiteX11" fmla="*/ 567939 w 3798599"/>
              <a:gd name="connsiteY11" fmla="*/ 3095624 h 3304252"/>
              <a:gd name="connsiteX12" fmla="*/ 107460 w 3798599"/>
              <a:gd name="connsiteY12" fmla="*/ 2416958 h 3304252"/>
              <a:gd name="connsiteX13" fmla="*/ 107460 w 3798599"/>
              <a:gd name="connsiteY13" fmla="*/ 1488237 h 33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8599" h="3304252">
                <a:moveTo>
                  <a:pt x="107460" y="1488237"/>
                </a:moveTo>
                <a:cubicBezTo>
                  <a:pt x="300093" y="1021010"/>
                  <a:pt x="110144" y="1371053"/>
                  <a:pt x="442525" y="1080613"/>
                </a:cubicBezTo>
                <a:cubicBezTo>
                  <a:pt x="746876" y="814667"/>
                  <a:pt x="465535" y="101914"/>
                  <a:pt x="1564555" y="95246"/>
                </a:cubicBezTo>
                <a:cubicBezTo>
                  <a:pt x="1938565" y="0"/>
                  <a:pt x="2134195" y="243188"/>
                  <a:pt x="2438545" y="509136"/>
                </a:cubicBezTo>
                <a:cubicBezTo>
                  <a:pt x="2493141" y="606219"/>
                  <a:pt x="2473455" y="528573"/>
                  <a:pt x="2649548" y="916738"/>
                </a:cubicBezTo>
                <a:cubicBezTo>
                  <a:pt x="2735284" y="1106519"/>
                  <a:pt x="3204278" y="1031237"/>
                  <a:pt x="3696969" y="1647824"/>
                </a:cubicBezTo>
                <a:cubicBezTo>
                  <a:pt x="3798599" y="2348219"/>
                  <a:pt x="3776967" y="2029585"/>
                  <a:pt x="3740601" y="2253105"/>
                </a:cubicBezTo>
                <a:cubicBezTo>
                  <a:pt x="3704235" y="2476625"/>
                  <a:pt x="3686445" y="2836614"/>
                  <a:pt x="3478773" y="2988944"/>
                </a:cubicBezTo>
                <a:cubicBezTo>
                  <a:pt x="3271101" y="3141274"/>
                  <a:pt x="2741892" y="3184232"/>
                  <a:pt x="2494567" y="3167083"/>
                </a:cubicBezTo>
                <a:cubicBezTo>
                  <a:pt x="2247242" y="3149934"/>
                  <a:pt x="2243000" y="3003120"/>
                  <a:pt x="1994823" y="2886048"/>
                </a:cubicBezTo>
                <a:cubicBezTo>
                  <a:pt x="791806" y="3304252"/>
                  <a:pt x="990324" y="3075431"/>
                  <a:pt x="752510" y="3110360"/>
                </a:cubicBezTo>
                <a:cubicBezTo>
                  <a:pt x="514696" y="3145289"/>
                  <a:pt x="858164" y="3093031"/>
                  <a:pt x="567939" y="3095624"/>
                </a:cubicBezTo>
                <a:cubicBezTo>
                  <a:pt x="460431" y="2980057"/>
                  <a:pt x="215212" y="2684856"/>
                  <a:pt x="107460" y="2416958"/>
                </a:cubicBezTo>
                <a:cubicBezTo>
                  <a:pt x="0" y="2282643"/>
                  <a:pt x="107461" y="1488238"/>
                  <a:pt x="107460" y="1488237"/>
                </a:cubicBez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7620" y="414338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Tabc</a:t>
            </a:r>
            <a:endParaRPr lang="zh-CN" altLang="en-US" sz="2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3438" y="4429132"/>
            <a:ext cx="285752" cy="2857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0" y="4643446"/>
            <a:ext cx="9144000" cy="1357322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/>
              <a:t>If a test case kills HOM </a:t>
            </a:r>
            <a:r>
              <a:rPr lang="en-US" altLang="zh-CN" sz="4000" dirty="0" err="1" smtClean="0"/>
              <a:t>M</a:t>
            </a:r>
            <a:r>
              <a:rPr lang="en-US" altLang="zh-CN" sz="2400" dirty="0" err="1" smtClean="0"/>
              <a:t>abc</a:t>
            </a:r>
            <a:r>
              <a:rPr lang="en-US" altLang="zh-CN" sz="4000" dirty="0" smtClean="0"/>
              <a:t>, it also kills the FOM </a:t>
            </a:r>
            <a:r>
              <a:rPr lang="en-US" altLang="zh-CN" sz="4000" dirty="0" err="1" smtClean="0"/>
              <a:t>F</a:t>
            </a:r>
            <a:r>
              <a:rPr lang="en-US" altLang="zh-CN" sz="2400" dirty="0" err="1" smtClean="0"/>
              <a:t>a</a:t>
            </a:r>
            <a:r>
              <a:rPr lang="en-US" altLang="zh-CN" sz="4000" dirty="0" smtClean="0"/>
              <a:t>, </a:t>
            </a:r>
            <a:r>
              <a:rPr lang="en-US" altLang="zh-CN" sz="4000" dirty="0" err="1" smtClean="0"/>
              <a:t>F</a:t>
            </a:r>
            <a:r>
              <a:rPr lang="en-US" altLang="zh-CN" sz="2400" dirty="0" err="1" smtClean="0"/>
              <a:t>b</a:t>
            </a:r>
            <a:r>
              <a:rPr lang="en-US" altLang="zh-CN" sz="4000" dirty="0" smtClean="0"/>
              <a:t> and </a:t>
            </a:r>
            <a:r>
              <a:rPr lang="en-US" altLang="zh-CN" sz="4000" dirty="0" err="1" smtClean="0"/>
              <a:t>F</a:t>
            </a:r>
            <a:r>
              <a:rPr lang="en-US" altLang="zh-CN" sz="2800" dirty="0" err="1" smtClean="0"/>
              <a:t>c</a:t>
            </a:r>
            <a:endParaRPr lang="zh-CN" altLang="en-US" sz="4000" baseline="30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Increase the subtlety</a:t>
            </a:r>
          </a:p>
          <a:p>
            <a:pPr>
              <a:buNone/>
            </a:pPr>
            <a:r>
              <a:rPr lang="en-US" altLang="zh-CN" dirty="0" smtClean="0"/>
              <a:t>Reduce the Oracle effort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Reduced number of equivalent mutants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Increase the subtlety</a:t>
            </a:r>
          </a:p>
          <a:p>
            <a:pPr>
              <a:buNone/>
            </a:pPr>
            <a:r>
              <a:rPr lang="en-US" altLang="zh-CN" dirty="0" smtClean="0"/>
              <a:t>Reduce the Oracle effort</a:t>
            </a:r>
          </a:p>
          <a:p>
            <a:pPr>
              <a:buNone/>
            </a:pPr>
            <a:r>
              <a:rPr lang="en-US" altLang="zh-CN" dirty="0" smtClean="0"/>
              <a:t>		Mutants                         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Reduced number of equivalent mutants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142976" y="2714620"/>
            <a:ext cx="285752" cy="714380"/>
          </a:xfrm>
          <a:prstGeom prst="downArrow">
            <a:avLst/>
          </a:prstGeom>
          <a:solidFill>
            <a:schemeClr val="lt1">
              <a:alpha val="3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Increase the subtlety</a:t>
            </a:r>
          </a:p>
          <a:p>
            <a:pPr>
              <a:buNone/>
            </a:pPr>
            <a:r>
              <a:rPr lang="en-US" altLang="zh-CN" dirty="0" smtClean="0"/>
              <a:t>Reduce the Oracle effort</a:t>
            </a:r>
          </a:p>
          <a:p>
            <a:pPr>
              <a:buNone/>
            </a:pPr>
            <a:r>
              <a:rPr lang="en-US" altLang="zh-CN" dirty="0" smtClean="0"/>
              <a:t>		Mutants                         Test cases 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Reduced number of equivalent mutants</a:t>
            </a:r>
            <a:endParaRPr lang="zh-CN" alt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143240" y="2786058"/>
            <a:ext cx="1214446" cy="571504"/>
          </a:xfrm>
          <a:prstGeom prst="rightArrow">
            <a:avLst/>
          </a:prstGeom>
          <a:solidFill>
            <a:schemeClr val="l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own Arrow 4"/>
          <p:cNvSpPr/>
          <p:nvPr/>
        </p:nvSpPr>
        <p:spPr>
          <a:xfrm>
            <a:off x="1142976" y="2714620"/>
            <a:ext cx="285752" cy="714380"/>
          </a:xfrm>
          <a:prstGeom prst="downArrow">
            <a:avLst/>
          </a:prstGeom>
          <a:solidFill>
            <a:schemeClr val="lt1">
              <a:alpha val="3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own Arrow 5"/>
          <p:cNvSpPr/>
          <p:nvPr/>
        </p:nvSpPr>
        <p:spPr>
          <a:xfrm>
            <a:off x="4786314" y="2643182"/>
            <a:ext cx="285752" cy="714380"/>
          </a:xfrm>
          <a:prstGeom prst="downArrow">
            <a:avLst/>
          </a:prstGeom>
          <a:solidFill>
            <a:schemeClr val="lt1">
              <a:alpha val="3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1928802"/>
            <a:ext cx="7715304" cy="392909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11" descr="C:\Documents and Settings\Yue\Local Settings\Temporary Internet Files\Content.IE5\WJTLFZ0T\MCBS02004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714621"/>
            <a:ext cx="2061276" cy="21150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4" descr="C:\Documents and Settings\Yue\Local Settings\Temporary Internet Files\Content.IE5\KXFO7SFC\MCj0090141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65798">
            <a:off x="4945229" y="2663758"/>
            <a:ext cx="3048000" cy="2191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678529">
            <a:off x="2426297" y="3844351"/>
            <a:ext cx="1026617" cy="6445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7774029" flipV="1">
            <a:off x="4844622" y="3762085"/>
            <a:ext cx="963794" cy="6051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0" y="4500570"/>
            <a:ext cx="9144000" cy="1357322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Which test case is better?</a:t>
            </a:r>
            <a:endParaRPr lang="zh-CN" alt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 Order 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Increase the subtlety</a:t>
            </a:r>
          </a:p>
          <a:p>
            <a:pPr>
              <a:buNone/>
            </a:pPr>
            <a:r>
              <a:rPr lang="en-US" altLang="zh-CN" dirty="0" smtClean="0"/>
              <a:t>Reduce the Oracle effort</a:t>
            </a:r>
          </a:p>
          <a:p>
            <a:pPr>
              <a:buNone/>
            </a:pPr>
            <a:r>
              <a:rPr lang="en-US" altLang="zh-CN" dirty="0" smtClean="0"/>
              <a:t>		Mutants                         Test cases </a:t>
            </a:r>
          </a:p>
          <a:p>
            <a:pPr>
              <a:buNone/>
            </a:pPr>
            <a:r>
              <a:rPr lang="en-US" altLang="zh-CN" dirty="0" smtClean="0"/>
              <a:t>Reduced number of equivalent mutants</a:t>
            </a:r>
            <a:endParaRPr lang="zh-CN" altLang="en-US" dirty="0"/>
          </a:p>
        </p:txBody>
      </p:sp>
      <p:sp>
        <p:nvSpPr>
          <p:cNvPr id="4" name="Right Arrow 3"/>
          <p:cNvSpPr/>
          <p:nvPr/>
        </p:nvSpPr>
        <p:spPr>
          <a:xfrm>
            <a:off x="3143240" y="2786058"/>
            <a:ext cx="1214446" cy="571504"/>
          </a:xfrm>
          <a:prstGeom prst="rightArrow">
            <a:avLst/>
          </a:prstGeom>
          <a:solidFill>
            <a:schemeClr val="l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own Arrow 4"/>
          <p:cNvSpPr/>
          <p:nvPr/>
        </p:nvSpPr>
        <p:spPr>
          <a:xfrm>
            <a:off x="1142976" y="2714620"/>
            <a:ext cx="285752" cy="714380"/>
          </a:xfrm>
          <a:prstGeom prst="downArrow">
            <a:avLst/>
          </a:prstGeom>
          <a:solidFill>
            <a:schemeClr val="lt1">
              <a:alpha val="3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own Arrow 5"/>
          <p:cNvSpPr/>
          <p:nvPr/>
        </p:nvSpPr>
        <p:spPr>
          <a:xfrm>
            <a:off x="4786314" y="2643182"/>
            <a:ext cx="285752" cy="714380"/>
          </a:xfrm>
          <a:prstGeom prst="downArrow">
            <a:avLst/>
          </a:prstGeom>
          <a:solidFill>
            <a:schemeClr val="lt1">
              <a:alpha val="3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8992" y="6215082"/>
            <a:ext cx="1714512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Solution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Mutants</a:t>
            </a:r>
          </a:p>
          <a:p>
            <a:pPr>
              <a:buNone/>
            </a:pPr>
            <a:r>
              <a:rPr lang="en-GB" dirty="0" smtClean="0"/>
              <a:t>                                    </a:t>
            </a:r>
            <a:r>
              <a:rPr lang="en-GB" dirty="0" err="1" smtClean="0"/>
              <a:t>LoC</a:t>
            </a:r>
            <a:r>
              <a:rPr lang="en-GB" dirty="0" smtClean="0"/>
              <a:t>            FOM        </a:t>
            </a:r>
            <a:r>
              <a:rPr lang="en-GB" dirty="0" err="1" smtClean="0"/>
              <a:t>sHOM</a:t>
            </a:r>
            <a:endParaRPr lang="en-GB" dirty="0" smtClean="0"/>
          </a:p>
          <a:p>
            <a:pPr lvl="1">
              <a:buNone/>
            </a:pPr>
            <a:r>
              <a:rPr lang="en-GB" dirty="0" smtClean="0"/>
              <a:t>Triangle                        50                584               47</a:t>
            </a:r>
          </a:p>
          <a:p>
            <a:pPr lvl="1">
              <a:buNone/>
            </a:pPr>
            <a:r>
              <a:rPr lang="en-GB" dirty="0" err="1" smtClean="0"/>
              <a:t>Tcas</a:t>
            </a:r>
            <a:r>
              <a:rPr lang="en-GB" dirty="0" smtClean="0"/>
              <a:t>                             150               679               98</a:t>
            </a:r>
          </a:p>
          <a:p>
            <a:pPr lvl="1">
              <a:buNone/>
            </a:pPr>
            <a:r>
              <a:rPr lang="en-GB" dirty="0" smtClean="0"/>
              <a:t>Schedule2                  350             1014               78</a:t>
            </a:r>
          </a:p>
          <a:p>
            <a:pPr lvl="1">
              <a:buNone/>
            </a:pPr>
            <a:r>
              <a:rPr lang="en-GB" dirty="0" err="1" smtClean="0"/>
              <a:t>Totinfo</a:t>
            </a:r>
            <a:r>
              <a:rPr lang="en-GB" dirty="0" smtClean="0"/>
              <a:t>                        500             2570             320</a:t>
            </a:r>
          </a:p>
          <a:p>
            <a:pPr lvl="1">
              <a:buNone/>
            </a:pPr>
            <a:r>
              <a:rPr lang="en-GB" dirty="0" err="1" smtClean="0"/>
              <a:t>Printtokens</a:t>
            </a:r>
            <a:r>
              <a:rPr lang="en-GB" dirty="0" smtClean="0"/>
              <a:t>                750               866                67</a:t>
            </a:r>
          </a:p>
          <a:p>
            <a:pPr lvl="1">
              <a:buNone/>
            </a:pPr>
            <a:r>
              <a:rPr lang="en-GB" dirty="0" smtClean="0"/>
              <a:t>Space                        6000            7570              522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2066" y="2000240"/>
            <a:ext cx="3357586" cy="3929090"/>
          </a:xfrm>
          <a:prstGeom prst="rect">
            <a:avLst/>
          </a:prstGeom>
          <a:solidFill>
            <a:schemeClr val="dk1">
              <a:alpha val="8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3504" y="6215082"/>
            <a:ext cx="2000264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Empirical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Study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71868" y="3286124"/>
            <a:ext cx="1285884" cy="500066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0035 0.2995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Greedy </a:t>
            </a:r>
          </a:p>
          <a:p>
            <a:pPr>
              <a:buNone/>
            </a:pPr>
            <a:r>
              <a:rPr lang="en-GB" dirty="0" smtClean="0"/>
              <a:t>Hill Climbing</a:t>
            </a:r>
          </a:p>
          <a:p>
            <a:pPr>
              <a:buNone/>
            </a:pPr>
            <a:r>
              <a:rPr lang="en-GB" dirty="0" smtClean="0"/>
              <a:t>Genetic Algorithm 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43504" y="6215082"/>
            <a:ext cx="2000264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Empirical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Study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1928802"/>
            <a:ext cx="7715304" cy="4071966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357290" y="2143116"/>
          <a:ext cx="6705600" cy="4014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ectangle 2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43504" y="6215082"/>
            <a:ext cx="2000264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Empirical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Study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Triangle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Classify triangle by the lengths of the sides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       Equilateral        Isosceles          </a:t>
            </a:r>
            <a:r>
              <a:rPr lang="en-US" dirty="0" smtClean="0"/>
              <a:t>Scalene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733800" y="2590800"/>
            <a:ext cx="1295400" cy="18288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1143000" y="2667000"/>
            <a:ext cx="2008632" cy="1731579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791200" y="2667000"/>
            <a:ext cx="2133600" cy="1731579"/>
          </a:xfrm>
          <a:prstGeom prst="triangle">
            <a:avLst>
              <a:gd name="adj" fmla="val 210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3504" y="6215082"/>
            <a:ext cx="2000264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Empirical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Study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Strongly Subsuming HOM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00618" cy="4525963"/>
          </a:xfr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0034" y="2643182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2800" spc="-300" dirty="0" err="1" smtClean="0">
                <a:latin typeface="Courier New" pitchFamily="49" charset="0"/>
                <a:cs typeface="Courier New" pitchFamily="49" charset="0"/>
              </a:rPr>
              <a:t>trian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1 &amp;&amp; a + b &gt; 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3344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2800" spc="-300" dirty="0" err="1" smtClean="0">
                <a:latin typeface="Courier New" pitchFamily="49" charset="0"/>
                <a:cs typeface="Courier New" pitchFamily="49" charset="0"/>
              </a:rPr>
              <a:t>trian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 1 &amp;&amp; a + b &gt;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4000504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2800" spc="-300" dirty="0" err="1" smtClean="0">
                <a:latin typeface="Courier New" pitchFamily="49" charset="0"/>
                <a:cs typeface="Courier New" pitchFamily="49" charset="0"/>
              </a:rPr>
              <a:t>trian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1 &amp;&amp; a + b </a:t>
            </a:r>
            <a:r>
              <a:rPr lang="en-GB" sz="2800" spc="-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4763168"/>
            <a:ext cx="54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2800" spc="-300" dirty="0" err="1" smtClean="0">
                <a:latin typeface="Courier New" pitchFamily="49" charset="0"/>
                <a:cs typeface="Courier New" pitchFamily="49" charset="0"/>
              </a:rPr>
              <a:t>trian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1 &amp;&amp; a + b </a:t>
            </a:r>
            <a:r>
              <a:rPr lang="en-GB" sz="2800" spc="-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GB" sz="2800" spc="-300" dirty="0" smtClean="0">
                <a:latin typeface="Courier New" pitchFamily="49" charset="0"/>
                <a:cs typeface="Courier New" pitchFamily="49" charset="0"/>
              </a:rPr>
              <a:t> 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72125" y="2285992"/>
            <a:ext cx="2491740" cy="221457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endParaRPr lang="en-GB" sz="32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2705" y="3929066"/>
            <a:ext cx="2284095" cy="1428760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>
              <a:buNone/>
            </a:pP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2705" y="3929066"/>
            <a:ext cx="1661160" cy="571504"/>
          </a:xfrm>
          <a:prstGeom prst="round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0694" y="2357430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GB" dirty="0" smtClean="0"/>
              <a:t>a == c &amp;&amp; a + b &gt; c &amp;&amp; a + c &lt;= b</a:t>
            </a:r>
            <a:br>
              <a:rPr lang="en-GB" dirty="0" smtClean="0"/>
            </a:br>
            <a:endParaRPr lang="en-GB" dirty="0" smtClean="0"/>
          </a:p>
          <a:p>
            <a:pPr lvl="1">
              <a:buNone/>
            </a:pPr>
            <a:r>
              <a:rPr lang="en-GB" dirty="0" smtClean="0"/>
              <a:t>b == c &amp;&amp; a + b &gt; a &amp;&amp; b + c &lt;= a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572264" y="3857629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GB" dirty="0" smtClean="0"/>
              <a:t>a == b &amp;&amp; </a:t>
            </a:r>
          </a:p>
          <a:p>
            <a:pPr marL="0" lvl="1" algn="ctr"/>
            <a:r>
              <a:rPr lang="en-GB" dirty="0" smtClean="0"/>
              <a:t>a + b &gt; c</a:t>
            </a:r>
          </a:p>
          <a:p>
            <a:pPr algn="ctr"/>
            <a:endParaRPr lang="en-US" dirty="0" smtClean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15140" y="4643446"/>
            <a:ext cx="17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dirty="0" smtClean="0"/>
              <a:t>a == b &amp;&amp;</a:t>
            </a:r>
          </a:p>
          <a:p>
            <a:pPr marL="0" lvl="1"/>
            <a:r>
              <a:rPr lang="en-GB" dirty="0" smtClean="0"/>
              <a:t> a + b &lt;= c</a:t>
            </a:r>
          </a:p>
          <a:p>
            <a:endParaRPr lang="zh-CN" alt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43504" y="6215082"/>
            <a:ext cx="2000264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Empirical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Study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  <p:bldP spid="11" grpId="0" animBg="1"/>
      <p:bldP spid="12" grpId="0" animBg="1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MiLu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	</a:t>
            </a:r>
          </a:p>
          <a:p>
            <a:pPr>
              <a:buNone/>
            </a:pPr>
            <a:r>
              <a:rPr lang="en-US" altLang="zh-CN" dirty="0" smtClean="0"/>
              <a:t>					</a:t>
            </a:r>
          </a:p>
          <a:p>
            <a:pPr>
              <a:buNone/>
            </a:pPr>
            <a:r>
              <a:rPr lang="en-US" altLang="zh-CN" dirty="0" smtClean="0"/>
              <a:t>						</a:t>
            </a:r>
          </a:p>
          <a:p>
            <a:pPr>
              <a:buNone/>
            </a:pPr>
            <a:r>
              <a:rPr lang="en-US" altLang="zh-CN" dirty="0" smtClean="0"/>
              <a:t>						</a:t>
            </a:r>
          </a:p>
          <a:p>
            <a:pPr>
              <a:buNone/>
            </a:pPr>
            <a:r>
              <a:rPr lang="en-US" altLang="zh-CN" dirty="0" smtClean="0"/>
              <a:t>						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5882" t="12262" r="3922" b="31332"/>
          <a:stretch>
            <a:fillRect/>
          </a:stretch>
        </p:blipFill>
        <p:spPr bwMode="auto">
          <a:xfrm>
            <a:off x="4267200" y="24384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5943600" y="2057400"/>
            <a:ext cx="15240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Deer</a:t>
            </a:r>
            <a:endParaRPr lang="zh-CN" alt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3200400"/>
            <a:ext cx="15240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Horse</a:t>
            </a:r>
            <a:endParaRPr lang="zh-CN" alt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038600" y="5257800"/>
            <a:ext cx="15240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Cow</a:t>
            </a:r>
            <a:endParaRPr lang="zh-CN" alt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467600" y="388620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Donkey</a:t>
            </a:r>
            <a:endParaRPr lang="zh-CN" alt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57158" y="5357826"/>
            <a:ext cx="1285884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rare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785918" y="5357826"/>
            <a:ext cx="1285884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valuable</a:t>
            </a:r>
            <a:endParaRPr lang="zh-CN" alt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57158" y="4357694"/>
            <a:ext cx="1643074" cy="714380"/>
          </a:xfrm>
          <a:prstGeom prst="roundRect">
            <a:avLst/>
          </a:prstGeo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Strongly Subsuming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5984" y="4357694"/>
            <a:ext cx="1000132" cy="714380"/>
          </a:xfrm>
          <a:prstGeom prst="roundRect">
            <a:avLst/>
          </a:prstGeo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HOM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1538" y="1542584"/>
            <a:ext cx="4071966" cy="642942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Père</a:t>
            </a:r>
            <a:r>
              <a:rPr lang="en-US" altLang="zh-CN" sz="3200" dirty="0" smtClean="0"/>
              <a:t> David's Deer)</a:t>
            </a:r>
            <a:endParaRPr lang="zh-CN" alt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3504" y="6215082"/>
            <a:ext cx="2000264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Empirical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Study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www.dcs.kcl.ac.uk/pg/jiayue/milu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l="3515" r="24296" b="16446"/>
          <a:stretch>
            <a:fillRect/>
          </a:stretch>
        </p:blipFill>
        <p:spPr bwMode="auto">
          <a:xfrm>
            <a:off x="1214414" y="1428736"/>
            <a:ext cx="671517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43504" y="6215082"/>
            <a:ext cx="2000264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Empirical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Study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Higher order mutation testing</a:t>
            </a:r>
          </a:p>
          <a:p>
            <a:pPr>
              <a:buNone/>
            </a:pPr>
            <a:r>
              <a:rPr lang="en-US" dirty="0" smtClean="0"/>
              <a:t>		Quality of mutant</a:t>
            </a:r>
          </a:p>
          <a:p>
            <a:pPr>
              <a:buNone/>
            </a:pPr>
            <a:r>
              <a:rPr lang="en-US" dirty="0" smtClean="0"/>
              <a:t>		Computational Cost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Question</a:t>
            </a:r>
          </a:p>
          <a:p>
            <a:pPr>
              <a:buNone/>
            </a:pPr>
            <a:r>
              <a:rPr lang="en-US" dirty="0" smtClean="0"/>
              <a:t>Are real faults higher order mutants?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Thanks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Background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736" y="6215082"/>
            <a:ext cx="2000264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Summary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990600" y="28956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Up Arrow 11"/>
          <p:cNvSpPr/>
          <p:nvPr/>
        </p:nvSpPr>
        <p:spPr>
          <a:xfrm>
            <a:off x="990600" y="2209800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3702" y="5034856"/>
            <a:ext cx="2500298" cy="110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642910" y="1928802"/>
            <a:ext cx="7715304" cy="392909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8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515401"/>
            <a:ext cx="4071966" cy="25566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grpSp>
        <p:nvGrpSpPr>
          <p:cNvPr id="4" name="Group 37"/>
          <p:cNvGrpSpPr/>
          <p:nvPr/>
        </p:nvGrpSpPr>
        <p:grpSpPr>
          <a:xfrm>
            <a:off x="5572132" y="2214554"/>
            <a:ext cx="2438408" cy="2590816"/>
            <a:chOff x="5500694" y="2214554"/>
            <a:chExt cx="2438408" cy="2590816"/>
          </a:xfrm>
        </p:grpSpPr>
        <p:pic>
          <p:nvPicPr>
            <p:cNvPr id="12" name="Picture 6" descr="C:\Documents and Settings\yue\Local Settings\Temporary Internet Files\Content.IE5\8IIK8RMW\MCj02874800000[1].wm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00892" y="2500306"/>
              <a:ext cx="685800" cy="730409"/>
            </a:xfrm>
            <a:prstGeom prst="rect">
              <a:avLst/>
            </a:prstGeom>
            <a:noFill/>
          </p:spPr>
        </p:pic>
        <p:sp>
          <p:nvSpPr>
            <p:cNvPr id="13" name="Oval 12"/>
            <p:cNvSpPr/>
            <p:nvPr/>
          </p:nvSpPr>
          <p:spPr>
            <a:xfrm>
              <a:off x="5500694" y="4500570"/>
              <a:ext cx="304800" cy="3048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643702" y="2214554"/>
              <a:ext cx="1295400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rot="16200000" flipH="1" flipV="1">
              <a:off x="5118897" y="2830695"/>
              <a:ext cx="2140946" cy="12880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5"/>
              <a:endCxn id="13" idx="5"/>
            </p:cNvCxnSpPr>
            <p:nvPr/>
          </p:nvCxnSpPr>
          <p:spPr>
            <a:xfrm rot="5400000">
              <a:off x="6034883" y="3046221"/>
              <a:ext cx="1440486" cy="198853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6"/>
          <p:cNvGrpSpPr/>
          <p:nvPr/>
        </p:nvGrpSpPr>
        <p:grpSpPr>
          <a:xfrm>
            <a:off x="3056562" y="4112900"/>
            <a:ext cx="2872760" cy="647704"/>
            <a:chOff x="3056562" y="4112900"/>
            <a:chExt cx="2872760" cy="647704"/>
          </a:xfrm>
        </p:grpSpPr>
        <p:sp>
          <p:nvSpPr>
            <p:cNvPr id="39" name="Oval 38"/>
            <p:cNvSpPr/>
            <p:nvPr/>
          </p:nvSpPr>
          <p:spPr>
            <a:xfrm>
              <a:off x="3056562" y="4199578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12760" y="4526288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485190" y="4184338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541388" y="4515810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357818" y="4112900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8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86380" y="4429132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633092" y="4546290"/>
              <a:ext cx="214314" cy="2143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1928802"/>
            <a:ext cx="7715304" cy="392909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11" descr="C:\Documents and Settings\Yue\Local Settings\Temporary Internet Files\Content.IE5\WJTLFZ0T\MCBS02004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168" y="2229795"/>
            <a:ext cx="2061276" cy="21150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4" descr="C:\Documents and Settings\Yue\Local Settings\Temporary Internet Files\Content.IE5\KXFO7SFC\MCj009014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65798">
            <a:off x="4865545" y="2178932"/>
            <a:ext cx="3048000" cy="2191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678529">
            <a:off x="2411986" y="3387243"/>
            <a:ext cx="1026617" cy="644584"/>
          </a:xfrm>
          <a:prstGeom prst="rect">
            <a:avLst/>
          </a:prstGeom>
          <a:noFill/>
        </p:spPr>
      </p:pic>
      <p:pic>
        <p:nvPicPr>
          <p:cNvPr id="17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774029" flipV="1">
            <a:off x="4754112" y="3228778"/>
            <a:ext cx="963794" cy="605139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5000628" y="4572008"/>
            <a:ext cx="2357454" cy="1214446"/>
          </a:xfrm>
          <a:prstGeom prst="rect">
            <a:avLst/>
          </a:prstGeom>
          <a:solidFill>
            <a:schemeClr val="lt1">
              <a:alpha val="3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8" name="Picture 2" descr="C:\Documents and Settings\Yue\Local Settings\Temporary Internet Files\Content.IE5\KXFO7SFC\MCj0379441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6804" y="4643532"/>
            <a:ext cx="2214917" cy="1071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643532"/>
            <a:ext cx="1633428" cy="1025584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0" y="1571612"/>
            <a:ext cx="9144000" cy="4286280"/>
          </a:xfrm>
          <a:prstGeom prst="rect">
            <a:avLst/>
          </a:prstGeom>
          <a:solidFill>
            <a:schemeClr val="dk1"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400" dirty="0" smtClean="0"/>
          </a:p>
          <a:p>
            <a:pPr algn="ctr"/>
            <a:endParaRPr lang="en-US" altLang="zh-CN" sz="4400" dirty="0" smtClean="0"/>
          </a:p>
          <a:p>
            <a:pPr algn="ctr"/>
            <a:endParaRPr lang="zh-CN" altLang="en-US" sz="4400" dirty="0"/>
          </a:p>
        </p:txBody>
      </p:sp>
      <p:pic>
        <p:nvPicPr>
          <p:cNvPr id="21" name="Picture 4" descr="C:\Documents and Settings\Yue\Local Settings\Temporary Internet Files\Content.IE5\KXFO7SFC\MCj009014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65798">
            <a:off x="4873793" y="2178932"/>
            <a:ext cx="3048000" cy="2191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8" name="Rectangle 27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Generate Mutants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662" y="2928934"/>
            <a:ext cx="1428760" cy="1714512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928662" y="2928934"/>
            <a:ext cx="1428760" cy="1714512"/>
            <a:chOff x="3071802" y="2928934"/>
            <a:chExt cx="1428760" cy="1714512"/>
          </a:xfrm>
        </p:grpSpPr>
        <p:sp>
          <p:nvSpPr>
            <p:cNvPr id="12" name="Rectangle 11"/>
            <p:cNvSpPr/>
            <p:nvPr/>
          </p:nvSpPr>
          <p:spPr>
            <a:xfrm>
              <a:off x="3071802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940536" y="3244666"/>
              <a:ext cx="285752" cy="285752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+</a:t>
              </a:r>
              <a:endParaRPr lang="zh-CN" altLang="en-US" b="1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928662" y="2928934"/>
            <a:ext cx="1428760" cy="1714512"/>
            <a:chOff x="4643438" y="2928934"/>
            <a:chExt cx="1428760" cy="1714512"/>
          </a:xfrm>
        </p:grpSpPr>
        <p:sp>
          <p:nvSpPr>
            <p:cNvPr id="14" name="Rectangle 13"/>
            <p:cNvSpPr/>
            <p:nvPr/>
          </p:nvSpPr>
          <p:spPr>
            <a:xfrm>
              <a:off x="4643438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872742" y="4056952"/>
              <a:ext cx="285752" cy="28575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28992" y="500063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 Order Mutant</a:t>
            </a:r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57224" y="500063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Original Program</a:t>
            </a:r>
            <a:endParaRPr lang="zh-CN" alt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1329E-6 L 0.23368 4.9132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1329E-6 L 0.40694 4.9132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Generate Mutants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662" y="2928934"/>
            <a:ext cx="1428760" cy="1714512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3056812" y="2928934"/>
            <a:ext cx="1428760" cy="1714512"/>
            <a:chOff x="3071802" y="2928934"/>
            <a:chExt cx="1428760" cy="1714512"/>
          </a:xfrm>
        </p:grpSpPr>
        <p:sp>
          <p:nvSpPr>
            <p:cNvPr id="12" name="Rectangle 11"/>
            <p:cNvSpPr/>
            <p:nvPr/>
          </p:nvSpPr>
          <p:spPr>
            <a:xfrm>
              <a:off x="3071802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940536" y="3244666"/>
              <a:ext cx="285752" cy="285752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+</a:t>
              </a:r>
              <a:endParaRPr lang="zh-CN" altLang="en-US" b="1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4643438" y="2928934"/>
            <a:ext cx="1428760" cy="1714512"/>
            <a:chOff x="4643438" y="2928934"/>
            <a:chExt cx="1428760" cy="1714512"/>
          </a:xfrm>
        </p:grpSpPr>
        <p:sp>
          <p:nvSpPr>
            <p:cNvPr id="14" name="Rectangle 13"/>
            <p:cNvSpPr/>
            <p:nvPr/>
          </p:nvSpPr>
          <p:spPr>
            <a:xfrm>
              <a:off x="4643438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872742" y="4056952"/>
              <a:ext cx="285752" cy="28575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</p:grpSp>
      <p:grpSp>
        <p:nvGrpSpPr>
          <p:cNvPr id="8" name="Group 18"/>
          <p:cNvGrpSpPr/>
          <p:nvPr/>
        </p:nvGrpSpPr>
        <p:grpSpPr>
          <a:xfrm>
            <a:off x="3060324" y="2928934"/>
            <a:ext cx="1428760" cy="1714512"/>
            <a:chOff x="3071802" y="2928934"/>
            <a:chExt cx="1428760" cy="1714512"/>
          </a:xfrm>
        </p:grpSpPr>
        <p:sp>
          <p:nvSpPr>
            <p:cNvPr id="20" name="Rectangle 19"/>
            <p:cNvSpPr/>
            <p:nvPr/>
          </p:nvSpPr>
          <p:spPr>
            <a:xfrm>
              <a:off x="3071802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940536" y="3244666"/>
              <a:ext cx="285752" cy="285752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+</a:t>
              </a:r>
              <a:endParaRPr lang="zh-CN" altLang="en-US" b="1" dirty="0"/>
            </a:p>
          </p:txBody>
        </p:sp>
      </p:grpSp>
      <p:grpSp>
        <p:nvGrpSpPr>
          <p:cNvPr id="9" name="Group 21"/>
          <p:cNvGrpSpPr/>
          <p:nvPr/>
        </p:nvGrpSpPr>
        <p:grpSpPr>
          <a:xfrm>
            <a:off x="4643438" y="2928934"/>
            <a:ext cx="1428760" cy="1714512"/>
            <a:chOff x="4643438" y="2928934"/>
            <a:chExt cx="1428760" cy="1714512"/>
          </a:xfrm>
        </p:grpSpPr>
        <p:sp>
          <p:nvSpPr>
            <p:cNvPr id="23" name="Rectangle 22"/>
            <p:cNvSpPr/>
            <p:nvPr/>
          </p:nvSpPr>
          <p:spPr>
            <a:xfrm>
              <a:off x="4643438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72742" y="4056952"/>
              <a:ext cx="285752" cy="28575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72198" y="500063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Higher Order Mutant</a:t>
            </a:r>
            <a:endParaRPr lang="zh-CN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28992" y="500063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 Order Mutant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7224" y="500063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Original Program</a:t>
            </a:r>
            <a:endParaRPr lang="zh-CN" alt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91329E-6 L 0.38646 4.9132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91329E-6 L 0.21303 4.9132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Mutation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Generate Mutants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428868"/>
            <a:ext cx="7715304" cy="3571900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662" y="2928934"/>
            <a:ext cx="1428760" cy="1714512"/>
          </a:xfrm>
          <a:prstGeom prst="rect">
            <a:avLst/>
          </a:prstGeom>
          <a:solidFill>
            <a:schemeClr val="lt1">
              <a:alpha val="10000"/>
            </a:schemeClr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------------------------------------------------------------------------------------------------------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28"/>
          <p:cNvGrpSpPr/>
          <p:nvPr/>
        </p:nvGrpSpPr>
        <p:grpSpPr>
          <a:xfrm>
            <a:off x="3056812" y="2928934"/>
            <a:ext cx="3015386" cy="1714512"/>
            <a:chOff x="3056812" y="2928934"/>
            <a:chExt cx="3015386" cy="1714512"/>
          </a:xfrm>
        </p:grpSpPr>
        <p:grpSp>
          <p:nvGrpSpPr>
            <p:cNvPr id="7" name="Group 16"/>
            <p:cNvGrpSpPr/>
            <p:nvPr/>
          </p:nvGrpSpPr>
          <p:grpSpPr>
            <a:xfrm>
              <a:off x="3056812" y="2928934"/>
              <a:ext cx="1428760" cy="1714512"/>
              <a:chOff x="3071802" y="2928934"/>
              <a:chExt cx="1428760" cy="171451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071802" y="2928934"/>
                <a:ext cx="1428760" cy="1714512"/>
              </a:xfrm>
              <a:prstGeom prst="rect">
                <a:avLst/>
              </a:prstGeom>
              <a:solidFill>
                <a:schemeClr val="lt1">
                  <a:alpha val="10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40536" y="3244666"/>
                <a:ext cx="285752" cy="285752"/>
              </a:xfrm>
              <a:prstGeom prst="ellipse">
                <a:avLst/>
              </a:prstGeom>
              <a:solidFill>
                <a:schemeClr val="accent2">
                  <a:alpha val="72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+</a:t>
                </a:r>
                <a:endParaRPr lang="zh-CN" altLang="en-US" b="1" dirty="0"/>
              </a:p>
            </p:txBody>
          </p:sp>
        </p:grpSp>
        <p:grpSp>
          <p:nvGrpSpPr>
            <p:cNvPr id="8" name="Group 17"/>
            <p:cNvGrpSpPr/>
            <p:nvPr/>
          </p:nvGrpSpPr>
          <p:grpSpPr>
            <a:xfrm>
              <a:off x="4643438" y="2928934"/>
              <a:ext cx="1428760" cy="1714512"/>
              <a:chOff x="4643438" y="2928934"/>
              <a:chExt cx="1428760" cy="17145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43438" y="2928934"/>
                <a:ext cx="1428760" cy="1714512"/>
              </a:xfrm>
              <a:prstGeom prst="rect">
                <a:avLst/>
              </a:prstGeom>
              <a:solidFill>
                <a:schemeClr val="lt1">
                  <a:alpha val="10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872742" y="4056952"/>
                <a:ext cx="285752" cy="285752"/>
              </a:xfrm>
              <a:prstGeom prst="ellipse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&gt;</a:t>
                </a:r>
                <a:endParaRPr lang="zh-CN" altLang="en-US" b="1" dirty="0"/>
              </a:p>
            </p:txBody>
          </p:sp>
        </p:grpSp>
      </p:grpSp>
      <p:grpSp>
        <p:nvGrpSpPr>
          <p:cNvPr id="9" name="Group 18"/>
          <p:cNvGrpSpPr/>
          <p:nvPr/>
        </p:nvGrpSpPr>
        <p:grpSpPr>
          <a:xfrm>
            <a:off x="6572264" y="2928934"/>
            <a:ext cx="1428760" cy="1714512"/>
            <a:chOff x="3071802" y="2928934"/>
            <a:chExt cx="1428760" cy="1714512"/>
          </a:xfrm>
        </p:grpSpPr>
        <p:sp>
          <p:nvSpPr>
            <p:cNvPr id="20" name="Rectangle 19"/>
            <p:cNvSpPr/>
            <p:nvPr/>
          </p:nvSpPr>
          <p:spPr>
            <a:xfrm>
              <a:off x="3071802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940536" y="3244666"/>
              <a:ext cx="285752" cy="285752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+</a:t>
              </a:r>
              <a:endParaRPr lang="zh-CN" altLang="en-US" b="1" dirty="0"/>
            </a:p>
          </p:txBody>
        </p:sp>
      </p:grpSp>
      <p:grpSp>
        <p:nvGrpSpPr>
          <p:cNvPr id="10" name="Group 21"/>
          <p:cNvGrpSpPr/>
          <p:nvPr/>
        </p:nvGrpSpPr>
        <p:grpSpPr>
          <a:xfrm>
            <a:off x="6572264" y="2928934"/>
            <a:ext cx="1428760" cy="1714512"/>
            <a:chOff x="4643438" y="2928934"/>
            <a:chExt cx="1428760" cy="1714512"/>
          </a:xfrm>
        </p:grpSpPr>
        <p:sp>
          <p:nvSpPr>
            <p:cNvPr id="23" name="Rectangle 22"/>
            <p:cNvSpPr/>
            <p:nvPr/>
          </p:nvSpPr>
          <p:spPr>
            <a:xfrm>
              <a:off x="4643438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872742" y="4056952"/>
              <a:ext cx="285752" cy="28575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72198" y="500063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Higher Order Mutant</a:t>
            </a:r>
            <a:endParaRPr lang="zh-CN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28992" y="500063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 Order Mutant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7224" y="500063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Original Program</a:t>
            </a:r>
            <a:endParaRPr lang="zh-CN" alt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0" y="2285992"/>
            <a:ext cx="9144000" cy="3786214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sz="4400" dirty="0" smtClean="0"/>
          </a:p>
          <a:p>
            <a:pPr>
              <a:defRPr/>
            </a:pPr>
            <a:r>
              <a:rPr lang="en-US" sz="4400" dirty="0" smtClean="0"/>
              <a:t>                       </a:t>
            </a:r>
          </a:p>
          <a:p>
            <a:pPr>
              <a:defRPr/>
            </a:pPr>
            <a:endParaRPr lang="zh-CN" altLang="en-US" sz="4400" dirty="0" smtClean="0"/>
          </a:p>
        </p:txBody>
      </p:sp>
      <p:grpSp>
        <p:nvGrpSpPr>
          <p:cNvPr id="11" name="Group 29"/>
          <p:cNvGrpSpPr/>
          <p:nvPr/>
        </p:nvGrpSpPr>
        <p:grpSpPr>
          <a:xfrm>
            <a:off x="3071802" y="2928934"/>
            <a:ext cx="3015386" cy="1714512"/>
            <a:chOff x="3056812" y="2928934"/>
            <a:chExt cx="3015386" cy="1714512"/>
          </a:xfrm>
        </p:grpSpPr>
        <p:grpSp>
          <p:nvGrpSpPr>
            <p:cNvPr id="13" name="Group 16"/>
            <p:cNvGrpSpPr/>
            <p:nvPr/>
          </p:nvGrpSpPr>
          <p:grpSpPr>
            <a:xfrm>
              <a:off x="3056812" y="2928934"/>
              <a:ext cx="1428760" cy="1714512"/>
              <a:chOff x="3071802" y="2928934"/>
              <a:chExt cx="1428760" cy="171451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71802" y="2928934"/>
                <a:ext cx="1428760" cy="1714512"/>
              </a:xfrm>
              <a:prstGeom prst="rect">
                <a:avLst/>
              </a:prstGeom>
              <a:solidFill>
                <a:schemeClr val="lt1">
                  <a:alpha val="10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40536" y="3244666"/>
                <a:ext cx="285752" cy="285752"/>
              </a:xfrm>
              <a:prstGeom prst="ellipse">
                <a:avLst/>
              </a:prstGeom>
              <a:solidFill>
                <a:schemeClr val="accent2">
                  <a:alpha val="72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+</a:t>
                </a:r>
                <a:endParaRPr lang="zh-CN" altLang="en-US" b="1" dirty="0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4643438" y="2928934"/>
              <a:ext cx="1428760" cy="1714512"/>
              <a:chOff x="4643438" y="2928934"/>
              <a:chExt cx="1428760" cy="17145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643438" y="2928934"/>
                <a:ext cx="1428760" cy="1714512"/>
              </a:xfrm>
              <a:prstGeom prst="rect">
                <a:avLst/>
              </a:prstGeom>
              <a:solidFill>
                <a:schemeClr val="lt1">
                  <a:alpha val="10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872742" y="4056952"/>
                <a:ext cx="285752" cy="285752"/>
              </a:xfrm>
              <a:prstGeom prst="ellipse">
                <a:avLst/>
              </a:prstGeom>
              <a:solidFill>
                <a:schemeClr val="accent1">
                  <a:alpha val="7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&gt;</a:t>
                </a:r>
                <a:endParaRPr lang="zh-CN" altLang="en-US" b="1" dirty="0"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>
            <a:off x="6572264" y="2928934"/>
            <a:ext cx="1428760" cy="1714512"/>
            <a:chOff x="3071802" y="2928934"/>
            <a:chExt cx="1428760" cy="1714512"/>
          </a:xfrm>
        </p:grpSpPr>
        <p:sp>
          <p:nvSpPr>
            <p:cNvPr id="47" name="Rectangle 46"/>
            <p:cNvSpPr/>
            <p:nvPr/>
          </p:nvSpPr>
          <p:spPr>
            <a:xfrm>
              <a:off x="3071802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940536" y="3244666"/>
              <a:ext cx="285752" cy="285752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+</a:t>
              </a:r>
              <a:endParaRPr lang="zh-CN" altLang="en-US" b="1" dirty="0"/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6572264" y="2928934"/>
            <a:ext cx="1428760" cy="1714512"/>
            <a:chOff x="4643438" y="2928934"/>
            <a:chExt cx="1428760" cy="1714512"/>
          </a:xfrm>
        </p:grpSpPr>
        <p:sp>
          <p:nvSpPr>
            <p:cNvPr id="50" name="Rectangle 49"/>
            <p:cNvSpPr/>
            <p:nvPr/>
          </p:nvSpPr>
          <p:spPr>
            <a:xfrm>
              <a:off x="4643438" y="2928934"/>
              <a:ext cx="1428760" cy="1714512"/>
            </a:xfrm>
            <a:prstGeom prst="rect">
              <a:avLst/>
            </a:prstGeom>
            <a:solidFill>
              <a:schemeClr val="lt1">
                <a:alpha val="10000"/>
              </a:schemeClr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------------------------------------------------------------------------------------------------------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872742" y="4056952"/>
              <a:ext cx="285752" cy="285752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&gt;</a:t>
              </a:r>
              <a:endParaRPr lang="zh-CN" altLang="en-US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428992" y="500063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 Order Mutant</a:t>
            </a:r>
            <a:endParaRPr lang="zh-CN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072198" y="500063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Higher Order Mutant</a:t>
            </a:r>
            <a:endParaRPr lang="zh-CN" alt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25758" y="6409474"/>
            <a:ext cx="9144032" cy="642918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Mark Harman and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Yue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Jia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                                                                       King’s College London, CREST Centre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4480" y="6286520"/>
            <a:ext cx="1714480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Problems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28992" y="6286520"/>
            <a:ext cx="1714512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Solution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43504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Empirical Study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43736" y="6286520"/>
            <a:ext cx="2000264" cy="214314"/>
          </a:xfrm>
          <a:prstGeom prst="rect">
            <a:avLst/>
          </a:prstGeom>
          <a:solidFill>
            <a:schemeClr val="dk1">
              <a:alpha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0" y="6215082"/>
            <a:ext cx="1714480" cy="35719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Background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  <p:bldP spid="28" grpId="0" animBg="1"/>
      <p:bldP spid="52" grpId="0"/>
      <p:bldP spid="52" grpId="1"/>
      <p:bldP spid="53" grpId="0"/>
    </p:bldLst>
  </p:timing>
</p:sld>
</file>

<file path=ppt/theme/theme1.xml><?xml version="1.0" encoding="utf-8"?>
<a:theme xmlns:a="http://schemas.openxmlformats.org/drawingml/2006/main" name="Y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YY</Template>
  <TotalTime>10999</TotalTime>
  <Words>2545</Words>
  <Application>Microsoft Office PowerPoint</Application>
  <PresentationFormat>On-screen Show (4:3)</PresentationFormat>
  <Paragraphs>909</Paragraphs>
  <Slides>48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YY</vt:lpstr>
      <vt:lpstr>Slide 1</vt:lpstr>
      <vt:lpstr>Agenda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Problem 1970s</vt:lpstr>
      <vt:lpstr>Problem 1970s</vt:lpstr>
      <vt:lpstr>Problem 1970s</vt:lpstr>
      <vt:lpstr>Problem 1970s</vt:lpstr>
      <vt:lpstr>Solution 1980s</vt:lpstr>
      <vt:lpstr>Solution 1980s</vt:lpstr>
      <vt:lpstr>Solution 1980s</vt:lpstr>
      <vt:lpstr>Solution 1980s</vt:lpstr>
      <vt:lpstr>Solution 1990s</vt:lpstr>
      <vt:lpstr>Selected First Order Mutants</vt:lpstr>
      <vt:lpstr>Subtle Fault</vt:lpstr>
      <vt:lpstr>Subtle Fault</vt:lpstr>
      <vt:lpstr>Subtle Fault</vt:lpstr>
      <vt:lpstr>Subtle Fault</vt:lpstr>
      <vt:lpstr>Subtle Fault</vt:lpstr>
      <vt:lpstr>Subtle Fault</vt:lpstr>
      <vt:lpstr>Solution 1990s</vt:lpstr>
      <vt:lpstr>Solution 1980s</vt:lpstr>
      <vt:lpstr>Problem 1970s</vt:lpstr>
      <vt:lpstr>Solution</vt:lpstr>
      <vt:lpstr>Solution</vt:lpstr>
      <vt:lpstr>Higher Order Mutation Testing</vt:lpstr>
      <vt:lpstr>Higher Order Mutant</vt:lpstr>
      <vt:lpstr>Higher Order Mutant</vt:lpstr>
      <vt:lpstr>Higher Order Mutant</vt:lpstr>
      <vt:lpstr>Higher Order Mutant</vt:lpstr>
      <vt:lpstr>Higher Order Mutant</vt:lpstr>
      <vt:lpstr>Higher Order Mutation Testing</vt:lpstr>
      <vt:lpstr>Higher Order Mutation Testing</vt:lpstr>
      <vt:lpstr>Higher Order Mutation Testing</vt:lpstr>
      <vt:lpstr>Higher Order Mutation Testing</vt:lpstr>
      <vt:lpstr>Results</vt:lpstr>
      <vt:lpstr>Algorithms</vt:lpstr>
      <vt:lpstr>Results</vt:lpstr>
      <vt:lpstr>Triangle Program</vt:lpstr>
      <vt:lpstr>Strongly Subsuming HOM</vt:lpstr>
      <vt:lpstr>Tool</vt:lpstr>
      <vt:lpstr>www.dcs.kcl.ac.uk/pg/jiayue/milu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yue</dc:creator>
  <cp:lastModifiedBy>Yue</cp:lastModifiedBy>
  <cp:revision>180</cp:revision>
  <dcterms:created xsi:type="dcterms:W3CDTF">2008-06-01T23:58:49Z</dcterms:created>
  <dcterms:modified xsi:type="dcterms:W3CDTF">2008-11-19T22:24:55Z</dcterms:modified>
</cp:coreProperties>
</file>