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84" r:id="rId3"/>
    <p:sldId id="258" r:id="rId4"/>
    <p:sldId id="259" r:id="rId5"/>
    <p:sldId id="285" r:id="rId6"/>
    <p:sldId id="295" r:id="rId7"/>
    <p:sldId id="296" r:id="rId8"/>
    <p:sldId id="297" r:id="rId9"/>
    <p:sldId id="298" r:id="rId10"/>
    <p:sldId id="307" r:id="rId11"/>
    <p:sldId id="308" r:id="rId12"/>
    <p:sldId id="299" r:id="rId13"/>
    <p:sldId id="300" r:id="rId14"/>
    <p:sldId id="301" r:id="rId15"/>
    <p:sldId id="302" r:id="rId16"/>
    <p:sldId id="311" r:id="rId17"/>
    <p:sldId id="312" r:id="rId18"/>
    <p:sldId id="303" r:id="rId19"/>
    <p:sldId id="304" r:id="rId20"/>
    <p:sldId id="305" r:id="rId21"/>
    <p:sldId id="306" r:id="rId22"/>
    <p:sldId id="309" r:id="rId23"/>
    <p:sldId id="316" r:id="rId24"/>
    <p:sldId id="260" r:id="rId25"/>
    <p:sldId id="261" r:id="rId26"/>
    <p:sldId id="287" r:id="rId27"/>
    <p:sldId id="317" r:id="rId28"/>
    <p:sldId id="262" r:id="rId29"/>
    <p:sldId id="286" r:id="rId30"/>
    <p:sldId id="290" r:id="rId31"/>
    <p:sldId id="263" r:id="rId32"/>
    <p:sldId id="291" r:id="rId33"/>
    <p:sldId id="292" r:id="rId34"/>
    <p:sldId id="293" r:id="rId35"/>
    <p:sldId id="318" r:id="rId36"/>
    <p:sldId id="320" r:id="rId37"/>
    <p:sldId id="314" r:id="rId38"/>
    <p:sldId id="319" r:id="rId39"/>
    <p:sldId id="315" r:id="rId40"/>
    <p:sldId id="321" r:id="rId41"/>
    <p:sldId id="322" r:id="rId42"/>
    <p:sldId id="281" r:id="rId43"/>
    <p:sldId id="282" r:id="rId4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14C86A-1442-496D-BF2C-E21B9C7DCFFF}">
          <p14:sldIdLst>
            <p14:sldId id="257"/>
            <p14:sldId id="284"/>
            <p14:sldId id="258"/>
            <p14:sldId id="259"/>
            <p14:sldId id="285"/>
            <p14:sldId id="295"/>
            <p14:sldId id="296"/>
            <p14:sldId id="297"/>
            <p14:sldId id="298"/>
            <p14:sldId id="307"/>
            <p14:sldId id="308"/>
            <p14:sldId id="299"/>
            <p14:sldId id="300"/>
            <p14:sldId id="301"/>
            <p14:sldId id="302"/>
            <p14:sldId id="311"/>
            <p14:sldId id="312"/>
            <p14:sldId id="303"/>
            <p14:sldId id="304"/>
            <p14:sldId id="305"/>
            <p14:sldId id="306"/>
            <p14:sldId id="309"/>
            <p14:sldId id="316"/>
            <p14:sldId id="260"/>
            <p14:sldId id="261"/>
            <p14:sldId id="287"/>
            <p14:sldId id="317"/>
            <p14:sldId id="262"/>
            <p14:sldId id="286"/>
            <p14:sldId id="290"/>
            <p14:sldId id="263"/>
            <p14:sldId id="291"/>
            <p14:sldId id="292"/>
            <p14:sldId id="293"/>
            <p14:sldId id="318"/>
            <p14:sldId id="320"/>
            <p14:sldId id="314"/>
            <p14:sldId id="319"/>
            <p14:sldId id="315"/>
            <p14:sldId id="321"/>
            <p14:sldId id="322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3A"/>
    <a:srgbClr val="FFDDBF"/>
    <a:srgbClr val="843C0C"/>
    <a:srgbClr val="22DBFA"/>
    <a:srgbClr val="6E6E6E"/>
    <a:srgbClr val="869FB1"/>
    <a:srgbClr val="3B3838"/>
    <a:srgbClr val="481F67"/>
    <a:srgbClr val="660066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7" autoAdjust="0"/>
    <p:restoredTop sz="81535" autoAdjust="0"/>
  </p:normalViewPr>
  <p:slideViewPr>
    <p:cSldViewPr snapToGrid="0">
      <p:cViewPr varScale="1">
        <p:scale>
          <a:sx n="68" d="100"/>
          <a:sy n="68" d="100"/>
        </p:scale>
        <p:origin x="1474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D33E82F-2F0E-4F01-BF60-7D1A9769C3C1}" type="datetimeFigureOut">
              <a:rPr lang="he-IL" smtClean="0"/>
              <a:t>ה'/אדר א/תשפ"ד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AC8F285-A8D8-4365-9347-EA053E6E8E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62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6264C-ED4D-4688-8054-A2FEA1A16992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37269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8F285-A8D8-4365-9347-EA053E6E8EF8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337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8F285-A8D8-4365-9347-EA053E6E8EF8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0087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8F285-A8D8-4365-9347-EA053E6E8EF8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281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8F285-A8D8-4365-9347-EA053E6E8EF8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4660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8F285-A8D8-4365-9347-EA053E6E8EF8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009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8F285-A8D8-4365-9347-EA053E6E8EF8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9254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8F285-A8D8-4365-9347-EA053E6E8EF8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2376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8F285-A8D8-4365-9347-EA053E6E8EF8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2181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8F285-A8D8-4365-9347-EA053E6E8EF8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8824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8F285-A8D8-4365-9347-EA053E6E8EF8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389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6264C-ED4D-4688-8054-A2FEA1A16992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55304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8F285-A8D8-4365-9347-EA053E6E8EF8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7578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8F285-A8D8-4365-9347-EA053E6E8EF8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5842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8F285-A8D8-4365-9347-EA053E6E8EF8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9185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8F285-A8D8-4365-9347-EA053E6E8EF8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5644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6264C-ED4D-4688-8054-A2FEA1A16992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92212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6264C-ED4D-4688-8054-A2FEA1A16992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8745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6264C-ED4D-4688-8054-A2FEA1A16992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234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6264C-ED4D-4688-8054-A2FEA1A16992}" type="slidenum">
              <a:rPr lang="en-IL" smtClean="0"/>
              <a:t>27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34833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6264C-ED4D-4688-8054-A2FEA1A16992}" type="slidenum">
              <a:rPr lang="en-IL" smtClean="0"/>
              <a:t>28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14876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6264C-ED4D-4688-8054-A2FEA1A16992}" type="slidenum">
              <a:rPr lang="en-IL" smtClean="0"/>
              <a:t>29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8821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6264C-ED4D-4688-8054-A2FEA1A16992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2087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6264C-ED4D-4688-8054-A2FEA1A16992}" type="slidenum">
              <a:rPr lang="en-IL" smtClean="0"/>
              <a:t>30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775518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6264C-ED4D-4688-8054-A2FEA1A16992}" type="slidenum">
              <a:rPr lang="en-IL" smtClean="0"/>
              <a:t>31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2191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8F285-A8D8-4365-9347-EA053E6E8EF8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76883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8F285-A8D8-4365-9347-EA053E6E8EF8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5934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8F285-A8D8-4365-9347-EA053E6E8EF8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73332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8F285-A8D8-4365-9347-EA053E6E8EF8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25514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8F285-A8D8-4365-9347-EA053E6E8EF8}" type="slidenum">
              <a:rPr lang="he-IL" smtClean="0"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58609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6264C-ED4D-4688-8054-A2FEA1A16992}" type="slidenum">
              <a:rPr lang="en-IL" smtClean="0"/>
              <a:t>41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35761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6264C-ED4D-4688-8054-A2FEA1A16992}" type="slidenum">
              <a:rPr lang="en-IL" smtClean="0"/>
              <a:t>42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26955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6264C-ED4D-4688-8054-A2FEA1A16992}" type="slidenum">
              <a:rPr lang="en-IL" smtClean="0"/>
              <a:t>43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86045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6264C-ED4D-4688-8054-A2FEA1A16992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7554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6264C-ED4D-4688-8054-A2FEA1A16992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6402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8F285-A8D8-4365-9347-EA053E6E8EF8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280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8F285-A8D8-4365-9347-EA053E6E8EF8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1655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8F285-A8D8-4365-9347-EA053E6E8EF8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0279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8F285-A8D8-4365-9347-EA053E6E8EF8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47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F60F-FC95-444D-9869-B8A777EE5761}" type="datetimeFigureOut">
              <a:rPr lang="he-IL" smtClean="0"/>
              <a:t>ה'/אדר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4BF-CDC8-48BE-8258-30BD0FBCD1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226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F60F-FC95-444D-9869-B8A777EE5761}" type="datetimeFigureOut">
              <a:rPr lang="he-IL" smtClean="0"/>
              <a:t>ה'/אדר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4BF-CDC8-48BE-8258-30BD0FBCD1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25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F60F-FC95-444D-9869-B8A777EE5761}" type="datetimeFigureOut">
              <a:rPr lang="he-IL" smtClean="0"/>
              <a:t>ה'/אדר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4BF-CDC8-48BE-8258-30BD0FBCD1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566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F60F-FC95-444D-9869-B8A777EE5761}" type="datetimeFigureOut">
              <a:rPr lang="he-IL" smtClean="0"/>
              <a:t>ה'/אדר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4BF-CDC8-48BE-8258-30BD0FBCD1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590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F60F-FC95-444D-9869-B8A777EE5761}" type="datetimeFigureOut">
              <a:rPr lang="he-IL" smtClean="0"/>
              <a:t>ה'/אדר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4BF-CDC8-48BE-8258-30BD0FBCD1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621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F60F-FC95-444D-9869-B8A777EE5761}" type="datetimeFigureOut">
              <a:rPr lang="he-IL" smtClean="0"/>
              <a:t>ה'/אדר א/תשפ"ד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4BF-CDC8-48BE-8258-30BD0FBCD1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697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F60F-FC95-444D-9869-B8A777EE5761}" type="datetimeFigureOut">
              <a:rPr lang="he-IL" smtClean="0"/>
              <a:t>ה'/אדר א/תשפ"ד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4BF-CDC8-48BE-8258-30BD0FBCD1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373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F60F-FC95-444D-9869-B8A777EE5761}" type="datetimeFigureOut">
              <a:rPr lang="he-IL" smtClean="0"/>
              <a:t>ה'/אדר א/תשפ"ד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4BF-CDC8-48BE-8258-30BD0FBCD1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810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F60F-FC95-444D-9869-B8A777EE5761}" type="datetimeFigureOut">
              <a:rPr lang="he-IL" smtClean="0"/>
              <a:t>ה'/אדר א/תשפ"ד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4BF-CDC8-48BE-8258-30BD0FBCD1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296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F60F-FC95-444D-9869-B8A777EE5761}" type="datetimeFigureOut">
              <a:rPr lang="he-IL" smtClean="0"/>
              <a:t>ה'/אדר א/תשפ"ד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4BF-CDC8-48BE-8258-30BD0FBCD1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637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F60F-FC95-444D-9869-B8A777EE5761}" type="datetimeFigureOut">
              <a:rPr lang="he-IL" smtClean="0"/>
              <a:t>ה'/אדר א/תשפ"ד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4BF-CDC8-48BE-8258-30BD0FBCD1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376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F60F-FC95-444D-9869-B8A777EE5761}" type="datetimeFigureOut">
              <a:rPr lang="he-IL" smtClean="0"/>
              <a:t>ה'/אדר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154BF-CDC8-48BE-8258-30BD0FBCD1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220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439" y="1247775"/>
            <a:ext cx="6447501" cy="2328610"/>
          </a:xfrm>
        </p:spPr>
        <p:txBody>
          <a:bodyPr>
            <a:normAutofit/>
          </a:bodyPr>
          <a:lstStyle/>
          <a:p>
            <a:pPr algn="ctr" rtl="1">
              <a:lnSpc>
                <a:spcPct val="150000"/>
              </a:lnSpc>
            </a:pPr>
            <a:r>
              <a:rPr lang="en-US" dirty="0">
                <a:solidFill>
                  <a:srgbClr val="125B50"/>
                </a:solidFill>
                <a:latin typeface="Agrandir Wide Medium" panose="020B0604020202020204" charset="0"/>
                <a:cs typeface="+mn-cs"/>
              </a:rPr>
              <a:t>ALS Detection from EHR</a:t>
            </a:r>
            <a:endParaRPr lang="en-US" dirty="0">
              <a:latin typeface="Arial" panose="020B0604020202020204" pitchFamily="34" charset="0"/>
              <a:cs typeface="+mn-cs"/>
            </a:endParaRPr>
          </a:p>
        </p:txBody>
      </p: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5FC7291C-CEC5-15FD-6DF3-4099EB335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3" name="Slide Number Placeholder 16">
            <a:extLst>
              <a:ext uri="{FF2B5EF4-FFF2-40B4-BE49-F238E27FC236}">
                <a16:creationId xmlns:a16="http://schemas.microsoft.com/office/drawing/2014/main" id="{1E3A3922-C7B7-CF4F-8FA6-E58F342D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1</a:t>
            </a:fld>
            <a:endParaRPr lang="he-IL" sz="16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524439" y="3455179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>
              <a:lnSpc>
                <a:spcPct val="150000"/>
              </a:lnSpc>
            </a:pPr>
            <a:r>
              <a:rPr lang="en-US" sz="2800" dirty="0" err="1">
                <a:solidFill>
                  <a:srgbClr val="125B50"/>
                </a:solidFill>
                <a:latin typeface="Agrandir Wide Medium" panose="020B0604020202020204" charset="0"/>
                <a:cs typeface="+mn-cs"/>
              </a:rPr>
              <a:t>Moshiko</a:t>
            </a:r>
            <a:r>
              <a:rPr lang="en-US" sz="2800" dirty="0">
                <a:solidFill>
                  <a:srgbClr val="125B50"/>
                </a:solidFill>
                <a:latin typeface="Agrandir Wide Medium" panose="020B0604020202020204" charset="0"/>
                <a:cs typeface="+mn-cs"/>
              </a:rPr>
              <a:t> Cohen</a:t>
            </a:r>
          </a:p>
          <a:p>
            <a:pPr algn="ctr" rtl="1">
              <a:lnSpc>
                <a:spcPct val="150000"/>
              </a:lnSpc>
            </a:pPr>
            <a:r>
              <a:rPr lang="en-US" sz="2800" dirty="0">
                <a:solidFill>
                  <a:srgbClr val="125B50"/>
                </a:solidFill>
                <a:latin typeface="Agrandir Wide Medium" panose="020B0604020202020204" charset="0"/>
                <a:cs typeface="+mn-cs"/>
              </a:rPr>
              <a:t>Gilad </a:t>
            </a:r>
            <a:r>
              <a:rPr lang="en-US" sz="2800" dirty="0" err="1">
                <a:solidFill>
                  <a:srgbClr val="125B50"/>
                </a:solidFill>
                <a:latin typeface="Agrandir Wide Medium" panose="020B0604020202020204" charset="0"/>
                <a:cs typeface="+mn-cs"/>
              </a:rPr>
              <a:t>Erez</a:t>
            </a:r>
            <a:endParaRPr lang="en-US" sz="3100" dirty="0"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024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F8289-45A2-4C0B-A7C9-8C12966161F7}"/>
              </a:ext>
            </a:extLst>
          </p:cNvPr>
          <p:cNvSpPr txBox="1">
            <a:spLocks/>
          </p:cNvSpPr>
          <p:nvPr/>
        </p:nvSpPr>
        <p:spPr>
          <a:xfrm>
            <a:off x="834646" y="1606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Data Understanding</a:t>
            </a:r>
            <a:endParaRPr lang="en-IL" u="sng" dirty="0"/>
          </a:p>
        </p:txBody>
      </p:sp>
      <p:sp>
        <p:nvSpPr>
          <p:cNvPr id="68" name="Slide Number Placeholder 16">
            <a:extLst>
              <a:ext uri="{FF2B5EF4-FFF2-40B4-BE49-F238E27FC236}">
                <a16:creationId xmlns:a16="http://schemas.microsoft.com/office/drawing/2014/main" id="{EECF25F4-E6B7-412C-AF73-3AB709A1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10</a:t>
            </a:fld>
            <a:endParaRPr lang="he-IL" sz="1600" dirty="0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A64C400B-48BD-4845-8CB0-A8B7DA1C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21" y="1143000"/>
            <a:ext cx="6096000" cy="457200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E9D0B903-D11C-4C90-8F02-19AF5E730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67" y="1143000"/>
            <a:ext cx="6096000" cy="4572000"/>
          </a:xfrm>
          <a:prstGeom prst="rect">
            <a:avLst/>
          </a:prstGeom>
        </p:spPr>
      </p:pic>
      <p:pic>
        <p:nvPicPr>
          <p:cNvPr id="67" name="תמונה 19">
            <a:extLst>
              <a:ext uri="{FF2B5EF4-FFF2-40B4-BE49-F238E27FC236}">
                <a16:creationId xmlns:a16="http://schemas.microsoft.com/office/drawing/2014/main" id="{89FCF691-FC63-40B4-B7A1-67305ABB2C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33">
            <a:extLst>
              <a:ext uri="{FF2B5EF4-FFF2-40B4-BE49-F238E27FC236}">
                <a16:creationId xmlns:a16="http://schemas.microsoft.com/office/drawing/2014/main" id="{1BA0D434-8721-883E-77E0-6A6A94033999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5" name="Group 34">
              <a:extLst>
                <a:ext uri="{FF2B5EF4-FFF2-40B4-BE49-F238E27FC236}">
                  <a16:creationId xmlns:a16="http://schemas.microsoft.com/office/drawing/2014/main" id="{1B8E6EF8-76AA-43EB-8FCD-2C62362994CD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8" name="Arrow: Chevron 10">
                <a:extLst>
                  <a:ext uri="{FF2B5EF4-FFF2-40B4-BE49-F238E27FC236}">
                    <a16:creationId xmlns:a16="http://schemas.microsoft.com/office/drawing/2014/main" id="{D41006A0-5379-6C30-64C2-500892359CC7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Arrow: Chevron 11">
                <a:extLst>
                  <a:ext uri="{FF2B5EF4-FFF2-40B4-BE49-F238E27FC236}">
                    <a16:creationId xmlns:a16="http://schemas.microsoft.com/office/drawing/2014/main" id="{624E0055-00B2-4D25-0DBC-723A889C67F4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Arrow: Chevron 13">
                <a:extLst>
                  <a:ext uri="{FF2B5EF4-FFF2-40B4-BE49-F238E27FC236}">
                    <a16:creationId xmlns:a16="http://schemas.microsoft.com/office/drawing/2014/main" id="{6E8DE385-E11F-6478-8C88-B54AFEB44751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Arrow: Chevron 15">
                <a:extLst>
                  <a:ext uri="{FF2B5EF4-FFF2-40B4-BE49-F238E27FC236}">
                    <a16:creationId xmlns:a16="http://schemas.microsoft.com/office/drawing/2014/main" id="{571B71DC-0A98-3303-905C-84AA874B370B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Arrow: Chevron 16">
                <a:extLst>
                  <a:ext uri="{FF2B5EF4-FFF2-40B4-BE49-F238E27FC236}">
                    <a16:creationId xmlns:a16="http://schemas.microsoft.com/office/drawing/2014/main" id="{0ABDCAA3-9C61-4558-37CF-2CF7263BDEFF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Arrow: Chevron 18">
                <a:extLst>
                  <a:ext uri="{FF2B5EF4-FFF2-40B4-BE49-F238E27FC236}">
                    <a16:creationId xmlns:a16="http://schemas.microsoft.com/office/drawing/2014/main" id="{08C8DF65-02FB-D9A2-B317-6761C4133C52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Arrow: Chevron 11">
              <a:extLst>
                <a:ext uri="{FF2B5EF4-FFF2-40B4-BE49-F238E27FC236}">
                  <a16:creationId xmlns:a16="http://schemas.microsoft.com/office/drawing/2014/main" id="{4A101CB9-057E-F666-078B-7714D996773A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  <a:endParaRPr lang="en-I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423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F8289-45A2-4C0B-A7C9-8C12966161F7}"/>
              </a:ext>
            </a:extLst>
          </p:cNvPr>
          <p:cNvSpPr txBox="1">
            <a:spLocks/>
          </p:cNvSpPr>
          <p:nvPr/>
        </p:nvSpPr>
        <p:spPr>
          <a:xfrm>
            <a:off x="834646" y="1606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Data Understanding</a:t>
            </a:r>
            <a:endParaRPr lang="en-IL" u="sng" dirty="0"/>
          </a:p>
        </p:txBody>
      </p:sp>
      <p:sp>
        <p:nvSpPr>
          <p:cNvPr id="68" name="Slide Number Placeholder 16">
            <a:extLst>
              <a:ext uri="{FF2B5EF4-FFF2-40B4-BE49-F238E27FC236}">
                <a16:creationId xmlns:a16="http://schemas.microsoft.com/office/drawing/2014/main" id="{EECF25F4-E6B7-412C-AF73-3AB709A1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11</a:t>
            </a:fld>
            <a:endParaRPr lang="he-IL" sz="1600" dirty="0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A64C400B-48BD-4845-8CB0-A8B7DA1C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21" y="1143000"/>
            <a:ext cx="6096000" cy="4572000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03F02685-AB40-4A9D-88AA-42CE444A1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67" y="1143000"/>
            <a:ext cx="6096000" cy="4572000"/>
          </a:xfrm>
          <a:prstGeom prst="rect">
            <a:avLst/>
          </a:prstGeom>
        </p:spPr>
      </p:pic>
      <p:pic>
        <p:nvPicPr>
          <p:cNvPr id="67" name="תמונה 19">
            <a:extLst>
              <a:ext uri="{FF2B5EF4-FFF2-40B4-BE49-F238E27FC236}">
                <a16:creationId xmlns:a16="http://schemas.microsoft.com/office/drawing/2014/main" id="{89FCF691-FC63-40B4-B7A1-67305ABB2C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 33">
            <a:extLst>
              <a:ext uri="{FF2B5EF4-FFF2-40B4-BE49-F238E27FC236}">
                <a16:creationId xmlns:a16="http://schemas.microsoft.com/office/drawing/2014/main" id="{469D5F10-2F1F-B68C-A31B-B4B6905F4E32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6" name="Group 34">
              <a:extLst>
                <a:ext uri="{FF2B5EF4-FFF2-40B4-BE49-F238E27FC236}">
                  <a16:creationId xmlns:a16="http://schemas.microsoft.com/office/drawing/2014/main" id="{8C71A702-5AF6-3D99-006E-C00D697B0DED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8" name="Arrow: Chevron 10">
                <a:extLst>
                  <a:ext uri="{FF2B5EF4-FFF2-40B4-BE49-F238E27FC236}">
                    <a16:creationId xmlns:a16="http://schemas.microsoft.com/office/drawing/2014/main" id="{58526708-428D-E8CC-17F3-6AC6A0932BF9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Arrow: Chevron 11">
                <a:extLst>
                  <a:ext uri="{FF2B5EF4-FFF2-40B4-BE49-F238E27FC236}">
                    <a16:creationId xmlns:a16="http://schemas.microsoft.com/office/drawing/2014/main" id="{EFAEC387-4979-94BB-85DF-7B5770122D28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Arrow: Chevron 13">
                <a:extLst>
                  <a:ext uri="{FF2B5EF4-FFF2-40B4-BE49-F238E27FC236}">
                    <a16:creationId xmlns:a16="http://schemas.microsoft.com/office/drawing/2014/main" id="{A4A6279F-59AD-046F-0B17-67CA2D4A2FC4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Arrow: Chevron 15">
                <a:extLst>
                  <a:ext uri="{FF2B5EF4-FFF2-40B4-BE49-F238E27FC236}">
                    <a16:creationId xmlns:a16="http://schemas.microsoft.com/office/drawing/2014/main" id="{21DCE004-15E0-955F-16EE-09CCC2BC58E3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Arrow: Chevron 16">
                <a:extLst>
                  <a:ext uri="{FF2B5EF4-FFF2-40B4-BE49-F238E27FC236}">
                    <a16:creationId xmlns:a16="http://schemas.microsoft.com/office/drawing/2014/main" id="{548D1B51-A34F-DAA9-9BBF-281A318E3174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Arrow: Chevron 18">
                <a:extLst>
                  <a:ext uri="{FF2B5EF4-FFF2-40B4-BE49-F238E27FC236}">
                    <a16:creationId xmlns:a16="http://schemas.microsoft.com/office/drawing/2014/main" id="{B6B00971-F39E-149A-0AA1-469BA5D559F0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Arrow: Chevron 11">
              <a:extLst>
                <a:ext uri="{FF2B5EF4-FFF2-40B4-BE49-F238E27FC236}">
                  <a16:creationId xmlns:a16="http://schemas.microsoft.com/office/drawing/2014/main" id="{E760D636-4189-C924-00A6-4272650518AA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  <a:endParaRPr lang="en-I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271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F8289-45A2-4C0B-A7C9-8C12966161F7}"/>
              </a:ext>
            </a:extLst>
          </p:cNvPr>
          <p:cNvSpPr txBox="1">
            <a:spLocks/>
          </p:cNvSpPr>
          <p:nvPr/>
        </p:nvSpPr>
        <p:spPr>
          <a:xfrm>
            <a:off x="834646" y="1606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Data Understanding</a:t>
            </a:r>
            <a:endParaRPr lang="en-IL" u="sng" dirty="0"/>
          </a:p>
        </p:txBody>
      </p:sp>
      <p:sp>
        <p:nvSpPr>
          <p:cNvPr id="68" name="Slide Number Placeholder 16">
            <a:extLst>
              <a:ext uri="{FF2B5EF4-FFF2-40B4-BE49-F238E27FC236}">
                <a16:creationId xmlns:a16="http://schemas.microsoft.com/office/drawing/2014/main" id="{EECF25F4-E6B7-412C-AF73-3AB709A1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12</a:t>
            </a:fld>
            <a:endParaRPr lang="he-IL" sz="16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B3040D0-FCA2-4671-8C79-7CB5DAC64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21" y="1143000"/>
            <a:ext cx="6096000" cy="457200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70782EEF-4C71-43A2-805D-0D8BFE8F1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67" y="1143000"/>
            <a:ext cx="6096000" cy="4572000"/>
          </a:xfrm>
          <a:prstGeom prst="rect">
            <a:avLst/>
          </a:prstGeom>
        </p:spPr>
      </p:pic>
      <p:pic>
        <p:nvPicPr>
          <p:cNvPr id="67" name="תמונה 19">
            <a:extLst>
              <a:ext uri="{FF2B5EF4-FFF2-40B4-BE49-F238E27FC236}">
                <a16:creationId xmlns:a16="http://schemas.microsoft.com/office/drawing/2014/main" id="{89FCF691-FC63-40B4-B7A1-67305ABB2C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33">
            <a:extLst>
              <a:ext uri="{FF2B5EF4-FFF2-40B4-BE49-F238E27FC236}">
                <a16:creationId xmlns:a16="http://schemas.microsoft.com/office/drawing/2014/main" id="{1476DCBD-514B-E901-30DD-78D4FF5E0C02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3" name="Group 34">
              <a:extLst>
                <a:ext uri="{FF2B5EF4-FFF2-40B4-BE49-F238E27FC236}">
                  <a16:creationId xmlns:a16="http://schemas.microsoft.com/office/drawing/2014/main" id="{9B203560-EBE4-BB08-38C6-74D4DD67A4F3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7" name="Arrow: Chevron 10">
                <a:extLst>
                  <a:ext uri="{FF2B5EF4-FFF2-40B4-BE49-F238E27FC236}">
                    <a16:creationId xmlns:a16="http://schemas.microsoft.com/office/drawing/2014/main" id="{FB43B652-7DE6-26D0-5663-29F6AAD4CA72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Arrow: Chevron 11">
                <a:extLst>
                  <a:ext uri="{FF2B5EF4-FFF2-40B4-BE49-F238E27FC236}">
                    <a16:creationId xmlns:a16="http://schemas.microsoft.com/office/drawing/2014/main" id="{F79C47C5-BFE8-6FA4-8E5B-BE12A8ABDA76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Arrow: Chevron 13">
                <a:extLst>
                  <a:ext uri="{FF2B5EF4-FFF2-40B4-BE49-F238E27FC236}">
                    <a16:creationId xmlns:a16="http://schemas.microsoft.com/office/drawing/2014/main" id="{18697C80-A7B3-0658-116E-D658230E14E3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Arrow: Chevron 15">
                <a:extLst>
                  <a:ext uri="{FF2B5EF4-FFF2-40B4-BE49-F238E27FC236}">
                    <a16:creationId xmlns:a16="http://schemas.microsoft.com/office/drawing/2014/main" id="{D3C4BE6A-B0B1-EDEF-D334-D8D8F748B55D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Arrow: Chevron 16">
                <a:extLst>
                  <a:ext uri="{FF2B5EF4-FFF2-40B4-BE49-F238E27FC236}">
                    <a16:creationId xmlns:a16="http://schemas.microsoft.com/office/drawing/2014/main" id="{768E2055-CFF1-9CBC-2A7D-687365B11BEE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Arrow: Chevron 18">
                <a:extLst>
                  <a:ext uri="{FF2B5EF4-FFF2-40B4-BE49-F238E27FC236}">
                    <a16:creationId xmlns:a16="http://schemas.microsoft.com/office/drawing/2014/main" id="{C4E83084-6BF0-FADE-2118-EE310393E46C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" name="Arrow: Chevron 11">
              <a:extLst>
                <a:ext uri="{FF2B5EF4-FFF2-40B4-BE49-F238E27FC236}">
                  <a16:creationId xmlns:a16="http://schemas.microsoft.com/office/drawing/2014/main" id="{05FDC253-1D39-2465-6595-26BD5DA4E792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  <a:endParaRPr lang="en-I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08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F8289-45A2-4C0B-A7C9-8C12966161F7}"/>
              </a:ext>
            </a:extLst>
          </p:cNvPr>
          <p:cNvSpPr txBox="1">
            <a:spLocks/>
          </p:cNvSpPr>
          <p:nvPr/>
        </p:nvSpPr>
        <p:spPr>
          <a:xfrm>
            <a:off x="834646" y="1606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Data Understanding</a:t>
            </a:r>
            <a:endParaRPr lang="en-IL" u="sng" dirty="0"/>
          </a:p>
        </p:txBody>
      </p:sp>
      <p:sp>
        <p:nvSpPr>
          <p:cNvPr id="68" name="Slide Number Placeholder 16">
            <a:extLst>
              <a:ext uri="{FF2B5EF4-FFF2-40B4-BE49-F238E27FC236}">
                <a16:creationId xmlns:a16="http://schemas.microsoft.com/office/drawing/2014/main" id="{EECF25F4-E6B7-412C-AF73-3AB709A1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13</a:t>
            </a:fld>
            <a:endParaRPr lang="he-IL" sz="16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B3040D0-FCA2-4671-8C79-7CB5DAC64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21" y="1143000"/>
            <a:ext cx="6096000" cy="4572000"/>
          </a:xfrm>
          <a:prstGeom prst="rect">
            <a:avLst/>
          </a:prstGeom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447E6001-857D-4DC7-BE15-27477BFB6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67" y="1143000"/>
            <a:ext cx="6096000" cy="4572000"/>
          </a:xfrm>
          <a:prstGeom prst="rect">
            <a:avLst/>
          </a:prstGeom>
        </p:spPr>
      </p:pic>
      <p:pic>
        <p:nvPicPr>
          <p:cNvPr id="67" name="תמונה 19">
            <a:extLst>
              <a:ext uri="{FF2B5EF4-FFF2-40B4-BE49-F238E27FC236}">
                <a16:creationId xmlns:a16="http://schemas.microsoft.com/office/drawing/2014/main" id="{89FCF691-FC63-40B4-B7A1-67305ABB2C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33">
            <a:extLst>
              <a:ext uri="{FF2B5EF4-FFF2-40B4-BE49-F238E27FC236}">
                <a16:creationId xmlns:a16="http://schemas.microsoft.com/office/drawing/2014/main" id="{7DD1C0CD-4BEE-8855-DAEE-70270113A786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6" name="Group 34">
              <a:extLst>
                <a:ext uri="{FF2B5EF4-FFF2-40B4-BE49-F238E27FC236}">
                  <a16:creationId xmlns:a16="http://schemas.microsoft.com/office/drawing/2014/main" id="{726E03C8-AEAA-CD6D-0579-C40FFC2DEEDF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8" name="Arrow: Chevron 10">
                <a:extLst>
                  <a:ext uri="{FF2B5EF4-FFF2-40B4-BE49-F238E27FC236}">
                    <a16:creationId xmlns:a16="http://schemas.microsoft.com/office/drawing/2014/main" id="{68D24835-7B68-0C22-AD83-6933F69AC054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Arrow: Chevron 11">
                <a:extLst>
                  <a:ext uri="{FF2B5EF4-FFF2-40B4-BE49-F238E27FC236}">
                    <a16:creationId xmlns:a16="http://schemas.microsoft.com/office/drawing/2014/main" id="{9D54E9F9-947D-A204-E84E-5104D6C25582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Arrow: Chevron 13">
                <a:extLst>
                  <a:ext uri="{FF2B5EF4-FFF2-40B4-BE49-F238E27FC236}">
                    <a16:creationId xmlns:a16="http://schemas.microsoft.com/office/drawing/2014/main" id="{4622801A-1CE7-898B-3874-C9A009AEF469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Arrow: Chevron 15">
                <a:extLst>
                  <a:ext uri="{FF2B5EF4-FFF2-40B4-BE49-F238E27FC236}">
                    <a16:creationId xmlns:a16="http://schemas.microsoft.com/office/drawing/2014/main" id="{3E6CE399-661C-EC64-04FD-59698C1D4094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Arrow: Chevron 16">
                <a:extLst>
                  <a:ext uri="{FF2B5EF4-FFF2-40B4-BE49-F238E27FC236}">
                    <a16:creationId xmlns:a16="http://schemas.microsoft.com/office/drawing/2014/main" id="{4BF3D82E-DE3F-13D3-D459-E7C9F2E4ADEC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Arrow: Chevron 18">
                <a:extLst>
                  <a:ext uri="{FF2B5EF4-FFF2-40B4-BE49-F238E27FC236}">
                    <a16:creationId xmlns:a16="http://schemas.microsoft.com/office/drawing/2014/main" id="{57A0BCDC-73F7-8CE0-C560-6DE9BBAEC561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Arrow: Chevron 11">
              <a:extLst>
                <a:ext uri="{FF2B5EF4-FFF2-40B4-BE49-F238E27FC236}">
                  <a16:creationId xmlns:a16="http://schemas.microsoft.com/office/drawing/2014/main" id="{70AB2BFF-1218-546C-755A-799669007F3D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  <a:endParaRPr lang="en-I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918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F8289-45A2-4C0B-A7C9-8C12966161F7}"/>
              </a:ext>
            </a:extLst>
          </p:cNvPr>
          <p:cNvSpPr txBox="1">
            <a:spLocks/>
          </p:cNvSpPr>
          <p:nvPr/>
        </p:nvSpPr>
        <p:spPr>
          <a:xfrm>
            <a:off x="834646" y="1606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Data Understanding</a:t>
            </a:r>
            <a:endParaRPr lang="en-IL" u="sng" dirty="0"/>
          </a:p>
        </p:txBody>
      </p:sp>
      <p:sp>
        <p:nvSpPr>
          <p:cNvPr id="68" name="Slide Number Placeholder 16">
            <a:extLst>
              <a:ext uri="{FF2B5EF4-FFF2-40B4-BE49-F238E27FC236}">
                <a16:creationId xmlns:a16="http://schemas.microsoft.com/office/drawing/2014/main" id="{EECF25F4-E6B7-412C-AF73-3AB709A1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14</a:t>
            </a:fld>
            <a:endParaRPr lang="he-IL" sz="1600" dirty="0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A1F972C2-D67A-412D-AA09-52073584E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3000"/>
            <a:ext cx="6096000" cy="457200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939A4078-83BD-4196-88B2-0F0A00FDB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67" y="1143000"/>
            <a:ext cx="6096000" cy="4572000"/>
          </a:xfrm>
          <a:prstGeom prst="rect">
            <a:avLst/>
          </a:prstGeom>
        </p:spPr>
      </p:pic>
      <p:pic>
        <p:nvPicPr>
          <p:cNvPr id="67" name="תמונה 19">
            <a:extLst>
              <a:ext uri="{FF2B5EF4-FFF2-40B4-BE49-F238E27FC236}">
                <a16:creationId xmlns:a16="http://schemas.microsoft.com/office/drawing/2014/main" id="{89FCF691-FC63-40B4-B7A1-67305ABB2C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33">
            <a:extLst>
              <a:ext uri="{FF2B5EF4-FFF2-40B4-BE49-F238E27FC236}">
                <a16:creationId xmlns:a16="http://schemas.microsoft.com/office/drawing/2014/main" id="{1B95FF8D-30B4-0A19-1F4E-CAB431532B3B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15" name="Group 34">
              <a:extLst>
                <a:ext uri="{FF2B5EF4-FFF2-40B4-BE49-F238E27FC236}">
                  <a16:creationId xmlns:a16="http://schemas.microsoft.com/office/drawing/2014/main" id="{44543AE2-6B26-A6D9-B9E0-F6CE9580DBE4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17" name="Arrow: Chevron 10">
                <a:extLst>
                  <a:ext uri="{FF2B5EF4-FFF2-40B4-BE49-F238E27FC236}">
                    <a16:creationId xmlns:a16="http://schemas.microsoft.com/office/drawing/2014/main" id="{750F5E00-119A-F89D-0A46-A6860784C5F8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Arrow: Chevron 11">
                <a:extLst>
                  <a:ext uri="{FF2B5EF4-FFF2-40B4-BE49-F238E27FC236}">
                    <a16:creationId xmlns:a16="http://schemas.microsoft.com/office/drawing/2014/main" id="{FD7D69F9-8A59-7D9B-BDFE-67F485DA1EEF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" name="Arrow: Chevron 13">
                <a:extLst>
                  <a:ext uri="{FF2B5EF4-FFF2-40B4-BE49-F238E27FC236}">
                    <a16:creationId xmlns:a16="http://schemas.microsoft.com/office/drawing/2014/main" id="{40843C6D-CF88-8100-A738-B3C9F77BFBD6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" name="Arrow: Chevron 15">
                <a:extLst>
                  <a:ext uri="{FF2B5EF4-FFF2-40B4-BE49-F238E27FC236}">
                    <a16:creationId xmlns:a16="http://schemas.microsoft.com/office/drawing/2014/main" id="{C0B8E35E-3A82-5E91-E40D-9E1D4C6EBDE6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Arrow: Chevron 16">
                <a:extLst>
                  <a:ext uri="{FF2B5EF4-FFF2-40B4-BE49-F238E27FC236}">
                    <a16:creationId xmlns:a16="http://schemas.microsoft.com/office/drawing/2014/main" id="{BEFB370B-8DE6-DC22-61E0-051197FE9EB7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" name="Arrow: Chevron 18">
                <a:extLst>
                  <a:ext uri="{FF2B5EF4-FFF2-40B4-BE49-F238E27FC236}">
                    <a16:creationId xmlns:a16="http://schemas.microsoft.com/office/drawing/2014/main" id="{B4CD96AB-8D4C-E168-4DD1-57169B18BBA7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6" name="Arrow: Chevron 11">
              <a:extLst>
                <a:ext uri="{FF2B5EF4-FFF2-40B4-BE49-F238E27FC236}">
                  <a16:creationId xmlns:a16="http://schemas.microsoft.com/office/drawing/2014/main" id="{E928C4B6-CB51-082C-97FB-FDD2B03CC1E6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  <a:endParaRPr lang="en-I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406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F8289-45A2-4C0B-A7C9-8C12966161F7}"/>
              </a:ext>
            </a:extLst>
          </p:cNvPr>
          <p:cNvSpPr txBox="1">
            <a:spLocks/>
          </p:cNvSpPr>
          <p:nvPr/>
        </p:nvSpPr>
        <p:spPr>
          <a:xfrm>
            <a:off x="834646" y="1606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Data Understanding</a:t>
            </a:r>
            <a:endParaRPr lang="en-IL" u="sng" dirty="0"/>
          </a:p>
        </p:txBody>
      </p:sp>
      <p:sp>
        <p:nvSpPr>
          <p:cNvPr id="68" name="Slide Number Placeholder 16">
            <a:extLst>
              <a:ext uri="{FF2B5EF4-FFF2-40B4-BE49-F238E27FC236}">
                <a16:creationId xmlns:a16="http://schemas.microsoft.com/office/drawing/2014/main" id="{EECF25F4-E6B7-412C-AF73-3AB709A1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15</a:t>
            </a:fld>
            <a:endParaRPr lang="he-IL" sz="1600" dirty="0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A1F972C2-D67A-412D-AA09-52073584E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3000"/>
            <a:ext cx="6096000" cy="457200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26E84C1E-F8A4-42B2-BD4F-34C372DE8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67" y="1143000"/>
            <a:ext cx="6096000" cy="4572000"/>
          </a:xfrm>
          <a:prstGeom prst="rect">
            <a:avLst/>
          </a:prstGeom>
        </p:spPr>
      </p:pic>
      <p:pic>
        <p:nvPicPr>
          <p:cNvPr id="67" name="תמונה 19">
            <a:extLst>
              <a:ext uri="{FF2B5EF4-FFF2-40B4-BE49-F238E27FC236}">
                <a16:creationId xmlns:a16="http://schemas.microsoft.com/office/drawing/2014/main" id="{89FCF691-FC63-40B4-B7A1-67305ABB2C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23" name="Group 33">
            <a:extLst>
              <a:ext uri="{FF2B5EF4-FFF2-40B4-BE49-F238E27FC236}">
                <a16:creationId xmlns:a16="http://schemas.microsoft.com/office/drawing/2014/main" id="{5F709AE6-A85D-B578-73FE-9BCF5EDB8A98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24" name="Group 34">
              <a:extLst>
                <a:ext uri="{FF2B5EF4-FFF2-40B4-BE49-F238E27FC236}">
                  <a16:creationId xmlns:a16="http://schemas.microsoft.com/office/drawing/2014/main" id="{29B35BA4-D64D-237D-E204-A8B86C2FD9E7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26" name="Arrow: Chevron 10">
                <a:extLst>
                  <a:ext uri="{FF2B5EF4-FFF2-40B4-BE49-F238E27FC236}">
                    <a16:creationId xmlns:a16="http://schemas.microsoft.com/office/drawing/2014/main" id="{F9C4A803-7EDA-3E03-4D52-8F7389A400EB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7" name="Arrow: Chevron 11">
                <a:extLst>
                  <a:ext uri="{FF2B5EF4-FFF2-40B4-BE49-F238E27FC236}">
                    <a16:creationId xmlns:a16="http://schemas.microsoft.com/office/drawing/2014/main" id="{7386577D-F7CD-6DA4-700C-3DE4B7253586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8" name="Arrow: Chevron 13">
                <a:extLst>
                  <a:ext uri="{FF2B5EF4-FFF2-40B4-BE49-F238E27FC236}">
                    <a16:creationId xmlns:a16="http://schemas.microsoft.com/office/drawing/2014/main" id="{21554440-1A1A-8942-81C6-AD5CD9A43748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9" name="Arrow: Chevron 15">
                <a:extLst>
                  <a:ext uri="{FF2B5EF4-FFF2-40B4-BE49-F238E27FC236}">
                    <a16:creationId xmlns:a16="http://schemas.microsoft.com/office/drawing/2014/main" id="{B52F7F40-93DF-6ACF-6D0A-01613F01A88C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0" name="Arrow: Chevron 16">
                <a:extLst>
                  <a:ext uri="{FF2B5EF4-FFF2-40B4-BE49-F238E27FC236}">
                    <a16:creationId xmlns:a16="http://schemas.microsoft.com/office/drawing/2014/main" id="{AC9F2208-C5D6-C0DA-18B3-56A555992C57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" name="Arrow: Chevron 18">
                <a:extLst>
                  <a:ext uri="{FF2B5EF4-FFF2-40B4-BE49-F238E27FC236}">
                    <a16:creationId xmlns:a16="http://schemas.microsoft.com/office/drawing/2014/main" id="{5711735F-6EA4-D362-6F2E-BCB6DBFAF58C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5" name="Arrow: Chevron 11">
              <a:extLst>
                <a:ext uri="{FF2B5EF4-FFF2-40B4-BE49-F238E27FC236}">
                  <a16:creationId xmlns:a16="http://schemas.microsoft.com/office/drawing/2014/main" id="{BA58E0C5-E842-9A4A-E593-4ED925AA143A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  <a:endParaRPr lang="en-I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7893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F8289-45A2-4C0B-A7C9-8C12966161F7}"/>
              </a:ext>
            </a:extLst>
          </p:cNvPr>
          <p:cNvSpPr txBox="1">
            <a:spLocks/>
          </p:cNvSpPr>
          <p:nvPr/>
        </p:nvSpPr>
        <p:spPr>
          <a:xfrm>
            <a:off x="834646" y="1606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Data Understanding</a:t>
            </a:r>
            <a:endParaRPr lang="en-IL" u="sng" dirty="0"/>
          </a:p>
        </p:txBody>
      </p:sp>
      <p:sp>
        <p:nvSpPr>
          <p:cNvPr id="68" name="Slide Number Placeholder 16">
            <a:extLst>
              <a:ext uri="{FF2B5EF4-FFF2-40B4-BE49-F238E27FC236}">
                <a16:creationId xmlns:a16="http://schemas.microsoft.com/office/drawing/2014/main" id="{EECF25F4-E6B7-412C-AF73-3AB709A1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16</a:t>
            </a:fld>
            <a:endParaRPr lang="he-IL" sz="16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E3D13E8-0005-4934-800C-B4EB32B2D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3" y="1143000"/>
            <a:ext cx="6096000" cy="457200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0A3BAF61-6604-4087-AE0E-660B62E8D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67" y="1143000"/>
            <a:ext cx="6096000" cy="4572000"/>
          </a:xfrm>
          <a:prstGeom prst="rect">
            <a:avLst/>
          </a:prstGeom>
        </p:spPr>
      </p:pic>
      <p:pic>
        <p:nvPicPr>
          <p:cNvPr id="67" name="תמונה 19">
            <a:extLst>
              <a:ext uri="{FF2B5EF4-FFF2-40B4-BE49-F238E27FC236}">
                <a16:creationId xmlns:a16="http://schemas.microsoft.com/office/drawing/2014/main" id="{89FCF691-FC63-40B4-B7A1-67305ABB2C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33">
            <a:extLst>
              <a:ext uri="{FF2B5EF4-FFF2-40B4-BE49-F238E27FC236}">
                <a16:creationId xmlns:a16="http://schemas.microsoft.com/office/drawing/2014/main" id="{6D1013DC-A225-7F86-4537-C82716072F0B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5" name="Group 34">
              <a:extLst>
                <a:ext uri="{FF2B5EF4-FFF2-40B4-BE49-F238E27FC236}">
                  <a16:creationId xmlns:a16="http://schemas.microsoft.com/office/drawing/2014/main" id="{E4F42547-4CA5-3630-27AC-5ECE4D4BA49D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8" name="Arrow: Chevron 10">
                <a:extLst>
                  <a:ext uri="{FF2B5EF4-FFF2-40B4-BE49-F238E27FC236}">
                    <a16:creationId xmlns:a16="http://schemas.microsoft.com/office/drawing/2014/main" id="{13290FA1-4750-B6B4-21D8-D6BFB7B2F685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Arrow: Chevron 11">
                <a:extLst>
                  <a:ext uri="{FF2B5EF4-FFF2-40B4-BE49-F238E27FC236}">
                    <a16:creationId xmlns:a16="http://schemas.microsoft.com/office/drawing/2014/main" id="{281AE2C9-BDA6-F61D-1B17-20B8216E8DDC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Arrow: Chevron 13">
                <a:extLst>
                  <a:ext uri="{FF2B5EF4-FFF2-40B4-BE49-F238E27FC236}">
                    <a16:creationId xmlns:a16="http://schemas.microsoft.com/office/drawing/2014/main" id="{71577053-2194-2C42-20A3-D7E31D2220B6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Arrow: Chevron 15">
                <a:extLst>
                  <a:ext uri="{FF2B5EF4-FFF2-40B4-BE49-F238E27FC236}">
                    <a16:creationId xmlns:a16="http://schemas.microsoft.com/office/drawing/2014/main" id="{930FEBDA-891E-5ADB-066B-A331AA8D1CBD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Arrow: Chevron 16">
                <a:extLst>
                  <a:ext uri="{FF2B5EF4-FFF2-40B4-BE49-F238E27FC236}">
                    <a16:creationId xmlns:a16="http://schemas.microsoft.com/office/drawing/2014/main" id="{A80BF15D-800C-26CE-5798-7E90CB0E3D3F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Arrow: Chevron 18">
                <a:extLst>
                  <a:ext uri="{FF2B5EF4-FFF2-40B4-BE49-F238E27FC236}">
                    <a16:creationId xmlns:a16="http://schemas.microsoft.com/office/drawing/2014/main" id="{5799BD61-961D-942F-1E2E-0BAAED421D45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Arrow: Chevron 11">
              <a:extLst>
                <a:ext uri="{FF2B5EF4-FFF2-40B4-BE49-F238E27FC236}">
                  <a16:creationId xmlns:a16="http://schemas.microsoft.com/office/drawing/2014/main" id="{2289BB94-6FDE-D377-2DDE-D9F456962736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  <a:endParaRPr lang="en-I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660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F8289-45A2-4C0B-A7C9-8C12966161F7}"/>
              </a:ext>
            </a:extLst>
          </p:cNvPr>
          <p:cNvSpPr txBox="1">
            <a:spLocks/>
          </p:cNvSpPr>
          <p:nvPr/>
        </p:nvSpPr>
        <p:spPr>
          <a:xfrm>
            <a:off x="834646" y="1606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Data Understanding</a:t>
            </a:r>
            <a:endParaRPr lang="en-IL" u="sng" dirty="0"/>
          </a:p>
        </p:txBody>
      </p:sp>
      <p:sp>
        <p:nvSpPr>
          <p:cNvPr id="68" name="Slide Number Placeholder 16">
            <a:extLst>
              <a:ext uri="{FF2B5EF4-FFF2-40B4-BE49-F238E27FC236}">
                <a16:creationId xmlns:a16="http://schemas.microsoft.com/office/drawing/2014/main" id="{EECF25F4-E6B7-412C-AF73-3AB709A1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17</a:t>
            </a:fld>
            <a:endParaRPr lang="he-IL" sz="16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E3D13E8-0005-4934-800C-B4EB32B2D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3" y="1143000"/>
            <a:ext cx="6096000" cy="4572000"/>
          </a:xfrm>
          <a:prstGeom prst="rect">
            <a:avLst/>
          </a:prstGeom>
        </p:spPr>
      </p:pic>
      <p:pic>
        <p:nvPicPr>
          <p:cNvPr id="67" name="תמונה 19">
            <a:extLst>
              <a:ext uri="{FF2B5EF4-FFF2-40B4-BE49-F238E27FC236}">
                <a16:creationId xmlns:a16="http://schemas.microsoft.com/office/drawing/2014/main" id="{89FCF691-FC63-40B4-B7A1-67305ABB2C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641922C9-05E7-4F88-9037-14C3F36CB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67" y="1143000"/>
            <a:ext cx="6096000" cy="4572000"/>
          </a:xfrm>
          <a:prstGeom prst="rect">
            <a:avLst/>
          </a:prstGeom>
        </p:spPr>
      </p:pic>
      <p:grpSp>
        <p:nvGrpSpPr>
          <p:cNvPr id="5" name="Group 33">
            <a:extLst>
              <a:ext uri="{FF2B5EF4-FFF2-40B4-BE49-F238E27FC236}">
                <a16:creationId xmlns:a16="http://schemas.microsoft.com/office/drawing/2014/main" id="{EAA026AE-B928-7AD5-3B31-BAD5A4817F18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6" name="Group 34">
              <a:extLst>
                <a:ext uri="{FF2B5EF4-FFF2-40B4-BE49-F238E27FC236}">
                  <a16:creationId xmlns:a16="http://schemas.microsoft.com/office/drawing/2014/main" id="{AF56924D-7EF6-887E-91E2-EEC17F53E820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8" name="Arrow: Chevron 10">
                <a:extLst>
                  <a:ext uri="{FF2B5EF4-FFF2-40B4-BE49-F238E27FC236}">
                    <a16:creationId xmlns:a16="http://schemas.microsoft.com/office/drawing/2014/main" id="{5790774F-8B23-DC3F-3048-15BA3259AC50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Arrow: Chevron 11">
                <a:extLst>
                  <a:ext uri="{FF2B5EF4-FFF2-40B4-BE49-F238E27FC236}">
                    <a16:creationId xmlns:a16="http://schemas.microsoft.com/office/drawing/2014/main" id="{0E921B81-6530-9ECD-C224-CD0A3A8E2851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Arrow: Chevron 13">
                <a:extLst>
                  <a:ext uri="{FF2B5EF4-FFF2-40B4-BE49-F238E27FC236}">
                    <a16:creationId xmlns:a16="http://schemas.microsoft.com/office/drawing/2014/main" id="{D469237E-482F-36A1-E65C-64CCC5B8B100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Arrow: Chevron 15">
                <a:extLst>
                  <a:ext uri="{FF2B5EF4-FFF2-40B4-BE49-F238E27FC236}">
                    <a16:creationId xmlns:a16="http://schemas.microsoft.com/office/drawing/2014/main" id="{650751D4-E25C-E123-6977-1D2A4918A641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Arrow: Chevron 16">
                <a:extLst>
                  <a:ext uri="{FF2B5EF4-FFF2-40B4-BE49-F238E27FC236}">
                    <a16:creationId xmlns:a16="http://schemas.microsoft.com/office/drawing/2014/main" id="{609E2D63-1B00-02FF-EED9-2AA2DA858F2C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Arrow: Chevron 18">
                <a:extLst>
                  <a:ext uri="{FF2B5EF4-FFF2-40B4-BE49-F238E27FC236}">
                    <a16:creationId xmlns:a16="http://schemas.microsoft.com/office/drawing/2014/main" id="{F706A370-E5D8-9DD3-12B4-6B42FAADB7AC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Arrow: Chevron 11">
              <a:extLst>
                <a:ext uri="{FF2B5EF4-FFF2-40B4-BE49-F238E27FC236}">
                  <a16:creationId xmlns:a16="http://schemas.microsoft.com/office/drawing/2014/main" id="{962379BF-A3EC-01B9-32C6-D978FAEB2019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  <a:endParaRPr lang="en-I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1474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F8289-45A2-4C0B-A7C9-8C12966161F7}"/>
              </a:ext>
            </a:extLst>
          </p:cNvPr>
          <p:cNvSpPr txBox="1">
            <a:spLocks/>
          </p:cNvSpPr>
          <p:nvPr/>
        </p:nvSpPr>
        <p:spPr>
          <a:xfrm>
            <a:off x="834646" y="1606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Data Understanding</a:t>
            </a:r>
            <a:endParaRPr lang="en-IL" u="sng" dirty="0"/>
          </a:p>
        </p:txBody>
      </p:sp>
      <p:sp>
        <p:nvSpPr>
          <p:cNvPr id="68" name="Slide Number Placeholder 16">
            <a:extLst>
              <a:ext uri="{FF2B5EF4-FFF2-40B4-BE49-F238E27FC236}">
                <a16:creationId xmlns:a16="http://schemas.microsoft.com/office/drawing/2014/main" id="{EECF25F4-E6B7-412C-AF73-3AB709A1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18</a:t>
            </a:fld>
            <a:endParaRPr lang="he-IL" sz="16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91EED09-839E-4402-B338-B3DE18A09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66" y="1143000"/>
            <a:ext cx="6096000" cy="457200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5D733C2-48A5-47EA-A02A-CA48665A7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67" y="1143000"/>
            <a:ext cx="6096000" cy="4572000"/>
          </a:xfrm>
          <a:prstGeom prst="rect">
            <a:avLst/>
          </a:prstGeom>
        </p:spPr>
      </p:pic>
      <p:pic>
        <p:nvPicPr>
          <p:cNvPr id="67" name="תמונה 19">
            <a:extLst>
              <a:ext uri="{FF2B5EF4-FFF2-40B4-BE49-F238E27FC236}">
                <a16:creationId xmlns:a16="http://schemas.microsoft.com/office/drawing/2014/main" id="{89FCF691-FC63-40B4-B7A1-67305ABB2C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33">
            <a:extLst>
              <a:ext uri="{FF2B5EF4-FFF2-40B4-BE49-F238E27FC236}">
                <a16:creationId xmlns:a16="http://schemas.microsoft.com/office/drawing/2014/main" id="{17E1FA00-808B-6254-2E4D-CBE732BC3776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6" name="Group 34">
              <a:extLst>
                <a:ext uri="{FF2B5EF4-FFF2-40B4-BE49-F238E27FC236}">
                  <a16:creationId xmlns:a16="http://schemas.microsoft.com/office/drawing/2014/main" id="{69E650C3-23B1-1019-B8AE-DFCBEBD404EF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8" name="Arrow: Chevron 10">
                <a:extLst>
                  <a:ext uri="{FF2B5EF4-FFF2-40B4-BE49-F238E27FC236}">
                    <a16:creationId xmlns:a16="http://schemas.microsoft.com/office/drawing/2014/main" id="{910D6408-C44D-C97B-F25E-7603EF800525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Arrow: Chevron 11">
                <a:extLst>
                  <a:ext uri="{FF2B5EF4-FFF2-40B4-BE49-F238E27FC236}">
                    <a16:creationId xmlns:a16="http://schemas.microsoft.com/office/drawing/2014/main" id="{EB2BF9C5-0129-6A0A-8BDA-142FE040A688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Arrow: Chevron 13">
                <a:extLst>
                  <a:ext uri="{FF2B5EF4-FFF2-40B4-BE49-F238E27FC236}">
                    <a16:creationId xmlns:a16="http://schemas.microsoft.com/office/drawing/2014/main" id="{DA14DFCF-6A88-60AB-6EAF-8CCD4356223F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Arrow: Chevron 15">
                <a:extLst>
                  <a:ext uri="{FF2B5EF4-FFF2-40B4-BE49-F238E27FC236}">
                    <a16:creationId xmlns:a16="http://schemas.microsoft.com/office/drawing/2014/main" id="{53CD6FEC-5A85-2AE3-F62F-00791FDE6150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Arrow: Chevron 16">
                <a:extLst>
                  <a:ext uri="{FF2B5EF4-FFF2-40B4-BE49-F238E27FC236}">
                    <a16:creationId xmlns:a16="http://schemas.microsoft.com/office/drawing/2014/main" id="{BF6517CB-9A68-6673-FF0F-0FE40C43B0C5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Arrow: Chevron 18">
                <a:extLst>
                  <a:ext uri="{FF2B5EF4-FFF2-40B4-BE49-F238E27FC236}">
                    <a16:creationId xmlns:a16="http://schemas.microsoft.com/office/drawing/2014/main" id="{E8C0B6F7-2A12-BA19-2693-FCDA2AC4A785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Arrow: Chevron 11">
              <a:extLst>
                <a:ext uri="{FF2B5EF4-FFF2-40B4-BE49-F238E27FC236}">
                  <a16:creationId xmlns:a16="http://schemas.microsoft.com/office/drawing/2014/main" id="{C98E95E0-EEDA-BBFE-16FD-6BB91E7B6A12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  <a:endParaRPr lang="en-I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44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F8289-45A2-4C0B-A7C9-8C12966161F7}"/>
              </a:ext>
            </a:extLst>
          </p:cNvPr>
          <p:cNvSpPr txBox="1">
            <a:spLocks/>
          </p:cNvSpPr>
          <p:nvPr/>
        </p:nvSpPr>
        <p:spPr>
          <a:xfrm>
            <a:off x="834646" y="1606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Data Understanding</a:t>
            </a:r>
            <a:endParaRPr lang="en-IL" u="sng" dirty="0"/>
          </a:p>
        </p:txBody>
      </p:sp>
      <p:sp>
        <p:nvSpPr>
          <p:cNvPr id="68" name="Slide Number Placeholder 16">
            <a:extLst>
              <a:ext uri="{FF2B5EF4-FFF2-40B4-BE49-F238E27FC236}">
                <a16:creationId xmlns:a16="http://schemas.microsoft.com/office/drawing/2014/main" id="{EECF25F4-E6B7-412C-AF73-3AB709A1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19</a:t>
            </a:fld>
            <a:endParaRPr lang="he-IL" sz="16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91EED09-839E-4402-B338-B3DE18A09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66" y="1143000"/>
            <a:ext cx="6096000" cy="4572000"/>
          </a:xfrm>
          <a:prstGeom prst="rect">
            <a:avLst/>
          </a:prstGeom>
        </p:spPr>
      </p:pic>
      <p:pic>
        <p:nvPicPr>
          <p:cNvPr id="67" name="תמונה 19">
            <a:extLst>
              <a:ext uri="{FF2B5EF4-FFF2-40B4-BE49-F238E27FC236}">
                <a16:creationId xmlns:a16="http://schemas.microsoft.com/office/drawing/2014/main" id="{89FCF691-FC63-40B4-B7A1-67305ABB2C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7277B778-B207-4B14-8361-66E50001B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67" y="1143000"/>
            <a:ext cx="6096000" cy="4572000"/>
          </a:xfrm>
          <a:prstGeom prst="rect">
            <a:avLst/>
          </a:prstGeom>
        </p:spPr>
      </p:pic>
      <p:grpSp>
        <p:nvGrpSpPr>
          <p:cNvPr id="5" name="Group 33">
            <a:extLst>
              <a:ext uri="{FF2B5EF4-FFF2-40B4-BE49-F238E27FC236}">
                <a16:creationId xmlns:a16="http://schemas.microsoft.com/office/drawing/2014/main" id="{5FDCDED2-3775-992D-AEB7-43D669B238DD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6" name="Group 34">
              <a:extLst>
                <a:ext uri="{FF2B5EF4-FFF2-40B4-BE49-F238E27FC236}">
                  <a16:creationId xmlns:a16="http://schemas.microsoft.com/office/drawing/2014/main" id="{BDFB762A-84F1-37E6-7C25-DDF3B16CEE17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8" name="Arrow: Chevron 10">
                <a:extLst>
                  <a:ext uri="{FF2B5EF4-FFF2-40B4-BE49-F238E27FC236}">
                    <a16:creationId xmlns:a16="http://schemas.microsoft.com/office/drawing/2014/main" id="{91C3AA13-4A4D-2364-269D-81580B2B2C39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Arrow: Chevron 11">
                <a:extLst>
                  <a:ext uri="{FF2B5EF4-FFF2-40B4-BE49-F238E27FC236}">
                    <a16:creationId xmlns:a16="http://schemas.microsoft.com/office/drawing/2014/main" id="{42DDAA47-74DD-117C-3E27-54BB2DAC4C77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Arrow: Chevron 13">
                <a:extLst>
                  <a:ext uri="{FF2B5EF4-FFF2-40B4-BE49-F238E27FC236}">
                    <a16:creationId xmlns:a16="http://schemas.microsoft.com/office/drawing/2014/main" id="{297BC003-1F63-B972-369B-D2CB92CE70E8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Arrow: Chevron 15">
                <a:extLst>
                  <a:ext uri="{FF2B5EF4-FFF2-40B4-BE49-F238E27FC236}">
                    <a16:creationId xmlns:a16="http://schemas.microsoft.com/office/drawing/2014/main" id="{834984C0-E1DF-B54F-E39F-C50109F5A8F0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Arrow: Chevron 16">
                <a:extLst>
                  <a:ext uri="{FF2B5EF4-FFF2-40B4-BE49-F238E27FC236}">
                    <a16:creationId xmlns:a16="http://schemas.microsoft.com/office/drawing/2014/main" id="{E2397E4B-95DC-B587-49D0-2E4551654362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Arrow: Chevron 18">
                <a:extLst>
                  <a:ext uri="{FF2B5EF4-FFF2-40B4-BE49-F238E27FC236}">
                    <a16:creationId xmlns:a16="http://schemas.microsoft.com/office/drawing/2014/main" id="{66AC8BDC-5D0C-915B-94F0-E241C7819AA2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Arrow: Chevron 11">
              <a:extLst>
                <a:ext uri="{FF2B5EF4-FFF2-40B4-BE49-F238E27FC236}">
                  <a16:creationId xmlns:a16="http://schemas.microsoft.com/office/drawing/2014/main" id="{96DDC933-0F42-C9CF-7204-C6146A98D78B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  <a:endParaRPr lang="en-I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5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DE44-9D8A-481C-9C7E-CA7C4832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Topic &amp; Motivation</a:t>
            </a:r>
            <a:endParaRPr lang="en-IL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34A1EC-CD8B-4D59-96CA-D5C1A87828B7}"/>
              </a:ext>
            </a:extLst>
          </p:cNvPr>
          <p:cNvSpPr txBox="1"/>
          <p:nvPr/>
        </p:nvSpPr>
        <p:spPr>
          <a:xfrm>
            <a:off x="1541657" y="1587887"/>
            <a:ext cx="9720321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ALS -  neurodegenerative disease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Heterogenous – has many progression profiles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 sufficient risk factors are known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Diagnosis is done based on symptoms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disease is incurable</a:t>
            </a:r>
          </a:p>
        </p:txBody>
      </p:sp>
      <p:pic>
        <p:nvPicPr>
          <p:cNvPr id="24" name="תמונה 19">
            <a:extLst>
              <a:ext uri="{FF2B5EF4-FFF2-40B4-BE49-F238E27FC236}">
                <a16:creationId xmlns:a16="http://schemas.microsoft.com/office/drawing/2014/main" id="{5FC7291C-CEC5-15FD-6DF3-4099EB335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5" name="Slide Number Placeholder 16">
            <a:extLst>
              <a:ext uri="{FF2B5EF4-FFF2-40B4-BE49-F238E27FC236}">
                <a16:creationId xmlns:a16="http://schemas.microsoft.com/office/drawing/2014/main" id="{1E3A3922-C7B7-CF4F-8FA6-E58F342D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2</a:t>
            </a:fld>
            <a:endParaRPr lang="he-IL" sz="1600" dirty="0"/>
          </a:p>
        </p:txBody>
      </p:sp>
      <p:grpSp>
        <p:nvGrpSpPr>
          <p:cNvPr id="3" name="Group 33">
            <a:extLst>
              <a:ext uri="{FF2B5EF4-FFF2-40B4-BE49-F238E27FC236}">
                <a16:creationId xmlns:a16="http://schemas.microsoft.com/office/drawing/2014/main" id="{D504C70C-72C8-CF6F-C511-44DB5B379CB1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4" name="Group 34">
              <a:extLst>
                <a:ext uri="{FF2B5EF4-FFF2-40B4-BE49-F238E27FC236}">
                  <a16:creationId xmlns:a16="http://schemas.microsoft.com/office/drawing/2014/main" id="{BE77EF62-3BB3-0506-D9CD-65A2BBF378D3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6" name="Arrow: Chevron 10">
                <a:extLst>
                  <a:ext uri="{FF2B5EF4-FFF2-40B4-BE49-F238E27FC236}">
                    <a16:creationId xmlns:a16="http://schemas.microsoft.com/office/drawing/2014/main" id="{96FEF161-6F80-E842-E5F7-B07CA8D5310A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Arrow: Chevron 11">
                <a:extLst>
                  <a:ext uri="{FF2B5EF4-FFF2-40B4-BE49-F238E27FC236}">
                    <a16:creationId xmlns:a16="http://schemas.microsoft.com/office/drawing/2014/main" id="{331CAF60-9791-43DF-D656-772B02B94388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" name="Arrow: Chevron 13">
                <a:extLst>
                  <a:ext uri="{FF2B5EF4-FFF2-40B4-BE49-F238E27FC236}">
                    <a16:creationId xmlns:a16="http://schemas.microsoft.com/office/drawing/2014/main" id="{D9C3BFB4-4C1F-87CA-2AF4-6948D3821A19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Arrow: Chevron 15">
                <a:extLst>
                  <a:ext uri="{FF2B5EF4-FFF2-40B4-BE49-F238E27FC236}">
                    <a16:creationId xmlns:a16="http://schemas.microsoft.com/office/drawing/2014/main" id="{00A71ECB-4ABC-2685-B486-1C0B334C9443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Arrow: Chevron 16">
                <a:extLst>
                  <a:ext uri="{FF2B5EF4-FFF2-40B4-BE49-F238E27FC236}">
                    <a16:creationId xmlns:a16="http://schemas.microsoft.com/office/drawing/2014/main" id="{0BB9A945-B46F-F3DD-9599-2EA0DC3A278F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Arrow: Chevron 18">
                <a:extLst>
                  <a:ext uri="{FF2B5EF4-FFF2-40B4-BE49-F238E27FC236}">
                    <a16:creationId xmlns:a16="http://schemas.microsoft.com/office/drawing/2014/main" id="{6F7C4F21-7364-4CEC-A0FD-C0A5490DCD08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5" name="Arrow: Chevron 11">
              <a:extLst>
                <a:ext uri="{FF2B5EF4-FFF2-40B4-BE49-F238E27FC236}">
                  <a16:creationId xmlns:a16="http://schemas.microsoft.com/office/drawing/2014/main" id="{3861E17D-E557-A0DF-9CEC-F83F9585146E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  <a:endParaRPr lang="en-I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49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F8289-45A2-4C0B-A7C9-8C12966161F7}"/>
              </a:ext>
            </a:extLst>
          </p:cNvPr>
          <p:cNvSpPr txBox="1">
            <a:spLocks/>
          </p:cNvSpPr>
          <p:nvPr/>
        </p:nvSpPr>
        <p:spPr>
          <a:xfrm>
            <a:off x="834646" y="1606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Data Understanding</a:t>
            </a:r>
            <a:endParaRPr lang="en-IL" u="sng" dirty="0"/>
          </a:p>
        </p:txBody>
      </p:sp>
      <p:sp>
        <p:nvSpPr>
          <p:cNvPr id="68" name="Slide Number Placeholder 16">
            <a:extLst>
              <a:ext uri="{FF2B5EF4-FFF2-40B4-BE49-F238E27FC236}">
                <a16:creationId xmlns:a16="http://schemas.microsoft.com/office/drawing/2014/main" id="{EECF25F4-E6B7-412C-AF73-3AB709A1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20</a:t>
            </a:fld>
            <a:endParaRPr lang="he-IL" sz="16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6AC737A-D32E-457A-B322-4617C492C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21" y="1143000"/>
            <a:ext cx="6096000" cy="457200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7A0D71B5-E218-4F19-A89D-6C6386EB3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67" y="1143000"/>
            <a:ext cx="6096000" cy="4572000"/>
          </a:xfrm>
          <a:prstGeom prst="rect">
            <a:avLst/>
          </a:prstGeom>
        </p:spPr>
      </p:pic>
      <p:pic>
        <p:nvPicPr>
          <p:cNvPr id="67" name="תמונה 19">
            <a:extLst>
              <a:ext uri="{FF2B5EF4-FFF2-40B4-BE49-F238E27FC236}">
                <a16:creationId xmlns:a16="http://schemas.microsoft.com/office/drawing/2014/main" id="{89FCF691-FC63-40B4-B7A1-67305ABB2C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33">
            <a:extLst>
              <a:ext uri="{FF2B5EF4-FFF2-40B4-BE49-F238E27FC236}">
                <a16:creationId xmlns:a16="http://schemas.microsoft.com/office/drawing/2014/main" id="{66EFAC80-1EB3-B3D5-4B58-4A8E11171426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3" name="Group 34">
              <a:extLst>
                <a:ext uri="{FF2B5EF4-FFF2-40B4-BE49-F238E27FC236}">
                  <a16:creationId xmlns:a16="http://schemas.microsoft.com/office/drawing/2014/main" id="{C85EFF96-71B5-F6DF-ADB1-FBC07B9FCA2E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8" name="Arrow: Chevron 10">
                <a:extLst>
                  <a:ext uri="{FF2B5EF4-FFF2-40B4-BE49-F238E27FC236}">
                    <a16:creationId xmlns:a16="http://schemas.microsoft.com/office/drawing/2014/main" id="{F4F48245-AA14-5B1C-070A-98C1EAA9A4D3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Arrow: Chevron 11">
                <a:extLst>
                  <a:ext uri="{FF2B5EF4-FFF2-40B4-BE49-F238E27FC236}">
                    <a16:creationId xmlns:a16="http://schemas.microsoft.com/office/drawing/2014/main" id="{DDFBC5B3-E14A-790C-EF74-89BAFFCB23FC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Arrow: Chevron 13">
                <a:extLst>
                  <a:ext uri="{FF2B5EF4-FFF2-40B4-BE49-F238E27FC236}">
                    <a16:creationId xmlns:a16="http://schemas.microsoft.com/office/drawing/2014/main" id="{E06285DC-3F04-6C20-23C7-70E1EF5C1417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Arrow: Chevron 15">
                <a:extLst>
                  <a:ext uri="{FF2B5EF4-FFF2-40B4-BE49-F238E27FC236}">
                    <a16:creationId xmlns:a16="http://schemas.microsoft.com/office/drawing/2014/main" id="{0D053FEE-7569-A3EF-69C1-B3275C15CECF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Arrow: Chevron 16">
                <a:extLst>
                  <a:ext uri="{FF2B5EF4-FFF2-40B4-BE49-F238E27FC236}">
                    <a16:creationId xmlns:a16="http://schemas.microsoft.com/office/drawing/2014/main" id="{33990316-8146-67AC-7883-03185AF66449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Arrow: Chevron 18">
                <a:extLst>
                  <a:ext uri="{FF2B5EF4-FFF2-40B4-BE49-F238E27FC236}">
                    <a16:creationId xmlns:a16="http://schemas.microsoft.com/office/drawing/2014/main" id="{6556E5BF-D324-2000-6EF2-879F13A4371E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Arrow: Chevron 11">
              <a:extLst>
                <a:ext uri="{FF2B5EF4-FFF2-40B4-BE49-F238E27FC236}">
                  <a16:creationId xmlns:a16="http://schemas.microsoft.com/office/drawing/2014/main" id="{7E0FB103-3610-4796-9B2D-3566163F2AD3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  <a:endParaRPr lang="en-I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435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F8289-45A2-4C0B-A7C9-8C12966161F7}"/>
              </a:ext>
            </a:extLst>
          </p:cNvPr>
          <p:cNvSpPr txBox="1">
            <a:spLocks/>
          </p:cNvSpPr>
          <p:nvPr/>
        </p:nvSpPr>
        <p:spPr>
          <a:xfrm>
            <a:off x="834646" y="1606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Data Understanding</a:t>
            </a:r>
            <a:endParaRPr lang="en-IL" u="sng" dirty="0"/>
          </a:p>
        </p:txBody>
      </p:sp>
      <p:sp>
        <p:nvSpPr>
          <p:cNvPr id="68" name="Slide Number Placeholder 16">
            <a:extLst>
              <a:ext uri="{FF2B5EF4-FFF2-40B4-BE49-F238E27FC236}">
                <a16:creationId xmlns:a16="http://schemas.microsoft.com/office/drawing/2014/main" id="{EECF25F4-E6B7-412C-AF73-3AB709A1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21</a:t>
            </a:fld>
            <a:endParaRPr lang="he-IL" sz="16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6AC737A-D32E-457A-B322-4617C492C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21" y="1143000"/>
            <a:ext cx="6096000" cy="4572000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3B629F5A-42FB-4AF2-BEEA-73F84B543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67" y="1143000"/>
            <a:ext cx="6096000" cy="4572000"/>
          </a:xfrm>
          <a:prstGeom prst="rect">
            <a:avLst/>
          </a:prstGeom>
        </p:spPr>
      </p:pic>
      <p:pic>
        <p:nvPicPr>
          <p:cNvPr id="67" name="תמונה 19">
            <a:extLst>
              <a:ext uri="{FF2B5EF4-FFF2-40B4-BE49-F238E27FC236}">
                <a16:creationId xmlns:a16="http://schemas.microsoft.com/office/drawing/2014/main" id="{89FCF691-FC63-40B4-B7A1-67305ABB2C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33">
            <a:extLst>
              <a:ext uri="{FF2B5EF4-FFF2-40B4-BE49-F238E27FC236}">
                <a16:creationId xmlns:a16="http://schemas.microsoft.com/office/drawing/2014/main" id="{72A5E4F9-85E8-E334-5C5C-2877145FC8A8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6" name="Group 34">
              <a:extLst>
                <a:ext uri="{FF2B5EF4-FFF2-40B4-BE49-F238E27FC236}">
                  <a16:creationId xmlns:a16="http://schemas.microsoft.com/office/drawing/2014/main" id="{DD6D35AB-3727-90A5-6910-84B6C252CA7A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8" name="Arrow: Chevron 10">
                <a:extLst>
                  <a:ext uri="{FF2B5EF4-FFF2-40B4-BE49-F238E27FC236}">
                    <a16:creationId xmlns:a16="http://schemas.microsoft.com/office/drawing/2014/main" id="{A801FE93-FA0F-B01E-59C1-17EF41523B52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Arrow: Chevron 11">
                <a:extLst>
                  <a:ext uri="{FF2B5EF4-FFF2-40B4-BE49-F238E27FC236}">
                    <a16:creationId xmlns:a16="http://schemas.microsoft.com/office/drawing/2014/main" id="{3CFCA2D2-D98E-1B99-CBE2-2739876066FC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Arrow: Chevron 13">
                <a:extLst>
                  <a:ext uri="{FF2B5EF4-FFF2-40B4-BE49-F238E27FC236}">
                    <a16:creationId xmlns:a16="http://schemas.microsoft.com/office/drawing/2014/main" id="{EF68D905-AA53-9623-E1BA-B9D24BDDB90D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Arrow: Chevron 15">
                <a:extLst>
                  <a:ext uri="{FF2B5EF4-FFF2-40B4-BE49-F238E27FC236}">
                    <a16:creationId xmlns:a16="http://schemas.microsoft.com/office/drawing/2014/main" id="{D29AE304-5FF1-0A11-65A2-380BCC1A9E8F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Arrow: Chevron 16">
                <a:extLst>
                  <a:ext uri="{FF2B5EF4-FFF2-40B4-BE49-F238E27FC236}">
                    <a16:creationId xmlns:a16="http://schemas.microsoft.com/office/drawing/2014/main" id="{F275B246-AF20-F77A-6A5E-E0A79A3447E7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Arrow: Chevron 18">
                <a:extLst>
                  <a:ext uri="{FF2B5EF4-FFF2-40B4-BE49-F238E27FC236}">
                    <a16:creationId xmlns:a16="http://schemas.microsoft.com/office/drawing/2014/main" id="{8662EF06-D031-62E3-8A1E-81D3F0DB75AE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Arrow: Chevron 11">
              <a:extLst>
                <a:ext uri="{FF2B5EF4-FFF2-40B4-BE49-F238E27FC236}">
                  <a16:creationId xmlns:a16="http://schemas.microsoft.com/office/drawing/2014/main" id="{59C59BF2-58A3-C202-63EB-EACE0BEA5F6E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  <a:endParaRPr lang="en-I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9082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F8289-45A2-4C0B-A7C9-8C12966161F7}"/>
              </a:ext>
            </a:extLst>
          </p:cNvPr>
          <p:cNvSpPr txBox="1">
            <a:spLocks/>
          </p:cNvSpPr>
          <p:nvPr/>
        </p:nvSpPr>
        <p:spPr>
          <a:xfrm>
            <a:off x="834646" y="1606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Data Understanding</a:t>
            </a:r>
            <a:endParaRPr lang="en-IL" u="sng" dirty="0"/>
          </a:p>
        </p:txBody>
      </p:sp>
      <p:sp>
        <p:nvSpPr>
          <p:cNvPr id="68" name="Slide Number Placeholder 16">
            <a:extLst>
              <a:ext uri="{FF2B5EF4-FFF2-40B4-BE49-F238E27FC236}">
                <a16:creationId xmlns:a16="http://schemas.microsoft.com/office/drawing/2014/main" id="{EECF25F4-E6B7-412C-AF73-3AB709A1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22</a:t>
            </a:fld>
            <a:endParaRPr lang="he-IL" sz="16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E14B62FB-8801-41C8-9644-B2DE616BB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67" y="1143000"/>
            <a:ext cx="6096000" cy="457200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10CBF2F5-711D-4744-BAFD-FED85F9E7B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99"/>
          <a:stretch/>
        </p:blipFill>
        <p:spPr>
          <a:xfrm>
            <a:off x="0" y="1143000"/>
            <a:ext cx="5791267" cy="4572000"/>
          </a:xfrm>
          <a:prstGeom prst="rect">
            <a:avLst/>
          </a:prstGeom>
        </p:spPr>
      </p:pic>
      <p:pic>
        <p:nvPicPr>
          <p:cNvPr id="67" name="תמונה 19">
            <a:extLst>
              <a:ext uri="{FF2B5EF4-FFF2-40B4-BE49-F238E27FC236}">
                <a16:creationId xmlns:a16="http://schemas.microsoft.com/office/drawing/2014/main" id="{89FCF691-FC63-40B4-B7A1-67305ABB2C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33">
            <a:extLst>
              <a:ext uri="{FF2B5EF4-FFF2-40B4-BE49-F238E27FC236}">
                <a16:creationId xmlns:a16="http://schemas.microsoft.com/office/drawing/2014/main" id="{D0F75AD4-73AE-AF5C-3460-553E7FC04823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3" name="Group 34">
              <a:extLst>
                <a:ext uri="{FF2B5EF4-FFF2-40B4-BE49-F238E27FC236}">
                  <a16:creationId xmlns:a16="http://schemas.microsoft.com/office/drawing/2014/main" id="{2D34EE8F-57BA-B7C0-2A1F-D60C0E0FED36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6" name="Arrow: Chevron 10">
                <a:extLst>
                  <a:ext uri="{FF2B5EF4-FFF2-40B4-BE49-F238E27FC236}">
                    <a16:creationId xmlns:a16="http://schemas.microsoft.com/office/drawing/2014/main" id="{8906802C-180C-4CB0-B027-77C6CED10C13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Arrow: Chevron 11">
                <a:extLst>
                  <a:ext uri="{FF2B5EF4-FFF2-40B4-BE49-F238E27FC236}">
                    <a16:creationId xmlns:a16="http://schemas.microsoft.com/office/drawing/2014/main" id="{A73ED50B-5823-DEBA-9721-AAD58363A8F5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Arrow: Chevron 13">
                <a:extLst>
                  <a:ext uri="{FF2B5EF4-FFF2-40B4-BE49-F238E27FC236}">
                    <a16:creationId xmlns:a16="http://schemas.microsoft.com/office/drawing/2014/main" id="{A00EFDF3-401C-A1DC-02C3-3CACE1985D53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Arrow: Chevron 15">
                <a:extLst>
                  <a:ext uri="{FF2B5EF4-FFF2-40B4-BE49-F238E27FC236}">
                    <a16:creationId xmlns:a16="http://schemas.microsoft.com/office/drawing/2014/main" id="{286A5768-5549-6902-B004-1A9ADD5383B7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Arrow: Chevron 16">
                <a:extLst>
                  <a:ext uri="{FF2B5EF4-FFF2-40B4-BE49-F238E27FC236}">
                    <a16:creationId xmlns:a16="http://schemas.microsoft.com/office/drawing/2014/main" id="{9D35369B-28D1-A236-8DB4-7722BC3373DF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Arrow: Chevron 18">
                <a:extLst>
                  <a:ext uri="{FF2B5EF4-FFF2-40B4-BE49-F238E27FC236}">
                    <a16:creationId xmlns:a16="http://schemas.microsoft.com/office/drawing/2014/main" id="{7F9BE425-24B9-CB62-3C88-F901EC1FF1F4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5" name="Arrow: Chevron 11">
              <a:extLst>
                <a:ext uri="{FF2B5EF4-FFF2-40B4-BE49-F238E27FC236}">
                  <a16:creationId xmlns:a16="http://schemas.microsoft.com/office/drawing/2014/main" id="{878E60CE-0CFE-F35A-E0E0-F8737BC2ABB8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  <a:endParaRPr lang="en-I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3566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F8289-45A2-4C0B-A7C9-8C12966161F7}"/>
              </a:ext>
            </a:extLst>
          </p:cNvPr>
          <p:cNvSpPr txBox="1">
            <a:spLocks/>
          </p:cNvSpPr>
          <p:nvPr/>
        </p:nvSpPr>
        <p:spPr>
          <a:xfrm>
            <a:off x="834646" y="1606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Data Understanding</a:t>
            </a:r>
            <a:endParaRPr lang="en-IL" u="sng" dirty="0"/>
          </a:p>
        </p:txBody>
      </p:sp>
      <p:sp>
        <p:nvSpPr>
          <p:cNvPr id="68" name="Slide Number Placeholder 16">
            <a:extLst>
              <a:ext uri="{FF2B5EF4-FFF2-40B4-BE49-F238E27FC236}">
                <a16:creationId xmlns:a16="http://schemas.microsoft.com/office/drawing/2014/main" id="{EECF25F4-E6B7-412C-AF73-3AB709A1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23</a:t>
            </a:fld>
            <a:endParaRPr lang="he-IL" sz="1600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0CBF2F5-711D-4744-BAFD-FED85F9E7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6096000" cy="4572000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A41E4F33-CE6B-4B2D-8783-8D86F0501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67" y="1143000"/>
            <a:ext cx="6096000" cy="4572000"/>
          </a:xfrm>
          <a:prstGeom prst="rect">
            <a:avLst/>
          </a:prstGeom>
        </p:spPr>
      </p:pic>
      <p:pic>
        <p:nvPicPr>
          <p:cNvPr id="67" name="תמונה 19">
            <a:extLst>
              <a:ext uri="{FF2B5EF4-FFF2-40B4-BE49-F238E27FC236}">
                <a16:creationId xmlns:a16="http://schemas.microsoft.com/office/drawing/2014/main" id="{89FCF691-FC63-40B4-B7A1-67305ABB2C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33">
            <a:extLst>
              <a:ext uri="{FF2B5EF4-FFF2-40B4-BE49-F238E27FC236}">
                <a16:creationId xmlns:a16="http://schemas.microsoft.com/office/drawing/2014/main" id="{453C3A23-0287-D31C-9C84-3D87C36CC094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5" name="Group 34">
              <a:extLst>
                <a:ext uri="{FF2B5EF4-FFF2-40B4-BE49-F238E27FC236}">
                  <a16:creationId xmlns:a16="http://schemas.microsoft.com/office/drawing/2014/main" id="{CD43B35E-F17F-40A9-A35E-FA43DA21B623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7" name="Arrow: Chevron 10">
                <a:extLst>
                  <a:ext uri="{FF2B5EF4-FFF2-40B4-BE49-F238E27FC236}">
                    <a16:creationId xmlns:a16="http://schemas.microsoft.com/office/drawing/2014/main" id="{C5764EA8-D109-02D7-117A-84DC0A40964E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" name="Arrow: Chevron 11">
                <a:extLst>
                  <a:ext uri="{FF2B5EF4-FFF2-40B4-BE49-F238E27FC236}">
                    <a16:creationId xmlns:a16="http://schemas.microsoft.com/office/drawing/2014/main" id="{20A6B728-02E4-1330-7F3D-F1AF7F0D01FD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Arrow: Chevron 13">
                <a:extLst>
                  <a:ext uri="{FF2B5EF4-FFF2-40B4-BE49-F238E27FC236}">
                    <a16:creationId xmlns:a16="http://schemas.microsoft.com/office/drawing/2014/main" id="{345954C0-4079-E90E-084C-2E124B417458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Arrow: Chevron 15">
                <a:extLst>
                  <a:ext uri="{FF2B5EF4-FFF2-40B4-BE49-F238E27FC236}">
                    <a16:creationId xmlns:a16="http://schemas.microsoft.com/office/drawing/2014/main" id="{122AA7E5-DAFB-95B7-13AC-A011441EFCAF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Arrow: Chevron 16">
                <a:extLst>
                  <a:ext uri="{FF2B5EF4-FFF2-40B4-BE49-F238E27FC236}">
                    <a16:creationId xmlns:a16="http://schemas.microsoft.com/office/drawing/2014/main" id="{F8D688BD-1F67-F7E7-6881-E72F33A70D1F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Arrow: Chevron 18">
                <a:extLst>
                  <a:ext uri="{FF2B5EF4-FFF2-40B4-BE49-F238E27FC236}">
                    <a16:creationId xmlns:a16="http://schemas.microsoft.com/office/drawing/2014/main" id="{73B87442-CA7E-4004-8DC5-D8FBBD3CD292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" name="Arrow: Chevron 11">
              <a:extLst>
                <a:ext uri="{FF2B5EF4-FFF2-40B4-BE49-F238E27FC236}">
                  <a16:creationId xmlns:a16="http://schemas.microsoft.com/office/drawing/2014/main" id="{4C145DE5-6705-FB09-EFB7-D0F9B50EBA90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  <a:endParaRPr lang="en-I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4081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DE44-9D8A-481C-9C7E-CA7C4832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16" y="206207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Data Preparation</a:t>
            </a:r>
            <a:endParaRPr lang="en-IL" u="sng" dirty="0"/>
          </a:p>
        </p:txBody>
      </p:sp>
      <p:pic>
        <p:nvPicPr>
          <p:cNvPr id="24" name="תמונה 19">
            <a:extLst>
              <a:ext uri="{FF2B5EF4-FFF2-40B4-BE49-F238E27FC236}">
                <a16:creationId xmlns:a16="http://schemas.microsoft.com/office/drawing/2014/main" id="{5FC7291C-CEC5-15FD-6DF3-4099EB335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12400503" y="5015788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5" name="Slide Number Placeholder 16">
            <a:extLst>
              <a:ext uri="{FF2B5EF4-FFF2-40B4-BE49-F238E27FC236}">
                <a16:creationId xmlns:a16="http://schemas.microsoft.com/office/drawing/2014/main" id="{1E3A3922-C7B7-CF4F-8FA6-E58F342D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24</a:t>
            </a:fld>
            <a:endParaRPr lang="he-IL" sz="16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04869"/>
              </p:ext>
            </p:extLst>
          </p:nvPr>
        </p:nvGraphicFramePr>
        <p:xfrm>
          <a:off x="4756836" y="1920221"/>
          <a:ext cx="2678328" cy="213774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892776">
                  <a:extLst>
                    <a:ext uri="{9D8B030D-6E8A-4147-A177-3AD203B41FA5}">
                      <a16:colId xmlns:a16="http://schemas.microsoft.com/office/drawing/2014/main" val="2711248665"/>
                    </a:ext>
                  </a:extLst>
                </a:gridCol>
                <a:gridCol w="892776">
                  <a:extLst>
                    <a:ext uri="{9D8B030D-6E8A-4147-A177-3AD203B41FA5}">
                      <a16:colId xmlns:a16="http://schemas.microsoft.com/office/drawing/2014/main" val="2463785958"/>
                    </a:ext>
                  </a:extLst>
                </a:gridCol>
                <a:gridCol w="892776">
                  <a:extLst>
                    <a:ext uri="{9D8B030D-6E8A-4147-A177-3AD203B41FA5}">
                      <a16:colId xmlns:a16="http://schemas.microsoft.com/office/drawing/2014/main" val="101692014"/>
                    </a:ext>
                  </a:extLst>
                </a:gridCol>
              </a:tblGrid>
              <a:tr h="35629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Result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Test</a:t>
                      </a:r>
                      <a:r>
                        <a:rPr lang="en-US" sz="1600" baseline="0" dirty="0"/>
                        <a:t> #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ID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60068"/>
                  </a:ext>
                </a:extLst>
              </a:tr>
              <a:tr h="35629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0.5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4045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4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857909"/>
                  </a:ext>
                </a:extLst>
              </a:tr>
              <a:tr h="35629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112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2445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513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096453"/>
                  </a:ext>
                </a:extLst>
              </a:tr>
              <a:tr h="35629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7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50022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66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779774"/>
                  </a:ext>
                </a:extLst>
              </a:tr>
              <a:tr h="356290">
                <a:tc>
                  <a:txBody>
                    <a:bodyPr/>
                    <a:lstStyle/>
                    <a:p>
                      <a:pPr algn="ctr" rtl="1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…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302296"/>
                  </a:ext>
                </a:extLst>
              </a:tr>
              <a:tr h="35629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24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3037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67,083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61851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94491"/>
              </p:ext>
            </p:extLst>
          </p:nvPr>
        </p:nvGraphicFramePr>
        <p:xfrm>
          <a:off x="1753626" y="1920221"/>
          <a:ext cx="2814029" cy="213774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711248665"/>
                    </a:ext>
                  </a:extLst>
                </a:gridCol>
                <a:gridCol w="1011655">
                  <a:extLst>
                    <a:ext uri="{9D8B030D-6E8A-4147-A177-3AD203B41FA5}">
                      <a16:colId xmlns:a16="http://schemas.microsoft.com/office/drawing/2014/main" val="2463785958"/>
                    </a:ext>
                  </a:extLst>
                </a:gridCol>
                <a:gridCol w="811774">
                  <a:extLst>
                    <a:ext uri="{9D8B030D-6E8A-4147-A177-3AD203B41FA5}">
                      <a16:colId xmlns:a16="http://schemas.microsoft.com/office/drawing/2014/main" val="101692014"/>
                    </a:ext>
                  </a:extLst>
                </a:gridCol>
              </a:tblGrid>
              <a:tr h="39831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Date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Diagnosis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ID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60068"/>
                  </a:ext>
                </a:extLst>
              </a:tr>
              <a:tr h="231123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1/1/2000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ALS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4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857909"/>
                  </a:ext>
                </a:extLst>
              </a:tr>
              <a:tr h="231123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7/5/2013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IBD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513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096453"/>
                  </a:ext>
                </a:extLst>
              </a:tr>
              <a:tr h="231123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4/1/2004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Covid-19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66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779774"/>
                  </a:ext>
                </a:extLst>
              </a:tr>
              <a:tr h="231123">
                <a:tc>
                  <a:txBody>
                    <a:bodyPr/>
                    <a:lstStyle/>
                    <a:p>
                      <a:pPr algn="ctr" rtl="1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…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302296"/>
                  </a:ext>
                </a:extLst>
              </a:tr>
              <a:tr h="39831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1/9/1995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Influenza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67,083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6185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56496" y="1550888"/>
            <a:ext cx="15040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Diagnosis</a:t>
            </a:r>
            <a:endParaRPr lang="he-IL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594220" y="1568966"/>
            <a:ext cx="15040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Lab-Tests</a:t>
            </a:r>
            <a:endParaRPr lang="he-IL" b="1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41122"/>
              </p:ext>
            </p:extLst>
          </p:nvPr>
        </p:nvGraphicFramePr>
        <p:xfrm>
          <a:off x="7675748" y="1920221"/>
          <a:ext cx="2925177" cy="213774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975059">
                  <a:extLst>
                    <a:ext uri="{9D8B030D-6E8A-4147-A177-3AD203B41FA5}">
                      <a16:colId xmlns:a16="http://schemas.microsoft.com/office/drawing/2014/main" val="2711248665"/>
                    </a:ext>
                  </a:extLst>
                </a:gridCol>
                <a:gridCol w="975059">
                  <a:extLst>
                    <a:ext uri="{9D8B030D-6E8A-4147-A177-3AD203B41FA5}">
                      <a16:colId xmlns:a16="http://schemas.microsoft.com/office/drawing/2014/main" val="2463785958"/>
                    </a:ext>
                  </a:extLst>
                </a:gridCol>
                <a:gridCol w="975059">
                  <a:extLst>
                    <a:ext uri="{9D8B030D-6E8A-4147-A177-3AD203B41FA5}">
                      <a16:colId xmlns:a16="http://schemas.microsoft.com/office/drawing/2014/main" val="101692014"/>
                    </a:ext>
                  </a:extLst>
                </a:gridCol>
              </a:tblGrid>
              <a:tr h="35629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Date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Drug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ID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60068"/>
                  </a:ext>
                </a:extLst>
              </a:tr>
              <a:tr h="35629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2/3/2020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N02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4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857909"/>
                  </a:ext>
                </a:extLst>
              </a:tr>
              <a:tr h="35629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3/7/2011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J01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513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096453"/>
                  </a:ext>
                </a:extLst>
              </a:tr>
              <a:tr h="35629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4/6/2001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D07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66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779774"/>
                  </a:ext>
                </a:extLst>
              </a:tr>
              <a:tr h="356290">
                <a:tc>
                  <a:txBody>
                    <a:bodyPr/>
                    <a:lstStyle/>
                    <a:p>
                      <a:pPr algn="ctr" rtl="1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…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302296"/>
                  </a:ext>
                </a:extLst>
              </a:tr>
              <a:tr h="35629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8/8/1998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M01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67,083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61851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8400585" y="1568966"/>
            <a:ext cx="15040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Prescriptions</a:t>
            </a:r>
            <a:endParaRPr lang="he-IL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096000" y="4057961"/>
            <a:ext cx="0" cy="3187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769348"/>
              </p:ext>
            </p:extLst>
          </p:nvPr>
        </p:nvGraphicFramePr>
        <p:xfrm>
          <a:off x="7785253" y="5289034"/>
          <a:ext cx="2499360" cy="1219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112486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975044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908216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63252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5978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204299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112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75595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04131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9868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7859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692014"/>
                    </a:ext>
                  </a:extLst>
                </a:gridCol>
              </a:tblGrid>
              <a:tr h="130655"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60068"/>
                  </a:ext>
                </a:extLst>
              </a:tr>
              <a:tr h="130655"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857909"/>
                  </a:ext>
                </a:extLst>
              </a:tr>
              <a:tr h="130655"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096453"/>
                  </a:ext>
                </a:extLst>
              </a:tr>
              <a:tr h="130655"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779774"/>
                  </a:ext>
                </a:extLst>
              </a:tr>
              <a:tr h="131782"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302296"/>
                  </a:ext>
                </a:extLst>
              </a:tr>
              <a:tr h="130655"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61851"/>
                  </a:ext>
                </a:extLst>
              </a:tr>
              <a:tr h="130655"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395302"/>
                  </a:ext>
                </a:extLst>
              </a:tr>
              <a:tr h="130655"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11"/>
                  </a:ext>
                </a:extLst>
              </a:tr>
            </a:tbl>
          </a:graphicData>
        </a:graphic>
      </p:graphicFrame>
      <p:grpSp>
        <p:nvGrpSpPr>
          <p:cNvPr id="3" name="Group 33">
            <a:extLst>
              <a:ext uri="{FF2B5EF4-FFF2-40B4-BE49-F238E27FC236}">
                <a16:creationId xmlns:a16="http://schemas.microsoft.com/office/drawing/2014/main" id="{DA5F759C-CFD4-981C-7340-576B5906F172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4" name="Group 34">
              <a:extLst>
                <a:ext uri="{FF2B5EF4-FFF2-40B4-BE49-F238E27FC236}">
                  <a16:creationId xmlns:a16="http://schemas.microsoft.com/office/drawing/2014/main" id="{2A7CD1D3-BE67-FAD0-24F1-9390CD1003EA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8" name="Arrow: Chevron 10">
                <a:extLst>
                  <a:ext uri="{FF2B5EF4-FFF2-40B4-BE49-F238E27FC236}">
                    <a16:creationId xmlns:a16="http://schemas.microsoft.com/office/drawing/2014/main" id="{420DA499-0C2B-80B4-EA60-C7513F2BF1D5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Arrow: Chevron 11">
                <a:extLst>
                  <a:ext uri="{FF2B5EF4-FFF2-40B4-BE49-F238E27FC236}">
                    <a16:creationId xmlns:a16="http://schemas.microsoft.com/office/drawing/2014/main" id="{875FB5EE-095E-309E-D66C-9C70BF9C9A6B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Arrow: Chevron 13">
                <a:extLst>
                  <a:ext uri="{FF2B5EF4-FFF2-40B4-BE49-F238E27FC236}">
                    <a16:creationId xmlns:a16="http://schemas.microsoft.com/office/drawing/2014/main" id="{99526D0F-6601-F6E8-4619-80E01CF1C4B4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Arrow: Chevron 15">
                <a:extLst>
                  <a:ext uri="{FF2B5EF4-FFF2-40B4-BE49-F238E27FC236}">
                    <a16:creationId xmlns:a16="http://schemas.microsoft.com/office/drawing/2014/main" id="{27FA0D60-DFF4-1486-F5B8-47BD8E963D3A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Arrow: Chevron 16">
                <a:extLst>
                  <a:ext uri="{FF2B5EF4-FFF2-40B4-BE49-F238E27FC236}">
                    <a16:creationId xmlns:a16="http://schemas.microsoft.com/office/drawing/2014/main" id="{5CE95F09-2E0D-0B9B-1868-A1544DFAF72C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Arrow: Chevron 18">
                <a:extLst>
                  <a:ext uri="{FF2B5EF4-FFF2-40B4-BE49-F238E27FC236}">
                    <a16:creationId xmlns:a16="http://schemas.microsoft.com/office/drawing/2014/main" id="{F5DB89DD-8203-269B-FD01-B4277D89905D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" name="Arrow: Chevron 11">
              <a:extLst>
                <a:ext uri="{FF2B5EF4-FFF2-40B4-BE49-F238E27FC236}">
                  <a16:creationId xmlns:a16="http://schemas.microsoft.com/office/drawing/2014/main" id="{985629DA-8EDE-C05A-076F-3FB02724426C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  <a:endParaRPr lang="en-IL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5" name="Straight Arrow Connector 34">
            <a:extLst>
              <a:ext uri="{FF2B5EF4-FFF2-40B4-BE49-F238E27FC236}">
                <a16:creationId xmlns:a16="http://schemas.microsoft.com/office/drawing/2014/main" id="{7B3054A4-71A6-FCD8-4FCA-1501CEB70712}"/>
              </a:ext>
            </a:extLst>
          </p:cNvPr>
          <p:cNvCxnSpPr/>
          <p:nvPr/>
        </p:nvCxnSpPr>
        <p:spPr>
          <a:xfrm>
            <a:off x="9138336" y="4057961"/>
            <a:ext cx="0" cy="3187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4">
            <a:extLst>
              <a:ext uri="{FF2B5EF4-FFF2-40B4-BE49-F238E27FC236}">
                <a16:creationId xmlns:a16="http://schemas.microsoft.com/office/drawing/2014/main" id="{22D1DAA0-665C-03F7-3B56-D56AE61B0873}"/>
              </a:ext>
            </a:extLst>
          </p:cNvPr>
          <p:cNvCxnSpPr/>
          <p:nvPr/>
        </p:nvCxnSpPr>
        <p:spPr>
          <a:xfrm>
            <a:off x="3068612" y="4057961"/>
            <a:ext cx="0" cy="3187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54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תמונה 19">
            <a:extLst>
              <a:ext uri="{FF2B5EF4-FFF2-40B4-BE49-F238E27FC236}">
                <a16:creationId xmlns:a16="http://schemas.microsoft.com/office/drawing/2014/main" id="{5FC7291C-CEC5-15FD-6DF3-4099EB335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5" name="Slide Number Placeholder 16">
            <a:extLst>
              <a:ext uri="{FF2B5EF4-FFF2-40B4-BE49-F238E27FC236}">
                <a16:creationId xmlns:a16="http://schemas.microsoft.com/office/drawing/2014/main" id="{1E3A3922-C7B7-CF4F-8FA6-E58F342D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25</a:t>
            </a:fld>
            <a:endParaRPr lang="he-IL" sz="1600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703294"/>
              </p:ext>
            </p:extLst>
          </p:nvPr>
        </p:nvGraphicFramePr>
        <p:xfrm>
          <a:off x="1434242" y="1579746"/>
          <a:ext cx="1430944" cy="315503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15472">
                  <a:extLst>
                    <a:ext uri="{9D8B030D-6E8A-4147-A177-3AD203B41FA5}">
                      <a16:colId xmlns:a16="http://schemas.microsoft.com/office/drawing/2014/main" val="2463785958"/>
                    </a:ext>
                  </a:extLst>
                </a:gridCol>
                <a:gridCol w="715472">
                  <a:extLst>
                    <a:ext uri="{9D8B030D-6E8A-4147-A177-3AD203B41FA5}">
                      <a16:colId xmlns:a16="http://schemas.microsoft.com/office/drawing/2014/main" val="101692014"/>
                    </a:ext>
                  </a:extLst>
                </a:gridCol>
              </a:tblGrid>
              <a:tr h="521119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Date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ID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60068"/>
                  </a:ext>
                </a:extLst>
              </a:tr>
              <a:tr h="376274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1/1/22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564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857909"/>
                  </a:ext>
                </a:extLst>
              </a:tr>
              <a:tr h="376274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1/3/20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325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096453"/>
                  </a:ext>
                </a:extLst>
              </a:tr>
              <a:tr h="376274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5/6/19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64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779774"/>
                  </a:ext>
                </a:extLst>
              </a:tr>
              <a:tr h="376274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8/7/11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372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302296"/>
                  </a:ext>
                </a:extLst>
              </a:tr>
              <a:tr h="376274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5/5/16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648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61851"/>
                  </a:ext>
                </a:extLst>
              </a:tr>
              <a:tr h="376274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9/1/21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8654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395302"/>
                  </a:ext>
                </a:extLst>
              </a:tr>
              <a:tr h="376274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6/6/13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452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1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481803"/>
              </p:ext>
            </p:extLst>
          </p:nvPr>
        </p:nvGraphicFramePr>
        <p:xfrm>
          <a:off x="2865186" y="1579749"/>
          <a:ext cx="2133600" cy="3155035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5755464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02822192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90453459"/>
                    </a:ext>
                  </a:extLst>
                </a:gridCol>
              </a:tblGrid>
              <a:tr h="524981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Diag.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50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Diag.</a:t>
                      </a:r>
                    </a:p>
                    <a:p>
                      <a:pPr algn="ctr" rtl="1"/>
                      <a:r>
                        <a:rPr lang="en-US" sz="1400" dirty="0"/>
                        <a:t>1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0104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1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6327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23232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1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6397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47812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416908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170584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379376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23810"/>
              </p:ext>
            </p:extLst>
          </p:nvPr>
        </p:nvGraphicFramePr>
        <p:xfrm>
          <a:off x="4998786" y="1579748"/>
          <a:ext cx="2133600" cy="3155035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5755464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02822192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90453459"/>
                    </a:ext>
                  </a:extLst>
                </a:gridCol>
              </a:tblGrid>
              <a:tr h="52498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</a:t>
                      </a:r>
                    </a:p>
                    <a:p>
                      <a:pPr algn="ctr" rtl="1"/>
                      <a:r>
                        <a:rPr lang="en-US" sz="1400" dirty="0"/>
                        <a:t> 30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</a:t>
                      </a:r>
                    </a:p>
                    <a:p>
                      <a:pPr algn="ctr" rtl="1"/>
                      <a:r>
                        <a:rPr lang="en-US" sz="1400" dirty="0"/>
                        <a:t>1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0104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6327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0.2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23232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6397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1.1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47812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416908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170584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379376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06225"/>
              </p:ext>
            </p:extLst>
          </p:nvPr>
        </p:nvGraphicFramePr>
        <p:xfrm>
          <a:off x="7132386" y="1584304"/>
          <a:ext cx="2133600" cy="3155035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5755464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02822192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90453459"/>
                    </a:ext>
                  </a:extLst>
                </a:gridCol>
              </a:tblGrid>
              <a:tr h="52498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Drug 50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Drug</a:t>
                      </a:r>
                      <a:r>
                        <a:rPr lang="en-US" sz="1400" baseline="0" dirty="0"/>
                        <a:t> </a:t>
                      </a:r>
                    </a:p>
                    <a:p>
                      <a:pPr algn="ctr" rtl="1"/>
                      <a:r>
                        <a:rPr lang="en-US" sz="1400" baseline="0" dirty="0"/>
                        <a:t>1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0104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6327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23232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6397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47812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1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416908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1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170584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1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379376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894100"/>
              </p:ext>
            </p:extLst>
          </p:nvPr>
        </p:nvGraphicFramePr>
        <p:xfrm>
          <a:off x="9270497" y="1579747"/>
          <a:ext cx="1280729" cy="3155035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511175">
                  <a:extLst>
                    <a:ext uri="{9D8B030D-6E8A-4147-A177-3AD203B41FA5}">
                      <a16:colId xmlns:a16="http://schemas.microsoft.com/office/drawing/2014/main" val="4028221920"/>
                    </a:ext>
                  </a:extLst>
                </a:gridCol>
                <a:gridCol w="769554">
                  <a:extLst>
                    <a:ext uri="{9D8B030D-6E8A-4147-A177-3AD203B41FA5}">
                      <a16:colId xmlns:a16="http://schemas.microsoft.com/office/drawing/2014/main" val="90453459"/>
                    </a:ext>
                  </a:extLst>
                </a:gridCol>
              </a:tblGrid>
              <a:tr h="52498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Age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Gender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0104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56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0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6327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25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1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23232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4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1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6397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73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0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47812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105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0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416908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23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0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170584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44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1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37937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06240" y="4862426"/>
            <a:ext cx="566172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Merged table is extremely sparse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Number of rows is enormous</a:t>
            </a:r>
            <a:endParaRPr lang="he-IL" dirty="0"/>
          </a:p>
        </p:txBody>
      </p:sp>
      <p:sp>
        <p:nvSpPr>
          <p:cNvPr id="6" name="Multiply 5"/>
          <p:cNvSpPr/>
          <p:nvPr/>
        </p:nvSpPr>
        <p:spPr>
          <a:xfrm>
            <a:off x="3191534" y="4885681"/>
            <a:ext cx="1014706" cy="945213"/>
          </a:xfrm>
          <a:prstGeom prst="mathMultiply">
            <a:avLst>
              <a:gd name="adj1" fmla="val 15399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סוגר מסולסל שמאלי 4">
            <a:extLst>
              <a:ext uri="{FF2B5EF4-FFF2-40B4-BE49-F238E27FC236}">
                <a16:creationId xmlns:a16="http://schemas.microsoft.com/office/drawing/2014/main" id="{DE08676F-3C09-4B6D-8E9D-70B1484FC1C5}"/>
              </a:ext>
            </a:extLst>
          </p:cNvPr>
          <p:cNvSpPr/>
          <p:nvPr/>
        </p:nvSpPr>
        <p:spPr>
          <a:xfrm>
            <a:off x="1234635" y="2085975"/>
            <a:ext cx="123825" cy="2648807"/>
          </a:xfrm>
          <a:prstGeom prst="leftBrace">
            <a:avLst>
              <a:gd name="adj1" fmla="val 112178"/>
              <a:gd name="adj2" fmla="val 50000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98B4B4-F9F0-41CC-AA3C-C1D1C0D2CE46}"/>
              </a:ext>
            </a:extLst>
          </p:cNvPr>
          <p:cNvSpPr txBox="1"/>
          <p:nvPr/>
        </p:nvSpPr>
        <p:spPr>
          <a:xfrm rot="16200000">
            <a:off x="296606" y="2969543"/>
            <a:ext cx="143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137,000</a:t>
            </a:r>
          </a:p>
        </p:txBody>
      </p:sp>
      <p:sp>
        <p:nvSpPr>
          <p:cNvPr id="26" name="סוגר מסולסל שמאלי 25">
            <a:extLst>
              <a:ext uri="{FF2B5EF4-FFF2-40B4-BE49-F238E27FC236}">
                <a16:creationId xmlns:a16="http://schemas.microsoft.com/office/drawing/2014/main" id="{AA512947-D01A-4F7C-8748-459149D763F5}"/>
              </a:ext>
            </a:extLst>
          </p:cNvPr>
          <p:cNvSpPr/>
          <p:nvPr/>
        </p:nvSpPr>
        <p:spPr>
          <a:xfrm rot="5400000">
            <a:off x="5907805" y="-3095090"/>
            <a:ext cx="169855" cy="9116984"/>
          </a:xfrm>
          <a:prstGeom prst="leftBrace">
            <a:avLst>
              <a:gd name="adj1" fmla="val 112178"/>
              <a:gd name="adj2" fmla="val 50000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967379-1E75-4C3E-8E2E-1434DD3FD5A6}"/>
              </a:ext>
            </a:extLst>
          </p:cNvPr>
          <p:cNvSpPr txBox="1"/>
          <p:nvPr/>
        </p:nvSpPr>
        <p:spPr>
          <a:xfrm>
            <a:off x="5712899" y="1061834"/>
            <a:ext cx="143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134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7C25330-A1D5-9EC7-9ED7-D6287F7A1B76}"/>
              </a:ext>
            </a:extLst>
          </p:cNvPr>
          <p:cNvSpPr txBox="1">
            <a:spLocks/>
          </p:cNvSpPr>
          <p:nvPr/>
        </p:nvSpPr>
        <p:spPr>
          <a:xfrm>
            <a:off x="843965" y="-529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Data Preparation</a:t>
            </a:r>
            <a:endParaRPr lang="en-IL" u="sng" dirty="0"/>
          </a:p>
        </p:txBody>
      </p:sp>
      <p:grpSp>
        <p:nvGrpSpPr>
          <p:cNvPr id="11" name="Group 33">
            <a:extLst>
              <a:ext uri="{FF2B5EF4-FFF2-40B4-BE49-F238E27FC236}">
                <a16:creationId xmlns:a16="http://schemas.microsoft.com/office/drawing/2014/main" id="{8B5E8375-A715-D102-B2F1-AE475D9D85F4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12" name="Group 34">
              <a:extLst>
                <a:ext uri="{FF2B5EF4-FFF2-40B4-BE49-F238E27FC236}">
                  <a16:creationId xmlns:a16="http://schemas.microsoft.com/office/drawing/2014/main" id="{30BC6F1B-F2D0-75A9-B188-A33EDFC2E211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14" name="Arrow: Chevron 10">
                <a:extLst>
                  <a:ext uri="{FF2B5EF4-FFF2-40B4-BE49-F238E27FC236}">
                    <a16:creationId xmlns:a16="http://schemas.microsoft.com/office/drawing/2014/main" id="{9B869BD7-3721-C073-6859-86751F0BEB06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Arrow: Chevron 11">
                <a:extLst>
                  <a:ext uri="{FF2B5EF4-FFF2-40B4-BE49-F238E27FC236}">
                    <a16:creationId xmlns:a16="http://schemas.microsoft.com/office/drawing/2014/main" id="{C3A0523D-0249-C151-6A8F-0E1C8B1D43AA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Arrow: Chevron 13">
                <a:extLst>
                  <a:ext uri="{FF2B5EF4-FFF2-40B4-BE49-F238E27FC236}">
                    <a16:creationId xmlns:a16="http://schemas.microsoft.com/office/drawing/2014/main" id="{81162EE6-1E52-E98E-BCC7-2FAEDA6CAAE3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Arrow: Chevron 15">
                <a:extLst>
                  <a:ext uri="{FF2B5EF4-FFF2-40B4-BE49-F238E27FC236}">
                    <a16:creationId xmlns:a16="http://schemas.microsoft.com/office/drawing/2014/main" id="{022611F1-492C-784D-6D8A-C03AB7D402E1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Arrow: Chevron 16">
                <a:extLst>
                  <a:ext uri="{FF2B5EF4-FFF2-40B4-BE49-F238E27FC236}">
                    <a16:creationId xmlns:a16="http://schemas.microsoft.com/office/drawing/2014/main" id="{A736CF3D-2A22-2DB2-5CFC-36D2D0660D1F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" name="Arrow: Chevron 18">
                <a:extLst>
                  <a:ext uri="{FF2B5EF4-FFF2-40B4-BE49-F238E27FC236}">
                    <a16:creationId xmlns:a16="http://schemas.microsoft.com/office/drawing/2014/main" id="{A7C80E28-6BE5-5F10-136A-4C315F00B390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3" name="Arrow: Chevron 11">
              <a:extLst>
                <a:ext uri="{FF2B5EF4-FFF2-40B4-BE49-F238E27FC236}">
                  <a16:creationId xmlns:a16="http://schemas.microsoft.com/office/drawing/2014/main" id="{1907670D-861C-6CAB-4BCD-E623D701D19B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  <a:endParaRPr lang="en-IL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45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/>
      <p:bldP spid="26" grpId="0" animBg="1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תמונה 19">
            <a:extLst>
              <a:ext uri="{FF2B5EF4-FFF2-40B4-BE49-F238E27FC236}">
                <a16:creationId xmlns:a16="http://schemas.microsoft.com/office/drawing/2014/main" id="{5FC7291C-CEC5-15FD-6DF3-4099EB335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5" name="Slide Number Placeholder 16">
            <a:extLst>
              <a:ext uri="{FF2B5EF4-FFF2-40B4-BE49-F238E27FC236}">
                <a16:creationId xmlns:a16="http://schemas.microsoft.com/office/drawing/2014/main" id="{1E3A3922-C7B7-CF4F-8FA6-E58F342D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26</a:t>
            </a:fld>
            <a:endParaRPr lang="he-IL" sz="1600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434242" y="1351146"/>
          <a:ext cx="1430944" cy="202621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15472">
                  <a:extLst>
                    <a:ext uri="{9D8B030D-6E8A-4147-A177-3AD203B41FA5}">
                      <a16:colId xmlns:a16="http://schemas.microsoft.com/office/drawing/2014/main" val="2463785958"/>
                    </a:ext>
                  </a:extLst>
                </a:gridCol>
                <a:gridCol w="715472">
                  <a:extLst>
                    <a:ext uri="{9D8B030D-6E8A-4147-A177-3AD203B41FA5}">
                      <a16:colId xmlns:a16="http://schemas.microsoft.com/office/drawing/2014/main" val="101692014"/>
                    </a:ext>
                  </a:extLst>
                </a:gridCol>
              </a:tblGrid>
              <a:tr h="521119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Date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ID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60068"/>
                  </a:ext>
                </a:extLst>
              </a:tr>
              <a:tr h="376274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1/1/22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564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857909"/>
                  </a:ext>
                </a:extLst>
              </a:tr>
              <a:tr h="376274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1/3/20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564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096453"/>
                  </a:ext>
                </a:extLst>
              </a:tr>
              <a:tr h="376274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5/6/19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564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779774"/>
                  </a:ext>
                </a:extLst>
              </a:tr>
              <a:tr h="376274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8/7/11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564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30229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689872"/>
              </p:ext>
            </p:extLst>
          </p:nvPr>
        </p:nvGraphicFramePr>
        <p:xfrm>
          <a:off x="2865186" y="1351149"/>
          <a:ext cx="2133600" cy="2027869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5755464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02822192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90453459"/>
                    </a:ext>
                  </a:extLst>
                </a:gridCol>
              </a:tblGrid>
              <a:tr h="524981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Diag.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50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Diag.</a:t>
                      </a:r>
                    </a:p>
                    <a:p>
                      <a:pPr algn="ctr" rtl="1"/>
                      <a:r>
                        <a:rPr lang="en-US" sz="1400" dirty="0"/>
                        <a:t>1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0104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1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6327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23232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1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6397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4781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479342"/>
              </p:ext>
            </p:extLst>
          </p:nvPr>
        </p:nvGraphicFramePr>
        <p:xfrm>
          <a:off x="4998786" y="1351148"/>
          <a:ext cx="2133600" cy="2027869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5755464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02822192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90453459"/>
                    </a:ext>
                  </a:extLst>
                </a:gridCol>
              </a:tblGrid>
              <a:tr h="52498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</a:t>
                      </a:r>
                    </a:p>
                    <a:p>
                      <a:pPr algn="ctr" rtl="1"/>
                      <a:r>
                        <a:rPr lang="en-US" sz="1400" dirty="0"/>
                        <a:t>30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</a:t>
                      </a:r>
                    </a:p>
                    <a:p>
                      <a:pPr algn="ctr" rtl="1"/>
                      <a:r>
                        <a:rPr lang="en-US" sz="1400" dirty="0"/>
                        <a:t>1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0104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6327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0.2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23232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6397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1.1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47812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24698"/>
              </p:ext>
            </p:extLst>
          </p:nvPr>
        </p:nvGraphicFramePr>
        <p:xfrm>
          <a:off x="7132386" y="1355704"/>
          <a:ext cx="2133600" cy="2027869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5755464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02822192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90453459"/>
                    </a:ext>
                  </a:extLst>
                </a:gridCol>
              </a:tblGrid>
              <a:tr h="52498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Drug 50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Drug</a:t>
                      </a:r>
                      <a:r>
                        <a:rPr lang="en-US" sz="1400" baseline="0" dirty="0"/>
                        <a:t> </a:t>
                      </a:r>
                    </a:p>
                    <a:p>
                      <a:pPr algn="ctr" rtl="1"/>
                      <a:r>
                        <a:rPr lang="en-US" sz="1400" baseline="0" dirty="0"/>
                        <a:t>1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0104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6327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23232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6397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47812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9270497" y="1351147"/>
          <a:ext cx="1280729" cy="2027869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511175">
                  <a:extLst>
                    <a:ext uri="{9D8B030D-6E8A-4147-A177-3AD203B41FA5}">
                      <a16:colId xmlns:a16="http://schemas.microsoft.com/office/drawing/2014/main" val="4028221920"/>
                    </a:ext>
                  </a:extLst>
                </a:gridCol>
                <a:gridCol w="769554">
                  <a:extLst>
                    <a:ext uri="{9D8B030D-6E8A-4147-A177-3AD203B41FA5}">
                      <a16:colId xmlns:a16="http://schemas.microsoft.com/office/drawing/2014/main" val="90453459"/>
                    </a:ext>
                  </a:extLst>
                </a:gridCol>
              </a:tblGrid>
              <a:tr h="52498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Age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Gender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0104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62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0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6327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60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0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23232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59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0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6397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51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0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47812"/>
                  </a:ext>
                </a:extLst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5660308" y="3454903"/>
            <a:ext cx="409170" cy="656040"/>
          </a:xfrm>
          <a:prstGeom prst="downArrow">
            <a:avLst>
              <a:gd name="adj1" fmla="val 50000"/>
              <a:gd name="adj2" fmla="val 71936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4371412" y="3582868"/>
            <a:ext cx="42030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Moment	Extraction</a:t>
            </a:r>
            <a:endParaRPr lang="he-IL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FC6C2-D7D6-4518-BF8D-4A77DA6B31A7}"/>
              </a:ext>
            </a:extLst>
          </p:cNvPr>
          <p:cNvSpPr txBox="1"/>
          <p:nvPr/>
        </p:nvSpPr>
        <p:spPr>
          <a:xfrm rot="16200000">
            <a:off x="-168354" y="2135147"/>
            <a:ext cx="193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aggregate</a:t>
            </a:r>
          </a:p>
        </p:txBody>
      </p:sp>
      <p:sp>
        <p:nvSpPr>
          <p:cNvPr id="31" name="סוגר מסולסל שמאלי 30">
            <a:extLst>
              <a:ext uri="{FF2B5EF4-FFF2-40B4-BE49-F238E27FC236}">
                <a16:creationId xmlns:a16="http://schemas.microsoft.com/office/drawing/2014/main" id="{C5534E33-4AA8-4791-9F75-AC658DE72E16}"/>
              </a:ext>
            </a:extLst>
          </p:cNvPr>
          <p:cNvSpPr/>
          <p:nvPr/>
        </p:nvSpPr>
        <p:spPr>
          <a:xfrm>
            <a:off x="1133510" y="1924050"/>
            <a:ext cx="152201" cy="1453311"/>
          </a:xfrm>
          <a:prstGeom prst="leftBrace">
            <a:avLst>
              <a:gd name="adj1" fmla="val 112178"/>
              <a:gd name="adj2" fmla="val 50000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268D38D0-006B-4628-90F9-7F6A13167C5C}"/>
              </a:ext>
            </a:extLst>
          </p:cNvPr>
          <p:cNvSpPr/>
          <p:nvPr/>
        </p:nvSpPr>
        <p:spPr>
          <a:xfrm>
            <a:off x="2770422" y="4893491"/>
            <a:ext cx="1618103" cy="11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Average</a:t>
            </a:r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52A8968B-42B3-4D56-86DC-FA0FEC9B25B1}"/>
              </a:ext>
            </a:extLst>
          </p:cNvPr>
          <p:cNvSpPr/>
          <p:nvPr/>
        </p:nvSpPr>
        <p:spPr>
          <a:xfrm>
            <a:off x="3713504" y="4969971"/>
            <a:ext cx="1618103" cy="11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Std.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CB89E888-5662-45E3-B783-9934F93274BB}"/>
              </a:ext>
            </a:extLst>
          </p:cNvPr>
          <p:cNvSpPr/>
          <p:nvPr/>
        </p:nvSpPr>
        <p:spPr>
          <a:xfrm>
            <a:off x="4581401" y="4920094"/>
            <a:ext cx="1618103" cy="11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Max</a:t>
            </a:r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277001A8-DC6B-4C5A-87F2-C320096B24E5}"/>
              </a:ext>
            </a:extLst>
          </p:cNvPr>
          <p:cNvSpPr/>
          <p:nvPr/>
        </p:nvSpPr>
        <p:spPr>
          <a:xfrm>
            <a:off x="5531866" y="4919488"/>
            <a:ext cx="1618103" cy="11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Min</a:t>
            </a: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C9B0B49F-8015-4937-8C94-B5FDB08DEC68}"/>
              </a:ext>
            </a:extLst>
          </p:cNvPr>
          <p:cNvSpPr/>
          <p:nvPr/>
        </p:nvSpPr>
        <p:spPr>
          <a:xfrm>
            <a:off x="6460739" y="4976558"/>
            <a:ext cx="1618103" cy="11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Reg.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Slope</a:t>
            </a:r>
          </a:p>
        </p:txBody>
      </p:sp>
      <p:sp>
        <p:nvSpPr>
          <p:cNvPr id="40" name="מלבן 39">
            <a:extLst>
              <a:ext uri="{FF2B5EF4-FFF2-40B4-BE49-F238E27FC236}">
                <a16:creationId xmlns:a16="http://schemas.microsoft.com/office/drawing/2014/main" id="{B1AD6C2A-5B61-4F38-B1B0-D95EA961BB8A}"/>
              </a:ext>
            </a:extLst>
          </p:cNvPr>
          <p:cNvSpPr/>
          <p:nvPr/>
        </p:nvSpPr>
        <p:spPr>
          <a:xfrm>
            <a:off x="7443454" y="4976558"/>
            <a:ext cx="1618103" cy="11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Reg.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Intercept</a:t>
            </a:r>
          </a:p>
        </p:txBody>
      </p:sp>
      <p:grpSp>
        <p:nvGrpSpPr>
          <p:cNvPr id="41" name="Google Shape;9440;p69">
            <a:extLst>
              <a:ext uri="{FF2B5EF4-FFF2-40B4-BE49-F238E27FC236}">
                <a16:creationId xmlns:a16="http://schemas.microsoft.com/office/drawing/2014/main" id="{5D0111A0-4CAD-4487-B1C5-62AA30EE153A}"/>
              </a:ext>
            </a:extLst>
          </p:cNvPr>
          <p:cNvGrpSpPr/>
          <p:nvPr/>
        </p:nvGrpSpPr>
        <p:grpSpPr>
          <a:xfrm>
            <a:off x="3101396" y="4110880"/>
            <a:ext cx="3718783" cy="1166262"/>
            <a:chOff x="5194708" y="3484366"/>
            <a:chExt cx="3148148" cy="987304"/>
          </a:xfrm>
        </p:grpSpPr>
        <p:grpSp>
          <p:nvGrpSpPr>
            <p:cNvPr id="42" name="Google Shape;9441;p69">
              <a:extLst>
                <a:ext uri="{FF2B5EF4-FFF2-40B4-BE49-F238E27FC236}">
                  <a16:creationId xmlns:a16="http://schemas.microsoft.com/office/drawing/2014/main" id="{23689934-EED8-43E4-A5E9-5D339A75E6C7}"/>
                </a:ext>
              </a:extLst>
            </p:cNvPr>
            <p:cNvGrpSpPr/>
            <p:nvPr/>
          </p:nvGrpSpPr>
          <p:grpSpPr>
            <a:xfrm>
              <a:off x="7531521" y="3484366"/>
              <a:ext cx="811335" cy="987304"/>
              <a:chOff x="3379425" y="1617275"/>
              <a:chExt cx="1090650" cy="1327200"/>
            </a:xfrm>
          </p:grpSpPr>
          <p:sp>
            <p:nvSpPr>
              <p:cNvPr id="65" name="Google Shape;9442;p69">
                <a:extLst>
                  <a:ext uri="{FF2B5EF4-FFF2-40B4-BE49-F238E27FC236}">
                    <a16:creationId xmlns:a16="http://schemas.microsoft.com/office/drawing/2014/main" id="{2996BC07-CC26-482B-A2D4-C2FD1C94D5F7}"/>
                  </a:ext>
                </a:extLst>
              </p:cNvPr>
              <p:cNvSpPr/>
              <p:nvPr/>
            </p:nvSpPr>
            <p:spPr>
              <a:xfrm>
                <a:off x="3554475" y="1792400"/>
                <a:ext cx="7404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9615" extrusionOk="0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9443;p69">
                <a:extLst>
                  <a:ext uri="{FF2B5EF4-FFF2-40B4-BE49-F238E27FC236}">
                    <a16:creationId xmlns:a16="http://schemas.microsoft.com/office/drawing/2014/main" id="{33EF47C6-BAC3-4430-ACE6-8225A9C74EF4}"/>
                  </a:ext>
                </a:extLst>
              </p:cNvPr>
              <p:cNvSpPr/>
              <p:nvPr/>
            </p:nvSpPr>
            <p:spPr>
              <a:xfrm>
                <a:off x="3379425" y="1617275"/>
                <a:ext cx="10906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26" h="50958" extrusionOk="0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5" y="42750"/>
                    </a:cubicBezTo>
                    <a:lnTo>
                      <a:pt x="20935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9444;p69">
                <a:extLst>
                  <a:ext uri="{FF2B5EF4-FFF2-40B4-BE49-F238E27FC236}">
                    <a16:creationId xmlns:a16="http://schemas.microsoft.com/office/drawing/2014/main" id="{D7E1EDFD-06B3-4542-A45B-ED8D23596247}"/>
                  </a:ext>
                </a:extLst>
              </p:cNvPr>
              <p:cNvSpPr/>
              <p:nvPr/>
            </p:nvSpPr>
            <p:spPr>
              <a:xfrm>
                <a:off x="3775050" y="2771175"/>
                <a:ext cx="300875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5" h="6932" extrusionOk="0">
                    <a:moveTo>
                      <a:pt x="11087" y="1"/>
                    </a:moveTo>
                    <a:cubicBezTo>
                      <a:pt x="10861" y="1"/>
                      <a:pt x="10636" y="87"/>
                      <a:pt x="10465" y="260"/>
                    </a:cubicBezTo>
                    <a:lnTo>
                      <a:pt x="6866" y="3859"/>
                    </a:lnTo>
                    <a:lnTo>
                      <a:pt x="5979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6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3" y="1306"/>
                      <a:pt x="350" y="1636"/>
                    </a:cubicBezTo>
                    <a:lnTo>
                      <a:pt x="5389" y="6675"/>
                    </a:lnTo>
                    <a:cubicBezTo>
                      <a:pt x="5559" y="6846"/>
                      <a:pt x="5784" y="6931"/>
                      <a:pt x="6009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6" y="1250"/>
                      <a:pt x="12034" y="668"/>
                      <a:pt x="11712" y="260"/>
                    </a:cubicBezTo>
                    <a:cubicBezTo>
                      <a:pt x="11539" y="87"/>
                      <a:pt x="11313" y="1"/>
                      <a:pt x="11087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9445;p69">
              <a:extLst>
                <a:ext uri="{FF2B5EF4-FFF2-40B4-BE49-F238E27FC236}">
                  <a16:creationId xmlns:a16="http://schemas.microsoft.com/office/drawing/2014/main" id="{250D50C5-8526-4D8E-B642-8E1EF6B25587}"/>
                </a:ext>
              </a:extLst>
            </p:cNvPr>
            <p:cNvGrpSpPr/>
            <p:nvPr/>
          </p:nvGrpSpPr>
          <p:grpSpPr>
            <a:xfrm>
              <a:off x="6752546" y="3484366"/>
              <a:ext cx="811428" cy="987304"/>
              <a:chOff x="2332275" y="1617275"/>
              <a:chExt cx="1090775" cy="1327200"/>
            </a:xfrm>
          </p:grpSpPr>
          <p:sp>
            <p:nvSpPr>
              <p:cNvPr id="62" name="Google Shape;9446;p69">
                <a:extLst>
                  <a:ext uri="{FF2B5EF4-FFF2-40B4-BE49-F238E27FC236}">
                    <a16:creationId xmlns:a16="http://schemas.microsoft.com/office/drawing/2014/main" id="{F327A86F-2987-4333-A0B4-7B9A8616E568}"/>
                  </a:ext>
                </a:extLst>
              </p:cNvPr>
              <p:cNvSpPr/>
              <p:nvPr/>
            </p:nvSpPr>
            <p:spPr>
              <a:xfrm>
                <a:off x="2507425" y="1792400"/>
                <a:ext cx="7403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5" h="29615" extrusionOk="0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9447;p69">
                <a:extLst>
                  <a:ext uri="{FF2B5EF4-FFF2-40B4-BE49-F238E27FC236}">
                    <a16:creationId xmlns:a16="http://schemas.microsoft.com/office/drawing/2014/main" id="{191C06C8-1768-4E4A-A5E0-4C7B1A2F915C}"/>
                  </a:ext>
                </a:extLst>
              </p:cNvPr>
              <p:cNvSpPr/>
              <p:nvPr/>
            </p:nvSpPr>
            <p:spPr>
              <a:xfrm>
                <a:off x="2332275" y="1617275"/>
                <a:ext cx="1090775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31" h="50958" extrusionOk="0">
                    <a:moveTo>
                      <a:pt x="21816" y="0"/>
                    </a:moveTo>
                    <a:cubicBezTo>
                      <a:pt x="9786" y="0"/>
                      <a:pt x="1" y="9788"/>
                      <a:pt x="1" y="21814"/>
                    </a:cubicBezTo>
                    <a:cubicBezTo>
                      <a:pt x="12" y="22289"/>
                      <a:pt x="402" y="22672"/>
                      <a:pt x="880" y="22672"/>
                    </a:cubicBezTo>
                    <a:cubicBezTo>
                      <a:pt x="1355" y="22672"/>
                      <a:pt x="1745" y="22289"/>
                      <a:pt x="1756" y="21814"/>
                    </a:cubicBezTo>
                    <a:cubicBezTo>
                      <a:pt x="1756" y="10757"/>
                      <a:pt x="10754" y="1755"/>
                      <a:pt x="21812" y="1755"/>
                    </a:cubicBezTo>
                    <a:cubicBezTo>
                      <a:pt x="32869" y="1755"/>
                      <a:pt x="41871" y="10753"/>
                      <a:pt x="41871" y="21814"/>
                    </a:cubicBezTo>
                    <a:cubicBezTo>
                      <a:pt x="41871" y="32872"/>
                      <a:pt x="32873" y="41870"/>
                      <a:pt x="21816" y="41870"/>
                    </a:cubicBezTo>
                    <a:cubicBezTo>
                      <a:pt x="21329" y="41870"/>
                      <a:pt x="20936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7" y="43147"/>
                      <a:pt x="43630" y="33547"/>
                      <a:pt x="43627" y="21814"/>
                    </a:cubicBezTo>
                    <a:cubicBezTo>
                      <a:pt x="43627" y="9785"/>
                      <a:pt x="33842" y="0"/>
                      <a:pt x="2181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9448;p69">
                <a:extLst>
                  <a:ext uri="{FF2B5EF4-FFF2-40B4-BE49-F238E27FC236}">
                    <a16:creationId xmlns:a16="http://schemas.microsoft.com/office/drawing/2014/main" id="{26DDEC8B-75FD-4FDE-B1FB-1BD249A71FF1}"/>
                  </a:ext>
                </a:extLst>
              </p:cNvPr>
              <p:cNvSpPr/>
              <p:nvPr/>
            </p:nvSpPr>
            <p:spPr>
              <a:xfrm>
                <a:off x="2727925" y="2771175"/>
                <a:ext cx="3009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8" h="6932" extrusionOk="0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7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8" y="6675"/>
                    </a:lnTo>
                    <a:cubicBezTo>
                      <a:pt x="5561" y="6846"/>
                      <a:pt x="5785" y="6931"/>
                      <a:pt x="6010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9449;p69">
              <a:extLst>
                <a:ext uri="{FF2B5EF4-FFF2-40B4-BE49-F238E27FC236}">
                  <a16:creationId xmlns:a16="http://schemas.microsoft.com/office/drawing/2014/main" id="{E694A380-882C-4C0F-98EE-414F3F976876}"/>
                </a:ext>
              </a:extLst>
            </p:cNvPr>
            <p:cNvGrpSpPr/>
            <p:nvPr/>
          </p:nvGrpSpPr>
          <p:grpSpPr>
            <a:xfrm>
              <a:off x="5973664" y="3484366"/>
              <a:ext cx="811335" cy="987304"/>
              <a:chOff x="1285250" y="1617275"/>
              <a:chExt cx="1090650" cy="1327200"/>
            </a:xfrm>
          </p:grpSpPr>
          <p:sp>
            <p:nvSpPr>
              <p:cNvPr id="59" name="Google Shape;9450;p69">
                <a:extLst>
                  <a:ext uri="{FF2B5EF4-FFF2-40B4-BE49-F238E27FC236}">
                    <a16:creationId xmlns:a16="http://schemas.microsoft.com/office/drawing/2014/main" id="{C27CFEEF-8C64-4AB5-9C5D-F2B01FE9F465}"/>
                  </a:ext>
                </a:extLst>
              </p:cNvPr>
              <p:cNvSpPr/>
              <p:nvPr/>
            </p:nvSpPr>
            <p:spPr>
              <a:xfrm>
                <a:off x="1460300" y="1792400"/>
                <a:ext cx="7404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9615" extrusionOk="0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9451;p69">
                <a:extLst>
                  <a:ext uri="{FF2B5EF4-FFF2-40B4-BE49-F238E27FC236}">
                    <a16:creationId xmlns:a16="http://schemas.microsoft.com/office/drawing/2014/main" id="{EEF47543-53A9-4066-AFB1-A09D39921967}"/>
                  </a:ext>
                </a:extLst>
              </p:cNvPr>
              <p:cNvSpPr/>
              <p:nvPr/>
            </p:nvSpPr>
            <p:spPr>
              <a:xfrm>
                <a:off x="1285250" y="1617275"/>
                <a:ext cx="10906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26" h="50958" extrusionOk="0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9452;p69">
                <a:extLst>
                  <a:ext uri="{FF2B5EF4-FFF2-40B4-BE49-F238E27FC236}">
                    <a16:creationId xmlns:a16="http://schemas.microsoft.com/office/drawing/2014/main" id="{B2568A22-835E-4E4D-B34A-BB7B72669C69}"/>
                  </a:ext>
                </a:extLst>
              </p:cNvPr>
              <p:cNvSpPr/>
              <p:nvPr/>
            </p:nvSpPr>
            <p:spPr>
              <a:xfrm>
                <a:off x="1680900" y="2771175"/>
                <a:ext cx="3008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4" h="6932" extrusionOk="0">
                    <a:moveTo>
                      <a:pt x="11086" y="1"/>
                    </a:moveTo>
                    <a:cubicBezTo>
                      <a:pt x="10860" y="1"/>
                      <a:pt x="10635" y="87"/>
                      <a:pt x="10464" y="260"/>
                    </a:cubicBezTo>
                    <a:lnTo>
                      <a:pt x="6865" y="3859"/>
                    </a:lnTo>
                    <a:lnTo>
                      <a:pt x="5978" y="4742"/>
                    </a:lnTo>
                    <a:lnTo>
                      <a:pt x="5110" y="3874"/>
                    </a:lnTo>
                    <a:lnTo>
                      <a:pt x="1495" y="260"/>
                    </a:lnTo>
                    <a:cubicBezTo>
                      <a:pt x="1341" y="153"/>
                      <a:pt x="1165" y="102"/>
                      <a:pt x="989" y="102"/>
                    </a:cubicBezTo>
                    <a:cubicBezTo>
                      <a:pt x="730" y="102"/>
                      <a:pt x="474" y="214"/>
                      <a:pt x="297" y="427"/>
                    </a:cubicBezTo>
                    <a:cubicBezTo>
                      <a:pt x="0" y="783"/>
                      <a:pt x="22" y="1306"/>
                      <a:pt x="349" y="1636"/>
                    </a:cubicBezTo>
                    <a:lnTo>
                      <a:pt x="5388" y="6675"/>
                    </a:lnTo>
                    <a:cubicBezTo>
                      <a:pt x="5559" y="6846"/>
                      <a:pt x="5783" y="6931"/>
                      <a:pt x="6008" y="6931"/>
                    </a:cubicBezTo>
                    <a:cubicBezTo>
                      <a:pt x="6233" y="6931"/>
                      <a:pt x="6458" y="6846"/>
                      <a:pt x="6631" y="6675"/>
                    </a:cubicBezTo>
                    <a:lnTo>
                      <a:pt x="11666" y="1636"/>
                    </a:lnTo>
                    <a:cubicBezTo>
                      <a:pt x="12015" y="1250"/>
                      <a:pt x="12034" y="668"/>
                      <a:pt x="11711" y="260"/>
                    </a:cubicBezTo>
                    <a:cubicBezTo>
                      <a:pt x="11538" y="87"/>
                      <a:pt x="11312" y="1"/>
                      <a:pt x="1108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9453;p69">
              <a:extLst>
                <a:ext uri="{FF2B5EF4-FFF2-40B4-BE49-F238E27FC236}">
                  <a16:creationId xmlns:a16="http://schemas.microsoft.com/office/drawing/2014/main" id="{79F9F098-5A90-401C-B655-F6AC15F1F6C1}"/>
                </a:ext>
              </a:extLst>
            </p:cNvPr>
            <p:cNvGrpSpPr/>
            <p:nvPr/>
          </p:nvGrpSpPr>
          <p:grpSpPr>
            <a:xfrm>
              <a:off x="5194708" y="3484366"/>
              <a:ext cx="811409" cy="987304"/>
              <a:chOff x="238125" y="1617275"/>
              <a:chExt cx="1090750" cy="1327200"/>
            </a:xfrm>
          </p:grpSpPr>
          <p:sp>
            <p:nvSpPr>
              <p:cNvPr id="56" name="Google Shape;9454;p69">
                <a:extLst>
                  <a:ext uri="{FF2B5EF4-FFF2-40B4-BE49-F238E27FC236}">
                    <a16:creationId xmlns:a16="http://schemas.microsoft.com/office/drawing/2014/main" id="{2AF8FE85-8B0A-459B-A482-12DD26424F32}"/>
                  </a:ext>
                </a:extLst>
              </p:cNvPr>
              <p:cNvSpPr/>
              <p:nvPr/>
            </p:nvSpPr>
            <p:spPr>
              <a:xfrm>
                <a:off x="413250" y="1792400"/>
                <a:ext cx="7403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5" h="29615" extrusionOk="0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455;p69">
                <a:extLst>
                  <a:ext uri="{FF2B5EF4-FFF2-40B4-BE49-F238E27FC236}">
                    <a16:creationId xmlns:a16="http://schemas.microsoft.com/office/drawing/2014/main" id="{1AFC26BC-AF8B-4B58-ABFB-6E607DC79BB0}"/>
                  </a:ext>
                </a:extLst>
              </p:cNvPr>
              <p:cNvSpPr/>
              <p:nvPr/>
            </p:nvSpPr>
            <p:spPr>
              <a:xfrm>
                <a:off x="238125" y="1617275"/>
                <a:ext cx="10907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30" h="50958" extrusionOk="0">
                    <a:moveTo>
                      <a:pt x="21815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11" y="22289"/>
                      <a:pt x="401" y="22672"/>
                      <a:pt x="879" y="22672"/>
                    </a:cubicBezTo>
                    <a:cubicBezTo>
                      <a:pt x="1354" y="22672"/>
                      <a:pt x="1744" y="22289"/>
                      <a:pt x="1755" y="21814"/>
                    </a:cubicBezTo>
                    <a:cubicBezTo>
                      <a:pt x="1755" y="10757"/>
                      <a:pt x="10753" y="1755"/>
                      <a:pt x="21811" y="1755"/>
                    </a:cubicBezTo>
                    <a:cubicBezTo>
                      <a:pt x="32869" y="1755"/>
                      <a:pt x="41870" y="10753"/>
                      <a:pt x="41870" y="21814"/>
                    </a:cubicBezTo>
                    <a:cubicBezTo>
                      <a:pt x="41870" y="32872"/>
                      <a:pt x="32872" y="41870"/>
                      <a:pt x="21815" y="41870"/>
                    </a:cubicBezTo>
                    <a:cubicBezTo>
                      <a:pt x="21329" y="41870"/>
                      <a:pt x="20935" y="42263"/>
                      <a:pt x="20935" y="42750"/>
                    </a:cubicBezTo>
                    <a:lnTo>
                      <a:pt x="20935" y="50957"/>
                    </a:lnTo>
                    <a:lnTo>
                      <a:pt x="22694" y="50942"/>
                    </a:lnTo>
                    <a:lnTo>
                      <a:pt x="22694" y="43610"/>
                    </a:lnTo>
                    <a:cubicBezTo>
                      <a:pt x="34316" y="43147"/>
                      <a:pt x="43629" y="33547"/>
                      <a:pt x="43626" y="21814"/>
                    </a:cubicBezTo>
                    <a:cubicBezTo>
                      <a:pt x="43626" y="9785"/>
                      <a:pt x="33841" y="0"/>
                      <a:pt x="2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9456;p69">
                <a:extLst>
                  <a:ext uri="{FF2B5EF4-FFF2-40B4-BE49-F238E27FC236}">
                    <a16:creationId xmlns:a16="http://schemas.microsoft.com/office/drawing/2014/main" id="{5ACB9428-332A-4166-908E-5FFCCFDB21FB}"/>
                  </a:ext>
                </a:extLst>
              </p:cNvPr>
              <p:cNvSpPr/>
              <p:nvPr/>
            </p:nvSpPr>
            <p:spPr>
              <a:xfrm>
                <a:off x="633750" y="2771175"/>
                <a:ext cx="3009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8" h="6932" extrusionOk="0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9" y="6675"/>
                    </a:lnTo>
                    <a:cubicBezTo>
                      <a:pt x="5561" y="6846"/>
                      <a:pt x="5786" y="6931"/>
                      <a:pt x="6010" y="6931"/>
                    </a:cubicBezTo>
                    <a:cubicBezTo>
                      <a:pt x="6235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" name="Google Shape;9440;p69">
            <a:extLst>
              <a:ext uri="{FF2B5EF4-FFF2-40B4-BE49-F238E27FC236}">
                <a16:creationId xmlns:a16="http://schemas.microsoft.com/office/drawing/2014/main" id="{14795832-51A2-4966-AB28-256A5F6E8C9A}"/>
              </a:ext>
            </a:extLst>
          </p:cNvPr>
          <p:cNvGrpSpPr/>
          <p:nvPr/>
        </p:nvGrpSpPr>
        <p:grpSpPr>
          <a:xfrm>
            <a:off x="4947272" y="4110880"/>
            <a:ext cx="3718783" cy="1166262"/>
            <a:chOff x="5194708" y="3484366"/>
            <a:chExt cx="3148148" cy="987304"/>
          </a:xfrm>
        </p:grpSpPr>
        <p:grpSp>
          <p:nvGrpSpPr>
            <p:cNvPr id="69" name="Google Shape;9441;p69">
              <a:extLst>
                <a:ext uri="{FF2B5EF4-FFF2-40B4-BE49-F238E27FC236}">
                  <a16:creationId xmlns:a16="http://schemas.microsoft.com/office/drawing/2014/main" id="{73D453F5-2CB3-4143-8EB2-CCC97E10A3E3}"/>
                </a:ext>
              </a:extLst>
            </p:cNvPr>
            <p:cNvGrpSpPr/>
            <p:nvPr/>
          </p:nvGrpSpPr>
          <p:grpSpPr>
            <a:xfrm>
              <a:off x="7531521" y="3484366"/>
              <a:ext cx="811335" cy="987304"/>
              <a:chOff x="3379425" y="1617275"/>
              <a:chExt cx="1090650" cy="1327200"/>
            </a:xfrm>
          </p:grpSpPr>
          <p:sp>
            <p:nvSpPr>
              <p:cNvPr id="82" name="Google Shape;9442;p69">
                <a:extLst>
                  <a:ext uri="{FF2B5EF4-FFF2-40B4-BE49-F238E27FC236}">
                    <a16:creationId xmlns:a16="http://schemas.microsoft.com/office/drawing/2014/main" id="{627B6C64-18A4-421D-AA24-79B328059C1D}"/>
                  </a:ext>
                </a:extLst>
              </p:cNvPr>
              <p:cNvSpPr/>
              <p:nvPr/>
            </p:nvSpPr>
            <p:spPr>
              <a:xfrm>
                <a:off x="3554475" y="1792400"/>
                <a:ext cx="7404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9615" extrusionOk="0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9443;p69">
                <a:extLst>
                  <a:ext uri="{FF2B5EF4-FFF2-40B4-BE49-F238E27FC236}">
                    <a16:creationId xmlns:a16="http://schemas.microsoft.com/office/drawing/2014/main" id="{CA2BC18A-55CB-423B-983F-8206C4DCD193}"/>
                  </a:ext>
                </a:extLst>
              </p:cNvPr>
              <p:cNvSpPr/>
              <p:nvPr/>
            </p:nvSpPr>
            <p:spPr>
              <a:xfrm>
                <a:off x="3379425" y="1617275"/>
                <a:ext cx="10906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26" h="50958" extrusionOk="0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5" y="42750"/>
                    </a:cubicBezTo>
                    <a:lnTo>
                      <a:pt x="20935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9444;p69">
                <a:extLst>
                  <a:ext uri="{FF2B5EF4-FFF2-40B4-BE49-F238E27FC236}">
                    <a16:creationId xmlns:a16="http://schemas.microsoft.com/office/drawing/2014/main" id="{CB70F4CE-6E12-4502-BE79-62D162F270F7}"/>
                  </a:ext>
                </a:extLst>
              </p:cNvPr>
              <p:cNvSpPr/>
              <p:nvPr/>
            </p:nvSpPr>
            <p:spPr>
              <a:xfrm>
                <a:off x="3775050" y="2771175"/>
                <a:ext cx="300875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5" h="6932" extrusionOk="0">
                    <a:moveTo>
                      <a:pt x="11087" y="1"/>
                    </a:moveTo>
                    <a:cubicBezTo>
                      <a:pt x="10861" y="1"/>
                      <a:pt x="10636" y="87"/>
                      <a:pt x="10465" y="260"/>
                    </a:cubicBezTo>
                    <a:lnTo>
                      <a:pt x="6866" y="3859"/>
                    </a:lnTo>
                    <a:lnTo>
                      <a:pt x="5979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6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3" y="1306"/>
                      <a:pt x="350" y="1636"/>
                    </a:cubicBezTo>
                    <a:lnTo>
                      <a:pt x="5389" y="6675"/>
                    </a:lnTo>
                    <a:cubicBezTo>
                      <a:pt x="5559" y="6846"/>
                      <a:pt x="5784" y="6931"/>
                      <a:pt x="6009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6" y="1250"/>
                      <a:pt x="12034" y="668"/>
                      <a:pt x="11712" y="260"/>
                    </a:cubicBezTo>
                    <a:cubicBezTo>
                      <a:pt x="11539" y="87"/>
                      <a:pt x="11313" y="1"/>
                      <a:pt x="11087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9445;p69">
              <a:extLst>
                <a:ext uri="{FF2B5EF4-FFF2-40B4-BE49-F238E27FC236}">
                  <a16:creationId xmlns:a16="http://schemas.microsoft.com/office/drawing/2014/main" id="{3B9678D2-5D42-432E-B9AC-A1BF63ACB60B}"/>
                </a:ext>
              </a:extLst>
            </p:cNvPr>
            <p:cNvGrpSpPr/>
            <p:nvPr/>
          </p:nvGrpSpPr>
          <p:grpSpPr>
            <a:xfrm>
              <a:off x="6752546" y="3484366"/>
              <a:ext cx="811428" cy="987304"/>
              <a:chOff x="2332275" y="1617275"/>
              <a:chExt cx="1090775" cy="1327200"/>
            </a:xfrm>
          </p:grpSpPr>
          <p:sp>
            <p:nvSpPr>
              <p:cNvPr id="79" name="Google Shape;9446;p69">
                <a:extLst>
                  <a:ext uri="{FF2B5EF4-FFF2-40B4-BE49-F238E27FC236}">
                    <a16:creationId xmlns:a16="http://schemas.microsoft.com/office/drawing/2014/main" id="{DD8CBB89-B954-48AC-BD66-C9AF1198AE86}"/>
                  </a:ext>
                </a:extLst>
              </p:cNvPr>
              <p:cNvSpPr/>
              <p:nvPr/>
            </p:nvSpPr>
            <p:spPr>
              <a:xfrm>
                <a:off x="2507425" y="1792400"/>
                <a:ext cx="7403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5" h="29615" extrusionOk="0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9447;p69">
                <a:extLst>
                  <a:ext uri="{FF2B5EF4-FFF2-40B4-BE49-F238E27FC236}">
                    <a16:creationId xmlns:a16="http://schemas.microsoft.com/office/drawing/2014/main" id="{F50A0106-E092-41F7-8BE6-5BA1BE0ECD4B}"/>
                  </a:ext>
                </a:extLst>
              </p:cNvPr>
              <p:cNvSpPr/>
              <p:nvPr/>
            </p:nvSpPr>
            <p:spPr>
              <a:xfrm>
                <a:off x="2332275" y="1617275"/>
                <a:ext cx="1090775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31" h="50958" extrusionOk="0">
                    <a:moveTo>
                      <a:pt x="21816" y="0"/>
                    </a:moveTo>
                    <a:cubicBezTo>
                      <a:pt x="9786" y="0"/>
                      <a:pt x="1" y="9788"/>
                      <a:pt x="1" y="21814"/>
                    </a:cubicBezTo>
                    <a:cubicBezTo>
                      <a:pt x="12" y="22289"/>
                      <a:pt x="402" y="22672"/>
                      <a:pt x="880" y="22672"/>
                    </a:cubicBezTo>
                    <a:cubicBezTo>
                      <a:pt x="1355" y="22672"/>
                      <a:pt x="1745" y="22289"/>
                      <a:pt x="1756" y="21814"/>
                    </a:cubicBezTo>
                    <a:cubicBezTo>
                      <a:pt x="1756" y="10757"/>
                      <a:pt x="10754" y="1755"/>
                      <a:pt x="21812" y="1755"/>
                    </a:cubicBezTo>
                    <a:cubicBezTo>
                      <a:pt x="32869" y="1755"/>
                      <a:pt x="41871" y="10753"/>
                      <a:pt x="41871" y="21814"/>
                    </a:cubicBezTo>
                    <a:cubicBezTo>
                      <a:pt x="41871" y="32872"/>
                      <a:pt x="32873" y="41870"/>
                      <a:pt x="21816" y="41870"/>
                    </a:cubicBezTo>
                    <a:cubicBezTo>
                      <a:pt x="21329" y="41870"/>
                      <a:pt x="20936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7" y="43147"/>
                      <a:pt x="43630" y="33547"/>
                      <a:pt x="43627" y="21814"/>
                    </a:cubicBezTo>
                    <a:cubicBezTo>
                      <a:pt x="43627" y="9785"/>
                      <a:pt x="33842" y="0"/>
                      <a:pt x="2181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9448;p69">
                <a:extLst>
                  <a:ext uri="{FF2B5EF4-FFF2-40B4-BE49-F238E27FC236}">
                    <a16:creationId xmlns:a16="http://schemas.microsoft.com/office/drawing/2014/main" id="{B923392F-E906-4519-A493-079F2EC3C050}"/>
                  </a:ext>
                </a:extLst>
              </p:cNvPr>
              <p:cNvSpPr/>
              <p:nvPr/>
            </p:nvSpPr>
            <p:spPr>
              <a:xfrm>
                <a:off x="2727925" y="2771175"/>
                <a:ext cx="3009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8" h="6932" extrusionOk="0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7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8" y="6675"/>
                    </a:lnTo>
                    <a:cubicBezTo>
                      <a:pt x="5561" y="6846"/>
                      <a:pt x="5785" y="6931"/>
                      <a:pt x="6010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9449;p69">
              <a:extLst>
                <a:ext uri="{FF2B5EF4-FFF2-40B4-BE49-F238E27FC236}">
                  <a16:creationId xmlns:a16="http://schemas.microsoft.com/office/drawing/2014/main" id="{A1C58A90-FB0D-47FA-83F0-41CC3CF4966E}"/>
                </a:ext>
              </a:extLst>
            </p:cNvPr>
            <p:cNvGrpSpPr/>
            <p:nvPr/>
          </p:nvGrpSpPr>
          <p:grpSpPr>
            <a:xfrm>
              <a:off x="5973664" y="3484366"/>
              <a:ext cx="811335" cy="987304"/>
              <a:chOff x="1285250" y="1617275"/>
              <a:chExt cx="1090650" cy="1327200"/>
            </a:xfrm>
          </p:grpSpPr>
          <p:sp>
            <p:nvSpPr>
              <p:cNvPr id="76" name="Google Shape;9450;p69">
                <a:extLst>
                  <a:ext uri="{FF2B5EF4-FFF2-40B4-BE49-F238E27FC236}">
                    <a16:creationId xmlns:a16="http://schemas.microsoft.com/office/drawing/2014/main" id="{74F4578E-44BF-437D-A4D0-B2321945026F}"/>
                  </a:ext>
                </a:extLst>
              </p:cNvPr>
              <p:cNvSpPr/>
              <p:nvPr/>
            </p:nvSpPr>
            <p:spPr>
              <a:xfrm>
                <a:off x="1460300" y="1792400"/>
                <a:ext cx="7404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9615" extrusionOk="0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9451;p69">
                <a:extLst>
                  <a:ext uri="{FF2B5EF4-FFF2-40B4-BE49-F238E27FC236}">
                    <a16:creationId xmlns:a16="http://schemas.microsoft.com/office/drawing/2014/main" id="{2005C1BA-AF1B-4C18-BDFB-237F944DADB8}"/>
                  </a:ext>
                </a:extLst>
              </p:cNvPr>
              <p:cNvSpPr/>
              <p:nvPr/>
            </p:nvSpPr>
            <p:spPr>
              <a:xfrm>
                <a:off x="1285250" y="1617275"/>
                <a:ext cx="10906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26" h="50958" extrusionOk="0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9452;p69">
                <a:extLst>
                  <a:ext uri="{FF2B5EF4-FFF2-40B4-BE49-F238E27FC236}">
                    <a16:creationId xmlns:a16="http://schemas.microsoft.com/office/drawing/2014/main" id="{16B60C53-68F7-4206-9825-7A60409FED9E}"/>
                  </a:ext>
                </a:extLst>
              </p:cNvPr>
              <p:cNvSpPr/>
              <p:nvPr/>
            </p:nvSpPr>
            <p:spPr>
              <a:xfrm>
                <a:off x="1680900" y="2771175"/>
                <a:ext cx="3008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4" h="6932" extrusionOk="0">
                    <a:moveTo>
                      <a:pt x="11086" y="1"/>
                    </a:moveTo>
                    <a:cubicBezTo>
                      <a:pt x="10860" y="1"/>
                      <a:pt x="10635" y="87"/>
                      <a:pt x="10464" y="260"/>
                    </a:cubicBezTo>
                    <a:lnTo>
                      <a:pt x="6865" y="3859"/>
                    </a:lnTo>
                    <a:lnTo>
                      <a:pt x="5978" y="4742"/>
                    </a:lnTo>
                    <a:lnTo>
                      <a:pt x="5110" y="3874"/>
                    </a:lnTo>
                    <a:lnTo>
                      <a:pt x="1495" y="260"/>
                    </a:lnTo>
                    <a:cubicBezTo>
                      <a:pt x="1341" y="153"/>
                      <a:pt x="1165" y="102"/>
                      <a:pt x="989" y="102"/>
                    </a:cubicBezTo>
                    <a:cubicBezTo>
                      <a:pt x="730" y="102"/>
                      <a:pt x="474" y="214"/>
                      <a:pt x="297" y="427"/>
                    </a:cubicBezTo>
                    <a:cubicBezTo>
                      <a:pt x="0" y="783"/>
                      <a:pt x="22" y="1306"/>
                      <a:pt x="349" y="1636"/>
                    </a:cubicBezTo>
                    <a:lnTo>
                      <a:pt x="5388" y="6675"/>
                    </a:lnTo>
                    <a:cubicBezTo>
                      <a:pt x="5559" y="6846"/>
                      <a:pt x="5783" y="6931"/>
                      <a:pt x="6008" y="6931"/>
                    </a:cubicBezTo>
                    <a:cubicBezTo>
                      <a:pt x="6233" y="6931"/>
                      <a:pt x="6458" y="6846"/>
                      <a:pt x="6631" y="6675"/>
                    </a:cubicBezTo>
                    <a:lnTo>
                      <a:pt x="11666" y="1636"/>
                    </a:lnTo>
                    <a:cubicBezTo>
                      <a:pt x="12015" y="1250"/>
                      <a:pt x="12034" y="668"/>
                      <a:pt x="11711" y="260"/>
                    </a:cubicBezTo>
                    <a:cubicBezTo>
                      <a:pt x="11538" y="87"/>
                      <a:pt x="11312" y="1"/>
                      <a:pt x="1108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" name="Google Shape;9453;p69">
              <a:extLst>
                <a:ext uri="{FF2B5EF4-FFF2-40B4-BE49-F238E27FC236}">
                  <a16:creationId xmlns:a16="http://schemas.microsoft.com/office/drawing/2014/main" id="{021319BC-B0CE-4AD0-8D94-FB99EEF54E14}"/>
                </a:ext>
              </a:extLst>
            </p:cNvPr>
            <p:cNvGrpSpPr/>
            <p:nvPr/>
          </p:nvGrpSpPr>
          <p:grpSpPr>
            <a:xfrm>
              <a:off x="5194708" y="3484366"/>
              <a:ext cx="811409" cy="987304"/>
              <a:chOff x="238125" y="1617275"/>
              <a:chExt cx="1090750" cy="1327200"/>
            </a:xfrm>
          </p:grpSpPr>
          <p:sp>
            <p:nvSpPr>
              <p:cNvPr id="73" name="Google Shape;9454;p69">
                <a:extLst>
                  <a:ext uri="{FF2B5EF4-FFF2-40B4-BE49-F238E27FC236}">
                    <a16:creationId xmlns:a16="http://schemas.microsoft.com/office/drawing/2014/main" id="{6C8CBD06-4B4D-4D3C-950D-F91CCF9B3401}"/>
                  </a:ext>
                </a:extLst>
              </p:cNvPr>
              <p:cNvSpPr/>
              <p:nvPr/>
            </p:nvSpPr>
            <p:spPr>
              <a:xfrm>
                <a:off x="413250" y="1792400"/>
                <a:ext cx="7403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5" h="29615" extrusionOk="0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9455;p69">
                <a:extLst>
                  <a:ext uri="{FF2B5EF4-FFF2-40B4-BE49-F238E27FC236}">
                    <a16:creationId xmlns:a16="http://schemas.microsoft.com/office/drawing/2014/main" id="{0EC48FF6-2116-4322-A17E-442FC2F248CC}"/>
                  </a:ext>
                </a:extLst>
              </p:cNvPr>
              <p:cNvSpPr/>
              <p:nvPr/>
            </p:nvSpPr>
            <p:spPr>
              <a:xfrm>
                <a:off x="238125" y="1617275"/>
                <a:ext cx="10907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30" h="50958" extrusionOk="0">
                    <a:moveTo>
                      <a:pt x="21815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11" y="22289"/>
                      <a:pt x="401" y="22672"/>
                      <a:pt x="879" y="22672"/>
                    </a:cubicBezTo>
                    <a:cubicBezTo>
                      <a:pt x="1354" y="22672"/>
                      <a:pt x="1744" y="22289"/>
                      <a:pt x="1755" y="21814"/>
                    </a:cubicBezTo>
                    <a:cubicBezTo>
                      <a:pt x="1755" y="10757"/>
                      <a:pt x="10753" y="1755"/>
                      <a:pt x="21811" y="1755"/>
                    </a:cubicBezTo>
                    <a:cubicBezTo>
                      <a:pt x="32869" y="1755"/>
                      <a:pt x="41870" y="10753"/>
                      <a:pt x="41870" y="21814"/>
                    </a:cubicBezTo>
                    <a:cubicBezTo>
                      <a:pt x="41870" y="32872"/>
                      <a:pt x="32872" y="41870"/>
                      <a:pt x="21815" y="41870"/>
                    </a:cubicBezTo>
                    <a:cubicBezTo>
                      <a:pt x="21329" y="41870"/>
                      <a:pt x="20935" y="42263"/>
                      <a:pt x="20935" y="42750"/>
                    </a:cubicBezTo>
                    <a:lnTo>
                      <a:pt x="20935" y="50957"/>
                    </a:lnTo>
                    <a:lnTo>
                      <a:pt x="22694" y="50942"/>
                    </a:lnTo>
                    <a:lnTo>
                      <a:pt x="22694" y="43610"/>
                    </a:lnTo>
                    <a:cubicBezTo>
                      <a:pt x="34316" y="43147"/>
                      <a:pt x="43629" y="33547"/>
                      <a:pt x="43626" y="21814"/>
                    </a:cubicBezTo>
                    <a:cubicBezTo>
                      <a:pt x="43626" y="9785"/>
                      <a:pt x="33841" y="0"/>
                      <a:pt x="2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9456;p69">
                <a:extLst>
                  <a:ext uri="{FF2B5EF4-FFF2-40B4-BE49-F238E27FC236}">
                    <a16:creationId xmlns:a16="http://schemas.microsoft.com/office/drawing/2014/main" id="{B654282F-D795-4479-8FC8-BAD1767CE3EE}"/>
                  </a:ext>
                </a:extLst>
              </p:cNvPr>
              <p:cNvSpPr/>
              <p:nvPr/>
            </p:nvSpPr>
            <p:spPr>
              <a:xfrm>
                <a:off x="633750" y="2771175"/>
                <a:ext cx="3009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8" h="6932" extrusionOk="0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9" y="6675"/>
                    </a:lnTo>
                    <a:cubicBezTo>
                      <a:pt x="5561" y="6846"/>
                      <a:pt x="5786" y="6931"/>
                      <a:pt x="6010" y="6931"/>
                    </a:cubicBezTo>
                    <a:cubicBezTo>
                      <a:pt x="6235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5" name="Title 1">
            <a:extLst>
              <a:ext uri="{FF2B5EF4-FFF2-40B4-BE49-F238E27FC236}">
                <a16:creationId xmlns:a16="http://schemas.microsoft.com/office/drawing/2014/main" id="{46729817-6096-4313-9D64-F4247AC6B08D}"/>
              </a:ext>
            </a:extLst>
          </p:cNvPr>
          <p:cNvSpPr txBox="1">
            <a:spLocks/>
          </p:cNvSpPr>
          <p:nvPr/>
        </p:nvSpPr>
        <p:spPr>
          <a:xfrm>
            <a:off x="834646" y="1606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Data Preparation</a:t>
            </a:r>
            <a:endParaRPr lang="en-IL" u="sng" dirty="0"/>
          </a:p>
        </p:txBody>
      </p:sp>
      <p:grpSp>
        <p:nvGrpSpPr>
          <p:cNvPr id="6" name="Group 33">
            <a:extLst>
              <a:ext uri="{FF2B5EF4-FFF2-40B4-BE49-F238E27FC236}">
                <a16:creationId xmlns:a16="http://schemas.microsoft.com/office/drawing/2014/main" id="{B724B965-F526-9DFB-3D0B-F1C9A1B21437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7" name="Group 34">
              <a:extLst>
                <a:ext uri="{FF2B5EF4-FFF2-40B4-BE49-F238E27FC236}">
                  <a16:creationId xmlns:a16="http://schemas.microsoft.com/office/drawing/2014/main" id="{5A18EADC-FC05-1A31-565D-501AC71FA02E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11" name="Arrow: Chevron 10">
                <a:extLst>
                  <a:ext uri="{FF2B5EF4-FFF2-40B4-BE49-F238E27FC236}">
                    <a16:creationId xmlns:a16="http://schemas.microsoft.com/office/drawing/2014/main" id="{B231FC85-05AD-6698-BB02-EF5ABA53BA0F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Arrow: Chevron 11">
                <a:extLst>
                  <a:ext uri="{FF2B5EF4-FFF2-40B4-BE49-F238E27FC236}">
                    <a16:creationId xmlns:a16="http://schemas.microsoft.com/office/drawing/2014/main" id="{2173A33A-3225-406E-19AA-F2E34A9A7753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Arrow: Chevron 13">
                <a:extLst>
                  <a:ext uri="{FF2B5EF4-FFF2-40B4-BE49-F238E27FC236}">
                    <a16:creationId xmlns:a16="http://schemas.microsoft.com/office/drawing/2014/main" id="{5883A121-7175-8283-8A7A-F8A21025213D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Arrow: Chevron 15">
                <a:extLst>
                  <a:ext uri="{FF2B5EF4-FFF2-40B4-BE49-F238E27FC236}">
                    <a16:creationId xmlns:a16="http://schemas.microsoft.com/office/drawing/2014/main" id="{C4CF61FF-FB43-FBD3-6326-AD6C3A421680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Arrow: Chevron 16">
                <a:extLst>
                  <a:ext uri="{FF2B5EF4-FFF2-40B4-BE49-F238E27FC236}">
                    <a16:creationId xmlns:a16="http://schemas.microsoft.com/office/drawing/2014/main" id="{13DB0574-F1F3-C9C0-82E7-F4EA56B4CF3B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Arrow: Chevron 18">
                <a:extLst>
                  <a:ext uri="{FF2B5EF4-FFF2-40B4-BE49-F238E27FC236}">
                    <a16:creationId xmlns:a16="http://schemas.microsoft.com/office/drawing/2014/main" id="{B21AE0AC-A44F-F83C-EEAA-3ADFD4D9CA81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9" name="Arrow: Chevron 11">
              <a:extLst>
                <a:ext uri="{FF2B5EF4-FFF2-40B4-BE49-F238E27FC236}">
                  <a16:creationId xmlns:a16="http://schemas.microsoft.com/office/drawing/2014/main" id="{8432FA5F-FE1E-1556-3ED3-6B8A708ECE6A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  <a:endParaRPr lang="en-IL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2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4" grpId="0"/>
      <p:bldP spid="31" grpId="0" animBg="1"/>
      <p:bldP spid="5" grpId="0"/>
      <p:bldP spid="35" grpId="0"/>
      <p:bldP spid="36" grpId="0"/>
      <p:bldP spid="37" grpId="0"/>
      <p:bldP spid="39" grpId="0"/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תמונה 19">
            <a:extLst>
              <a:ext uri="{FF2B5EF4-FFF2-40B4-BE49-F238E27FC236}">
                <a16:creationId xmlns:a16="http://schemas.microsoft.com/office/drawing/2014/main" id="{5FC7291C-CEC5-15FD-6DF3-4099EB335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5" name="Slide Number Placeholder 16">
            <a:extLst>
              <a:ext uri="{FF2B5EF4-FFF2-40B4-BE49-F238E27FC236}">
                <a16:creationId xmlns:a16="http://schemas.microsoft.com/office/drawing/2014/main" id="{1E3A3922-C7B7-CF4F-8FA6-E58F342D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27</a:t>
            </a:fld>
            <a:endParaRPr lang="he-IL" sz="1600" dirty="0"/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46729817-6096-4313-9D64-F4247AC6B08D}"/>
              </a:ext>
            </a:extLst>
          </p:cNvPr>
          <p:cNvSpPr txBox="1">
            <a:spLocks/>
          </p:cNvSpPr>
          <p:nvPr/>
        </p:nvSpPr>
        <p:spPr>
          <a:xfrm>
            <a:off x="834646" y="1606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Data Preparation</a:t>
            </a:r>
            <a:endParaRPr lang="en-IL" u="sng" dirty="0"/>
          </a:p>
        </p:txBody>
      </p:sp>
      <p:cxnSp>
        <p:nvCxnSpPr>
          <p:cNvPr id="2" name="מחבר חץ ישר 1">
            <a:extLst>
              <a:ext uri="{FF2B5EF4-FFF2-40B4-BE49-F238E27FC236}">
                <a16:creationId xmlns:a16="http://schemas.microsoft.com/office/drawing/2014/main" id="{98E27645-F6D5-F35A-D732-B0C51027CC74}"/>
              </a:ext>
            </a:extLst>
          </p:cNvPr>
          <p:cNvCxnSpPr>
            <a:cxnSpLocks/>
          </p:cNvCxnSpPr>
          <p:nvPr/>
        </p:nvCxnSpPr>
        <p:spPr>
          <a:xfrm flipV="1">
            <a:off x="3946429" y="1816161"/>
            <a:ext cx="21118" cy="32694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80A6E9CD-4CD8-325A-F260-482F93D09BB5}"/>
              </a:ext>
            </a:extLst>
          </p:cNvPr>
          <p:cNvCxnSpPr>
            <a:cxnSpLocks/>
          </p:cNvCxnSpPr>
          <p:nvPr/>
        </p:nvCxnSpPr>
        <p:spPr>
          <a:xfrm>
            <a:off x="3946429" y="5062180"/>
            <a:ext cx="3854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B2905F82-9871-B49F-414A-47FD6045D71E}"/>
                  </a:ext>
                </a:extLst>
              </p:cNvPr>
              <p:cNvSpPr txBox="1"/>
              <p:nvPr/>
            </p:nvSpPr>
            <p:spPr>
              <a:xfrm>
                <a:off x="3703423" y="1340855"/>
                <a:ext cx="528247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𝑣𝑎𝑙𝑢𝑒</m:t>
                      </m:r>
                    </m:oMath>
                  </m:oMathPara>
                </a14:m>
                <a:endParaRPr lang="he-IL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B2905F82-9871-B49F-414A-47FD6045D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423" y="1340855"/>
                <a:ext cx="528247" cy="400110"/>
              </a:xfrm>
              <a:prstGeom prst="rect">
                <a:avLst/>
              </a:prstGeom>
              <a:blipFill>
                <a:blip r:embed="rId4"/>
                <a:stretch>
                  <a:fillRect r="-558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34D6E55B-74CB-BC80-72A0-037CE5A6B93F}"/>
                  </a:ext>
                </a:extLst>
              </p:cNvPr>
              <p:cNvSpPr txBox="1"/>
              <p:nvPr/>
            </p:nvSpPr>
            <p:spPr>
              <a:xfrm>
                <a:off x="7800561" y="4840173"/>
                <a:ext cx="383638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𝑡𝑖𝑚𝑒</m:t>
                      </m:r>
                    </m:oMath>
                  </m:oMathPara>
                </a14:m>
                <a:endParaRPr lang="he-IL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34D6E55B-74CB-BC80-72A0-037CE5A6B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561" y="4840173"/>
                <a:ext cx="383638" cy="400110"/>
              </a:xfrm>
              <a:prstGeom prst="rect">
                <a:avLst/>
              </a:prstGeom>
              <a:blipFill>
                <a:blip r:embed="rId5"/>
                <a:stretch>
                  <a:fillRect r="-8254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אליפסה 10">
            <a:extLst>
              <a:ext uri="{FF2B5EF4-FFF2-40B4-BE49-F238E27FC236}">
                <a16:creationId xmlns:a16="http://schemas.microsoft.com/office/drawing/2014/main" id="{88018F7D-78D7-92A5-1F37-143C71DD9FC8}"/>
              </a:ext>
            </a:extLst>
          </p:cNvPr>
          <p:cNvSpPr/>
          <p:nvPr/>
        </p:nvSpPr>
        <p:spPr>
          <a:xfrm rot="1989386">
            <a:off x="5214053" y="3461666"/>
            <a:ext cx="125616" cy="134313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93077147-B0F6-5E22-BCB2-2F174074B144}"/>
              </a:ext>
            </a:extLst>
          </p:cNvPr>
          <p:cNvSpPr/>
          <p:nvPr/>
        </p:nvSpPr>
        <p:spPr>
          <a:xfrm rot="1989386">
            <a:off x="4256170" y="3672528"/>
            <a:ext cx="125616" cy="134313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1D680079-06D8-C5D7-BED2-C665016DE58B}"/>
              </a:ext>
            </a:extLst>
          </p:cNvPr>
          <p:cNvSpPr/>
          <p:nvPr/>
        </p:nvSpPr>
        <p:spPr>
          <a:xfrm rot="1989386">
            <a:off x="4894330" y="3961937"/>
            <a:ext cx="125616" cy="134313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89A87892-DEA9-E09A-FD78-4638EFBC6140}"/>
              </a:ext>
            </a:extLst>
          </p:cNvPr>
          <p:cNvSpPr/>
          <p:nvPr/>
        </p:nvSpPr>
        <p:spPr>
          <a:xfrm rot="1989386">
            <a:off x="5987932" y="3551933"/>
            <a:ext cx="125616" cy="134313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1FB8114D-9855-3DC9-4A4A-F002AF8660C2}"/>
              </a:ext>
            </a:extLst>
          </p:cNvPr>
          <p:cNvSpPr/>
          <p:nvPr/>
        </p:nvSpPr>
        <p:spPr>
          <a:xfrm rot="1989386">
            <a:off x="6445598" y="2782967"/>
            <a:ext cx="125616" cy="134313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67A38984-5CF7-91D2-A0FA-C670E8BD1125}"/>
              </a:ext>
            </a:extLst>
          </p:cNvPr>
          <p:cNvSpPr/>
          <p:nvPr/>
        </p:nvSpPr>
        <p:spPr>
          <a:xfrm rot="1989386">
            <a:off x="6956772" y="3102456"/>
            <a:ext cx="125616" cy="134313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54DACD2A-6AAC-EACD-7FB8-F518319D045A}"/>
              </a:ext>
            </a:extLst>
          </p:cNvPr>
          <p:cNvCxnSpPr>
            <a:cxnSpLocks/>
          </p:cNvCxnSpPr>
          <p:nvPr/>
        </p:nvCxnSpPr>
        <p:spPr>
          <a:xfrm flipV="1">
            <a:off x="3966998" y="2378966"/>
            <a:ext cx="3747595" cy="1818476"/>
          </a:xfrm>
          <a:prstGeom prst="line">
            <a:avLst/>
          </a:prstGeom>
          <a:ln w="28575">
            <a:solidFill>
              <a:srgbClr val="843C0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994E3E05-2A2A-C16C-91AE-705CC80E9269}"/>
              </a:ext>
            </a:extLst>
          </p:cNvPr>
          <p:cNvSpPr/>
          <p:nvPr/>
        </p:nvSpPr>
        <p:spPr>
          <a:xfrm rot="1989386">
            <a:off x="7161143" y="2306933"/>
            <a:ext cx="125616" cy="134313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EDF6BB12-6844-9BC3-AC17-3BB09244A67B}"/>
              </a:ext>
            </a:extLst>
          </p:cNvPr>
          <p:cNvSpPr txBox="1"/>
          <p:nvPr/>
        </p:nvSpPr>
        <p:spPr>
          <a:xfrm>
            <a:off x="4871916" y="1138416"/>
            <a:ext cx="23824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endParaRPr lang="he-IL" u="sng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אליפסה 19">
            <a:extLst>
              <a:ext uri="{FF2B5EF4-FFF2-40B4-BE49-F238E27FC236}">
                <a16:creationId xmlns:a16="http://schemas.microsoft.com/office/drawing/2014/main" id="{7FB8ACC5-5EEF-17D1-7F41-BCD3362FB8E2}"/>
              </a:ext>
            </a:extLst>
          </p:cNvPr>
          <p:cNvSpPr/>
          <p:nvPr/>
        </p:nvSpPr>
        <p:spPr>
          <a:xfrm rot="1989386">
            <a:off x="5917630" y="2743697"/>
            <a:ext cx="125616" cy="134313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F5B209BE-A1AB-2BF4-DFBF-FC1EB8C46642}"/>
              </a:ext>
            </a:extLst>
          </p:cNvPr>
          <p:cNvSpPr/>
          <p:nvPr/>
        </p:nvSpPr>
        <p:spPr>
          <a:xfrm>
            <a:off x="1006558" y="1081053"/>
            <a:ext cx="1618103" cy="487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Average</a:t>
            </a: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79BA5F80-67F0-A6FC-22BD-279AB6A5FBF9}"/>
              </a:ext>
            </a:extLst>
          </p:cNvPr>
          <p:cNvSpPr/>
          <p:nvPr/>
        </p:nvSpPr>
        <p:spPr>
          <a:xfrm>
            <a:off x="640305" y="1824790"/>
            <a:ext cx="2460801" cy="487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Std.</a:t>
            </a: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00EEF27A-FE79-C122-BF65-28C9CDE2BCFF}"/>
              </a:ext>
            </a:extLst>
          </p:cNvPr>
          <p:cNvSpPr/>
          <p:nvPr/>
        </p:nvSpPr>
        <p:spPr>
          <a:xfrm>
            <a:off x="1010142" y="2601195"/>
            <a:ext cx="1618103" cy="487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Max</a:t>
            </a: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DDB30977-30E6-7997-4003-FC6C288089E6}"/>
              </a:ext>
            </a:extLst>
          </p:cNvPr>
          <p:cNvSpPr/>
          <p:nvPr/>
        </p:nvSpPr>
        <p:spPr>
          <a:xfrm>
            <a:off x="989875" y="3366369"/>
            <a:ext cx="1618103" cy="487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546ADE4D-749F-6893-5961-82CC482DBE11}"/>
              </a:ext>
            </a:extLst>
          </p:cNvPr>
          <p:cNvSpPr/>
          <p:nvPr/>
        </p:nvSpPr>
        <p:spPr>
          <a:xfrm>
            <a:off x="1032227" y="4101315"/>
            <a:ext cx="1618103" cy="487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843C0C"/>
                </a:solidFill>
              </a:rPr>
              <a:t>Slope</a:t>
            </a:r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CFE48628-719B-87E0-5D53-3954755C06FE}"/>
              </a:ext>
            </a:extLst>
          </p:cNvPr>
          <p:cNvSpPr/>
          <p:nvPr/>
        </p:nvSpPr>
        <p:spPr>
          <a:xfrm>
            <a:off x="1008896" y="4944101"/>
            <a:ext cx="1618103" cy="487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Intercept</a:t>
            </a:r>
          </a:p>
        </p:txBody>
      </p: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B90DF72E-4EC4-1F04-1581-93361E9CF32C}"/>
              </a:ext>
            </a:extLst>
          </p:cNvPr>
          <p:cNvCxnSpPr>
            <a:cxnSpLocks/>
          </p:cNvCxnSpPr>
          <p:nvPr/>
        </p:nvCxnSpPr>
        <p:spPr>
          <a:xfrm flipV="1">
            <a:off x="3966998" y="3333187"/>
            <a:ext cx="3747595" cy="51412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חץ ישר 49">
            <a:extLst>
              <a:ext uri="{FF2B5EF4-FFF2-40B4-BE49-F238E27FC236}">
                <a16:creationId xmlns:a16="http://schemas.microsoft.com/office/drawing/2014/main" id="{8FEE4F45-DEB2-4634-CB21-3A243A5B06E1}"/>
              </a:ext>
            </a:extLst>
          </p:cNvPr>
          <p:cNvCxnSpPr/>
          <p:nvPr/>
        </p:nvCxnSpPr>
        <p:spPr>
          <a:xfrm>
            <a:off x="7884921" y="3000116"/>
            <a:ext cx="0" cy="768965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מחבר ישר 85">
            <a:extLst>
              <a:ext uri="{FF2B5EF4-FFF2-40B4-BE49-F238E27FC236}">
                <a16:creationId xmlns:a16="http://schemas.microsoft.com/office/drawing/2014/main" id="{F1C6C4D2-B941-ABDC-2F64-8E8380A28815}"/>
              </a:ext>
            </a:extLst>
          </p:cNvPr>
          <p:cNvCxnSpPr>
            <a:cxnSpLocks/>
          </p:cNvCxnSpPr>
          <p:nvPr/>
        </p:nvCxnSpPr>
        <p:spPr>
          <a:xfrm flipV="1">
            <a:off x="7544258" y="2002650"/>
            <a:ext cx="0" cy="304090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תיבת טקסט 87">
            <a:extLst>
              <a:ext uri="{FF2B5EF4-FFF2-40B4-BE49-F238E27FC236}">
                <a16:creationId xmlns:a16="http://schemas.microsoft.com/office/drawing/2014/main" id="{D583758B-F1FA-0ED1-682A-BB3261D03BAD}"/>
              </a:ext>
            </a:extLst>
          </p:cNvPr>
          <p:cNvSpPr txBox="1"/>
          <p:nvPr/>
        </p:nvSpPr>
        <p:spPr>
          <a:xfrm>
            <a:off x="7393388" y="5111023"/>
            <a:ext cx="5118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</a:t>
            </a:r>
            <a:endParaRPr lang="he-IL" dirty="0"/>
          </a:p>
        </p:txBody>
      </p:sp>
      <p:sp>
        <p:nvSpPr>
          <p:cNvPr id="89" name="אליפסה 88">
            <a:extLst>
              <a:ext uri="{FF2B5EF4-FFF2-40B4-BE49-F238E27FC236}">
                <a16:creationId xmlns:a16="http://schemas.microsoft.com/office/drawing/2014/main" id="{3286D3DE-82BD-7D4F-5F6F-4017A35C90FF}"/>
              </a:ext>
            </a:extLst>
          </p:cNvPr>
          <p:cNvSpPr/>
          <p:nvPr/>
        </p:nvSpPr>
        <p:spPr>
          <a:xfrm>
            <a:off x="7462978" y="2358646"/>
            <a:ext cx="178368" cy="17836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90" name="Group 33">
            <a:extLst>
              <a:ext uri="{FF2B5EF4-FFF2-40B4-BE49-F238E27FC236}">
                <a16:creationId xmlns:a16="http://schemas.microsoft.com/office/drawing/2014/main" id="{1FF0684F-0F31-9BB0-6664-A2AA7D29F852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91" name="Group 34">
              <a:extLst>
                <a:ext uri="{FF2B5EF4-FFF2-40B4-BE49-F238E27FC236}">
                  <a16:creationId xmlns:a16="http://schemas.microsoft.com/office/drawing/2014/main" id="{AD38B59F-AD3C-0086-7E2D-24E5C6DA412E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93" name="Arrow: Chevron 10">
                <a:extLst>
                  <a:ext uri="{FF2B5EF4-FFF2-40B4-BE49-F238E27FC236}">
                    <a16:creationId xmlns:a16="http://schemas.microsoft.com/office/drawing/2014/main" id="{67BFC09D-AB34-7D2C-E11A-8BF4C28962F0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4" name="Arrow: Chevron 11">
                <a:extLst>
                  <a:ext uri="{FF2B5EF4-FFF2-40B4-BE49-F238E27FC236}">
                    <a16:creationId xmlns:a16="http://schemas.microsoft.com/office/drawing/2014/main" id="{DD1B8372-7F27-02D2-8666-45A922B7E74A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5" name="Arrow: Chevron 13">
                <a:extLst>
                  <a:ext uri="{FF2B5EF4-FFF2-40B4-BE49-F238E27FC236}">
                    <a16:creationId xmlns:a16="http://schemas.microsoft.com/office/drawing/2014/main" id="{813115A2-D019-624F-DC15-051AE4691A53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6" name="Arrow: Chevron 15">
                <a:extLst>
                  <a:ext uri="{FF2B5EF4-FFF2-40B4-BE49-F238E27FC236}">
                    <a16:creationId xmlns:a16="http://schemas.microsoft.com/office/drawing/2014/main" id="{12B2EED5-F4D5-90F0-05F3-5B8E57A54BA6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7" name="Arrow: Chevron 16">
                <a:extLst>
                  <a:ext uri="{FF2B5EF4-FFF2-40B4-BE49-F238E27FC236}">
                    <a16:creationId xmlns:a16="http://schemas.microsoft.com/office/drawing/2014/main" id="{C387DA82-37D8-0A90-5FEF-980D3CFD2D17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8" name="Arrow: Chevron 18">
                <a:extLst>
                  <a:ext uri="{FF2B5EF4-FFF2-40B4-BE49-F238E27FC236}">
                    <a16:creationId xmlns:a16="http://schemas.microsoft.com/office/drawing/2014/main" id="{B614AA56-582C-0ED5-3B6D-8E1DF904823F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92" name="Arrow: Chevron 11">
              <a:extLst>
                <a:ext uri="{FF2B5EF4-FFF2-40B4-BE49-F238E27FC236}">
                  <a16:creationId xmlns:a16="http://schemas.microsoft.com/office/drawing/2014/main" id="{2F4BDB4C-BB00-DF32-3B3A-E845A5327694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  <a:endParaRPr lang="en-IL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320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26" grpId="0"/>
      <p:bldP spid="27" grpId="0"/>
      <p:bldP spid="29" grpId="0"/>
      <p:bldP spid="30" grpId="0"/>
      <p:bldP spid="34" grpId="0"/>
      <p:bldP spid="44" grpId="0"/>
      <p:bldP spid="8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תמונה 19">
            <a:extLst>
              <a:ext uri="{FF2B5EF4-FFF2-40B4-BE49-F238E27FC236}">
                <a16:creationId xmlns:a16="http://schemas.microsoft.com/office/drawing/2014/main" id="{5FC7291C-CEC5-15FD-6DF3-4099EB335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5" name="Slide Number Placeholder 16">
            <a:extLst>
              <a:ext uri="{FF2B5EF4-FFF2-40B4-BE49-F238E27FC236}">
                <a16:creationId xmlns:a16="http://schemas.microsoft.com/office/drawing/2014/main" id="{1E3A3922-C7B7-CF4F-8FA6-E58F342D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28</a:t>
            </a:fld>
            <a:endParaRPr lang="he-IL" sz="1600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737906"/>
              </p:ext>
            </p:extLst>
          </p:nvPr>
        </p:nvGraphicFramePr>
        <p:xfrm>
          <a:off x="1853535" y="1641475"/>
          <a:ext cx="1430944" cy="202621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15472">
                  <a:extLst>
                    <a:ext uri="{9D8B030D-6E8A-4147-A177-3AD203B41FA5}">
                      <a16:colId xmlns:a16="http://schemas.microsoft.com/office/drawing/2014/main" val="2463785958"/>
                    </a:ext>
                  </a:extLst>
                </a:gridCol>
                <a:gridCol w="715472">
                  <a:extLst>
                    <a:ext uri="{9D8B030D-6E8A-4147-A177-3AD203B41FA5}">
                      <a16:colId xmlns:a16="http://schemas.microsoft.com/office/drawing/2014/main" val="101692014"/>
                    </a:ext>
                  </a:extLst>
                </a:gridCol>
              </a:tblGrid>
              <a:tr h="521119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Date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ID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60068"/>
                  </a:ext>
                </a:extLst>
              </a:tr>
              <a:tr h="376274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1/1/22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564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857909"/>
                  </a:ext>
                </a:extLst>
              </a:tr>
              <a:tr h="376274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1/3/20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564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096453"/>
                  </a:ext>
                </a:extLst>
              </a:tr>
              <a:tr h="376274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5/6/19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564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779774"/>
                  </a:ext>
                </a:extLst>
              </a:tr>
              <a:tr h="376274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8/7/11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564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30229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710152"/>
              </p:ext>
            </p:extLst>
          </p:nvPr>
        </p:nvGraphicFramePr>
        <p:xfrm>
          <a:off x="3284479" y="1641478"/>
          <a:ext cx="2133600" cy="2027869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5755464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02822192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90453459"/>
                    </a:ext>
                  </a:extLst>
                </a:gridCol>
              </a:tblGrid>
              <a:tr h="524981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Diag.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50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Diag.</a:t>
                      </a:r>
                    </a:p>
                    <a:p>
                      <a:pPr algn="ctr" rtl="1"/>
                      <a:r>
                        <a:rPr lang="en-US" sz="1400" dirty="0"/>
                        <a:t>1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0104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1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6327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23232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1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6397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4781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08650"/>
              </p:ext>
            </p:extLst>
          </p:nvPr>
        </p:nvGraphicFramePr>
        <p:xfrm>
          <a:off x="5418079" y="1641477"/>
          <a:ext cx="2133600" cy="2027869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5755464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02822192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90453459"/>
                    </a:ext>
                  </a:extLst>
                </a:gridCol>
              </a:tblGrid>
              <a:tr h="52498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</a:t>
                      </a:r>
                    </a:p>
                    <a:p>
                      <a:pPr algn="ctr" rtl="1"/>
                      <a:r>
                        <a:rPr lang="en-US" sz="1400" b="1" dirty="0"/>
                        <a:t>30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</a:t>
                      </a:r>
                    </a:p>
                    <a:p>
                      <a:pPr algn="ctr" rtl="1"/>
                      <a:r>
                        <a:rPr lang="en-US" sz="1400" dirty="0"/>
                        <a:t>1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0104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6327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0.2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23232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6397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1.1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47812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68716"/>
              </p:ext>
            </p:extLst>
          </p:nvPr>
        </p:nvGraphicFramePr>
        <p:xfrm>
          <a:off x="7551679" y="1646033"/>
          <a:ext cx="2133600" cy="2027869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5755464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02822192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90453459"/>
                    </a:ext>
                  </a:extLst>
                </a:gridCol>
              </a:tblGrid>
              <a:tr h="52498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Drug 50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Drug</a:t>
                      </a:r>
                      <a:r>
                        <a:rPr lang="en-US" sz="1400" baseline="0" dirty="0"/>
                        <a:t> </a:t>
                      </a:r>
                    </a:p>
                    <a:p>
                      <a:pPr algn="ctr" rtl="1"/>
                      <a:r>
                        <a:rPr lang="en-US" sz="1400" baseline="0" dirty="0"/>
                        <a:t>1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0104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6327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23232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6397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-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47812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20276"/>
              </p:ext>
            </p:extLst>
          </p:nvPr>
        </p:nvGraphicFramePr>
        <p:xfrm>
          <a:off x="9669307" y="1652450"/>
          <a:ext cx="769554" cy="2027869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769554">
                  <a:extLst>
                    <a:ext uri="{9D8B030D-6E8A-4147-A177-3AD203B41FA5}">
                      <a16:colId xmlns:a16="http://schemas.microsoft.com/office/drawing/2014/main" val="90453459"/>
                    </a:ext>
                  </a:extLst>
                </a:gridCol>
              </a:tblGrid>
              <a:tr h="52498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Gender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0104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0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6327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0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23232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0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6397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0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4781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316116"/>
              </p:ext>
            </p:extLst>
          </p:nvPr>
        </p:nvGraphicFramePr>
        <p:xfrm>
          <a:off x="2031185" y="4231797"/>
          <a:ext cx="715472" cy="89739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15472">
                  <a:extLst>
                    <a:ext uri="{9D8B030D-6E8A-4147-A177-3AD203B41FA5}">
                      <a16:colId xmlns:a16="http://schemas.microsoft.com/office/drawing/2014/main" val="101692014"/>
                    </a:ext>
                  </a:extLst>
                </a:gridCol>
              </a:tblGrid>
              <a:tr h="521119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ID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60068"/>
                  </a:ext>
                </a:extLst>
              </a:tr>
              <a:tr h="376274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564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857909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88261"/>
              </p:ext>
            </p:extLst>
          </p:nvPr>
        </p:nvGraphicFramePr>
        <p:xfrm>
          <a:off x="2762285" y="4228487"/>
          <a:ext cx="4658574" cy="900703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667634">
                  <a:extLst>
                    <a:ext uri="{9D8B030D-6E8A-4147-A177-3AD203B41FA5}">
                      <a16:colId xmlns:a16="http://schemas.microsoft.com/office/drawing/2014/main" val="257554649"/>
                    </a:ext>
                  </a:extLst>
                </a:gridCol>
                <a:gridCol w="665992">
                  <a:extLst>
                    <a:ext uri="{9D8B030D-6E8A-4147-A177-3AD203B41FA5}">
                      <a16:colId xmlns:a16="http://schemas.microsoft.com/office/drawing/2014/main" val="4028221920"/>
                    </a:ext>
                  </a:extLst>
                </a:gridCol>
                <a:gridCol w="600833">
                  <a:extLst>
                    <a:ext uri="{9D8B030D-6E8A-4147-A177-3AD203B41FA5}">
                      <a16:colId xmlns:a16="http://schemas.microsoft.com/office/drawing/2014/main" val="90453459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2866371975"/>
                    </a:ext>
                  </a:extLst>
                </a:gridCol>
                <a:gridCol w="760489">
                  <a:extLst>
                    <a:ext uri="{9D8B030D-6E8A-4147-A177-3AD203B41FA5}">
                      <a16:colId xmlns:a16="http://schemas.microsoft.com/office/drawing/2014/main" val="176196240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609587595"/>
                    </a:ext>
                  </a:extLst>
                </a:gridCol>
                <a:gridCol w="763870">
                  <a:extLst>
                    <a:ext uri="{9D8B030D-6E8A-4147-A177-3AD203B41FA5}">
                      <a16:colId xmlns:a16="http://schemas.microsoft.com/office/drawing/2014/main" val="2645812275"/>
                    </a:ext>
                  </a:extLst>
                </a:gridCol>
              </a:tblGrid>
              <a:tr h="52498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2 </a:t>
                      </a:r>
                      <a:r>
                        <a:rPr lang="en-US" sz="13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Std.</a:t>
                      </a:r>
                      <a:endParaRPr lang="he-IL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2 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Average</a:t>
                      </a:r>
                      <a:endParaRPr lang="he-IL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Test 1 </a:t>
                      </a:r>
                      <a:r>
                        <a:rPr lang="en-US" sz="13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1 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Average</a:t>
                      </a:r>
                      <a:endParaRPr lang="he-IL" sz="13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0104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nan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40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29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50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63279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89287"/>
              </p:ext>
            </p:extLst>
          </p:nvPr>
        </p:nvGraphicFramePr>
        <p:xfrm>
          <a:off x="7427562" y="4224194"/>
          <a:ext cx="2035842" cy="900703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727776">
                  <a:extLst>
                    <a:ext uri="{9D8B030D-6E8A-4147-A177-3AD203B41FA5}">
                      <a16:colId xmlns:a16="http://schemas.microsoft.com/office/drawing/2014/main" val="302470617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858679084"/>
                    </a:ext>
                  </a:extLst>
                </a:gridCol>
                <a:gridCol w="784191">
                  <a:extLst>
                    <a:ext uri="{9D8B030D-6E8A-4147-A177-3AD203B41FA5}">
                      <a16:colId xmlns:a16="http://schemas.microsoft.com/office/drawing/2014/main" val="2422680414"/>
                    </a:ext>
                  </a:extLst>
                </a:gridCol>
              </a:tblGrid>
              <a:tr h="52498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30</a:t>
                      </a:r>
                    </a:p>
                    <a:p>
                      <a:pPr algn="ctr" rtl="1"/>
                      <a:r>
                        <a:rPr lang="en-US" sz="13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Std.</a:t>
                      </a:r>
                      <a:endParaRPr lang="he-IL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30</a:t>
                      </a:r>
                    </a:p>
                    <a:p>
                      <a:pPr algn="ctr" rtl="1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Average</a:t>
                      </a:r>
                      <a:endParaRPr lang="he-IL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0104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nan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40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63279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00569"/>
              </p:ext>
            </p:extLst>
          </p:nvPr>
        </p:nvGraphicFramePr>
        <p:xfrm>
          <a:off x="9473665" y="4224194"/>
          <a:ext cx="769554" cy="900703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769554">
                  <a:extLst>
                    <a:ext uri="{9D8B030D-6E8A-4147-A177-3AD203B41FA5}">
                      <a16:colId xmlns:a16="http://schemas.microsoft.com/office/drawing/2014/main" val="90453459"/>
                    </a:ext>
                  </a:extLst>
                </a:gridCol>
              </a:tblGrid>
              <a:tr h="52498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Gender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0104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0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63279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403840" y="5044803"/>
            <a:ext cx="5661727" cy="87203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Number of Features is enormous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Moments require DF’s – missing values appear</a:t>
            </a:r>
            <a:endParaRPr lang="he-IL" dirty="0"/>
          </a:p>
        </p:txBody>
      </p:sp>
      <p:sp>
        <p:nvSpPr>
          <p:cNvPr id="30" name="Multiply 29"/>
          <p:cNvSpPr/>
          <p:nvPr/>
        </p:nvSpPr>
        <p:spPr>
          <a:xfrm>
            <a:off x="3575517" y="5063847"/>
            <a:ext cx="1014706" cy="945213"/>
          </a:xfrm>
          <a:prstGeom prst="mathMultiply">
            <a:avLst>
              <a:gd name="adj1" fmla="val 15399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FC6C2-D7D6-4518-BF8D-4A77DA6B31A7}"/>
              </a:ext>
            </a:extLst>
          </p:cNvPr>
          <p:cNvSpPr txBox="1"/>
          <p:nvPr/>
        </p:nvSpPr>
        <p:spPr>
          <a:xfrm rot="16200000">
            <a:off x="557982" y="2328866"/>
            <a:ext cx="193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aggregate</a:t>
            </a:r>
          </a:p>
        </p:txBody>
      </p:sp>
      <p:sp>
        <p:nvSpPr>
          <p:cNvPr id="31" name="סוגר מסולסל שמאלי 30">
            <a:extLst>
              <a:ext uri="{FF2B5EF4-FFF2-40B4-BE49-F238E27FC236}">
                <a16:creationId xmlns:a16="http://schemas.microsoft.com/office/drawing/2014/main" id="{C5534E33-4AA8-4791-9F75-AC658DE72E16}"/>
              </a:ext>
            </a:extLst>
          </p:cNvPr>
          <p:cNvSpPr/>
          <p:nvPr/>
        </p:nvSpPr>
        <p:spPr>
          <a:xfrm>
            <a:off x="1668416" y="2214379"/>
            <a:ext cx="152201" cy="1453311"/>
          </a:xfrm>
          <a:prstGeom prst="leftBrace">
            <a:avLst>
              <a:gd name="adj1" fmla="val 112178"/>
              <a:gd name="adj2" fmla="val 50000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Down Arrow 7">
            <a:extLst>
              <a:ext uri="{FF2B5EF4-FFF2-40B4-BE49-F238E27FC236}">
                <a16:creationId xmlns:a16="http://schemas.microsoft.com/office/drawing/2014/main" id="{EE6576BC-6572-4940-8345-CC2B9F08D9C2}"/>
              </a:ext>
            </a:extLst>
          </p:cNvPr>
          <p:cNvSpPr/>
          <p:nvPr/>
        </p:nvSpPr>
        <p:spPr>
          <a:xfrm>
            <a:off x="5660308" y="3761569"/>
            <a:ext cx="214975" cy="349374"/>
          </a:xfrm>
          <a:prstGeom prst="downArrow">
            <a:avLst>
              <a:gd name="adj1" fmla="val 50000"/>
              <a:gd name="adj2" fmla="val 71936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6CB230-0ADB-41C5-9BD2-403D52A6CF85}"/>
              </a:ext>
            </a:extLst>
          </p:cNvPr>
          <p:cNvSpPr txBox="1"/>
          <p:nvPr/>
        </p:nvSpPr>
        <p:spPr>
          <a:xfrm>
            <a:off x="10551226" y="420857"/>
            <a:ext cx="42030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Moment	Extraction</a:t>
            </a:r>
            <a:endParaRPr lang="he-IL" sz="2000" b="1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0B0BE1D2-FBE9-47C9-8040-15BAC29CC169}"/>
              </a:ext>
            </a:extLst>
          </p:cNvPr>
          <p:cNvSpPr txBox="1">
            <a:spLocks/>
          </p:cNvSpPr>
          <p:nvPr/>
        </p:nvSpPr>
        <p:spPr>
          <a:xfrm>
            <a:off x="834646" y="1606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Data Preparation</a:t>
            </a:r>
            <a:endParaRPr lang="en-IL" u="sng" dirty="0"/>
          </a:p>
        </p:txBody>
      </p:sp>
      <p:grpSp>
        <p:nvGrpSpPr>
          <p:cNvPr id="2" name="Group 33">
            <a:extLst>
              <a:ext uri="{FF2B5EF4-FFF2-40B4-BE49-F238E27FC236}">
                <a16:creationId xmlns:a16="http://schemas.microsoft.com/office/drawing/2014/main" id="{F54F7C1F-8014-FCA2-8178-CD03B9DF749E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5" name="Group 34">
              <a:extLst>
                <a:ext uri="{FF2B5EF4-FFF2-40B4-BE49-F238E27FC236}">
                  <a16:creationId xmlns:a16="http://schemas.microsoft.com/office/drawing/2014/main" id="{F6B9B928-CFB3-246E-6D5D-93FE49DD4F03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7" name="Arrow: Chevron 10">
                <a:extLst>
                  <a:ext uri="{FF2B5EF4-FFF2-40B4-BE49-F238E27FC236}">
                    <a16:creationId xmlns:a16="http://schemas.microsoft.com/office/drawing/2014/main" id="{89F0B1CB-8F36-8EAD-9107-878D73CF9424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" name="Arrow: Chevron 11">
                <a:extLst>
                  <a:ext uri="{FF2B5EF4-FFF2-40B4-BE49-F238E27FC236}">
                    <a16:creationId xmlns:a16="http://schemas.microsoft.com/office/drawing/2014/main" id="{2C93A897-60A9-6DF3-BDCD-5146A47937DA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Arrow: Chevron 13">
                <a:extLst>
                  <a:ext uri="{FF2B5EF4-FFF2-40B4-BE49-F238E27FC236}">
                    <a16:creationId xmlns:a16="http://schemas.microsoft.com/office/drawing/2014/main" id="{B2BA46B6-C0DA-5DC1-6FD2-A2B598F091F3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Arrow: Chevron 15">
                <a:extLst>
                  <a:ext uri="{FF2B5EF4-FFF2-40B4-BE49-F238E27FC236}">
                    <a16:creationId xmlns:a16="http://schemas.microsoft.com/office/drawing/2014/main" id="{2AAFE1FF-A107-DE25-C5D5-1DF698356400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Arrow: Chevron 16">
                <a:extLst>
                  <a:ext uri="{FF2B5EF4-FFF2-40B4-BE49-F238E27FC236}">
                    <a16:creationId xmlns:a16="http://schemas.microsoft.com/office/drawing/2014/main" id="{48B3A928-EA73-3004-2C2A-4E82D68BCDC2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Arrow: Chevron 18">
                <a:extLst>
                  <a:ext uri="{FF2B5EF4-FFF2-40B4-BE49-F238E27FC236}">
                    <a16:creationId xmlns:a16="http://schemas.microsoft.com/office/drawing/2014/main" id="{D382F1E7-ECFB-5F1A-B88F-98D667C61985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" name="Arrow: Chevron 11">
              <a:extLst>
                <a:ext uri="{FF2B5EF4-FFF2-40B4-BE49-F238E27FC236}">
                  <a16:creationId xmlns:a16="http://schemas.microsoft.com/office/drawing/2014/main" id="{1B44B177-221F-C9AF-72CF-A75A0BB048DD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  <a:endParaRPr lang="en-IL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2659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תמונה 19">
            <a:extLst>
              <a:ext uri="{FF2B5EF4-FFF2-40B4-BE49-F238E27FC236}">
                <a16:creationId xmlns:a16="http://schemas.microsoft.com/office/drawing/2014/main" id="{5FC7291C-CEC5-15FD-6DF3-4099EB335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5" name="Slide Number Placeholder 16">
            <a:extLst>
              <a:ext uri="{FF2B5EF4-FFF2-40B4-BE49-F238E27FC236}">
                <a16:creationId xmlns:a16="http://schemas.microsoft.com/office/drawing/2014/main" id="{1E3A3922-C7B7-CF4F-8FA6-E58F342D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29</a:t>
            </a:fld>
            <a:endParaRPr lang="he-IL" sz="1600" dirty="0"/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1D4A9EEF-A705-4C69-950B-D58679081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883987"/>
              </p:ext>
            </p:extLst>
          </p:nvPr>
        </p:nvGraphicFramePr>
        <p:xfrm>
          <a:off x="8965741" y="1318757"/>
          <a:ext cx="2213238" cy="1276425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749104">
                  <a:extLst>
                    <a:ext uri="{9D8B030D-6E8A-4147-A177-3AD203B41FA5}">
                      <a16:colId xmlns:a16="http://schemas.microsoft.com/office/drawing/2014/main" val="4202410315"/>
                    </a:ext>
                  </a:extLst>
                </a:gridCol>
                <a:gridCol w="726388">
                  <a:extLst>
                    <a:ext uri="{9D8B030D-6E8A-4147-A177-3AD203B41FA5}">
                      <a16:colId xmlns:a16="http://schemas.microsoft.com/office/drawing/2014/main" val="2883209175"/>
                    </a:ext>
                  </a:extLst>
                </a:gridCol>
                <a:gridCol w="737746">
                  <a:extLst>
                    <a:ext uri="{9D8B030D-6E8A-4147-A177-3AD203B41FA5}">
                      <a16:colId xmlns:a16="http://schemas.microsoft.com/office/drawing/2014/main" val="1745871457"/>
                    </a:ext>
                  </a:extLst>
                </a:gridCol>
              </a:tblGrid>
              <a:tr h="52498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Control ID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Group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Socio.</a:t>
                      </a:r>
                      <a:br>
                        <a:rPr lang="en-US" sz="1400" b="1" dirty="0"/>
                      </a:br>
                      <a:r>
                        <a:rPr lang="en-US" sz="1400" b="1" dirty="0"/>
                        <a:t>Status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055835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564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1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7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985396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243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0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3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26072"/>
                  </a:ext>
                </a:extLst>
              </a:tr>
            </a:tbl>
          </a:graphicData>
        </a:graphic>
      </p:graphicFrame>
      <p:graphicFrame>
        <p:nvGraphicFramePr>
          <p:cNvPr id="66" name="Table 20">
            <a:extLst>
              <a:ext uri="{FF2B5EF4-FFF2-40B4-BE49-F238E27FC236}">
                <a16:creationId xmlns:a16="http://schemas.microsoft.com/office/drawing/2014/main" id="{4CA10269-FD81-4B4D-8253-A318199AE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658040"/>
              </p:ext>
            </p:extLst>
          </p:nvPr>
        </p:nvGraphicFramePr>
        <p:xfrm>
          <a:off x="732008" y="1331232"/>
          <a:ext cx="715472" cy="89739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15472">
                  <a:extLst>
                    <a:ext uri="{9D8B030D-6E8A-4147-A177-3AD203B41FA5}">
                      <a16:colId xmlns:a16="http://schemas.microsoft.com/office/drawing/2014/main" val="101692014"/>
                    </a:ext>
                  </a:extLst>
                </a:gridCol>
              </a:tblGrid>
              <a:tr h="521119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ID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60068"/>
                  </a:ext>
                </a:extLst>
              </a:tr>
              <a:tr h="376274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564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857909"/>
                  </a:ext>
                </a:extLst>
              </a:tr>
            </a:tbl>
          </a:graphicData>
        </a:graphic>
      </p:graphicFrame>
      <p:graphicFrame>
        <p:nvGraphicFramePr>
          <p:cNvPr id="67" name="Table 21">
            <a:extLst>
              <a:ext uri="{FF2B5EF4-FFF2-40B4-BE49-F238E27FC236}">
                <a16:creationId xmlns:a16="http://schemas.microsoft.com/office/drawing/2014/main" id="{98521593-98FB-4E3E-91FA-13335E815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274816"/>
              </p:ext>
            </p:extLst>
          </p:nvPr>
        </p:nvGraphicFramePr>
        <p:xfrm>
          <a:off x="1463108" y="1327922"/>
          <a:ext cx="4658574" cy="900703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667634">
                  <a:extLst>
                    <a:ext uri="{9D8B030D-6E8A-4147-A177-3AD203B41FA5}">
                      <a16:colId xmlns:a16="http://schemas.microsoft.com/office/drawing/2014/main" val="257554649"/>
                    </a:ext>
                  </a:extLst>
                </a:gridCol>
                <a:gridCol w="665992">
                  <a:extLst>
                    <a:ext uri="{9D8B030D-6E8A-4147-A177-3AD203B41FA5}">
                      <a16:colId xmlns:a16="http://schemas.microsoft.com/office/drawing/2014/main" val="4028221920"/>
                    </a:ext>
                  </a:extLst>
                </a:gridCol>
                <a:gridCol w="600833">
                  <a:extLst>
                    <a:ext uri="{9D8B030D-6E8A-4147-A177-3AD203B41FA5}">
                      <a16:colId xmlns:a16="http://schemas.microsoft.com/office/drawing/2014/main" val="90453459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866371975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176196240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609587595"/>
                    </a:ext>
                  </a:extLst>
                </a:gridCol>
                <a:gridCol w="763870">
                  <a:extLst>
                    <a:ext uri="{9D8B030D-6E8A-4147-A177-3AD203B41FA5}">
                      <a16:colId xmlns:a16="http://schemas.microsoft.com/office/drawing/2014/main" val="2645812275"/>
                    </a:ext>
                  </a:extLst>
                </a:gridCol>
              </a:tblGrid>
              <a:tr h="52498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2 M6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2 M1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1 M6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1 M1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0104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nan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40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29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50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63279"/>
                  </a:ext>
                </a:extLst>
              </a:tr>
            </a:tbl>
          </a:graphicData>
        </a:graphic>
      </p:graphicFrame>
      <p:graphicFrame>
        <p:nvGraphicFramePr>
          <p:cNvPr id="68" name="Table 22">
            <a:extLst>
              <a:ext uri="{FF2B5EF4-FFF2-40B4-BE49-F238E27FC236}">
                <a16:creationId xmlns:a16="http://schemas.microsoft.com/office/drawing/2014/main" id="{7F1FDAB1-4EE7-4C8B-AADC-CE6713E67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947819"/>
              </p:ext>
            </p:extLst>
          </p:nvPr>
        </p:nvGraphicFramePr>
        <p:xfrm>
          <a:off x="6128385" y="1323629"/>
          <a:ext cx="2035842" cy="900703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727776">
                  <a:extLst>
                    <a:ext uri="{9D8B030D-6E8A-4147-A177-3AD203B41FA5}">
                      <a16:colId xmlns:a16="http://schemas.microsoft.com/office/drawing/2014/main" val="302470617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858679084"/>
                    </a:ext>
                  </a:extLst>
                </a:gridCol>
                <a:gridCol w="784191">
                  <a:extLst>
                    <a:ext uri="{9D8B030D-6E8A-4147-A177-3AD203B41FA5}">
                      <a16:colId xmlns:a16="http://schemas.microsoft.com/office/drawing/2014/main" val="2422680414"/>
                    </a:ext>
                  </a:extLst>
                </a:gridCol>
              </a:tblGrid>
              <a:tr h="52498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30</a:t>
                      </a:r>
                    </a:p>
                    <a:p>
                      <a:pPr algn="ctr" rtl="1"/>
                      <a:r>
                        <a:rPr lang="en-US" sz="1400" dirty="0"/>
                        <a:t>M6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30</a:t>
                      </a:r>
                    </a:p>
                    <a:p>
                      <a:pPr algn="ctr" rtl="1"/>
                      <a:r>
                        <a:rPr lang="en-US" sz="1400" dirty="0"/>
                        <a:t>M1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0104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nan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40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63279"/>
                  </a:ext>
                </a:extLst>
              </a:tr>
            </a:tbl>
          </a:graphicData>
        </a:graphic>
      </p:graphicFrame>
      <p:graphicFrame>
        <p:nvGraphicFramePr>
          <p:cNvPr id="69" name="Table 26">
            <a:extLst>
              <a:ext uri="{FF2B5EF4-FFF2-40B4-BE49-F238E27FC236}">
                <a16:creationId xmlns:a16="http://schemas.microsoft.com/office/drawing/2014/main" id="{9F8D66AB-6BC6-4377-93F4-B6941BF69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874228"/>
              </p:ext>
            </p:extLst>
          </p:nvPr>
        </p:nvGraphicFramePr>
        <p:xfrm>
          <a:off x="8174488" y="1323629"/>
          <a:ext cx="769554" cy="900703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769554">
                  <a:extLst>
                    <a:ext uri="{9D8B030D-6E8A-4147-A177-3AD203B41FA5}">
                      <a16:colId xmlns:a16="http://schemas.microsoft.com/office/drawing/2014/main" val="90453459"/>
                    </a:ext>
                  </a:extLst>
                </a:gridCol>
              </a:tblGrid>
              <a:tr h="52498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Gender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0104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0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63279"/>
                  </a:ext>
                </a:extLst>
              </a:tr>
            </a:tbl>
          </a:graphicData>
        </a:graphic>
      </p:graphicFrame>
      <p:pic>
        <p:nvPicPr>
          <p:cNvPr id="70" name="תמונה 69">
            <a:extLst>
              <a:ext uri="{FF2B5EF4-FFF2-40B4-BE49-F238E27FC236}">
                <a16:creationId xmlns:a16="http://schemas.microsoft.com/office/drawing/2014/main" id="{10F03E71-9B4E-4741-A1B5-61FF04847D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38" r="21875"/>
          <a:stretch/>
        </p:blipFill>
        <p:spPr>
          <a:xfrm>
            <a:off x="714851" y="2221751"/>
            <a:ext cx="8217760" cy="427424"/>
          </a:xfrm>
          <a:prstGeom prst="rect">
            <a:avLst/>
          </a:prstGeom>
        </p:spPr>
      </p:pic>
      <p:sp>
        <p:nvSpPr>
          <p:cNvPr id="9" name="אליפסה 8">
            <a:extLst>
              <a:ext uri="{FF2B5EF4-FFF2-40B4-BE49-F238E27FC236}">
                <a16:creationId xmlns:a16="http://schemas.microsoft.com/office/drawing/2014/main" id="{A78F4F24-B9C7-4500-8AE2-2E3A5D3FEF57}"/>
              </a:ext>
            </a:extLst>
          </p:cNvPr>
          <p:cNvSpPr/>
          <p:nvPr/>
        </p:nvSpPr>
        <p:spPr>
          <a:xfrm>
            <a:off x="4895850" y="1838325"/>
            <a:ext cx="455992" cy="3834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אליפסה 70">
            <a:extLst>
              <a:ext uri="{FF2B5EF4-FFF2-40B4-BE49-F238E27FC236}">
                <a16:creationId xmlns:a16="http://schemas.microsoft.com/office/drawing/2014/main" id="{FAA65F70-F296-4E0C-90BA-A2C9E3237B69}"/>
              </a:ext>
            </a:extLst>
          </p:cNvPr>
          <p:cNvSpPr/>
          <p:nvPr/>
        </p:nvSpPr>
        <p:spPr>
          <a:xfrm>
            <a:off x="7573946" y="1838325"/>
            <a:ext cx="455992" cy="3834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wn Arrow 37">
            <a:extLst>
              <a:ext uri="{FF2B5EF4-FFF2-40B4-BE49-F238E27FC236}">
                <a16:creationId xmlns:a16="http://schemas.microsoft.com/office/drawing/2014/main" id="{EADA2F20-EA6F-4FB2-A776-C6A065063910}"/>
              </a:ext>
            </a:extLst>
          </p:cNvPr>
          <p:cNvSpPr/>
          <p:nvPr/>
        </p:nvSpPr>
        <p:spPr>
          <a:xfrm>
            <a:off x="5640490" y="2772960"/>
            <a:ext cx="409170" cy="656040"/>
          </a:xfrm>
          <a:prstGeom prst="downArrow">
            <a:avLst>
              <a:gd name="adj1" fmla="val 50000"/>
              <a:gd name="adj2" fmla="val 7193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2AEB428-73FD-4B14-9C54-BA81A2BF402D}"/>
              </a:ext>
            </a:extLst>
          </p:cNvPr>
          <p:cNvSpPr txBox="1"/>
          <p:nvPr/>
        </p:nvSpPr>
        <p:spPr>
          <a:xfrm>
            <a:off x="4412634" y="2822044"/>
            <a:ext cx="42030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Values		Imputation</a:t>
            </a:r>
          </a:p>
        </p:txBody>
      </p:sp>
      <p:graphicFrame>
        <p:nvGraphicFramePr>
          <p:cNvPr id="74" name="טבלה 73">
            <a:extLst>
              <a:ext uri="{FF2B5EF4-FFF2-40B4-BE49-F238E27FC236}">
                <a16:creationId xmlns:a16="http://schemas.microsoft.com/office/drawing/2014/main" id="{F2226727-90B5-4864-BB99-0811EAD3B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403680"/>
              </p:ext>
            </p:extLst>
          </p:nvPr>
        </p:nvGraphicFramePr>
        <p:xfrm>
          <a:off x="8999606" y="3537939"/>
          <a:ext cx="2213238" cy="1276425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749104">
                  <a:extLst>
                    <a:ext uri="{9D8B030D-6E8A-4147-A177-3AD203B41FA5}">
                      <a16:colId xmlns:a16="http://schemas.microsoft.com/office/drawing/2014/main" val="4202410315"/>
                    </a:ext>
                  </a:extLst>
                </a:gridCol>
                <a:gridCol w="726388">
                  <a:extLst>
                    <a:ext uri="{9D8B030D-6E8A-4147-A177-3AD203B41FA5}">
                      <a16:colId xmlns:a16="http://schemas.microsoft.com/office/drawing/2014/main" val="2883209175"/>
                    </a:ext>
                  </a:extLst>
                </a:gridCol>
                <a:gridCol w="737746">
                  <a:extLst>
                    <a:ext uri="{9D8B030D-6E8A-4147-A177-3AD203B41FA5}">
                      <a16:colId xmlns:a16="http://schemas.microsoft.com/office/drawing/2014/main" val="1745871457"/>
                    </a:ext>
                  </a:extLst>
                </a:gridCol>
              </a:tblGrid>
              <a:tr h="52498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Control ID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Group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Socio.</a:t>
                      </a:r>
                      <a:br>
                        <a:rPr lang="en-US" sz="1400" b="1" dirty="0"/>
                      </a:br>
                      <a:r>
                        <a:rPr lang="en-US" sz="1400" b="1" dirty="0"/>
                        <a:t>Status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055835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564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1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7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985396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243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0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3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26072"/>
                  </a:ext>
                </a:extLst>
              </a:tr>
            </a:tbl>
          </a:graphicData>
        </a:graphic>
      </p:graphicFrame>
      <p:graphicFrame>
        <p:nvGraphicFramePr>
          <p:cNvPr id="75" name="Table 20">
            <a:extLst>
              <a:ext uri="{FF2B5EF4-FFF2-40B4-BE49-F238E27FC236}">
                <a16:creationId xmlns:a16="http://schemas.microsoft.com/office/drawing/2014/main" id="{3903A61A-A7A8-4AE3-9802-EA1A9EDA8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27651"/>
              </p:ext>
            </p:extLst>
          </p:nvPr>
        </p:nvGraphicFramePr>
        <p:xfrm>
          <a:off x="765873" y="3550414"/>
          <a:ext cx="715472" cy="89739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15472">
                  <a:extLst>
                    <a:ext uri="{9D8B030D-6E8A-4147-A177-3AD203B41FA5}">
                      <a16:colId xmlns:a16="http://schemas.microsoft.com/office/drawing/2014/main" val="101692014"/>
                    </a:ext>
                  </a:extLst>
                </a:gridCol>
              </a:tblGrid>
              <a:tr h="521119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ID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60068"/>
                  </a:ext>
                </a:extLst>
              </a:tr>
              <a:tr h="376274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564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857909"/>
                  </a:ext>
                </a:extLst>
              </a:tr>
            </a:tbl>
          </a:graphicData>
        </a:graphic>
      </p:graphicFrame>
      <p:graphicFrame>
        <p:nvGraphicFramePr>
          <p:cNvPr id="76" name="Table 21">
            <a:extLst>
              <a:ext uri="{FF2B5EF4-FFF2-40B4-BE49-F238E27FC236}">
                <a16:creationId xmlns:a16="http://schemas.microsoft.com/office/drawing/2014/main" id="{8B3C8D65-0AA4-4A15-91A5-BE5808262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88175"/>
              </p:ext>
            </p:extLst>
          </p:nvPr>
        </p:nvGraphicFramePr>
        <p:xfrm>
          <a:off x="1496973" y="3547104"/>
          <a:ext cx="4658574" cy="900703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667634">
                  <a:extLst>
                    <a:ext uri="{9D8B030D-6E8A-4147-A177-3AD203B41FA5}">
                      <a16:colId xmlns:a16="http://schemas.microsoft.com/office/drawing/2014/main" val="257554649"/>
                    </a:ext>
                  </a:extLst>
                </a:gridCol>
                <a:gridCol w="665992">
                  <a:extLst>
                    <a:ext uri="{9D8B030D-6E8A-4147-A177-3AD203B41FA5}">
                      <a16:colId xmlns:a16="http://schemas.microsoft.com/office/drawing/2014/main" val="4028221920"/>
                    </a:ext>
                  </a:extLst>
                </a:gridCol>
                <a:gridCol w="600833">
                  <a:extLst>
                    <a:ext uri="{9D8B030D-6E8A-4147-A177-3AD203B41FA5}">
                      <a16:colId xmlns:a16="http://schemas.microsoft.com/office/drawing/2014/main" val="90453459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866371975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176196240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609587595"/>
                    </a:ext>
                  </a:extLst>
                </a:gridCol>
                <a:gridCol w="763870">
                  <a:extLst>
                    <a:ext uri="{9D8B030D-6E8A-4147-A177-3AD203B41FA5}">
                      <a16:colId xmlns:a16="http://schemas.microsoft.com/office/drawing/2014/main" val="2645812275"/>
                    </a:ext>
                  </a:extLst>
                </a:gridCol>
              </a:tblGrid>
              <a:tr h="52498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2 M6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2 M1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1 M6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1 M1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0104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44</a:t>
                      </a:r>
                      <a:endParaRPr lang="he-IL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40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29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50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63279"/>
                  </a:ext>
                </a:extLst>
              </a:tr>
            </a:tbl>
          </a:graphicData>
        </a:graphic>
      </p:graphicFrame>
      <p:graphicFrame>
        <p:nvGraphicFramePr>
          <p:cNvPr id="77" name="Table 22">
            <a:extLst>
              <a:ext uri="{FF2B5EF4-FFF2-40B4-BE49-F238E27FC236}">
                <a16:creationId xmlns:a16="http://schemas.microsoft.com/office/drawing/2014/main" id="{FC09E4FB-EFA0-4583-B6E6-D1DB86EB3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224261"/>
              </p:ext>
            </p:extLst>
          </p:nvPr>
        </p:nvGraphicFramePr>
        <p:xfrm>
          <a:off x="6162250" y="3542811"/>
          <a:ext cx="2035842" cy="900703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727776">
                  <a:extLst>
                    <a:ext uri="{9D8B030D-6E8A-4147-A177-3AD203B41FA5}">
                      <a16:colId xmlns:a16="http://schemas.microsoft.com/office/drawing/2014/main" val="302470617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858679084"/>
                    </a:ext>
                  </a:extLst>
                </a:gridCol>
                <a:gridCol w="784191">
                  <a:extLst>
                    <a:ext uri="{9D8B030D-6E8A-4147-A177-3AD203B41FA5}">
                      <a16:colId xmlns:a16="http://schemas.microsoft.com/office/drawing/2014/main" val="2422680414"/>
                    </a:ext>
                  </a:extLst>
                </a:gridCol>
              </a:tblGrid>
              <a:tr h="52498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30</a:t>
                      </a:r>
                    </a:p>
                    <a:p>
                      <a:pPr algn="ctr" rtl="1"/>
                      <a:r>
                        <a:rPr lang="en-US" sz="1400" dirty="0"/>
                        <a:t>M6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30</a:t>
                      </a:r>
                    </a:p>
                    <a:p>
                      <a:pPr algn="ctr" rtl="1"/>
                      <a:r>
                        <a:rPr lang="en-US" sz="1400" dirty="0"/>
                        <a:t>M1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0104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35</a:t>
                      </a:r>
                      <a:endParaRPr lang="he-IL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40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63279"/>
                  </a:ext>
                </a:extLst>
              </a:tr>
            </a:tbl>
          </a:graphicData>
        </a:graphic>
      </p:graphicFrame>
      <p:graphicFrame>
        <p:nvGraphicFramePr>
          <p:cNvPr id="78" name="Table 26">
            <a:extLst>
              <a:ext uri="{FF2B5EF4-FFF2-40B4-BE49-F238E27FC236}">
                <a16:creationId xmlns:a16="http://schemas.microsoft.com/office/drawing/2014/main" id="{DB3A6F1E-E9F7-4DC9-A732-9C653C86C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15067"/>
              </p:ext>
            </p:extLst>
          </p:nvPr>
        </p:nvGraphicFramePr>
        <p:xfrm>
          <a:off x="8208353" y="3542811"/>
          <a:ext cx="769554" cy="900703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769554">
                  <a:extLst>
                    <a:ext uri="{9D8B030D-6E8A-4147-A177-3AD203B41FA5}">
                      <a16:colId xmlns:a16="http://schemas.microsoft.com/office/drawing/2014/main" val="90453459"/>
                    </a:ext>
                  </a:extLst>
                </a:gridCol>
              </a:tblGrid>
              <a:tr h="52498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Gender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0104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0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63279"/>
                  </a:ext>
                </a:extLst>
              </a:tr>
            </a:tbl>
          </a:graphicData>
        </a:graphic>
      </p:graphicFrame>
      <p:pic>
        <p:nvPicPr>
          <p:cNvPr id="79" name="תמונה 78">
            <a:extLst>
              <a:ext uri="{FF2B5EF4-FFF2-40B4-BE49-F238E27FC236}">
                <a16:creationId xmlns:a16="http://schemas.microsoft.com/office/drawing/2014/main" id="{21CC08C5-A609-47AE-A906-9A569A9E64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38" r="21875"/>
          <a:stretch/>
        </p:blipFill>
        <p:spPr>
          <a:xfrm>
            <a:off x="748716" y="4440933"/>
            <a:ext cx="8217760" cy="427424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E15D08EB-73B2-4AF8-9F62-1CA0E7CB28F9}"/>
              </a:ext>
            </a:extLst>
          </p:cNvPr>
          <p:cNvSpPr txBox="1"/>
          <p:nvPr/>
        </p:nvSpPr>
        <p:spPr>
          <a:xfrm>
            <a:off x="2520887" y="4987500"/>
            <a:ext cx="664837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Imputation was made with “Iterative-Imputer”,</a:t>
            </a:r>
          </a:p>
          <a:p>
            <a:pPr algn="ctr"/>
            <a:r>
              <a:rPr lang="en-US" dirty="0"/>
              <a:t>A regression based imputer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8D0AFC7E-06AC-443E-ACAD-436BEB9A1E18}"/>
              </a:ext>
            </a:extLst>
          </p:cNvPr>
          <p:cNvSpPr txBox="1">
            <a:spLocks/>
          </p:cNvSpPr>
          <p:nvPr/>
        </p:nvSpPr>
        <p:spPr>
          <a:xfrm>
            <a:off x="834646" y="1606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Data Preparation</a:t>
            </a:r>
            <a:endParaRPr lang="en-IL" u="sng" dirty="0"/>
          </a:p>
        </p:txBody>
      </p:sp>
      <p:grpSp>
        <p:nvGrpSpPr>
          <p:cNvPr id="2" name="Group 33">
            <a:extLst>
              <a:ext uri="{FF2B5EF4-FFF2-40B4-BE49-F238E27FC236}">
                <a16:creationId xmlns:a16="http://schemas.microsoft.com/office/drawing/2014/main" id="{782D98BC-8C53-A881-6029-81EE99BB5F9D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3" name="Group 34">
              <a:extLst>
                <a:ext uri="{FF2B5EF4-FFF2-40B4-BE49-F238E27FC236}">
                  <a16:creationId xmlns:a16="http://schemas.microsoft.com/office/drawing/2014/main" id="{645F6455-21AC-4F99-2B1F-13173E3E09B1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5" name="Arrow: Chevron 10">
                <a:extLst>
                  <a:ext uri="{FF2B5EF4-FFF2-40B4-BE49-F238E27FC236}">
                    <a16:creationId xmlns:a16="http://schemas.microsoft.com/office/drawing/2014/main" id="{953CAF6D-7468-A005-2844-3EB9420EBDD8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Arrow: Chevron 11">
                <a:extLst>
                  <a:ext uri="{FF2B5EF4-FFF2-40B4-BE49-F238E27FC236}">
                    <a16:creationId xmlns:a16="http://schemas.microsoft.com/office/drawing/2014/main" id="{61316D5A-4425-FE3B-731C-833886E62AB0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" name="Arrow: Chevron 13">
                <a:extLst>
                  <a:ext uri="{FF2B5EF4-FFF2-40B4-BE49-F238E27FC236}">
                    <a16:creationId xmlns:a16="http://schemas.microsoft.com/office/drawing/2014/main" id="{E1D14335-65E5-E5D8-2BAC-3D240EDE0316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Arrow: Chevron 15">
                <a:extLst>
                  <a:ext uri="{FF2B5EF4-FFF2-40B4-BE49-F238E27FC236}">
                    <a16:creationId xmlns:a16="http://schemas.microsoft.com/office/drawing/2014/main" id="{F24C282C-E25A-6C08-F2BA-89DEFA0E5F8F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Arrow: Chevron 16">
                <a:extLst>
                  <a:ext uri="{FF2B5EF4-FFF2-40B4-BE49-F238E27FC236}">
                    <a16:creationId xmlns:a16="http://schemas.microsoft.com/office/drawing/2014/main" id="{57DC7E68-832C-3C89-DC42-B2AA03E421A4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Arrow: Chevron 18">
                <a:extLst>
                  <a:ext uri="{FF2B5EF4-FFF2-40B4-BE49-F238E27FC236}">
                    <a16:creationId xmlns:a16="http://schemas.microsoft.com/office/drawing/2014/main" id="{4579B60F-DB7E-3986-560A-0E0A28F0DAC7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" name="Arrow: Chevron 11">
              <a:extLst>
                <a:ext uri="{FF2B5EF4-FFF2-40B4-BE49-F238E27FC236}">
                  <a16:creationId xmlns:a16="http://schemas.microsoft.com/office/drawing/2014/main" id="{92D88743-2AB8-A6CE-C9F7-51C1FE196258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  <a:endParaRPr lang="en-IL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6128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1" grpId="0" animBg="1"/>
      <p:bldP spid="72" grpId="0" animBg="1"/>
      <p:bldP spid="73" grpId="0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DE44-9D8A-481C-9C7E-CA7C4832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Topic &amp; Motivation</a:t>
            </a:r>
            <a:endParaRPr lang="en-IL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EC86E1-3D26-48CF-B05F-6574AC664300}"/>
              </a:ext>
            </a:extLst>
          </p:cNvPr>
          <p:cNvSpPr txBox="1"/>
          <p:nvPr/>
        </p:nvSpPr>
        <p:spPr>
          <a:xfrm>
            <a:off x="7662340" y="4574984"/>
            <a:ext cx="2316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 rtl="1">
              <a:spcBef>
                <a:spcPts val="1000"/>
              </a:spcBef>
              <a:buClr>
                <a:srgbClr val="90C226"/>
              </a:buClr>
              <a:buSzPct val="80000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Gisha" panose="020B0502040204020203" pitchFamily="34" charset="-79"/>
              </a:rPr>
              <a:t> Shorter Period of Diagnosis</a:t>
            </a:r>
            <a:endParaRPr lang="he-IL" dirty="0">
              <a:solidFill>
                <a:prstClr val="black">
                  <a:lumMod val="75000"/>
                  <a:lumOff val="25000"/>
                </a:prstClr>
              </a:solidFill>
              <a:cs typeface="Gisha" panose="020B0502040204020203" pitchFamily="34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FF281F-FC72-45F5-8631-58983A0CE3DB}"/>
              </a:ext>
            </a:extLst>
          </p:cNvPr>
          <p:cNvSpPr txBox="1"/>
          <p:nvPr/>
        </p:nvSpPr>
        <p:spPr>
          <a:xfrm>
            <a:off x="1930400" y="4592418"/>
            <a:ext cx="2599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 rtl="1">
              <a:spcBef>
                <a:spcPts val="1000"/>
              </a:spcBef>
              <a:buClr>
                <a:srgbClr val="90C226"/>
              </a:buClr>
              <a:buSzPct val="80000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Gisha" panose="020B0502040204020203" pitchFamily="34" charset="-79"/>
              </a:rPr>
              <a:t>Earlier Hence Better Treatment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7F762C-84FD-4AE4-8871-BF0E9F6D169D}"/>
              </a:ext>
            </a:extLst>
          </p:cNvPr>
          <p:cNvSpPr txBox="1"/>
          <p:nvPr/>
        </p:nvSpPr>
        <p:spPr>
          <a:xfrm>
            <a:off x="4795455" y="4574984"/>
            <a:ext cx="2601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 rtl="1">
              <a:spcBef>
                <a:spcPts val="1000"/>
              </a:spcBef>
              <a:buClr>
                <a:srgbClr val="90C226"/>
              </a:buClr>
              <a:buSzPct val="80000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Gisha" panose="020B0502040204020203" pitchFamily="34" charset="-79"/>
              </a:rPr>
              <a:t>Improving Quality of Life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34A1EC-CD8B-4D59-96CA-D5C1A87828B7}"/>
              </a:ext>
            </a:extLst>
          </p:cNvPr>
          <p:cNvSpPr txBox="1"/>
          <p:nvPr/>
        </p:nvSpPr>
        <p:spPr>
          <a:xfrm>
            <a:off x="1223822" y="1579398"/>
            <a:ext cx="972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Early detection of ALS disease with EHR</a:t>
            </a:r>
          </a:p>
        </p:txBody>
      </p:sp>
      <p:pic>
        <p:nvPicPr>
          <p:cNvPr id="24" name="תמונה 19">
            <a:extLst>
              <a:ext uri="{FF2B5EF4-FFF2-40B4-BE49-F238E27FC236}">
                <a16:creationId xmlns:a16="http://schemas.microsoft.com/office/drawing/2014/main" id="{5FC7291C-CEC5-15FD-6DF3-4099EB335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5" name="Slide Number Placeholder 16">
            <a:extLst>
              <a:ext uri="{FF2B5EF4-FFF2-40B4-BE49-F238E27FC236}">
                <a16:creationId xmlns:a16="http://schemas.microsoft.com/office/drawing/2014/main" id="{1E3A3922-C7B7-CF4F-8FA6-E58F342D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3</a:t>
            </a:fld>
            <a:endParaRPr lang="he-IL" sz="1600" dirty="0"/>
          </a:p>
        </p:txBody>
      </p:sp>
      <p:pic>
        <p:nvPicPr>
          <p:cNvPr id="8" name="Picture 4" descr="7 Tips for Leading a Happy Life in Old 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1"/>
          <a:stretch/>
        </p:blipFill>
        <p:spPr bwMode="auto">
          <a:xfrm>
            <a:off x="4936463" y="2688421"/>
            <a:ext cx="2319074" cy="171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Doctors Who Specialize in Men's Healt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902" y="2688421"/>
            <a:ext cx="2306255" cy="172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ix ways to reduce wait times in hospital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8" r="3240"/>
          <a:stretch/>
        </p:blipFill>
        <p:spPr bwMode="auto">
          <a:xfrm>
            <a:off x="7578439" y="2686027"/>
            <a:ext cx="2310157" cy="171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3">
            <a:extLst>
              <a:ext uri="{FF2B5EF4-FFF2-40B4-BE49-F238E27FC236}">
                <a16:creationId xmlns:a16="http://schemas.microsoft.com/office/drawing/2014/main" id="{99FE11FE-73A7-EB5B-125E-1F740DDE16E8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4" name="Group 34">
              <a:extLst>
                <a:ext uri="{FF2B5EF4-FFF2-40B4-BE49-F238E27FC236}">
                  <a16:creationId xmlns:a16="http://schemas.microsoft.com/office/drawing/2014/main" id="{8513B446-3ABC-7BE1-27DF-85EC292E0F52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6" name="Arrow: Chevron 10">
                <a:extLst>
                  <a:ext uri="{FF2B5EF4-FFF2-40B4-BE49-F238E27FC236}">
                    <a16:creationId xmlns:a16="http://schemas.microsoft.com/office/drawing/2014/main" id="{AFD68E9C-4ECE-D616-47CA-AAA75810A624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Arrow: Chevron 11">
                <a:extLst>
                  <a:ext uri="{FF2B5EF4-FFF2-40B4-BE49-F238E27FC236}">
                    <a16:creationId xmlns:a16="http://schemas.microsoft.com/office/drawing/2014/main" id="{DF0BC707-5732-5453-CF3D-EB23485DC399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Arrow: Chevron 13">
                <a:extLst>
                  <a:ext uri="{FF2B5EF4-FFF2-40B4-BE49-F238E27FC236}">
                    <a16:creationId xmlns:a16="http://schemas.microsoft.com/office/drawing/2014/main" id="{8D4E64F0-3E3F-FFC4-16A4-C5479D16D021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Arrow: Chevron 15">
                <a:extLst>
                  <a:ext uri="{FF2B5EF4-FFF2-40B4-BE49-F238E27FC236}">
                    <a16:creationId xmlns:a16="http://schemas.microsoft.com/office/drawing/2014/main" id="{3EA798D8-496B-F925-CD20-9A2A51C3EEC3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Arrow: Chevron 16">
                <a:extLst>
                  <a:ext uri="{FF2B5EF4-FFF2-40B4-BE49-F238E27FC236}">
                    <a16:creationId xmlns:a16="http://schemas.microsoft.com/office/drawing/2014/main" id="{D8A6E559-483C-1D4E-5334-F0C60A4FF931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Arrow: Chevron 18">
                <a:extLst>
                  <a:ext uri="{FF2B5EF4-FFF2-40B4-BE49-F238E27FC236}">
                    <a16:creationId xmlns:a16="http://schemas.microsoft.com/office/drawing/2014/main" id="{96A34EEC-EC77-90C5-2A66-51877C3EE10A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5" name="Arrow: Chevron 11">
              <a:extLst>
                <a:ext uri="{FF2B5EF4-FFF2-40B4-BE49-F238E27FC236}">
                  <a16:creationId xmlns:a16="http://schemas.microsoft.com/office/drawing/2014/main" id="{910B1FAF-940B-F3DA-5136-A0789230B762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  <a:endParaRPr lang="en-I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01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DE44-9D8A-481C-9C7E-CA7C4832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46" y="160681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Data Preparation</a:t>
            </a:r>
            <a:endParaRPr lang="en-IL" u="sng" dirty="0"/>
          </a:p>
        </p:txBody>
      </p:sp>
      <p:pic>
        <p:nvPicPr>
          <p:cNvPr id="24" name="תמונה 19">
            <a:extLst>
              <a:ext uri="{FF2B5EF4-FFF2-40B4-BE49-F238E27FC236}">
                <a16:creationId xmlns:a16="http://schemas.microsoft.com/office/drawing/2014/main" id="{5FC7291C-CEC5-15FD-6DF3-4099EB335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5" name="Slide Number Placeholder 16">
            <a:extLst>
              <a:ext uri="{FF2B5EF4-FFF2-40B4-BE49-F238E27FC236}">
                <a16:creationId xmlns:a16="http://schemas.microsoft.com/office/drawing/2014/main" id="{1E3A3922-C7B7-CF4F-8FA6-E58F342D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30</a:t>
            </a:fld>
            <a:endParaRPr lang="he-IL" sz="1600" dirty="0"/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1D4A9EEF-A705-4C69-950B-D58679081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661556"/>
              </p:ext>
            </p:extLst>
          </p:nvPr>
        </p:nvGraphicFramePr>
        <p:xfrm>
          <a:off x="8938310" y="1665482"/>
          <a:ext cx="2213238" cy="1276425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749104">
                  <a:extLst>
                    <a:ext uri="{9D8B030D-6E8A-4147-A177-3AD203B41FA5}">
                      <a16:colId xmlns:a16="http://schemas.microsoft.com/office/drawing/2014/main" val="4202410315"/>
                    </a:ext>
                  </a:extLst>
                </a:gridCol>
                <a:gridCol w="726388">
                  <a:extLst>
                    <a:ext uri="{9D8B030D-6E8A-4147-A177-3AD203B41FA5}">
                      <a16:colId xmlns:a16="http://schemas.microsoft.com/office/drawing/2014/main" val="2883209175"/>
                    </a:ext>
                  </a:extLst>
                </a:gridCol>
                <a:gridCol w="737746">
                  <a:extLst>
                    <a:ext uri="{9D8B030D-6E8A-4147-A177-3AD203B41FA5}">
                      <a16:colId xmlns:a16="http://schemas.microsoft.com/office/drawing/2014/main" val="1745871457"/>
                    </a:ext>
                  </a:extLst>
                </a:gridCol>
              </a:tblGrid>
              <a:tr h="52498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Control ID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Group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Socio.</a:t>
                      </a:r>
                      <a:br>
                        <a:rPr lang="en-US" sz="1400" b="1" dirty="0"/>
                      </a:br>
                      <a:r>
                        <a:rPr lang="en-US" sz="1400" b="1" dirty="0"/>
                        <a:t>Status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055835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564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1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7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985396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243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0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3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26072"/>
                  </a:ext>
                </a:extLst>
              </a:tr>
            </a:tbl>
          </a:graphicData>
        </a:graphic>
      </p:graphicFrame>
      <p:graphicFrame>
        <p:nvGraphicFramePr>
          <p:cNvPr id="66" name="Table 20">
            <a:extLst>
              <a:ext uri="{FF2B5EF4-FFF2-40B4-BE49-F238E27FC236}">
                <a16:creationId xmlns:a16="http://schemas.microsoft.com/office/drawing/2014/main" id="{4CA10269-FD81-4B4D-8253-A318199AE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084372"/>
              </p:ext>
            </p:extLst>
          </p:nvPr>
        </p:nvGraphicFramePr>
        <p:xfrm>
          <a:off x="704577" y="1677957"/>
          <a:ext cx="715472" cy="89739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15472">
                  <a:extLst>
                    <a:ext uri="{9D8B030D-6E8A-4147-A177-3AD203B41FA5}">
                      <a16:colId xmlns:a16="http://schemas.microsoft.com/office/drawing/2014/main" val="101692014"/>
                    </a:ext>
                  </a:extLst>
                </a:gridCol>
              </a:tblGrid>
              <a:tr h="521119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ID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60068"/>
                  </a:ext>
                </a:extLst>
              </a:tr>
              <a:tr h="376274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564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857909"/>
                  </a:ext>
                </a:extLst>
              </a:tr>
            </a:tbl>
          </a:graphicData>
        </a:graphic>
      </p:graphicFrame>
      <p:graphicFrame>
        <p:nvGraphicFramePr>
          <p:cNvPr id="67" name="Table 21">
            <a:extLst>
              <a:ext uri="{FF2B5EF4-FFF2-40B4-BE49-F238E27FC236}">
                <a16:creationId xmlns:a16="http://schemas.microsoft.com/office/drawing/2014/main" id="{98521593-98FB-4E3E-91FA-13335E815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24457"/>
              </p:ext>
            </p:extLst>
          </p:nvPr>
        </p:nvGraphicFramePr>
        <p:xfrm>
          <a:off x="1435677" y="1674647"/>
          <a:ext cx="4658574" cy="900703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667634">
                  <a:extLst>
                    <a:ext uri="{9D8B030D-6E8A-4147-A177-3AD203B41FA5}">
                      <a16:colId xmlns:a16="http://schemas.microsoft.com/office/drawing/2014/main" val="257554649"/>
                    </a:ext>
                  </a:extLst>
                </a:gridCol>
                <a:gridCol w="665992">
                  <a:extLst>
                    <a:ext uri="{9D8B030D-6E8A-4147-A177-3AD203B41FA5}">
                      <a16:colId xmlns:a16="http://schemas.microsoft.com/office/drawing/2014/main" val="4028221920"/>
                    </a:ext>
                  </a:extLst>
                </a:gridCol>
                <a:gridCol w="600833">
                  <a:extLst>
                    <a:ext uri="{9D8B030D-6E8A-4147-A177-3AD203B41FA5}">
                      <a16:colId xmlns:a16="http://schemas.microsoft.com/office/drawing/2014/main" val="90453459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866371975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176196240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609587595"/>
                    </a:ext>
                  </a:extLst>
                </a:gridCol>
                <a:gridCol w="763870">
                  <a:extLst>
                    <a:ext uri="{9D8B030D-6E8A-4147-A177-3AD203B41FA5}">
                      <a16:colId xmlns:a16="http://schemas.microsoft.com/office/drawing/2014/main" val="2645812275"/>
                    </a:ext>
                  </a:extLst>
                </a:gridCol>
              </a:tblGrid>
              <a:tr h="52498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2 M6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2 M1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1 M6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1 M1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0104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nan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40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29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50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63279"/>
                  </a:ext>
                </a:extLst>
              </a:tr>
            </a:tbl>
          </a:graphicData>
        </a:graphic>
      </p:graphicFrame>
      <p:graphicFrame>
        <p:nvGraphicFramePr>
          <p:cNvPr id="68" name="Table 22">
            <a:extLst>
              <a:ext uri="{FF2B5EF4-FFF2-40B4-BE49-F238E27FC236}">
                <a16:creationId xmlns:a16="http://schemas.microsoft.com/office/drawing/2014/main" id="{7F1FDAB1-4EE7-4C8B-AADC-CE6713E67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954047"/>
              </p:ext>
            </p:extLst>
          </p:nvPr>
        </p:nvGraphicFramePr>
        <p:xfrm>
          <a:off x="6100954" y="1670354"/>
          <a:ext cx="2035842" cy="900703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727776">
                  <a:extLst>
                    <a:ext uri="{9D8B030D-6E8A-4147-A177-3AD203B41FA5}">
                      <a16:colId xmlns:a16="http://schemas.microsoft.com/office/drawing/2014/main" val="302470617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858679084"/>
                    </a:ext>
                  </a:extLst>
                </a:gridCol>
                <a:gridCol w="784191">
                  <a:extLst>
                    <a:ext uri="{9D8B030D-6E8A-4147-A177-3AD203B41FA5}">
                      <a16:colId xmlns:a16="http://schemas.microsoft.com/office/drawing/2014/main" val="2422680414"/>
                    </a:ext>
                  </a:extLst>
                </a:gridCol>
              </a:tblGrid>
              <a:tr h="52498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30</a:t>
                      </a:r>
                    </a:p>
                    <a:p>
                      <a:pPr algn="ctr" rtl="1"/>
                      <a:r>
                        <a:rPr lang="en-US" sz="1400" dirty="0"/>
                        <a:t>M6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30</a:t>
                      </a:r>
                    </a:p>
                    <a:p>
                      <a:pPr algn="ctr" rtl="1"/>
                      <a:r>
                        <a:rPr lang="en-US" sz="1400" dirty="0"/>
                        <a:t>M1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0104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nan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40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63279"/>
                  </a:ext>
                </a:extLst>
              </a:tr>
            </a:tbl>
          </a:graphicData>
        </a:graphic>
      </p:graphicFrame>
      <p:graphicFrame>
        <p:nvGraphicFramePr>
          <p:cNvPr id="69" name="Table 26">
            <a:extLst>
              <a:ext uri="{FF2B5EF4-FFF2-40B4-BE49-F238E27FC236}">
                <a16:creationId xmlns:a16="http://schemas.microsoft.com/office/drawing/2014/main" id="{9F8D66AB-6BC6-4377-93F4-B6941BF69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95941"/>
              </p:ext>
            </p:extLst>
          </p:nvPr>
        </p:nvGraphicFramePr>
        <p:xfrm>
          <a:off x="8147057" y="1670354"/>
          <a:ext cx="769554" cy="900703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769554">
                  <a:extLst>
                    <a:ext uri="{9D8B030D-6E8A-4147-A177-3AD203B41FA5}">
                      <a16:colId xmlns:a16="http://schemas.microsoft.com/office/drawing/2014/main" val="90453459"/>
                    </a:ext>
                  </a:extLst>
                </a:gridCol>
              </a:tblGrid>
              <a:tr h="52498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Gender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0104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0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63279"/>
                  </a:ext>
                </a:extLst>
              </a:tr>
            </a:tbl>
          </a:graphicData>
        </a:graphic>
      </p:graphicFrame>
      <p:pic>
        <p:nvPicPr>
          <p:cNvPr id="70" name="תמונה 69">
            <a:extLst>
              <a:ext uri="{FF2B5EF4-FFF2-40B4-BE49-F238E27FC236}">
                <a16:creationId xmlns:a16="http://schemas.microsoft.com/office/drawing/2014/main" id="{10F03E71-9B4E-4741-A1B5-61FF04847D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38" r="21875"/>
          <a:stretch/>
        </p:blipFill>
        <p:spPr>
          <a:xfrm>
            <a:off x="687420" y="2568476"/>
            <a:ext cx="8217760" cy="427424"/>
          </a:xfrm>
          <a:prstGeom prst="rect">
            <a:avLst/>
          </a:prstGeom>
        </p:spPr>
      </p:pic>
      <p:sp>
        <p:nvSpPr>
          <p:cNvPr id="9" name="אליפסה 8">
            <a:extLst>
              <a:ext uri="{FF2B5EF4-FFF2-40B4-BE49-F238E27FC236}">
                <a16:creationId xmlns:a16="http://schemas.microsoft.com/office/drawing/2014/main" id="{A78F4F24-B9C7-4500-8AE2-2E3A5D3FEF57}"/>
              </a:ext>
            </a:extLst>
          </p:cNvPr>
          <p:cNvSpPr/>
          <p:nvPr/>
        </p:nvSpPr>
        <p:spPr>
          <a:xfrm>
            <a:off x="4868419" y="2185050"/>
            <a:ext cx="455992" cy="3834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אליפסה 70">
            <a:extLst>
              <a:ext uri="{FF2B5EF4-FFF2-40B4-BE49-F238E27FC236}">
                <a16:creationId xmlns:a16="http://schemas.microsoft.com/office/drawing/2014/main" id="{FAA65F70-F296-4E0C-90BA-A2C9E3237B69}"/>
              </a:ext>
            </a:extLst>
          </p:cNvPr>
          <p:cNvSpPr/>
          <p:nvPr/>
        </p:nvSpPr>
        <p:spPr>
          <a:xfrm>
            <a:off x="7546515" y="2185050"/>
            <a:ext cx="455992" cy="3834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D08EB-73B2-4AF8-9F62-1CA0E7CB28F9}"/>
              </a:ext>
            </a:extLst>
          </p:cNvPr>
          <p:cNvSpPr txBox="1"/>
          <p:nvPr/>
        </p:nvSpPr>
        <p:spPr>
          <a:xfrm>
            <a:off x="2434313" y="3124696"/>
            <a:ext cx="7333282" cy="25423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dirty="0"/>
              <a:t>A feature is randomly selected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dirty="0"/>
              <a:t>All other </a:t>
            </a:r>
            <a:r>
              <a:rPr lang="en-US" dirty="0" err="1"/>
              <a:t>nan.s</a:t>
            </a:r>
            <a:r>
              <a:rPr lang="en-US" dirty="0"/>
              <a:t> are assigned naively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dirty="0"/>
              <a:t>A regression model is trained as X = (all features) , y = (chosen feature)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dirty="0"/>
              <a:t>Chosen feature’s </a:t>
            </a:r>
            <a:r>
              <a:rPr lang="en-US" dirty="0" err="1"/>
              <a:t>nan.s</a:t>
            </a:r>
            <a:r>
              <a:rPr lang="en-US" dirty="0"/>
              <a:t> are predicted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dirty="0"/>
              <a:t>Naïve assignments are deleted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dirty="0"/>
              <a:t>Next feature is selected</a:t>
            </a:r>
          </a:p>
        </p:txBody>
      </p:sp>
      <p:sp>
        <p:nvSpPr>
          <p:cNvPr id="3" name="חץ: למטה 2">
            <a:extLst>
              <a:ext uri="{FF2B5EF4-FFF2-40B4-BE49-F238E27FC236}">
                <a16:creationId xmlns:a16="http://schemas.microsoft.com/office/drawing/2014/main" id="{A90E6F56-C0DC-4374-9B0C-48B07D40993B}"/>
              </a:ext>
            </a:extLst>
          </p:cNvPr>
          <p:cNvSpPr/>
          <p:nvPr/>
        </p:nvSpPr>
        <p:spPr>
          <a:xfrm>
            <a:off x="7655859" y="1344705"/>
            <a:ext cx="217263" cy="29580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C64AD90-D3F3-4B3F-ABCB-EB9A615B8461}"/>
              </a:ext>
            </a:extLst>
          </p:cNvPr>
          <p:cNvSpPr/>
          <p:nvPr/>
        </p:nvSpPr>
        <p:spPr>
          <a:xfrm>
            <a:off x="4723303" y="2157451"/>
            <a:ext cx="715471" cy="427424"/>
          </a:xfrm>
          <a:prstGeom prst="rect">
            <a:avLst/>
          </a:prstGeom>
          <a:solidFill>
            <a:srgbClr val="FDB89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מלבן 33">
                <a:extLst>
                  <a:ext uri="{FF2B5EF4-FFF2-40B4-BE49-F238E27FC236}">
                    <a16:creationId xmlns:a16="http://schemas.microsoft.com/office/drawing/2014/main" id="{54F7E791-C30C-40D7-89A6-06D857738D6B}"/>
                  </a:ext>
                </a:extLst>
              </p:cNvPr>
              <p:cNvSpPr/>
              <p:nvPr/>
            </p:nvSpPr>
            <p:spPr>
              <a:xfrm>
                <a:off x="7419412" y="2154423"/>
                <a:ext cx="715471" cy="4274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lang="en-US" sz="14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מלבן 33">
                <a:extLst>
                  <a:ext uri="{FF2B5EF4-FFF2-40B4-BE49-F238E27FC236}">
                    <a16:creationId xmlns:a16="http://schemas.microsoft.com/office/drawing/2014/main" id="{54F7E791-C30C-40D7-89A6-06D857738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12" y="2154423"/>
                <a:ext cx="715471" cy="427424"/>
              </a:xfrm>
              <a:prstGeom prst="rect">
                <a:avLst/>
              </a:prstGeom>
              <a:blipFill>
                <a:blip r:embed="rId5"/>
                <a:stretch>
                  <a:fillRect r="-17647"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33">
            <a:extLst>
              <a:ext uri="{FF2B5EF4-FFF2-40B4-BE49-F238E27FC236}">
                <a16:creationId xmlns:a16="http://schemas.microsoft.com/office/drawing/2014/main" id="{F5B2598B-9613-B50C-C174-04B146AF8C80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7" name="Group 34">
              <a:extLst>
                <a:ext uri="{FF2B5EF4-FFF2-40B4-BE49-F238E27FC236}">
                  <a16:creationId xmlns:a16="http://schemas.microsoft.com/office/drawing/2014/main" id="{D8B2EF16-4A13-5B5C-E7FD-D815114271F9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10" name="Arrow: Chevron 10">
                <a:extLst>
                  <a:ext uri="{FF2B5EF4-FFF2-40B4-BE49-F238E27FC236}">
                    <a16:creationId xmlns:a16="http://schemas.microsoft.com/office/drawing/2014/main" id="{99D93051-5F4C-FBE1-3826-8ADAF43F62AB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Arrow: Chevron 11">
                <a:extLst>
                  <a:ext uri="{FF2B5EF4-FFF2-40B4-BE49-F238E27FC236}">
                    <a16:creationId xmlns:a16="http://schemas.microsoft.com/office/drawing/2014/main" id="{8DD089D5-0731-7FF7-44A2-E2D90E17F748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Arrow: Chevron 13">
                <a:extLst>
                  <a:ext uri="{FF2B5EF4-FFF2-40B4-BE49-F238E27FC236}">
                    <a16:creationId xmlns:a16="http://schemas.microsoft.com/office/drawing/2014/main" id="{376EFDB0-53B0-A126-1A01-8308125260AC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Arrow: Chevron 15">
                <a:extLst>
                  <a:ext uri="{FF2B5EF4-FFF2-40B4-BE49-F238E27FC236}">
                    <a16:creationId xmlns:a16="http://schemas.microsoft.com/office/drawing/2014/main" id="{65FB812A-D2D4-00A1-568F-3A2CAB4C7A76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Arrow: Chevron 16">
                <a:extLst>
                  <a:ext uri="{FF2B5EF4-FFF2-40B4-BE49-F238E27FC236}">
                    <a16:creationId xmlns:a16="http://schemas.microsoft.com/office/drawing/2014/main" id="{7C81228E-E87B-EB3A-974F-B5A774BDAA32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Arrow: Chevron 18">
                <a:extLst>
                  <a:ext uri="{FF2B5EF4-FFF2-40B4-BE49-F238E27FC236}">
                    <a16:creationId xmlns:a16="http://schemas.microsoft.com/office/drawing/2014/main" id="{A92AC791-F6FA-3DA9-5BB6-CD85D449D832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8" name="Arrow: Chevron 11">
              <a:extLst>
                <a:ext uri="{FF2B5EF4-FFF2-40B4-BE49-F238E27FC236}">
                  <a16:creationId xmlns:a16="http://schemas.microsoft.com/office/drawing/2014/main" id="{2C57F9E1-D4F2-2E39-5646-01701C001636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  <a:endParaRPr lang="en-IL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776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59259E-6 L -0.22201 0.0020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0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תמונה 19">
            <a:extLst>
              <a:ext uri="{FF2B5EF4-FFF2-40B4-BE49-F238E27FC236}">
                <a16:creationId xmlns:a16="http://schemas.microsoft.com/office/drawing/2014/main" id="{5FC7291C-CEC5-15FD-6DF3-4099EB335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5" name="Slide Number Placeholder 16">
            <a:extLst>
              <a:ext uri="{FF2B5EF4-FFF2-40B4-BE49-F238E27FC236}">
                <a16:creationId xmlns:a16="http://schemas.microsoft.com/office/drawing/2014/main" id="{1E3A3922-C7B7-CF4F-8FA6-E58F342D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31</a:t>
            </a:fld>
            <a:endParaRPr lang="he-IL" sz="1600" dirty="0"/>
          </a:p>
        </p:txBody>
      </p:sp>
      <p:sp>
        <p:nvSpPr>
          <p:cNvPr id="31" name="Down Arrow 30"/>
          <p:cNvSpPr/>
          <p:nvPr/>
        </p:nvSpPr>
        <p:spPr>
          <a:xfrm>
            <a:off x="5659261" y="2578761"/>
            <a:ext cx="309894" cy="496867"/>
          </a:xfrm>
          <a:prstGeom prst="downArrow">
            <a:avLst>
              <a:gd name="adj1" fmla="val 50000"/>
              <a:gd name="adj2" fmla="val 7193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4" name="TextBox 33"/>
          <p:cNvSpPr txBox="1"/>
          <p:nvPr/>
        </p:nvSpPr>
        <p:spPr>
          <a:xfrm>
            <a:off x="4398134" y="3094070"/>
            <a:ext cx="42030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Random		Forest</a:t>
            </a:r>
          </a:p>
        </p:txBody>
      </p:sp>
      <p:graphicFrame>
        <p:nvGraphicFramePr>
          <p:cNvPr id="43" name="טבלה 42">
            <a:extLst>
              <a:ext uri="{FF2B5EF4-FFF2-40B4-BE49-F238E27FC236}">
                <a16:creationId xmlns:a16="http://schemas.microsoft.com/office/drawing/2014/main" id="{4F559D2F-9CF4-4AB7-9A0A-EE255E8F9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173"/>
              </p:ext>
            </p:extLst>
          </p:nvPr>
        </p:nvGraphicFramePr>
        <p:xfrm>
          <a:off x="8928599" y="1174886"/>
          <a:ext cx="2213238" cy="1276425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749104">
                  <a:extLst>
                    <a:ext uri="{9D8B030D-6E8A-4147-A177-3AD203B41FA5}">
                      <a16:colId xmlns:a16="http://schemas.microsoft.com/office/drawing/2014/main" val="4202410315"/>
                    </a:ext>
                  </a:extLst>
                </a:gridCol>
                <a:gridCol w="726388">
                  <a:extLst>
                    <a:ext uri="{9D8B030D-6E8A-4147-A177-3AD203B41FA5}">
                      <a16:colId xmlns:a16="http://schemas.microsoft.com/office/drawing/2014/main" val="2883209175"/>
                    </a:ext>
                  </a:extLst>
                </a:gridCol>
                <a:gridCol w="737746">
                  <a:extLst>
                    <a:ext uri="{9D8B030D-6E8A-4147-A177-3AD203B41FA5}">
                      <a16:colId xmlns:a16="http://schemas.microsoft.com/office/drawing/2014/main" val="1745871457"/>
                    </a:ext>
                  </a:extLst>
                </a:gridCol>
              </a:tblGrid>
              <a:tr h="52498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Control ID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Group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Socio.</a:t>
                      </a:r>
                      <a:br>
                        <a:rPr lang="en-US" sz="1400" b="1" dirty="0"/>
                      </a:br>
                      <a:r>
                        <a:rPr lang="en-US" sz="1400" b="1" dirty="0"/>
                        <a:t>Status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055835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564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1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7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985396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243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0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3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26072"/>
                  </a:ext>
                </a:extLst>
              </a:tr>
            </a:tbl>
          </a:graphicData>
        </a:graphic>
      </p:graphicFrame>
      <p:graphicFrame>
        <p:nvGraphicFramePr>
          <p:cNvPr id="44" name="Table 20">
            <a:extLst>
              <a:ext uri="{FF2B5EF4-FFF2-40B4-BE49-F238E27FC236}">
                <a16:creationId xmlns:a16="http://schemas.microsoft.com/office/drawing/2014/main" id="{55CA2785-2B88-49B3-9E12-C3E111C21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769960"/>
              </p:ext>
            </p:extLst>
          </p:nvPr>
        </p:nvGraphicFramePr>
        <p:xfrm>
          <a:off x="694866" y="1187361"/>
          <a:ext cx="715472" cy="89739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15472">
                  <a:extLst>
                    <a:ext uri="{9D8B030D-6E8A-4147-A177-3AD203B41FA5}">
                      <a16:colId xmlns:a16="http://schemas.microsoft.com/office/drawing/2014/main" val="101692014"/>
                    </a:ext>
                  </a:extLst>
                </a:gridCol>
              </a:tblGrid>
              <a:tr h="521119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ID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60068"/>
                  </a:ext>
                </a:extLst>
              </a:tr>
              <a:tr h="376274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564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857909"/>
                  </a:ext>
                </a:extLst>
              </a:tr>
            </a:tbl>
          </a:graphicData>
        </a:graphic>
      </p:graphicFrame>
      <p:graphicFrame>
        <p:nvGraphicFramePr>
          <p:cNvPr id="45" name="Table 21">
            <a:extLst>
              <a:ext uri="{FF2B5EF4-FFF2-40B4-BE49-F238E27FC236}">
                <a16:creationId xmlns:a16="http://schemas.microsoft.com/office/drawing/2014/main" id="{99BE3825-F92A-45B9-9D57-870F11908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723516"/>
              </p:ext>
            </p:extLst>
          </p:nvPr>
        </p:nvGraphicFramePr>
        <p:xfrm>
          <a:off x="1425966" y="1184051"/>
          <a:ext cx="4658574" cy="900703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667634">
                  <a:extLst>
                    <a:ext uri="{9D8B030D-6E8A-4147-A177-3AD203B41FA5}">
                      <a16:colId xmlns:a16="http://schemas.microsoft.com/office/drawing/2014/main" val="257554649"/>
                    </a:ext>
                  </a:extLst>
                </a:gridCol>
                <a:gridCol w="665992">
                  <a:extLst>
                    <a:ext uri="{9D8B030D-6E8A-4147-A177-3AD203B41FA5}">
                      <a16:colId xmlns:a16="http://schemas.microsoft.com/office/drawing/2014/main" val="4028221920"/>
                    </a:ext>
                  </a:extLst>
                </a:gridCol>
                <a:gridCol w="600833">
                  <a:extLst>
                    <a:ext uri="{9D8B030D-6E8A-4147-A177-3AD203B41FA5}">
                      <a16:colId xmlns:a16="http://schemas.microsoft.com/office/drawing/2014/main" val="90453459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866371975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176196240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609587595"/>
                    </a:ext>
                  </a:extLst>
                </a:gridCol>
                <a:gridCol w="763870">
                  <a:extLst>
                    <a:ext uri="{9D8B030D-6E8A-4147-A177-3AD203B41FA5}">
                      <a16:colId xmlns:a16="http://schemas.microsoft.com/office/drawing/2014/main" val="2645812275"/>
                    </a:ext>
                  </a:extLst>
                </a:gridCol>
              </a:tblGrid>
              <a:tr h="52498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2 M6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2 M1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1 M6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1 M1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0104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44</a:t>
                      </a:r>
                      <a:endParaRPr lang="he-IL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40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29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50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63279"/>
                  </a:ext>
                </a:extLst>
              </a:tr>
            </a:tbl>
          </a:graphicData>
        </a:graphic>
      </p:graphicFrame>
      <p:graphicFrame>
        <p:nvGraphicFramePr>
          <p:cNvPr id="46" name="Table 22">
            <a:extLst>
              <a:ext uri="{FF2B5EF4-FFF2-40B4-BE49-F238E27FC236}">
                <a16:creationId xmlns:a16="http://schemas.microsoft.com/office/drawing/2014/main" id="{0E1CBF8D-EBFC-4928-8512-D9791D777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917880"/>
              </p:ext>
            </p:extLst>
          </p:nvPr>
        </p:nvGraphicFramePr>
        <p:xfrm>
          <a:off x="6091243" y="1179758"/>
          <a:ext cx="2035842" cy="900703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727776">
                  <a:extLst>
                    <a:ext uri="{9D8B030D-6E8A-4147-A177-3AD203B41FA5}">
                      <a16:colId xmlns:a16="http://schemas.microsoft.com/office/drawing/2014/main" val="302470617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858679084"/>
                    </a:ext>
                  </a:extLst>
                </a:gridCol>
                <a:gridCol w="784191">
                  <a:extLst>
                    <a:ext uri="{9D8B030D-6E8A-4147-A177-3AD203B41FA5}">
                      <a16:colId xmlns:a16="http://schemas.microsoft.com/office/drawing/2014/main" val="2422680414"/>
                    </a:ext>
                  </a:extLst>
                </a:gridCol>
              </a:tblGrid>
              <a:tr h="52498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30</a:t>
                      </a:r>
                    </a:p>
                    <a:p>
                      <a:pPr algn="ctr" rtl="1"/>
                      <a:r>
                        <a:rPr lang="en-US" sz="1400" dirty="0"/>
                        <a:t>M6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Test 30</a:t>
                      </a:r>
                    </a:p>
                    <a:p>
                      <a:pPr algn="ctr" rtl="1"/>
                      <a:r>
                        <a:rPr lang="en-US" sz="1400" dirty="0"/>
                        <a:t>M1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0104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35</a:t>
                      </a:r>
                      <a:endParaRPr lang="he-IL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…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40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63279"/>
                  </a:ext>
                </a:extLst>
              </a:tr>
            </a:tbl>
          </a:graphicData>
        </a:graphic>
      </p:graphicFrame>
      <p:graphicFrame>
        <p:nvGraphicFramePr>
          <p:cNvPr id="47" name="Table 26">
            <a:extLst>
              <a:ext uri="{FF2B5EF4-FFF2-40B4-BE49-F238E27FC236}">
                <a16:creationId xmlns:a16="http://schemas.microsoft.com/office/drawing/2014/main" id="{E8C60E14-DE6C-48AA-89E5-79C236E5B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123719"/>
              </p:ext>
            </p:extLst>
          </p:nvPr>
        </p:nvGraphicFramePr>
        <p:xfrm>
          <a:off x="8137346" y="1179758"/>
          <a:ext cx="769554" cy="900703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769554">
                  <a:extLst>
                    <a:ext uri="{9D8B030D-6E8A-4147-A177-3AD203B41FA5}">
                      <a16:colId xmlns:a16="http://schemas.microsoft.com/office/drawing/2014/main" val="90453459"/>
                    </a:ext>
                  </a:extLst>
                </a:gridCol>
              </a:tblGrid>
              <a:tr h="52498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Gender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01049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0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63279"/>
                  </a:ext>
                </a:extLst>
              </a:tr>
            </a:tbl>
          </a:graphicData>
        </a:graphic>
      </p:graphicFrame>
      <p:pic>
        <p:nvPicPr>
          <p:cNvPr id="48" name="תמונה 47">
            <a:extLst>
              <a:ext uri="{FF2B5EF4-FFF2-40B4-BE49-F238E27FC236}">
                <a16:creationId xmlns:a16="http://schemas.microsoft.com/office/drawing/2014/main" id="{4CF77C84-5064-459D-BDE0-CB2F564D92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38" r="21875"/>
          <a:stretch/>
        </p:blipFill>
        <p:spPr>
          <a:xfrm>
            <a:off x="677709" y="2077880"/>
            <a:ext cx="8217760" cy="427424"/>
          </a:xfrm>
          <a:prstGeom prst="rect">
            <a:avLst/>
          </a:prstGeom>
        </p:spPr>
      </p:pic>
      <p:grpSp>
        <p:nvGrpSpPr>
          <p:cNvPr id="26" name="Google Shape;9403;p69">
            <a:extLst>
              <a:ext uri="{FF2B5EF4-FFF2-40B4-BE49-F238E27FC236}">
                <a16:creationId xmlns:a16="http://schemas.microsoft.com/office/drawing/2014/main" id="{15801607-98CF-407C-80F5-A716DA52AE17}"/>
              </a:ext>
            </a:extLst>
          </p:cNvPr>
          <p:cNvGrpSpPr/>
          <p:nvPr/>
        </p:nvGrpSpPr>
        <p:grpSpPr>
          <a:xfrm>
            <a:off x="4816059" y="3210945"/>
            <a:ext cx="2014636" cy="904095"/>
            <a:chOff x="803162" y="2667727"/>
            <a:chExt cx="1411906" cy="633611"/>
          </a:xfrm>
        </p:grpSpPr>
        <p:cxnSp>
          <p:nvCxnSpPr>
            <p:cNvPr id="27" name="Google Shape;9404;p69">
              <a:extLst>
                <a:ext uri="{FF2B5EF4-FFF2-40B4-BE49-F238E27FC236}">
                  <a16:creationId xmlns:a16="http://schemas.microsoft.com/office/drawing/2014/main" id="{BB753C4F-99AB-4465-AE7D-E77AF07FD6DD}"/>
                </a:ext>
              </a:extLst>
            </p:cNvPr>
            <p:cNvCxnSpPr>
              <a:stCxn id="49" idx="2"/>
              <a:endCxn id="39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2857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9407;p69">
              <a:extLst>
                <a:ext uri="{FF2B5EF4-FFF2-40B4-BE49-F238E27FC236}">
                  <a16:creationId xmlns:a16="http://schemas.microsoft.com/office/drawing/2014/main" id="{26E39B9A-2761-49ED-BB0E-AD6C617D2D9F}"/>
                </a:ext>
              </a:extLst>
            </p:cNvPr>
            <p:cNvCxnSpPr>
              <a:stCxn id="40" idx="0"/>
              <a:endCxn id="4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2857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9409;p69">
              <a:extLst>
                <a:ext uri="{FF2B5EF4-FFF2-40B4-BE49-F238E27FC236}">
                  <a16:creationId xmlns:a16="http://schemas.microsoft.com/office/drawing/2014/main" id="{6B70E23A-83B6-4AFE-A45A-096A771B7AA5}"/>
                </a:ext>
              </a:extLst>
            </p:cNvPr>
            <p:cNvCxnSpPr>
              <a:stCxn id="40" idx="2"/>
              <a:endCxn id="36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2857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9411;p69">
              <a:extLst>
                <a:ext uri="{FF2B5EF4-FFF2-40B4-BE49-F238E27FC236}">
                  <a16:creationId xmlns:a16="http://schemas.microsoft.com/office/drawing/2014/main" id="{FB1D5273-0728-4C6F-9415-281758127AD1}"/>
                </a:ext>
              </a:extLst>
            </p:cNvPr>
            <p:cNvCxnSpPr>
              <a:stCxn id="35" idx="0"/>
              <a:endCxn id="40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2857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9413;p69">
              <a:extLst>
                <a:ext uri="{FF2B5EF4-FFF2-40B4-BE49-F238E27FC236}">
                  <a16:creationId xmlns:a16="http://schemas.microsoft.com/office/drawing/2014/main" id="{E547BF9F-424D-4FE5-91F8-42707DA65823}"/>
                </a:ext>
              </a:extLst>
            </p:cNvPr>
            <p:cNvCxnSpPr>
              <a:stCxn id="39" idx="2"/>
              <a:endCxn id="38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2857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9415;p69">
              <a:extLst>
                <a:ext uri="{FF2B5EF4-FFF2-40B4-BE49-F238E27FC236}">
                  <a16:creationId xmlns:a16="http://schemas.microsoft.com/office/drawing/2014/main" id="{C41D6509-365F-44DC-9D5B-14EF9339AD16}"/>
                </a:ext>
              </a:extLst>
            </p:cNvPr>
            <p:cNvCxnSpPr>
              <a:stCxn id="37" idx="0"/>
              <a:endCxn id="39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2857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" name="Google Shape;9412;p69">
              <a:extLst>
                <a:ext uri="{FF2B5EF4-FFF2-40B4-BE49-F238E27FC236}">
                  <a16:creationId xmlns:a16="http://schemas.microsoft.com/office/drawing/2014/main" id="{20FD94B1-9808-43C9-BC8F-F0BB683481F3}"/>
                </a:ext>
              </a:extLst>
            </p:cNvPr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" name="Google Shape;9410;p69">
              <a:extLst>
                <a:ext uri="{FF2B5EF4-FFF2-40B4-BE49-F238E27FC236}">
                  <a16:creationId xmlns:a16="http://schemas.microsoft.com/office/drawing/2014/main" id="{625CE9F0-EAA3-4B0C-AF84-C9564D6FEEAD}"/>
                </a:ext>
              </a:extLst>
            </p:cNvPr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" name="Google Shape;9416;p69">
              <a:extLst>
                <a:ext uri="{FF2B5EF4-FFF2-40B4-BE49-F238E27FC236}">
                  <a16:creationId xmlns:a16="http://schemas.microsoft.com/office/drawing/2014/main" id="{14338050-10FF-440C-ACF0-1B7164452578}"/>
                </a:ext>
              </a:extLst>
            </p:cNvPr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" name="Google Shape;9414;p69">
              <a:extLst>
                <a:ext uri="{FF2B5EF4-FFF2-40B4-BE49-F238E27FC236}">
                  <a16:creationId xmlns:a16="http://schemas.microsoft.com/office/drawing/2014/main" id="{0A26D93F-1EC5-4E8E-9371-F477CEC9178F}"/>
                </a:ext>
              </a:extLst>
            </p:cNvPr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" name="Google Shape;9406;p69">
              <a:extLst>
                <a:ext uri="{FF2B5EF4-FFF2-40B4-BE49-F238E27FC236}">
                  <a16:creationId xmlns:a16="http://schemas.microsoft.com/office/drawing/2014/main" id="{96A885E8-4499-4FA7-8BC3-45EA670ED5D3}"/>
                </a:ext>
              </a:extLst>
            </p:cNvPr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" name="Google Shape;9408;p69">
              <a:extLst>
                <a:ext uri="{FF2B5EF4-FFF2-40B4-BE49-F238E27FC236}">
                  <a16:creationId xmlns:a16="http://schemas.microsoft.com/office/drawing/2014/main" id="{150DB8CC-271F-4850-934E-89737E72ACEC}"/>
                </a:ext>
              </a:extLst>
            </p:cNvPr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" name="Google Shape;9405;p69">
              <a:extLst>
                <a:ext uri="{FF2B5EF4-FFF2-40B4-BE49-F238E27FC236}">
                  <a16:creationId xmlns:a16="http://schemas.microsoft.com/office/drawing/2014/main" id="{06E20E9B-F349-41CE-A90D-2213839CE1B6}"/>
                </a:ext>
              </a:extLst>
            </p:cNvPr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" name="Google Shape;9403;p69">
            <a:extLst>
              <a:ext uri="{FF2B5EF4-FFF2-40B4-BE49-F238E27FC236}">
                <a16:creationId xmlns:a16="http://schemas.microsoft.com/office/drawing/2014/main" id="{37A0A6AC-BA93-4C73-A2FC-C134325AD7E0}"/>
              </a:ext>
            </a:extLst>
          </p:cNvPr>
          <p:cNvGrpSpPr/>
          <p:nvPr/>
        </p:nvGrpSpPr>
        <p:grpSpPr>
          <a:xfrm>
            <a:off x="7052403" y="3210945"/>
            <a:ext cx="2014636" cy="904095"/>
            <a:chOff x="803162" y="2667727"/>
            <a:chExt cx="1411906" cy="633611"/>
          </a:xfrm>
        </p:grpSpPr>
        <p:cxnSp>
          <p:nvCxnSpPr>
            <p:cNvPr id="51" name="Google Shape;9404;p69">
              <a:extLst>
                <a:ext uri="{FF2B5EF4-FFF2-40B4-BE49-F238E27FC236}">
                  <a16:creationId xmlns:a16="http://schemas.microsoft.com/office/drawing/2014/main" id="{221E49C6-651D-4371-BFB3-96D7E376D70F}"/>
                </a:ext>
              </a:extLst>
            </p:cNvPr>
            <p:cNvCxnSpPr>
              <a:stCxn id="73" idx="2"/>
              <a:endCxn id="71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2857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" name="Google Shape;9407;p69">
              <a:extLst>
                <a:ext uri="{FF2B5EF4-FFF2-40B4-BE49-F238E27FC236}">
                  <a16:creationId xmlns:a16="http://schemas.microsoft.com/office/drawing/2014/main" id="{8B63E55A-627A-4D9F-A8D1-BB8DB4747D47}"/>
                </a:ext>
              </a:extLst>
            </p:cNvPr>
            <p:cNvCxnSpPr>
              <a:stCxn id="72" idx="0"/>
              <a:endCxn id="73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2857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9409;p69">
              <a:extLst>
                <a:ext uri="{FF2B5EF4-FFF2-40B4-BE49-F238E27FC236}">
                  <a16:creationId xmlns:a16="http://schemas.microsoft.com/office/drawing/2014/main" id="{30C29F13-4330-4A01-818A-54F9B4F75AF3}"/>
                </a:ext>
              </a:extLst>
            </p:cNvPr>
            <p:cNvCxnSpPr>
              <a:stCxn id="72" idx="2"/>
              <a:endCxn id="68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2857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9411;p69">
              <a:extLst>
                <a:ext uri="{FF2B5EF4-FFF2-40B4-BE49-F238E27FC236}">
                  <a16:creationId xmlns:a16="http://schemas.microsoft.com/office/drawing/2014/main" id="{9B76D679-DEF2-4D25-BB4F-BD2F4FA2567F}"/>
                </a:ext>
              </a:extLst>
            </p:cNvPr>
            <p:cNvCxnSpPr>
              <a:stCxn id="67" idx="0"/>
              <a:endCxn id="72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2857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9413;p69">
              <a:extLst>
                <a:ext uri="{FF2B5EF4-FFF2-40B4-BE49-F238E27FC236}">
                  <a16:creationId xmlns:a16="http://schemas.microsoft.com/office/drawing/2014/main" id="{F63C2AED-A305-4561-9837-653CB4C37E6F}"/>
                </a:ext>
              </a:extLst>
            </p:cNvPr>
            <p:cNvCxnSpPr>
              <a:stCxn id="71" idx="2"/>
              <a:endCxn id="70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2857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9415;p69">
              <a:extLst>
                <a:ext uri="{FF2B5EF4-FFF2-40B4-BE49-F238E27FC236}">
                  <a16:creationId xmlns:a16="http://schemas.microsoft.com/office/drawing/2014/main" id="{6B6384CB-E8DE-4990-89B1-336C4164DEA4}"/>
                </a:ext>
              </a:extLst>
            </p:cNvPr>
            <p:cNvCxnSpPr>
              <a:stCxn id="69" idx="0"/>
              <a:endCxn id="71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2857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7" name="Google Shape;9412;p69">
              <a:extLst>
                <a:ext uri="{FF2B5EF4-FFF2-40B4-BE49-F238E27FC236}">
                  <a16:creationId xmlns:a16="http://schemas.microsoft.com/office/drawing/2014/main" id="{4C53ABF6-649F-4A7C-86C1-EB1D27A8EDCC}"/>
                </a:ext>
              </a:extLst>
            </p:cNvPr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" name="Google Shape;9410;p69">
              <a:extLst>
                <a:ext uri="{FF2B5EF4-FFF2-40B4-BE49-F238E27FC236}">
                  <a16:creationId xmlns:a16="http://schemas.microsoft.com/office/drawing/2014/main" id="{60848BA0-5817-4690-8313-B93A1413CD7A}"/>
                </a:ext>
              </a:extLst>
            </p:cNvPr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" name="Google Shape;9416;p69">
              <a:extLst>
                <a:ext uri="{FF2B5EF4-FFF2-40B4-BE49-F238E27FC236}">
                  <a16:creationId xmlns:a16="http://schemas.microsoft.com/office/drawing/2014/main" id="{4F5AF124-8D52-4AE0-BD2C-181003AD3D09}"/>
                </a:ext>
              </a:extLst>
            </p:cNvPr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" name="Google Shape;9414;p69">
              <a:extLst>
                <a:ext uri="{FF2B5EF4-FFF2-40B4-BE49-F238E27FC236}">
                  <a16:creationId xmlns:a16="http://schemas.microsoft.com/office/drawing/2014/main" id="{981D3123-C437-43D3-9FDB-D8423C20A07B}"/>
                </a:ext>
              </a:extLst>
            </p:cNvPr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" name="Google Shape;9406;p69">
              <a:extLst>
                <a:ext uri="{FF2B5EF4-FFF2-40B4-BE49-F238E27FC236}">
                  <a16:creationId xmlns:a16="http://schemas.microsoft.com/office/drawing/2014/main" id="{9EE018EA-4F1C-4D6F-8B68-714B0134BA6A}"/>
                </a:ext>
              </a:extLst>
            </p:cNvPr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Google Shape;9408;p69">
              <a:extLst>
                <a:ext uri="{FF2B5EF4-FFF2-40B4-BE49-F238E27FC236}">
                  <a16:creationId xmlns:a16="http://schemas.microsoft.com/office/drawing/2014/main" id="{B3FE6D5B-7A6E-45BA-B17A-6BA1D2ABED25}"/>
                </a:ext>
              </a:extLst>
            </p:cNvPr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" name="Google Shape;9405;p69">
              <a:extLst>
                <a:ext uri="{FF2B5EF4-FFF2-40B4-BE49-F238E27FC236}">
                  <a16:creationId xmlns:a16="http://schemas.microsoft.com/office/drawing/2014/main" id="{78D43356-BB9D-421B-98A3-EE4082BC2A9B}"/>
                </a:ext>
              </a:extLst>
            </p:cNvPr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" name="Google Shape;9403;p69">
            <a:extLst>
              <a:ext uri="{FF2B5EF4-FFF2-40B4-BE49-F238E27FC236}">
                <a16:creationId xmlns:a16="http://schemas.microsoft.com/office/drawing/2014/main" id="{B3EC984C-B455-42ED-BCFC-296BB6D0AEC9}"/>
              </a:ext>
            </a:extLst>
          </p:cNvPr>
          <p:cNvGrpSpPr/>
          <p:nvPr/>
        </p:nvGrpSpPr>
        <p:grpSpPr>
          <a:xfrm>
            <a:off x="2556927" y="3240365"/>
            <a:ext cx="2014636" cy="904095"/>
            <a:chOff x="803162" y="2667727"/>
            <a:chExt cx="1411906" cy="633611"/>
          </a:xfrm>
        </p:grpSpPr>
        <p:cxnSp>
          <p:nvCxnSpPr>
            <p:cNvPr id="75" name="Google Shape;9404;p69">
              <a:extLst>
                <a:ext uri="{FF2B5EF4-FFF2-40B4-BE49-F238E27FC236}">
                  <a16:creationId xmlns:a16="http://schemas.microsoft.com/office/drawing/2014/main" id="{A053C1BB-A42E-42C9-8BF6-1F3B0303F300}"/>
                </a:ext>
              </a:extLst>
            </p:cNvPr>
            <p:cNvCxnSpPr>
              <a:stCxn id="87" idx="2"/>
              <a:endCxn id="85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2857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9407;p69">
              <a:extLst>
                <a:ext uri="{FF2B5EF4-FFF2-40B4-BE49-F238E27FC236}">
                  <a16:creationId xmlns:a16="http://schemas.microsoft.com/office/drawing/2014/main" id="{037F3FF2-3E76-465F-878B-56D3491B17AA}"/>
                </a:ext>
              </a:extLst>
            </p:cNvPr>
            <p:cNvCxnSpPr>
              <a:stCxn id="86" idx="0"/>
              <a:endCxn id="87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2857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" name="Google Shape;9409;p69">
              <a:extLst>
                <a:ext uri="{FF2B5EF4-FFF2-40B4-BE49-F238E27FC236}">
                  <a16:creationId xmlns:a16="http://schemas.microsoft.com/office/drawing/2014/main" id="{04AE084C-7CBD-475E-AF7F-7DEDC350B57E}"/>
                </a:ext>
              </a:extLst>
            </p:cNvPr>
            <p:cNvCxnSpPr>
              <a:stCxn id="86" idx="2"/>
              <a:endCxn id="82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2857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Google Shape;9411;p69">
              <a:extLst>
                <a:ext uri="{FF2B5EF4-FFF2-40B4-BE49-F238E27FC236}">
                  <a16:creationId xmlns:a16="http://schemas.microsoft.com/office/drawing/2014/main" id="{BC73609A-5E1F-447E-8260-DFC6E167B2A8}"/>
                </a:ext>
              </a:extLst>
            </p:cNvPr>
            <p:cNvCxnSpPr>
              <a:stCxn id="81" idx="0"/>
              <a:endCxn id="86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2857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9413;p69">
              <a:extLst>
                <a:ext uri="{FF2B5EF4-FFF2-40B4-BE49-F238E27FC236}">
                  <a16:creationId xmlns:a16="http://schemas.microsoft.com/office/drawing/2014/main" id="{CE884293-AC43-46CD-B1CE-554B63F9C59D}"/>
                </a:ext>
              </a:extLst>
            </p:cNvPr>
            <p:cNvCxnSpPr>
              <a:stCxn id="85" idx="2"/>
              <a:endCxn id="84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2857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9415;p69">
              <a:extLst>
                <a:ext uri="{FF2B5EF4-FFF2-40B4-BE49-F238E27FC236}">
                  <a16:creationId xmlns:a16="http://schemas.microsoft.com/office/drawing/2014/main" id="{20C05A3A-DCFC-4239-84AC-7F9BBE46567D}"/>
                </a:ext>
              </a:extLst>
            </p:cNvPr>
            <p:cNvCxnSpPr>
              <a:stCxn id="83" idx="0"/>
              <a:endCxn id="85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2857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9412;p69">
              <a:extLst>
                <a:ext uri="{FF2B5EF4-FFF2-40B4-BE49-F238E27FC236}">
                  <a16:creationId xmlns:a16="http://schemas.microsoft.com/office/drawing/2014/main" id="{91A12D82-3439-4893-9E3D-B8C50616CCFE}"/>
                </a:ext>
              </a:extLst>
            </p:cNvPr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" name="Google Shape;9410;p69">
              <a:extLst>
                <a:ext uri="{FF2B5EF4-FFF2-40B4-BE49-F238E27FC236}">
                  <a16:creationId xmlns:a16="http://schemas.microsoft.com/office/drawing/2014/main" id="{F1BAB131-BD51-47F1-A251-6977E23F4936}"/>
                </a:ext>
              </a:extLst>
            </p:cNvPr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" name="Google Shape;9416;p69">
              <a:extLst>
                <a:ext uri="{FF2B5EF4-FFF2-40B4-BE49-F238E27FC236}">
                  <a16:creationId xmlns:a16="http://schemas.microsoft.com/office/drawing/2014/main" id="{35D00724-2468-456C-863F-DA015C7FE203}"/>
                </a:ext>
              </a:extLst>
            </p:cNvPr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" name="Google Shape;9414;p69">
              <a:extLst>
                <a:ext uri="{FF2B5EF4-FFF2-40B4-BE49-F238E27FC236}">
                  <a16:creationId xmlns:a16="http://schemas.microsoft.com/office/drawing/2014/main" id="{003EB94C-AC81-4A75-BFBC-4E50A995ACA3}"/>
                </a:ext>
              </a:extLst>
            </p:cNvPr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" name="Google Shape;9406;p69">
              <a:extLst>
                <a:ext uri="{FF2B5EF4-FFF2-40B4-BE49-F238E27FC236}">
                  <a16:creationId xmlns:a16="http://schemas.microsoft.com/office/drawing/2014/main" id="{C0E492A4-2768-4DBC-B072-F2ED2ED13ECD}"/>
                </a:ext>
              </a:extLst>
            </p:cNvPr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9408;p69">
              <a:extLst>
                <a:ext uri="{FF2B5EF4-FFF2-40B4-BE49-F238E27FC236}">
                  <a16:creationId xmlns:a16="http://schemas.microsoft.com/office/drawing/2014/main" id="{A7864838-05F1-4698-BF4C-679AD74E66C9}"/>
                </a:ext>
              </a:extLst>
            </p:cNvPr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" name="Google Shape;9405;p69">
              <a:extLst>
                <a:ext uri="{FF2B5EF4-FFF2-40B4-BE49-F238E27FC236}">
                  <a16:creationId xmlns:a16="http://schemas.microsoft.com/office/drawing/2014/main" id="{16659928-4897-44BE-BF68-5C5278D052F4}"/>
                </a:ext>
              </a:extLst>
            </p:cNvPr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8" name="Title 1">
            <a:extLst>
              <a:ext uri="{FF2B5EF4-FFF2-40B4-BE49-F238E27FC236}">
                <a16:creationId xmlns:a16="http://schemas.microsoft.com/office/drawing/2014/main" id="{32C486D7-4CBC-451E-832D-C83AFE32684D}"/>
              </a:ext>
            </a:extLst>
          </p:cNvPr>
          <p:cNvSpPr txBox="1">
            <a:spLocks/>
          </p:cNvSpPr>
          <p:nvPr/>
        </p:nvSpPr>
        <p:spPr>
          <a:xfrm>
            <a:off x="834646" y="1606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Data Preparation</a:t>
            </a:r>
            <a:endParaRPr lang="en-IL" u="sng" dirty="0"/>
          </a:p>
        </p:txBody>
      </p:sp>
      <p:sp>
        <p:nvSpPr>
          <p:cNvPr id="89" name="Down Arrow 30">
            <a:extLst>
              <a:ext uri="{FF2B5EF4-FFF2-40B4-BE49-F238E27FC236}">
                <a16:creationId xmlns:a16="http://schemas.microsoft.com/office/drawing/2014/main" id="{020F37D2-05B1-4CDE-9A2B-AE5E939C944C}"/>
              </a:ext>
            </a:extLst>
          </p:cNvPr>
          <p:cNvSpPr/>
          <p:nvPr/>
        </p:nvSpPr>
        <p:spPr>
          <a:xfrm>
            <a:off x="5621891" y="4245845"/>
            <a:ext cx="309894" cy="496867"/>
          </a:xfrm>
          <a:prstGeom prst="downArrow">
            <a:avLst>
              <a:gd name="adj1" fmla="val 50000"/>
              <a:gd name="adj2" fmla="val 7193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90" name="Google Shape;12155;p75">
            <a:extLst>
              <a:ext uri="{FF2B5EF4-FFF2-40B4-BE49-F238E27FC236}">
                <a16:creationId xmlns:a16="http://schemas.microsoft.com/office/drawing/2014/main" id="{47D9D5A7-D746-4D5A-9C94-1A8B8E419CA0}"/>
              </a:ext>
            </a:extLst>
          </p:cNvPr>
          <p:cNvGrpSpPr/>
          <p:nvPr/>
        </p:nvGrpSpPr>
        <p:grpSpPr>
          <a:xfrm>
            <a:off x="5098921" y="4879227"/>
            <a:ext cx="1228599" cy="957841"/>
            <a:chOff x="2611458" y="3816374"/>
            <a:chExt cx="426329" cy="332375"/>
          </a:xfrm>
          <a:solidFill>
            <a:schemeClr val="accent5">
              <a:lumMod val="75000"/>
            </a:schemeClr>
          </a:solidFill>
        </p:grpSpPr>
        <p:sp>
          <p:nvSpPr>
            <p:cNvPr id="91" name="Google Shape;12156;p75">
              <a:extLst>
                <a:ext uri="{FF2B5EF4-FFF2-40B4-BE49-F238E27FC236}">
                  <a16:creationId xmlns:a16="http://schemas.microsoft.com/office/drawing/2014/main" id="{9BB8B5BB-AB20-48FE-BEC1-C4D918922E7C}"/>
                </a:ext>
              </a:extLst>
            </p:cNvPr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157;p75">
              <a:extLst>
                <a:ext uri="{FF2B5EF4-FFF2-40B4-BE49-F238E27FC236}">
                  <a16:creationId xmlns:a16="http://schemas.microsoft.com/office/drawing/2014/main" id="{A28ED229-70F3-4DF8-9A5A-E1407EFF707C}"/>
                </a:ext>
              </a:extLst>
            </p:cNvPr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158;p75">
              <a:extLst>
                <a:ext uri="{FF2B5EF4-FFF2-40B4-BE49-F238E27FC236}">
                  <a16:creationId xmlns:a16="http://schemas.microsoft.com/office/drawing/2014/main" id="{20026786-2BCE-4126-9564-24748DF2862D}"/>
                </a:ext>
              </a:extLst>
            </p:cNvPr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159;p75">
              <a:extLst>
                <a:ext uri="{FF2B5EF4-FFF2-40B4-BE49-F238E27FC236}">
                  <a16:creationId xmlns:a16="http://schemas.microsoft.com/office/drawing/2014/main" id="{DEAB83F7-9C77-4D5C-962A-C8749870B289}"/>
                </a:ext>
              </a:extLst>
            </p:cNvPr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160;p75">
              <a:extLst>
                <a:ext uri="{FF2B5EF4-FFF2-40B4-BE49-F238E27FC236}">
                  <a16:creationId xmlns:a16="http://schemas.microsoft.com/office/drawing/2014/main" id="{2DD7F5E9-8309-497C-82A7-728156150E52}"/>
                </a:ext>
              </a:extLst>
            </p:cNvPr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161;p75">
              <a:extLst>
                <a:ext uri="{FF2B5EF4-FFF2-40B4-BE49-F238E27FC236}">
                  <a16:creationId xmlns:a16="http://schemas.microsoft.com/office/drawing/2014/main" id="{095F55FA-6BD0-4AF0-B972-50ABC579E36A}"/>
                </a:ext>
              </a:extLst>
            </p:cNvPr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162;p75">
              <a:extLst>
                <a:ext uri="{FF2B5EF4-FFF2-40B4-BE49-F238E27FC236}">
                  <a16:creationId xmlns:a16="http://schemas.microsoft.com/office/drawing/2014/main" id="{9DA3F5CB-4DF2-4156-AE67-7A47D996F961}"/>
                </a:ext>
              </a:extLst>
            </p:cNvPr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163;p75">
              <a:extLst>
                <a:ext uri="{FF2B5EF4-FFF2-40B4-BE49-F238E27FC236}">
                  <a16:creationId xmlns:a16="http://schemas.microsoft.com/office/drawing/2014/main" id="{C3DB008C-3955-4576-A987-9DF7B1666773}"/>
                </a:ext>
              </a:extLst>
            </p:cNvPr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164;p75">
              <a:extLst>
                <a:ext uri="{FF2B5EF4-FFF2-40B4-BE49-F238E27FC236}">
                  <a16:creationId xmlns:a16="http://schemas.microsoft.com/office/drawing/2014/main" id="{D1A708B1-99E9-4EB5-8A89-23B229CA7B45}"/>
                </a:ext>
              </a:extLst>
            </p:cNvPr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165;p75">
              <a:extLst>
                <a:ext uri="{FF2B5EF4-FFF2-40B4-BE49-F238E27FC236}">
                  <a16:creationId xmlns:a16="http://schemas.microsoft.com/office/drawing/2014/main" id="{FC2E1BE9-0FEE-46B9-95A2-5AB8EA84C775}"/>
                </a:ext>
              </a:extLst>
            </p:cNvPr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5B36226C-49B5-49B6-8A35-63D5C6AD3A80}"/>
              </a:ext>
            </a:extLst>
          </p:cNvPr>
          <p:cNvSpPr txBox="1"/>
          <p:nvPr/>
        </p:nvSpPr>
        <p:spPr>
          <a:xfrm>
            <a:off x="5422299" y="4969450"/>
            <a:ext cx="42030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Forest </a:t>
            </a:r>
          </a:p>
          <a:p>
            <a:pPr algn="ctr"/>
            <a:r>
              <a:rPr lang="en-US" sz="2000" b="1" dirty="0"/>
              <a:t>Feature Importance</a:t>
            </a:r>
          </a:p>
        </p:txBody>
      </p:sp>
      <p:grpSp>
        <p:nvGrpSpPr>
          <p:cNvPr id="11" name="Group 33">
            <a:extLst>
              <a:ext uri="{FF2B5EF4-FFF2-40B4-BE49-F238E27FC236}">
                <a16:creationId xmlns:a16="http://schemas.microsoft.com/office/drawing/2014/main" id="{43BC9F25-DD94-740F-64BA-A5C7066900B4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12" name="Group 34">
              <a:extLst>
                <a:ext uri="{FF2B5EF4-FFF2-40B4-BE49-F238E27FC236}">
                  <a16:creationId xmlns:a16="http://schemas.microsoft.com/office/drawing/2014/main" id="{4ACB86B5-22C3-538B-1850-AB5ECDA0D9E9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14" name="Arrow: Chevron 10">
                <a:extLst>
                  <a:ext uri="{FF2B5EF4-FFF2-40B4-BE49-F238E27FC236}">
                    <a16:creationId xmlns:a16="http://schemas.microsoft.com/office/drawing/2014/main" id="{7903B162-DC0D-EB9A-D6EE-57D17ADF5221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Arrow: Chevron 11">
                <a:extLst>
                  <a:ext uri="{FF2B5EF4-FFF2-40B4-BE49-F238E27FC236}">
                    <a16:creationId xmlns:a16="http://schemas.microsoft.com/office/drawing/2014/main" id="{A5E30218-D888-E915-23F0-9FD65EF40AEA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Arrow: Chevron 13">
                <a:extLst>
                  <a:ext uri="{FF2B5EF4-FFF2-40B4-BE49-F238E27FC236}">
                    <a16:creationId xmlns:a16="http://schemas.microsoft.com/office/drawing/2014/main" id="{0D3EFD59-420F-987C-B14E-8C439193E38A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Arrow: Chevron 15">
                <a:extLst>
                  <a:ext uri="{FF2B5EF4-FFF2-40B4-BE49-F238E27FC236}">
                    <a16:creationId xmlns:a16="http://schemas.microsoft.com/office/drawing/2014/main" id="{E93B34AD-EB66-467F-F5F0-4B1FDF270E0E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Arrow: Chevron 16">
                <a:extLst>
                  <a:ext uri="{FF2B5EF4-FFF2-40B4-BE49-F238E27FC236}">
                    <a16:creationId xmlns:a16="http://schemas.microsoft.com/office/drawing/2014/main" id="{21C744FA-F5DC-5619-844E-D0BEB2991936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" name="Arrow: Chevron 18">
                <a:extLst>
                  <a:ext uri="{FF2B5EF4-FFF2-40B4-BE49-F238E27FC236}">
                    <a16:creationId xmlns:a16="http://schemas.microsoft.com/office/drawing/2014/main" id="{3D7FC0B2-6943-A1D0-3F4E-DBB4D6A98E06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3" name="Arrow: Chevron 11">
              <a:extLst>
                <a:ext uri="{FF2B5EF4-FFF2-40B4-BE49-F238E27FC236}">
                  <a16:creationId xmlns:a16="http://schemas.microsoft.com/office/drawing/2014/main" id="{73BBBF49-DC77-A5CE-64F4-A31B83B880A5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  <a:endParaRPr lang="en-IL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481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/>
      <p:bldP spid="89" grpId="0" animBg="1"/>
      <p:bldP spid="10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F8289-45A2-4C0B-A7C9-8C12966161F7}"/>
              </a:ext>
            </a:extLst>
          </p:cNvPr>
          <p:cNvSpPr txBox="1">
            <a:spLocks/>
          </p:cNvSpPr>
          <p:nvPr/>
        </p:nvSpPr>
        <p:spPr>
          <a:xfrm>
            <a:off x="834646" y="1606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Trimming Test</a:t>
            </a:r>
            <a:endParaRPr lang="en-IL" u="sng" dirty="0"/>
          </a:p>
        </p:txBody>
      </p:sp>
      <p:cxnSp>
        <p:nvCxnSpPr>
          <p:cNvPr id="29" name="Google Shape;9570;p69">
            <a:extLst>
              <a:ext uri="{FF2B5EF4-FFF2-40B4-BE49-F238E27FC236}">
                <a16:creationId xmlns:a16="http://schemas.microsoft.com/office/drawing/2014/main" id="{9835AE43-2DB0-4F95-9C91-ADE0614069D6}"/>
              </a:ext>
            </a:extLst>
          </p:cNvPr>
          <p:cNvCxnSpPr>
            <a:cxnSpLocks/>
          </p:cNvCxnSpPr>
          <p:nvPr/>
        </p:nvCxnSpPr>
        <p:spPr>
          <a:xfrm>
            <a:off x="4752935" y="2886656"/>
            <a:ext cx="2686130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0" name="Google Shape;9571;p69">
            <a:extLst>
              <a:ext uri="{FF2B5EF4-FFF2-40B4-BE49-F238E27FC236}">
                <a16:creationId xmlns:a16="http://schemas.microsoft.com/office/drawing/2014/main" id="{3D1D643E-C000-46BF-88EA-D22BE2E8E6BA}"/>
              </a:ext>
            </a:extLst>
          </p:cNvPr>
          <p:cNvCxnSpPr>
            <a:cxnSpLocks/>
          </p:cNvCxnSpPr>
          <p:nvPr/>
        </p:nvCxnSpPr>
        <p:spPr>
          <a:xfrm>
            <a:off x="3418269" y="3151590"/>
            <a:ext cx="5320024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31" name="Google Shape;9572;p69">
            <a:extLst>
              <a:ext uri="{FF2B5EF4-FFF2-40B4-BE49-F238E27FC236}">
                <a16:creationId xmlns:a16="http://schemas.microsoft.com/office/drawing/2014/main" id="{C4EE0C77-1405-447B-9689-E2D1F0A56755}"/>
              </a:ext>
            </a:extLst>
          </p:cNvPr>
          <p:cNvGrpSpPr/>
          <p:nvPr/>
        </p:nvGrpSpPr>
        <p:grpSpPr>
          <a:xfrm>
            <a:off x="2099557" y="3566783"/>
            <a:ext cx="7971916" cy="255117"/>
            <a:chOff x="5287688" y="3173364"/>
            <a:chExt cx="1395166" cy="74100"/>
          </a:xfrm>
        </p:grpSpPr>
        <p:cxnSp>
          <p:nvCxnSpPr>
            <p:cNvPr id="33" name="Google Shape;9573;p69">
              <a:extLst>
                <a:ext uri="{FF2B5EF4-FFF2-40B4-BE49-F238E27FC236}">
                  <a16:creationId xmlns:a16="http://schemas.microsoft.com/office/drawing/2014/main" id="{B89625A2-E585-455F-8ECB-BB90D2763687}"/>
                </a:ext>
              </a:extLst>
            </p:cNvPr>
            <p:cNvCxnSpPr/>
            <p:nvPr/>
          </p:nvCxnSpPr>
          <p:spPr>
            <a:xfrm>
              <a:off x="6682853" y="3173540"/>
              <a:ext cx="0" cy="73800"/>
            </a:xfrm>
            <a:prstGeom prst="straightConnector1">
              <a:avLst/>
            </a:prstGeom>
            <a:noFill/>
            <a:ln w="2857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9574;p69">
              <a:extLst>
                <a:ext uri="{FF2B5EF4-FFF2-40B4-BE49-F238E27FC236}">
                  <a16:creationId xmlns:a16="http://schemas.microsoft.com/office/drawing/2014/main" id="{6A76A083-F08E-4BB6-BD99-13921DDE4A3C}"/>
                </a:ext>
              </a:extLst>
            </p:cNvPr>
            <p:cNvCxnSpPr/>
            <p:nvPr/>
          </p:nvCxnSpPr>
          <p:spPr>
            <a:xfrm>
              <a:off x="5287688" y="3210371"/>
              <a:ext cx="1394700" cy="0"/>
            </a:xfrm>
            <a:prstGeom prst="straightConnector1">
              <a:avLst/>
            </a:prstGeom>
            <a:noFill/>
            <a:ln w="2857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9575;p69">
              <a:extLst>
                <a:ext uri="{FF2B5EF4-FFF2-40B4-BE49-F238E27FC236}">
                  <a16:creationId xmlns:a16="http://schemas.microsoft.com/office/drawing/2014/main" id="{CC97B195-5C92-461E-81A0-DE3827BED9F8}"/>
                </a:ext>
              </a:extLst>
            </p:cNvPr>
            <p:cNvCxnSpPr/>
            <p:nvPr/>
          </p:nvCxnSpPr>
          <p:spPr>
            <a:xfrm>
              <a:off x="5518476" y="3173364"/>
              <a:ext cx="0" cy="74100"/>
            </a:xfrm>
            <a:prstGeom prst="straightConnector1">
              <a:avLst/>
            </a:prstGeom>
            <a:noFill/>
            <a:ln w="2857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9576;p69">
              <a:extLst>
                <a:ext uri="{FF2B5EF4-FFF2-40B4-BE49-F238E27FC236}">
                  <a16:creationId xmlns:a16="http://schemas.microsoft.com/office/drawing/2014/main" id="{1188A315-A436-4BBF-B9D0-0E1E426F5B4F}"/>
                </a:ext>
              </a:extLst>
            </p:cNvPr>
            <p:cNvCxnSpPr/>
            <p:nvPr/>
          </p:nvCxnSpPr>
          <p:spPr>
            <a:xfrm>
              <a:off x="5287935" y="3173364"/>
              <a:ext cx="0" cy="74100"/>
            </a:xfrm>
            <a:prstGeom prst="straightConnector1">
              <a:avLst/>
            </a:prstGeom>
            <a:noFill/>
            <a:ln w="2857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9577;p69">
              <a:extLst>
                <a:ext uri="{FF2B5EF4-FFF2-40B4-BE49-F238E27FC236}">
                  <a16:creationId xmlns:a16="http://schemas.microsoft.com/office/drawing/2014/main" id="{CC415B1F-3992-43B6-9B7D-71A933EF2116}"/>
                </a:ext>
              </a:extLst>
            </p:cNvPr>
            <p:cNvCxnSpPr/>
            <p:nvPr/>
          </p:nvCxnSpPr>
          <p:spPr>
            <a:xfrm>
              <a:off x="5751239" y="3173364"/>
              <a:ext cx="0" cy="74100"/>
            </a:xfrm>
            <a:prstGeom prst="straightConnector1">
              <a:avLst/>
            </a:prstGeom>
            <a:noFill/>
            <a:ln w="2857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9578;p69">
              <a:extLst>
                <a:ext uri="{FF2B5EF4-FFF2-40B4-BE49-F238E27FC236}">
                  <a16:creationId xmlns:a16="http://schemas.microsoft.com/office/drawing/2014/main" id="{DFB9C494-CF28-4872-9ED3-77C090172AA3}"/>
                </a:ext>
              </a:extLst>
            </p:cNvPr>
            <p:cNvCxnSpPr/>
            <p:nvPr/>
          </p:nvCxnSpPr>
          <p:spPr>
            <a:xfrm>
              <a:off x="5982252" y="3173364"/>
              <a:ext cx="0" cy="74100"/>
            </a:xfrm>
            <a:prstGeom prst="straightConnector1">
              <a:avLst/>
            </a:prstGeom>
            <a:noFill/>
            <a:ln w="2857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9579;p69">
              <a:extLst>
                <a:ext uri="{FF2B5EF4-FFF2-40B4-BE49-F238E27FC236}">
                  <a16:creationId xmlns:a16="http://schemas.microsoft.com/office/drawing/2014/main" id="{51BC1C19-9539-40CB-8407-D3FE834B85AD}"/>
                </a:ext>
              </a:extLst>
            </p:cNvPr>
            <p:cNvCxnSpPr/>
            <p:nvPr/>
          </p:nvCxnSpPr>
          <p:spPr>
            <a:xfrm>
              <a:off x="6216184" y="3173364"/>
              <a:ext cx="0" cy="74100"/>
            </a:xfrm>
            <a:prstGeom prst="straightConnector1">
              <a:avLst/>
            </a:prstGeom>
            <a:noFill/>
            <a:ln w="2857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9580;p69">
              <a:extLst>
                <a:ext uri="{FF2B5EF4-FFF2-40B4-BE49-F238E27FC236}">
                  <a16:creationId xmlns:a16="http://schemas.microsoft.com/office/drawing/2014/main" id="{8024FEEA-2224-4B8D-B1E3-D15BBD2BA2E8}"/>
                </a:ext>
              </a:extLst>
            </p:cNvPr>
            <p:cNvCxnSpPr/>
            <p:nvPr/>
          </p:nvCxnSpPr>
          <p:spPr>
            <a:xfrm>
              <a:off x="6449534" y="3173364"/>
              <a:ext cx="0" cy="74100"/>
            </a:xfrm>
            <a:prstGeom prst="straightConnector1">
              <a:avLst/>
            </a:prstGeom>
            <a:noFill/>
            <a:ln w="2857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2" name="Google Shape;9581;p69">
            <a:extLst>
              <a:ext uri="{FF2B5EF4-FFF2-40B4-BE49-F238E27FC236}">
                <a16:creationId xmlns:a16="http://schemas.microsoft.com/office/drawing/2014/main" id="{2C4F80F6-626C-404E-A4CD-CE906517E2BE}"/>
              </a:ext>
            </a:extLst>
          </p:cNvPr>
          <p:cNvCxnSpPr>
            <a:cxnSpLocks/>
          </p:cNvCxnSpPr>
          <p:nvPr/>
        </p:nvCxnSpPr>
        <p:spPr>
          <a:xfrm>
            <a:off x="2102477" y="2626127"/>
            <a:ext cx="2677560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D470224-5184-4CE9-BFDD-2F9E1789E025}"/>
              </a:ext>
            </a:extLst>
          </p:cNvPr>
          <p:cNvSpPr txBox="1"/>
          <p:nvPr/>
        </p:nvSpPr>
        <p:spPr>
          <a:xfrm>
            <a:off x="1797411" y="3221258"/>
            <a:ext cx="55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F7D95"/>
                </a:solidFill>
              </a:rPr>
              <a:t>-10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AE7B26-C5DB-43DA-8CF7-4ACB7253C01E}"/>
              </a:ext>
            </a:extLst>
          </p:cNvPr>
          <p:cNvSpPr txBox="1"/>
          <p:nvPr/>
        </p:nvSpPr>
        <p:spPr>
          <a:xfrm>
            <a:off x="9792941" y="3259552"/>
            <a:ext cx="55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F7D95"/>
                </a:solidFill>
              </a:rPr>
              <a:t>0</a:t>
            </a:r>
          </a:p>
        </p:txBody>
      </p:sp>
      <p:grpSp>
        <p:nvGrpSpPr>
          <p:cNvPr id="47" name="Google Shape;11378;p74">
            <a:extLst>
              <a:ext uri="{FF2B5EF4-FFF2-40B4-BE49-F238E27FC236}">
                <a16:creationId xmlns:a16="http://schemas.microsoft.com/office/drawing/2014/main" id="{1BE264E2-B582-4147-A4C9-F3C437326E1E}"/>
              </a:ext>
            </a:extLst>
          </p:cNvPr>
          <p:cNvGrpSpPr/>
          <p:nvPr/>
        </p:nvGrpSpPr>
        <p:grpSpPr>
          <a:xfrm>
            <a:off x="1917403" y="3909036"/>
            <a:ext cx="364307" cy="542507"/>
            <a:chOff x="4940592" y="1500690"/>
            <a:chExt cx="246558" cy="367161"/>
          </a:xfrm>
        </p:grpSpPr>
        <p:sp>
          <p:nvSpPr>
            <p:cNvPr id="48" name="Google Shape;11379;p74">
              <a:extLst>
                <a:ext uri="{FF2B5EF4-FFF2-40B4-BE49-F238E27FC236}">
                  <a16:creationId xmlns:a16="http://schemas.microsoft.com/office/drawing/2014/main" id="{781FD6F8-8915-4DB5-B0B7-1768B47FFA8F}"/>
                </a:ext>
              </a:extLst>
            </p:cNvPr>
            <p:cNvSpPr/>
            <p:nvPr/>
          </p:nvSpPr>
          <p:spPr>
            <a:xfrm>
              <a:off x="4961075" y="1766934"/>
              <a:ext cx="44024" cy="74732"/>
            </a:xfrm>
            <a:custGeom>
              <a:avLst/>
              <a:gdLst/>
              <a:ahLst/>
              <a:cxnLst/>
              <a:rect l="l" t="t" r="r" b="b"/>
              <a:pathLst>
                <a:path w="1382" h="2346" extrusionOk="0">
                  <a:moveTo>
                    <a:pt x="679" y="334"/>
                  </a:moveTo>
                  <a:cubicBezTo>
                    <a:pt x="869" y="334"/>
                    <a:pt x="1036" y="501"/>
                    <a:pt x="1036" y="691"/>
                  </a:cubicBezTo>
                  <a:lnTo>
                    <a:pt x="1036" y="1655"/>
                  </a:lnTo>
                  <a:cubicBezTo>
                    <a:pt x="1036" y="1846"/>
                    <a:pt x="869" y="2013"/>
                    <a:pt x="679" y="2013"/>
                  </a:cubicBezTo>
                  <a:cubicBezTo>
                    <a:pt x="488" y="2013"/>
                    <a:pt x="322" y="1846"/>
                    <a:pt x="322" y="1655"/>
                  </a:cubicBezTo>
                  <a:lnTo>
                    <a:pt x="322" y="691"/>
                  </a:lnTo>
                  <a:cubicBezTo>
                    <a:pt x="322" y="501"/>
                    <a:pt x="488" y="334"/>
                    <a:pt x="679" y="334"/>
                  </a:cubicBezTo>
                  <a:close/>
                  <a:moveTo>
                    <a:pt x="679" y="0"/>
                  </a:moveTo>
                  <a:cubicBezTo>
                    <a:pt x="298" y="0"/>
                    <a:pt x="0" y="322"/>
                    <a:pt x="0" y="691"/>
                  </a:cubicBezTo>
                  <a:lnTo>
                    <a:pt x="0" y="1655"/>
                  </a:lnTo>
                  <a:cubicBezTo>
                    <a:pt x="0" y="2048"/>
                    <a:pt x="310" y="2346"/>
                    <a:pt x="679" y="2346"/>
                  </a:cubicBezTo>
                  <a:cubicBezTo>
                    <a:pt x="1048" y="2346"/>
                    <a:pt x="1358" y="2024"/>
                    <a:pt x="1358" y="1655"/>
                  </a:cubicBezTo>
                  <a:lnTo>
                    <a:pt x="1358" y="691"/>
                  </a:lnTo>
                  <a:cubicBezTo>
                    <a:pt x="1381" y="322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380;p74">
              <a:extLst>
                <a:ext uri="{FF2B5EF4-FFF2-40B4-BE49-F238E27FC236}">
                  <a16:creationId xmlns:a16="http://schemas.microsoft.com/office/drawing/2014/main" id="{9B13A71E-BEC6-454C-8272-FC17B1452608}"/>
                </a:ext>
              </a:extLst>
            </p:cNvPr>
            <p:cNvSpPr/>
            <p:nvPr/>
          </p:nvSpPr>
          <p:spPr>
            <a:xfrm>
              <a:off x="5009240" y="1623937"/>
              <a:ext cx="37207" cy="36824"/>
            </a:xfrm>
            <a:custGeom>
              <a:avLst/>
              <a:gdLst/>
              <a:ahLst/>
              <a:cxnLst/>
              <a:rect l="l" t="t" r="r" b="b"/>
              <a:pathLst>
                <a:path w="1168" h="1156" extrusionOk="0">
                  <a:moveTo>
                    <a:pt x="584" y="334"/>
                  </a:moveTo>
                  <a:cubicBezTo>
                    <a:pt x="715" y="334"/>
                    <a:pt x="822" y="441"/>
                    <a:pt x="822" y="584"/>
                  </a:cubicBezTo>
                  <a:cubicBezTo>
                    <a:pt x="822" y="715"/>
                    <a:pt x="715" y="822"/>
                    <a:pt x="584" y="822"/>
                  </a:cubicBezTo>
                  <a:cubicBezTo>
                    <a:pt x="441" y="822"/>
                    <a:pt x="346" y="715"/>
                    <a:pt x="346" y="584"/>
                  </a:cubicBezTo>
                  <a:cubicBezTo>
                    <a:pt x="346" y="441"/>
                    <a:pt x="453" y="334"/>
                    <a:pt x="584" y="334"/>
                  </a:cubicBezTo>
                  <a:close/>
                  <a:moveTo>
                    <a:pt x="584" y="1"/>
                  </a:moveTo>
                  <a:cubicBezTo>
                    <a:pt x="274" y="1"/>
                    <a:pt x="0" y="251"/>
                    <a:pt x="0" y="584"/>
                  </a:cubicBezTo>
                  <a:cubicBezTo>
                    <a:pt x="0" y="906"/>
                    <a:pt x="250" y="1156"/>
                    <a:pt x="584" y="1156"/>
                  </a:cubicBezTo>
                  <a:cubicBezTo>
                    <a:pt x="893" y="1156"/>
                    <a:pt x="1167" y="906"/>
                    <a:pt x="1167" y="584"/>
                  </a:cubicBezTo>
                  <a:cubicBezTo>
                    <a:pt x="1167" y="251"/>
                    <a:pt x="893" y="1"/>
                    <a:pt x="584" y="1"/>
                  </a:cubicBezTo>
                  <a:close/>
                </a:path>
              </a:pathLst>
            </a:custGeom>
            <a:solidFill>
              <a:srgbClr val="657E93"/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381;p74">
              <a:extLst>
                <a:ext uri="{FF2B5EF4-FFF2-40B4-BE49-F238E27FC236}">
                  <a16:creationId xmlns:a16="http://schemas.microsoft.com/office/drawing/2014/main" id="{B34EF240-59AC-46F7-A0ED-34CC290F977F}"/>
                </a:ext>
              </a:extLst>
            </p:cNvPr>
            <p:cNvSpPr/>
            <p:nvPr/>
          </p:nvSpPr>
          <p:spPr>
            <a:xfrm>
              <a:off x="5110125" y="1785123"/>
              <a:ext cx="50458" cy="50108"/>
            </a:xfrm>
            <a:custGeom>
              <a:avLst/>
              <a:gdLst/>
              <a:ahLst/>
              <a:cxnLst/>
              <a:rect l="l" t="t" r="r" b="b"/>
              <a:pathLst>
                <a:path w="1584" h="1573" extrusionOk="0">
                  <a:moveTo>
                    <a:pt x="798" y="322"/>
                  </a:moveTo>
                  <a:cubicBezTo>
                    <a:pt x="1048" y="322"/>
                    <a:pt x="1239" y="537"/>
                    <a:pt x="1239" y="775"/>
                  </a:cubicBezTo>
                  <a:cubicBezTo>
                    <a:pt x="1239" y="1025"/>
                    <a:pt x="1024" y="1215"/>
                    <a:pt x="798" y="1215"/>
                  </a:cubicBezTo>
                  <a:cubicBezTo>
                    <a:pt x="560" y="1215"/>
                    <a:pt x="346" y="1013"/>
                    <a:pt x="346" y="775"/>
                  </a:cubicBezTo>
                  <a:cubicBezTo>
                    <a:pt x="346" y="537"/>
                    <a:pt x="536" y="322"/>
                    <a:pt x="798" y="322"/>
                  </a:cubicBezTo>
                  <a:close/>
                  <a:moveTo>
                    <a:pt x="798" y="1"/>
                  </a:moveTo>
                  <a:cubicBezTo>
                    <a:pt x="358" y="1"/>
                    <a:pt x="0" y="358"/>
                    <a:pt x="0" y="787"/>
                  </a:cubicBezTo>
                  <a:cubicBezTo>
                    <a:pt x="0" y="1215"/>
                    <a:pt x="358" y="1573"/>
                    <a:pt x="798" y="1573"/>
                  </a:cubicBezTo>
                  <a:cubicBezTo>
                    <a:pt x="1227" y="1573"/>
                    <a:pt x="1584" y="1215"/>
                    <a:pt x="1584" y="787"/>
                  </a:cubicBezTo>
                  <a:cubicBezTo>
                    <a:pt x="1584" y="358"/>
                    <a:pt x="1227" y="1"/>
                    <a:pt x="798" y="1"/>
                  </a:cubicBezTo>
                  <a:close/>
                </a:path>
              </a:pathLst>
            </a:custGeom>
            <a:solidFill>
              <a:srgbClr val="657E93"/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382;p74">
              <a:extLst>
                <a:ext uri="{FF2B5EF4-FFF2-40B4-BE49-F238E27FC236}">
                  <a16:creationId xmlns:a16="http://schemas.microsoft.com/office/drawing/2014/main" id="{1C20BC77-208F-402E-ACDA-1899A2368153}"/>
                </a:ext>
              </a:extLst>
            </p:cNvPr>
            <p:cNvSpPr/>
            <p:nvPr/>
          </p:nvSpPr>
          <p:spPr>
            <a:xfrm>
              <a:off x="4940592" y="1500690"/>
              <a:ext cx="246558" cy="367161"/>
            </a:xfrm>
            <a:custGeom>
              <a:avLst/>
              <a:gdLst/>
              <a:ahLst/>
              <a:cxnLst/>
              <a:rect l="l" t="t" r="r" b="b"/>
              <a:pathLst>
                <a:path w="7740" h="11526" extrusionOk="0">
                  <a:moveTo>
                    <a:pt x="2441" y="322"/>
                  </a:moveTo>
                  <a:cubicBezTo>
                    <a:pt x="2703" y="322"/>
                    <a:pt x="2929" y="548"/>
                    <a:pt x="2929" y="822"/>
                  </a:cubicBezTo>
                  <a:lnTo>
                    <a:pt x="2929" y="3167"/>
                  </a:lnTo>
                  <a:cubicBezTo>
                    <a:pt x="2865" y="3156"/>
                    <a:pt x="2800" y="3151"/>
                    <a:pt x="2735" y="3151"/>
                  </a:cubicBezTo>
                  <a:cubicBezTo>
                    <a:pt x="2454" y="3151"/>
                    <a:pt x="2180" y="3251"/>
                    <a:pt x="1977" y="3405"/>
                  </a:cubicBezTo>
                  <a:cubicBezTo>
                    <a:pt x="1977" y="3405"/>
                    <a:pt x="1965" y="3405"/>
                    <a:pt x="1941" y="3417"/>
                  </a:cubicBezTo>
                  <a:lnTo>
                    <a:pt x="1941" y="822"/>
                  </a:lnTo>
                  <a:lnTo>
                    <a:pt x="1953" y="822"/>
                  </a:lnTo>
                  <a:cubicBezTo>
                    <a:pt x="1953" y="548"/>
                    <a:pt x="2167" y="322"/>
                    <a:pt x="2441" y="322"/>
                  </a:cubicBezTo>
                  <a:close/>
                  <a:moveTo>
                    <a:pt x="2477" y="0"/>
                  </a:moveTo>
                  <a:cubicBezTo>
                    <a:pt x="2024" y="0"/>
                    <a:pt x="1643" y="369"/>
                    <a:pt x="1643" y="834"/>
                  </a:cubicBezTo>
                  <a:lnTo>
                    <a:pt x="1643" y="3822"/>
                  </a:lnTo>
                  <a:cubicBezTo>
                    <a:pt x="1382" y="4287"/>
                    <a:pt x="1441" y="4822"/>
                    <a:pt x="1727" y="5203"/>
                  </a:cubicBezTo>
                  <a:lnTo>
                    <a:pt x="1727" y="7620"/>
                  </a:lnTo>
                  <a:cubicBezTo>
                    <a:pt x="1608" y="7585"/>
                    <a:pt x="1489" y="7573"/>
                    <a:pt x="1370" y="7573"/>
                  </a:cubicBezTo>
                  <a:cubicBezTo>
                    <a:pt x="608" y="7573"/>
                    <a:pt x="0" y="8180"/>
                    <a:pt x="0" y="8942"/>
                  </a:cubicBezTo>
                  <a:lnTo>
                    <a:pt x="0" y="10156"/>
                  </a:lnTo>
                  <a:cubicBezTo>
                    <a:pt x="0" y="10918"/>
                    <a:pt x="608" y="11525"/>
                    <a:pt x="1370" y="11525"/>
                  </a:cubicBezTo>
                  <a:cubicBezTo>
                    <a:pt x="2120" y="11525"/>
                    <a:pt x="2739" y="10918"/>
                    <a:pt x="2739" y="10156"/>
                  </a:cubicBezTo>
                  <a:lnTo>
                    <a:pt x="2739" y="5739"/>
                  </a:lnTo>
                  <a:cubicBezTo>
                    <a:pt x="2834" y="5739"/>
                    <a:pt x="2858" y="5727"/>
                    <a:pt x="2941" y="5715"/>
                  </a:cubicBezTo>
                  <a:lnTo>
                    <a:pt x="3572" y="7227"/>
                  </a:lnTo>
                  <a:cubicBezTo>
                    <a:pt x="3590" y="7298"/>
                    <a:pt x="3654" y="7336"/>
                    <a:pt x="3720" y="7336"/>
                  </a:cubicBezTo>
                  <a:cubicBezTo>
                    <a:pt x="3742" y="7336"/>
                    <a:pt x="3765" y="7332"/>
                    <a:pt x="3787" y="7323"/>
                  </a:cubicBezTo>
                  <a:cubicBezTo>
                    <a:pt x="3882" y="7287"/>
                    <a:pt x="3929" y="7180"/>
                    <a:pt x="3882" y="7096"/>
                  </a:cubicBezTo>
                  <a:lnTo>
                    <a:pt x="3287" y="5632"/>
                  </a:lnTo>
                  <a:cubicBezTo>
                    <a:pt x="3346" y="5608"/>
                    <a:pt x="3406" y="5560"/>
                    <a:pt x="3465" y="5537"/>
                  </a:cubicBezTo>
                  <a:cubicBezTo>
                    <a:pt x="3465" y="5537"/>
                    <a:pt x="3572" y="5477"/>
                    <a:pt x="3584" y="5477"/>
                  </a:cubicBezTo>
                  <a:lnTo>
                    <a:pt x="5001" y="8918"/>
                  </a:lnTo>
                  <a:cubicBezTo>
                    <a:pt x="5021" y="8984"/>
                    <a:pt x="5077" y="9017"/>
                    <a:pt x="5138" y="9017"/>
                  </a:cubicBezTo>
                  <a:cubicBezTo>
                    <a:pt x="5187" y="9017"/>
                    <a:pt x="5238" y="8996"/>
                    <a:pt x="5275" y="8954"/>
                  </a:cubicBezTo>
                  <a:cubicBezTo>
                    <a:pt x="5497" y="8710"/>
                    <a:pt x="5812" y="8558"/>
                    <a:pt x="6143" y="8558"/>
                  </a:cubicBezTo>
                  <a:cubicBezTo>
                    <a:pt x="6167" y="8558"/>
                    <a:pt x="6191" y="8559"/>
                    <a:pt x="6215" y="8561"/>
                  </a:cubicBezTo>
                  <a:cubicBezTo>
                    <a:pt x="7239" y="8585"/>
                    <a:pt x="7739" y="9835"/>
                    <a:pt x="7025" y="10561"/>
                  </a:cubicBezTo>
                  <a:cubicBezTo>
                    <a:pt x="6788" y="10803"/>
                    <a:pt x="6485" y="10915"/>
                    <a:pt x="6187" y="10915"/>
                  </a:cubicBezTo>
                  <a:cubicBezTo>
                    <a:pt x="5679" y="10915"/>
                    <a:pt x="5184" y="10588"/>
                    <a:pt x="5049" y="10025"/>
                  </a:cubicBezTo>
                  <a:cubicBezTo>
                    <a:pt x="4858" y="9359"/>
                    <a:pt x="4632" y="8859"/>
                    <a:pt x="4239" y="7930"/>
                  </a:cubicBezTo>
                  <a:cubicBezTo>
                    <a:pt x="4212" y="7859"/>
                    <a:pt x="4153" y="7821"/>
                    <a:pt x="4085" y="7821"/>
                  </a:cubicBezTo>
                  <a:cubicBezTo>
                    <a:pt x="4061" y="7821"/>
                    <a:pt x="4037" y="7825"/>
                    <a:pt x="4013" y="7835"/>
                  </a:cubicBezTo>
                  <a:cubicBezTo>
                    <a:pt x="3929" y="7870"/>
                    <a:pt x="3882" y="7977"/>
                    <a:pt x="3929" y="8061"/>
                  </a:cubicBezTo>
                  <a:cubicBezTo>
                    <a:pt x="4299" y="9001"/>
                    <a:pt x="4549" y="9490"/>
                    <a:pt x="4715" y="10121"/>
                  </a:cubicBezTo>
                  <a:cubicBezTo>
                    <a:pt x="4894" y="10787"/>
                    <a:pt x="5489" y="11252"/>
                    <a:pt x="6192" y="11252"/>
                  </a:cubicBezTo>
                  <a:cubicBezTo>
                    <a:pt x="7037" y="11252"/>
                    <a:pt x="7728" y="10549"/>
                    <a:pt x="7704" y="9704"/>
                  </a:cubicBezTo>
                  <a:cubicBezTo>
                    <a:pt x="7645" y="8808"/>
                    <a:pt x="6884" y="8194"/>
                    <a:pt x="6094" y="8194"/>
                  </a:cubicBezTo>
                  <a:cubicBezTo>
                    <a:pt x="5771" y="8194"/>
                    <a:pt x="5443" y="8297"/>
                    <a:pt x="5156" y="8525"/>
                  </a:cubicBezTo>
                  <a:lnTo>
                    <a:pt x="3787" y="5179"/>
                  </a:lnTo>
                  <a:cubicBezTo>
                    <a:pt x="3870" y="5072"/>
                    <a:pt x="3929" y="4953"/>
                    <a:pt x="3965" y="4822"/>
                  </a:cubicBezTo>
                  <a:lnTo>
                    <a:pt x="4834" y="3953"/>
                  </a:lnTo>
                  <a:cubicBezTo>
                    <a:pt x="4894" y="3894"/>
                    <a:pt x="4894" y="3775"/>
                    <a:pt x="4834" y="3715"/>
                  </a:cubicBezTo>
                  <a:cubicBezTo>
                    <a:pt x="4805" y="3685"/>
                    <a:pt x="4760" y="3670"/>
                    <a:pt x="4715" y="3670"/>
                  </a:cubicBezTo>
                  <a:cubicBezTo>
                    <a:pt x="4671" y="3670"/>
                    <a:pt x="4626" y="3685"/>
                    <a:pt x="4596" y="3715"/>
                  </a:cubicBezTo>
                  <a:cubicBezTo>
                    <a:pt x="3644" y="4668"/>
                    <a:pt x="3668" y="4608"/>
                    <a:pt x="3656" y="4703"/>
                  </a:cubicBezTo>
                  <a:cubicBezTo>
                    <a:pt x="3620" y="4882"/>
                    <a:pt x="3513" y="5013"/>
                    <a:pt x="3394" y="5132"/>
                  </a:cubicBezTo>
                  <a:cubicBezTo>
                    <a:pt x="3298" y="5227"/>
                    <a:pt x="3287" y="5239"/>
                    <a:pt x="3144" y="5310"/>
                  </a:cubicBezTo>
                  <a:cubicBezTo>
                    <a:pt x="3096" y="5322"/>
                    <a:pt x="3060" y="5358"/>
                    <a:pt x="3025" y="5370"/>
                  </a:cubicBezTo>
                  <a:cubicBezTo>
                    <a:pt x="2931" y="5399"/>
                    <a:pt x="2846" y="5415"/>
                    <a:pt x="2756" y="5415"/>
                  </a:cubicBezTo>
                  <a:cubicBezTo>
                    <a:pt x="2698" y="5415"/>
                    <a:pt x="2638" y="5408"/>
                    <a:pt x="2572" y="5394"/>
                  </a:cubicBezTo>
                  <a:cubicBezTo>
                    <a:pt x="2564" y="5393"/>
                    <a:pt x="2557" y="5392"/>
                    <a:pt x="2549" y="5392"/>
                  </a:cubicBezTo>
                  <a:cubicBezTo>
                    <a:pt x="2453" y="5392"/>
                    <a:pt x="2382" y="5461"/>
                    <a:pt x="2382" y="5560"/>
                  </a:cubicBezTo>
                  <a:lnTo>
                    <a:pt x="2382" y="10156"/>
                  </a:lnTo>
                  <a:cubicBezTo>
                    <a:pt x="2382" y="10728"/>
                    <a:pt x="1917" y="11192"/>
                    <a:pt x="1358" y="11192"/>
                  </a:cubicBezTo>
                  <a:cubicBezTo>
                    <a:pt x="786" y="11192"/>
                    <a:pt x="322" y="10728"/>
                    <a:pt x="322" y="10156"/>
                  </a:cubicBezTo>
                  <a:lnTo>
                    <a:pt x="322" y="8942"/>
                  </a:lnTo>
                  <a:cubicBezTo>
                    <a:pt x="322" y="8340"/>
                    <a:pt x="826" y="7902"/>
                    <a:pt x="1372" y="7902"/>
                  </a:cubicBezTo>
                  <a:cubicBezTo>
                    <a:pt x="1518" y="7902"/>
                    <a:pt x="1667" y="7933"/>
                    <a:pt x="1810" y="8001"/>
                  </a:cubicBezTo>
                  <a:cubicBezTo>
                    <a:pt x="1835" y="8015"/>
                    <a:pt x="1860" y="8021"/>
                    <a:pt x="1885" y="8021"/>
                  </a:cubicBezTo>
                  <a:cubicBezTo>
                    <a:pt x="1970" y="8021"/>
                    <a:pt x="2048" y="7950"/>
                    <a:pt x="2048" y="7858"/>
                  </a:cubicBezTo>
                  <a:cubicBezTo>
                    <a:pt x="2036" y="5049"/>
                    <a:pt x="2084" y="5132"/>
                    <a:pt x="2024" y="5049"/>
                  </a:cubicBezTo>
                  <a:cubicBezTo>
                    <a:pt x="1504" y="4390"/>
                    <a:pt x="2016" y="3495"/>
                    <a:pt x="2766" y="3495"/>
                  </a:cubicBezTo>
                  <a:cubicBezTo>
                    <a:pt x="2857" y="3495"/>
                    <a:pt x="2952" y="3508"/>
                    <a:pt x="3048" y="3536"/>
                  </a:cubicBezTo>
                  <a:cubicBezTo>
                    <a:pt x="3096" y="3560"/>
                    <a:pt x="3156" y="3572"/>
                    <a:pt x="3191" y="3596"/>
                  </a:cubicBezTo>
                  <a:cubicBezTo>
                    <a:pt x="3216" y="3608"/>
                    <a:pt x="3243" y="3614"/>
                    <a:pt x="3268" y="3614"/>
                  </a:cubicBezTo>
                  <a:cubicBezTo>
                    <a:pt x="3316" y="3614"/>
                    <a:pt x="3363" y="3595"/>
                    <a:pt x="3394" y="3572"/>
                  </a:cubicBezTo>
                  <a:lnTo>
                    <a:pt x="5370" y="1584"/>
                  </a:lnTo>
                  <a:cubicBezTo>
                    <a:pt x="5465" y="1489"/>
                    <a:pt x="5590" y="1441"/>
                    <a:pt x="5717" y="1441"/>
                  </a:cubicBezTo>
                  <a:cubicBezTo>
                    <a:pt x="5843" y="1441"/>
                    <a:pt x="5971" y="1489"/>
                    <a:pt x="6073" y="1584"/>
                  </a:cubicBezTo>
                  <a:cubicBezTo>
                    <a:pt x="6263" y="1786"/>
                    <a:pt x="6263" y="2096"/>
                    <a:pt x="6073" y="2286"/>
                  </a:cubicBezTo>
                  <a:lnTo>
                    <a:pt x="5156" y="3191"/>
                  </a:lnTo>
                  <a:cubicBezTo>
                    <a:pt x="5096" y="3251"/>
                    <a:pt x="5096" y="3370"/>
                    <a:pt x="5156" y="3429"/>
                  </a:cubicBezTo>
                  <a:cubicBezTo>
                    <a:pt x="5192" y="3459"/>
                    <a:pt x="5239" y="3474"/>
                    <a:pt x="5284" y="3474"/>
                  </a:cubicBezTo>
                  <a:cubicBezTo>
                    <a:pt x="5328" y="3474"/>
                    <a:pt x="5370" y="3459"/>
                    <a:pt x="5394" y="3429"/>
                  </a:cubicBezTo>
                  <a:lnTo>
                    <a:pt x="6311" y="2524"/>
                  </a:lnTo>
                  <a:cubicBezTo>
                    <a:pt x="6823" y="2001"/>
                    <a:pt x="6454" y="1108"/>
                    <a:pt x="5727" y="1108"/>
                  </a:cubicBezTo>
                  <a:cubicBezTo>
                    <a:pt x="5501" y="1108"/>
                    <a:pt x="5299" y="1203"/>
                    <a:pt x="5144" y="1346"/>
                  </a:cubicBezTo>
                  <a:lnTo>
                    <a:pt x="3310" y="3179"/>
                  </a:lnTo>
                  <a:lnTo>
                    <a:pt x="3310" y="834"/>
                  </a:lnTo>
                  <a:cubicBezTo>
                    <a:pt x="3310" y="369"/>
                    <a:pt x="2941" y="0"/>
                    <a:pt x="2477" y="0"/>
                  </a:cubicBezTo>
                  <a:close/>
                </a:path>
              </a:pathLst>
            </a:custGeom>
            <a:solidFill>
              <a:srgbClr val="657E93"/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1378;p74">
            <a:extLst>
              <a:ext uri="{FF2B5EF4-FFF2-40B4-BE49-F238E27FC236}">
                <a16:creationId xmlns:a16="http://schemas.microsoft.com/office/drawing/2014/main" id="{F28B4D5E-26D8-4443-B9E0-4B139E6B52EB}"/>
              </a:ext>
            </a:extLst>
          </p:cNvPr>
          <p:cNvGrpSpPr/>
          <p:nvPr/>
        </p:nvGrpSpPr>
        <p:grpSpPr>
          <a:xfrm>
            <a:off x="4566113" y="3875946"/>
            <a:ext cx="364307" cy="542507"/>
            <a:chOff x="4940592" y="1500690"/>
            <a:chExt cx="246558" cy="367161"/>
          </a:xfrm>
        </p:grpSpPr>
        <p:sp>
          <p:nvSpPr>
            <p:cNvPr id="53" name="Google Shape;11379;p74">
              <a:extLst>
                <a:ext uri="{FF2B5EF4-FFF2-40B4-BE49-F238E27FC236}">
                  <a16:creationId xmlns:a16="http://schemas.microsoft.com/office/drawing/2014/main" id="{90DAFBEA-9C7F-4A6F-97AF-ACF9D577D262}"/>
                </a:ext>
              </a:extLst>
            </p:cNvPr>
            <p:cNvSpPr/>
            <p:nvPr/>
          </p:nvSpPr>
          <p:spPr>
            <a:xfrm>
              <a:off x="4961075" y="1766934"/>
              <a:ext cx="44024" cy="74732"/>
            </a:xfrm>
            <a:custGeom>
              <a:avLst/>
              <a:gdLst/>
              <a:ahLst/>
              <a:cxnLst/>
              <a:rect l="l" t="t" r="r" b="b"/>
              <a:pathLst>
                <a:path w="1382" h="2346" extrusionOk="0">
                  <a:moveTo>
                    <a:pt x="679" y="334"/>
                  </a:moveTo>
                  <a:cubicBezTo>
                    <a:pt x="869" y="334"/>
                    <a:pt x="1036" y="501"/>
                    <a:pt x="1036" y="691"/>
                  </a:cubicBezTo>
                  <a:lnTo>
                    <a:pt x="1036" y="1655"/>
                  </a:lnTo>
                  <a:cubicBezTo>
                    <a:pt x="1036" y="1846"/>
                    <a:pt x="869" y="2013"/>
                    <a:pt x="679" y="2013"/>
                  </a:cubicBezTo>
                  <a:cubicBezTo>
                    <a:pt x="488" y="2013"/>
                    <a:pt x="322" y="1846"/>
                    <a:pt x="322" y="1655"/>
                  </a:cubicBezTo>
                  <a:lnTo>
                    <a:pt x="322" y="691"/>
                  </a:lnTo>
                  <a:cubicBezTo>
                    <a:pt x="322" y="501"/>
                    <a:pt x="488" y="334"/>
                    <a:pt x="679" y="334"/>
                  </a:cubicBezTo>
                  <a:close/>
                  <a:moveTo>
                    <a:pt x="679" y="0"/>
                  </a:moveTo>
                  <a:cubicBezTo>
                    <a:pt x="298" y="0"/>
                    <a:pt x="0" y="322"/>
                    <a:pt x="0" y="691"/>
                  </a:cubicBezTo>
                  <a:lnTo>
                    <a:pt x="0" y="1655"/>
                  </a:lnTo>
                  <a:cubicBezTo>
                    <a:pt x="0" y="2048"/>
                    <a:pt x="310" y="2346"/>
                    <a:pt x="679" y="2346"/>
                  </a:cubicBezTo>
                  <a:cubicBezTo>
                    <a:pt x="1048" y="2346"/>
                    <a:pt x="1358" y="2024"/>
                    <a:pt x="1358" y="1655"/>
                  </a:cubicBezTo>
                  <a:lnTo>
                    <a:pt x="1358" y="691"/>
                  </a:lnTo>
                  <a:cubicBezTo>
                    <a:pt x="1381" y="322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380;p74">
              <a:extLst>
                <a:ext uri="{FF2B5EF4-FFF2-40B4-BE49-F238E27FC236}">
                  <a16:creationId xmlns:a16="http://schemas.microsoft.com/office/drawing/2014/main" id="{05021337-4817-4D26-BBA6-5AABF2C3C230}"/>
                </a:ext>
              </a:extLst>
            </p:cNvPr>
            <p:cNvSpPr/>
            <p:nvPr/>
          </p:nvSpPr>
          <p:spPr>
            <a:xfrm>
              <a:off x="5009240" y="1623937"/>
              <a:ext cx="37207" cy="36824"/>
            </a:xfrm>
            <a:custGeom>
              <a:avLst/>
              <a:gdLst/>
              <a:ahLst/>
              <a:cxnLst/>
              <a:rect l="l" t="t" r="r" b="b"/>
              <a:pathLst>
                <a:path w="1168" h="1156" extrusionOk="0">
                  <a:moveTo>
                    <a:pt x="584" y="334"/>
                  </a:moveTo>
                  <a:cubicBezTo>
                    <a:pt x="715" y="334"/>
                    <a:pt x="822" y="441"/>
                    <a:pt x="822" y="584"/>
                  </a:cubicBezTo>
                  <a:cubicBezTo>
                    <a:pt x="822" y="715"/>
                    <a:pt x="715" y="822"/>
                    <a:pt x="584" y="822"/>
                  </a:cubicBezTo>
                  <a:cubicBezTo>
                    <a:pt x="441" y="822"/>
                    <a:pt x="346" y="715"/>
                    <a:pt x="346" y="584"/>
                  </a:cubicBezTo>
                  <a:cubicBezTo>
                    <a:pt x="346" y="441"/>
                    <a:pt x="453" y="334"/>
                    <a:pt x="584" y="334"/>
                  </a:cubicBezTo>
                  <a:close/>
                  <a:moveTo>
                    <a:pt x="584" y="1"/>
                  </a:moveTo>
                  <a:cubicBezTo>
                    <a:pt x="274" y="1"/>
                    <a:pt x="0" y="251"/>
                    <a:pt x="0" y="584"/>
                  </a:cubicBezTo>
                  <a:cubicBezTo>
                    <a:pt x="0" y="906"/>
                    <a:pt x="250" y="1156"/>
                    <a:pt x="584" y="1156"/>
                  </a:cubicBezTo>
                  <a:cubicBezTo>
                    <a:pt x="893" y="1156"/>
                    <a:pt x="1167" y="906"/>
                    <a:pt x="1167" y="584"/>
                  </a:cubicBezTo>
                  <a:cubicBezTo>
                    <a:pt x="1167" y="251"/>
                    <a:pt x="893" y="1"/>
                    <a:pt x="584" y="1"/>
                  </a:cubicBezTo>
                  <a:close/>
                </a:path>
              </a:pathLst>
            </a:custGeom>
            <a:solidFill>
              <a:srgbClr val="657E93"/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381;p74">
              <a:extLst>
                <a:ext uri="{FF2B5EF4-FFF2-40B4-BE49-F238E27FC236}">
                  <a16:creationId xmlns:a16="http://schemas.microsoft.com/office/drawing/2014/main" id="{6097A2B8-8F15-4D70-A3DD-5E6175CA25B4}"/>
                </a:ext>
              </a:extLst>
            </p:cNvPr>
            <p:cNvSpPr/>
            <p:nvPr/>
          </p:nvSpPr>
          <p:spPr>
            <a:xfrm>
              <a:off x="5110125" y="1785123"/>
              <a:ext cx="50458" cy="50108"/>
            </a:xfrm>
            <a:custGeom>
              <a:avLst/>
              <a:gdLst/>
              <a:ahLst/>
              <a:cxnLst/>
              <a:rect l="l" t="t" r="r" b="b"/>
              <a:pathLst>
                <a:path w="1584" h="1573" extrusionOk="0">
                  <a:moveTo>
                    <a:pt x="798" y="322"/>
                  </a:moveTo>
                  <a:cubicBezTo>
                    <a:pt x="1048" y="322"/>
                    <a:pt x="1239" y="537"/>
                    <a:pt x="1239" y="775"/>
                  </a:cubicBezTo>
                  <a:cubicBezTo>
                    <a:pt x="1239" y="1025"/>
                    <a:pt x="1024" y="1215"/>
                    <a:pt x="798" y="1215"/>
                  </a:cubicBezTo>
                  <a:cubicBezTo>
                    <a:pt x="560" y="1215"/>
                    <a:pt x="346" y="1013"/>
                    <a:pt x="346" y="775"/>
                  </a:cubicBezTo>
                  <a:cubicBezTo>
                    <a:pt x="346" y="537"/>
                    <a:pt x="536" y="322"/>
                    <a:pt x="798" y="322"/>
                  </a:cubicBezTo>
                  <a:close/>
                  <a:moveTo>
                    <a:pt x="798" y="1"/>
                  </a:moveTo>
                  <a:cubicBezTo>
                    <a:pt x="358" y="1"/>
                    <a:pt x="0" y="358"/>
                    <a:pt x="0" y="787"/>
                  </a:cubicBezTo>
                  <a:cubicBezTo>
                    <a:pt x="0" y="1215"/>
                    <a:pt x="358" y="1573"/>
                    <a:pt x="798" y="1573"/>
                  </a:cubicBezTo>
                  <a:cubicBezTo>
                    <a:pt x="1227" y="1573"/>
                    <a:pt x="1584" y="1215"/>
                    <a:pt x="1584" y="787"/>
                  </a:cubicBezTo>
                  <a:cubicBezTo>
                    <a:pt x="1584" y="358"/>
                    <a:pt x="1227" y="1"/>
                    <a:pt x="798" y="1"/>
                  </a:cubicBezTo>
                  <a:close/>
                </a:path>
              </a:pathLst>
            </a:custGeom>
            <a:solidFill>
              <a:srgbClr val="657E93"/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382;p74">
              <a:extLst>
                <a:ext uri="{FF2B5EF4-FFF2-40B4-BE49-F238E27FC236}">
                  <a16:creationId xmlns:a16="http://schemas.microsoft.com/office/drawing/2014/main" id="{DB27566A-53BA-4C09-AA13-910244DA7DF2}"/>
                </a:ext>
              </a:extLst>
            </p:cNvPr>
            <p:cNvSpPr/>
            <p:nvPr/>
          </p:nvSpPr>
          <p:spPr>
            <a:xfrm>
              <a:off x="4940592" y="1500690"/>
              <a:ext cx="246558" cy="367161"/>
            </a:xfrm>
            <a:custGeom>
              <a:avLst/>
              <a:gdLst/>
              <a:ahLst/>
              <a:cxnLst/>
              <a:rect l="l" t="t" r="r" b="b"/>
              <a:pathLst>
                <a:path w="7740" h="11526" extrusionOk="0">
                  <a:moveTo>
                    <a:pt x="2441" y="322"/>
                  </a:moveTo>
                  <a:cubicBezTo>
                    <a:pt x="2703" y="322"/>
                    <a:pt x="2929" y="548"/>
                    <a:pt x="2929" y="822"/>
                  </a:cubicBezTo>
                  <a:lnTo>
                    <a:pt x="2929" y="3167"/>
                  </a:lnTo>
                  <a:cubicBezTo>
                    <a:pt x="2865" y="3156"/>
                    <a:pt x="2800" y="3151"/>
                    <a:pt x="2735" y="3151"/>
                  </a:cubicBezTo>
                  <a:cubicBezTo>
                    <a:pt x="2454" y="3151"/>
                    <a:pt x="2180" y="3251"/>
                    <a:pt x="1977" y="3405"/>
                  </a:cubicBezTo>
                  <a:cubicBezTo>
                    <a:pt x="1977" y="3405"/>
                    <a:pt x="1965" y="3405"/>
                    <a:pt x="1941" y="3417"/>
                  </a:cubicBezTo>
                  <a:lnTo>
                    <a:pt x="1941" y="822"/>
                  </a:lnTo>
                  <a:lnTo>
                    <a:pt x="1953" y="822"/>
                  </a:lnTo>
                  <a:cubicBezTo>
                    <a:pt x="1953" y="548"/>
                    <a:pt x="2167" y="322"/>
                    <a:pt x="2441" y="322"/>
                  </a:cubicBezTo>
                  <a:close/>
                  <a:moveTo>
                    <a:pt x="2477" y="0"/>
                  </a:moveTo>
                  <a:cubicBezTo>
                    <a:pt x="2024" y="0"/>
                    <a:pt x="1643" y="369"/>
                    <a:pt x="1643" y="834"/>
                  </a:cubicBezTo>
                  <a:lnTo>
                    <a:pt x="1643" y="3822"/>
                  </a:lnTo>
                  <a:cubicBezTo>
                    <a:pt x="1382" y="4287"/>
                    <a:pt x="1441" y="4822"/>
                    <a:pt x="1727" y="5203"/>
                  </a:cubicBezTo>
                  <a:lnTo>
                    <a:pt x="1727" y="7620"/>
                  </a:lnTo>
                  <a:cubicBezTo>
                    <a:pt x="1608" y="7585"/>
                    <a:pt x="1489" y="7573"/>
                    <a:pt x="1370" y="7573"/>
                  </a:cubicBezTo>
                  <a:cubicBezTo>
                    <a:pt x="608" y="7573"/>
                    <a:pt x="0" y="8180"/>
                    <a:pt x="0" y="8942"/>
                  </a:cubicBezTo>
                  <a:lnTo>
                    <a:pt x="0" y="10156"/>
                  </a:lnTo>
                  <a:cubicBezTo>
                    <a:pt x="0" y="10918"/>
                    <a:pt x="608" y="11525"/>
                    <a:pt x="1370" y="11525"/>
                  </a:cubicBezTo>
                  <a:cubicBezTo>
                    <a:pt x="2120" y="11525"/>
                    <a:pt x="2739" y="10918"/>
                    <a:pt x="2739" y="10156"/>
                  </a:cubicBezTo>
                  <a:lnTo>
                    <a:pt x="2739" y="5739"/>
                  </a:lnTo>
                  <a:cubicBezTo>
                    <a:pt x="2834" y="5739"/>
                    <a:pt x="2858" y="5727"/>
                    <a:pt x="2941" y="5715"/>
                  </a:cubicBezTo>
                  <a:lnTo>
                    <a:pt x="3572" y="7227"/>
                  </a:lnTo>
                  <a:cubicBezTo>
                    <a:pt x="3590" y="7298"/>
                    <a:pt x="3654" y="7336"/>
                    <a:pt x="3720" y="7336"/>
                  </a:cubicBezTo>
                  <a:cubicBezTo>
                    <a:pt x="3742" y="7336"/>
                    <a:pt x="3765" y="7332"/>
                    <a:pt x="3787" y="7323"/>
                  </a:cubicBezTo>
                  <a:cubicBezTo>
                    <a:pt x="3882" y="7287"/>
                    <a:pt x="3929" y="7180"/>
                    <a:pt x="3882" y="7096"/>
                  </a:cubicBezTo>
                  <a:lnTo>
                    <a:pt x="3287" y="5632"/>
                  </a:lnTo>
                  <a:cubicBezTo>
                    <a:pt x="3346" y="5608"/>
                    <a:pt x="3406" y="5560"/>
                    <a:pt x="3465" y="5537"/>
                  </a:cubicBezTo>
                  <a:cubicBezTo>
                    <a:pt x="3465" y="5537"/>
                    <a:pt x="3572" y="5477"/>
                    <a:pt x="3584" y="5477"/>
                  </a:cubicBezTo>
                  <a:lnTo>
                    <a:pt x="5001" y="8918"/>
                  </a:lnTo>
                  <a:cubicBezTo>
                    <a:pt x="5021" y="8984"/>
                    <a:pt x="5077" y="9017"/>
                    <a:pt x="5138" y="9017"/>
                  </a:cubicBezTo>
                  <a:cubicBezTo>
                    <a:pt x="5187" y="9017"/>
                    <a:pt x="5238" y="8996"/>
                    <a:pt x="5275" y="8954"/>
                  </a:cubicBezTo>
                  <a:cubicBezTo>
                    <a:pt x="5497" y="8710"/>
                    <a:pt x="5812" y="8558"/>
                    <a:pt x="6143" y="8558"/>
                  </a:cubicBezTo>
                  <a:cubicBezTo>
                    <a:pt x="6167" y="8558"/>
                    <a:pt x="6191" y="8559"/>
                    <a:pt x="6215" y="8561"/>
                  </a:cubicBezTo>
                  <a:cubicBezTo>
                    <a:pt x="7239" y="8585"/>
                    <a:pt x="7739" y="9835"/>
                    <a:pt x="7025" y="10561"/>
                  </a:cubicBezTo>
                  <a:cubicBezTo>
                    <a:pt x="6788" y="10803"/>
                    <a:pt x="6485" y="10915"/>
                    <a:pt x="6187" y="10915"/>
                  </a:cubicBezTo>
                  <a:cubicBezTo>
                    <a:pt x="5679" y="10915"/>
                    <a:pt x="5184" y="10588"/>
                    <a:pt x="5049" y="10025"/>
                  </a:cubicBezTo>
                  <a:cubicBezTo>
                    <a:pt x="4858" y="9359"/>
                    <a:pt x="4632" y="8859"/>
                    <a:pt x="4239" y="7930"/>
                  </a:cubicBezTo>
                  <a:cubicBezTo>
                    <a:pt x="4212" y="7859"/>
                    <a:pt x="4153" y="7821"/>
                    <a:pt x="4085" y="7821"/>
                  </a:cubicBezTo>
                  <a:cubicBezTo>
                    <a:pt x="4061" y="7821"/>
                    <a:pt x="4037" y="7825"/>
                    <a:pt x="4013" y="7835"/>
                  </a:cubicBezTo>
                  <a:cubicBezTo>
                    <a:pt x="3929" y="7870"/>
                    <a:pt x="3882" y="7977"/>
                    <a:pt x="3929" y="8061"/>
                  </a:cubicBezTo>
                  <a:cubicBezTo>
                    <a:pt x="4299" y="9001"/>
                    <a:pt x="4549" y="9490"/>
                    <a:pt x="4715" y="10121"/>
                  </a:cubicBezTo>
                  <a:cubicBezTo>
                    <a:pt x="4894" y="10787"/>
                    <a:pt x="5489" y="11252"/>
                    <a:pt x="6192" y="11252"/>
                  </a:cubicBezTo>
                  <a:cubicBezTo>
                    <a:pt x="7037" y="11252"/>
                    <a:pt x="7728" y="10549"/>
                    <a:pt x="7704" y="9704"/>
                  </a:cubicBezTo>
                  <a:cubicBezTo>
                    <a:pt x="7645" y="8808"/>
                    <a:pt x="6884" y="8194"/>
                    <a:pt x="6094" y="8194"/>
                  </a:cubicBezTo>
                  <a:cubicBezTo>
                    <a:pt x="5771" y="8194"/>
                    <a:pt x="5443" y="8297"/>
                    <a:pt x="5156" y="8525"/>
                  </a:cubicBezTo>
                  <a:lnTo>
                    <a:pt x="3787" y="5179"/>
                  </a:lnTo>
                  <a:cubicBezTo>
                    <a:pt x="3870" y="5072"/>
                    <a:pt x="3929" y="4953"/>
                    <a:pt x="3965" y="4822"/>
                  </a:cubicBezTo>
                  <a:lnTo>
                    <a:pt x="4834" y="3953"/>
                  </a:lnTo>
                  <a:cubicBezTo>
                    <a:pt x="4894" y="3894"/>
                    <a:pt x="4894" y="3775"/>
                    <a:pt x="4834" y="3715"/>
                  </a:cubicBezTo>
                  <a:cubicBezTo>
                    <a:pt x="4805" y="3685"/>
                    <a:pt x="4760" y="3670"/>
                    <a:pt x="4715" y="3670"/>
                  </a:cubicBezTo>
                  <a:cubicBezTo>
                    <a:pt x="4671" y="3670"/>
                    <a:pt x="4626" y="3685"/>
                    <a:pt x="4596" y="3715"/>
                  </a:cubicBezTo>
                  <a:cubicBezTo>
                    <a:pt x="3644" y="4668"/>
                    <a:pt x="3668" y="4608"/>
                    <a:pt x="3656" y="4703"/>
                  </a:cubicBezTo>
                  <a:cubicBezTo>
                    <a:pt x="3620" y="4882"/>
                    <a:pt x="3513" y="5013"/>
                    <a:pt x="3394" y="5132"/>
                  </a:cubicBezTo>
                  <a:cubicBezTo>
                    <a:pt x="3298" y="5227"/>
                    <a:pt x="3287" y="5239"/>
                    <a:pt x="3144" y="5310"/>
                  </a:cubicBezTo>
                  <a:cubicBezTo>
                    <a:pt x="3096" y="5322"/>
                    <a:pt x="3060" y="5358"/>
                    <a:pt x="3025" y="5370"/>
                  </a:cubicBezTo>
                  <a:cubicBezTo>
                    <a:pt x="2931" y="5399"/>
                    <a:pt x="2846" y="5415"/>
                    <a:pt x="2756" y="5415"/>
                  </a:cubicBezTo>
                  <a:cubicBezTo>
                    <a:pt x="2698" y="5415"/>
                    <a:pt x="2638" y="5408"/>
                    <a:pt x="2572" y="5394"/>
                  </a:cubicBezTo>
                  <a:cubicBezTo>
                    <a:pt x="2564" y="5393"/>
                    <a:pt x="2557" y="5392"/>
                    <a:pt x="2549" y="5392"/>
                  </a:cubicBezTo>
                  <a:cubicBezTo>
                    <a:pt x="2453" y="5392"/>
                    <a:pt x="2382" y="5461"/>
                    <a:pt x="2382" y="5560"/>
                  </a:cubicBezTo>
                  <a:lnTo>
                    <a:pt x="2382" y="10156"/>
                  </a:lnTo>
                  <a:cubicBezTo>
                    <a:pt x="2382" y="10728"/>
                    <a:pt x="1917" y="11192"/>
                    <a:pt x="1358" y="11192"/>
                  </a:cubicBezTo>
                  <a:cubicBezTo>
                    <a:pt x="786" y="11192"/>
                    <a:pt x="322" y="10728"/>
                    <a:pt x="322" y="10156"/>
                  </a:cubicBezTo>
                  <a:lnTo>
                    <a:pt x="322" y="8942"/>
                  </a:lnTo>
                  <a:cubicBezTo>
                    <a:pt x="322" y="8340"/>
                    <a:pt x="826" y="7902"/>
                    <a:pt x="1372" y="7902"/>
                  </a:cubicBezTo>
                  <a:cubicBezTo>
                    <a:pt x="1518" y="7902"/>
                    <a:pt x="1667" y="7933"/>
                    <a:pt x="1810" y="8001"/>
                  </a:cubicBezTo>
                  <a:cubicBezTo>
                    <a:pt x="1835" y="8015"/>
                    <a:pt x="1860" y="8021"/>
                    <a:pt x="1885" y="8021"/>
                  </a:cubicBezTo>
                  <a:cubicBezTo>
                    <a:pt x="1970" y="8021"/>
                    <a:pt x="2048" y="7950"/>
                    <a:pt x="2048" y="7858"/>
                  </a:cubicBezTo>
                  <a:cubicBezTo>
                    <a:pt x="2036" y="5049"/>
                    <a:pt x="2084" y="5132"/>
                    <a:pt x="2024" y="5049"/>
                  </a:cubicBezTo>
                  <a:cubicBezTo>
                    <a:pt x="1504" y="4390"/>
                    <a:pt x="2016" y="3495"/>
                    <a:pt x="2766" y="3495"/>
                  </a:cubicBezTo>
                  <a:cubicBezTo>
                    <a:pt x="2857" y="3495"/>
                    <a:pt x="2952" y="3508"/>
                    <a:pt x="3048" y="3536"/>
                  </a:cubicBezTo>
                  <a:cubicBezTo>
                    <a:pt x="3096" y="3560"/>
                    <a:pt x="3156" y="3572"/>
                    <a:pt x="3191" y="3596"/>
                  </a:cubicBezTo>
                  <a:cubicBezTo>
                    <a:pt x="3216" y="3608"/>
                    <a:pt x="3243" y="3614"/>
                    <a:pt x="3268" y="3614"/>
                  </a:cubicBezTo>
                  <a:cubicBezTo>
                    <a:pt x="3316" y="3614"/>
                    <a:pt x="3363" y="3595"/>
                    <a:pt x="3394" y="3572"/>
                  </a:cubicBezTo>
                  <a:lnTo>
                    <a:pt x="5370" y="1584"/>
                  </a:lnTo>
                  <a:cubicBezTo>
                    <a:pt x="5465" y="1489"/>
                    <a:pt x="5590" y="1441"/>
                    <a:pt x="5717" y="1441"/>
                  </a:cubicBezTo>
                  <a:cubicBezTo>
                    <a:pt x="5843" y="1441"/>
                    <a:pt x="5971" y="1489"/>
                    <a:pt x="6073" y="1584"/>
                  </a:cubicBezTo>
                  <a:cubicBezTo>
                    <a:pt x="6263" y="1786"/>
                    <a:pt x="6263" y="2096"/>
                    <a:pt x="6073" y="2286"/>
                  </a:cubicBezTo>
                  <a:lnTo>
                    <a:pt x="5156" y="3191"/>
                  </a:lnTo>
                  <a:cubicBezTo>
                    <a:pt x="5096" y="3251"/>
                    <a:pt x="5096" y="3370"/>
                    <a:pt x="5156" y="3429"/>
                  </a:cubicBezTo>
                  <a:cubicBezTo>
                    <a:pt x="5192" y="3459"/>
                    <a:pt x="5239" y="3474"/>
                    <a:pt x="5284" y="3474"/>
                  </a:cubicBezTo>
                  <a:cubicBezTo>
                    <a:pt x="5328" y="3474"/>
                    <a:pt x="5370" y="3459"/>
                    <a:pt x="5394" y="3429"/>
                  </a:cubicBezTo>
                  <a:lnTo>
                    <a:pt x="6311" y="2524"/>
                  </a:lnTo>
                  <a:cubicBezTo>
                    <a:pt x="6823" y="2001"/>
                    <a:pt x="6454" y="1108"/>
                    <a:pt x="5727" y="1108"/>
                  </a:cubicBezTo>
                  <a:cubicBezTo>
                    <a:pt x="5501" y="1108"/>
                    <a:pt x="5299" y="1203"/>
                    <a:pt x="5144" y="1346"/>
                  </a:cubicBezTo>
                  <a:lnTo>
                    <a:pt x="3310" y="3179"/>
                  </a:lnTo>
                  <a:lnTo>
                    <a:pt x="3310" y="834"/>
                  </a:lnTo>
                  <a:cubicBezTo>
                    <a:pt x="3310" y="369"/>
                    <a:pt x="2941" y="0"/>
                    <a:pt x="2477" y="0"/>
                  </a:cubicBezTo>
                  <a:close/>
                </a:path>
              </a:pathLst>
            </a:custGeom>
            <a:solidFill>
              <a:srgbClr val="657E93"/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12318;p76">
            <a:extLst>
              <a:ext uri="{FF2B5EF4-FFF2-40B4-BE49-F238E27FC236}">
                <a16:creationId xmlns:a16="http://schemas.microsoft.com/office/drawing/2014/main" id="{B1DA0E99-9178-4204-8DA9-C68B90567DB0}"/>
              </a:ext>
            </a:extLst>
          </p:cNvPr>
          <p:cNvSpPr/>
          <p:nvPr/>
        </p:nvSpPr>
        <p:spPr>
          <a:xfrm>
            <a:off x="7570398" y="2683823"/>
            <a:ext cx="468355" cy="330914"/>
          </a:xfrm>
          <a:custGeom>
            <a:avLst/>
            <a:gdLst/>
            <a:ahLst/>
            <a:cxnLst/>
            <a:rect l="l" t="t" r="r" b="b"/>
            <a:pathLst>
              <a:path w="11610" h="8203" extrusionOk="0">
                <a:moveTo>
                  <a:pt x="8950" y="1"/>
                </a:moveTo>
                <a:cubicBezTo>
                  <a:pt x="8803" y="1"/>
                  <a:pt x="8662" y="36"/>
                  <a:pt x="8597" y="153"/>
                </a:cubicBezTo>
                <a:cubicBezTo>
                  <a:pt x="8276" y="749"/>
                  <a:pt x="7228" y="1975"/>
                  <a:pt x="6633" y="2642"/>
                </a:cubicBezTo>
                <a:cubicBezTo>
                  <a:pt x="6359" y="2939"/>
                  <a:pt x="5978" y="3118"/>
                  <a:pt x="5573" y="3154"/>
                </a:cubicBezTo>
                <a:lnTo>
                  <a:pt x="4978" y="3154"/>
                </a:lnTo>
                <a:lnTo>
                  <a:pt x="4978" y="2999"/>
                </a:lnTo>
                <a:cubicBezTo>
                  <a:pt x="4978" y="2916"/>
                  <a:pt x="4906" y="2832"/>
                  <a:pt x="4811" y="2832"/>
                </a:cubicBezTo>
                <a:lnTo>
                  <a:pt x="3263" y="2832"/>
                </a:lnTo>
                <a:lnTo>
                  <a:pt x="3263" y="2749"/>
                </a:lnTo>
                <a:cubicBezTo>
                  <a:pt x="3263" y="2666"/>
                  <a:pt x="3192" y="2582"/>
                  <a:pt x="3097" y="2582"/>
                </a:cubicBezTo>
                <a:lnTo>
                  <a:pt x="168" y="2582"/>
                </a:lnTo>
                <a:cubicBezTo>
                  <a:pt x="72" y="2582"/>
                  <a:pt x="1" y="2666"/>
                  <a:pt x="1" y="2749"/>
                </a:cubicBezTo>
                <a:lnTo>
                  <a:pt x="1" y="5440"/>
                </a:lnTo>
                <a:cubicBezTo>
                  <a:pt x="1" y="5535"/>
                  <a:pt x="72" y="5606"/>
                  <a:pt x="168" y="5606"/>
                </a:cubicBezTo>
                <a:cubicBezTo>
                  <a:pt x="263" y="5606"/>
                  <a:pt x="334" y="5535"/>
                  <a:pt x="334" y="5440"/>
                </a:cubicBezTo>
                <a:lnTo>
                  <a:pt x="334" y="2916"/>
                </a:lnTo>
                <a:lnTo>
                  <a:pt x="2894" y="2916"/>
                </a:lnTo>
                <a:lnTo>
                  <a:pt x="2894" y="7857"/>
                </a:lnTo>
                <a:lnTo>
                  <a:pt x="334" y="7857"/>
                </a:lnTo>
                <a:lnTo>
                  <a:pt x="334" y="6118"/>
                </a:lnTo>
                <a:cubicBezTo>
                  <a:pt x="334" y="6023"/>
                  <a:pt x="263" y="5952"/>
                  <a:pt x="168" y="5952"/>
                </a:cubicBezTo>
                <a:cubicBezTo>
                  <a:pt x="72" y="5952"/>
                  <a:pt x="1" y="6023"/>
                  <a:pt x="1" y="6118"/>
                </a:cubicBezTo>
                <a:lnTo>
                  <a:pt x="1" y="8035"/>
                </a:lnTo>
                <a:cubicBezTo>
                  <a:pt x="1" y="8119"/>
                  <a:pt x="72" y="8202"/>
                  <a:pt x="168" y="8202"/>
                </a:cubicBezTo>
                <a:lnTo>
                  <a:pt x="3073" y="8202"/>
                </a:lnTo>
                <a:cubicBezTo>
                  <a:pt x="3156" y="8202"/>
                  <a:pt x="3239" y="8119"/>
                  <a:pt x="3239" y="8035"/>
                </a:cubicBezTo>
                <a:lnTo>
                  <a:pt x="3239" y="7964"/>
                </a:lnTo>
                <a:lnTo>
                  <a:pt x="4787" y="7964"/>
                </a:lnTo>
                <a:cubicBezTo>
                  <a:pt x="4871" y="7964"/>
                  <a:pt x="4942" y="7881"/>
                  <a:pt x="4942" y="7797"/>
                </a:cubicBezTo>
                <a:lnTo>
                  <a:pt x="4942" y="7642"/>
                </a:lnTo>
                <a:lnTo>
                  <a:pt x="5859" y="7642"/>
                </a:lnTo>
                <a:cubicBezTo>
                  <a:pt x="5954" y="7642"/>
                  <a:pt x="6061" y="7690"/>
                  <a:pt x="6156" y="7750"/>
                </a:cubicBezTo>
                <a:cubicBezTo>
                  <a:pt x="6287" y="7869"/>
                  <a:pt x="6430" y="7964"/>
                  <a:pt x="6597" y="8023"/>
                </a:cubicBezTo>
                <a:cubicBezTo>
                  <a:pt x="6764" y="8083"/>
                  <a:pt x="6930" y="8107"/>
                  <a:pt x="7109" y="8107"/>
                </a:cubicBezTo>
                <a:lnTo>
                  <a:pt x="7776" y="8107"/>
                </a:lnTo>
                <a:cubicBezTo>
                  <a:pt x="7859" y="8107"/>
                  <a:pt x="7942" y="8035"/>
                  <a:pt x="7942" y="7940"/>
                </a:cubicBezTo>
                <a:cubicBezTo>
                  <a:pt x="7942" y="7857"/>
                  <a:pt x="7859" y="7785"/>
                  <a:pt x="7776" y="7785"/>
                </a:cubicBezTo>
                <a:lnTo>
                  <a:pt x="7109" y="7785"/>
                </a:lnTo>
                <a:cubicBezTo>
                  <a:pt x="6966" y="7785"/>
                  <a:pt x="6835" y="7750"/>
                  <a:pt x="6716" y="7702"/>
                </a:cubicBezTo>
                <a:cubicBezTo>
                  <a:pt x="6597" y="7666"/>
                  <a:pt x="6478" y="7583"/>
                  <a:pt x="6371" y="7500"/>
                </a:cubicBezTo>
                <a:cubicBezTo>
                  <a:pt x="6228" y="7381"/>
                  <a:pt x="6049" y="7309"/>
                  <a:pt x="5859" y="7309"/>
                </a:cubicBezTo>
                <a:lnTo>
                  <a:pt x="4942" y="7309"/>
                </a:lnTo>
                <a:lnTo>
                  <a:pt x="4942" y="4987"/>
                </a:lnTo>
                <a:cubicBezTo>
                  <a:pt x="4942" y="4892"/>
                  <a:pt x="4871" y="4821"/>
                  <a:pt x="4775" y="4821"/>
                </a:cubicBezTo>
                <a:cubicBezTo>
                  <a:pt x="4692" y="4821"/>
                  <a:pt x="4621" y="4892"/>
                  <a:pt x="4621" y="4987"/>
                </a:cubicBezTo>
                <a:lnTo>
                  <a:pt x="4621" y="7619"/>
                </a:lnTo>
                <a:lnTo>
                  <a:pt x="3251" y="7619"/>
                </a:lnTo>
                <a:lnTo>
                  <a:pt x="3251" y="3166"/>
                </a:lnTo>
                <a:lnTo>
                  <a:pt x="4621" y="3166"/>
                </a:lnTo>
                <a:lnTo>
                  <a:pt x="4621" y="4309"/>
                </a:lnTo>
                <a:cubicBezTo>
                  <a:pt x="4621" y="4404"/>
                  <a:pt x="4692" y="4475"/>
                  <a:pt x="4775" y="4475"/>
                </a:cubicBezTo>
                <a:cubicBezTo>
                  <a:pt x="4871" y="4475"/>
                  <a:pt x="4942" y="4404"/>
                  <a:pt x="4942" y="4309"/>
                </a:cubicBezTo>
                <a:lnTo>
                  <a:pt x="4942" y="3475"/>
                </a:lnTo>
                <a:lnTo>
                  <a:pt x="5561" y="3475"/>
                </a:lnTo>
                <a:cubicBezTo>
                  <a:pt x="6049" y="3451"/>
                  <a:pt x="6526" y="3225"/>
                  <a:pt x="6847" y="2868"/>
                </a:cubicBezTo>
                <a:cubicBezTo>
                  <a:pt x="7597" y="2047"/>
                  <a:pt x="8538" y="951"/>
                  <a:pt x="8859" y="344"/>
                </a:cubicBezTo>
                <a:cubicBezTo>
                  <a:pt x="8877" y="337"/>
                  <a:pt x="8900" y="334"/>
                  <a:pt x="8928" y="334"/>
                </a:cubicBezTo>
                <a:cubicBezTo>
                  <a:pt x="8994" y="334"/>
                  <a:pt x="9085" y="351"/>
                  <a:pt x="9169" y="368"/>
                </a:cubicBezTo>
                <a:cubicBezTo>
                  <a:pt x="9443" y="534"/>
                  <a:pt x="9574" y="856"/>
                  <a:pt x="9502" y="1177"/>
                </a:cubicBezTo>
                <a:lnTo>
                  <a:pt x="8812" y="2797"/>
                </a:lnTo>
                <a:cubicBezTo>
                  <a:pt x="8800" y="2856"/>
                  <a:pt x="8800" y="2916"/>
                  <a:pt x="8835" y="2963"/>
                </a:cubicBezTo>
                <a:cubicBezTo>
                  <a:pt x="8859" y="2999"/>
                  <a:pt x="8919" y="3035"/>
                  <a:pt x="8978" y="3035"/>
                </a:cubicBezTo>
                <a:lnTo>
                  <a:pt x="10836" y="3035"/>
                </a:lnTo>
                <a:cubicBezTo>
                  <a:pt x="11074" y="3035"/>
                  <a:pt x="11276" y="3225"/>
                  <a:pt x="11276" y="3463"/>
                </a:cubicBezTo>
                <a:lnTo>
                  <a:pt x="11276" y="3523"/>
                </a:lnTo>
                <a:cubicBezTo>
                  <a:pt x="11276" y="3761"/>
                  <a:pt x="11074" y="3952"/>
                  <a:pt x="10836" y="3952"/>
                </a:cubicBezTo>
                <a:lnTo>
                  <a:pt x="9859" y="3952"/>
                </a:lnTo>
                <a:cubicBezTo>
                  <a:pt x="9764" y="3952"/>
                  <a:pt x="9693" y="4035"/>
                  <a:pt x="9693" y="4118"/>
                </a:cubicBezTo>
                <a:cubicBezTo>
                  <a:pt x="9693" y="4213"/>
                  <a:pt x="9764" y="4285"/>
                  <a:pt x="9859" y="4285"/>
                </a:cubicBezTo>
                <a:lnTo>
                  <a:pt x="10621" y="4285"/>
                </a:lnTo>
                <a:cubicBezTo>
                  <a:pt x="10859" y="4285"/>
                  <a:pt x="11038" y="4475"/>
                  <a:pt x="11038" y="4702"/>
                </a:cubicBezTo>
                <a:lnTo>
                  <a:pt x="11038" y="4785"/>
                </a:lnTo>
                <a:cubicBezTo>
                  <a:pt x="11038" y="5023"/>
                  <a:pt x="10836" y="5202"/>
                  <a:pt x="10621" y="5202"/>
                </a:cubicBezTo>
                <a:lnTo>
                  <a:pt x="9859" y="5202"/>
                </a:lnTo>
                <a:cubicBezTo>
                  <a:pt x="9764" y="5202"/>
                  <a:pt x="9693" y="5285"/>
                  <a:pt x="9693" y="5368"/>
                </a:cubicBezTo>
                <a:cubicBezTo>
                  <a:pt x="9693" y="5464"/>
                  <a:pt x="9764" y="5535"/>
                  <a:pt x="9859" y="5535"/>
                </a:cubicBezTo>
                <a:lnTo>
                  <a:pt x="10443" y="5535"/>
                </a:lnTo>
                <a:cubicBezTo>
                  <a:pt x="10657" y="5535"/>
                  <a:pt x="10859" y="5714"/>
                  <a:pt x="10859" y="5952"/>
                </a:cubicBezTo>
                <a:lnTo>
                  <a:pt x="10859" y="6071"/>
                </a:lnTo>
                <a:cubicBezTo>
                  <a:pt x="10859" y="6297"/>
                  <a:pt x="10681" y="6488"/>
                  <a:pt x="10443" y="6488"/>
                </a:cubicBezTo>
                <a:lnTo>
                  <a:pt x="9859" y="6488"/>
                </a:lnTo>
                <a:cubicBezTo>
                  <a:pt x="9764" y="6488"/>
                  <a:pt x="9693" y="6559"/>
                  <a:pt x="9693" y="6654"/>
                </a:cubicBezTo>
                <a:cubicBezTo>
                  <a:pt x="9693" y="6738"/>
                  <a:pt x="9764" y="6809"/>
                  <a:pt x="9859" y="6809"/>
                </a:cubicBezTo>
                <a:lnTo>
                  <a:pt x="10086" y="6809"/>
                </a:lnTo>
                <a:cubicBezTo>
                  <a:pt x="10288" y="6809"/>
                  <a:pt x="10467" y="6988"/>
                  <a:pt x="10467" y="7202"/>
                </a:cubicBezTo>
                <a:lnTo>
                  <a:pt x="10467" y="7369"/>
                </a:lnTo>
                <a:cubicBezTo>
                  <a:pt x="10467" y="7571"/>
                  <a:pt x="10288" y="7750"/>
                  <a:pt x="10086" y="7750"/>
                </a:cubicBezTo>
                <a:lnTo>
                  <a:pt x="8442" y="7750"/>
                </a:lnTo>
                <a:cubicBezTo>
                  <a:pt x="8359" y="7750"/>
                  <a:pt x="8276" y="7821"/>
                  <a:pt x="8276" y="7916"/>
                </a:cubicBezTo>
                <a:cubicBezTo>
                  <a:pt x="8276" y="8000"/>
                  <a:pt x="8359" y="8083"/>
                  <a:pt x="8442" y="8083"/>
                </a:cubicBezTo>
                <a:lnTo>
                  <a:pt x="10086" y="8083"/>
                </a:lnTo>
                <a:cubicBezTo>
                  <a:pt x="10478" y="8083"/>
                  <a:pt x="10812" y="7750"/>
                  <a:pt x="10812" y="7345"/>
                </a:cubicBezTo>
                <a:lnTo>
                  <a:pt x="10812" y="7214"/>
                </a:lnTo>
                <a:cubicBezTo>
                  <a:pt x="10812" y="7047"/>
                  <a:pt x="10764" y="6904"/>
                  <a:pt x="10681" y="6785"/>
                </a:cubicBezTo>
                <a:cubicBezTo>
                  <a:pt x="10979" y="6678"/>
                  <a:pt x="11181" y="6392"/>
                  <a:pt x="11181" y="6071"/>
                </a:cubicBezTo>
                <a:lnTo>
                  <a:pt x="11181" y="5952"/>
                </a:lnTo>
                <a:cubicBezTo>
                  <a:pt x="11181" y="5761"/>
                  <a:pt x="11109" y="5583"/>
                  <a:pt x="10990" y="5440"/>
                </a:cubicBezTo>
                <a:cubicBezTo>
                  <a:pt x="11217" y="5309"/>
                  <a:pt x="11371" y="5071"/>
                  <a:pt x="11371" y="4785"/>
                </a:cubicBezTo>
                <a:lnTo>
                  <a:pt x="11371" y="4702"/>
                </a:lnTo>
                <a:cubicBezTo>
                  <a:pt x="11371" y="4511"/>
                  <a:pt x="11300" y="4333"/>
                  <a:pt x="11181" y="4190"/>
                </a:cubicBezTo>
                <a:cubicBezTo>
                  <a:pt x="11431" y="4059"/>
                  <a:pt x="11598" y="3809"/>
                  <a:pt x="11598" y="3511"/>
                </a:cubicBezTo>
                <a:lnTo>
                  <a:pt x="11598" y="3451"/>
                </a:lnTo>
                <a:cubicBezTo>
                  <a:pt x="11610" y="3023"/>
                  <a:pt x="11276" y="2678"/>
                  <a:pt x="10836" y="2678"/>
                </a:cubicBezTo>
                <a:lnTo>
                  <a:pt x="9228" y="2678"/>
                </a:lnTo>
                <a:lnTo>
                  <a:pt x="9824" y="1273"/>
                </a:lnTo>
                <a:cubicBezTo>
                  <a:pt x="9824" y="1273"/>
                  <a:pt x="9824" y="1261"/>
                  <a:pt x="9847" y="1261"/>
                </a:cubicBezTo>
                <a:cubicBezTo>
                  <a:pt x="9978" y="784"/>
                  <a:pt x="9764" y="296"/>
                  <a:pt x="9335" y="58"/>
                </a:cubicBezTo>
                <a:cubicBezTo>
                  <a:pt x="9324" y="46"/>
                  <a:pt x="9312" y="46"/>
                  <a:pt x="9288" y="46"/>
                </a:cubicBezTo>
                <a:cubicBezTo>
                  <a:pt x="9196" y="25"/>
                  <a:pt x="9071" y="1"/>
                  <a:pt x="8950" y="1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2318;p76">
            <a:extLst>
              <a:ext uri="{FF2B5EF4-FFF2-40B4-BE49-F238E27FC236}">
                <a16:creationId xmlns:a16="http://schemas.microsoft.com/office/drawing/2014/main" id="{B9E004D8-D632-4FF0-A7BC-E69D88098CD7}"/>
              </a:ext>
            </a:extLst>
          </p:cNvPr>
          <p:cNvSpPr/>
          <p:nvPr/>
        </p:nvSpPr>
        <p:spPr>
          <a:xfrm flipV="1">
            <a:off x="8871802" y="3055808"/>
            <a:ext cx="468355" cy="330899"/>
          </a:xfrm>
          <a:custGeom>
            <a:avLst/>
            <a:gdLst/>
            <a:ahLst/>
            <a:cxnLst/>
            <a:rect l="l" t="t" r="r" b="b"/>
            <a:pathLst>
              <a:path w="11610" h="8203" extrusionOk="0">
                <a:moveTo>
                  <a:pt x="8950" y="1"/>
                </a:moveTo>
                <a:cubicBezTo>
                  <a:pt x="8803" y="1"/>
                  <a:pt x="8662" y="36"/>
                  <a:pt x="8597" y="153"/>
                </a:cubicBezTo>
                <a:cubicBezTo>
                  <a:pt x="8276" y="749"/>
                  <a:pt x="7228" y="1975"/>
                  <a:pt x="6633" y="2642"/>
                </a:cubicBezTo>
                <a:cubicBezTo>
                  <a:pt x="6359" y="2939"/>
                  <a:pt x="5978" y="3118"/>
                  <a:pt x="5573" y="3154"/>
                </a:cubicBezTo>
                <a:lnTo>
                  <a:pt x="4978" y="3154"/>
                </a:lnTo>
                <a:lnTo>
                  <a:pt x="4978" y="2999"/>
                </a:lnTo>
                <a:cubicBezTo>
                  <a:pt x="4978" y="2916"/>
                  <a:pt x="4906" y="2832"/>
                  <a:pt x="4811" y="2832"/>
                </a:cubicBezTo>
                <a:lnTo>
                  <a:pt x="3263" y="2832"/>
                </a:lnTo>
                <a:lnTo>
                  <a:pt x="3263" y="2749"/>
                </a:lnTo>
                <a:cubicBezTo>
                  <a:pt x="3263" y="2666"/>
                  <a:pt x="3192" y="2582"/>
                  <a:pt x="3097" y="2582"/>
                </a:cubicBezTo>
                <a:lnTo>
                  <a:pt x="168" y="2582"/>
                </a:lnTo>
                <a:cubicBezTo>
                  <a:pt x="72" y="2582"/>
                  <a:pt x="1" y="2666"/>
                  <a:pt x="1" y="2749"/>
                </a:cubicBezTo>
                <a:lnTo>
                  <a:pt x="1" y="5440"/>
                </a:lnTo>
                <a:cubicBezTo>
                  <a:pt x="1" y="5535"/>
                  <a:pt x="72" y="5606"/>
                  <a:pt x="168" y="5606"/>
                </a:cubicBezTo>
                <a:cubicBezTo>
                  <a:pt x="263" y="5606"/>
                  <a:pt x="334" y="5535"/>
                  <a:pt x="334" y="5440"/>
                </a:cubicBezTo>
                <a:lnTo>
                  <a:pt x="334" y="2916"/>
                </a:lnTo>
                <a:lnTo>
                  <a:pt x="2894" y="2916"/>
                </a:lnTo>
                <a:lnTo>
                  <a:pt x="2894" y="7857"/>
                </a:lnTo>
                <a:lnTo>
                  <a:pt x="334" y="7857"/>
                </a:lnTo>
                <a:lnTo>
                  <a:pt x="334" y="6118"/>
                </a:lnTo>
                <a:cubicBezTo>
                  <a:pt x="334" y="6023"/>
                  <a:pt x="263" y="5952"/>
                  <a:pt x="168" y="5952"/>
                </a:cubicBezTo>
                <a:cubicBezTo>
                  <a:pt x="72" y="5952"/>
                  <a:pt x="1" y="6023"/>
                  <a:pt x="1" y="6118"/>
                </a:cubicBezTo>
                <a:lnTo>
                  <a:pt x="1" y="8035"/>
                </a:lnTo>
                <a:cubicBezTo>
                  <a:pt x="1" y="8119"/>
                  <a:pt x="72" y="8202"/>
                  <a:pt x="168" y="8202"/>
                </a:cubicBezTo>
                <a:lnTo>
                  <a:pt x="3073" y="8202"/>
                </a:lnTo>
                <a:cubicBezTo>
                  <a:pt x="3156" y="8202"/>
                  <a:pt x="3239" y="8119"/>
                  <a:pt x="3239" y="8035"/>
                </a:cubicBezTo>
                <a:lnTo>
                  <a:pt x="3239" y="7964"/>
                </a:lnTo>
                <a:lnTo>
                  <a:pt x="4787" y="7964"/>
                </a:lnTo>
                <a:cubicBezTo>
                  <a:pt x="4871" y="7964"/>
                  <a:pt x="4942" y="7881"/>
                  <a:pt x="4942" y="7797"/>
                </a:cubicBezTo>
                <a:lnTo>
                  <a:pt x="4942" y="7642"/>
                </a:lnTo>
                <a:lnTo>
                  <a:pt x="5859" y="7642"/>
                </a:lnTo>
                <a:cubicBezTo>
                  <a:pt x="5954" y="7642"/>
                  <a:pt x="6061" y="7690"/>
                  <a:pt x="6156" y="7750"/>
                </a:cubicBezTo>
                <a:cubicBezTo>
                  <a:pt x="6287" y="7869"/>
                  <a:pt x="6430" y="7964"/>
                  <a:pt x="6597" y="8023"/>
                </a:cubicBezTo>
                <a:cubicBezTo>
                  <a:pt x="6764" y="8083"/>
                  <a:pt x="6930" y="8107"/>
                  <a:pt x="7109" y="8107"/>
                </a:cubicBezTo>
                <a:lnTo>
                  <a:pt x="7776" y="8107"/>
                </a:lnTo>
                <a:cubicBezTo>
                  <a:pt x="7859" y="8107"/>
                  <a:pt x="7942" y="8035"/>
                  <a:pt x="7942" y="7940"/>
                </a:cubicBezTo>
                <a:cubicBezTo>
                  <a:pt x="7942" y="7857"/>
                  <a:pt x="7859" y="7785"/>
                  <a:pt x="7776" y="7785"/>
                </a:cubicBezTo>
                <a:lnTo>
                  <a:pt x="7109" y="7785"/>
                </a:lnTo>
                <a:cubicBezTo>
                  <a:pt x="6966" y="7785"/>
                  <a:pt x="6835" y="7750"/>
                  <a:pt x="6716" y="7702"/>
                </a:cubicBezTo>
                <a:cubicBezTo>
                  <a:pt x="6597" y="7666"/>
                  <a:pt x="6478" y="7583"/>
                  <a:pt x="6371" y="7500"/>
                </a:cubicBezTo>
                <a:cubicBezTo>
                  <a:pt x="6228" y="7381"/>
                  <a:pt x="6049" y="7309"/>
                  <a:pt x="5859" y="7309"/>
                </a:cubicBezTo>
                <a:lnTo>
                  <a:pt x="4942" y="7309"/>
                </a:lnTo>
                <a:lnTo>
                  <a:pt x="4942" y="4987"/>
                </a:lnTo>
                <a:cubicBezTo>
                  <a:pt x="4942" y="4892"/>
                  <a:pt x="4871" y="4821"/>
                  <a:pt x="4775" y="4821"/>
                </a:cubicBezTo>
                <a:cubicBezTo>
                  <a:pt x="4692" y="4821"/>
                  <a:pt x="4621" y="4892"/>
                  <a:pt x="4621" y="4987"/>
                </a:cubicBezTo>
                <a:lnTo>
                  <a:pt x="4621" y="7619"/>
                </a:lnTo>
                <a:lnTo>
                  <a:pt x="3251" y="7619"/>
                </a:lnTo>
                <a:lnTo>
                  <a:pt x="3251" y="3166"/>
                </a:lnTo>
                <a:lnTo>
                  <a:pt x="4621" y="3166"/>
                </a:lnTo>
                <a:lnTo>
                  <a:pt x="4621" y="4309"/>
                </a:lnTo>
                <a:cubicBezTo>
                  <a:pt x="4621" y="4404"/>
                  <a:pt x="4692" y="4475"/>
                  <a:pt x="4775" y="4475"/>
                </a:cubicBezTo>
                <a:cubicBezTo>
                  <a:pt x="4871" y="4475"/>
                  <a:pt x="4942" y="4404"/>
                  <a:pt x="4942" y="4309"/>
                </a:cubicBezTo>
                <a:lnTo>
                  <a:pt x="4942" y="3475"/>
                </a:lnTo>
                <a:lnTo>
                  <a:pt x="5561" y="3475"/>
                </a:lnTo>
                <a:cubicBezTo>
                  <a:pt x="6049" y="3451"/>
                  <a:pt x="6526" y="3225"/>
                  <a:pt x="6847" y="2868"/>
                </a:cubicBezTo>
                <a:cubicBezTo>
                  <a:pt x="7597" y="2047"/>
                  <a:pt x="8538" y="951"/>
                  <a:pt x="8859" y="344"/>
                </a:cubicBezTo>
                <a:cubicBezTo>
                  <a:pt x="8877" y="337"/>
                  <a:pt x="8900" y="334"/>
                  <a:pt x="8928" y="334"/>
                </a:cubicBezTo>
                <a:cubicBezTo>
                  <a:pt x="8994" y="334"/>
                  <a:pt x="9085" y="351"/>
                  <a:pt x="9169" y="368"/>
                </a:cubicBezTo>
                <a:cubicBezTo>
                  <a:pt x="9443" y="534"/>
                  <a:pt x="9574" y="856"/>
                  <a:pt x="9502" y="1177"/>
                </a:cubicBezTo>
                <a:lnTo>
                  <a:pt x="8812" y="2797"/>
                </a:lnTo>
                <a:cubicBezTo>
                  <a:pt x="8800" y="2856"/>
                  <a:pt x="8800" y="2916"/>
                  <a:pt x="8835" y="2963"/>
                </a:cubicBezTo>
                <a:cubicBezTo>
                  <a:pt x="8859" y="2999"/>
                  <a:pt x="8919" y="3035"/>
                  <a:pt x="8978" y="3035"/>
                </a:cubicBezTo>
                <a:lnTo>
                  <a:pt x="10836" y="3035"/>
                </a:lnTo>
                <a:cubicBezTo>
                  <a:pt x="11074" y="3035"/>
                  <a:pt x="11276" y="3225"/>
                  <a:pt x="11276" y="3463"/>
                </a:cubicBezTo>
                <a:lnTo>
                  <a:pt x="11276" y="3523"/>
                </a:lnTo>
                <a:cubicBezTo>
                  <a:pt x="11276" y="3761"/>
                  <a:pt x="11074" y="3952"/>
                  <a:pt x="10836" y="3952"/>
                </a:cubicBezTo>
                <a:lnTo>
                  <a:pt x="9859" y="3952"/>
                </a:lnTo>
                <a:cubicBezTo>
                  <a:pt x="9764" y="3952"/>
                  <a:pt x="9693" y="4035"/>
                  <a:pt x="9693" y="4118"/>
                </a:cubicBezTo>
                <a:cubicBezTo>
                  <a:pt x="9693" y="4213"/>
                  <a:pt x="9764" y="4285"/>
                  <a:pt x="9859" y="4285"/>
                </a:cubicBezTo>
                <a:lnTo>
                  <a:pt x="10621" y="4285"/>
                </a:lnTo>
                <a:cubicBezTo>
                  <a:pt x="10859" y="4285"/>
                  <a:pt x="11038" y="4475"/>
                  <a:pt x="11038" y="4702"/>
                </a:cubicBezTo>
                <a:lnTo>
                  <a:pt x="11038" y="4785"/>
                </a:lnTo>
                <a:cubicBezTo>
                  <a:pt x="11038" y="5023"/>
                  <a:pt x="10836" y="5202"/>
                  <a:pt x="10621" y="5202"/>
                </a:cubicBezTo>
                <a:lnTo>
                  <a:pt x="9859" y="5202"/>
                </a:lnTo>
                <a:cubicBezTo>
                  <a:pt x="9764" y="5202"/>
                  <a:pt x="9693" y="5285"/>
                  <a:pt x="9693" y="5368"/>
                </a:cubicBezTo>
                <a:cubicBezTo>
                  <a:pt x="9693" y="5464"/>
                  <a:pt x="9764" y="5535"/>
                  <a:pt x="9859" y="5535"/>
                </a:cubicBezTo>
                <a:lnTo>
                  <a:pt x="10443" y="5535"/>
                </a:lnTo>
                <a:cubicBezTo>
                  <a:pt x="10657" y="5535"/>
                  <a:pt x="10859" y="5714"/>
                  <a:pt x="10859" y="5952"/>
                </a:cubicBezTo>
                <a:lnTo>
                  <a:pt x="10859" y="6071"/>
                </a:lnTo>
                <a:cubicBezTo>
                  <a:pt x="10859" y="6297"/>
                  <a:pt x="10681" y="6488"/>
                  <a:pt x="10443" y="6488"/>
                </a:cubicBezTo>
                <a:lnTo>
                  <a:pt x="9859" y="6488"/>
                </a:lnTo>
                <a:cubicBezTo>
                  <a:pt x="9764" y="6488"/>
                  <a:pt x="9693" y="6559"/>
                  <a:pt x="9693" y="6654"/>
                </a:cubicBezTo>
                <a:cubicBezTo>
                  <a:pt x="9693" y="6738"/>
                  <a:pt x="9764" y="6809"/>
                  <a:pt x="9859" y="6809"/>
                </a:cubicBezTo>
                <a:lnTo>
                  <a:pt x="10086" y="6809"/>
                </a:lnTo>
                <a:cubicBezTo>
                  <a:pt x="10288" y="6809"/>
                  <a:pt x="10467" y="6988"/>
                  <a:pt x="10467" y="7202"/>
                </a:cubicBezTo>
                <a:lnTo>
                  <a:pt x="10467" y="7369"/>
                </a:lnTo>
                <a:cubicBezTo>
                  <a:pt x="10467" y="7571"/>
                  <a:pt x="10288" y="7750"/>
                  <a:pt x="10086" y="7750"/>
                </a:cubicBezTo>
                <a:lnTo>
                  <a:pt x="8442" y="7750"/>
                </a:lnTo>
                <a:cubicBezTo>
                  <a:pt x="8359" y="7750"/>
                  <a:pt x="8276" y="7821"/>
                  <a:pt x="8276" y="7916"/>
                </a:cubicBezTo>
                <a:cubicBezTo>
                  <a:pt x="8276" y="8000"/>
                  <a:pt x="8359" y="8083"/>
                  <a:pt x="8442" y="8083"/>
                </a:cubicBezTo>
                <a:lnTo>
                  <a:pt x="10086" y="8083"/>
                </a:lnTo>
                <a:cubicBezTo>
                  <a:pt x="10478" y="8083"/>
                  <a:pt x="10812" y="7750"/>
                  <a:pt x="10812" y="7345"/>
                </a:cubicBezTo>
                <a:lnTo>
                  <a:pt x="10812" y="7214"/>
                </a:lnTo>
                <a:cubicBezTo>
                  <a:pt x="10812" y="7047"/>
                  <a:pt x="10764" y="6904"/>
                  <a:pt x="10681" y="6785"/>
                </a:cubicBezTo>
                <a:cubicBezTo>
                  <a:pt x="10979" y="6678"/>
                  <a:pt x="11181" y="6392"/>
                  <a:pt x="11181" y="6071"/>
                </a:cubicBezTo>
                <a:lnTo>
                  <a:pt x="11181" y="5952"/>
                </a:lnTo>
                <a:cubicBezTo>
                  <a:pt x="11181" y="5761"/>
                  <a:pt x="11109" y="5583"/>
                  <a:pt x="10990" y="5440"/>
                </a:cubicBezTo>
                <a:cubicBezTo>
                  <a:pt x="11217" y="5309"/>
                  <a:pt x="11371" y="5071"/>
                  <a:pt x="11371" y="4785"/>
                </a:cubicBezTo>
                <a:lnTo>
                  <a:pt x="11371" y="4702"/>
                </a:lnTo>
                <a:cubicBezTo>
                  <a:pt x="11371" y="4511"/>
                  <a:pt x="11300" y="4333"/>
                  <a:pt x="11181" y="4190"/>
                </a:cubicBezTo>
                <a:cubicBezTo>
                  <a:pt x="11431" y="4059"/>
                  <a:pt x="11598" y="3809"/>
                  <a:pt x="11598" y="3511"/>
                </a:cubicBezTo>
                <a:lnTo>
                  <a:pt x="11598" y="3451"/>
                </a:lnTo>
                <a:cubicBezTo>
                  <a:pt x="11610" y="3023"/>
                  <a:pt x="11276" y="2678"/>
                  <a:pt x="10836" y="2678"/>
                </a:cubicBezTo>
                <a:lnTo>
                  <a:pt x="9228" y="2678"/>
                </a:lnTo>
                <a:lnTo>
                  <a:pt x="9824" y="1273"/>
                </a:lnTo>
                <a:cubicBezTo>
                  <a:pt x="9824" y="1273"/>
                  <a:pt x="9824" y="1261"/>
                  <a:pt x="9847" y="1261"/>
                </a:cubicBezTo>
                <a:cubicBezTo>
                  <a:pt x="9978" y="784"/>
                  <a:pt x="9764" y="296"/>
                  <a:pt x="9335" y="58"/>
                </a:cubicBezTo>
                <a:cubicBezTo>
                  <a:pt x="9324" y="46"/>
                  <a:pt x="9312" y="46"/>
                  <a:pt x="9288" y="46"/>
                </a:cubicBezTo>
                <a:cubicBezTo>
                  <a:pt x="9196" y="25"/>
                  <a:pt x="9071" y="1"/>
                  <a:pt x="8950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2318;p76">
            <a:extLst>
              <a:ext uri="{FF2B5EF4-FFF2-40B4-BE49-F238E27FC236}">
                <a16:creationId xmlns:a16="http://schemas.microsoft.com/office/drawing/2014/main" id="{94E89B97-202A-4816-B270-109D622E1E6B}"/>
              </a:ext>
            </a:extLst>
          </p:cNvPr>
          <p:cNvSpPr/>
          <p:nvPr/>
        </p:nvSpPr>
        <p:spPr>
          <a:xfrm flipV="1">
            <a:off x="4911370" y="2494528"/>
            <a:ext cx="468355" cy="330899"/>
          </a:xfrm>
          <a:custGeom>
            <a:avLst/>
            <a:gdLst/>
            <a:ahLst/>
            <a:cxnLst/>
            <a:rect l="l" t="t" r="r" b="b"/>
            <a:pathLst>
              <a:path w="11610" h="8203" extrusionOk="0">
                <a:moveTo>
                  <a:pt x="8950" y="1"/>
                </a:moveTo>
                <a:cubicBezTo>
                  <a:pt x="8803" y="1"/>
                  <a:pt x="8662" y="36"/>
                  <a:pt x="8597" y="153"/>
                </a:cubicBezTo>
                <a:cubicBezTo>
                  <a:pt x="8276" y="749"/>
                  <a:pt x="7228" y="1975"/>
                  <a:pt x="6633" y="2642"/>
                </a:cubicBezTo>
                <a:cubicBezTo>
                  <a:pt x="6359" y="2939"/>
                  <a:pt x="5978" y="3118"/>
                  <a:pt x="5573" y="3154"/>
                </a:cubicBezTo>
                <a:lnTo>
                  <a:pt x="4978" y="3154"/>
                </a:lnTo>
                <a:lnTo>
                  <a:pt x="4978" y="2999"/>
                </a:lnTo>
                <a:cubicBezTo>
                  <a:pt x="4978" y="2916"/>
                  <a:pt x="4906" y="2832"/>
                  <a:pt x="4811" y="2832"/>
                </a:cubicBezTo>
                <a:lnTo>
                  <a:pt x="3263" y="2832"/>
                </a:lnTo>
                <a:lnTo>
                  <a:pt x="3263" y="2749"/>
                </a:lnTo>
                <a:cubicBezTo>
                  <a:pt x="3263" y="2666"/>
                  <a:pt x="3192" y="2582"/>
                  <a:pt x="3097" y="2582"/>
                </a:cubicBezTo>
                <a:lnTo>
                  <a:pt x="168" y="2582"/>
                </a:lnTo>
                <a:cubicBezTo>
                  <a:pt x="72" y="2582"/>
                  <a:pt x="1" y="2666"/>
                  <a:pt x="1" y="2749"/>
                </a:cubicBezTo>
                <a:lnTo>
                  <a:pt x="1" y="5440"/>
                </a:lnTo>
                <a:cubicBezTo>
                  <a:pt x="1" y="5535"/>
                  <a:pt x="72" y="5606"/>
                  <a:pt x="168" y="5606"/>
                </a:cubicBezTo>
                <a:cubicBezTo>
                  <a:pt x="263" y="5606"/>
                  <a:pt x="334" y="5535"/>
                  <a:pt x="334" y="5440"/>
                </a:cubicBezTo>
                <a:lnTo>
                  <a:pt x="334" y="2916"/>
                </a:lnTo>
                <a:lnTo>
                  <a:pt x="2894" y="2916"/>
                </a:lnTo>
                <a:lnTo>
                  <a:pt x="2894" y="7857"/>
                </a:lnTo>
                <a:lnTo>
                  <a:pt x="334" y="7857"/>
                </a:lnTo>
                <a:lnTo>
                  <a:pt x="334" y="6118"/>
                </a:lnTo>
                <a:cubicBezTo>
                  <a:pt x="334" y="6023"/>
                  <a:pt x="263" y="5952"/>
                  <a:pt x="168" y="5952"/>
                </a:cubicBezTo>
                <a:cubicBezTo>
                  <a:pt x="72" y="5952"/>
                  <a:pt x="1" y="6023"/>
                  <a:pt x="1" y="6118"/>
                </a:cubicBezTo>
                <a:lnTo>
                  <a:pt x="1" y="8035"/>
                </a:lnTo>
                <a:cubicBezTo>
                  <a:pt x="1" y="8119"/>
                  <a:pt x="72" y="8202"/>
                  <a:pt x="168" y="8202"/>
                </a:cubicBezTo>
                <a:lnTo>
                  <a:pt x="3073" y="8202"/>
                </a:lnTo>
                <a:cubicBezTo>
                  <a:pt x="3156" y="8202"/>
                  <a:pt x="3239" y="8119"/>
                  <a:pt x="3239" y="8035"/>
                </a:cubicBezTo>
                <a:lnTo>
                  <a:pt x="3239" y="7964"/>
                </a:lnTo>
                <a:lnTo>
                  <a:pt x="4787" y="7964"/>
                </a:lnTo>
                <a:cubicBezTo>
                  <a:pt x="4871" y="7964"/>
                  <a:pt x="4942" y="7881"/>
                  <a:pt x="4942" y="7797"/>
                </a:cubicBezTo>
                <a:lnTo>
                  <a:pt x="4942" y="7642"/>
                </a:lnTo>
                <a:lnTo>
                  <a:pt x="5859" y="7642"/>
                </a:lnTo>
                <a:cubicBezTo>
                  <a:pt x="5954" y="7642"/>
                  <a:pt x="6061" y="7690"/>
                  <a:pt x="6156" y="7750"/>
                </a:cubicBezTo>
                <a:cubicBezTo>
                  <a:pt x="6287" y="7869"/>
                  <a:pt x="6430" y="7964"/>
                  <a:pt x="6597" y="8023"/>
                </a:cubicBezTo>
                <a:cubicBezTo>
                  <a:pt x="6764" y="8083"/>
                  <a:pt x="6930" y="8107"/>
                  <a:pt x="7109" y="8107"/>
                </a:cubicBezTo>
                <a:lnTo>
                  <a:pt x="7776" y="8107"/>
                </a:lnTo>
                <a:cubicBezTo>
                  <a:pt x="7859" y="8107"/>
                  <a:pt x="7942" y="8035"/>
                  <a:pt x="7942" y="7940"/>
                </a:cubicBezTo>
                <a:cubicBezTo>
                  <a:pt x="7942" y="7857"/>
                  <a:pt x="7859" y="7785"/>
                  <a:pt x="7776" y="7785"/>
                </a:cubicBezTo>
                <a:lnTo>
                  <a:pt x="7109" y="7785"/>
                </a:lnTo>
                <a:cubicBezTo>
                  <a:pt x="6966" y="7785"/>
                  <a:pt x="6835" y="7750"/>
                  <a:pt x="6716" y="7702"/>
                </a:cubicBezTo>
                <a:cubicBezTo>
                  <a:pt x="6597" y="7666"/>
                  <a:pt x="6478" y="7583"/>
                  <a:pt x="6371" y="7500"/>
                </a:cubicBezTo>
                <a:cubicBezTo>
                  <a:pt x="6228" y="7381"/>
                  <a:pt x="6049" y="7309"/>
                  <a:pt x="5859" y="7309"/>
                </a:cubicBezTo>
                <a:lnTo>
                  <a:pt x="4942" y="7309"/>
                </a:lnTo>
                <a:lnTo>
                  <a:pt x="4942" y="4987"/>
                </a:lnTo>
                <a:cubicBezTo>
                  <a:pt x="4942" y="4892"/>
                  <a:pt x="4871" y="4821"/>
                  <a:pt x="4775" y="4821"/>
                </a:cubicBezTo>
                <a:cubicBezTo>
                  <a:pt x="4692" y="4821"/>
                  <a:pt x="4621" y="4892"/>
                  <a:pt x="4621" y="4987"/>
                </a:cubicBezTo>
                <a:lnTo>
                  <a:pt x="4621" y="7619"/>
                </a:lnTo>
                <a:lnTo>
                  <a:pt x="3251" y="7619"/>
                </a:lnTo>
                <a:lnTo>
                  <a:pt x="3251" y="3166"/>
                </a:lnTo>
                <a:lnTo>
                  <a:pt x="4621" y="3166"/>
                </a:lnTo>
                <a:lnTo>
                  <a:pt x="4621" y="4309"/>
                </a:lnTo>
                <a:cubicBezTo>
                  <a:pt x="4621" y="4404"/>
                  <a:pt x="4692" y="4475"/>
                  <a:pt x="4775" y="4475"/>
                </a:cubicBezTo>
                <a:cubicBezTo>
                  <a:pt x="4871" y="4475"/>
                  <a:pt x="4942" y="4404"/>
                  <a:pt x="4942" y="4309"/>
                </a:cubicBezTo>
                <a:lnTo>
                  <a:pt x="4942" y="3475"/>
                </a:lnTo>
                <a:lnTo>
                  <a:pt x="5561" y="3475"/>
                </a:lnTo>
                <a:cubicBezTo>
                  <a:pt x="6049" y="3451"/>
                  <a:pt x="6526" y="3225"/>
                  <a:pt x="6847" y="2868"/>
                </a:cubicBezTo>
                <a:cubicBezTo>
                  <a:pt x="7597" y="2047"/>
                  <a:pt x="8538" y="951"/>
                  <a:pt x="8859" y="344"/>
                </a:cubicBezTo>
                <a:cubicBezTo>
                  <a:pt x="8877" y="337"/>
                  <a:pt x="8900" y="334"/>
                  <a:pt x="8928" y="334"/>
                </a:cubicBezTo>
                <a:cubicBezTo>
                  <a:pt x="8994" y="334"/>
                  <a:pt x="9085" y="351"/>
                  <a:pt x="9169" y="368"/>
                </a:cubicBezTo>
                <a:cubicBezTo>
                  <a:pt x="9443" y="534"/>
                  <a:pt x="9574" y="856"/>
                  <a:pt x="9502" y="1177"/>
                </a:cubicBezTo>
                <a:lnTo>
                  <a:pt x="8812" y="2797"/>
                </a:lnTo>
                <a:cubicBezTo>
                  <a:pt x="8800" y="2856"/>
                  <a:pt x="8800" y="2916"/>
                  <a:pt x="8835" y="2963"/>
                </a:cubicBezTo>
                <a:cubicBezTo>
                  <a:pt x="8859" y="2999"/>
                  <a:pt x="8919" y="3035"/>
                  <a:pt x="8978" y="3035"/>
                </a:cubicBezTo>
                <a:lnTo>
                  <a:pt x="10836" y="3035"/>
                </a:lnTo>
                <a:cubicBezTo>
                  <a:pt x="11074" y="3035"/>
                  <a:pt x="11276" y="3225"/>
                  <a:pt x="11276" y="3463"/>
                </a:cubicBezTo>
                <a:lnTo>
                  <a:pt x="11276" y="3523"/>
                </a:lnTo>
                <a:cubicBezTo>
                  <a:pt x="11276" y="3761"/>
                  <a:pt x="11074" y="3952"/>
                  <a:pt x="10836" y="3952"/>
                </a:cubicBezTo>
                <a:lnTo>
                  <a:pt x="9859" y="3952"/>
                </a:lnTo>
                <a:cubicBezTo>
                  <a:pt x="9764" y="3952"/>
                  <a:pt x="9693" y="4035"/>
                  <a:pt x="9693" y="4118"/>
                </a:cubicBezTo>
                <a:cubicBezTo>
                  <a:pt x="9693" y="4213"/>
                  <a:pt x="9764" y="4285"/>
                  <a:pt x="9859" y="4285"/>
                </a:cubicBezTo>
                <a:lnTo>
                  <a:pt x="10621" y="4285"/>
                </a:lnTo>
                <a:cubicBezTo>
                  <a:pt x="10859" y="4285"/>
                  <a:pt x="11038" y="4475"/>
                  <a:pt x="11038" y="4702"/>
                </a:cubicBezTo>
                <a:lnTo>
                  <a:pt x="11038" y="4785"/>
                </a:lnTo>
                <a:cubicBezTo>
                  <a:pt x="11038" y="5023"/>
                  <a:pt x="10836" y="5202"/>
                  <a:pt x="10621" y="5202"/>
                </a:cubicBezTo>
                <a:lnTo>
                  <a:pt x="9859" y="5202"/>
                </a:lnTo>
                <a:cubicBezTo>
                  <a:pt x="9764" y="5202"/>
                  <a:pt x="9693" y="5285"/>
                  <a:pt x="9693" y="5368"/>
                </a:cubicBezTo>
                <a:cubicBezTo>
                  <a:pt x="9693" y="5464"/>
                  <a:pt x="9764" y="5535"/>
                  <a:pt x="9859" y="5535"/>
                </a:cubicBezTo>
                <a:lnTo>
                  <a:pt x="10443" y="5535"/>
                </a:lnTo>
                <a:cubicBezTo>
                  <a:pt x="10657" y="5535"/>
                  <a:pt x="10859" y="5714"/>
                  <a:pt x="10859" y="5952"/>
                </a:cubicBezTo>
                <a:lnTo>
                  <a:pt x="10859" y="6071"/>
                </a:lnTo>
                <a:cubicBezTo>
                  <a:pt x="10859" y="6297"/>
                  <a:pt x="10681" y="6488"/>
                  <a:pt x="10443" y="6488"/>
                </a:cubicBezTo>
                <a:lnTo>
                  <a:pt x="9859" y="6488"/>
                </a:lnTo>
                <a:cubicBezTo>
                  <a:pt x="9764" y="6488"/>
                  <a:pt x="9693" y="6559"/>
                  <a:pt x="9693" y="6654"/>
                </a:cubicBezTo>
                <a:cubicBezTo>
                  <a:pt x="9693" y="6738"/>
                  <a:pt x="9764" y="6809"/>
                  <a:pt x="9859" y="6809"/>
                </a:cubicBezTo>
                <a:lnTo>
                  <a:pt x="10086" y="6809"/>
                </a:lnTo>
                <a:cubicBezTo>
                  <a:pt x="10288" y="6809"/>
                  <a:pt x="10467" y="6988"/>
                  <a:pt x="10467" y="7202"/>
                </a:cubicBezTo>
                <a:lnTo>
                  <a:pt x="10467" y="7369"/>
                </a:lnTo>
                <a:cubicBezTo>
                  <a:pt x="10467" y="7571"/>
                  <a:pt x="10288" y="7750"/>
                  <a:pt x="10086" y="7750"/>
                </a:cubicBezTo>
                <a:lnTo>
                  <a:pt x="8442" y="7750"/>
                </a:lnTo>
                <a:cubicBezTo>
                  <a:pt x="8359" y="7750"/>
                  <a:pt x="8276" y="7821"/>
                  <a:pt x="8276" y="7916"/>
                </a:cubicBezTo>
                <a:cubicBezTo>
                  <a:pt x="8276" y="8000"/>
                  <a:pt x="8359" y="8083"/>
                  <a:pt x="8442" y="8083"/>
                </a:cubicBezTo>
                <a:lnTo>
                  <a:pt x="10086" y="8083"/>
                </a:lnTo>
                <a:cubicBezTo>
                  <a:pt x="10478" y="8083"/>
                  <a:pt x="10812" y="7750"/>
                  <a:pt x="10812" y="7345"/>
                </a:cubicBezTo>
                <a:lnTo>
                  <a:pt x="10812" y="7214"/>
                </a:lnTo>
                <a:cubicBezTo>
                  <a:pt x="10812" y="7047"/>
                  <a:pt x="10764" y="6904"/>
                  <a:pt x="10681" y="6785"/>
                </a:cubicBezTo>
                <a:cubicBezTo>
                  <a:pt x="10979" y="6678"/>
                  <a:pt x="11181" y="6392"/>
                  <a:pt x="11181" y="6071"/>
                </a:cubicBezTo>
                <a:lnTo>
                  <a:pt x="11181" y="5952"/>
                </a:lnTo>
                <a:cubicBezTo>
                  <a:pt x="11181" y="5761"/>
                  <a:pt x="11109" y="5583"/>
                  <a:pt x="10990" y="5440"/>
                </a:cubicBezTo>
                <a:cubicBezTo>
                  <a:pt x="11217" y="5309"/>
                  <a:pt x="11371" y="5071"/>
                  <a:pt x="11371" y="4785"/>
                </a:cubicBezTo>
                <a:lnTo>
                  <a:pt x="11371" y="4702"/>
                </a:lnTo>
                <a:cubicBezTo>
                  <a:pt x="11371" y="4511"/>
                  <a:pt x="11300" y="4333"/>
                  <a:pt x="11181" y="4190"/>
                </a:cubicBezTo>
                <a:cubicBezTo>
                  <a:pt x="11431" y="4059"/>
                  <a:pt x="11598" y="3809"/>
                  <a:pt x="11598" y="3511"/>
                </a:cubicBezTo>
                <a:lnTo>
                  <a:pt x="11598" y="3451"/>
                </a:lnTo>
                <a:cubicBezTo>
                  <a:pt x="11610" y="3023"/>
                  <a:pt x="11276" y="2678"/>
                  <a:pt x="10836" y="2678"/>
                </a:cubicBezTo>
                <a:lnTo>
                  <a:pt x="9228" y="2678"/>
                </a:lnTo>
                <a:lnTo>
                  <a:pt x="9824" y="1273"/>
                </a:lnTo>
                <a:cubicBezTo>
                  <a:pt x="9824" y="1273"/>
                  <a:pt x="9824" y="1261"/>
                  <a:pt x="9847" y="1261"/>
                </a:cubicBezTo>
                <a:cubicBezTo>
                  <a:pt x="9978" y="784"/>
                  <a:pt x="9764" y="296"/>
                  <a:pt x="9335" y="58"/>
                </a:cubicBezTo>
                <a:cubicBezTo>
                  <a:pt x="9324" y="46"/>
                  <a:pt x="9312" y="46"/>
                  <a:pt x="9288" y="46"/>
                </a:cubicBezTo>
                <a:cubicBezTo>
                  <a:pt x="9196" y="25"/>
                  <a:pt x="9071" y="1"/>
                  <a:pt x="8950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תמונה 19">
            <a:extLst>
              <a:ext uri="{FF2B5EF4-FFF2-40B4-BE49-F238E27FC236}">
                <a16:creationId xmlns:a16="http://schemas.microsoft.com/office/drawing/2014/main" id="{89FCF691-FC63-40B4-B7A1-67305ABB2C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68" name="Slide Number Placeholder 16">
            <a:extLst>
              <a:ext uri="{FF2B5EF4-FFF2-40B4-BE49-F238E27FC236}">
                <a16:creationId xmlns:a16="http://schemas.microsoft.com/office/drawing/2014/main" id="{EECF25F4-E6B7-412C-AF73-3AB709A1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32</a:t>
            </a:fld>
            <a:endParaRPr lang="he-IL" sz="1600" dirty="0"/>
          </a:p>
        </p:txBody>
      </p:sp>
      <p:grpSp>
        <p:nvGrpSpPr>
          <p:cNvPr id="2" name="Group 33">
            <a:extLst>
              <a:ext uri="{FF2B5EF4-FFF2-40B4-BE49-F238E27FC236}">
                <a16:creationId xmlns:a16="http://schemas.microsoft.com/office/drawing/2014/main" id="{B9D43405-A18B-2931-A844-0B8D6678BAC6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3" name="Group 34">
              <a:extLst>
                <a:ext uri="{FF2B5EF4-FFF2-40B4-BE49-F238E27FC236}">
                  <a16:creationId xmlns:a16="http://schemas.microsoft.com/office/drawing/2014/main" id="{B273ABBF-5924-BC20-6C1D-FB2A7E99BF0F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6" name="Arrow: Chevron 10">
                <a:extLst>
                  <a:ext uri="{FF2B5EF4-FFF2-40B4-BE49-F238E27FC236}">
                    <a16:creationId xmlns:a16="http://schemas.microsoft.com/office/drawing/2014/main" id="{7A860DFB-CA6C-7936-49B0-3B7030671FB9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Arrow: Chevron 11">
                <a:extLst>
                  <a:ext uri="{FF2B5EF4-FFF2-40B4-BE49-F238E27FC236}">
                    <a16:creationId xmlns:a16="http://schemas.microsoft.com/office/drawing/2014/main" id="{620632F2-7158-6927-363A-A15007D51BD2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" name="Arrow: Chevron 13">
                <a:extLst>
                  <a:ext uri="{FF2B5EF4-FFF2-40B4-BE49-F238E27FC236}">
                    <a16:creationId xmlns:a16="http://schemas.microsoft.com/office/drawing/2014/main" id="{8192E292-4F7F-6D0B-99D7-F6CB8014170C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Arrow: Chevron 15">
                <a:extLst>
                  <a:ext uri="{FF2B5EF4-FFF2-40B4-BE49-F238E27FC236}">
                    <a16:creationId xmlns:a16="http://schemas.microsoft.com/office/drawing/2014/main" id="{C2428BC1-5C12-8496-D7D3-CF81F24A494D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Arrow: Chevron 16">
                <a:extLst>
                  <a:ext uri="{FF2B5EF4-FFF2-40B4-BE49-F238E27FC236}">
                    <a16:creationId xmlns:a16="http://schemas.microsoft.com/office/drawing/2014/main" id="{4AF3E88E-FE61-E01C-89C8-3AF4C3CB3850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Arrow: Chevron 18">
                <a:extLst>
                  <a:ext uri="{FF2B5EF4-FFF2-40B4-BE49-F238E27FC236}">
                    <a16:creationId xmlns:a16="http://schemas.microsoft.com/office/drawing/2014/main" id="{BA36B490-A158-6310-800C-FA1090765E23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5" name="Arrow: Chevron 11">
              <a:extLst>
                <a:ext uri="{FF2B5EF4-FFF2-40B4-BE49-F238E27FC236}">
                  <a16:creationId xmlns:a16="http://schemas.microsoft.com/office/drawing/2014/main" id="{99D26E75-6134-0DF6-9EED-72DC3AA9E635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Preparation</a:t>
              </a:r>
              <a:endParaRPr lang="en-I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21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7 L 0.21797 -0.0002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98" y="-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7.40741E-7 L 0.21731 -0.0048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9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797 -0.00023 L 0.32722 -0.0002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731 -0.00486 L 0.1082 -0.0018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62" grpId="0" animBg="1"/>
      <p:bldP spid="63" grpId="0" animBg="1"/>
      <p:bldP spid="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F8289-45A2-4C0B-A7C9-8C12966161F7}"/>
              </a:ext>
            </a:extLst>
          </p:cNvPr>
          <p:cNvSpPr txBox="1">
            <a:spLocks/>
          </p:cNvSpPr>
          <p:nvPr/>
        </p:nvSpPr>
        <p:spPr>
          <a:xfrm>
            <a:off x="834646" y="1606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Trimming Test</a:t>
            </a:r>
            <a:endParaRPr lang="en-IL" u="sng" dirty="0"/>
          </a:p>
        </p:txBody>
      </p:sp>
      <p:cxnSp>
        <p:nvCxnSpPr>
          <p:cNvPr id="29" name="Google Shape;9570;p69">
            <a:extLst>
              <a:ext uri="{FF2B5EF4-FFF2-40B4-BE49-F238E27FC236}">
                <a16:creationId xmlns:a16="http://schemas.microsoft.com/office/drawing/2014/main" id="{9835AE43-2DB0-4F95-9C91-ADE0614069D6}"/>
              </a:ext>
            </a:extLst>
          </p:cNvPr>
          <p:cNvCxnSpPr>
            <a:cxnSpLocks/>
          </p:cNvCxnSpPr>
          <p:nvPr/>
        </p:nvCxnSpPr>
        <p:spPr>
          <a:xfrm>
            <a:off x="4763420" y="1657931"/>
            <a:ext cx="2686130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0" name="Google Shape;9571;p69">
            <a:extLst>
              <a:ext uri="{FF2B5EF4-FFF2-40B4-BE49-F238E27FC236}">
                <a16:creationId xmlns:a16="http://schemas.microsoft.com/office/drawing/2014/main" id="{3D1D643E-C000-46BF-88EA-D22BE2E8E6BA}"/>
              </a:ext>
            </a:extLst>
          </p:cNvPr>
          <p:cNvCxnSpPr>
            <a:cxnSpLocks/>
          </p:cNvCxnSpPr>
          <p:nvPr/>
        </p:nvCxnSpPr>
        <p:spPr>
          <a:xfrm>
            <a:off x="3428754" y="1922865"/>
            <a:ext cx="5320024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31" name="Google Shape;9572;p69">
            <a:extLst>
              <a:ext uri="{FF2B5EF4-FFF2-40B4-BE49-F238E27FC236}">
                <a16:creationId xmlns:a16="http://schemas.microsoft.com/office/drawing/2014/main" id="{C4EE0C77-1405-447B-9689-E2D1F0A56755}"/>
              </a:ext>
            </a:extLst>
          </p:cNvPr>
          <p:cNvGrpSpPr/>
          <p:nvPr/>
        </p:nvGrpSpPr>
        <p:grpSpPr>
          <a:xfrm>
            <a:off x="2110042" y="2128508"/>
            <a:ext cx="7971916" cy="255117"/>
            <a:chOff x="5287688" y="3173364"/>
            <a:chExt cx="1395166" cy="74100"/>
          </a:xfrm>
        </p:grpSpPr>
        <p:cxnSp>
          <p:nvCxnSpPr>
            <p:cNvPr id="33" name="Google Shape;9573;p69">
              <a:extLst>
                <a:ext uri="{FF2B5EF4-FFF2-40B4-BE49-F238E27FC236}">
                  <a16:creationId xmlns:a16="http://schemas.microsoft.com/office/drawing/2014/main" id="{B89625A2-E585-455F-8ECB-BB90D2763687}"/>
                </a:ext>
              </a:extLst>
            </p:cNvPr>
            <p:cNvCxnSpPr/>
            <p:nvPr/>
          </p:nvCxnSpPr>
          <p:spPr>
            <a:xfrm>
              <a:off x="6682853" y="3173540"/>
              <a:ext cx="0" cy="73800"/>
            </a:xfrm>
            <a:prstGeom prst="straightConnector1">
              <a:avLst/>
            </a:prstGeom>
            <a:noFill/>
            <a:ln w="2857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9574;p69">
              <a:extLst>
                <a:ext uri="{FF2B5EF4-FFF2-40B4-BE49-F238E27FC236}">
                  <a16:creationId xmlns:a16="http://schemas.microsoft.com/office/drawing/2014/main" id="{6A76A083-F08E-4BB6-BD99-13921DDE4A3C}"/>
                </a:ext>
              </a:extLst>
            </p:cNvPr>
            <p:cNvCxnSpPr/>
            <p:nvPr/>
          </p:nvCxnSpPr>
          <p:spPr>
            <a:xfrm>
              <a:off x="5287688" y="3210371"/>
              <a:ext cx="1394700" cy="0"/>
            </a:xfrm>
            <a:prstGeom prst="straightConnector1">
              <a:avLst/>
            </a:prstGeom>
            <a:noFill/>
            <a:ln w="2857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9575;p69">
              <a:extLst>
                <a:ext uri="{FF2B5EF4-FFF2-40B4-BE49-F238E27FC236}">
                  <a16:creationId xmlns:a16="http://schemas.microsoft.com/office/drawing/2014/main" id="{CC97B195-5C92-461E-81A0-DE3827BED9F8}"/>
                </a:ext>
              </a:extLst>
            </p:cNvPr>
            <p:cNvCxnSpPr/>
            <p:nvPr/>
          </p:nvCxnSpPr>
          <p:spPr>
            <a:xfrm>
              <a:off x="5518476" y="3173364"/>
              <a:ext cx="0" cy="74100"/>
            </a:xfrm>
            <a:prstGeom prst="straightConnector1">
              <a:avLst/>
            </a:prstGeom>
            <a:noFill/>
            <a:ln w="2857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9576;p69">
              <a:extLst>
                <a:ext uri="{FF2B5EF4-FFF2-40B4-BE49-F238E27FC236}">
                  <a16:creationId xmlns:a16="http://schemas.microsoft.com/office/drawing/2014/main" id="{1188A315-A436-4BBF-B9D0-0E1E426F5B4F}"/>
                </a:ext>
              </a:extLst>
            </p:cNvPr>
            <p:cNvCxnSpPr/>
            <p:nvPr/>
          </p:nvCxnSpPr>
          <p:spPr>
            <a:xfrm>
              <a:off x="5287935" y="3173364"/>
              <a:ext cx="0" cy="74100"/>
            </a:xfrm>
            <a:prstGeom prst="straightConnector1">
              <a:avLst/>
            </a:prstGeom>
            <a:noFill/>
            <a:ln w="2857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9577;p69">
              <a:extLst>
                <a:ext uri="{FF2B5EF4-FFF2-40B4-BE49-F238E27FC236}">
                  <a16:creationId xmlns:a16="http://schemas.microsoft.com/office/drawing/2014/main" id="{CC415B1F-3992-43B6-9B7D-71A933EF2116}"/>
                </a:ext>
              </a:extLst>
            </p:cNvPr>
            <p:cNvCxnSpPr/>
            <p:nvPr/>
          </p:nvCxnSpPr>
          <p:spPr>
            <a:xfrm>
              <a:off x="5751239" y="3173364"/>
              <a:ext cx="0" cy="74100"/>
            </a:xfrm>
            <a:prstGeom prst="straightConnector1">
              <a:avLst/>
            </a:prstGeom>
            <a:noFill/>
            <a:ln w="2857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9578;p69">
              <a:extLst>
                <a:ext uri="{FF2B5EF4-FFF2-40B4-BE49-F238E27FC236}">
                  <a16:creationId xmlns:a16="http://schemas.microsoft.com/office/drawing/2014/main" id="{DFB9C494-CF28-4872-9ED3-77C090172AA3}"/>
                </a:ext>
              </a:extLst>
            </p:cNvPr>
            <p:cNvCxnSpPr/>
            <p:nvPr/>
          </p:nvCxnSpPr>
          <p:spPr>
            <a:xfrm>
              <a:off x="5982252" y="3173364"/>
              <a:ext cx="0" cy="74100"/>
            </a:xfrm>
            <a:prstGeom prst="straightConnector1">
              <a:avLst/>
            </a:prstGeom>
            <a:noFill/>
            <a:ln w="2857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9579;p69">
              <a:extLst>
                <a:ext uri="{FF2B5EF4-FFF2-40B4-BE49-F238E27FC236}">
                  <a16:creationId xmlns:a16="http://schemas.microsoft.com/office/drawing/2014/main" id="{51BC1C19-9539-40CB-8407-D3FE834B85AD}"/>
                </a:ext>
              </a:extLst>
            </p:cNvPr>
            <p:cNvCxnSpPr/>
            <p:nvPr/>
          </p:nvCxnSpPr>
          <p:spPr>
            <a:xfrm>
              <a:off x="6216184" y="3173364"/>
              <a:ext cx="0" cy="74100"/>
            </a:xfrm>
            <a:prstGeom prst="straightConnector1">
              <a:avLst/>
            </a:prstGeom>
            <a:noFill/>
            <a:ln w="2857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9580;p69">
              <a:extLst>
                <a:ext uri="{FF2B5EF4-FFF2-40B4-BE49-F238E27FC236}">
                  <a16:creationId xmlns:a16="http://schemas.microsoft.com/office/drawing/2014/main" id="{8024FEEA-2224-4B8D-B1E3-D15BBD2BA2E8}"/>
                </a:ext>
              </a:extLst>
            </p:cNvPr>
            <p:cNvCxnSpPr/>
            <p:nvPr/>
          </p:nvCxnSpPr>
          <p:spPr>
            <a:xfrm>
              <a:off x="6449534" y="3173364"/>
              <a:ext cx="0" cy="74100"/>
            </a:xfrm>
            <a:prstGeom prst="straightConnector1">
              <a:avLst/>
            </a:prstGeom>
            <a:noFill/>
            <a:ln w="2857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2" name="Google Shape;9581;p69">
            <a:extLst>
              <a:ext uri="{FF2B5EF4-FFF2-40B4-BE49-F238E27FC236}">
                <a16:creationId xmlns:a16="http://schemas.microsoft.com/office/drawing/2014/main" id="{2C4F80F6-626C-404E-A4CD-CE906517E2BE}"/>
              </a:ext>
            </a:extLst>
          </p:cNvPr>
          <p:cNvCxnSpPr>
            <a:cxnSpLocks/>
          </p:cNvCxnSpPr>
          <p:nvPr/>
        </p:nvCxnSpPr>
        <p:spPr>
          <a:xfrm>
            <a:off x="2112962" y="1397402"/>
            <a:ext cx="2677560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D470224-5184-4CE9-BFDD-2F9E1789E025}"/>
              </a:ext>
            </a:extLst>
          </p:cNvPr>
          <p:cNvSpPr txBox="1"/>
          <p:nvPr/>
        </p:nvSpPr>
        <p:spPr>
          <a:xfrm>
            <a:off x="1807896" y="1782983"/>
            <a:ext cx="55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F7D95"/>
                </a:solidFill>
              </a:rPr>
              <a:t>-10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AE7B26-C5DB-43DA-8CF7-4ACB7253C01E}"/>
              </a:ext>
            </a:extLst>
          </p:cNvPr>
          <p:cNvSpPr txBox="1"/>
          <p:nvPr/>
        </p:nvSpPr>
        <p:spPr>
          <a:xfrm>
            <a:off x="9803426" y="1821277"/>
            <a:ext cx="55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F7D95"/>
                </a:solidFill>
              </a:rPr>
              <a:t>0</a:t>
            </a:r>
          </a:p>
        </p:txBody>
      </p:sp>
      <p:pic>
        <p:nvPicPr>
          <p:cNvPr id="41" name="תמונה 19">
            <a:extLst>
              <a:ext uri="{FF2B5EF4-FFF2-40B4-BE49-F238E27FC236}">
                <a16:creationId xmlns:a16="http://schemas.microsoft.com/office/drawing/2014/main" id="{972E87F5-2923-4E35-B45F-F843CEEED2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42" name="Slide Number Placeholder 16">
            <a:extLst>
              <a:ext uri="{FF2B5EF4-FFF2-40B4-BE49-F238E27FC236}">
                <a16:creationId xmlns:a16="http://schemas.microsoft.com/office/drawing/2014/main" id="{31C3559D-1268-4CA1-8CCA-E49BEF93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33</a:t>
            </a:fld>
            <a:endParaRPr lang="he-IL" sz="1600" dirty="0"/>
          </a:p>
        </p:txBody>
      </p:sp>
      <p:pic>
        <p:nvPicPr>
          <p:cNvPr id="3" name="גרפיקה 2" descr="מסד נתונים">
            <a:extLst>
              <a:ext uri="{FF2B5EF4-FFF2-40B4-BE49-F238E27FC236}">
                <a16:creationId xmlns:a16="http://schemas.microsoft.com/office/drawing/2014/main" id="{4119073B-52D4-4042-A99C-C615A188F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621" y="2953902"/>
            <a:ext cx="914400" cy="914400"/>
          </a:xfrm>
          <a:prstGeom prst="rect">
            <a:avLst/>
          </a:prstGeom>
        </p:spPr>
      </p:pic>
      <p:sp>
        <p:nvSpPr>
          <p:cNvPr id="98" name="Google Shape;3113;p67">
            <a:extLst>
              <a:ext uri="{FF2B5EF4-FFF2-40B4-BE49-F238E27FC236}">
                <a16:creationId xmlns:a16="http://schemas.microsoft.com/office/drawing/2014/main" id="{6111B4FD-C806-4CD8-A8B8-3DC602314DC1}"/>
              </a:ext>
            </a:extLst>
          </p:cNvPr>
          <p:cNvSpPr/>
          <p:nvPr/>
        </p:nvSpPr>
        <p:spPr>
          <a:xfrm>
            <a:off x="1388977" y="3315364"/>
            <a:ext cx="264518" cy="208778"/>
          </a:xfrm>
          <a:prstGeom prst="chevron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4C3B1164-CD2F-46C1-AB9A-9D74AF1C8D69}"/>
              </a:ext>
            </a:extLst>
          </p:cNvPr>
          <p:cNvGrpSpPr/>
          <p:nvPr/>
        </p:nvGrpSpPr>
        <p:grpSpPr>
          <a:xfrm>
            <a:off x="1708649" y="2805708"/>
            <a:ext cx="996237" cy="978136"/>
            <a:chOff x="1784854" y="3527928"/>
            <a:chExt cx="996237" cy="978136"/>
          </a:xfrm>
        </p:grpSpPr>
        <p:grpSp>
          <p:nvGrpSpPr>
            <p:cNvPr id="113" name="Google Shape;3043;p67">
              <a:extLst>
                <a:ext uri="{FF2B5EF4-FFF2-40B4-BE49-F238E27FC236}">
                  <a16:creationId xmlns:a16="http://schemas.microsoft.com/office/drawing/2014/main" id="{9B038210-5BF2-4692-B4EF-B5E41C7B1F86}"/>
                </a:ext>
              </a:extLst>
            </p:cNvPr>
            <p:cNvGrpSpPr/>
            <p:nvPr/>
          </p:nvGrpSpPr>
          <p:grpSpPr>
            <a:xfrm>
              <a:off x="1784854" y="3743033"/>
              <a:ext cx="832639" cy="763031"/>
              <a:chOff x="4903200" y="1331525"/>
              <a:chExt cx="73575" cy="67425"/>
            </a:xfrm>
          </p:grpSpPr>
          <p:sp>
            <p:nvSpPr>
              <p:cNvPr id="114" name="Google Shape;3044;p67">
                <a:extLst>
                  <a:ext uri="{FF2B5EF4-FFF2-40B4-BE49-F238E27FC236}">
                    <a16:creationId xmlns:a16="http://schemas.microsoft.com/office/drawing/2014/main" id="{A597AF4B-3C9D-4033-B186-8FD999F559AB}"/>
                  </a:ext>
                </a:extLst>
              </p:cNvPr>
              <p:cNvSpPr/>
              <p:nvPr/>
            </p:nvSpPr>
            <p:spPr>
              <a:xfrm>
                <a:off x="4903200" y="1331525"/>
                <a:ext cx="73575" cy="6742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697" extrusionOk="0">
                    <a:moveTo>
                      <a:pt x="1652" y="0"/>
                    </a:moveTo>
                    <a:lnTo>
                      <a:pt x="1652" y="173"/>
                    </a:lnTo>
                    <a:cubicBezTo>
                      <a:pt x="534" y="195"/>
                      <a:pt x="0" y="1551"/>
                      <a:pt x="794" y="2330"/>
                    </a:cubicBezTo>
                    <a:cubicBezTo>
                      <a:pt x="1051" y="2583"/>
                      <a:pt x="1366" y="2696"/>
                      <a:pt x="1674" y="2696"/>
                    </a:cubicBezTo>
                    <a:cubicBezTo>
                      <a:pt x="2323" y="2696"/>
                      <a:pt x="2943" y="2194"/>
                      <a:pt x="2943" y="1435"/>
                    </a:cubicBezTo>
                    <a:lnTo>
                      <a:pt x="2503" y="1435"/>
                    </a:lnTo>
                    <a:cubicBezTo>
                      <a:pt x="2503" y="1928"/>
                      <a:pt x="2093" y="2259"/>
                      <a:pt x="1668" y="2259"/>
                    </a:cubicBezTo>
                    <a:cubicBezTo>
                      <a:pt x="1470" y="2259"/>
                      <a:pt x="1269" y="2187"/>
                      <a:pt x="1104" y="2027"/>
                    </a:cubicBezTo>
                    <a:cubicBezTo>
                      <a:pt x="577" y="1515"/>
                      <a:pt x="923" y="628"/>
                      <a:pt x="1652" y="613"/>
                    </a:cubicBezTo>
                    <a:lnTo>
                      <a:pt x="1652" y="765"/>
                    </a:lnTo>
                    <a:lnTo>
                      <a:pt x="2020" y="390"/>
                    </a:lnTo>
                    <a:lnTo>
                      <a:pt x="1652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A5B7C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" name="Google Shape;3045;p67">
                <a:extLst>
                  <a:ext uri="{FF2B5EF4-FFF2-40B4-BE49-F238E27FC236}">
                    <a16:creationId xmlns:a16="http://schemas.microsoft.com/office/drawing/2014/main" id="{0A9DFDFE-7287-40A1-837C-F153B12862E3}"/>
                  </a:ext>
                </a:extLst>
              </p:cNvPr>
              <p:cNvSpPr/>
              <p:nvPr/>
            </p:nvSpPr>
            <p:spPr>
              <a:xfrm>
                <a:off x="4930250" y="1353150"/>
                <a:ext cx="29775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299" extrusionOk="0">
                    <a:moveTo>
                      <a:pt x="592" y="1"/>
                    </a:moveTo>
                    <a:cubicBezTo>
                      <a:pt x="274" y="1"/>
                      <a:pt x="15" y="246"/>
                      <a:pt x="0" y="570"/>
                    </a:cubicBezTo>
                    <a:lnTo>
                      <a:pt x="447" y="570"/>
                    </a:lnTo>
                    <a:cubicBezTo>
                      <a:pt x="447" y="479"/>
                      <a:pt x="519" y="416"/>
                      <a:pt x="597" y="416"/>
                    </a:cubicBezTo>
                    <a:cubicBezTo>
                      <a:pt x="624" y="416"/>
                      <a:pt x="652" y="424"/>
                      <a:pt x="678" y="441"/>
                    </a:cubicBezTo>
                    <a:cubicBezTo>
                      <a:pt x="779" y="506"/>
                      <a:pt x="765" y="657"/>
                      <a:pt x="656" y="707"/>
                    </a:cubicBezTo>
                    <a:lnTo>
                      <a:pt x="656" y="534"/>
                    </a:lnTo>
                    <a:lnTo>
                      <a:pt x="289" y="902"/>
                    </a:lnTo>
                    <a:lnTo>
                      <a:pt x="656" y="1299"/>
                    </a:lnTo>
                    <a:lnTo>
                      <a:pt x="656" y="1155"/>
                    </a:lnTo>
                    <a:cubicBezTo>
                      <a:pt x="959" y="1126"/>
                      <a:pt x="1190" y="873"/>
                      <a:pt x="1190" y="570"/>
                    </a:cubicBezTo>
                    <a:cubicBezTo>
                      <a:pt x="1176" y="246"/>
                      <a:pt x="916" y="1"/>
                      <a:pt x="592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378;p74">
              <a:extLst>
                <a:ext uri="{FF2B5EF4-FFF2-40B4-BE49-F238E27FC236}">
                  <a16:creationId xmlns:a16="http://schemas.microsoft.com/office/drawing/2014/main" id="{273C3456-A602-4292-8AA8-4BCB10A39D60}"/>
                </a:ext>
              </a:extLst>
            </p:cNvPr>
            <p:cNvGrpSpPr/>
            <p:nvPr/>
          </p:nvGrpSpPr>
          <p:grpSpPr>
            <a:xfrm>
              <a:off x="2416784" y="3527928"/>
              <a:ext cx="364307" cy="542507"/>
              <a:chOff x="4940592" y="1500690"/>
              <a:chExt cx="246558" cy="367161"/>
            </a:xfrm>
            <a:solidFill>
              <a:srgbClr val="869FB2"/>
            </a:solidFill>
          </p:grpSpPr>
          <p:sp>
            <p:nvSpPr>
              <p:cNvPr id="117" name="Google Shape;11379;p74">
                <a:extLst>
                  <a:ext uri="{FF2B5EF4-FFF2-40B4-BE49-F238E27FC236}">
                    <a16:creationId xmlns:a16="http://schemas.microsoft.com/office/drawing/2014/main" id="{DE963555-49FC-4271-B2AC-19D67A674348}"/>
                  </a:ext>
                </a:extLst>
              </p:cNvPr>
              <p:cNvSpPr/>
              <p:nvPr/>
            </p:nvSpPr>
            <p:spPr>
              <a:xfrm>
                <a:off x="4961075" y="1766934"/>
                <a:ext cx="44024" cy="74732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2346" extrusionOk="0">
                    <a:moveTo>
                      <a:pt x="679" y="334"/>
                    </a:moveTo>
                    <a:cubicBezTo>
                      <a:pt x="869" y="334"/>
                      <a:pt x="1036" y="501"/>
                      <a:pt x="1036" y="691"/>
                    </a:cubicBezTo>
                    <a:lnTo>
                      <a:pt x="1036" y="1655"/>
                    </a:lnTo>
                    <a:cubicBezTo>
                      <a:pt x="1036" y="1846"/>
                      <a:pt x="869" y="2013"/>
                      <a:pt x="679" y="2013"/>
                    </a:cubicBezTo>
                    <a:cubicBezTo>
                      <a:pt x="488" y="2013"/>
                      <a:pt x="322" y="1846"/>
                      <a:pt x="322" y="1655"/>
                    </a:cubicBezTo>
                    <a:lnTo>
                      <a:pt x="322" y="691"/>
                    </a:lnTo>
                    <a:cubicBezTo>
                      <a:pt x="322" y="501"/>
                      <a:pt x="488" y="334"/>
                      <a:pt x="679" y="334"/>
                    </a:cubicBezTo>
                    <a:close/>
                    <a:moveTo>
                      <a:pt x="679" y="0"/>
                    </a:moveTo>
                    <a:cubicBezTo>
                      <a:pt x="298" y="0"/>
                      <a:pt x="0" y="322"/>
                      <a:pt x="0" y="691"/>
                    </a:cubicBezTo>
                    <a:lnTo>
                      <a:pt x="0" y="1655"/>
                    </a:lnTo>
                    <a:cubicBezTo>
                      <a:pt x="0" y="2048"/>
                      <a:pt x="310" y="2346"/>
                      <a:pt x="679" y="2346"/>
                    </a:cubicBezTo>
                    <a:cubicBezTo>
                      <a:pt x="1048" y="2346"/>
                      <a:pt x="1358" y="2024"/>
                      <a:pt x="1358" y="1655"/>
                    </a:cubicBezTo>
                    <a:lnTo>
                      <a:pt x="1358" y="691"/>
                    </a:lnTo>
                    <a:cubicBezTo>
                      <a:pt x="1381" y="322"/>
                      <a:pt x="1072" y="0"/>
                      <a:pt x="679" y="0"/>
                    </a:cubicBezTo>
                    <a:close/>
                  </a:path>
                </a:pathLst>
              </a:custGeom>
              <a:grpFill/>
              <a:ln w="12700">
                <a:solidFill>
                  <a:srgbClr val="869FB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380;p74">
                <a:extLst>
                  <a:ext uri="{FF2B5EF4-FFF2-40B4-BE49-F238E27FC236}">
                    <a16:creationId xmlns:a16="http://schemas.microsoft.com/office/drawing/2014/main" id="{25706CBF-D90E-4B12-ADC3-703D862112B2}"/>
                  </a:ext>
                </a:extLst>
              </p:cNvPr>
              <p:cNvSpPr/>
              <p:nvPr/>
            </p:nvSpPr>
            <p:spPr>
              <a:xfrm>
                <a:off x="5009240" y="1623937"/>
                <a:ext cx="37207" cy="36824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156" extrusionOk="0">
                    <a:moveTo>
                      <a:pt x="584" y="334"/>
                    </a:moveTo>
                    <a:cubicBezTo>
                      <a:pt x="715" y="334"/>
                      <a:pt x="822" y="441"/>
                      <a:pt x="822" y="584"/>
                    </a:cubicBezTo>
                    <a:cubicBezTo>
                      <a:pt x="822" y="715"/>
                      <a:pt x="715" y="822"/>
                      <a:pt x="584" y="822"/>
                    </a:cubicBezTo>
                    <a:cubicBezTo>
                      <a:pt x="441" y="822"/>
                      <a:pt x="346" y="715"/>
                      <a:pt x="346" y="584"/>
                    </a:cubicBezTo>
                    <a:cubicBezTo>
                      <a:pt x="346" y="441"/>
                      <a:pt x="453" y="334"/>
                      <a:pt x="584" y="334"/>
                    </a:cubicBezTo>
                    <a:close/>
                    <a:moveTo>
                      <a:pt x="584" y="1"/>
                    </a:moveTo>
                    <a:cubicBezTo>
                      <a:pt x="274" y="1"/>
                      <a:pt x="0" y="251"/>
                      <a:pt x="0" y="584"/>
                    </a:cubicBezTo>
                    <a:cubicBezTo>
                      <a:pt x="0" y="906"/>
                      <a:pt x="250" y="1156"/>
                      <a:pt x="584" y="1156"/>
                    </a:cubicBezTo>
                    <a:cubicBezTo>
                      <a:pt x="893" y="1156"/>
                      <a:pt x="1167" y="906"/>
                      <a:pt x="1167" y="584"/>
                    </a:cubicBezTo>
                    <a:cubicBezTo>
                      <a:pt x="1167" y="251"/>
                      <a:pt x="893" y="1"/>
                      <a:pt x="584" y="1"/>
                    </a:cubicBezTo>
                    <a:close/>
                  </a:path>
                </a:pathLst>
              </a:custGeom>
              <a:grpFill/>
              <a:ln w="12700">
                <a:solidFill>
                  <a:srgbClr val="869FB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381;p74">
                <a:extLst>
                  <a:ext uri="{FF2B5EF4-FFF2-40B4-BE49-F238E27FC236}">
                    <a16:creationId xmlns:a16="http://schemas.microsoft.com/office/drawing/2014/main" id="{3EDCC328-9E39-4C88-AAC1-445A0F4CA314}"/>
                  </a:ext>
                </a:extLst>
              </p:cNvPr>
              <p:cNvSpPr/>
              <p:nvPr/>
            </p:nvSpPr>
            <p:spPr>
              <a:xfrm>
                <a:off x="5110125" y="1785123"/>
                <a:ext cx="50458" cy="50108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573" extrusionOk="0">
                    <a:moveTo>
                      <a:pt x="798" y="322"/>
                    </a:moveTo>
                    <a:cubicBezTo>
                      <a:pt x="1048" y="322"/>
                      <a:pt x="1239" y="537"/>
                      <a:pt x="1239" y="775"/>
                    </a:cubicBezTo>
                    <a:cubicBezTo>
                      <a:pt x="1239" y="1025"/>
                      <a:pt x="1024" y="1215"/>
                      <a:pt x="798" y="1215"/>
                    </a:cubicBezTo>
                    <a:cubicBezTo>
                      <a:pt x="560" y="1215"/>
                      <a:pt x="346" y="1013"/>
                      <a:pt x="346" y="775"/>
                    </a:cubicBezTo>
                    <a:cubicBezTo>
                      <a:pt x="346" y="537"/>
                      <a:pt x="536" y="322"/>
                      <a:pt x="798" y="322"/>
                    </a:cubicBezTo>
                    <a:close/>
                    <a:moveTo>
                      <a:pt x="798" y="1"/>
                    </a:moveTo>
                    <a:cubicBezTo>
                      <a:pt x="358" y="1"/>
                      <a:pt x="0" y="358"/>
                      <a:pt x="0" y="787"/>
                    </a:cubicBezTo>
                    <a:cubicBezTo>
                      <a:pt x="0" y="1215"/>
                      <a:pt x="358" y="1573"/>
                      <a:pt x="798" y="1573"/>
                    </a:cubicBezTo>
                    <a:cubicBezTo>
                      <a:pt x="1227" y="1573"/>
                      <a:pt x="1584" y="1215"/>
                      <a:pt x="1584" y="787"/>
                    </a:cubicBezTo>
                    <a:cubicBezTo>
                      <a:pt x="1584" y="358"/>
                      <a:pt x="1227" y="1"/>
                      <a:pt x="798" y="1"/>
                    </a:cubicBezTo>
                    <a:close/>
                  </a:path>
                </a:pathLst>
              </a:custGeom>
              <a:grpFill/>
              <a:ln w="12700">
                <a:solidFill>
                  <a:srgbClr val="869FB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1382;p74">
                <a:extLst>
                  <a:ext uri="{FF2B5EF4-FFF2-40B4-BE49-F238E27FC236}">
                    <a16:creationId xmlns:a16="http://schemas.microsoft.com/office/drawing/2014/main" id="{5847191E-ADCF-48ED-BAFC-923BA448212D}"/>
                  </a:ext>
                </a:extLst>
              </p:cNvPr>
              <p:cNvSpPr/>
              <p:nvPr/>
            </p:nvSpPr>
            <p:spPr>
              <a:xfrm>
                <a:off x="4940592" y="1500690"/>
                <a:ext cx="246558" cy="36716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11526" extrusionOk="0">
                    <a:moveTo>
                      <a:pt x="2441" y="322"/>
                    </a:moveTo>
                    <a:cubicBezTo>
                      <a:pt x="2703" y="322"/>
                      <a:pt x="2929" y="548"/>
                      <a:pt x="2929" y="822"/>
                    </a:cubicBezTo>
                    <a:lnTo>
                      <a:pt x="2929" y="3167"/>
                    </a:lnTo>
                    <a:cubicBezTo>
                      <a:pt x="2865" y="3156"/>
                      <a:pt x="2800" y="3151"/>
                      <a:pt x="2735" y="3151"/>
                    </a:cubicBezTo>
                    <a:cubicBezTo>
                      <a:pt x="2454" y="3151"/>
                      <a:pt x="2180" y="3251"/>
                      <a:pt x="1977" y="3405"/>
                    </a:cubicBezTo>
                    <a:cubicBezTo>
                      <a:pt x="1977" y="3405"/>
                      <a:pt x="1965" y="3405"/>
                      <a:pt x="1941" y="3417"/>
                    </a:cubicBezTo>
                    <a:lnTo>
                      <a:pt x="1941" y="822"/>
                    </a:lnTo>
                    <a:lnTo>
                      <a:pt x="1953" y="822"/>
                    </a:lnTo>
                    <a:cubicBezTo>
                      <a:pt x="1953" y="548"/>
                      <a:pt x="2167" y="322"/>
                      <a:pt x="2441" y="322"/>
                    </a:cubicBezTo>
                    <a:close/>
                    <a:moveTo>
                      <a:pt x="2477" y="0"/>
                    </a:moveTo>
                    <a:cubicBezTo>
                      <a:pt x="2024" y="0"/>
                      <a:pt x="1643" y="369"/>
                      <a:pt x="1643" y="834"/>
                    </a:cubicBezTo>
                    <a:lnTo>
                      <a:pt x="1643" y="3822"/>
                    </a:lnTo>
                    <a:cubicBezTo>
                      <a:pt x="1382" y="4287"/>
                      <a:pt x="1441" y="4822"/>
                      <a:pt x="1727" y="5203"/>
                    </a:cubicBezTo>
                    <a:lnTo>
                      <a:pt x="1727" y="7620"/>
                    </a:lnTo>
                    <a:cubicBezTo>
                      <a:pt x="1608" y="7585"/>
                      <a:pt x="1489" y="7573"/>
                      <a:pt x="1370" y="7573"/>
                    </a:cubicBezTo>
                    <a:cubicBezTo>
                      <a:pt x="608" y="7573"/>
                      <a:pt x="0" y="8180"/>
                      <a:pt x="0" y="8942"/>
                    </a:cubicBezTo>
                    <a:lnTo>
                      <a:pt x="0" y="10156"/>
                    </a:lnTo>
                    <a:cubicBezTo>
                      <a:pt x="0" y="10918"/>
                      <a:pt x="608" y="11525"/>
                      <a:pt x="1370" y="11525"/>
                    </a:cubicBezTo>
                    <a:cubicBezTo>
                      <a:pt x="2120" y="11525"/>
                      <a:pt x="2739" y="10918"/>
                      <a:pt x="2739" y="10156"/>
                    </a:cubicBezTo>
                    <a:lnTo>
                      <a:pt x="2739" y="5739"/>
                    </a:lnTo>
                    <a:cubicBezTo>
                      <a:pt x="2834" y="5739"/>
                      <a:pt x="2858" y="5727"/>
                      <a:pt x="2941" y="5715"/>
                    </a:cubicBezTo>
                    <a:lnTo>
                      <a:pt x="3572" y="7227"/>
                    </a:lnTo>
                    <a:cubicBezTo>
                      <a:pt x="3590" y="7298"/>
                      <a:pt x="3654" y="7336"/>
                      <a:pt x="3720" y="7336"/>
                    </a:cubicBezTo>
                    <a:cubicBezTo>
                      <a:pt x="3742" y="7336"/>
                      <a:pt x="3765" y="7332"/>
                      <a:pt x="3787" y="7323"/>
                    </a:cubicBezTo>
                    <a:cubicBezTo>
                      <a:pt x="3882" y="7287"/>
                      <a:pt x="3929" y="7180"/>
                      <a:pt x="3882" y="7096"/>
                    </a:cubicBezTo>
                    <a:lnTo>
                      <a:pt x="3287" y="5632"/>
                    </a:lnTo>
                    <a:cubicBezTo>
                      <a:pt x="3346" y="5608"/>
                      <a:pt x="3406" y="5560"/>
                      <a:pt x="3465" y="5537"/>
                    </a:cubicBezTo>
                    <a:cubicBezTo>
                      <a:pt x="3465" y="5537"/>
                      <a:pt x="3572" y="5477"/>
                      <a:pt x="3584" y="5477"/>
                    </a:cubicBezTo>
                    <a:lnTo>
                      <a:pt x="5001" y="8918"/>
                    </a:lnTo>
                    <a:cubicBezTo>
                      <a:pt x="5021" y="8984"/>
                      <a:pt x="5077" y="9017"/>
                      <a:pt x="5138" y="9017"/>
                    </a:cubicBezTo>
                    <a:cubicBezTo>
                      <a:pt x="5187" y="9017"/>
                      <a:pt x="5238" y="8996"/>
                      <a:pt x="5275" y="8954"/>
                    </a:cubicBezTo>
                    <a:cubicBezTo>
                      <a:pt x="5497" y="8710"/>
                      <a:pt x="5812" y="8558"/>
                      <a:pt x="6143" y="8558"/>
                    </a:cubicBezTo>
                    <a:cubicBezTo>
                      <a:pt x="6167" y="8558"/>
                      <a:pt x="6191" y="8559"/>
                      <a:pt x="6215" y="8561"/>
                    </a:cubicBezTo>
                    <a:cubicBezTo>
                      <a:pt x="7239" y="8585"/>
                      <a:pt x="7739" y="9835"/>
                      <a:pt x="7025" y="10561"/>
                    </a:cubicBezTo>
                    <a:cubicBezTo>
                      <a:pt x="6788" y="10803"/>
                      <a:pt x="6485" y="10915"/>
                      <a:pt x="6187" y="10915"/>
                    </a:cubicBezTo>
                    <a:cubicBezTo>
                      <a:pt x="5679" y="10915"/>
                      <a:pt x="5184" y="10588"/>
                      <a:pt x="5049" y="10025"/>
                    </a:cubicBezTo>
                    <a:cubicBezTo>
                      <a:pt x="4858" y="9359"/>
                      <a:pt x="4632" y="8859"/>
                      <a:pt x="4239" y="7930"/>
                    </a:cubicBezTo>
                    <a:cubicBezTo>
                      <a:pt x="4212" y="7859"/>
                      <a:pt x="4153" y="7821"/>
                      <a:pt x="4085" y="7821"/>
                    </a:cubicBezTo>
                    <a:cubicBezTo>
                      <a:pt x="4061" y="7821"/>
                      <a:pt x="4037" y="7825"/>
                      <a:pt x="4013" y="7835"/>
                    </a:cubicBezTo>
                    <a:cubicBezTo>
                      <a:pt x="3929" y="7870"/>
                      <a:pt x="3882" y="7977"/>
                      <a:pt x="3929" y="8061"/>
                    </a:cubicBezTo>
                    <a:cubicBezTo>
                      <a:pt x="4299" y="9001"/>
                      <a:pt x="4549" y="9490"/>
                      <a:pt x="4715" y="10121"/>
                    </a:cubicBezTo>
                    <a:cubicBezTo>
                      <a:pt x="4894" y="10787"/>
                      <a:pt x="5489" y="11252"/>
                      <a:pt x="6192" y="11252"/>
                    </a:cubicBezTo>
                    <a:cubicBezTo>
                      <a:pt x="7037" y="11252"/>
                      <a:pt x="7728" y="10549"/>
                      <a:pt x="7704" y="9704"/>
                    </a:cubicBezTo>
                    <a:cubicBezTo>
                      <a:pt x="7645" y="8808"/>
                      <a:pt x="6884" y="8194"/>
                      <a:pt x="6094" y="8194"/>
                    </a:cubicBezTo>
                    <a:cubicBezTo>
                      <a:pt x="5771" y="8194"/>
                      <a:pt x="5443" y="8297"/>
                      <a:pt x="5156" y="8525"/>
                    </a:cubicBezTo>
                    <a:lnTo>
                      <a:pt x="3787" y="5179"/>
                    </a:lnTo>
                    <a:cubicBezTo>
                      <a:pt x="3870" y="5072"/>
                      <a:pt x="3929" y="4953"/>
                      <a:pt x="3965" y="4822"/>
                    </a:cubicBezTo>
                    <a:lnTo>
                      <a:pt x="4834" y="3953"/>
                    </a:lnTo>
                    <a:cubicBezTo>
                      <a:pt x="4894" y="3894"/>
                      <a:pt x="4894" y="3775"/>
                      <a:pt x="4834" y="3715"/>
                    </a:cubicBezTo>
                    <a:cubicBezTo>
                      <a:pt x="4805" y="3685"/>
                      <a:pt x="4760" y="3670"/>
                      <a:pt x="4715" y="3670"/>
                    </a:cubicBezTo>
                    <a:cubicBezTo>
                      <a:pt x="4671" y="3670"/>
                      <a:pt x="4626" y="3685"/>
                      <a:pt x="4596" y="3715"/>
                    </a:cubicBezTo>
                    <a:cubicBezTo>
                      <a:pt x="3644" y="4668"/>
                      <a:pt x="3668" y="4608"/>
                      <a:pt x="3656" y="4703"/>
                    </a:cubicBezTo>
                    <a:cubicBezTo>
                      <a:pt x="3620" y="4882"/>
                      <a:pt x="3513" y="5013"/>
                      <a:pt x="3394" y="5132"/>
                    </a:cubicBezTo>
                    <a:cubicBezTo>
                      <a:pt x="3298" y="5227"/>
                      <a:pt x="3287" y="5239"/>
                      <a:pt x="3144" y="5310"/>
                    </a:cubicBezTo>
                    <a:cubicBezTo>
                      <a:pt x="3096" y="5322"/>
                      <a:pt x="3060" y="5358"/>
                      <a:pt x="3025" y="5370"/>
                    </a:cubicBezTo>
                    <a:cubicBezTo>
                      <a:pt x="2931" y="5399"/>
                      <a:pt x="2846" y="5415"/>
                      <a:pt x="2756" y="5415"/>
                    </a:cubicBezTo>
                    <a:cubicBezTo>
                      <a:pt x="2698" y="5415"/>
                      <a:pt x="2638" y="5408"/>
                      <a:pt x="2572" y="5394"/>
                    </a:cubicBezTo>
                    <a:cubicBezTo>
                      <a:pt x="2564" y="5393"/>
                      <a:pt x="2557" y="5392"/>
                      <a:pt x="2549" y="5392"/>
                    </a:cubicBezTo>
                    <a:cubicBezTo>
                      <a:pt x="2453" y="5392"/>
                      <a:pt x="2382" y="5461"/>
                      <a:pt x="2382" y="5560"/>
                    </a:cubicBezTo>
                    <a:lnTo>
                      <a:pt x="2382" y="10156"/>
                    </a:lnTo>
                    <a:cubicBezTo>
                      <a:pt x="2382" y="10728"/>
                      <a:pt x="1917" y="11192"/>
                      <a:pt x="1358" y="11192"/>
                    </a:cubicBezTo>
                    <a:cubicBezTo>
                      <a:pt x="786" y="11192"/>
                      <a:pt x="322" y="10728"/>
                      <a:pt x="322" y="10156"/>
                    </a:cubicBezTo>
                    <a:lnTo>
                      <a:pt x="322" y="8942"/>
                    </a:lnTo>
                    <a:cubicBezTo>
                      <a:pt x="322" y="8340"/>
                      <a:pt x="826" y="7902"/>
                      <a:pt x="1372" y="7902"/>
                    </a:cubicBezTo>
                    <a:cubicBezTo>
                      <a:pt x="1518" y="7902"/>
                      <a:pt x="1667" y="7933"/>
                      <a:pt x="1810" y="8001"/>
                    </a:cubicBezTo>
                    <a:cubicBezTo>
                      <a:pt x="1835" y="8015"/>
                      <a:pt x="1860" y="8021"/>
                      <a:pt x="1885" y="8021"/>
                    </a:cubicBezTo>
                    <a:cubicBezTo>
                      <a:pt x="1970" y="8021"/>
                      <a:pt x="2048" y="7950"/>
                      <a:pt x="2048" y="7858"/>
                    </a:cubicBezTo>
                    <a:cubicBezTo>
                      <a:pt x="2036" y="5049"/>
                      <a:pt x="2084" y="5132"/>
                      <a:pt x="2024" y="5049"/>
                    </a:cubicBezTo>
                    <a:cubicBezTo>
                      <a:pt x="1504" y="4390"/>
                      <a:pt x="2016" y="3495"/>
                      <a:pt x="2766" y="3495"/>
                    </a:cubicBezTo>
                    <a:cubicBezTo>
                      <a:pt x="2857" y="3495"/>
                      <a:pt x="2952" y="3508"/>
                      <a:pt x="3048" y="3536"/>
                    </a:cubicBezTo>
                    <a:cubicBezTo>
                      <a:pt x="3096" y="3560"/>
                      <a:pt x="3156" y="3572"/>
                      <a:pt x="3191" y="3596"/>
                    </a:cubicBezTo>
                    <a:cubicBezTo>
                      <a:pt x="3216" y="3608"/>
                      <a:pt x="3243" y="3614"/>
                      <a:pt x="3268" y="3614"/>
                    </a:cubicBezTo>
                    <a:cubicBezTo>
                      <a:pt x="3316" y="3614"/>
                      <a:pt x="3363" y="3595"/>
                      <a:pt x="3394" y="3572"/>
                    </a:cubicBezTo>
                    <a:lnTo>
                      <a:pt x="5370" y="1584"/>
                    </a:lnTo>
                    <a:cubicBezTo>
                      <a:pt x="5465" y="1489"/>
                      <a:pt x="5590" y="1441"/>
                      <a:pt x="5717" y="1441"/>
                    </a:cubicBezTo>
                    <a:cubicBezTo>
                      <a:pt x="5843" y="1441"/>
                      <a:pt x="5971" y="1489"/>
                      <a:pt x="6073" y="1584"/>
                    </a:cubicBezTo>
                    <a:cubicBezTo>
                      <a:pt x="6263" y="1786"/>
                      <a:pt x="6263" y="2096"/>
                      <a:pt x="6073" y="2286"/>
                    </a:cubicBezTo>
                    <a:lnTo>
                      <a:pt x="5156" y="3191"/>
                    </a:lnTo>
                    <a:cubicBezTo>
                      <a:pt x="5096" y="3251"/>
                      <a:pt x="5096" y="3370"/>
                      <a:pt x="5156" y="3429"/>
                    </a:cubicBezTo>
                    <a:cubicBezTo>
                      <a:pt x="5192" y="3459"/>
                      <a:pt x="5239" y="3474"/>
                      <a:pt x="5284" y="3474"/>
                    </a:cubicBezTo>
                    <a:cubicBezTo>
                      <a:pt x="5328" y="3474"/>
                      <a:pt x="5370" y="3459"/>
                      <a:pt x="5394" y="3429"/>
                    </a:cubicBezTo>
                    <a:lnTo>
                      <a:pt x="6311" y="2524"/>
                    </a:lnTo>
                    <a:cubicBezTo>
                      <a:pt x="6823" y="2001"/>
                      <a:pt x="6454" y="1108"/>
                      <a:pt x="5727" y="1108"/>
                    </a:cubicBezTo>
                    <a:cubicBezTo>
                      <a:pt x="5501" y="1108"/>
                      <a:pt x="5299" y="1203"/>
                      <a:pt x="5144" y="1346"/>
                    </a:cubicBezTo>
                    <a:lnTo>
                      <a:pt x="3310" y="3179"/>
                    </a:lnTo>
                    <a:lnTo>
                      <a:pt x="3310" y="834"/>
                    </a:lnTo>
                    <a:cubicBezTo>
                      <a:pt x="3310" y="369"/>
                      <a:pt x="2941" y="0"/>
                      <a:pt x="2477" y="0"/>
                    </a:cubicBezTo>
                    <a:close/>
                  </a:path>
                </a:pathLst>
              </a:custGeom>
              <a:grpFill/>
              <a:ln w="12700">
                <a:solidFill>
                  <a:srgbClr val="869FB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4C0A6C1-3767-426C-AD17-FD2F1D394743}"/>
              </a:ext>
            </a:extLst>
          </p:cNvPr>
          <p:cNvSpPr txBox="1"/>
          <p:nvPr/>
        </p:nvSpPr>
        <p:spPr>
          <a:xfrm>
            <a:off x="344674" y="3856694"/>
            <a:ext cx="111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48235"/>
                </a:solidFill>
              </a:rPr>
              <a:t>10 years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5F6344D-F56E-4C3F-A626-35875FF99DC6}"/>
              </a:ext>
            </a:extLst>
          </p:cNvPr>
          <p:cNvSpPr txBox="1"/>
          <p:nvPr/>
        </p:nvSpPr>
        <p:spPr>
          <a:xfrm>
            <a:off x="1471099" y="3856694"/>
            <a:ext cx="141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F7D95"/>
                </a:solidFill>
              </a:rPr>
              <a:t>Trimming loop</a:t>
            </a:r>
          </a:p>
          <a:p>
            <a:pPr algn="ctr"/>
            <a:r>
              <a:rPr lang="en-US" b="1" dirty="0">
                <a:solidFill>
                  <a:srgbClr val="5F7D95"/>
                </a:solidFill>
              </a:rPr>
              <a:t>(Jump = 6)</a:t>
            </a:r>
          </a:p>
        </p:txBody>
      </p:sp>
      <p:sp>
        <p:nvSpPr>
          <p:cNvPr id="122" name="Google Shape;3113;p67">
            <a:extLst>
              <a:ext uri="{FF2B5EF4-FFF2-40B4-BE49-F238E27FC236}">
                <a16:creationId xmlns:a16="http://schemas.microsoft.com/office/drawing/2014/main" id="{A4E2045D-3183-47E6-BF99-34E28C2600D0}"/>
              </a:ext>
            </a:extLst>
          </p:cNvPr>
          <p:cNvSpPr/>
          <p:nvPr/>
        </p:nvSpPr>
        <p:spPr>
          <a:xfrm>
            <a:off x="2820491" y="3315364"/>
            <a:ext cx="264518" cy="208778"/>
          </a:xfrm>
          <a:prstGeom prst="chevron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1878;p75">
            <a:extLst>
              <a:ext uri="{FF2B5EF4-FFF2-40B4-BE49-F238E27FC236}">
                <a16:creationId xmlns:a16="http://schemas.microsoft.com/office/drawing/2014/main" id="{2B657D99-7CBB-4722-8DAF-C07235508873}"/>
              </a:ext>
            </a:extLst>
          </p:cNvPr>
          <p:cNvGrpSpPr/>
          <p:nvPr/>
        </p:nvGrpSpPr>
        <p:grpSpPr>
          <a:xfrm>
            <a:off x="5889452" y="2917452"/>
            <a:ext cx="1086094" cy="646327"/>
            <a:chOff x="5318259" y="2982111"/>
            <a:chExt cx="371013" cy="220787"/>
          </a:xfrm>
          <a:solidFill>
            <a:srgbClr val="002060"/>
          </a:solidFill>
        </p:grpSpPr>
        <p:sp>
          <p:nvSpPr>
            <p:cNvPr id="135" name="Google Shape;11879;p75">
              <a:extLst>
                <a:ext uri="{FF2B5EF4-FFF2-40B4-BE49-F238E27FC236}">
                  <a16:creationId xmlns:a16="http://schemas.microsoft.com/office/drawing/2014/main" id="{EF83A9EA-BE1D-4556-A46D-47E418F505B9}"/>
                </a:ext>
              </a:extLst>
            </p:cNvPr>
            <p:cNvSpPr/>
            <p:nvPr/>
          </p:nvSpPr>
          <p:spPr>
            <a:xfrm>
              <a:off x="5364123" y="3021546"/>
              <a:ext cx="58372" cy="18396"/>
            </a:xfrm>
            <a:custGeom>
              <a:avLst/>
              <a:gdLst/>
              <a:ahLst/>
              <a:cxnLst/>
              <a:rect l="l" t="t" r="r" b="b"/>
              <a:pathLst>
                <a:path w="1834" h="578" extrusionOk="0">
                  <a:moveTo>
                    <a:pt x="674" y="0"/>
                  </a:moveTo>
                  <a:cubicBezTo>
                    <a:pt x="513" y="0"/>
                    <a:pt x="335" y="16"/>
                    <a:pt x="143" y="54"/>
                  </a:cubicBezTo>
                  <a:cubicBezTo>
                    <a:pt x="60" y="66"/>
                    <a:pt x="0" y="149"/>
                    <a:pt x="0" y="220"/>
                  </a:cubicBezTo>
                  <a:lnTo>
                    <a:pt x="0" y="399"/>
                  </a:lnTo>
                  <a:cubicBezTo>
                    <a:pt x="0" y="482"/>
                    <a:pt x="72" y="566"/>
                    <a:pt x="167" y="566"/>
                  </a:cubicBezTo>
                  <a:cubicBezTo>
                    <a:pt x="250" y="566"/>
                    <a:pt x="334" y="482"/>
                    <a:pt x="334" y="399"/>
                  </a:cubicBezTo>
                  <a:lnTo>
                    <a:pt x="334" y="351"/>
                  </a:lnTo>
                  <a:cubicBezTo>
                    <a:pt x="453" y="332"/>
                    <a:pt x="564" y="324"/>
                    <a:pt x="666" y="324"/>
                  </a:cubicBezTo>
                  <a:cubicBezTo>
                    <a:pt x="878" y="324"/>
                    <a:pt x="1050" y="359"/>
                    <a:pt x="1179" y="399"/>
                  </a:cubicBezTo>
                  <a:cubicBezTo>
                    <a:pt x="1405" y="459"/>
                    <a:pt x="1536" y="530"/>
                    <a:pt x="1536" y="542"/>
                  </a:cubicBezTo>
                  <a:cubicBezTo>
                    <a:pt x="1560" y="566"/>
                    <a:pt x="1596" y="578"/>
                    <a:pt x="1619" y="578"/>
                  </a:cubicBezTo>
                  <a:cubicBezTo>
                    <a:pt x="1679" y="578"/>
                    <a:pt x="1727" y="542"/>
                    <a:pt x="1774" y="506"/>
                  </a:cubicBezTo>
                  <a:cubicBezTo>
                    <a:pt x="1834" y="423"/>
                    <a:pt x="1810" y="328"/>
                    <a:pt x="1727" y="256"/>
                  </a:cubicBezTo>
                  <a:cubicBezTo>
                    <a:pt x="1707" y="247"/>
                    <a:pt x="1322" y="0"/>
                    <a:pt x="6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1880;p75">
              <a:extLst>
                <a:ext uri="{FF2B5EF4-FFF2-40B4-BE49-F238E27FC236}">
                  <a16:creationId xmlns:a16="http://schemas.microsoft.com/office/drawing/2014/main" id="{96455452-80DA-456D-B65D-3985CF8B65CE}"/>
                </a:ext>
              </a:extLst>
            </p:cNvPr>
            <p:cNvSpPr/>
            <p:nvPr/>
          </p:nvSpPr>
          <p:spPr>
            <a:xfrm>
              <a:off x="5346681" y="3151338"/>
              <a:ext cx="11012" cy="39052"/>
            </a:xfrm>
            <a:custGeom>
              <a:avLst/>
              <a:gdLst/>
              <a:ahLst/>
              <a:cxnLst/>
              <a:rect l="l" t="t" r="r" b="b"/>
              <a:pathLst>
                <a:path w="346" h="1227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1072"/>
                  </a:lnTo>
                  <a:cubicBezTo>
                    <a:pt x="0" y="1155"/>
                    <a:pt x="72" y="1226"/>
                    <a:pt x="167" y="1226"/>
                  </a:cubicBezTo>
                  <a:cubicBezTo>
                    <a:pt x="250" y="1226"/>
                    <a:pt x="322" y="1155"/>
                    <a:pt x="322" y="1072"/>
                  </a:cubicBezTo>
                  <a:lnTo>
                    <a:pt x="322" y="155"/>
                  </a:lnTo>
                  <a:cubicBezTo>
                    <a:pt x="346" y="71"/>
                    <a:pt x="274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1881;p75">
              <a:extLst>
                <a:ext uri="{FF2B5EF4-FFF2-40B4-BE49-F238E27FC236}">
                  <a16:creationId xmlns:a16="http://schemas.microsoft.com/office/drawing/2014/main" id="{B59F9AE6-4C50-4208-B0DE-980E292C3AB9}"/>
                </a:ext>
              </a:extLst>
            </p:cNvPr>
            <p:cNvSpPr/>
            <p:nvPr/>
          </p:nvSpPr>
          <p:spPr>
            <a:xfrm>
              <a:off x="5318259" y="2988763"/>
              <a:ext cx="149717" cy="202773"/>
            </a:xfrm>
            <a:custGeom>
              <a:avLst/>
              <a:gdLst/>
              <a:ahLst/>
              <a:cxnLst/>
              <a:rect l="l" t="t" r="r" b="b"/>
              <a:pathLst>
                <a:path w="4704" h="6371" extrusionOk="0">
                  <a:moveTo>
                    <a:pt x="3620" y="322"/>
                  </a:moveTo>
                  <a:lnTo>
                    <a:pt x="3620" y="1179"/>
                  </a:lnTo>
                  <a:cubicBezTo>
                    <a:pt x="3620" y="1322"/>
                    <a:pt x="3584" y="1453"/>
                    <a:pt x="3513" y="1596"/>
                  </a:cubicBezTo>
                  <a:lnTo>
                    <a:pt x="3441" y="1727"/>
                  </a:lnTo>
                  <a:cubicBezTo>
                    <a:pt x="3418" y="1750"/>
                    <a:pt x="3418" y="1774"/>
                    <a:pt x="3418" y="1798"/>
                  </a:cubicBezTo>
                  <a:lnTo>
                    <a:pt x="3418" y="2167"/>
                  </a:lnTo>
                  <a:cubicBezTo>
                    <a:pt x="3453" y="2465"/>
                    <a:pt x="3334" y="2751"/>
                    <a:pt x="3108" y="2965"/>
                  </a:cubicBezTo>
                  <a:cubicBezTo>
                    <a:pt x="2892" y="3158"/>
                    <a:pt x="2633" y="3275"/>
                    <a:pt x="2351" y="3275"/>
                  </a:cubicBezTo>
                  <a:cubicBezTo>
                    <a:pt x="2338" y="3275"/>
                    <a:pt x="2324" y="3275"/>
                    <a:pt x="2310" y="3274"/>
                  </a:cubicBezTo>
                  <a:cubicBezTo>
                    <a:pt x="1715" y="3263"/>
                    <a:pt x="1239" y="2739"/>
                    <a:pt x="1239" y="2108"/>
                  </a:cubicBezTo>
                  <a:lnTo>
                    <a:pt x="1239" y="1798"/>
                  </a:lnTo>
                  <a:cubicBezTo>
                    <a:pt x="1239" y="1774"/>
                    <a:pt x="1239" y="1739"/>
                    <a:pt x="1215" y="1727"/>
                  </a:cubicBezTo>
                  <a:lnTo>
                    <a:pt x="1143" y="1596"/>
                  </a:lnTo>
                  <a:cubicBezTo>
                    <a:pt x="1084" y="1453"/>
                    <a:pt x="1036" y="1322"/>
                    <a:pt x="1036" y="1179"/>
                  </a:cubicBezTo>
                  <a:cubicBezTo>
                    <a:pt x="1036" y="715"/>
                    <a:pt x="1429" y="322"/>
                    <a:pt x="1894" y="322"/>
                  </a:cubicBezTo>
                  <a:close/>
                  <a:moveTo>
                    <a:pt x="2906" y="3513"/>
                  </a:moveTo>
                  <a:lnTo>
                    <a:pt x="2906" y="3751"/>
                  </a:lnTo>
                  <a:cubicBezTo>
                    <a:pt x="2906" y="3798"/>
                    <a:pt x="2918" y="3858"/>
                    <a:pt x="2918" y="3894"/>
                  </a:cubicBezTo>
                  <a:lnTo>
                    <a:pt x="2334" y="4334"/>
                  </a:lnTo>
                  <a:lnTo>
                    <a:pt x="1763" y="3894"/>
                  </a:lnTo>
                  <a:cubicBezTo>
                    <a:pt x="1775" y="3858"/>
                    <a:pt x="1775" y="3798"/>
                    <a:pt x="1775" y="3751"/>
                  </a:cubicBezTo>
                  <a:lnTo>
                    <a:pt x="1775" y="3513"/>
                  </a:lnTo>
                  <a:cubicBezTo>
                    <a:pt x="1929" y="3584"/>
                    <a:pt x="2096" y="3632"/>
                    <a:pt x="2286" y="3632"/>
                  </a:cubicBezTo>
                  <a:lnTo>
                    <a:pt x="2334" y="3632"/>
                  </a:lnTo>
                  <a:cubicBezTo>
                    <a:pt x="2525" y="3632"/>
                    <a:pt x="2727" y="3584"/>
                    <a:pt x="2906" y="3513"/>
                  </a:cubicBezTo>
                  <a:close/>
                  <a:moveTo>
                    <a:pt x="1905" y="0"/>
                  </a:moveTo>
                  <a:cubicBezTo>
                    <a:pt x="1251" y="0"/>
                    <a:pt x="715" y="536"/>
                    <a:pt x="715" y="1191"/>
                  </a:cubicBezTo>
                  <a:cubicBezTo>
                    <a:pt x="715" y="1381"/>
                    <a:pt x="762" y="1572"/>
                    <a:pt x="846" y="1750"/>
                  </a:cubicBezTo>
                  <a:lnTo>
                    <a:pt x="893" y="1858"/>
                  </a:lnTo>
                  <a:lnTo>
                    <a:pt x="893" y="2120"/>
                  </a:lnTo>
                  <a:cubicBezTo>
                    <a:pt x="893" y="2596"/>
                    <a:pt x="1108" y="3013"/>
                    <a:pt x="1441" y="3298"/>
                  </a:cubicBezTo>
                  <a:lnTo>
                    <a:pt x="1441" y="3763"/>
                  </a:lnTo>
                  <a:cubicBezTo>
                    <a:pt x="1441" y="3834"/>
                    <a:pt x="1405" y="3906"/>
                    <a:pt x="1322" y="3941"/>
                  </a:cubicBezTo>
                  <a:lnTo>
                    <a:pt x="465" y="4263"/>
                  </a:lnTo>
                  <a:cubicBezTo>
                    <a:pt x="179" y="4370"/>
                    <a:pt x="0" y="4644"/>
                    <a:pt x="0" y="4941"/>
                  </a:cubicBezTo>
                  <a:lnTo>
                    <a:pt x="0" y="6203"/>
                  </a:lnTo>
                  <a:cubicBezTo>
                    <a:pt x="0" y="6299"/>
                    <a:pt x="72" y="6370"/>
                    <a:pt x="167" y="6370"/>
                  </a:cubicBezTo>
                  <a:cubicBezTo>
                    <a:pt x="251" y="6370"/>
                    <a:pt x="334" y="6299"/>
                    <a:pt x="334" y="6203"/>
                  </a:cubicBezTo>
                  <a:lnTo>
                    <a:pt x="334" y="4941"/>
                  </a:lnTo>
                  <a:cubicBezTo>
                    <a:pt x="334" y="4775"/>
                    <a:pt x="429" y="4644"/>
                    <a:pt x="572" y="4584"/>
                  </a:cubicBezTo>
                  <a:lnTo>
                    <a:pt x="1429" y="4251"/>
                  </a:lnTo>
                  <a:cubicBezTo>
                    <a:pt x="1477" y="4239"/>
                    <a:pt x="1513" y="4215"/>
                    <a:pt x="1560" y="4179"/>
                  </a:cubicBezTo>
                  <a:lnTo>
                    <a:pt x="2179" y="4644"/>
                  </a:lnTo>
                  <a:lnTo>
                    <a:pt x="2179" y="6203"/>
                  </a:lnTo>
                  <a:cubicBezTo>
                    <a:pt x="2179" y="6299"/>
                    <a:pt x="2251" y="6370"/>
                    <a:pt x="2334" y="6370"/>
                  </a:cubicBezTo>
                  <a:cubicBezTo>
                    <a:pt x="2429" y="6370"/>
                    <a:pt x="2501" y="6299"/>
                    <a:pt x="2501" y="6203"/>
                  </a:cubicBezTo>
                  <a:lnTo>
                    <a:pt x="2501" y="4644"/>
                  </a:lnTo>
                  <a:lnTo>
                    <a:pt x="3108" y="4179"/>
                  </a:lnTo>
                  <a:cubicBezTo>
                    <a:pt x="3156" y="4215"/>
                    <a:pt x="3203" y="4239"/>
                    <a:pt x="3239" y="4251"/>
                  </a:cubicBezTo>
                  <a:lnTo>
                    <a:pt x="4108" y="4584"/>
                  </a:lnTo>
                  <a:cubicBezTo>
                    <a:pt x="4251" y="4644"/>
                    <a:pt x="4346" y="4775"/>
                    <a:pt x="4346" y="4941"/>
                  </a:cubicBezTo>
                  <a:cubicBezTo>
                    <a:pt x="4346" y="5025"/>
                    <a:pt x="4418" y="5108"/>
                    <a:pt x="4513" y="5108"/>
                  </a:cubicBezTo>
                  <a:cubicBezTo>
                    <a:pt x="4596" y="5108"/>
                    <a:pt x="4668" y="5025"/>
                    <a:pt x="4668" y="4941"/>
                  </a:cubicBezTo>
                  <a:cubicBezTo>
                    <a:pt x="4703" y="4632"/>
                    <a:pt x="4525" y="4358"/>
                    <a:pt x="4239" y="4251"/>
                  </a:cubicBezTo>
                  <a:lnTo>
                    <a:pt x="3382" y="3929"/>
                  </a:lnTo>
                  <a:cubicBezTo>
                    <a:pt x="3310" y="3894"/>
                    <a:pt x="3263" y="3822"/>
                    <a:pt x="3263" y="3751"/>
                  </a:cubicBezTo>
                  <a:lnTo>
                    <a:pt x="3263" y="3322"/>
                  </a:lnTo>
                  <a:cubicBezTo>
                    <a:pt x="3310" y="3286"/>
                    <a:pt x="3334" y="3263"/>
                    <a:pt x="3370" y="3227"/>
                  </a:cubicBezTo>
                  <a:cubicBezTo>
                    <a:pt x="3644" y="2941"/>
                    <a:pt x="3810" y="2584"/>
                    <a:pt x="3810" y="2179"/>
                  </a:cubicBezTo>
                  <a:lnTo>
                    <a:pt x="3810" y="1858"/>
                  </a:lnTo>
                  <a:lnTo>
                    <a:pt x="3858" y="1750"/>
                  </a:lnTo>
                  <a:cubicBezTo>
                    <a:pt x="3941" y="1572"/>
                    <a:pt x="3989" y="1381"/>
                    <a:pt x="3989" y="1191"/>
                  </a:cubicBezTo>
                  <a:lnTo>
                    <a:pt x="3989" y="155"/>
                  </a:lnTo>
                  <a:cubicBezTo>
                    <a:pt x="3989" y="72"/>
                    <a:pt x="3918" y="0"/>
                    <a:pt x="3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1882;p75">
              <a:extLst>
                <a:ext uri="{FF2B5EF4-FFF2-40B4-BE49-F238E27FC236}">
                  <a16:creationId xmlns:a16="http://schemas.microsoft.com/office/drawing/2014/main" id="{FCD77842-A774-4B8C-A5E2-B1F78EB782FD}"/>
                </a:ext>
              </a:extLst>
            </p:cNvPr>
            <p:cNvSpPr/>
            <p:nvPr/>
          </p:nvSpPr>
          <p:spPr>
            <a:xfrm>
              <a:off x="5548658" y="2982111"/>
              <a:ext cx="140614" cy="208279"/>
            </a:xfrm>
            <a:custGeom>
              <a:avLst/>
              <a:gdLst/>
              <a:ahLst/>
              <a:cxnLst/>
              <a:rect l="l" t="t" r="r" b="b"/>
              <a:pathLst>
                <a:path w="4418" h="6544" extrusionOk="0">
                  <a:moveTo>
                    <a:pt x="2246" y="370"/>
                  </a:moveTo>
                  <a:cubicBezTo>
                    <a:pt x="2295" y="370"/>
                    <a:pt x="2346" y="376"/>
                    <a:pt x="2394" y="388"/>
                  </a:cubicBezTo>
                  <a:cubicBezTo>
                    <a:pt x="3132" y="459"/>
                    <a:pt x="3715" y="1102"/>
                    <a:pt x="3727" y="1876"/>
                  </a:cubicBezTo>
                  <a:cubicBezTo>
                    <a:pt x="3727" y="2602"/>
                    <a:pt x="3906" y="3269"/>
                    <a:pt x="4061" y="3626"/>
                  </a:cubicBezTo>
                  <a:lnTo>
                    <a:pt x="4061" y="3638"/>
                  </a:lnTo>
                  <a:cubicBezTo>
                    <a:pt x="3882" y="3722"/>
                    <a:pt x="3537" y="3912"/>
                    <a:pt x="2953" y="4031"/>
                  </a:cubicBezTo>
                  <a:lnTo>
                    <a:pt x="2953" y="3972"/>
                  </a:lnTo>
                  <a:lnTo>
                    <a:pt x="2953" y="3626"/>
                  </a:lnTo>
                  <a:cubicBezTo>
                    <a:pt x="3179" y="3495"/>
                    <a:pt x="3370" y="3317"/>
                    <a:pt x="3489" y="3091"/>
                  </a:cubicBezTo>
                  <a:cubicBezTo>
                    <a:pt x="3727" y="2674"/>
                    <a:pt x="3644" y="2126"/>
                    <a:pt x="3287" y="1793"/>
                  </a:cubicBezTo>
                  <a:cubicBezTo>
                    <a:pt x="3025" y="1578"/>
                    <a:pt x="2584" y="1293"/>
                    <a:pt x="1870" y="1293"/>
                  </a:cubicBezTo>
                  <a:cubicBezTo>
                    <a:pt x="1822" y="1293"/>
                    <a:pt x="1786" y="1305"/>
                    <a:pt x="1751" y="1340"/>
                  </a:cubicBezTo>
                  <a:lnTo>
                    <a:pt x="1382" y="1709"/>
                  </a:lnTo>
                  <a:cubicBezTo>
                    <a:pt x="1322" y="1769"/>
                    <a:pt x="1322" y="1888"/>
                    <a:pt x="1382" y="1948"/>
                  </a:cubicBezTo>
                  <a:cubicBezTo>
                    <a:pt x="1411" y="1977"/>
                    <a:pt x="1456" y="1992"/>
                    <a:pt x="1501" y="1992"/>
                  </a:cubicBezTo>
                  <a:cubicBezTo>
                    <a:pt x="1545" y="1992"/>
                    <a:pt x="1590" y="1977"/>
                    <a:pt x="1620" y="1948"/>
                  </a:cubicBezTo>
                  <a:lnTo>
                    <a:pt x="1929" y="1638"/>
                  </a:lnTo>
                  <a:cubicBezTo>
                    <a:pt x="2394" y="1650"/>
                    <a:pt x="2763" y="1781"/>
                    <a:pt x="3048" y="2055"/>
                  </a:cubicBezTo>
                  <a:cubicBezTo>
                    <a:pt x="3287" y="2269"/>
                    <a:pt x="3346" y="2650"/>
                    <a:pt x="3179" y="2924"/>
                  </a:cubicBezTo>
                  <a:cubicBezTo>
                    <a:pt x="2989" y="3269"/>
                    <a:pt x="2608" y="3495"/>
                    <a:pt x="2215" y="3495"/>
                  </a:cubicBezTo>
                  <a:cubicBezTo>
                    <a:pt x="1596" y="3495"/>
                    <a:pt x="1108" y="3007"/>
                    <a:pt x="1108" y="2388"/>
                  </a:cubicBezTo>
                  <a:cubicBezTo>
                    <a:pt x="1108" y="2305"/>
                    <a:pt x="1036" y="2233"/>
                    <a:pt x="941" y="2233"/>
                  </a:cubicBezTo>
                  <a:cubicBezTo>
                    <a:pt x="858" y="2233"/>
                    <a:pt x="786" y="2305"/>
                    <a:pt x="786" y="2388"/>
                  </a:cubicBezTo>
                  <a:cubicBezTo>
                    <a:pt x="786" y="2924"/>
                    <a:pt x="1084" y="3400"/>
                    <a:pt x="1513" y="3662"/>
                  </a:cubicBezTo>
                  <a:lnTo>
                    <a:pt x="1513" y="3995"/>
                  </a:lnTo>
                  <a:lnTo>
                    <a:pt x="1513" y="4055"/>
                  </a:lnTo>
                  <a:cubicBezTo>
                    <a:pt x="929" y="3936"/>
                    <a:pt x="608" y="3745"/>
                    <a:pt x="441" y="3638"/>
                  </a:cubicBezTo>
                  <a:cubicBezTo>
                    <a:pt x="441" y="3638"/>
                    <a:pt x="429" y="3638"/>
                    <a:pt x="441" y="3626"/>
                  </a:cubicBezTo>
                  <a:cubicBezTo>
                    <a:pt x="596" y="3269"/>
                    <a:pt x="774" y="2602"/>
                    <a:pt x="774" y="1876"/>
                  </a:cubicBezTo>
                  <a:cubicBezTo>
                    <a:pt x="774" y="1114"/>
                    <a:pt x="1370" y="459"/>
                    <a:pt x="2108" y="388"/>
                  </a:cubicBezTo>
                  <a:cubicBezTo>
                    <a:pt x="2150" y="376"/>
                    <a:pt x="2197" y="370"/>
                    <a:pt x="2246" y="370"/>
                  </a:cubicBezTo>
                  <a:close/>
                  <a:moveTo>
                    <a:pt x="2584" y="3769"/>
                  </a:moveTo>
                  <a:lnTo>
                    <a:pt x="2584" y="3972"/>
                  </a:lnTo>
                  <a:cubicBezTo>
                    <a:pt x="2584" y="4174"/>
                    <a:pt x="2703" y="4365"/>
                    <a:pt x="2882" y="4448"/>
                  </a:cubicBezTo>
                  <a:lnTo>
                    <a:pt x="2989" y="4507"/>
                  </a:lnTo>
                  <a:cubicBezTo>
                    <a:pt x="2858" y="4769"/>
                    <a:pt x="2560" y="4936"/>
                    <a:pt x="2227" y="4936"/>
                  </a:cubicBezTo>
                  <a:cubicBezTo>
                    <a:pt x="1917" y="4936"/>
                    <a:pt x="1620" y="4769"/>
                    <a:pt x="1441" y="4507"/>
                  </a:cubicBezTo>
                  <a:lnTo>
                    <a:pt x="1548" y="4448"/>
                  </a:lnTo>
                  <a:cubicBezTo>
                    <a:pt x="1727" y="4365"/>
                    <a:pt x="1846" y="4162"/>
                    <a:pt x="1846" y="3972"/>
                  </a:cubicBezTo>
                  <a:lnTo>
                    <a:pt x="1846" y="3769"/>
                  </a:lnTo>
                  <a:cubicBezTo>
                    <a:pt x="1965" y="3793"/>
                    <a:pt x="2096" y="3805"/>
                    <a:pt x="2215" y="3805"/>
                  </a:cubicBezTo>
                  <a:cubicBezTo>
                    <a:pt x="2346" y="3805"/>
                    <a:pt x="2465" y="3793"/>
                    <a:pt x="2584" y="3769"/>
                  </a:cubicBezTo>
                  <a:close/>
                  <a:moveTo>
                    <a:pt x="2209" y="1"/>
                  </a:moveTo>
                  <a:cubicBezTo>
                    <a:pt x="2153" y="1"/>
                    <a:pt x="2096" y="7"/>
                    <a:pt x="2036" y="19"/>
                  </a:cubicBezTo>
                  <a:cubicBezTo>
                    <a:pt x="1108" y="102"/>
                    <a:pt x="393" y="912"/>
                    <a:pt x="381" y="1840"/>
                  </a:cubicBezTo>
                  <a:cubicBezTo>
                    <a:pt x="381" y="2519"/>
                    <a:pt x="215" y="3138"/>
                    <a:pt x="84" y="3472"/>
                  </a:cubicBezTo>
                  <a:cubicBezTo>
                    <a:pt x="24" y="3614"/>
                    <a:pt x="72" y="3793"/>
                    <a:pt x="203" y="3876"/>
                  </a:cubicBezTo>
                  <a:cubicBezTo>
                    <a:pt x="358" y="3984"/>
                    <a:pt x="632" y="4150"/>
                    <a:pt x="1084" y="4281"/>
                  </a:cubicBezTo>
                  <a:lnTo>
                    <a:pt x="393" y="4626"/>
                  </a:lnTo>
                  <a:cubicBezTo>
                    <a:pt x="215" y="4722"/>
                    <a:pt x="84" y="4877"/>
                    <a:pt x="24" y="5055"/>
                  </a:cubicBezTo>
                  <a:cubicBezTo>
                    <a:pt x="0" y="5150"/>
                    <a:pt x="60" y="5234"/>
                    <a:pt x="143" y="5269"/>
                  </a:cubicBezTo>
                  <a:lnTo>
                    <a:pt x="191" y="5269"/>
                  </a:lnTo>
                  <a:cubicBezTo>
                    <a:pt x="262" y="5269"/>
                    <a:pt x="334" y="5222"/>
                    <a:pt x="358" y="5150"/>
                  </a:cubicBezTo>
                  <a:cubicBezTo>
                    <a:pt x="381" y="5043"/>
                    <a:pt x="453" y="4972"/>
                    <a:pt x="548" y="4924"/>
                  </a:cubicBezTo>
                  <a:lnTo>
                    <a:pt x="1084" y="4662"/>
                  </a:lnTo>
                  <a:cubicBezTo>
                    <a:pt x="1310" y="5043"/>
                    <a:pt x="1727" y="5281"/>
                    <a:pt x="2167" y="5281"/>
                  </a:cubicBezTo>
                  <a:cubicBezTo>
                    <a:pt x="2620" y="5281"/>
                    <a:pt x="3037" y="5043"/>
                    <a:pt x="3251" y="4662"/>
                  </a:cubicBezTo>
                  <a:lnTo>
                    <a:pt x="3787" y="4924"/>
                  </a:lnTo>
                  <a:cubicBezTo>
                    <a:pt x="3930" y="4984"/>
                    <a:pt x="4001" y="5115"/>
                    <a:pt x="4001" y="5269"/>
                  </a:cubicBezTo>
                  <a:lnTo>
                    <a:pt x="4001" y="6377"/>
                  </a:lnTo>
                  <a:cubicBezTo>
                    <a:pt x="4001" y="6472"/>
                    <a:pt x="4072" y="6543"/>
                    <a:pt x="4168" y="6543"/>
                  </a:cubicBezTo>
                  <a:cubicBezTo>
                    <a:pt x="4251" y="6543"/>
                    <a:pt x="4322" y="6472"/>
                    <a:pt x="4322" y="6377"/>
                  </a:cubicBezTo>
                  <a:lnTo>
                    <a:pt x="4322" y="5269"/>
                  </a:lnTo>
                  <a:cubicBezTo>
                    <a:pt x="4418" y="4996"/>
                    <a:pt x="4263" y="4746"/>
                    <a:pt x="4013" y="4626"/>
                  </a:cubicBezTo>
                  <a:lnTo>
                    <a:pt x="3334" y="4281"/>
                  </a:lnTo>
                  <a:cubicBezTo>
                    <a:pt x="3787" y="4150"/>
                    <a:pt x="4072" y="3984"/>
                    <a:pt x="4203" y="3876"/>
                  </a:cubicBezTo>
                  <a:cubicBezTo>
                    <a:pt x="4346" y="3793"/>
                    <a:pt x="4406" y="3614"/>
                    <a:pt x="4322" y="3472"/>
                  </a:cubicBezTo>
                  <a:cubicBezTo>
                    <a:pt x="4191" y="3138"/>
                    <a:pt x="4025" y="2519"/>
                    <a:pt x="4025" y="1840"/>
                  </a:cubicBezTo>
                  <a:cubicBezTo>
                    <a:pt x="4025" y="912"/>
                    <a:pt x="3299" y="102"/>
                    <a:pt x="2382" y="19"/>
                  </a:cubicBezTo>
                  <a:cubicBezTo>
                    <a:pt x="2322" y="7"/>
                    <a:pt x="2266" y="1"/>
                    <a:pt x="22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1883;p75">
              <a:extLst>
                <a:ext uri="{FF2B5EF4-FFF2-40B4-BE49-F238E27FC236}">
                  <a16:creationId xmlns:a16="http://schemas.microsoft.com/office/drawing/2014/main" id="{A9D065DC-44C5-4570-8B7F-7FE59A9A27E7}"/>
                </a:ext>
              </a:extLst>
            </p:cNvPr>
            <p:cNvSpPr/>
            <p:nvPr/>
          </p:nvSpPr>
          <p:spPr>
            <a:xfrm>
              <a:off x="5655153" y="3157004"/>
              <a:ext cx="10630" cy="33387"/>
            </a:xfrm>
            <a:custGeom>
              <a:avLst/>
              <a:gdLst/>
              <a:ahLst/>
              <a:cxnLst/>
              <a:rect l="l" t="t" r="r" b="b"/>
              <a:pathLst>
                <a:path w="334" h="1049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94"/>
                  </a:lnTo>
                  <a:cubicBezTo>
                    <a:pt x="0" y="977"/>
                    <a:pt x="72" y="1048"/>
                    <a:pt x="167" y="1048"/>
                  </a:cubicBezTo>
                  <a:cubicBezTo>
                    <a:pt x="250" y="1048"/>
                    <a:pt x="322" y="977"/>
                    <a:pt x="322" y="894"/>
                  </a:cubicBezTo>
                  <a:lnTo>
                    <a:pt x="322" y="155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1884;p75">
              <a:extLst>
                <a:ext uri="{FF2B5EF4-FFF2-40B4-BE49-F238E27FC236}">
                  <a16:creationId xmlns:a16="http://schemas.microsoft.com/office/drawing/2014/main" id="{34A12A61-F73B-490F-9BFF-98054D24EC01}"/>
                </a:ext>
              </a:extLst>
            </p:cNvPr>
            <p:cNvSpPr/>
            <p:nvPr/>
          </p:nvSpPr>
          <p:spPr>
            <a:xfrm>
              <a:off x="5497893" y="3174445"/>
              <a:ext cx="11012" cy="10248"/>
            </a:xfrm>
            <a:custGeom>
              <a:avLst/>
              <a:gdLst/>
              <a:ahLst/>
              <a:cxnLst/>
              <a:rect l="l" t="t" r="r" b="b"/>
              <a:pathLst>
                <a:path w="346" h="322" extrusionOk="0">
                  <a:moveTo>
                    <a:pt x="179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71" y="322"/>
                    <a:pt x="179" y="322"/>
                  </a:cubicBezTo>
                  <a:cubicBezTo>
                    <a:pt x="262" y="322"/>
                    <a:pt x="333" y="250"/>
                    <a:pt x="333" y="167"/>
                  </a:cubicBezTo>
                  <a:cubicBezTo>
                    <a:pt x="345" y="72"/>
                    <a:pt x="262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1885;p75">
              <a:extLst>
                <a:ext uri="{FF2B5EF4-FFF2-40B4-BE49-F238E27FC236}">
                  <a16:creationId xmlns:a16="http://schemas.microsoft.com/office/drawing/2014/main" id="{3DEEC36F-BBF5-43F0-94E6-EB2496A20017}"/>
                </a:ext>
              </a:extLst>
            </p:cNvPr>
            <p:cNvSpPr/>
            <p:nvPr/>
          </p:nvSpPr>
          <p:spPr>
            <a:xfrm>
              <a:off x="5410718" y="3156972"/>
              <a:ext cx="74699" cy="45927"/>
            </a:xfrm>
            <a:custGeom>
              <a:avLst/>
              <a:gdLst/>
              <a:ahLst/>
              <a:cxnLst/>
              <a:rect l="l" t="t" r="r" b="b"/>
              <a:pathLst>
                <a:path w="2347" h="1443" extrusionOk="0">
                  <a:moveTo>
                    <a:pt x="905" y="0"/>
                  </a:moveTo>
                  <a:cubicBezTo>
                    <a:pt x="870" y="0"/>
                    <a:pt x="833" y="13"/>
                    <a:pt x="798" y="37"/>
                  </a:cubicBezTo>
                  <a:lnTo>
                    <a:pt x="72" y="585"/>
                  </a:lnTo>
                  <a:cubicBezTo>
                    <a:pt x="24" y="621"/>
                    <a:pt x="1" y="680"/>
                    <a:pt x="1" y="728"/>
                  </a:cubicBezTo>
                  <a:cubicBezTo>
                    <a:pt x="1" y="764"/>
                    <a:pt x="24" y="823"/>
                    <a:pt x="72" y="859"/>
                  </a:cubicBezTo>
                  <a:lnTo>
                    <a:pt x="798" y="1407"/>
                  </a:lnTo>
                  <a:cubicBezTo>
                    <a:pt x="834" y="1442"/>
                    <a:pt x="858" y="1442"/>
                    <a:pt x="905" y="1442"/>
                  </a:cubicBezTo>
                  <a:cubicBezTo>
                    <a:pt x="953" y="1442"/>
                    <a:pt x="1013" y="1407"/>
                    <a:pt x="1036" y="1359"/>
                  </a:cubicBezTo>
                  <a:cubicBezTo>
                    <a:pt x="1096" y="1287"/>
                    <a:pt x="1084" y="1180"/>
                    <a:pt x="1013" y="1121"/>
                  </a:cubicBezTo>
                  <a:lnTo>
                    <a:pt x="679" y="883"/>
                  </a:lnTo>
                  <a:lnTo>
                    <a:pt x="2191" y="883"/>
                  </a:lnTo>
                  <a:cubicBezTo>
                    <a:pt x="2275" y="883"/>
                    <a:pt x="2346" y="811"/>
                    <a:pt x="2346" y="728"/>
                  </a:cubicBezTo>
                  <a:cubicBezTo>
                    <a:pt x="2346" y="621"/>
                    <a:pt x="2275" y="549"/>
                    <a:pt x="2191" y="549"/>
                  </a:cubicBezTo>
                  <a:lnTo>
                    <a:pt x="679" y="549"/>
                  </a:lnTo>
                  <a:lnTo>
                    <a:pt x="1013" y="311"/>
                  </a:lnTo>
                  <a:cubicBezTo>
                    <a:pt x="1084" y="252"/>
                    <a:pt x="1096" y="145"/>
                    <a:pt x="1036" y="73"/>
                  </a:cubicBezTo>
                  <a:cubicBezTo>
                    <a:pt x="1002" y="24"/>
                    <a:pt x="955" y="0"/>
                    <a:pt x="9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1886;p75">
              <a:extLst>
                <a:ext uri="{FF2B5EF4-FFF2-40B4-BE49-F238E27FC236}">
                  <a16:creationId xmlns:a16="http://schemas.microsoft.com/office/drawing/2014/main" id="{677AE09B-1BE5-4837-9EE4-67B791293036}"/>
                </a:ext>
              </a:extLst>
            </p:cNvPr>
            <p:cNvSpPr/>
            <p:nvPr/>
          </p:nvSpPr>
          <p:spPr>
            <a:xfrm>
              <a:off x="5521382" y="3156590"/>
              <a:ext cx="75049" cy="45163"/>
            </a:xfrm>
            <a:custGeom>
              <a:avLst/>
              <a:gdLst/>
              <a:ahLst/>
              <a:cxnLst/>
              <a:rect l="l" t="t" r="r" b="b"/>
              <a:pathLst>
                <a:path w="2358" h="1419" extrusionOk="0">
                  <a:moveTo>
                    <a:pt x="1446" y="0"/>
                  </a:moveTo>
                  <a:cubicBezTo>
                    <a:pt x="1396" y="0"/>
                    <a:pt x="1345" y="25"/>
                    <a:pt x="1310" y="73"/>
                  </a:cubicBezTo>
                  <a:cubicBezTo>
                    <a:pt x="1250" y="145"/>
                    <a:pt x="1274" y="252"/>
                    <a:pt x="1346" y="311"/>
                  </a:cubicBezTo>
                  <a:lnTo>
                    <a:pt x="1667" y="549"/>
                  </a:lnTo>
                  <a:lnTo>
                    <a:pt x="167" y="549"/>
                  </a:lnTo>
                  <a:cubicBezTo>
                    <a:pt x="84" y="549"/>
                    <a:pt x="0" y="621"/>
                    <a:pt x="0" y="704"/>
                  </a:cubicBezTo>
                  <a:cubicBezTo>
                    <a:pt x="0" y="799"/>
                    <a:pt x="84" y="871"/>
                    <a:pt x="167" y="871"/>
                  </a:cubicBezTo>
                  <a:lnTo>
                    <a:pt x="1667" y="871"/>
                  </a:lnTo>
                  <a:lnTo>
                    <a:pt x="1346" y="1109"/>
                  </a:lnTo>
                  <a:cubicBezTo>
                    <a:pt x="1274" y="1169"/>
                    <a:pt x="1250" y="1276"/>
                    <a:pt x="1310" y="1347"/>
                  </a:cubicBezTo>
                  <a:cubicBezTo>
                    <a:pt x="1346" y="1395"/>
                    <a:pt x="1405" y="1419"/>
                    <a:pt x="1453" y="1419"/>
                  </a:cubicBezTo>
                  <a:cubicBezTo>
                    <a:pt x="1477" y="1419"/>
                    <a:pt x="1524" y="1407"/>
                    <a:pt x="1548" y="1395"/>
                  </a:cubicBezTo>
                  <a:lnTo>
                    <a:pt x="2286" y="847"/>
                  </a:lnTo>
                  <a:cubicBezTo>
                    <a:pt x="2322" y="811"/>
                    <a:pt x="2358" y="752"/>
                    <a:pt x="2358" y="704"/>
                  </a:cubicBezTo>
                  <a:cubicBezTo>
                    <a:pt x="2358" y="668"/>
                    <a:pt x="2322" y="633"/>
                    <a:pt x="2286" y="585"/>
                  </a:cubicBezTo>
                  <a:lnTo>
                    <a:pt x="1548" y="37"/>
                  </a:lnTo>
                  <a:cubicBezTo>
                    <a:pt x="1518" y="13"/>
                    <a:pt x="1482" y="0"/>
                    <a:pt x="14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DF52FC62-E5D0-48D9-8619-393F0359A65D}"/>
              </a:ext>
            </a:extLst>
          </p:cNvPr>
          <p:cNvSpPr txBox="1"/>
          <p:nvPr/>
        </p:nvSpPr>
        <p:spPr>
          <a:xfrm>
            <a:off x="5705597" y="3659626"/>
            <a:ext cx="141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Matched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train-test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division</a:t>
            </a:r>
          </a:p>
        </p:txBody>
      </p:sp>
      <p:sp>
        <p:nvSpPr>
          <p:cNvPr id="144" name="Google Shape;3113;p67">
            <a:extLst>
              <a:ext uri="{FF2B5EF4-FFF2-40B4-BE49-F238E27FC236}">
                <a16:creationId xmlns:a16="http://schemas.microsoft.com/office/drawing/2014/main" id="{B889B640-B0E3-45C0-8699-2A0004573E6E}"/>
              </a:ext>
            </a:extLst>
          </p:cNvPr>
          <p:cNvSpPr/>
          <p:nvPr/>
        </p:nvSpPr>
        <p:spPr>
          <a:xfrm>
            <a:off x="10237154" y="3317707"/>
            <a:ext cx="264518" cy="208778"/>
          </a:xfrm>
          <a:prstGeom prst="chevron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1266;p74">
            <a:extLst>
              <a:ext uri="{FF2B5EF4-FFF2-40B4-BE49-F238E27FC236}">
                <a16:creationId xmlns:a16="http://schemas.microsoft.com/office/drawing/2014/main" id="{EDA37556-BBCE-4BE0-905A-B3CF067ECE8F}"/>
              </a:ext>
            </a:extLst>
          </p:cNvPr>
          <p:cNvGrpSpPr/>
          <p:nvPr/>
        </p:nvGrpSpPr>
        <p:grpSpPr>
          <a:xfrm>
            <a:off x="10711296" y="3041419"/>
            <a:ext cx="741986" cy="739365"/>
            <a:chOff x="6203579" y="3348981"/>
            <a:chExt cx="351615" cy="350373"/>
          </a:xfrm>
          <a:solidFill>
            <a:srgbClr val="481F67"/>
          </a:solidFill>
        </p:grpSpPr>
        <p:sp>
          <p:nvSpPr>
            <p:cNvPr id="165" name="Google Shape;11267;p74">
              <a:extLst>
                <a:ext uri="{FF2B5EF4-FFF2-40B4-BE49-F238E27FC236}">
                  <a16:creationId xmlns:a16="http://schemas.microsoft.com/office/drawing/2014/main" id="{D88726EA-5D97-407C-A24F-F94952F50D73}"/>
                </a:ext>
              </a:extLst>
            </p:cNvPr>
            <p:cNvSpPr/>
            <p:nvPr/>
          </p:nvSpPr>
          <p:spPr>
            <a:xfrm>
              <a:off x="6377667" y="3404249"/>
              <a:ext cx="93686" cy="58072"/>
            </a:xfrm>
            <a:custGeom>
              <a:avLst/>
              <a:gdLst/>
              <a:ahLst/>
              <a:cxnLst/>
              <a:rect l="l" t="t" r="r" b="b"/>
              <a:pathLst>
                <a:path w="2941" h="1823" extrusionOk="0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66" name="Google Shape;11268;p74">
              <a:extLst>
                <a:ext uri="{FF2B5EF4-FFF2-40B4-BE49-F238E27FC236}">
                  <a16:creationId xmlns:a16="http://schemas.microsoft.com/office/drawing/2014/main" id="{B7DE0641-9A6C-4800-B69B-682CA032860E}"/>
                </a:ext>
              </a:extLst>
            </p:cNvPr>
            <p:cNvSpPr/>
            <p:nvPr/>
          </p:nvSpPr>
          <p:spPr>
            <a:xfrm>
              <a:off x="6260090" y="3449611"/>
              <a:ext cx="76643" cy="44947"/>
            </a:xfrm>
            <a:custGeom>
              <a:avLst/>
              <a:gdLst/>
              <a:ahLst/>
              <a:cxnLst/>
              <a:rect l="l" t="t" r="r" b="b"/>
              <a:pathLst>
                <a:path w="2406" h="1411" extrusionOk="0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67" name="Google Shape;11269;p74">
              <a:extLst>
                <a:ext uri="{FF2B5EF4-FFF2-40B4-BE49-F238E27FC236}">
                  <a16:creationId xmlns:a16="http://schemas.microsoft.com/office/drawing/2014/main" id="{47668FA1-2612-46AB-BB31-D134D40F66D0}"/>
                </a:ext>
              </a:extLst>
            </p:cNvPr>
            <p:cNvSpPr/>
            <p:nvPr/>
          </p:nvSpPr>
          <p:spPr>
            <a:xfrm>
              <a:off x="6415574" y="3498349"/>
              <a:ext cx="49343" cy="21598"/>
            </a:xfrm>
            <a:custGeom>
              <a:avLst/>
              <a:gdLst/>
              <a:ahLst/>
              <a:cxnLst/>
              <a:rect l="l" t="t" r="r" b="b"/>
              <a:pathLst>
                <a:path w="1549" h="678" extrusionOk="0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68" name="Google Shape;11270;p74">
              <a:extLst>
                <a:ext uri="{FF2B5EF4-FFF2-40B4-BE49-F238E27FC236}">
                  <a16:creationId xmlns:a16="http://schemas.microsoft.com/office/drawing/2014/main" id="{93A4500E-E243-4143-9E66-69F7B63BFAB1}"/>
                </a:ext>
              </a:extLst>
            </p:cNvPr>
            <p:cNvSpPr/>
            <p:nvPr/>
          </p:nvSpPr>
          <p:spPr>
            <a:xfrm>
              <a:off x="6344283" y="3473247"/>
              <a:ext cx="41380" cy="32301"/>
            </a:xfrm>
            <a:custGeom>
              <a:avLst/>
              <a:gdLst/>
              <a:ahLst/>
              <a:cxnLst/>
              <a:rect l="l" t="t" r="r" b="b"/>
              <a:pathLst>
                <a:path w="1299" h="1014" extrusionOk="0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69" name="Google Shape;11271;p74">
              <a:extLst>
                <a:ext uri="{FF2B5EF4-FFF2-40B4-BE49-F238E27FC236}">
                  <a16:creationId xmlns:a16="http://schemas.microsoft.com/office/drawing/2014/main" id="{61092A80-FA5D-4A50-B5AD-12005D5510BA}"/>
                </a:ext>
              </a:extLst>
            </p:cNvPr>
            <p:cNvSpPr/>
            <p:nvPr/>
          </p:nvSpPr>
          <p:spPr>
            <a:xfrm>
              <a:off x="6203579" y="3348981"/>
              <a:ext cx="351615" cy="350373"/>
            </a:xfrm>
            <a:custGeom>
              <a:avLst/>
              <a:gdLst/>
              <a:ahLst/>
              <a:cxnLst/>
              <a:rect l="l" t="t" r="r" b="b"/>
              <a:pathLst>
                <a:path w="11038" h="10999" extrusionOk="0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378E4484-EE71-435A-B9A1-481B5FD5D65E}"/>
              </a:ext>
            </a:extLst>
          </p:cNvPr>
          <p:cNvSpPr txBox="1"/>
          <p:nvPr/>
        </p:nvSpPr>
        <p:spPr>
          <a:xfrm>
            <a:off x="10441382" y="3831677"/>
            <a:ext cx="141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81F67"/>
                </a:solidFill>
              </a:rPr>
              <a:t>Forest Validation</a:t>
            </a:r>
            <a:br>
              <a:rPr lang="en-US" b="1" dirty="0">
                <a:solidFill>
                  <a:srgbClr val="481F67"/>
                </a:solidFill>
              </a:rPr>
            </a:br>
            <a:r>
              <a:rPr lang="en-US" b="1" dirty="0">
                <a:solidFill>
                  <a:srgbClr val="481F67"/>
                </a:solidFill>
              </a:rPr>
              <a:t>&amp; training</a:t>
            </a:r>
          </a:p>
        </p:txBody>
      </p:sp>
      <p:grpSp>
        <p:nvGrpSpPr>
          <p:cNvPr id="189" name="Google Shape;11686;p75">
            <a:extLst>
              <a:ext uri="{FF2B5EF4-FFF2-40B4-BE49-F238E27FC236}">
                <a16:creationId xmlns:a16="http://schemas.microsoft.com/office/drawing/2014/main" id="{8D2B680C-9D17-499B-A5FC-8B091AA5E3DE}"/>
              </a:ext>
            </a:extLst>
          </p:cNvPr>
          <p:cNvGrpSpPr/>
          <p:nvPr/>
        </p:nvGrpSpPr>
        <p:grpSpPr>
          <a:xfrm>
            <a:off x="3223562" y="2905183"/>
            <a:ext cx="945377" cy="840875"/>
            <a:chOff x="854261" y="2908813"/>
            <a:chExt cx="377474" cy="335748"/>
          </a:xfrm>
          <a:solidFill>
            <a:schemeClr val="accent4">
              <a:lumMod val="50000"/>
            </a:schemeClr>
          </a:solidFill>
        </p:grpSpPr>
        <p:sp>
          <p:nvSpPr>
            <p:cNvPr id="190" name="Google Shape;11687;p75">
              <a:extLst>
                <a:ext uri="{FF2B5EF4-FFF2-40B4-BE49-F238E27FC236}">
                  <a16:creationId xmlns:a16="http://schemas.microsoft.com/office/drawing/2014/main" id="{63BE9279-67F7-4FD2-90FF-C480C1876663}"/>
                </a:ext>
              </a:extLst>
            </p:cNvPr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1688;p75">
              <a:extLst>
                <a:ext uri="{FF2B5EF4-FFF2-40B4-BE49-F238E27FC236}">
                  <a16:creationId xmlns:a16="http://schemas.microsoft.com/office/drawing/2014/main" id="{160C6B8B-886D-4858-A464-DA733D4C47FC}"/>
                </a:ext>
              </a:extLst>
            </p:cNvPr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1689;p75">
              <a:extLst>
                <a:ext uri="{FF2B5EF4-FFF2-40B4-BE49-F238E27FC236}">
                  <a16:creationId xmlns:a16="http://schemas.microsoft.com/office/drawing/2014/main" id="{9D817395-C9CE-45D5-A09D-AF7E72702E87}"/>
                </a:ext>
              </a:extLst>
            </p:cNvPr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1690;p75">
              <a:extLst>
                <a:ext uri="{FF2B5EF4-FFF2-40B4-BE49-F238E27FC236}">
                  <a16:creationId xmlns:a16="http://schemas.microsoft.com/office/drawing/2014/main" id="{47D244E0-B28B-44F9-8CB8-CA9B338DA131}"/>
                </a:ext>
              </a:extLst>
            </p:cNvPr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1691;p75">
              <a:extLst>
                <a:ext uri="{FF2B5EF4-FFF2-40B4-BE49-F238E27FC236}">
                  <a16:creationId xmlns:a16="http://schemas.microsoft.com/office/drawing/2014/main" id="{BFDD3A11-DE78-4BEA-BE65-C3F60543A751}"/>
                </a:ext>
              </a:extLst>
            </p:cNvPr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AA3AB708-64D3-4867-A0D3-63792FEA63E3}"/>
              </a:ext>
            </a:extLst>
          </p:cNvPr>
          <p:cNvSpPr txBox="1"/>
          <p:nvPr/>
        </p:nvSpPr>
        <p:spPr>
          <a:xfrm>
            <a:off x="4111180" y="3854399"/>
            <a:ext cx="1653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Cleaning sparse</a:t>
            </a:r>
          </a:p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features &amp; patients</a:t>
            </a:r>
          </a:p>
          <a:p>
            <a:pPr algn="ctr"/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2" name="Google Shape;3113;p67">
            <a:extLst>
              <a:ext uri="{FF2B5EF4-FFF2-40B4-BE49-F238E27FC236}">
                <a16:creationId xmlns:a16="http://schemas.microsoft.com/office/drawing/2014/main" id="{0D73943B-8379-4C18-A38C-923ABFD0E83B}"/>
              </a:ext>
            </a:extLst>
          </p:cNvPr>
          <p:cNvSpPr/>
          <p:nvPr/>
        </p:nvSpPr>
        <p:spPr>
          <a:xfrm>
            <a:off x="4270586" y="3315364"/>
            <a:ext cx="264518" cy="208778"/>
          </a:xfrm>
          <a:prstGeom prst="chevron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10681;p73">
            <a:extLst>
              <a:ext uri="{FF2B5EF4-FFF2-40B4-BE49-F238E27FC236}">
                <a16:creationId xmlns:a16="http://schemas.microsoft.com/office/drawing/2014/main" id="{DF1C5BD7-131F-4D86-9B24-800F10F8818C}"/>
              </a:ext>
            </a:extLst>
          </p:cNvPr>
          <p:cNvGrpSpPr/>
          <p:nvPr/>
        </p:nvGrpSpPr>
        <p:grpSpPr>
          <a:xfrm>
            <a:off x="4645515" y="2981415"/>
            <a:ext cx="688079" cy="829176"/>
            <a:chOff x="6421399" y="2308227"/>
            <a:chExt cx="263567" cy="317614"/>
          </a:xfrm>
          <a:solidFill>
            <a:schemeClr val="accent2">
              <a:lumMod val="50000"/>
            </a:schemeClr>
          </a:solidFill>
        </p:grpSpPr>
        <p:sp>
          <p:nvSpPr>
            <p:cNvPr id="204" name="Google Shape;10682;p73">
              <a:extLst>
                <a:ext uri="{FF2B5EF4-FFF2-40B4-BE49-F238E27FC236}">
                  <a16:creationId xmlns:a16="http://schemas.microsoft.com/office/drawing/2014/main" id="{B2CFE1F1-EE9C-49E5-8789-D93F45BCEFDC}"/>
                </a:ext>
              </a:extLst>
            </p:cNvPr>
            <p:cNvSpPr/>
            <p:nvPr/>
          </p:nvSpPr>
          <p:spPr>
            <a:xfrm>
              <a:off x="6421399" y="2308227"/>
              <a:ext cx="263567" cy="317614"/>
            </a:xfrm>
            <a:custGeom>
              <a:avLst/>
              <a:gdLst/>
              <a:ahLst/>
              <a:cxnLst/>
              <a:rect l="l" t="t" r="r" b="b"/>
              <a:pathLst>
                <a:path w="8300" h="10002" extrusionOk="0">
                  <a:moveTo>
                    <a:pt x="4192" y="298"/>
                  </a:moveTo>
                  <a:cubicBezTo>
                    <a:pt x="4501" y="298"/>
                    <a:pt x="4775" y="513"/>
                    <a:pt x="4835" y="810"/>
                  </a:cubicBezTo>
                  <a:lnTo>
                    <a:pt x="3430" y="810"/>
                  </a:lnTo>
                  <a:cubicBezTo>
                    <a:pt x="3513" y="513"/>
                    <a:pt x="3775" y="298"/>
                    <a:pt x="4085" y="298"/>
                  </a:cubicBezTo>
                  <a:close/>
                  <a:moveTo>
                    <a:pt x="5918" y="1108"/>
                  </a:moveTo>
                  <a:cubicBezTo>
                    <a:pt x="6275" y="1108"/>
                    <a:pt x="6585" y="1275"/>
                    <a:pt x="6799" y="1560"/>
                  </a:cubicBezTo>
                  <a:lnTo>
                    <a:pt x="1465" y="1560"/>
                  </a:lnTo>
                  <a:cubicBezTo>
                    <a:pt x="1680" y="1275"/>
                    <a:pt x="1989" y="1108"/>
                    <a:pt x="2346" y="1108"/>
                  </a:cubicBezTo>
                  <a:close/>
                  <a:moveTo>
                    <a:pt x="4085" y="1"/>
                  </a:moveTo>
                  <a:cubicBezTo>
                    <a:pt x="3608" y="1"/>
                    <a:pt x="3215" y="346"/>
                    <a:pt x="3156" y="810"/>
                  </a:cubicBezTo>
                  <a:lnTo>
                    <a:pt x="2346" y="810"/>
                  </a:lnTo>
                  <a:cubicBezTo>
                    <a:pt x="1822" y="810"/>
                    <a:pt x="1370" y="1096"/>
                    <a:pt x="1132" y="1560"/>
                  </a:cubicBezTo>
                  <a:lnTo>
                    <a:pt x="596" y="1560"/>
                  </a:lnTo>
                  <a:cubicBezTo>
                    <a:pt x="263" y="1560"/>
                    <a:pt x="1" y="1822"/>
                    <a:pt x="1" y="2156"/>
                  </a:cubicBezTo>
                  <a:cubicBezTo>
                    <a:pt x="1" y="2477"/>
                    <a:pt x="263" y="2751"/>
                    <a:pt x="596" y="2751"/>
                  </a:cubicBezTo>
                  <a:lnTo>
                    <a:pt x="1013" y="2751"/>
                  </a:lnTo>
                  <a:lnTo>
                    <a:pt x="1370" y="9359"/>
                  </a:lnTo>
                  <a:cubicBezTo>
                    <a:pt x="1382" y="9716"/>
                    <a:pt x="1680" y="10002"/>
                    <a:pt x="2037" y="10002"/>
                  </a:cubicBezTo>
                  <a:lnTo>
                    <a:pt x="4466" y="10002"/>
                  </a:lnTo>
                  <a:cubicBezTo>
                    <a:pt x="4537" y="10002"/>
                    <a:pt x="4609" y="9942"/>
                    <a:pt x="4609" y="9847"/>
                  </a:cubicBezTo>
                  <a:cubicBezTo>
                    <a:pt x="4609" y="9752"/>
                    <a:pt x="4549" y="9704"/>
                    <a:pt x="4466" y="9704"/>
                  </a:cubicBezTo>
                  <a:lnTo>
                    <a:pt x="2037" y="9704"/>
                  </a:lnTo>
                  <a:cubicBezTo>
                    <a:pt x="1822" y="9704"/>
                    <a:pt x="1668" y="9538"/>
                    <a:pt x="1644" y="9347"/>
                  </a:cubicBezTo>
                  <a:lnTo>
                    <a:pt x="1287" y="2751"/>
                  </a:lnTo>
                  <a:lnTo>
                    <a:pt x="2084" y="2751"/>
                  </a:lnTo>
                  <a:cubicBezTo>
                    <a:pt x="2156" y="2751"/>
                    <a:pt x="2227" y="2692"/>
                    <a:pt x="2227" y="2596"/>
                  </a:cubicBezTo>
                  <a:cubicBezTo>
                    <a:pt x="2227" y="2525"/>
                    <a:pt x="2168" y="2453"/>
                    <a:pt x="2084" y="2453"/>
                  </a:cubicBezTo>
                  <a:lnTo>
                    <a:pt x="596" y="2453"/>
                  </a:lnTo>
                  <a:cubicBezTo>
                    <a:pt x="429" y="2453"/>
                    <a:pt x="298" y="2322"/>
                    <a:pt x="298" y="2156"/>
                  </a:cubicBezTo>
                  <a:cubicBezTo>
                    <a:pt x="298" y="1989"/>
                    <a:pt x="429" y="1858"/>
                    <a:pt x="596" y="1858"/>
                  </a:cubicBezTo>
                  <a:lnTo>
                    <a:pt x="7704" y="1858"/>
                  </a:lnTo>
                  <a:cubicBezTo>
                    <a:pt x="7871" y="1858"/>
                    <a:pt x="8002" y="1989"/>
                    <a:pt x="8002" y="2156"/>
                  </a:cubicBezTo>
                  <a:cubicBezTo>
                    <a:pt x="8002" y="2322"/>
                    <a:pt x="7871" y="2453"/>
                    <a:pt x="7704" y="2453"/>
                  </a:cubicBezTo>
                  <a:lnTo>
                    <a:pt x="2763" y="2453"/>
                  </a:lnTo>
                  <a:cubicBezTo>
                    <a:pt x="2692" y="2453"/>
                    <a:pt x="2620" y="2513"/>
                    <a:pt x="2620" y="2596"/>
                  </a:cubicBezTo>
                  <a:cubicBezTo>
                    <a:pt x="2620" y="2680"/>
                    <a:pt x="2680" y="2751"/>
                    <a:pt x="2763" y="2751"/>
                  </a:cubicBezTo>
                  <a:lnTo>
                    <a:pt x="7002" y="2751"/>
                  </a:lnTo>
                  <a:lnTo>
                    <a:pt x="6633" y="9347"/>
                  </a:lnTo>
                  <a:cubicBezTo>
                    <a:pt x="6621" y="9550"/>
                    <a:pt x="6454" y="9704"/>
                    <a:pt x="6252" y="9704"/>
                  </a:cubicBezTo>
                  <a:lnTo>
                    <a:pt x="5156" y="9704"/>
                  </a:lnTo>
                  <a:cubicBezTo>
                    <a:pt x="5085" y="9704"/>
                    <a:pt x="5013" y="9752"/>
                    <a:pt x="5013" y="9847"/>
                  </a:cubicBezTo>
                  <a:cubicBezTo>
                    <a:pt x="5013" y="9942"/>
                    <a:pt x="5073" y="10002"/>
                    <a:pt x="5156" y="10002"/>
                  </a:cubicBezTo>
                  <a:lnTo>
                    <a:pt x="6252" y="10002"/>
                  </a:lnTo>
                  <a:cubicBezTo>
                    <a:pt x="6609" y="10002"/>
                    <a:pt x="6906" y="9716"/>
                    <a:pt x="6918" y="9359"/>
                  </a:cubicBezTo>
                  <a:lnTo>
                    <a:pt x="7287" y="2751"/>
                  </a:lnTo>
                  <a:lnTo>
                    <a:pt x="7704" y="2751"/>
                  </a:lnTo>
                  <a:cubicBezTo>
                    <a:pt x="8038" y="2751"/>
                    <a:pt x="8299" y="2477"/>
                    <a:pt x="8299" y="2156"/>
                  </a:cubicBezTo>
                  <a:cubicBezTo>
                    <a:pt x="8288" y="1822"/>
                    <a:pt x="8014" y="1560"/>
                    <a:pt x="7692" y="1560"/>
                  </a:cubicBezTo>
                  <a:lnTo>
                    <a:pt x="7145" y="1560"/>
                  </a:lnTo>
                  <a:cubicBezTo>
                    <a:pt x="6906" y="1108"/>
                    <a:pt x="6442" y="810"/>
                    <a:pt x="5918" y="810"/>
                  </a:cubicBezTo>
                  <a:lnTo>
                    <a:pt x="5132" y="810"/>
                  </a:lnTo>
                  <a:cubicBezTo>
                    <a:pt x="5073" y="346"/>
                    <a:pt x="4668" y="1"/>
                    <a:pt x="41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0683;p73">
              <a:extLst>
                <a:ext uri="{FF2B5EF4-FFF2-40B4-BE49-F238E27FC236}">
                  <a16:creationId xmlns:a16="http://schemas.microsoft.com/office/drawing/2014/main" id="{12ADE75F-1DE6-4B21-AE5D-410A047E0450}"/>
                </a:ext>
              </a:extLst>
            </p:cNvPr>
            <p:cNvSpPr/>
            <p:nvPr/>
          </p:nvSpPr>
          <p:spPr>
            <a:xfrm>
              <a:off x="6539750" y="2414860"/>
              <a:ext cx="26484" cy="162236"/>
            </a:xfrm>
            <a:custGeom>
              <a:avLst/>
              <a:gdLst/>
              <a:ahLst/>
              <a:cxnLst/>
              <a:rect l="l" t="t" r="r" b="b"/>
              <a:pathLst>
                <a:path w="834" h="5109" extrusionOk="0">
                  <a:moveTo>
                    <a:pt x="405" y="286"/>
                  </a:moveTo>
                  <a:cubicBezTo>
                    <a:pt x="477" y="298"/>
                    <a:pt x="536" y="346"/>
                    <a:pt x="536" y="417"/>
                  </a:cubicBezTo>
                  <a:lnTo>
                    <a:pt x="536" y="4691"/>
                  </a:lnTo>
                  <a:cubicBezTo>
                    <a:pt x="536" y="4763"/>
                    <a:pt x="477" y="4822"/>
                    <a:pt x="405" y="4822"/>
                  </a:cubicBezTo>
                  <a:cubicBezTo>
                    <a:pt x="334" y="4822"/>
                    <a:pt x="274" y="4763"/>
                    <a:pt x="274" y="4691"/>
                  </a:cubicBezTo>
                  <a:lnTo>
                    <a:pt x="274" y="417"/>
                  </a:lnTo>
                  <a:cubicBezTo>
                    <a:pt x="274" y="346"/>
                    <a:pt x="334" y="286"/>
                    <a:pt x="405" y="286"/>
                  </a:cubicBezTo>
                  <a:close/>
                  <a:moveTo>
                    <a:pt x="417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4691"/>
                  </a:lnTo>
                  <a:cubicBezTo>
                    <a:pt x="0" y="4930"/>
                    <a:pt x="203" y="5108"/>
                    <a:pt x="417" y="5108"/>
                  </a:cubicBezTo>
                  <a:cubicBezTo>
                    <a:pt x="655" y="5108"/>
                    <a:pt x="834" y="4918"/>
                    <a:pt x="834" y="4691"/>
                  </a:cubicBezTo>
                  <a:lnTo>
                    <a:pt x="834" y="417"/>
                  </a:lnTo>
                  <a:cubicBezTo>
                    <a:pt x="834" y="191"/>
                    <a:pt x="64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0684;p73">
              <a:extLst>
                <a:ext uri="{FF2B5EF4-FFF2-40B4-BE49-F238E27FC236}">
                  <a16:creationId xmlns:a16="http://schemas.microsoft.com/office/drawing/2014/main" id="{01305D8B-63E4-4111-94E0-763537A67D32}"/>
                </a:ext>
              </a:extLst>
            </p:cNvPr>
            <p:cNvSpPr/>
            <p:nvPr/>
          </p:nvSpPr>
          <p:spPr>
            <a:xfrm>
              <a:off x="6590018" y="2414479"/>
              <a:ext cx="30294" cy="162967"/>
            </a:xfrm>
            <a:custGeom>
              <a:avLst/>
              <a:gdLst/>
              <a:ahLst/>
              <a:cxnLst/>
              <a:rect l="l" t="t" r="r" b="b"/>
              <a:pathLst>
                <a:path w="954" h="5132" extrusionOk="0">
                  <a:moveTo>
                    <a:pt x="537" y="0"/>
                  </a:moveTo>
                  <a:cubicBezTo>
                    <a:pt x="311" y="0"/>
                    <a:pt x="120" y="179"/>
                    <a:pt x="120" y="417"/>
                  </a:cubicBezTo>
                  <a:lnTo>
                    <a:pt x="1" y="4691"/>
                  </a:lnTo>
                  <a:cubicBezTo>
                    <a:pt x="1" y="4811"/>
                    <a:pt x="49" y="4906"/>
                    <a:pt x="120" y="5001"/>
                  </a:cubicBezTo>
                  <a:cubicBezTo>
                    <a:pt x="191" y="5084"/>
                    <a:pt x="311" y="5132"/>
                    <a:pt x="418" y="5132"/>
                  </a:cubicBezTo>
                  <a:cubicBezTo>
                    <a:pt x="644" y="5132"/>
                    <a:pt x="834" y="4953"/>
                    <a:pt x="834" y="4715"/>
                  </a:cubicBezTo>
                  <a:lnTo>
                    <a:pt x="846" y="4025"/>
                  </a:lnTo>
                  <a:cubicBezTo>
                    <a:pt x="846" y="3953"/>
                    <a:pt x="787" y="3882"/>
                    <a:pt x="703" y="3882"/>
                  </a:cubicBezTo>
                  <a:cubicBezTo>
                    <a:pt x="620" y="3882"/>
                    <a:pt x="549" y="3941"/>
                    <a:pt x="549" y="4025"/>
                  </a:cubicBezTo>
                  <a:lnTo>
                    <a:pt x="537" y="4715"/>
                  </a:lnTo>
                  <a:cubicBezTo>
                    <a:pt x="537" y="4787"/>
                    <a:pt x="477" y="4834"/>
                    <a:pt x="406" y="4834"/>
                  </a:cubicBezTo>
                  <a:cubicBezTo>
                    <a:pt x="370" y="4834"/>
                    <a:pt x="322" y="4822"/>
                    <a:pt x="311" y="4787"/>
                  </a:cubicBezTo>
                  <a:cubicBezTo>
                    <a:pt x="287" y="4763"/>
                    <a:pt x="263" y="4727"/>
                    <a:pt x="287" y="4703"/>
                  </a:cubicBezTo>
                  <a:lnTo>
                    <a:pt x="406" y="429"/>
                  </a:lnTo>
                  <a:cubicBezTo>
                    <a:pt x="406" y="358"/>
                    <a:pt x="465" y="310"/>
                    <a:pt x="537" y="310"/>
                  </a:cubicBezTo>
                  <a:cubicBezTo>
                    <a:pt x="561" y="310"/>
                    <a:pt x="608" y="322"/>
                    <a:pt x="620" y="358"/>
                  </a:cubicBezTo>
                  <a:cubicBezTo>
                    <a:pt x="656" y="381"/>
                    <a:pt x="668" y="417"/>
                    <a:pt x="656" y="441"/>
                  </a:cubicBezTo>
                  <a:lnTo>
                    <a:pt x="561" y="3358"/>
                  </a:lnTo>
                  <a:cubicBezTo>
                    <a:pt x="561" y="3441"/>
                    <a:pt x="644" y="3513"/>
                    <a:pt x="715" y="3513"/>
                  </a:cubicBezTo>
                  <a:cubicBezTo>
                    <a:pt x="787" y="3513"/>
                    <a:pt x="858" y="3453"/>
                    <a:pt x="858" y="3358"/>
                  </a:cubicBezTo>
                  <a:lnTo>
                    <a:pt x="953" y="441"/>
                  </a:lnTo>
                  <a:cubicBezTo>
                    <a:pt x="953" y="322"/>
                    <a:pt x="906" y="227"/>
                    <a:pt x="834" y="131"/>
                  </a:cubicBezTo>
                  <a:cubicBezTo>
                    <a:pt x="763" y="36"/>
                    <a:pt x="644" y="0"/>
                    <a:pt x="5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0685;p73">
              <a:extLst>
                <a:ext uri="{FF2B5EF4-FFF2-40B4-BE49-F238E27FC236}">
                  <a16:creationId xmlns:a16="http://schemas.microsoft.com/office/drawing/2014/main" id="{3DDF005B-1704-45CD-9B58-5C4824D6976C}"/>
                </a:ext>
              </a:extLst>
            </p:cNvPr>
            <p:cNvSpPr/>
            <p:nvPr/>
          </p:nvSpPr>
          <p:spPr>
            <a:xfrm>
              <a:off x="6486052" y="2414860"/>
              <a:ext cx="30294" cy="162967"/>
            </a:xfrm>
            <a:custGeom>
              <a:avLst/>
              <a:gdLst/>
              <a:ahLst/>
              <a:cxnLst/>
              <a:rect l="l" t="t" r="r" b="b"/>
              <a:pathLst>
                <a:path w="954" h="5132" extrusionOk="0">
                  <a:moveTo>
                    <a:pt x="406" y="298"/>
                  </a:moveTo>
                  <a:cubicBezTo>
                    <a:pt x="477" y="298"/>
                    <a:pt x="537" y="358"/>
                    <a:pt x="537" y="417"/>
                  </a:cubicBezTo>
                  <a:lnTo>
                    <a:pt x="656" y="4691"/>
                  </a:lnTo>
                  <a:cubicBezTo>
                    <a:pt x="668" y="4715"/>
                    <a:pt x="656" y="4763"/>
                    <a:pt x="620" y="4775"/>
                  </a:cubicBezTo>
                  <a:cubicBezTo>
                    <a:pt x="596" y="4810"/>
                    <a:pt x="560" y="4822"/>
                    <a:pt x="537" y="4822"/>
                  </a:cubicBezTo>
                  <a:cubicBezTo>
                    <a:pt x="465" y="4822"/>
                    <a:pt x="406" y="4763"/>
                    <a:pt x="406" y="4703"/>
                  </a:cubicBezTo>
                  <a:lnTo>
                    <a:pt x="287" y="429"/>
                  </a:lnTo>
                  <a:cubicBezTo>
                    <a:pt x="287" y="405"/>
                    <a:pt x="298" y="358"/>
                    <a:pt x="310" y="346"/>
                  </a:cubicBezTo>
                  <a:cubicBezTo>
                    <a:pt x="346" y="310"/>
                    <a:pt x="370" y="298"/>
                    <a:pt x="406" y="298"/>
                  </a:cubicBezTo>
                  <a:close/>
                  <a:moveTo>
                    <a:pt x="417" y="0"/>
                  </a:moveTo>
                  <a:cubicBezTo>
                    <a:pt x="298" y="0"/>
                    <a:pt x="191" y="48"/>
                    <a:pt x="120" y="131"/>
                  </a:cubicBezTo>
                  <a:cubicBezTo>
                    <a:pt x="48" y="227"/>
                    <a:pt x="1" y="334"/>
                    <a:pt x="1" y="453"/>
                  </a:cubicBezTo>
                  <a:lnTo>
                    <a:pt x="120" y="4715"/>
                  </a:lnTo>
                  <a:cubicBezTo>
                    <a:pt x="120" y="4941"/>
                    <a:pt x="310" y="5132"/>
                    <a:pt x="537" y="5132"/>
                  </a:cubicBezTo>
                  <a:cubicBezTo>
                    <a:pt x="656" y="5132"/>
                    <a:pt x="763" y="5096"/>
                    <a:pt x="834" y="5001"/>
                  </a:cubicBezTo>
                  <a:cubicBezTo>
                    <a:pt x="906" y="4918"/>
                    <a:pt x="953" y="4810"/>
                    <a:pt x="953" y="4691"/>
                  </a:cubicBezTo>
                  <a:lnTo>
                    <a:pt x="834" y="417"/>
                  </a:lnTo>
                  <a:cubicBezTo>
                    <a:pt x="834" y="179"/>
                    <a:pt x="644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564A29C6-2FEF-4A88-AFE9-834538C2E197}"/>
              </a:ext>
            </a:extLst>
          </p:cNvPr>
          <p:cNvSpPr txBox="1"/>
          <p:nvPr/>
        </p:nvSpPr>
        <p:spPr>
          <a:xfrm>
            <a:off x="2904936" y="3929894"/>
            <a:ext cx="1415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Moment</a:t>
            </a:r>
          </a:p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extraction</a:t>
            </a:r>
          </a:p>
        </p:txBody>
      </p:sp>
      <p:grpSp>
        <p:nvGrpSpPr>
          <p:cNvPr id="210" name="Google Shape;3397;p68">
            <a:extLst>
              <a:ext uri="{FF2B5EF4-FFF2-40B4-BE49-F238E27FC236}">
                <a16:creationId xmlns:a16="http://schemas.microsoft.com/office/drawing/2014/main" id="{C14F344A-40E6-440F-9591-74D349F0102B}"/>
              </a:ext>
            </a:extLst>
          </p:cNvPr>
          <p:cNvGrpSpPr/>
          <p:nvPr/>
        </p:nvGrpSpPr>
        <p:grpSpPr>
          <a:xfrm>
            <a:off x="7594558" y="2934840"/>
            <a:ext cx="511761" cy="798706"/>
            <a:chOff x="7248525" y="3739696"/>
            <a:chExt cx="230531" cy="359790"/>
          </a:xfrm>
        </p:grpSpPr>
        <p:sp>
          <p:nvSpPr>
            <p:cNvPr id="211" name="Google Shape;3398;p68">
              <a:extLst>
                <a:ext uri="{FF2B5EF4-FFF2-40B4-BE49-F238E27FC236}">
                  <a16:creationId xmlns:a16="http://schemas.microsoft.com/office/drawing/2014/main" id="{F1CB6ECB-23E6-4DB0-A7FB-A7E3DAB07212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bg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399;p68">
              <a:extLst>
                <a:ext uri="{FF2B5EF4-FFF2-40B4-BE49-F238E27FC236}">
                  <a16:creationId xmlns:a16="http://schemas.microsoft.com/office/drawing/2014/main" id="{AAF1B2EA-B8C3-47EE-AAF0-4A32DF583700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bg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3113;p67">
            <a:extLst>
              <a:ext uri="{FF2B5EF4-FFF2-40B4-BE49-F238E27FC236}">
                <a16:creationId xmlns:a16="http://schemas.microsoft.com/office/drawing/2014/main" id="{72211425-1B43-4B6B-9F14-89501DF705F8}"/>
              </a:ext>
            </a:extLst>
          </p:cNvPr>
          <p:cNvSpPr/>
          <p:nvPr/>
        </p:nvSpPr>
        <p:spPr>
          <a:xfrm>
            <a:off x="5533308" y="3309525"/>
            <a:ext cx="264518" cy="208778"/>
          </a:xfrm>
          <a:prstGeom prst="chevron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D2D5242-93D5-4C1A-96F2-41E3AC14F900}"/>
              </a:ext>
            </a:extLst>
          </p:cNvPr>
          <p:cNvSpPr txBox="1"/>
          <p:nvPr/>
        </p:nvSpPr>
        <p:spPr>
          <a:xfrm>
            <a:off x="7018849" y="3929894"/>
            <a:ext cx="1653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Imputation</a:t>
            </a:r>
          </a:p>
          <a:p>
            <a:pPr algn="ctr"/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5" name="Google Shape;3113;p67">
            <a:extLst>
              <a:ext uri="{FF2B5EF4-FFF2-40B4-BE49-F238E27FC236}">
                <a16:creationId xmlns:a16="http://schemas.microsoft.com/office/drawing/2014/main" id="{73D7F66F-3743-4A31-BF80-34403063ADC9}"/>
              </a:ext>
            </a:extLst>
          </p:cNvPr>
          <p:cNvSpPr/>
          <p:nvPr/>
        </p:nvSpPr>
        <p:spPr>
          <a:xfrm>
            <a:off x="7086263" y="3309525"/>
            <a:ext cx="264518" cy="208778"/>
          </a:xfrm>
          <a:prstGeom prst="chevron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9403;p69">
            <a:extLst>
              <a:ext uri="{FF2B5EF4-FFF2-40B4-BE49-F238E27FC236}">
                <a16:creationId xmlns:a16="http://schemas.microsoft.com/office/drawing/2014/main" id="{BBF04CB4-96DC-45C7-82EE-ABF75A86E7A8}"/>
              </a:ext>
            </a:extLst>
          </p:cNvPr>
          <p:cNvGrpSpPr/>
          <p:nvPr/>
        </p:nvGrpSpPr>
        <p:grpSpPr>
          <a:xfrm>
            <a:off x="8956295" y="2700824"/>
            <a:ext cx="1085245" cy="904095"/>
            <a:chOff x="803162" y="2667727"/>
            <a:chExt cx="1411906" cy="633611"/>
          </a:xfrm>
        </p:grpSpPr>
        <p:cxnSp>
          <p:nvCxnSpPr>
            <p:cNvPr id="217" name="Google Shape;9404;p69">
              <a:extLst>
                <a:ext uri="{FF2B5EF4-FFF2-40B4-BE49-F238E27FC236}">
                  <a16:creationId xmlns:a16="http://schemas.microsoft.com/office/drawing/2014/main" id="{29F8C102-703D-46E4-85F6-7080C2F1EE4A}"/>
                </a:ext>
              </a:extLst>
            </p:cNvPr>
            <p:cNvCxnSpPr>
              <a:stCxn id="229" idx="2"/>
              <a:endCxn id="22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2857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8" name="Google Shape;9407;p69">
              <a:extLst>
                <a:ext uri="{FF2B5EF4-FFF2-40B4-BE49-F238E27FC236}">
                  <a16:creationId xmlns:a16="http://schemas.microsoft.com/office/drawing/2014/main" id="{EA26B057-6932-40FC-9ED6-5A6851282A5C}"/>
                </a:ext>
              </a:extLst>
            </p:cNvPr>
            <p:cNvCxnSpPr>
              <a:stCxn id="228" idx="0"/>
              <a:endCxn id="22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2857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9" name="Google Shape;9409;p69">
              <a:extLst>
                <a:ext uri="{FF2B5EF4-FFF2-40B4-BE49-F238E27FC236}">
                  <a16:creationId xmlns:a16="http://schemas.microsoft.com/office/drawing/2014/main" id="{06362656-A650-4A57-80CE-190B3C64088C}"/>
                </a:ext>
              </a:extLst>
            </p:cNvPr>
            <p:cNvCxnSpPr>
              <a:stCxn id="228" idx="2"/>
              <a:endCxn id="22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2857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0" name="Google Shape;9411;p69">
              <a:extLst>
                <a:ext uri="{FF2B5EF4-FFF2-40B4-BE49-F238E27FC236}">
                  <a16:creationId xmlns:a16="http://schemas.microsoft.com/office/drawing/2014/main" id="{6300F705-DD0F-4E64-B58F-7FFC56461917}"/>
                </a:ext>
              </a:extLst>
            </p:cNvPr>
            <p:cNvCxnSpPr>
              <a:stCxn id="223" idx="0"/>
              <a:endCxn id="22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2857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1" name="Google Shape;9413;p69">
              <a:extLst>
                <a:ext uri="{FF2B5EF4-FFF2-40B4-BE49-F238E27FC236}">
                  <a16:creationId xmlns:a16="http://schemas.microsoft.com/office/drawing/2014/main" id="{DA7E0293-73D6-4BCD-BECF-2A492E13B5A7}"/>
                </a:ext>
              </a:extLst>
            </p:cNvPr>
            <p:cNvCxnSpPr>
              <a:stCxn id="227" idx="2"/>
              <a:endCxn id="22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2857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2" name="Google Shape;9415;p69">
              <a:extLst>
                <a:ext uri="{FF2B5EF4-FFF2-40B4-BE49-F238E27FC236}">
                  <a16:creationId xmlns:a16="http://schemas.microsoft.com/office/drawing/2014/main" id="{7961CD67-6875-4F7C-AACF-31EC33582ED6}"/>
                </a:ext>
              </a:extLst>
            </p:cNvPr>
            <p:cNvCxnSpPr>
              <a:stCxn id="225" idx="0"/>
              <a:endCxn id="22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2857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3" name="Google Shape;9412;p69">
              <a:extLst>
                <a:ext uri="{FF2B5EF4-FFF2-40B4-BE49-F238E27FC236}">
                  <a16:creationId xmlns:a16="http://schemas.microsoft.com/office/drawing/2014/main" id="{FFCA0FA1-0DF8-4B8E-AA93-A3CFA1DEE004}"/>
                </a:ext>
              </a:extLst>
            </p:cNvPr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4" name="Google Shape;9410;p69">
              <a:extLst>
                <a:ext uri="{FF2B5EF4-FFF2-40B4-BE49-F238E27FC236}">
                  <a16:creationId xmlns:a16="http://schemas.microsoft.com/office/drawing/2014/main" id="{B3295780-C637-4042-9385-DD3F4D85056D}"/>
                </a:ext>
              </a:extLst>
            </p:cNvPr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5" name="Google Shape;9416;p69">
              <a:extLst>
                <a:ext uri="{FF2B5EF4-FFF2-40B4-BE49-F238E27FC236}">
                  <a16:creationId xmlns:a16="http://schemas.microsoft.com/office/drawing/2014/main" id="{4F1C8A66-C833-43ED-B253-45C1AEDA7BB5}"/>
                </a:ext>
              </a:extLst>
            </p:cNvPr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6" name="Google Shape;9414;p69">
              <a:extLst>
                <a:ext uri="{FF2B5EF4-FFF2-40B4-BE49-F238E27FC236}">
                  <a16:creationId xmlns:a16="http://schemas.microsoft.com/office/drawing/2014/main" id="{41711F20-8FC3-4388-8CC4-47505735994E}"/>
                </a:ext>
              </a:extLst>
            </p:cNvPr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7" name="Google Shape;9406;p69">
              <a:extLst>
                <a:ext uri="{FF2B5EF4-FFF2-40B4-BE49-F238E27FC236}">
                  <a16:creationId xmlns:a16="http://schemas.microsoft.com/office/drawing/2014/main" id="{C8C7A27A-4195-4F45-B461-A09B57D9A7A2}"/>
                </a:ext>
              </a:extLst>
            </p:cNvPr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8" name="Google Shape;9408;p69">
              <a:extLst>
                <a:ext uri="{FF2B5EF4-FFF2-40B4-BE49-F238E27FC236}">
                  <a16:creationId xmlns:a16="http://schemas.microsoft.com/office/drawing/2014/main" id="{CD54B444-53FD-48DF-810C-4EA04AE590DB}"/>
                </a:ext>
              </a:extLst>
            </p:cNvPr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9" name="Google Shape;9405;p69">
              <a:extLst>
                <a:ext uri="{FF2B5EF4-FFF2-40B4-BE49-F238E27FC236}">
                  <a16:creationId xmlns:a16="http://schemas.microsoft.com/office/drawing/2014/main" id="{FF524207-3DAB-4D3A-9928-308805847A94}"/>
                </a:ext>
              </a:extLst>
            </p:cNvPr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806D77E0-B418-4D83-9725-D6E99440BE2B}"/>
              </a:ext>
            </a:extLst>
          </p:cNvPr>
          <p:cNvSpPr txBox="1"/>
          <p:nvPr/>
        </p:nvSpPr>
        <p:spPr>
          <a:xfrm>
            <a:off x="8681906" y="3687286"/>
            <a:ext cx="1653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69FB1"/>
                </a:solidFill>
              </a:rPr>
              <a:t>Feature selection by importance</a:t>
            </a:r>
          </a:p>
          <a:p>
            <a:pPr algn="ctr"/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1" name="Google Shape;3113;p67">
            <a:extLst>
              <a:ext uri="{FF2B5EF4-FFF2-40B4-BE49-F238E27FC236}">
                <a16:creationId xmlns:a16="http://schemas.microsoft.com/office/drawing/2014/main" id="{ABCF5340-75C1-4D46-ABFB-A7D1F8A7BE6E}"/>
              </a:ext>
            </a:extLst>
          </p:cNvPr>
          <p:cNvSpPr/>
          <p:nvPr/>
        </p:nvSpPr>
        <p:spPr>
          <a:xfrm>
            <a:off x="8463781" y="3317707"/>
            <a:ext cx="264518" cy="208778"/>
          </a:xfrm>
          <a:prstGeom prst="chevron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צורה חופשית: צורה 26">
            <a:extLst>
              <a:ext uri="{FF2B5EF4-FFF2-40B4-BE49-F238E27FC236}">
                <a16:creationId xmlns:a16="http://schemas.microsoft.com/office/drawing/2014/main" id="{8E989410-057F-4335-8CAD-0B92D0DC50F8}"/>
              </a:ext>
            </a:extLst>
          </p:cNvPr>
          <p:cNvSpPr/>
          <p:nvPr/>
        </p:nvSpPr>
        <p:spPr>
          <a:xfrm>
            <a:off x="2007334" y="4834895"/>
            <a:ext cx="9206753" cy="471359"/>
          </a:xfrm>
          <a:custGeom>
            <a:avLst/>
            <a:gdLst>
              <a:gd name="connsiteX0" fmla="*/ 9206753 w 9206753"/>
              <a:gd name="connsiteY0" fmla="*/ 0 h 537883"/>
              <a:gd name="connsiteX1" fmla="*/ 9206753 w 9206753"/>
              <a:gd name="connsiteY1" fmla="*/ 537883 h 537883"/>
              <a:gd name="connsiteX2" fmla="*/ 0 w 9206753"/>
              <a:gd name="connsiteY2" fmla="*/ 537883 h 537883"/>
              <a:gd name="connsiteX3" fmla="*/ 8964 w 9206753"/>
              <a:gd name="connsiteY3" fmla="*/ 170330 h 537883"/>
              <a:gd name="connsiteX4" fmla="*/ 107576 w 9206753"/>
              <a:gd name="connsiteY4" fmla="*/ 62753 h 537883"/>
              <a:gd name="connsiteX5" fmla="*/ 215153 w 9206753"/>
              <a:gd name="connsiteY5" fmla="*/ 179294 h 537883"/>
              <a:gd name="connsiteX6" fmla="*/ 215153 w 9206753"/>
              <a:gd name="connsiteY6" fmla="*/ 358589 h 537883"/>
              <a:gd name="connsiteX7" fmla="*/ 9027459 w 9206753"/>
              <a:gd name="connsiteY7" fmla="*/ 367553 h 537883"/>
              <a:gd name="connsiteX8" fmla="*/ 9036423 w 9206753"/>
              <a:gd name="connsiteY8" fmla="*/ 26894 h 537883"/>
              <a:gd name="connsiteX9" fmla="*/ 9206753 w 9206753"/>
              <a:gd name="connsiteY9" fmla="*/ 0 h 53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6753" h="537883">
                <a:moveTo>
                  <a:pt x="9206753" y="0"/>
                </a:moveTo>
                <a:lnTo>
                  <a:pt x="9206753" y="537883"/>
                </a:lnTo>
                <a:lnTo>
                  <a:pt x="0" y="537883"/>
                </a:lnTo>
                <a:lnTo>
                  <a:pt x="8964" y="170330"/>
                </a:lnTo>
                <a:lnTo>
                  <a:pt x="107576" y="62753"/>
                </a:lnTo>
                <a:lnTo>
                  <a:pt x="215153" y="179294"/>
                </a:lnTo>
                <a:lnTo>
                  <a:pt x="215153" y="358589"/>
                </a:lnTo>
                <a:lnTo>
                  <a:pt x="9027459" y="367553"/>
                </a:lnTo>
                <a:lnTo>
                  <a:pt x="9036423" y="26894"/>
                </a:lnTo>
                <a:lnTo>
                  <a:pt x="9206753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3">
            <a:extLst>
              <a:ext uri="{FF2B5EF4-FFF2-40B4-BE49-F238E27FC236}">
                <a16:creationId xmlns:a16="http://schemas.microsoft.com/office/drawing/2014/main" id="{6B7943E2-F0A8-350F-E8ED-FEBA1C01CF8F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5" name="Group 34">
              <a:extLst>
                <a:ext uri="{FF2B5EF4-FFF2-40B4-BE49-F238E27FC236}">
                  <a16:creationId xmlns:a16="http://schemas.microsoft.com/office/drawing/2014/main" id="{1E1FE28A-E330-48A6-A951-E233BB9DC587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7" name="Arrow: Chevron 10">
                <a:extLst>
                  <a:ext uri="{FF2B5EF4-FFF2-40B4-BE49-F238E27FC236}">
                    <a16:creationId xmlns:a16="http://schemas.microsoft.com/office/drawing/2014/main" id="{0DCA6022-EA4E-B59A-4213-BBE5DD1AEDEC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" name="Arrow: Chevron 11">
                <a:extLst>
                  <a:ext uri="{FF2B5EF4-FFF2-40B4-BE49-F238E27FC236}">
                    <a16:creationId xmlns:a16="http://schemas.microsoft.com/office/drawing/2014/main" id="{AD3AEB53-EF2A-2BF7-B679-82BEED08BA43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Arrow: Chevron 13">
                <a:extLst>
                  <a:ext uri="{FF2B5EF4-FFF2-40B4-BE49-F238E27FC236}">
                    <a16:creationId xmlns:a16="http://schemas.microsoft.com/office/drawing/2014/main" id="{E7ABFA59-E468-10B8-624C-A070B53ABD21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Arrow: Chevron 15">
                <a:extLst>
                  <a:ext uri="{FF2B5EF4-FFF2-40B4-BE49-F238E27FC236}">
                    <a16:creationId xmlns:a16="http://schemas.microsoft.com/office/drawing/2014/main" id="{11669FF3-6192-F28B-665B-95816260F17C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Arrow: Chevron 16">
                <a:extLst>
                  <a:ext uri="{FF2B5EF4-FFF2-40B4-BE49-F238E27FC236}">
                    <a16:creationId xmlns:a16="http://schemas.microsoft.com/office/drawing/2014/main" id="{0965F6DD-5679-B2F8-B56D-CE2F2F115ADB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Arrow: Chevron 18">
                <a:extLst>
                  <a:ext uri="{FF2B5EF4-FFF2-40B4-BE49-F238E27FC236}">
                    <a16:creationId xmlns:a16="http://schemas.microsoft.com/office/drawing/2014/main" id="{73CECF2D-3F4A-C01D-6AE0-9345C987C775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" name="Arrow: Chevron 11">
              <a:extLst>
                <a:ext uri="{FF2B5EF4-FFF2-40B4-BE49-F238E27FC236}">
                  <a16:creationId xmlns:a16="http://schemas.microsoft.com/office/drawing/2014/main" id="{75338267-FD5A-9A14-312B-229DF2B825F6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Preparation</a:t>
              </a:r>
              <a:endParaRPr lang="en-I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4235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22" grpId="0"/>
      <p:bldP spid="121" grpId="0"/>
      <p:bldP spid="122" grpId="0" animBg="1"/>
      <p:bldP spid="143" grpId="0"/>
      <p:bldP spid="144" grpId="0" animBg="1"/>
      <p:bldP spid="170" grpId="0"/>
      <p:bldP spid="201" grpId="0"/>
      <p:bldP spid="202" grpId="0" animBg="1"/>
      <p:bldP spid="208" grpId="0"/>
      <p:bldP spid="213" grpId="0" animBg="1"/>
      <p:bldP spid="214" grpId="0"/>
      <p:bldP spid="215" grpId="0" animBg="1"/>
      <p:bldP spid="230" grpId="0"/>
      <p:bldP spid="231" grpId="0" animBg="1"/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F8289-45A2-4C0B-A7C9-8C12966161F7}"/>
              </a:ext>
            </a:extLst>
          </p:cNvPr>
          <p:cNvSpPr txBox="1">
            <a:spLocks/>
          </p:cNvSpPr>
          <p:nvPr/>
        </p:nvSpPr>
        <p:spPr>
          <a:xfrm>
            <a:off x="834646" y="113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Why Check Importance for Each Trimming?</a:t>
            </a:r>
            <a:endParaRPr lang="en-IL" u="sng" dirty="0"/>
          </a:p>
        </p:txBody>
      </p:sp>
      <p:pic>
        <p:nvPicPr>
          <p:cNvPr id="67" name="תמונה 19">
            <a:extLst>
              <a:ext uri="{FF2B5EF4-FFF2-40B4-BE49-F238E27FC236}">
                <a16:creationId xmlns:a16="http://schemas.microsoft.com/office/drawing/2014/main" id="{89FCF691-FC63-40B4-B7A1-67305ABB2C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68" name="Slide Number Placeholder 16">
            <a:extLst>
              <a:ext uri="{FF2B5EF4-FFF2-40B4-BE49-F238E27FC236}">
                <a16:creationId xmlns:a16="http://schemas.microsoft.com/office/drawing/2014/main" id="{EECF25F4-E6B7-412C-AF73-3AB709A1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34</a:t>
            </a:fld>
            <a:endParaRPr lang="he-IL" sz="16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A746983-F19F-55FF-FD04-5B9C62C2F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695" y="1144964"/>
            <a:ext cx="5514659" cy="4135995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D84B9581-0DE5-7D20-EA92-9D1713ECF1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3" y="1144963"/>
            <a:ext cx="5514659" cy="4135995"/>
          </a:xfrm>
          <a:prstGeom prst="rect">
            <a:avLst/>
          </a:prstGeom>
        </p:spPr>
      </p:pic>
      <p:sp>
        <p:nvSpPr>
          <p:cNvPr id="11" name="חץ: למטה 10">
            <a:extLst>
              <a:ext uri="{FF2B5EF4-FFF2-40B4-BE49-F238E27FC236}">
                <a16:creationId xmlns:a16="http://schemas.microsoft.com/office/drawing/2014/main" id="{62ABA275-C33A-2488-9930-740E69B2DDF7}"/>
              </a:ext>
            </a:extLst>
          </p:cNvPr>
          <p:cNvSpPr/>
          <p:nvPr/>
        </p:nvSpPr>
        <p:spPr>
          <a:xfrm flipV="1">
            <a:off x="1779978" y="5180430"/>
            <a:ext cx="182881" cy="34063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חץ: למטה 11">
            <a:extLst>
              <a:ext uri="{FF2B5EF4-FFF2-40B4-BE49-F238E27FC236}">
                <a16:creationId xmlns:a16="http://schemas.microsoft.com/office/drawing/2014/main" id="{4F18A3DC-CB68-FA82-1E3A-F6A65948F42D}"/>
              </a:ext>
            </a:extLst>
          </p:cNvPr>
          <p:cNvSpPr/>
          <p:nvPr/>
        </p:nvSpPr>
        <p:spPr>
          <a:xfrm flipV="1">
            <a:off x="6632569" y="5227404"/>
            <a:ext cx="182881" cy="34063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חץ: למטה 12">
            <a:extLst>
              <a:ext uri="{FF2B5EF4-FFF2-40B4-BE49-F238E27FC236}">
                <a16:creationId xmlns:a16="http://schemas.microsoft.com/office/drawing/2014/main" id="{D6627A59-C50A-9083-9DA0-D480C8EBB80D}"/>
              </a:ext>
            </a:extLst>
          </p:cNvPr>
          <p:cNvSpPr/>
          <p:nvPr/>
        </p:nvSpPr>
        <p:spPr>
          <a:xfrm flipV="1">
            <a:off x="3964804" y="5323393"/>
            <a:ext cx="182881" cy="34063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סימן כפל 16">
            <a:extLst>
              <a:ext uri="{FF2B5EF4-FFF2-40B4-BE49-F238E27FC236}">
                <a16:creationId xmlns:a16="http://schemas.microsoft.com/office/drawing/2014/main" id="{D3857C87-A65C-0627-100F-1CDF6D724BB7}"/>
              </a:ext>
            </a:extLst>
          </p:cNvPr>
          <p:cNvSpPr/>
          <p:nvPr/>
        </p:nvSpPr>
        <p:spPr>
          <a:xfrm>
            <a:off x="8717895" y="5227404"/>
            <a:ext cx="532607" cy="53260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חץ: למטה 17">
            <a:extLst>
              <a:ext uri="{FF2B5EF4-FFF2-40B4-BE49-F238E27FC236}">
                <a16:creationId xmlns:a16="http://schemas.microsoft.com/office/drawing/2014/main" id="{2D9A9619-8D11-FBC1-0384-902385C1B94E}"/>
              </a:ext>
            </a:extLst>
          </p:cNvPr>
          <p:cNvSpPr/>
          <p:nvPr/>
        </p:nvSpPr>
        <p:spPr>
          <a:xfrm flipV="1">
            <a:off x="10657204" y="5131861"/>
            <a:ext cx="182881" cy="34063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סימן כפל 18">
            <a:extLst>
              <a:ext uri="{FF2B5EF4-FFF2-40B4-BE49-F238E27FC236}">
                <a16:creationId xmlns:a16="http://schemas.microsoft.com/office/drawing/2014/main" id="{398629A1-A08D-E2BF-613F-46E9145C19E2}"/>
              </a:ext>
            </a:extLst>
          </p:cNvPr>
          <p:cNvSpPr/>
          <p:nvPr/>
        </p:nvSpPr>
        <p:spPr>
          <a:xfrm>
            <a:off x="3152993" y="5180430"/>
            <a:ext cx="532607" cy="53260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0" name="Group 33">
            <a:extLst>
              <a:ext uri="{FF2B5EF4-FFF2-40B4-BE49-F238E27FC236}">
                <a16:creationId xmlns:a16="http://schemas.microsoft.com/office/drawing/2014/main" id="{50491FD6-DCD3-5C9F-598C-6A39B88E24AC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21" name="Group 34">
              <a:extLst>
                <a:ext uri="{FF2B5EF4-FFF2-40B4-BE49-F238E27FC236}">
                  <a16:creationId xmlns:a16="http://schemas.microsoft.com/office/drawing/2014/main" id="{0F794821-AF46-CF67-76CB-68F25EF4D927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23" name="Arrow: Chevron 10">
                <a:extLst>
                  <a:ext uri="{FF2B5EF4-FFF2-40B4-BE49-F238E27FC236}">
                    <a16:creationId xmlns:a16="http://schemas.microsoft.com/office/drawing/2014/main" id="{93ABDB8E-6B39-3B1E-F893-5137EA06F779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Arrow: Chevron 11">
                <a:extLst>
                  <a:ext uri="{FF2B5EF4-FFF2-40B4-BE49-F238E27FC236}">
                    <a16:creationId xmlns:a16="http://schemas.microsoft.com/office/drawing/2014/main" id="{E271534B-44AD-C06A-F7BE-D892D6835374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Arrow: Chevron 13">
                <a:extLst>
                  <a:ext uri="{FF2B5EF4-FFF2-40B4-BE49-F238E27FC236}">
                    <a16:creationId xmlns:a16="http://schemas.microsoft.com/office/drawing/2014/main" id="{B7124EB8-1CAC-A280-84FB-714FE14AEEAE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Arrow: Chevron 15">
                <a:extLst>
                  <a:ext uri="{FF2B5EF4-FFF2-40B4-BE49-F238E27FC236}">
                    <a16:creationId xmlns:a16="http://schemas.microsoft.com/office/drawing/2014/main" id="{88C88DB4-6615-691A-6D17-442C1889D870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7" name="Arrow: Chevron 16">
                <a:extLst>
                  <a:ext uri="{FF2B5EF4-FFF2-40B4-BE49-F238E27FC236}">
                    <a16:creationId xmlns:a16="http://schemas.microsoft.com/office/drawing/2014/main" id="{9DA3CB8E-902C-9344-25CB-09442EE35C9E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8" name="Arrow: Chevron 18">
                <a:extLst>
                  <a:ext uri="{FF2B5EF4-FFF2-40B4-BE49-F238E27FC236}">
                    <a16:creationId xmlns:a16="http://schemas.microsoft.com/office/drawing/2014/main" id="{AA162ADC-76AD-3FBA-D3F9-8241B6329D6A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2" name="Arrow: Chevron 11">
              <a:extLst>
                <a:ext uri="{FF2B5EF4-FFF2-40B4-BE49-F238E27FC236}">
                  <a16:creationId xmlns:a16="http://schemas.microsoft.com/office/drawing/2014/main" id="{A3E68A7A-A032-4CB8-C982-B22F5E903AEA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Preparation</a:t>
              </a:r>
              <a:endParaRPr lang="en-I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51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60F0304E-CCA7-D272-FB89-6E6F2578E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451" y="1055304"/>
            <a:ext cx="9470216" cy="532845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39F8289-45A2-4C0B-A7C9-8C12966161F7}"/>
              </a:ext>
            </a:extLst>
          </p:cNvPr>
          <p:cNvSpPr txBox="1">
            <a:spLocks/>
          </p:cNvSpPr>
          <p:nvPr/>
        </p:nvSpPr>
        <p:spPr>
          <a:xfrm>
            <a:off x="838200" y="-239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Trimming Test</a:t>
            </a:r>
            <a:endParaRPr lang="en-IL" u="sng" dirty="0"/>
          </a:p>
        </p:txBody>
      </p:sp>
      <p:sp>
        <p:nvSpPr>
          <p:cNvPr id="68" name="Slide Number Placeholder 16">
            <a:extLst>
              <a:ext uri="{FF2B5EF4-FFF2-40B4-BE49-F238E27FC236}">
                <a16:creationId xmlns:a16="http://schemas.microsoft.com/office/drawing/2014/main" id="{EECF25F4-E6B7-412C-AF73-3AB709A1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35</a:t>
            </a:fld>
            <a:endParaRPr lang="he-IL" sz="1600" dirty="0"/>
          </a:p>
        </p:txBody>
      </p:sp>
      <p:pic>
        <p:nvPicPr>
          <p:cNvPr id="67" name="תמונה 19">
            <a:extLst>
              <a:ext uri="{FF2B5EF4-FFF2-40B4-BE49-F238E27FC236}">
                <a16:creationId xmlns:a16="http://schemas.microsoft.com/office/drawing/2014/main" id="{89FCF691-FC63-40B4-B7A1-67305ABB2C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10472145" y="5444513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E36DD2A-06B2-4CEA-DD55-91FDA9C9694E}"/>
              </a:ext>
            </a:extLst>
          </p:cNvPr>
          <p:cNvSpPr txBox="1"/>
          <p:nvPr/>
        </p:nvSpPr>
        <p:spPr>
          <a:xfrm>
            <a:off x="952903" y="3352571"/>
            <a:ext cx="5486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2400" dirty="0">
                <a:solidFill>
                  <a:srgbClr val="6E6E6E"/>
                </a:solidFill>
              </a:rPr>
              <a:t>f1</a:t>
            </a:r>
            <a:endParaRPr lang="he-IL" sz="2400" dirty="0">
              <a:solidFill>
                <a:srgbClr val="6E6E6E"/>
              </a:solidFill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554626B-702D-04F5-283D-CDAF2563D99E}"/>
              </a:ext>
            </a:extLst>
          </p:cNvPr>
          <p:cNvSpPr txBox="1"/>
          <p:nvPr/>
        </p:nvSpPr>
        <p:spPr>
          <a:xfrm>
            <a:off x="5475172" y="6293405"/>
            <a:ext cx="212878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2400" dirty="0">
                <a:solidFill>
                  <a:srgbClr val="6E6E6E"/>
                </a:solidFill>
              </a:rPr>
              <a:t>Start time</a:t>
            </a:r>
            <a:endParaRPr lang="he-IL" sz="2400" dirty="0">
              <a:solidFill>
                <a:srgbClr val="6E6E6E"/>
              </a:solidFill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FA5F64B7-84DC-7C91-D305-D7AD526CFE05}"/>
              </a:ext>
            </a:extLst>
          </p:cNvPr>
          <p:cNvSpPr txBox="1"/>
          <p:nvPr/>
        </p:nvSpPr>
        <p:spPr>
          <a:xfrm>
            <a:off x="1913825" y="1547949"/>
            <a:ext cx="14261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>
                <a:solidFill>
                  <a:srgbClr val="6E6E6E"/>
                </a:solidFill>
              </a:rPr>
              <a:t>End </a:t>
            </a:r>
            <a:r>
              <a:rPr lang="en-GB" dirty="0">
                <a:solidFill>
                  <a:srgbClr val="6E6E6E"/>
                </a:solidFill>
              </a:rPr>
              <a:t>time:</a:t>
            </a:r>
            <a:endParaRPr lang="he-IL" dirty="0">
              <a:solidFill>
                <a:srgbClr val="6E6E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6251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F8289-45A2-4C0B-A7C9-8C12966161F7}"/>
              </a:ext>
            </a:extLst>
          </p:cNvPr>
          <p:cNvSpPr txBox="1">
            <a:spLocks/>
          </p:cNvSpPr>
          <p:nvPr/>
        </p:nvSpPr>
        <p:spPr>
          <a:xfrm>
            <a:off x="834646" y="-20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Trimming Test</a:t>
            </a:r>
            <a:endParaRPr lang="en-IL" u="sng" dirty="0"/>
          </a:p>
        </p:txBody>
      </p:sp>
      <p:sp>
        <p:nvSpPr>
          <p:cNvPr id="68" name="Slide Number Placeholder 16">
            <a:extLst>
              <a:ext uri="{FF2B5EF4-FFF2-40B4-BE49-F238E27FC236}">
                <a16:creationId xmlns:a16="http://schemas.microsoft.com/office/drawing/2014/main" id="{EECF25F4-E6B7-412C-AF73-3AB709A1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36</a:t>
            </a:fld>
            <a:endParaRPr lang="he-IL" sz="1600" dirty="0"/>
          </a:p>
        </p:txBody>
      </p:sp>
      <p:pic>
        <p:nvPicPr>
          <p:cNvPr id="67" name="תמונה 19">
            <a:extLst>
              <a:ext uri="{FF2B5EF4-FFF2-40B4-BE49-F238E27FC236}">
                <a16:creationId xmlns:a16="http://schemas.microsoft.com/office/drawing/2014/main" id="{89FCF691-FC63-40B4-B7A1-67305ABB2C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10472145" y="5444513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E36DD2A-06B2-4CEA-DD55-91FDA9C9694E}"/>
              </a:ext>
            </a:extLst>
          </p:cNvPr>
          <p:cNvSpPr txBox="1"/>
          <p:nvPr/>
        </p:nvSpPr>
        <p:spPr>
          <a:xfrm>
            <a:off x="560326" y="2967335"/>
            <a:ext cx="5486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2400" dirty="0">
                <a:solidFill>
                  <a:srgbClr val="6E6E6E"/>
                </a:solidFill>
              </a:rPr>
              <a:t>f1</a:t>
            </a:r>
            <a:endParaRPr lang="he-IL" sz="2400" dirty="0">
              <a:solidFill>
                <a:srgbClr val="6E6E6E"/>
              </a:solidFill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554626B-702D-04F5-283D-CDAF2563D99E}"/>
              </a:ext>
            </a:extLst>
          </p:cNvPr>
          <p:cNvSpPr txBox="1"/>
          <p:nvPr/>
        </p:nvSpPr>
        <p:spPr>
          <a:xfrm>
            <a:off x="5523298" y="4994939"/>
            <a:ext cx="212878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2400" dirty="0">
                <a:solidFill>
                  <a:srgbClr val="6E6E6E"/>
                </a:solidFill>
              </a:rPr>
              <a:t>Start time</a:t>
            </a:r>
            <a:endParaRPr lang="he-IL" sz="2400" dirty="0">
              <a:solidFill>
                <a:srgbClr val="6E6E6E"/>
              </a:solidFill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96835FDA-640F-1DAC-85F2-7AC5FFE54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42" y="1104348"/>
            <a:ext cx="10225712" cy="3890591"/>
          </a:xfrm>
          <a:prstGeom prst="rect">
            <a:avLst/>
          </a:prstGeom>
        </p:spPr>
      </p:pic>
      <p:grpSp>
        <p:nvGrpSpPr>
          <p:cNvPr id="10" name="Group 33">
            <a:extLst>
              <a:ext uri="{FF2B5EF4-FFF2-40B4-BE49-F238E27FC236}">
                <a16:creationId xmlns:a16="http://schemas.microsoft.com/office/drawing/2014/main" id="{B267759E-1180-33F5-1481-3A883C2692E5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11" name="Group 34">
              <a:extLst>
                <a:ext uri="{FF2B5EF4-FFF2-40B4-BE49-F238E27FC236}">
                  <a16:creationId xmlns:a16="http://schemas.microsoft.com/office/drawing/2014/main" id="{504C8CF4-AAB6-F32B-28F1-58AD873D72CE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13" name="Arrow: Chevron 10">
                <a:extLst>
                  <a:ext uri="{FF2B5EF4-FFF2-40B4-BE49-F238E27FC236}">
                    <a16:creationId xmlns:a16="http://schemas.microsoft.com/office/drawing/2014/main" id="{05E5E19F-3711-FA92-157F-008528FF9B1D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Arrow: Chevron 11">
                <a:extLst>
                  <a:ext uri="{FF2B5EF4-FFF2-40B4-BE49-F238E27FC236}">
                    <a16:creationId xmlns:a16="http://schemas.microsoft.com/office/drawing/2014/main" id="{7C3F0135-4AD0-3470-6F35-EFB71F80BED8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Arrow: Chevron 13">
                <a:extLst>
                  <a:ext uri="{FF2B5EF4-FFF2-40B4-BE49-F238E27FC236}">
                    <a16:creationId xmlns:a16="http://schemas.microsoft.com/office/drawing/2014/main" id="{E18FDD75-D3F7-6E8C-46D4-99AC06445D31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Arrow: Chevron 15">
                <a:extLst>
                  <a:ext uri="{FF2B5EF4-FFF2-40B4-BE49-F238E27FC236}">
                    <a16:creationId xmlns:a16="http://schemas.microsoft.com/office/drawing/2014/main" id="{0CBD560A-EC2D-F052-DDC2-69E29C005920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Arrow: Chevron 16">
                <a:extLst>
                  <a:ext uri="{FF2B5EF4-FFF2-40B4-BE49-F238E27FC236}">
                    <a16:creationId xmlns:a16="http://schemas.microsoft.com/office/drawing/2014/main" id="{2D4A645F-61B7-8E8A-CB6A-38D27B86E083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Arrow: Chevron 18">
                <a:extLst>
                  <a:ext uri="{FF2B5EF4-FFF2-40B4-BE49-F238E27FC236}">
                    <a16:creationId xmlns:a16="http://schemas.microsoft.com/office/drawing/2014/main" id="{D2631337-4C68-5C95-16E7-EECD7B14756F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D7136FD7-4A9C-2B25-5733-3B99CCF420ED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Preparation</a:t>
              </a:r>
              <a:endParaRPr lang="en-I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647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F8289-45A2-4C0B-A7C9-8C12966161F7}"/>
              </a:ext>
            </a:extLst>
          </p:cNvPr>
          <p:cNvSpPr txBox="1">
            <a:spLocks/>
          </p:cNvSpPr>
          <p:nvPr/>
        </p:nvSpPr>
        <p:spPr>
          <a:xfrm>
            <a:off x="80611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Trimming Test</a:t>
            </a:r>
            <a:endParaRPr lang="en-IL" u="sng" dirty="0"/>
          </a:p>
        </p:txBody>
      </p:sp>
      <p:sp>
        <p:nvSpPr>
          <p:cNvPr id="68" name="Slide Number Placeholder 16">
            <a:extLst>
              <a:ext uri="{FF2B5EF4-FFF2-40B4-BE49-F238E27FC236}">
                <a16:creationId xmlns:a16="http://schemas.microsoft.com/office/drawing/2014/main" id="{EECF25F4-E6B7-412C-AF73-3AB709A1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37</a:t>
            </a:fld>
            <a:endParaRPr lang="he-IL" sz="1600" dirty="0"/>
          </a:p>
        </p:txBody>
      </p:sp>
      <p:pic>
        <p:nvPicPr>
          <p:cNvPr id="67" name="תמונה 19">
            <a:extLst>
              <a:ext uri="{FF2B5EF4-FFF2-40B4-BE49-F238E27FC236}">
                <a16:creationId xmlns:a16="http://schemas.microsoft.com/office/drawing/2014/main" id="{89FCF691-FC63-40B4-B7A1-67305ABB2C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10472145" y="5444513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E36DD2A-06B2-4CEA-DD55-91FDA9C9694E}"/>
              </a:ext>
            </a:extLst>
          </p:cNvPr>
          <p:cNvSpPr txBox="1"/>
          <p:nvPr/>
        </p:nvSpPr>
        <p:spPr>
          <a:xfrm>
            <a:off x="952903" y="3352571"/>
            <a:ext cx="5486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2400" dirty="0">
                <a:solidFill>
                  <a:srgbClr val="6E6E6E"/>
                </a:solidFill>
              </a:rPr>
              <a:t>f1</a:t>
            </a:r>
            <a:endParaRPr lang="he-IL" sz="2400" dirty="0">
              <a:solidFill>
                <a:srgbClr val="6E6E6E"/>
              </a:solidFill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554626B-702D-04F5-283D-CDAF2563D99E}"/>
              </a:ext>
            </a:extLst>
          </p:cNvPr>
          <p:cNvSpPr txBox="1"/>
          <p:nvPr/>
        </p:nvSpPr>
        <p:spPr>
          <a:xfrm>
            <a:off x="5475172" y="6293405"/>
            <a:ext cx="212878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2400" dirty="0">
                <a:solidFill>
                  <a:srgbClr val="6E6E6E"/>
                </a:solidFill>
              </a:rPr>
              <a:t>End time</a:t>
            </a:r>
            <a:endParaRPr lang="he-IL" sz="2400" dirty="0">
              <a:solidFill>
                <a:srgbClr val="6E6E6E"/>
              </a:solidFill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8D16EC7C-8B61-4718-8D7E-4E13489AC3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"/>
          <a:stretch/>
        </p:blipFill>
        <p:spPr>
          <a:xfrm>
            <a:off x="1443792" y="1104353"/>
            <a:ext cx="9240250" cy="5253265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FA5F64B7-84DC-7C91-D305-D7AD526CFE05}"/>
              </a:ext>
            </a:extLst>
          </p:cNvPr>
          <p:cNvSpPr txBox="1"/>
          <p:nvPr/>
        </p:nvSpPr>
        <p:spPr>
          <a:xfrm>
            <a:off x="1913825" y="1547949"/>
            <a:ext cx="14261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dirty="0">
                <a:solidFill>
                  <a:srgbClr val="6E6E6E"/>
                </a:solidFill>
              </a:rPr>
              <a:t>End time:</a:t>
            </a:r>
            <a:endParaRPr lang="he-IL" dirty="0">
              <a:solidFill>
                <a:srgbClr val="6E6E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877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F8289-45A2-4C0B-A7C9-8C12966161F7}"/>
              </a:ext>
            </a:extLst>
          </p:cNvPr>
          <p:cNvSpPr txBox="1">
            <a:spLocks/>
          </p:cNvSpPr>
          <p:nvPr/>
        </p:nvSpPr>
        <p:spPr>
          <a:xfrm>
            <a:off x="834646" y="1606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Trimming Test</a:t>
            </a:r>
            <a:endParaRPr lang="en-IL" u="sng" dirty="0"/>
          </a:p>
        </p:txBody>
      </p:sp>
      <p:sp>
        <p:nvSpPr>
          <p:cNvPr id="68" name="Slide Number Placeholder 16">
            <a:extLst>
              <a:ext uri="{FF2B5EF4-FFF2-40B4-BE49-F238E27FC236}">
                <a16:creationId xmlns:a16="http://schemas.microsoft.com/office/drawing/2014/main" id="{EECF25F4-E6B7-412C-AF73-3AB709A1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38</a:t>
            </a:fld>
            <a:endParaRPr lang="he-IL" sz="1600" dirty="0"/>
          </a:p>
        </p:txBody>
      </p:sp>
      <p:pic>
        <p:nvPicPr>
          <p:cNvPr id="67" name="תמונה 19">
            <a:extLst>
              <a:ext uri="{FF2B5EF4-FFF2-40B4-BE49-F238E27FC236}">
                <a16:creationId xmlns:a16="http://schemas.microsoft.com/office/drawing/2014/main" id="{89FCF691-FC63-40B4-B7A1-67305ABB2C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10472145" y="5444513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E36DD2A-06B2-4CEA-DD55-91FDA9C9694E}"/>
              </a:ext>
            </a:extLst>
          </p:cNvPr>
          <p:cNvSpPr txBox="1"/>
          <p:nvPr/>
        </p:nvSpPr>
        <p:spPr>
          <a:xfrm>
            <a:off x="678583" y="2967335"/>
            <a:ext cx="5486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2400" dirty="0">
                <a:solidFill>
                  <a:srgbClr val="6E6E6E"/>
                </a:solidFill>
              </a:rPr>
              <a:t>f1</a:t>
            </a:r>
            <a:endParaRPr lang="he-IL" sz="2400" dirty="0">
              <a:solidFill>
                <a:srgbClr val="6E6E6E"/>
              </a:solidFill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554626B-702D-04F5-283D-CDAF2563D99E}"/>
              </a:ext>
            </a:extLst>
          </p:cNvPr>
          <p:cNvSpPr txBox="1"/>
          <p:nvPr/>
        </p:nvSpPr>
        <p:spPr>
          <a:xfrm>
            <a:off x="5523298" y="4994939"/>
            <a:ext cx="212878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2400" dirty="0">
                <a:solidFill>
                  <a:srgbClr val="6E6E6E"/>
                </a:solidFill>
              </a:rPr>
              <a:t>End time</a:t>
            </a:r>
            <a:endParaRPr lang="he-IL" sz="2400" dirty="0">
              <a:solidFill>
                <a:srgbClr val="6E6E6E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F917B10-B150-B3C3-0B32-8FE997804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223" y="1233463"/>
            <a:ext cx="9793183" cy="3757656"/>
          </a:xfrm>
          <a:prstGeom prst="rect">
            <a:avLst/>
          </a:prstGeom>
        </p:spPr>
      </p:pic>
      <p:grpSp>
        <p:nvGrpSpPr>
          <p:cNvPr id="18" name="Group 33">
            <a:extLst>
              <a:ext uri="{FF2B5EF4-FFF2-40B4-BE49-F238E27FC236}">
                <a16:creationId xmlns:a16="http://schemas.microsoft.com/office/drawing/2014/main" id="{714FB863-410F-8BB0-4E83-0C2929FBF621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19" name="Group 34">
              <a:extLst>
                <a:ext uri="{FF2B5EF4-FFF2-40B4-BE49-F238E27FC236}">
                  <a16:creationId xmlns:a16="http://schemas.microsoft.com/office/drawing/2014/main" id="{2C4F75FB-DA23-3C79-C504-45B9D3F3534C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21" name="Arrow: Chevron 10">
                <a:extLst>
                  <a:ext uri="{FF2B5EF4-FFF2-40B4-BE49-F238E27FC236}">
                    <a16:creationId xmlns:a16="http://schemas.microsoft.com/office/drawing/2014/main" id="{F7279308-5A46-9BBD-7892-1580C2385B4C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" name="Arrow: Chevron 11">
                <a:extLst>
                  <a:ext uri="{FF2B5EF4-FFF2-40B4-BE49-F238E27FC236}">
                    <a16:creationId xmlns:a16="http://schemas.microsoft.com/office/drawing/2014/main" id="{C3913AA2-7BC0-E886-BBDC-ED787B740E39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" name="Arrow: Chevron 13">
                <a:extLst>
                  <a:ext uri="{FF2B5EF4-FFF2-40B4-BE49-F238E27FC236}">
                    <a16:creationId xmlns:a16="http://schemas.microsoft.com/office/drawing/2014/main" id="{249E0AFB-CD80-2192-9F73-E2B9658A5198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Arrow: Chevron 15">
                <a:extLst>
                  <a:ext uri="{FF2B5EF4-FFF2-40B4-BE49-F238E27FC236}">
                    <a16:creationId xmlns:a16="http://schemas.microsoft.com/office/drawing/2014/main" id="{248DE8BB-7301-7D86-D284-626C31AFC6EE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Arrow: Chevron 16">
                <a:extLst>
                  <a:ext uri="{FF2B5EF4-FFF2-40B4-BE49-F238E27FC236}">
                    <a16:creationId xmlns:a16="http://schemas.microsoft.com/office/drawing/2014/main" id="{F6AB14A3-9435-9744-339F-0594AD2F5593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Arrow: Chevron 18">
                <a:extLst>
                  <a:ext uri="{FF2B5EF4-FFF2-40B4-BE49-F238E27FC236}">
                    <a16:creationId xmlns:a16="http://schemas.microsoft.com/office/drawing/2014/main" id="{B1CDF006-22A9-6564-F34F-B91EC5B2772D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0" name="Arrow: Chevron 11">
              <a:extLst>
                <a:ext uri="{FF2B5EF4-FFF2-40B4-BE49-F238E27FC236}">
                  <a16:creationId xmlns:a16="http://schemas.microsoft.com/office/drawing/2014/main" id="{B65AE608-B728-6E63-BF13-9701F7391E9B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Preparation</a:t>
              </a:r>
              <a:endParaRPr lang="en-I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6050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DDEACEB9-4444-10F2-D42C-C547536ED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875" y="936230"/>
            <a:ext cx="9711142" cy="424759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39F8289-45A2-4C0B-A7C9-8C12966161F7}"/>
              </a:ext>
            </a:extLst>
          </p:cNvPr>
          <p:cNvSpPr txBox="1">
            <a:spLocks/>
          </p:cNvSpPr>
          <p:nvPr/>
        </p:nvSpPr>
        <p:spPr>
          <a:xfrm>
            <a:off x="834646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Trimming Test</a:t>
            </a:r>
            <a:endParaRPr lang="en-IL" u="sng" dirty="0"/>
          </a:p>
        </p:txBody>
      </p:sp>
      <p:sp>
        <p:nvSpPr>
          <p:cNvPr id="68" name="Slide Number Placeholder 16">
            <a:extLst>
              <a:ext uri="{FF2B5EF4-FFF2-40B4-BE49-F238E27FC236}">
                <a16:creationId xmlns:a16="http://schemas.microsoft.com/office/drawing/2014/main" id="{EECF25F4-E6B7-412C-AF73-3AB709A1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39</a:t>
            </a:fld>
            <a:endParaRPr lang="he-IL" sz="1600" dirty="0"/>
          </a:p>
        </p:txBody>
      </p:sp>
      <p:pic>
        <p:nvPicPr>
          <p:cNvPr id="67" name="תמונה 19">
            <a:extLst>
              <a:ext uri="{FF2B5EF4-FFF2-40B4-BE49-F238E27FC236}">
                <a16:creationId xmlns:a16="http://schemas.microsoft.com/office/drawing/2014/main" id="{89FCF691-FC63-40B4-B7A1-67305ABB2C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8" name="חץ: ימינה 7">
            <a:extLst>
              <a:ext uri="{FF2B5EF4-FFF2-40B4-BE49-F238E27FC236}">
                <a16:creationId xmlns:a16="http://schemas.microsoft.com/office/drawing/2014/main" id="{0507BBEA-791A-BE17-1533-8ADBDB696D27}"/>
              </a:ext>
            </a:extLst>
          </p:cNvPr>
          <p:cNvSpPr/>
          <p:nvPr/>
        </p:nvSpPr>
        <p:spPr>
          <a:xfrm>
            <a:off x="7451197" y="5145328"/>
            <a:ext cx="2235281" cy="36512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49CC884F-E562-3EFA-5D36-495BAC96A18C}"/>
              </a:ext>
            </a:extLst>
          </p:cNvPr>
          <p:cNvSpPr/>
          <p:nvPr/>
        </p:nvSpPr>
        <p:spPr>
          <a:xfrm flipH="1">
            <a:off x="2999275" y="5165444"/>
            <a:ext cx="2224678" cy="36339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8A69C226-E4B1-B735-019D-30F70205C5F5}"/>
              </a:ext>
            </a:extLst>
          </p:cNvPr>
          <p:cNvSpPr txBox="1"/>
          <p:nvPr/>
        </p:nvSpPr>
        <p:spPr>
          <a:xfrm>
            <a:off x="2960775" y="5414203"/>
            <a:ext cx="223528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Less Imputation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Less Division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ACA03D1-D72F-97F3-7835-C19767C0C6B2}"/>
              </a:ext>
            </a:extLst>
          </p:cNvPr>
          <p:cNvSpPr txBox="1"/>
          <p:nvPr/>
        </p:nvSpPr>
        <p:spPr>
          <a:xfrm>
            <a:off x="7423300" y="5438969"/>
            <a:ext cx="223528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More Imputation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More Division</a:t>
            </a:r>
            <a:endParaRPr lang="he-IL" dirty="0">
              <a:solidFill>
                <a:srgbClr val="00B050"/>
              </a:solidFill>
            </a:endParaRPr>
          </a:p>
        </p:txBody>
      </p:sp>
      <p:grpSp>
        <p:nvGrpSpPr>
          <p:cNvPr id="26" name="Group 33">
            <a:extLst>
              <a:ext uri="{FF2B5EF4-FFF2-40B4-BE49-F238E27FC236}">
                <a16:creationId xmlns:a16="http://schemas.microsoft.com/office/drawing/2014/main" id="{F689D77C-E346-8A39-5C5A-67570ED981F3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27" name="Group 34">
              <a:extLst>
                <a:ext uri="{FF2B5EF4-FFF2-40B4-BE49-F238E27FC236}">
                  <a16:creationId xmlns:a16="http://schemas.microsoft.com/office/drawing/2014/main" id="{103B8D7C-C07A-197D-8C71-90839F23ADD1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29" name="Arrow: Chevron 10">
                <a:extLst>
                  <a:ext uri="{FF2B5EF4-FFF2-40B4-BE49-F238E27FC236}">
                    <a16:creationId xmlns:a16="http://schemas.microsoft.com/office/drawing/2014/main" id="{19015F13-5D5B-5803-6AEB-C09DF872869F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0" name="Arrow: Chevron 11">
                <a:extLst>
                  <a:ext uri="{FF2B5EF4-FFF2-40B4-BE49-F238E27FC236}">
                    <a16:creationId xmlns:a16="http://schemas.microsoft.com/office/drawing/2014/main" id="{270A55A8-03B8-B1CA-2FD3-4F52487291DC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" name="Arrow: Chevron 13">
                <a:extLst>
                  <a:ext uri="{FF2B5EF4-FFF2-40B4-BE49-F238E27FC236}">
                    <a16:creationId xmlns:a16="http://schemas.microsoft.com/office/drawing/2014/main" id="{BB757333-8BED-7C90-7072-47545703B032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4" name="Arrow: Chevron 15">
                <a:extLst>
                  <a:ext uri="{FF2B5EF4-FFF2-40B4-BE49-F238E27FC236}">
                    <a16:creationId xmlns:a16="http://schemas.microsoft.com/office/drawing/2014/main" id="{799205A6-39A9-1357-9230-C7CDEACDE3D3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5" name="Arrow: Chevron 16">
                <a:extLst>
                  <a:ext uri="{FF2B5EF4-FFF2-40B4-BE49-F238E27FC236}">
                    <a16:creationId xmlns:a16="http://schemas.microsoft.com/office/drawing/2014/main" id="{1A112042-48B8-8259-97EE-10BDD67DDC4D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6" name="Arrow: Chevron 18">
                <a:extLst>
                  <a:ext uri="{FF2B5EF4-FFF2-40B4-BE49-F238E27FC236}">
                    <a16:creationId xmlns:a16="http://schemas.microsoft.com/office/drawing/2014/main" id="{6E7C65F6-DEA4-E3FA-BCD5-EBDCD5ABCD3D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8" name="Arrow: Chevron 11">
              <a:extLst>
                <a:ext uri="{FF2B5EF4-FFF2-40B4-BE49-F238E27FC236}">
                  <a16:creationId xmlns:a16="http://schemas.microsoft.com/office/drawing/2014/main" id="{E4CF08C9-2231-A48B-E58E-C0E3012A4B14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Preparation</a:t>
              </a:r>
              <a:endParaRPr lang="en-I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547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DE44-9D8A-481C-9C7E-CA7C4832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Electronic Health Records</a:t>
            </a:r>
            <a:endParaRPr lang="en-IL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34A1EC-CD8B-4D59-96CA-D5C1A87828B7}"/>
              </a:ext>
            </a:extLst>
          </p:cNvPr>
          <p:cNvSpPr txBox="1"/>
          <p:nvPr/>
        </p:nvSpPr>
        <p:spPr>
          <a:xfrm>
            <a:off x="1223823" y="1522248"/>
            <a:ext cx="6174794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EHR is a digital collection of medical information, including: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Demographics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Personal statistics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Lab-Tests 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Diagnosis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Prescriptions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Visits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</p:txBody>
      </p:sp>
      <p:pic>
        <p:nvPicPr>
          <p:cNvPr id="24" name="תמונה 19">
            <a:extLst>
              <a:ext uri="{FF2B5EF4-FFF2-40B4-BE49-F238E27FC236}">
                <a16:creationId xmlns:a16="http://schemas.microsoft.com/office/drawing/2014/main" id="{5FC7291C-CEC5-15FD-6DF3-4099EB335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5" name="Slide Number Placeholder 16">
            <a:extLst>
              <a:ext uri="{FF2B5EF4-FFF2-40B4-BE49-F238E27FC236}">
                <a16:creationId xmlns:a16="http://schemas.microsoft.com/office/drawing/2014/main" id="{1E3A3922-C7B7-CF4F-8FA6-E58F342D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4</a:t>
            </a:fld>
            <a:endParaRPr lang="he-IL" sz="1600" dirty="0"/>
          </a:p>
        </p:txBody>
      </p:sp>
      <p:grpSp>
        <p:nvGrpSpPr>
          <p:cNvPr id="29" name="Google Shape;3098;p67">
            <a:extLst>
              <a:ext uri="{FF2B5EF4-FFF2-40B4-BE49-F238E27FC236}">
                <a16:creationId xmlns:a16="http://schemas.microsoft.com/office/drawing/2014/main" id="{86FF5586-4002-46C5-8B46-B8F21D60D45A}"/>
              </a:ext>
            </a:extLst>
          </p:cNvPr>
          <p:cNvGrpSpPr/>
          <p:nvPr/>
        </p:nvGrpSpPr>
        <p:grpSpPr>
          <a:xfrm>
            <a:off x="3550953" y="3458623"/>
            <a:ext cx="1413303" cy="686617"/>
            <a:chOff x="4411970" y="2726085"/>
            <a:chExt cx="643106" cy="193659"/>
          </a:xfrm>
          <a:solidFill>
            <a:schemeClr val="bg1">
              <a:lumMod val="95000"/>
            </a:schemeClr>
          </a:solidFill>
        </p:grpSpPr>
        <p:sp>
          <p:nvSpPr>
            <p:cNvPr id="30" name="Google Shape;3099;p67">
              <a:extLst>
                <a:ext uri="{FF2B5EF4-FFF2-40B4-BE49-F238E27FC236}">
                  <a16:creationId xmlns:a16="http://schemas.microsoft.com/office/drawing/2014/main" id="{83D8804E-138E-43F9-85BE-25B2ED849F3E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1" name="Google Shape;3100;p67">
              <a:extLst>
                <a:ext uri="{FF2B5EF4-FFF2-40B4-BE49-F238E27FC236}">
                  <a16:creationId xmlns:a16="http://schemas.microsoft.com/office/drawing/2014/main" id="{C3E4688D-5E19-432F-B0A0-72B009FE19F9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2" name="Google Shape;3101;p67">
              <a:extLst>
                <a:ext uri="{FF2B5EF4-FFF2-40B4-BE49-F238E27FC236}">
                  <a16:creationId xmlns:a16="http://schemas.microsoft.com/office/drawing/2014/main" id="{9F826A34-AD3D-4F7C-A0FC-FBD57017D33D}"/>
                </a:ext>
              </a:extLst>
            </p:cNvPr>
            <p:cNvSpPr/>
            <p:nvPr/>
          </p:nvSpPr>
          <p:spPr>
            <a:xfrm>
              <a:off x="4456805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     </a:t>
              </a:r>
              <a:endParaRPr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Google Shape;3098;p67">
            <a:extLst>
              <a:ext uri="{FF2B5EF4-FFF2-40B4-BE49-F238E27FC236}">
                <a16:creationId xmlns:a16="http://schemas.microsoft.com/office/drawing/2014/main" id="{BF4860D1-36D9-4968-8E5C-F1DA0101F6E8}"/>
              </a:ext>
            </a:extLst>
          </p:cNvPr>
          <p:cNvGrpSpPr/>
          <p:nvPr/>
        </p:nvGrpSpPr>
        <p:grpSpPr>
          <a:xfrm>
            <a:off x="5031830" y="3458623"/>
            <a:ext cx="1413305" cy="686617"/>
            <a:chOff x="4411970" y="2726085"/>
            <a:chExt cx="643107" cy="193659"/>
          </a:xfrm>
          <a:solidFill>
            <a:schemeClr val="bg1">
              <a:lumMod val="95000"/>
            </a:schemeClr>
          </a:solidFill>
        </p:grpSpPr>
        <p:sp>
          <p:nvSpPr>
            <p:cNvPr id="44" name="Google Shape;3099;p67">
              <a:extLst>
                <a:ext uri="{FF2B5EF4-FFF2-40B4-BE49-F238E27FC236}">
                  <a16:creationId xmlns:a16="http://schemas.microsoft.com/office/drawing/2014/main" id="{F0656E43-40A1-4123-8EFB-8AF2DEBC2D46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5" name="Google Shape;3100;p67">
              <a:extLst>
                <a:ext uri="{FF2B5EF4-FFF2-40B4-BE49-F238E27FC236}">
                  <a16:creationId xmlns:a16="http://schemas.microsoft.com/office/drawing/2014/main" id="{70AB6C25-DBE1-48D0-8139-AA6647F42DD6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6" name="Google Shape;3101;p67">
              <a:extLst>
                <a:ext uri="{FF2B5EF4-FFF2-40B4-BE49-F238E27FC236}">
                  <a16:creationId xmlns:a16="http://schemas.microsoft.com/office/drawing/2014/main" id="{ACF03AAA-F7B5-4006-B93C-04FD33113490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47" name="Google Shape;3098;p67">
            <a:extLst>
              <a:ext uri="{FF2B5EF4-FFF2-40B4-BE49-F238E27FC236}">
                <a16:creationId xmlns:a16="http://schemas.microsoft.com/office/drawing/2014/main" id="{7BA2F443-B3BE-4828-B227-418F2465F09A}"/>
              </a:ext>
            </a:extLst>
          </p:cNvPr>
          <p:cNvGrpSpPr/>
          <p:nvPr/>
        </p:nvGrpSpPr>
        <p:grpSpPr>
          <a:xfrm>
            <a:off x="6492388" y="3458623"/>
            <a:ext cx="1413305" cy="686617"/>
            <a:chOff x="4411970" y="2726085"/>
            <a:chExt cx="643107" cy="193659"/>
          </a:xfrm>
          <a:solidFill>
            <a:schemeClr val="bg1">
              <a:lumMod val="95000"/>
            </a:schemeClr>
          </a:solidFill>
        </p:grpSpPr>
        <p:sp>
          <p:nvSpPr>
            <p:cNvPr id="48" name="Google Shape;3099;p67">
              <a:extLst>
                <a:ext uri="{FF2B5EF4-FFF2-40B4-BE49-F238E27FC236}">
                  <a16:creationId xmlns:a16="http://schemas.microsoft.com/office/drawing/2014/main" id="{43F6F180-1FFB-45C8-BDE1-85C46B15392A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9" name="Google Shape;3100;p67">
              <a:extLst>
                <a:ext uri="{FF2B5EF4-FFF2-40B4-BE49-F238E27FC236}">
                  <a16:creationId xmlns:a16="http://schemas.microsoft.com/office/drawing/2014/main" id="{66FA3C61-2C8B-4CCC-BE89-314A529B1C10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  </a:t>
              </a:r>
              <a:endParaRPr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0" name="Google Shape;3101;p67">
              <a:extLst>
                <a:ext uri="{FF2B5EF4-FFF2-40B4-BE49-F238E27FC236}">
                  <a16:creationId xmlns:a16="http://schemas.microsoft.com/office/drawing/2014/main" id="{2F0121BE-3249-465D-BEDE-7EF69751176F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51" name="Google Shape;3098;p67">
            <a:extLst>
              <a:ext uri="{FF2B5EF4-FFF2-40B4-BE49-F238E27FC236}">
                <a16:creationId xmlns:a16="http://schemas.microsoft.com/office/drawing/2014/main" id="{21935A2F-298F-481B-BBE8-CF919FC94C21}"/>
              </a:ext>
            </a:extLst>
          </p:cNvPr>
          <p:cNvGrpSpPr/>
          <p:nvPr/>
        </p:nvGrpSpPr>
        <p:grpSpPr>
          <a:xfrm>
            <a:off x="9687464" y="3458624"/>
            <a:ext cx="1717226" cy="686617"/>
            <a:chOff x="4411970" y="2726085"/>
            <a:chExt cx="687547" cy="193659"/>
          </a:xfrm>
          <a:solidFill>
            <a:schemeClr val="bg1">
              <a:lumMod val="95000"/>
            </a:schemeClr>
          </a:solidFill>
        </p:grpSpPr>
        <p:sp>
          <p:nvSpPr>
            <p:cNvPr id="52" name="Google Shape;3099;p67">
              <a:extLst>
                <a:ext uri="{FF2B5EF4-FFF2-40B4-BE49-F238E27FC236}">
                  <a16:creationId xmlns:a16="http://schemas.microsoft.com/office/drawing/2014/main" id="{093E43B4-4B33-4653-92DC-B5ED30B2A4ED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3" name="Google Shape;3100;p67">
              <a:extLst>
                <a:ext uri="{FF2B5EF4-FFF2-40B4-BE49-F238E27FC236}">
                  <a16:creationId xmlns:a16="http://schemas.microsoft.com/office/drawing/2014/main" id="{706B616F-5BB2-4976-9EB9-504D69BF5D0A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Google Shape;3101;p67">
              <a:extLst>
                <a:ext uri="{FF2B5EF4-FFF2-40B4-BE49-F238E27FC236}">
                  <a16:creationId xmlns:a16="http://schemas.microsoft.com/office/drawing/2014/main" id="{A5F22D96-65FD-4588-9155-4DEA2603458E}"/>
                </a:ext>
              </a:extLst>
            </p:cNvPr>
            <p:cNvSpPr/>
            <p:nvPr/>
          </p:nvSpPr>
          <p:spPr>
            <a:xfrm>
              <a:off x="4456806" y="2743875"/>
              <a:ext cx="64271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55" name="Google Shape;3098;p67">
            <a:extLst>
              <a:ext uri="{FF2B5EF4-FFF2-40B4-BE49-F238E27FC236}">
                <a16:creationId xmlns:a16="http://schemas.microsoft.com/office/drawing/2014/main" id="{2AAC2A68-62AE-423B-87B7-8D6E2A0B1616}"/>
              </a:ext>
            </a:extLst>
          </p:cNvPr>
          <p:cNvGrpSpPr/>
          <p:nvPr/>
        </p:nvGrpSpPr>
        <p:grpSpPr>
          <a:xfrm>
            <a:off x="7953911" y="3466096"/>
            <a:ext cx="1699085" cy="686617"/>
            <a:chOff x="4411970" y="2726085"/>
            <a:chExt cx="643107" cy="193659"/>
          </a:xfrm>
          <a:solidFill>
            <a:schemeClr val="bg1">
              <a:lumMod val="95000"/>
            </a:schemeClr>
          </a:solidFill>
        </p:grpSpPr>
        <p:sp>
          <p:nvSpPr>
            <p:cNvPr id="56" name="Google Shape;3099;p67">
              <a:extLst>
                <a:ext uri="{FF2B5EF4-FFF2-40B4-BE49-F238E27FC236}">
                  <a16:creationId xmlns:a16="http://schemas.microsoft.com/office/drawing/2014/main" id="{C7B4783F-421C-437D-BE38-7C78F77DE169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7" name="Google Shape;3100;p67">
              <a:extLst>
                <a:ext uri="{FF2B5EF4-FFF2-40B4-BE49-F238E27FC236}">
                  <a16:creationId xmlns:a16="http://schemas.microsoft.com/office/drawing/2014/main" id="{BB73D072-414C-47D9-AB09-34D69396EA7C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8" name="Google Shape;3101;p67">
              <a:extLst>
                <a:ext uri="{FF2B5EF4-FFF2-40B4-BE49-F238E27FC236}">
                  <a16:creationId xmlns:a16="http://schemas.microsoft.com/office/drawing/2014/main" id="{426F37B1-9B4F-446E-915B-F082ED1734F7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   </a:t>
              </a:r>
              <a:endParaRPr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AA866BA-CC93-4B68-BE7C-0E99430158D6}"/>
              </a:ext>
            </a:extLst>
          </p:cNvPr>
          <p:cNvSpPr txBox="1"/>
          <p:nvPr/>
        </p:nvSpPr>
        <p:spPr>
          <a:xfrm>
            <a:off x="5325517" y="3617105"/>
            <a:ext cx="106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Lab-Test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27BA8-14C1-4133-A461-050B2DCD602C}"/>
              </a:ext>
            </a:extLst>
          </p:cNvPr>
          <p:cNvSpPr txBox="1"/>
          <p:nvPr/>
        </p:nvSpPr>
        <p:spPr>
          <a:xfrm>
            <a:off x="3978127" y="3617105"/>
            <a:ext cx="7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Visit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9F6F83-5824-452F-A4B8-A0344198FFD7}"/>
              </a:ext>
            </a:extLst>
          </p:cNvPr>
          <p:cNvSpPr txBox="1"/>
          <p:nvPr/>
        </p:nvSpPr>
        <p:spPr>
          <a:xfrm>
            <a:off x="6902706" y="3617105"/>
            <a:ext cx="7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Visit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A1E1E-6D4C-426C-B9CC-BA8BA7B6B67D}"/>
              </a:ext>
            </a:extLst>
          </p:cNvPr>
          <p:cNvSpPr txBox="1"/>
          <p:nvPr/>
        </p:nvSpPr>
        <p:spPr>
          <a:xfrm>
            <a:off x="8281768" y="3624578"/>
            <a:ext cx="140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Diagnosis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75102-C8B0-44BE-93DD-B4BFA2535C34}"/>
              </a:ext>
            </a:extLst>
          </p:cNvPr>
          <p:cNvSpPr txBox="1"/>
          <p:nvPr/>
        </p:nvSpPr>
        <p:spPr>
          <a:xfrm>
            <a:off x="9936350" y="3624578"/>
            <a:ext cx="158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Prescription</a:t>
            </a:r>
            <a:endParaRPr lang="en-US" dirty="0"/>
          </a:p>
        </p:txBody>
      </p:sp>
      <p:grpSp>
        <p:nvGrpSpPr>
          <p:cNvPr id="3" name="Group 33">
            <a:extLst>
              <a:ext uri="{FF2B5EF4-FFF2-40B4-BE49-F238E27FC236}">
                <a16:creationId xmlns:a16="http://schemas.microsoft.com/office/drawing/2014/main" id="{4383CE3B-00E8-85D6-8C73-7B73883E0ACA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8" name="Group 34">
              <a:extLst>
                <a:ext uri="{FF2B5EF4-FFF2-40B4-BE49-F238E27FC236}">
                  <a16:creationId xmlns:a16="http://schemas.microsoft.com/office/drawing/2014/main" id="{E13FA953-11C8-72D1-D256-28E0A186C52C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11" name="Arrow: Chevron 10">
                <a:extLst>
                  <a:ext uri="{FF2B5EF4-FFF2-40B4-BE49-F238E27FC236}">
                    <a16:creationId xmlns:a16="http://schemas.microsoft.com/office/drawing/2014/main" id="{6E987E68-0339-6620-4A6D-198702C3102A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Arrow: Chevron 11">
                <a:extLst>
                  <a:ext uri="{FF2B5EF4-FFF2-40B4-BE49-F238E27FC236}">
                    <a16:creationId xmlns:a16="http://schemas.microsoft.com/office/drawing/2014/main" id="{9F8BD344-B687-3BF5-AF7C-0C7AEDE085D4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Arrow: Chevron 13">
                <a:extLst>
                  <a:ext uri="{FF2B5EF4-FFF2-40B4-BE49-F238E27FC236}">
                    <a16:creationId xmlns:a16="http://schemas.microsoft.com/office/drawing/2014/main" id="{4F85A7B5-1751-6B70-9028-9485312BDCD2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Arrow: Chevron 15">
                <a:extLst>
                  <a:ext uri="{FF2B5EF4-FFF2-40B4-BE49-F238E27FC236}">
                    <a16:creationId xmlns:a16="http://schemas.microsoft.com/office/drawing/2014/main" id="{178A88DB-117E-6C63-20F0-B66384564E4A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Arrow: Chevron 16">
                <a:extLst>
                  <a:ext uri="{FF2B5EF4-FFF2-40B4-BE49-F238E27FC236}">
                    <a16:creationId xmlns:a16="http://schemas.microsoft.com/office/drawing/2014/main" id="{1F211E27-2880-B1A6-D97F-8AE0FF9E728F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Arrow: Chevron 18">
                <a:extLst>
                  <a:ext uri="{FF2B5EF4-FFF2-40B4-BE49-F238E27FC236}">
                    <a16:creationId xmlns:a16="http://schemas.microsoft.com/office/drawing/2014/main" id="{090AD794-088E-C8EE-2942-C666E232D961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9" name="Arrow: Chevron 11">
              <a:extLst>
                <a:ext uri="{FF2B5EF4-FFF2-40B4-BE49-F238E27FC236}">
                  <a16:creationId xmlns:a16="http://schemas.microsoft.com/office/drawing/2014/main" id="{82C9462E-D0F9-7840-096F-D537FE7CF157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  <a:endParaRPr lang="en-I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63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F8289-45A2-4C0B-A7C9-8C12966161F7}"/>
              </a:ext>
            </a:extLst>
          </p:cNvPr>
          <p:cNvSpPr txBox="1">
            <a:spLocks/>
          </p:cNvSpPr>
          <p:nvPr/>
        </p:nvSpPr>
        <p:spPr>
          <a:xfrm>
            <a:off x="834646" y="794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Trimming Test</a:t>
            </a:r>
            <a:endParaRPr lang="en-IL" u="sng" dirty="0"/>
          </a:p>
        </p:txBody>
      </p:sp>
      <p:sp>
        <p:nvSpPr>
          <p:cNvPr id="68" name="Slide Number Placeholder 16">
            <a:extLst>
              <a:ext uri="{FF2B5EF4-FFF2-40B4-BE49-F238E27FC236}">
                <a16:creationId xmlns:a16="http://schemas.microsoft.com/office/drawing/2014/main" id="{EECF25F4-E6B7-412C-AF73-3AB709A1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40</a:t>
            </a:fld>
            <a:endParaRPr lang="he-IL" sz="1600" dirty="0"/>
          </a:p>
        </p:txBody>
      </p:sp>
      <p:pic>
        <p:nvPicPr>
          <p:cNvPr id="67" name="תמונה 19">
            <a:extLst>
              <a:ext uri="{FF2B5EF4-FFF2-40B4-BE49-F238E27FC236}">
                <a16:creationId xmlns:a16="http://schemas.microsoft.com/office/drawing/2014/main" id="{89FCF691-FC63-40B4-B7A1-67305ABB2C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8" name="חץ: ימינה 7">
            <a:extLst>
              <a:ext uri="{FF2B5EF4-FFF2-40B4-BE49-F238E27FC236}">
                <a16:creationId xmlns:a16="http://schemas.microsoft.com/office/drawing/2014/main" id="{0507BBEA-791A-BE17-1533-8ADBDB696D27}"/>
              </a:ext>
            </a:extLst>
          </p:cNvPr>
          <p:cNvSpPr/>
          <p:nvPr/>
        </p:nvSpPr>
        <p:spPr>
          <a:xfrm>
            <a:off x="6366874" y="5080712"/>
            <a:ext cx="2235281" cy="36512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49CC884F-E562-3EFA-5D36-495BAC96A18C}"/>
              </a:ext>
            </a:extLst>
          </p:cNvPr>
          <p:cNvSpPr/>
          <p:nvPr/>
        </p:nvSpPr>
        <p:spPr>
          <a:xfrm flipH="1">
            <a:off x="3913675" y="5083628"/>
            <a:ext cx="2224678" cy="36339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8A69C226-E4B1-B735-019D-30F70205C5F5}"/>
              </a:ext>
            </a:extLst>
          </p:cNvPr>
          <p:cNvSpPr txBox="1"/>
          <p:nvPr/>
        </p:nvSpPr>
        <p:spPr>
          <a:xfrm>
            <a:off x="3875175" y="5332387"/>
            <a:ext cx="223528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Less Imputation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Less Division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ACA03D1-D72F-97F3-7835-C19767C0C6B2}"/>
              </a:ext>
            </a:extLst>
          </p:cNvPr>
          <p:cNvSpPr txBox="1"/>
          <p:nvPr/>
        </p:nvSpPr>
        <p:spPr>
          <a:xfrm>
            <a:off x="6326020" y="5366782"/>
            <a:ext cx="223528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More Imputation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More Division</a:t>
            </a:r>
            <a:endParaRPr lang="he-IL" dirty="0">
              <a:solidFill>
                <a:srgbClr val="00B050"/>
              </a:solidFill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FD6BE7C1-2C21-C749-4388-71D384987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040" y="1059698"/>
            <a:ext cx="5320227" cy="3990171"/>
          </a:xfrm>
          <a:prstGeom prst="rect">
            <a:avLst/>
          </a:prstGeom>
        </p:spPr>
      </p:pic>
      <p:sp>
        <p:nvSpPr>
          <p:cNvPr id="2" name="חץ: שמאלה-ימינה 1">
            <a:extLst>
              <a:ext uri="{FF2B5EF4-FFF2-40B4-BE49-F238E27FC236}">
                <a16:creationId xmlns:a16="http://schemas.microsoft.com/office/drawing/2014/main" id="{97FC1D7E-5C8E-E453-4334-25F36B4E318E}"/>
              </a:ext>
            </a:extLst>
          </p:cNvPr>
          <p:cNvSpPr/>
          <p:nvPr/>
        </p:nvSpPr>
        <p:spPr>
          <a:xfrm>
            <a:off x="6939815" y="4453374"/>
            <a:ext cx="914400" cy="144379"/>
          </a:xfrm>
          <a:prstGeom prst="leftRightArrow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חץ: שמאלה-ימינה 2">
            <a:extLst>
              <a:ext uri="{FF2B5EF4-FFF2-40B4-BE49-F238E27FC236}">
                <a16:creationId xmlns:a16="http://schemas.microsoft.com/office/drawing/2014/main" id="{C7A86DFD-681F-4E75-DEDF-314928B6C940}"/>
              </a:ext>
            </a:extLst>
          </p:cNvPr>
          <p:cNvSpPr/>
          <p:nvPr/>
        </p:nvSpPr>
        <p:spPr>
          <a:xfrm>
            <a:off x="4379495" y="4453374"/>
            <a:ext cx="3474720" cy="144379"/>
          </a:xfrm>
          <a:prstGeom prst="leftRightArrow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1F7E30EB-10DF-4376-1B61-F383D3CFC3D8}"/>
              </a:ext>
            </a:extLst>
          </p:cNvPr>
          <p:cNvCxnSpPr>
            <a:cxnSpLocks/>
          </p:cNvCxnSpPr>
          <p:nvPr/>
        </p:nvCxnSpPr>
        <p:spPr>
          <a:xfrm flipV="1">
            <a:off x="4302493" y="2213811"/>
            <a:ext cx="3782728" cy="181917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536E5B16-1335-896D-6CA9-D9B4345B048B}"/>
              </a:ext>
            </a:extLst>
          </p:cNvPr>
          <p:cNvCxnSpPr>
            <a:cxnSpLocks/>
          </p:cNvCxnSpPr>
          <p:nvPr/>
        </p:nvCxnSpPr>
        <p:spPr>
          <a:xfrm>
            <a:off x="4379495" y="3906252"/>
            <a:ext cx="3705726" cy="0"/>
          </a:xfrm>
          <a:prstGeom prst="line">
            <a:avLst/>
          </a:prstGeom>
          <a:ln w="28575">
            <a:solidFill>
              <a:srgbClr val="FF963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E77E1EF5-90F0-DE00-B002-9C64931B4AAA}"/>
              </a:ext>
            </a:extLst>
          </p:cNvPr>
          <p:cNvCxnSpPr>
            <a:cxnSpLocks/>
          </p:cNvCxnSpPr>
          <p:nvPr/>
        </p:nvCxnSpPr>
        <p:spPr>
          <a:xfrm flipV="1">
            <a:off x="6870957" y="1626819"/>
            <a:ext cx="1145406" cy="243861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95C88A6B-3EDC-9374-7BC2-6F33C94647B7}"/>
              </a:ext>
            </a:extLst>
          </p:cNvPr>
          <p:cNvCxnSpPr>
            <a:cxnSpLocks/>
          </p:cNvCxnSpPr>
          <p:nvPr/>
        </p:nvCxnSpPr>
        <p:spPr>
          <a:xfrm>
            <a:off x="6870957" y="3667225"/>
            <a:ext cx="1214264" cy="365760"/>
          </a:xfrm>
          <a:prstGeom prst="line">
            <a:avLst/>
          </a:prstGeom>
          <a:ln w="28575">
            <a:solidFill>
              <a:srgbClr val="FF963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80928B33-9F66-64D4-C97B-3B10A6A18AE7}"/>
              </a:ext>
            </a:extLst>
          </p:cNvPr>
          <p:cNvSpPr txBox="1"/>
          <p:nvPr/>
        </p:nvSpPr>
        <p:spPr>
          <a:xfrm>
            <a:off x="8422307" y="2601994"/>
            <a:ext cx="299961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Slope Test = 2</a:t>
            </a:r>
          </a:p>
          <a:p>
            <a:pPr algn="ctr"/>
            <a:r>
              <a:rPr lang="en-US" sz="2400" dirty="0">
                <a:solidFill>
                  <a:srgbClr val="FF963A"/>
                </a:solidFill>
              </a:rPr>
              <a:t>Slope Control = 0</a:t>
            </a:r>
            <a:endParaRPr lang="he-IL" sz="2400" dirty="0">
              <a:solidFill>
                <a:srgbClr val="FF963A"/>
              </a:solidFill>
            </a:endParaRP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D149487A-8F36-D5B8-4071-8E716027A2DD}"/>
              </a:ext>
            </a:extLst>
          </p:cNvPr>
          <p:cNvSpPr txBox="1"/>
          <p:nvPr/>
        </p:nvSpPr>
        <p:spPr>
          <a:xfrm>
            <a:off x="8427283" y="2598003"/>
            <a:ext cx="299961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Slope Test = 5</a:t>
            </a:r>
          </a:p>
          <a:p>
            <a:pPr algn="ctr"/>
            <a:r>
              <a:rPr lang="en-US" sz="2400" dirty="0">
                <a:solidFill>
                  <a:srgbClr val="FF963A"/>
                </a:solidFill>
              </a:rPr>
              <a:t>Slope Control = -1</a:t>
            </a:r>
            <a:endParaRPr lang="he-IL" sz="2400" dirty="0">
              <a:solidFill>
                <a:srgbClr val="FF963A"/>
              </a:solidFill>
            </a:endParaRPr>
          </a:p>
        </p:txBody>
      </p:sp>
      <p:grpSp>
        <p:nvGrpSpPr>
          <p:cNvPr id="25" name="Group 33">
            <a:extLst>
              <a:ext uri="{FF2B5EF4-FFF2-40B4-BE49-F238E27FC236}">
                <a16:creationId xmlns:a16="http://schemas.microsoft.com/office/drawing/2014/main" id="{46B7FDAC-9469-28DF-3A52-B8BA82DBBBC2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26" name="Group 34">
              <a:extLst>
                <a:ext uri="{FF2B5EF4-FFF2-40B4-BE49-F238E27FC236}">
                  <a16:creationId xmlns:a16="http://schemas.microsoft.com/office/drawing/2014/main" id="{705CA621-EEE9-7923-3842-6148EAB711B6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28" name="Arrow: Chevron 10">
                <a:extLst>
                  <a:ext uri="{FF2B5EF4-FFF2-40B4-BE49-F238E27FC236}">
                    <a16:creationId xmlns:a16="http://schemas.microsoft.com/office/drawing/2014/main" id="{F78A2D9D-9A83-814A-AAC8-594D9361459A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9" name="Arrow: Chevron 11">
                <a:extLst>
                  <a:ext uri="{FF2B5EF4-FFF2-40B4-BE49-F238E27FC236}">
                    <a16:creationId xmlns:a16="http://schemas.microsoft.com/office/drawing/2014/main" id="{7038B85A-2CC5-043D-6E1C-49C9B831ECE3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0" name="Arrow: Chevron 13">
                <a:extLst>
                  <a:ext uri="{FF2B5EF4-FFF2-40B4-BE49-F238E27FC236}">
                    <a16:creationId xmlns:a16="http://schemas.microsoft.com/office/drawing/2014/main" id="{70A99CEB-2B3C-2833-4F75-6B802AF5C5C0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" name="Arrow: Chevron 15">
                <a:extLst>
                  <a:ext uri="{FF2B5EF4-FFF2-40B4-BE49-F238E27FC236}">
                    <a16:creationId xmlns:a16="http://schemas.microsoft.com/office/drawing/2014/main" id="{C06B85B5-12AD-2974-2D56-751533B77850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4" name="Arrow: Chevron 16">
                <a:extLst>
                  <a:ext uri="{FF2B5EF4-FFF2-40B4-BE49-F238E27FC236}">
                    <a16:creationId xmlns:a16="http://schemas.microsoft.com/office/drawing/2014/main" id="{AECCF4DF-297E-26FD-9B3E-0B25F7C0316B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5" name="Arrow: Chevron 18">
                <a:extLst>
                  <a:ext uri="{FF2B5EF4-FFF2-40B4-BE49-F238E27FC236}">
                    <a16:creationId xmlns:a16="http://schemas.microsoft.com/office/drawing/2014/main" id="{3C9AD9FE-5423-9516-8B54-88B6ABA1367C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7" name="Arrow: Chevron 11">
              <a:extLst>
                <a:ext uri="{FF2B5EF4-FFF2-40B4-BE49-F238E27FC236}">
                  <a16:creationId xmlns:a16="http://schemas.microsoft.com/office/drawing/2014/main" id="{88B41475-DA1E-F6B6-7B4A-2753973C9613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Preparation</a:t>
              </a:r>
              <a:endParaRPr lang="en-I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63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23" grpId="0"/>
      <p:bldP spid="23" grpId="1"/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DE44-9D8A-481C-9C7E-CA7C4832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Conclusions</a:t>
            </a:r>
            <a:endParaRPr lang="en-IL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34A1EC-CD8B-4D59-96CA-D5C1A87828B7}"/>
              </a:ext>
            </a:extLst>
          </p:cNvPr>
          <p:cNvSpPr txBox="1"/>
          <p:nvPr/>
        </p:nvSpPr>
        <p:spPr>
          <a:xfrm>
            <a:off x="2179225" y="1105900"/>
            <a:ext cx="7833550" cy="314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 trimming strategy is significantly preferred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Data preparation is as important as model’s quality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Lab-Tests are a good input for classification models</a:t>
            </a:r>
          </a:p>
        </p:txBody>
      </p:sp>
      <p:pic>
        <p:nvPicPr>
          <p:cNvPr id="24" name="תמונה 19">
            <a:extLst>
              <a:ext uri="{FF2B5EF4-FFF2-40B4-BE49-F238E27FC236}">
                <a16:creationId xmlns:a16="http://schemas.microsoft.com/office/drawing/2014/main" id="{5FC7291C-CEC5-15FD-6DF3-4099EB335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5" name="Slide Number Placeholder 16">
            <a:extLst>
              <a:ext uri="{FF2B5EF4-FFF2-40B4-BE49-F238E27FC236}">
                <a16:creationId xmlns:a16="http://schemas.microsoft.com/office/drawing/2014/main" id="{1E3A3922-C7B7-CF4F-8FA6-E58F342D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41</a:t>
            </a:fld>
            <a:endParaRPr lang="he-IL" sz="1600" dirty="0"/>
          </a:p>
        </p:txBody>
      </p:sp>
      <p:grpSp>
        <p:nvGrpSpPr>
          <p:cNvPr id="3" name="Group 33">
            <a:extLst>
              <a:ext uri="{FF2B5EF4-FFF2-40B4-BE49-F238E27FC236}">
                <a16:creationId xmlns:a16="http://schemas.microsoft.com/office/drawing/2014/main" id="{C8BE03A1-7CC3-9C17-DB36-F7B2B34B244F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8" name="Group 34">
              <a:extLst>
                <a:ext uri="{FF2B5EF4-FFF2-40B4-BE49-F238E27FC236}">
                  <a16:creationId xmlns:a16="http://schemas.microsoft.com/office/drawing/2014/main" id="{260B564B-2478-90ED-2A27-4E2A0CBC3EAB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11" name="Arrow: Chevron 10">
                <a:extLst>
                  <a:ext uri="{FF2B5EF4-FFF2-40B4-BE49-F238E27FC236}">
                    <a16:creationId xmlns:a16="http://schemas.microsoft.com/office/drawing/2014/main" id="{684A79EF-E727-71EF-5B94-01D7A485D02B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Arrow: Chevron 11">
                <a:extLst>
                  <a:ext uri="{FF2B5EF4-FFF2-40B4-BE49-F238E27FC236}">
                    <a16:creationId xmlns:a16="http://schemas.microsoft.com/office/drawing/2014/main" id="{0C8C0BB1-CAC9-726A-1C12-F5AD2143AE89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Arrow: Chevron 13">
                <a:extLst>
                  <a:ext uri="{FF2B5EF4-FFF2-40B4-BE49-F238E27FC236}">
                    <a16:creationId xmlns:a16="http://schemas.microsoft.com/office/drawing/2014/main" id="{9FB9E76B-BC01-3B06-5A5B-D144DBF6DCC0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Arrow: Chevron 15">
                <a:extLst>
                  <a:ext uri="{FF2B5EF4-FFF2-40B4-BE49-F238E27FC236}">
                    <a16:creationId xmlns:a16="http://schemas.microsoft.com/office/drawing/2014/main" id="{52F41BE8-7301-C71E-6BB8-16DAC216C5E5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Arrow: Chevron 16">
                <a:extLst>
                  <a:ext uri="{FF2B5EF4-FFF2-40B4-BE49-F238E27FC236}">
                    <a16:creationId xmlns:a16="http://schemas.microsoft.com/office/drawing/2014/main" id="{8492BA16-DEB9-76AB-214E-455E6062E24B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Arrow: Chevron 18">
                <a:extLst>
                  <a:ext uri="{FF2B5EF4-FFF2-40B4-BE49-F238E27FC236}">
                    <a16:creationId xmlns:a16="http://schemas.microsoft.com/office/drawing/2014/main" id="{CA212B26-0922-9B8B-79F0-E969EBB10E73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9" name="Arrow: Chevron 11">
              <a:extLst>
                <a:ext uri="{FF2B5EF4-FFF2-40B4-BE49-F238E27FC236}">
                  <a16:creationId xmlns:a16="http://schemas.microsoft.com/office/drawing/2014/main" id="{E4795BDC-023E-D643-57D6-0585185D047B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Preparation</a:t>
              </a:r>
              <a:endParaRPr lang="en-I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9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DE44-9D8A-481C-9C7E-CA7C4832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16" y="206207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Future Ideas</a:t>
            </a:r>
            <a:endParaRPr lang="en-IL" u="sng" dirty="0"/>
          </a:p>
        </p:txBody>
      </p:sp>
      <p:pic>
        <p:nvPicPr>
          <p:cNvPr id="24" name="תמונה 19">
            <a:extLst>
              <a:ext uri="{FF2B5EF4-FFF2-40B4-BE49-F238E27FC236}">
                <a16:creationId xmlns:a16="http://schemas.microsoft.com/office/drawing/2014/main" id="{5FC7291C-CEC5-15FD-6DF3-4099EB335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5" name="Slide Number Placeholder 16">
            <a:extLst>
              <a:ext uri="{FF2B5EF4-FFF2-40B4-BE49-F238E27FC236}">
                <a16:creationId xmlns:a16="http://schemas.microsoft.com/office/drawing/2014/main" id="{1E3A3922-C7B7-CF4F-8FA6-E58F342D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42</a:t>
            </a:fld>
            <a:endParaRPr lang="he-IL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596816" y="1322676"/>
            <a:ext cx="8520363" cy="31494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Moment extraction for multiple time sections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Fine tuning of imputation methods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Testing the abilities of temporal models</a:t>
            </a:r>
          </a:p>
        </p:txBody>
      </p:sp>
      <p:grpSp>
        <p:nvGrpSpPr>
          <p:cNvPr id="3" name="Group 33">
            <a:extLst>
              <a:ext uri="{FF2B5EF4-FFF2-40B4-BE49-F238E27FC236}">
                <a16:creationId xmlns:a16="http://schemas.microsoft.com/office/drawing/2014/main" id="{A7B1BA18-69E5-17DE-709E-E0C4F348F69F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5" name="Group 34">
              <a:extLst>
                <a:ext uri="{FF2B5EF4-FFF2-40B4-BE49-F238E27FC236}">
                  <a16:creationId xmlns:a16="http://schemas.microsoft.com/office/drawing/2014/main" id="{E9A82A74-81F2-F50B-FE09-E14E92E7522D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7" name="Arrow: Chevron 10">
                <a:extLst>
                  <a:ext uri="{FF2B5EF4-FFF2-40B4-BE49-F238E27FC236}">
                    <a16:creationId xmlns:a16="http://schemas.microsoft.com/office/drawing/2014/main" id="{93BB8060-661E-7C64-B396-3F037E4E7D57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" name="Arrow: Chevron 11">
                <a:extLst>
                  <a:ext uri="{FF2B5EF4-FFF2-40B4-BE49-F238E27FC236}">
                    <a16:creationId xmlns:a16="http://schemas.microsoft.com/office/drawing/2014/main" id="{F126D9AD-42B2-41D5-2D8A-6EE4CF7820F3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Arrow: Chevron 13">
                <a:extLst>
                  <a:ext uri="{FF2B5EF4-FFF2-40B4-BE49-F238E27FC236}">
                    <a16:creationId xmlns:a16="http://schemas.microsoft.com/office/drawing/2014/main" id="{546C7A15-38F9-2630-42CF-007CB04B1669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Arrow: Chevron 15">
                <a:extLst>
                  <a:ext uri="{FF2B5EF4-FFF2-40B4-BE49-F238E27FC236}">
                    <a16:creationId xmlns:a16="http://schemas.microsoft.com/office/drawing/2014/main" id="{4F74CD6A-3AFB-577C-90A5-6633563FF80D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Arrow: Chevron 16">
                <a:extLst>
                  <a:ext uri="{FF2B5EF4-FFF2-40B4-BE49-F238E27FC236}">
                    <a16:creationId xmlns:a16="http://schemas.microsoft.com/office/drawing/2014/main" id="{15A81C31-6038-6F9F-350C-55D467D75E2B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Arrow: Chevron 18">
                <a:extLst>
                  <a:ext uri="{FF2B5EF4-FFF2-40B4-BE49-F238E27FC236}">
                    <a16:creationId xmlns:a16="http://schemas.microsoft.com/office/drawing/2014/main" id="{BE1E292F-EEB3-2A98-8EAC-C9A90F8EC643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" name="Arrow: Chevron 11">
              <a:extLst>
                <a:ext uri="{FF2B5EF4-FFF2-40B4-BE49-F238E27FC236}">
                  <a16:creationId xmlns:a16="http://schemas.microsoft.com/office/drawing/2014/main" id="{721886E5-4FA7-EB2B-E08F-E330ED462F35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Preparation</a:t>
              </a:r>
              <a:endParaRPr lang="en-I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683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DE44-9D8A-481C-9C7E-CA7C4832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02" y="2482682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Thank you for listening </a:t>
            </a:r>
            <a:r>
              <a:rPr lang="en-US" u="sng" dirty="0">
                <a:sym typeface="Wingdings" panose="05000000000000000000" pitchFamily="2" charset="2"/>
              </a:rPr>
              <a:t></a:t>
            </a:r>
            <a:endParaRPr lang="en-IL" u="sng" dirty="0"/>
          </a:p>
        </p:txBody>
      </p:sp>
      <p:pic>
        <p:nvPicPr>
          <p:cNvPr id="24" name="תמונה 19">
            <a:extLst>
              <a:ext uri="{FF2B5EF4-FFF2-40B4-BE49-F238E27FC236}">
                <a16:creationId xmlns:a16="http://schemas.microsoft.com/office/drawing/2014/main" id="{5FC7291C-CEC5-15FD-6DF3-4099EB335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5" name="Slide Number Placeholder 16">
            <a:extLst>
              <a:ext uri="{FF2B5EF4-FFF2-40B4-BE49-F238E27FC236}">
                <a16:creationId xmlns:a16="http://schemas.microsoft.com/office/drawing/2014/main" id="{1E3A3922-C7B7-CF4F-8FA6-E58F342D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43</a:t>
            </a:fld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796411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DE44-9D8A-481C-9C7E-CA7C4832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Electronic Health Records</a:t>
            </a:r>
            <a:endParaRPr lang="en-IL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34A1EC-CD8B-4D59-96CA-D5C1A87828B7}"/>
              </a:ext>
            </a:extLst>
          </p:cNvPr>
          <p:cNvSpPr txBox="1"/>
          <p:nvPr/>
        </p:nvSpPr>
        <p:spPr>
          <a:xfrm>
            <a:off x="3180176" y="3706855"/>
            <a:ext cx="948227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657E93"/>
                </a:solidFill>
              </a:rPr>
              <a:t>Controls are matched with Patients by physical similarities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657E93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657E93"/>
                </a:solidFill>
              </a:rPr>
              <a:t>Data is imbalanced</a:t>
            </a:r>
          </a:p>
        </p:txBody>
      </p:sp>
      <p:pic>
        <p:nvPicPr>
          <p:cNvPr id="24" name="תמונה 19">
            <a:extLst>
              <a:ext uri="{FF2B5EF4-FFF2-40B4-BE49-F238E27FC236}">
                <a16:creationId xmlns:a16="http://schemas.microsoft.com/office/drawing/2014/main" id="{5FC7291C-CEC5-15FD-6DF3-4099EB335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9363012" y="5391072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5" name="Slide Number Placeholder 16">
            <a:extLst>
              <a:ext uri="{FF2B5EF4-FFF2-40B4-BE49-F238E27FC236}">
                <a16:creationId xmlns:a16="http://schemas.microsoft.com/office/drawing/2014/main" id="{1E3A3922-C7B7-CF4F-8FA6-E58F342D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5</a:t>
            </a:fld>
            <a:endParaRPr lang="he-IL" sz="1600" dirty="0"/>
          </a:p>
        </p:txBody>
      </p:sp>
      <p:grpSp>
        <p:nvGrpSpPr>
          <p:cNvPr id="23" name="Google Shape;11907;p75">
            <a:extLst>
              <a:ext uri="{FF2B5EF4-FFF2-40B4-BE49-F238E27FC236}">
                <a16:creationId xmlns:a16="http://schemas.microsoft.com/office/drawing/2014/main" id="{D80AFF95-ADC9-4137-84A7-C02D1C0B9201}"/>
              </a:ext>
            </a:extLst>
          </p:cNvPr>
          <p:cNvGrpSpPr/>
          <p:nvPr/>
        </p:nvGrpSpPr>
        <p:grpSpPr>
          <a:xfrm>
            <a:off x="3863811" y="2287198"/>
            <a:ext cx="1251638" cy="1176417"/>
            <a:chOff x="6630539" y="2917502"/>
            <a:chExt cx="371777" cy="349434"/>
          </a:xfrm>
        </p:grpSpPr>
        <p:sp>
          <p:nvSpPr>
            <p:cNvPr id="26" name="Google Shape;11908;p75">
              <a:extLst>
                <a:ext uri="{FF2B5EF4-FFF2-40B4-BE49-F238E27FC236}">
                  <a16:creationId xmlns:a16="http://schemas.microsoft.com/office/drawing/2014/main" id="{06285E1C-61A2-41F5-A211-F6060358DFF6}"/>
                </a:ext>
              </a:extLst>
            </p:cNvPr>
            <p:cNvSpPr/>
            <p:nvPr/>
          </p:nvSpPr>
          <p:spPr>
            <a:xfrm>
              <a:off x="6689292" y="3043093"/>
              <a:ext cx="92109" cy="30586"/>
            </a:xfrm>
            <a:custGeom>
              <a:avLst/>
              <a:gdLst/>
              <a:ahLst/>
              <a:cxnLst/>
              <a:rect l="l" t="t" r="r" b="b"/>
              <a:pathLst>
                <a:path w="2894" h="961" extrusionOk="0">
                  <a:moveTo>
                    <a:pt x="1164" y="1"/>
                  </a:moveTo>
                  <a:cubicBezTo>
                    <a:pt x="816" y="1"/>
                    <a:pt x="501" y="36"/>
                    <a:pt x="298" y="67"/>
                  </a:cubicBezTo>
                  <a:cubicBezTo>
                    <a:pt x="119" y="91"/>
                    <a:pt x="0" y="246"/>
                    <a:pt x="0" y="401"/>
                  </a:cubicBezTo>
                  <a:lnTo>
                    <a:pt x="0" y="794"/>
                  </a:lnTo>
                  <a:cubicBezTo>
                    <a:pt x="0" y="877"/>
                    <a:pt x="72" y="960"/>
                    <a:pt x="155" y="960"/>
                  </a:cubicBezTo>
                  <a:cubicBezTo>
                    <a:pt x="250" y="960"/>
                    <a:pt x="322" y="877"/>
                    <a:pt x="322" y="794"/>
                  </a:cubicBezTo>
                  <a:lnTo>
                    <a:pt x="322" y="401"/>
                  </a:lnTo>
                  <a:cubicBezTo>
                    <a:pt x="322" y="401"/>
                    <a:pt x="322" y="389"/>
                    <a:pt x="334" y="389"/>
                  </a:cubicBezTo>
                  <a:cubicBezTo>
                    <a:pt x="511" y="361"/>
                    <a:pt x="812" y="318"/>
                    <a:pt x="1157" y="318"/>
                  </a:cubicBezTo>
                  <a:cubicBezTo>
                    <a:pt x="1253" y="318"/>
                    <a:pt x="1352" y="321"/>
                    <a:pt x="1453" y="329"/>
                  </a:cubicBezTo>
                  <a:cubicBezTo>
                    <a:pt x="1989" y="365"/>
                    <a:pt x="2382" y="496"/>
                    <a:pt x="2596" y="734"/>
                  </a:cubicBezTo>
                  <a:cubicBezTo>
                    <a:pt x="2626" y="764"/>
                    <a:pt x="2670" y="779"/>
                    <a:pt x="2715" y="779"/>
                  </a:cubicBezTo>
                  <a:cubicBezTo>
                    <a:pt x="2760" y="779"/>
                    <a:pt x="2804" y="764"/>
                    <a:pt x="2834" y="734"/>
                  </a:cubicBezTo>
                  <a:cubicBezTo>
                    <a:pt x="2894" y="675"/>
                    <a:pt x="2894" y="567"/>
                    <a:pt x="2834" y="508"/>
                  </a:cubicBezTo>
                  <a:cubicBezTo>
                    <a:pt x="2437" y="103"/>
                    <a:pt x="1753" y="1"/>
                    <a:pt x="116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1909;p75">
              <a:extLst>
                <a:ext uri="{FF2B5EF4-FFF2-40B4-BE49-F238E27FC236}">
                  <a16:creationId xmlns:a16="http://schemas.microsoft.com/office/drawing/2014/main" id="{D43ABCF0-75DE-4CF9-A7B2-658260022502}"/>
                </a:ext>
              </a:extLst>
            </p:cNvPr>
            <p:cNvSpPr/>
            <p:nvPr/>
          </p:nvSpPr>
          <p:spPr>
            <a:xfrm>
              <a:off x="6630539" y="2993315"/>
              <a:ext cx="208852" cy="273621"/>
            </a:xfrm>
            <a:custGeom>
              <a:avLst/>
              <a:gdLst/>
              <a:ahLst/>
              <a:cxnLst/>
              <a:rect l="l" t="t" r="r" b="b"/>
              <a:pathLst>
                <a:path w="6562" h="8597" extrusionOk="0">
                  <a:moveTo>
                    <a:pt x="5132" y="334"/>
                  </a:moveTo>
                  <a:lnTo>
                    <a:pt x="5132" y="1988"/>
                  </a:lnTo>
                  <a:cubicBezTo>
                    <a:pt x="5132" y="2239"/>
                    <a:pt x="5073" y="2477"/>
                    <a:pt x="4966" y="2703"/>
                  </a:cubicBezTo>
                  <a:cubicBezTo>
                    <a:pt x="4954" y="2727"/>
                    <a:pt x="4954" y="2739"/>
                    <a:pt x="4954" y="2774"/>
                  </a:cubicBezTo>
                  <a:lnTo>
                    <a:pt x="4954" y="3262"/>
                  </a:lnTo>
                  <a:cubicBezTo>
                    <a:pt x="4954" y="3727"/>
                    <a:pt x="4763" y="4155"/>
                    <a:pt x="4430" y="4465"/>
                  </a:cubicBezTo>
                  <a:cubicBezTo>
                    <a:pt x="4108" y="4765"/>
                    <a:pt x="3713" y="4920"/>
                    <a:pt x="3275" y="4920"/>
                  </a:cubicBezTo>
                  <a:cubicBezTo>
                    <a:pt x="3243" y="4920"/>
                    <a:pt x="3212" y="4919"/>
                    <a:pt x="3180" y="4917"/>
                  </a:cubicBezTo>
                  <a:cubicBezTo>
                    <a:pt x="2299" y="4882"/>
                    <a:pt x="1620" y="4120"/>
                    <a:pt x="1620" y="3215"/>
                  </a:cubicBezTo>
                  <a:lnTo>
                    <a:pt x="1620" y="2786"/>
                  </a:lnTo>
                  <a:cubicBezTo>
                    <a:pt x="1620" y="2762"/>
                    <a:pt x="1620" y="2739"/>
                    <a:pt x="1608" y="2715"/>
                  </a:cubicBezTo>
                  <a:cubicBezTo>
                    <a:pt x="1501" y="2489"/>
                    <a:pt x="1441" y="2239"/>
                    <a:pt x="1441" y="2000"/>
                  </a:cubicBezTo>
                  <a:lnTo>
                    <a:pt x="1441" y="1631"/>
                  </a:lnTo>
                  <a:cubicBezTo>
                    <a:pt x="1441" y="917"/>
                    <a:pt x="2025" y="334"/>
                    <a:pt x="2739" y="334"/>
                  </a:cubicBezTo>
                  <a:close/>
                  <a:moveTo>
                    <a:pt x="4204" y="5048"/>
                  </a:moveTo>
                  <a:lnTo>
                    <a:pt x="4204" y="5358"/>
                  </a:lnTo>
                  <a:lnTo>
                    <a:pt x="3287" y="6001"/>
                  </a:lnTo>
                  <a:lnTo>
                    <a:pt x="2358" y="5358"/>
                  </a:lnTo>
                  <a:lnTo>
                    <a:pt x="2358" y="5048"/>
                  </a:lnTo>
                  <a:cubicBezTo>
                    <a:pt x="2596" y="5179"/>
                    <a:pt x="2870" y="5263"/>
                    <a:pt x="3156" y="5275"/>
                  </a:cubicBezTo>
                  <a:lnTo>
                    <a:pt x="3287" y="5275"/>
                  </a:lnTo>
                  <a:cubicBezTo>
                    <a:pt x="3608" y="5275"/>
                    <a:pt x="3930" y="5203"/>
                    <a:pt x="4204" y="5048"/>
                  </a:cubicBezTo>
                  <a:close/>
                  <a:moveTo>
                    <a:pt x="2203" y="5668"/>
                  </a:moveTo>
                  <a:lnTo>
                    <a:pt x="3001" y="6227"/>
                  </a:lnTo>
                  <a:lnTo>
                    <a:pt x="2584" y="6656"/>
                  </a:lnTo>
                  <a:lnTo>
                    <a:pt x="2573" y="6656"/>
                  </a:lnTo>
                  <a:lnTo>
                    <a:pt x="2037" y="5858"/>
                  </a:lnTo>
                  <a:lnTo>
                    <a:pt x="2203" y="5668"/>
                  </a:lnTo>
                  <a:close/>
                  <a:moveTo>
                    <a:pt x="4359" y="5668"/>
                  </a:moveTo>
                  <a:lnTo>
                    <a:pt x="4525" y="5858"/>
                  </a:lnTo>
                  <a:lnTo>
                    <a:pt x="4001" y="6656"/>
                  </a:lnTo>
                  <a:lnTo>
                    <a:pt x="3989" y="6656"/>
                  </a:lnTo>
                  <a:lnTo>
                    <a:pt x="3549" y="6227"/>
                  </a:lnTo>
                  <a:lnTo>
                    <a:pt x="4359" y="5668"/>
                  </a:lnTo>
                  <a:close/>
                  <a:moveTo>
                    <a:pt x="2739" y="0"/>
                  </a:moveTo>
                  <a:cubicBezTo>
                    <a:pt x="1822" y="0"/>
                    <a:pt x="1096" y="738"/>
                    <a:pt x="1096" y="1643"/>
                  </a:cubicBezTo>
                  <a:lnTo>
                    <a:pt x="1096" y="2012"/>
                  </a:lnTo>
                  <a:cubicBezTo>
                    <a:pt x="1096" y="2298"/>
                    <a:pt x="1156" y="2584"/>
                    <a:pt x="1275" y="2846"/>
                  </a:cubicBezTo>
                  <a:lnTo>
                    <a:pt x="1275" y="3239"/>
                  </a:lnTo>
                  <a:cubicBezTo>
                    <a:pt x="1275" y="3870"/>
                    <a:pt x="1561" y="4453"/>
                    <a:pt x="2001" y="4822"/>
                  </a:cubicBezTo>
                  <a:lnTo>
                    <a:pt x="2001" y="5406"/>
                  </a:lnTo>
                  <a:lnTo>
                    <a:pt x="1692" y="5739"/>
                  </a:lnTo>
                  <a:cubicBezTo>
                    <a:pt x="1668" y="5763"/>
                    <a:pt x="1644" y="5822"/>
                    <a:pt x="1644" y="5870"/>
                  </a:cubicBezTo>
                  <a:lnTo>
                    <a:pt x="596" y="6251"/>
                  </a:lnTo>
                  <a:cubicBezTo>
                    <a:pt x="239" y="6394"/>
                    <a:pt x="1" y="6727"/>
                    <a:pt x="1" y="7108"/>
                  </a:cubicBezTo>
                  <a:lnTo>
                    <a:pt x="1" y="8418"/>
                  </a:lnTo>
                  <a:cubicBezTo>
                    <a:pt x="1" y="8501"/>
                    <a:pt x="72" y="8573"/>
                    <a:pt x="156" y="8573"/>
                  </a:cubicBezTo>
                  <a:cubicBezTo>
                    <a:pt x="251" y="8573"/>
                    <a:pt x="322" y="8501"/>
                    <a:pt x="322" y="8418"/>
                  </a:cubicBezTo>
                  <a:lnTo>
                    <a:pt x="322" y="7108"/>
                  </a:lnTo>
                  <a:cubicBezTo>
                    <a:pt x="322" y="6870"/>
                    <a:pt x="477" y="6656"/>
                    <a:pt x="691" y="6584"/>
                  </a:cubicBezTo>
                  <a:lnTo>
                    <a:pt x="1811" y="6179"/>
                  </a:lnTo>
                  <a:lnTo>
                    <a:pt x="2275" y="6882"/>
                  </a:lnTo>
                  <a:cubicBezTo>
                    <a:pt x="2334" y="6965"/>
                    <a:pt x="2418" y="7025"/>
                    <a:pt x="2525" y="7025"/>
                  </a:cubicBezTo>
                  <a:lnTo>
                    <a:pt x="2561" y="7025"/>
                  </a:lnTo>
                  <a:cubicBezTo>
                    <a:pt x="2644" y="7025"/>
                    <a:pt x="2739" y="7001"/>
                    <a:pt x="2811" y="6930"/>
                  </a:cubicBezTo>
                  <a:lnTo>
                    <a:pt x="3096" y="6644"/>
                  </a:lnTo>
                  <a:lnTo>
                    <a:pt x="3096" y="8430"/>
                  </a:lnTo>
                  <a:cubicBezTo>
                    <a:pt x="3096" y="8513"/>
                    <a:pt x="3168" y="8596"/>
                    <a:pt x="3251" y="8596"/>
                  </a:cubicBezTo>
                  <a:cubicBezTo>
                    <a:pt x="3346" y="8596"/>
                    <a:pt x="3418" y="8513"/>
                    <a:pt x="3418" y="8430"/>
                  </a:cubicBezTo>
                  <a:lnTo>
                    <a:pt x="3418" y="6644"/>
                  </a:lnTo>
                  <a:lnTo>
                    <a:pt x="3704" y="6930"/>
                  </a:lnTo>
                  <a:cubicBezTo>
                    <a:pt x="3763" y="6989"/>
                    <a:pt x="3870" y="7025"/>
                    <a:pt x="3954" y="7025"/>
                  </a:cubicBezTo>
                  <a:lnTo>
                    <a:pt x="3989" y="7025"/>
                  </a:lnTo>
                  <a:cubicBezTo>
                    <a:pt x="4085" y="7013"/>
                    <a:pt x="4180" y="6953"/>
                    <a:pt x="4239" y="6882"/>
                  </a:cubicBezTo>
                  <a:lnTo>
                    <a:pt x="4704" y="6179"/>
                  </a:lnTo>
                  <a:lnTo>
                    <a:pt x="5811" y="6584"/>
                  </a:lnTo>
                  <a:cubicBezTo>
                    <a:pt x="6037" y="6656"/>
                    <a:pt x="6192" y="6882"/>
                    <a:pt x="6192" y="7108"/>
                  </a:cubicBezTo>
                  <a:lnTo>
                    <a:pt x="6192" y="8418"/>
                  </a:lnTo>
                  <a:cubicBezTo>
                    <a:pt x="6192" y="8501"/>
                    <a:pt x="6264" y="8573"/>
                    <a:pt x="6347" y="8573"/>
                  </a:cubicBezTo>
                  <a:cubicBezTo>
                    <a:pt x="6442" y="8573"/>
                    <a:pt x="6514" y="8501"/>
                    <a:pt x="6514" y="8418"/>
                  </a:cubicBezTo>
                  <a:lnTo>
                    <a:pt x="6514" y="7108"/>
                  </a:lnTo>
                  <a:cubicBezTo>
                    <a:pt x="6561" y="6703"/>
                    <a:pt x="6323" y="6370"/>
                    <a:pt x="5966" y="6239"/>
                  </a:cubicBezTo>
                  <a:lnTo>
                    <a:pt x="4906" y="5858"/>
                  </a:lnTo>
                  <a:cubicBezTo>
                    <a:pt x="4906" y="5810"/>
                    <a:pt x="4894" y="5763"/>
                    <a:pt x="4859" y="5715"/>
                  </a:cubicBezTo>
                  <a:lnTo>
                    <a:pt x="4549" y="5394"/>
                  </a:lnTo>
                  <a:lnTo>
                    <a:pt x="4549" y="4822"/>
                  </a:lnTo>
                  <a:cubicBezTo>
                    <a:pt x="4585" y="4798"/>
                    <a:pt x="4609" y="4763"/>
                    <a:pt x="4656" y="4739"/>
                  </a:cubicBezTo>
                  <a:cubicBezTo>
                    <a:pt x="5061" y="4370"/>
                    <a:pt x="5275" y="3822"/>
                    <a:pt x="5275" y="3274"/>
                  </a:cubicBezTo>
                  <a:lnTo>
                    <a:pt x="5275" y="2834"/>
                  </a:lnTo>
                  <a:cubicBezTo>
                    <a:pt x="5394" y="2560"/>
                    <a:pt x="5454" y="2286"/>
                    <a:pt x="5454" y="2000"/>
                  </a:cubicBezTo>
                  <a:lnTo>
                    <a:pt x="5454" y="167"/>
                  </a:lnTo>
                  <a:cubicBezTo>
                    <a:pt x="5454" y="83"/>
                    <a:pt x="5382" y="0"/>
                    <a:pt x="52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910;p75">
              <a:extLst>
                <a:ext uri="{FF2B5EF4-FFF2-40B4-BE49-F238E27FC236}">
                  <a16:creationId xmlns:a16="http://schemas.microsoft.com/office/drawing/2014/main" id="{2610CEDB-0FCB-4D80-9792-7FB7DD01A9D5}"/>
                </a:ext>
              </a:extLst>
            </p:cNvPr>
            <p:cNvSpPr/>
            <p:nvPr/>
          </p:nvSpPr>
          <p:spPr>
            <a:xfrm>
              <a:off x="6665804" y="3232053"/>
              <a:ext cx="10630" cy="33737"/>
            </a:xfrm>
            <a:custGeom>
              <a:avLst/>
              <a:gdLst/>
              <a:ahLst/>
              <a:cxnLst/>
              <a:rect l="l" t="t" r="r" b="b"/>
              <a:pathLst>
                <a:path w="334" h="1060" extrusionOk="0">
                  <a:moveTo>
                    <a:pt x="167" y="0"/>
                  </a:moveTo>
                  <a:cubicBezTo>
                    <a:pt x="83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83" y="1060"/>
                    <a:pt x="167" y="1060"/>
                  </a:cubicBezTo>
                  <a:cubicBezTo>
                    <a:pt x="262" y="1060"/>
                    <a:pt x="333" y="988"/>
                    <a:pt x="333" y="893"/>
                  </a:cubicBezTo>
                  <a:lnTo>
                    <a:pt x="333" y="167"/>
                  </a:lnTo>
                  <a:cubicBezTo>
                    <a:pt x="333" y="83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911;p75">
              <a:extLst>
                <a:ext uri="{FF2B5EF4-FFF2-40B4-BE49-F238E27FC236}">
                  <a16:creationId xmlns:a16="http://schemas.microsoft.com/office/drawing/2014/main" id="{1A0C001E-1B85-47C6-ACF5-73EC350E4BC2}"/>
                </a:ext>
              </a:extLst>
            </p:cNvPr>
            <p:cNvSpPr/>
            <p:nvPr/>
          </p:nvSpPr>
          <p:spPr>
            <a:xfrm>
              <a:off x="6793877" y="3232053"/>
              <a:ext cx="10248" cy="33737"/>
            </a:xfrm>
            <a:custGeom>
              <a:avLst/>
              <a:gdLst/>
              <a:ahLst/>
              <a:cxnLst/>
              <a:rect l="l" t="t" r="r" b="b"/>
              <a:pathLst>
                <a:path w="322" h="1060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72" y="1060"/>
                    <a:pt x="167" y="1060"/>
                  </a:cubicBezTo>
                  <a:cubicBezTo>
                    <a:pt x="250" y="1060"/>
                    <a:pt x="322" y="988"/>
                    <a:pt x="322" y="893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912;p75">
              <a:extLst>
                <a:ext uri="{FF2B5EF4-FFF2-40B4-BE49-F238E27FC236}">
                  <a16:creationId xmlns:a16="http://schemas.microsoft.com/office/drawing/2014/main" id="{E74354A7-73E5-4C2F-9D2E-2E987255D238}"/>
                </a:ext>
              </a:extLst>
            </p:cNvPr>
            <p:cNvSpPr/>
            <p:nvPr/>
          </p:nvSpPr>
          <p:spPr>
            <a:xfrm>
              <a:off x="6828347" y="2952766"/>
              <a:ext cx="173969" cy="181162"/>
            </a:xfrm>
            <a:custGeom>
              <a:avLst/>
              <a:gdLst/>
              <a:ahLst/>
              <a:cxnLst/>
              <a:rect l="l" t="t" r="r" b="b"/>
              <a:pathLst>
                <a:path w="5466" h="5692" extrusionOk="0">
                  <a:moveTo>
                    <a:pt x="3847" y="0"/>
                  </a:moveTo>
                  <a:cubicBezTo>
                    <a:pt x="3751" y="0"/>
                    <a:pt x="3680" y="72"/>
                    <a:pt x="3680" y="167"/>
                  </a:cubicBezTo>
                  <a:cubicBezTo>
                    <a:pt x="3680" y="250"/>
                    <a:pt x="3751" y="322"/>
                    <a:pt x="3847" y="322"/>
                  </a:cubicBezTo>
                  <a:lnTo>
                    <a:pt x="4751" y="322"/>
                  </a:lnTo>
                  <a:cubicBezTo>
                    <a:pt x="4954" y="322"/>
                    <a:pt x="5121" y="488"/>
                    <a:pt x="5121" y="703"/>
                  </a:cubicBezTo>
                  <a:lnTo>
                    <a:pt x="5121" y="3643"/>
                  </a:lnTo>
                  <a:cubicBezTo>
                    <a:pt x="5121" y="3858"/>
                    <a:pt x="4954" y="4013"/>
                    <a:pt x="4751" y="4013"/>
                  </a:cubicBezTo>
                  <a:lnTo>
                    <a:pt x="2918" y="4013"/>
                  </a:lnTo>
                  <a:cubicBezTo>
                    <a:pt x="2894" y="4013"/>
                    <a:pt x="2846" y="4036"/>
                    <a:pt x="2811" y="4048"/>
                  </a:cubicBezTo>
                  <a:lnTo>
                    <a:pt x="1180" y="5239"/>
                  </a:lnTo>
                  <a:lnTo>
                    <a:pt x="1180" y="5239"/>
                  </a:lnTo>
                  <a:lnTo>
                    <a:pt x="1430" y="4227"/>
                  </a:lnTo>
                  <a:cubicBezTo>
                    <a:pt x="1442" y="4179"/>
                    <a:pt x="1430" y="4120"/>
                    <a:pt x="1406" y="4072"/>
                  </a:cubicBezTo>
                  <a:cubicBezTo>
                    <a:pt x="1370" y="4036"/>
                    <a:pt x="1311" y="4013"/>
                    <a:pt x="1263" y="4013"/>
                  </a:cubicBezTo>
                  <a:lnTo>
                    <a:pt x="715" y="4013"/>
                  </a:lnTo>
                  <a:cubicBezTo>
                    <a:pt x="513" y="4013"/>
                    <a:pt x="346" y="3858"/>
                    <a:pt x="346" y="3643"/>
                  </a:cubicBezTo>
                  <a:lnTo>
                    <a:pt x="346" y="715"/>
                  </a:lnTo>
                  <a:cubicBezTo>
                    <a:pt x="346" y="500"/>
                    <a:pt x="513" y="345"/>
                    <a:pt x="715" y="345"/>
                  </a:cubicBezTo>
                  <a:lnTo>
                    <a:pt x="1620" y="345"/>
                  </a:lnTo>
                  <a:cubicBezTo>
                    <a:pt x="1715" y="345"/>
                    <a:pt x="1787" y="262"/>
                    <a:pt x="1787" y="179"/>
                  </a:cubicBezTo>
                  <a:cubicBezTo>
                    <a:pt x="1787" y="84"/>
                    <a:pt x="1715" y="12"/>
                    <a:pt x="1620" y="12"/>
                  </a:cubicBezTo>
                  <a:lnTo>
                    <a:pt x="715" y="12"/>
                  </a:lnTo>
                  <a:cubicBezTo>
                    <a:pt x="310" y="12"/>
                    <a:pt x="1" y="345"/>
                    <a:pt x="1" y="726"/>
                  </a:cubicBezTo>
                  <a:lnTo>
                    <a:pt x="1" y="3643"/>
                  </a:lnTo>
                  <a:cubicBezTo>
                    <a:pt x="1" y="4048"/>
                    <a:pt x="334" y="4358"/>
                    <a:pt x="715" y="4358"/>
                  </a:cubicBezTo>
                  <a:lnTo>
                    <a:pt x="1049" y="4358"/>
                  </a:lnTo>
                  <a:lnTo>
                    <a:pt x="787" y="5370"/>
                  </a:lnTo>
                  <a:cubicBezTo>
                    <a:pt x="763" y="5477"/>
                    <a:pt x="811" y="5596"/>
                    <a:pt x="894" y="5656"/>
                  </a:cubicBezTo>
                  <a:cubicBezTo>
                    <a:pt x="941" y="5679"/>
                    <a:pt x="989" y="5691"/>
                    <a:pt x="1049" y="5691"/>
                  </a:cubicBezTo>
                  <a:cubicBezTo>
                    <a:pt x="1108" y="5691"/>
                    <a:pt x="1144" y="5679"/>
                    <a:pt x="1192" y="5656"/>
                  </a:cubicBezTo>
                  <a:lnTo>
                    <a:pt x="2954" y="4370"/>
                  </a:lnTo>
                  <a:lnTo>
                    <a:pt x="4716" y="4370"/>
                  </a:lnTo>
                  <a:cubicBezTo>
                    <a:pt x="5121" y="4370"/>
                    <a:pt x="5430" y="4048"/>
                    <a:pt x="5430" y="3655"/>
                  </a:cubicBezTo>
                  <a:lnTo>
                    <a:pt x="5430" y="726"/>
                  </a:lnTo>
                  <a:cubicBezTo>
                    <a:pt x="5466" y="322"/>
                    <a:pt x="5132" y="0"/>
                    <a:pt x="47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913;p75">
              <a:extLst>
                <a:ext uri="{FF2B5EF4-FFF2-40B4-BE49-F238E27FC236}">
                  <a16:creationId xmlns:a16="http://schemas.microsoft.com/office/drawing/2014/main" id="{85011AFB-7854-4A8A-AF28-4D733F3D7441}"/>
                </a:ext>
              </a:extLst>
            </p:cNvPr>
            <p:cNvSpPr/>
            <p:nvPr/>
          </p:nvSpPr>
          <p:spPr>
            <a:xfrm>
              <a:off x="6898463" y="2917502"/>
              <a:ext cx="34151" cy="104999"/>
            </a:xfrm>
            <a:custGeom>
              <a:avLst/>
              <a:gdLst/>
              <a:ahLst/>
              <a:cxnLst/>
              <a:rect l="l" t="t" r="r" b="b"/>
              <a:pathLst>
                <a:path w="1073" h="3299" extrusionOk="0">
                  <a:moveTo>
                    <a:pt x="715" y="346"/>
                  </a:moveTo>
                  <a:lnTo>
                    <a:pt x="548" y="2930"/>
                  </a:lnTo>
                  <a:lnTo>
                    <a:pt x="513" y="2930"/>
                  </a:lnTo>
                  <a:lnTo>
                    <a:pt x="346" y="346"/>
                  </a:lnTo>
                  <a:close/>
                  <a:moveTo>
                    <a:pt x="167" y="1"/>
                  </a:moveTo>
                  <a:cubicBezTo>
                    <a:pt x="120" y="1"/>
                    <a:pt x="72" y="25"/>
                    <a:pt x="48" y="60"/>
                  </a:cubicBezTo>
                  <a:cubicBezTo>
                    <a:pt x="12" y="96"/>
                    <a:pt x="1" y="144"/>
                    <a:pt x="1" y="203"/>
                  </a:cubicBezTo>
                  <a:lnTo>
                    <a:pt x="179" y="3132"/>
                  </a:lnTo>
                  <a:cubicBezTo>
                    <a:pt x="179" y="3216"/>
                    <a:pt x="251" y="3299"/>
                    <a:pt x="346" y="3299"/>
                  </a:cubicBezTo>
                  <a:lnTo>
                    <a:pt x="715" y="3299"/>
                  </a:lnTo>
                  <a:cubicBezTo>
                    <a:pt x="798" y="3299"/>
                    <a:pt x="882" y="3216"/>
                    <a:pt x="882" y="3132"/>
                  </a:cubicBezTo>
                  <a:lnTo>
                    <a:pt x="1060" y="203"/>
                  </a:lnTo>
                  <a:cubicBezTo>
                    <a:pt x="1072" y="144"/>
                    <a:pt x="1048" y="96"/>
                    <a:pt x="1013" y="60"/>
                  </a:cubicBezTo>
                  <a:cubicBezTo>
                    <a:pt x="989" y="37"/>
                    <a:pt x="941" y="1"/>
                    <a:pt x="8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914;p75">
              <a:extLst>
                <a:ext uri="{FF2B5EF4-FFF2-40B4-BE49-F238E27FC236}">
                  <a16:creationId xmlns:a16="http://schemas.microsoft.com/office/drawing/2014/main" id="{3E355283-9A72-46B6-B3E1-2AB0463123F8}"/>
                </a:ext>
              </a:extLst>
            </p:cNvPr>
            <p:cNvSpPr/>
            <p:nvPr/>
          </p:nvSpPr>
          <p:spPr>
            <a:xfrm>
              <a:off x="6898081" y="3028548"/>
              <a:ext cx="34151" cy="34119"/>
            </a:xfrm>
            <a:custGeom>
              <a:avLst/>
              <a:gdLst/>
              <a:ahLst/>
              <a:cxnLst/>
              <a:rect l="l" t="t" r="r" b="b"/>
              <a:pathLst>
                <a:path w="1073" h="1072" extrusionOk="0">
                  <a:moveTo>
                    <a:pt x="536" y="346"/>
                  </a:moveTo>
                  <a:cubicBezTo>
                    <a:pt x="644" y="346"/>
                    <a:pt x="727" y="429"/>
                    <a:pt x="727" y="536"/>
                  </a:cubicBezTo>
                  <a:cubicBezTo>
                    <a:pt x="727" y="631"/>
                    <a:pt x="655" y="727"/>
                    <a:pt x="536" y="727"/>
                  </a:cubicBezTo>
                  <a:cubicBezTo>
                    <a:pt x="429" y="727"/>
                    <a:pt x="346" y="631"/>
                    <a:pt x="346" y="536"/>
                  </a:cubicBezTo>
                  <a:cubicBezTo>
                    <a:pt x="346" y="429"/>
                    <a:pt x="429" y="346"/>
                    <a:pt x="536" y="346"/>
                  </a:cubicBezTo>
                  <a:close/>
                  <a:moveTo>
                    <a:pt x="536" y="0"/>
                  </a:moveTo>
                  <a:cubicBezTo>
                    <a:pt x="239" y="0"/>
                    <a:pt x="1" y="239"/>
                    <a:pt x="1" y="536"/>
                  </a:cubicBezTo>
                  <a:cubicBezTo>
                    <a:pt x="1" y="834"/>
                    <a:pt x="239" y="1072"/>
                    <a:pt x="536" y="1072"/>
                  </a:cubicBezTo>
                  <a:cubicBezTo>
                    <a:pt x="834" y="1072"/>
                    <a:pt x="1072" y="834"/>
                    <a:pt x="1072" y="536"/>
                  </a:cubicBezTo>
                  <a:cubicBezTo>
                    <a:pt x="1072" y="239"/>
                    <a:pt x="834" y="0"/>
                    <a:pt x="53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0B168C5-5364-4808-A005-74BCBB650450}"/>
              </a:ext>
            </a:extLst>
          </p:cNvPr>
          <p:cNvSpPr txBox="1"/>
          <p:nvPr/>
        </p:nvSpPr>
        <p:spPr>
          <a:xfrm>
            <a:off x="3815370" y="1813321"/>
            <a:ext cx="177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57E93"/>
                </a:solidFill>
              </a:rPr>
              <a:t>162 Patients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0EE1B-51B8-4839-A302-F7894B7051C1}"/>
              </a:ext>
            </a:extLst>
          </p:cNvPr>
          <p:cNvSpPr txBox="1"/>
          <p:nvPr/>
        </p:nvSpPr>
        <p:spPr>
          <a:xfrm>
            <a:off x="6666765" y="1721276"/>
            <a:ext cx="1470212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657E93"/>
                </a:solidFill>
              </a:rPr>
              <a:t>648 Controls </a:t>
            </a: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7373F61D-FDBC-40B7-B220-B7CA369F1568}"/>
              </a:ext>
            </a:extLst>
          </p:cNvPr>
          <p:cNvGrpSpPr/>
          <p:nvPr/>
        </p:nvGrpSpPr>
        <p:grpSpPr>
          <a:xfrm>
            <a:off x="6346262" y="2373621"/>
            <a:ext cx="1973456" cy="1086089"/>
            <a:chOff x="6346262" y="2373621"/>
            <a:chExt cx="1973456" cy="1086089"/>
          </a:xfrm>
        </p:grpSpPr>
        <p:grpSp>
          <p:nvGrpSpPr>
            <p:cNvPr id="16" name="Google Shape;12001;p75">
              <a:extLst>
                <a:ext uri="{FF2B5EF4-FFF2-40B4-BE49-F238E27FC236}">
                  <a16:creationId xmlns:a16="http://schemas.microsoft.com/office/drawing/2014/main" id="{CE15884A-476E-48D3-81A7-62AA4996BC9A}"/>
                </a:ext>
              </a:extLst>
            </p:cNvPr>
            <p:cNvGrpSpPr/>
            <p:nvPr/>
          </p:nvGrpSpPr>
          <p:grpSpPr>
            <a:xfrm>
              <a:off x="6592017" y="2373621"/>
              <a:ext cx="1424265" cy="1086089"/>
              <a:chOff x="5776787" y="3411702"/>
              <a:chExt cx="346379" cy="264136"/>
            </a:xfrm>
          </p:grpSpPr>
          <p:sp>
            <p:nvSpPr>
              <p:cNvPr id="17" name="Google Shape;12002;p75">
                <a:extLst>
                  <a:ext uri="{FF2B5EF4-FFF2-40B4-BE49-F238E27FC236}">
                    <a16:creationId xmlns:a16="http://schemas.microsoft.com/office/drawing/2014/main" id="{5FBFF1CE-9BA8-4504-92E3-31B7E010A4F5}"/>
                  </a:ext>
                </a:extLst>
              </p:cNvPr>
              <p:cNvSpPr/>
              <p:nvPr/>
            </p:nvSpPr>
            <p:spPr>
              <a:xfrm>
                <a:off x="5890104" y="3642055"/>
                <a:ext cx="10248" cy="32241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013" extrusionOk="0">
                    <a:moveTo>
                      <a:pt x="167" y="1"/>
                    </a:moveTo>
                    <a:cubicBezTo>
                      <a:pt x="71" y="1"/>
                      <a:pt x="0" y="72"/>
                      <a:pt x="0" y="155"/>
                    </a:cubicBezTo>
                    <a:lnTo>
                      <a:pt x="0" y="846"/>
                    </a:lnTo>
                    <a:cubicBezTo>
                      <a:pt x="0" y="929"/>
                      <a:pt x="71" y="1013"/>
                      <a:pt x="167" y="1013"/>
                    </a:cubicBezTo>
                    <a:cubicBezTo>
                      <a:pt x="250" y="1013"/>
                      <a:pt x="321" y="929"/>
                      <a:pt x="321" y="846"/>
                    </a:cubicBezTo>
                    <a:lnTo>
                      <a:pt x="321" y="143"/>
                    </a:lnTo>
                    <a:cubicBezTo>
                      <a:pt x="321" y="60"/>
                      <a:pt x="250" y="1"/>
                      <a:pt x="16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003;p75">
                <a:extLst>
                  <a:ext uri="{FF2B5EF4-FFF2-40B4-BE49-F238E27FC236}">
                    <a16:creationId xmlns:a16="http://schemas.microsoft.com/office/drawing/2014/main" id="{9F1DA90A-71A3-4D9B-BF77-F5302DCADC5F}"/>
                  </a:ext>
                </a:extLst>
              </p:cNvPr>
              <p:cNvSpPr/>
              <p:nvPr/>
            </p:nvSpPr>
            <p:spPr>
              <a:xfrm>
                <a:off x="5998094" y="3642055"/>
                <a:ext cx="10248" cy="32241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013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55"/>
                    </a:cubicBezTo>
                    <a:lnTo>
                      <a:pt x="0" y="846"/>
                    </a:lnTo>
                    <a:cubicBezTo>
                      <a:pt x="0" y="929"/>
                      <a:pt x="72" y="1013"/>
                      <a:pt x="167" y="1013"/>
                    </a:cubicBezTo>
                    <a:cubicBezTo>
                      <a:pt x="250" y="1013"/>
                      <a:pt x="322" y="929"/>
                      <a:pt x="322" y="846"/>
                    </a:cubicBezTo>
                    <a:lnTo>
                      <a:pt x="322" y="143"/>
                    </a:lnTo>
                    <a:cubicBezTo>
                      <a:pt x="310" y="60"/>
                      <a:pt x="250" y="1"/>
                      <a:pt x="16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2004;p75">
                <a:extLst>
                  <a:ext uri="{FF2B5EF4-FFF2-40B4-BE49-F238E27FC236}">
                    <a16:creationId xmlns:a16="http://schemas.microsoft.com/office/drawing/2014/main" id="{D5C32C7E-2E92-4D85-A3A7-9E222B7A93E8}"/>
                  </a:ext>
                </a:extLst>
              </p:cNvPr>
              <p:cNvSpPr/>
              <p:nvPr/>
            </p:nvSpPr>
            <p:spPr>
              <a:xfrm>
                <a:off x="5814673" y="3528367"/>
                <a:ext cx="43222" cy="15564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489" extrusionOk="0">
                    <a:moveTo>
                      <a:pt x="167" y="1"/>
                    </a:moveTo>
                    <a:cubicBezTo>
                      <a:pt x="72" y="1"/>
                      <a:pt x="1" y="72"/>
                      <a:pt x="1" y="156"/>
                    </a:cubicBezTo>
                    <a:cubicBezTo>
                      <a:pt x="1" y="251"/>
                      <a:pt x="72" y="322"/>
                      <a:pt x="167" y="322"/>
                    </a:cubicBezTo>
                    <a:cubicBezTo>
                      <a:pt x="346" y="322"/>
                      <a:pt x="870" y="358"/>
                      <a:pt x="1120" y="477"/>
                    </a:cubicBezTo>
                    <a:cubicBezTo>
                      <a:pt x="1144" y="489"/>
                      <a:pt x="1167" y="489"/>
                      <a:pt x="1191" y="489"/>
                    </a:cubicBezTo>
                    <a:cubicBezTo>
                      <a:pt x="1251" y="489"/>
                      <a:pt x="1310" y="453"/>
                      <a:pt x="1346" y="394"/>
                    </a:cubicBezTo>
                    <a:cubicBezTo>
                      <a:pt x="1358" y="322"/>
                      <a:pt x="1322" y="239"/>
                      <a:pt x="1251" y="191"/>
                    </a:cubicBezTo>
                    <a:cubicBezTo>
                      <a:pt x="882" y="13"/>
                      <a:pt x="191" y="1"/>
                      <a:pt x="16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2005;p75">
                <a:extLst>
                  <a:ext uri="{FF2B5EF4-FFF2-40B4-BE49-F238E27FC236}">
                    <a16:creationId xmlns:a16="http://schemas.microsoft.com/office/drawing/2014/main" id="{313E55CA-D176-4B35-9FBB-5954DF2120BD}"/>
                  </a:ext>
                </a:extLst>
              </p:cNvPr>
              <p:cNvSpPr/>
              <p:nvPr/>
            </p:nvSpPr>
            <p:spPr>
              <a:xfrm>
                <a:off x="5797995" y="3631074"/>
                <a:ext cx="10662" cy="42458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334" extrusionOk="0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lnTo>
                      <a:pt x="1" y="1179"/>
                    </a:lnTo>
                    <a:cubicBezTo>
                      <a:pt x="1" y="1262"/>
                      <a:pt x="84" y="1334"/>
                      <a:pt x="167" y="1334"/>
                    </a:cubicBezTo>
                    <a:cubicBezTo>
                      <a:pt x="251" y="1334"/>
                      <a:pt x="334" y="1262"/>
                      <a:pt x="334" y="1179"/>
                    </a:cubicBezTo>
                    <a:lnTo>
                      <a:pt x="334" y="167"/>
                    </a:lnTo>
                    <a:cubicBezTo>
                      <a:pt x="334" y="72"/>
                      <a:pt x="263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2006;p75">
                <a:extLst>
                  <a:ext uri="{FF2B5EF4-FFF2-40B4-BE49-F238E27FC236}">
                    <a16:creationId xmlns:a16="http://schemas.microsoft.com/office/drawing/2014/main" id="{A50C6CF9-BEB3-4176-A521-C5D817003E32}"/>
                  </a:ext>
                </a:extLst>
              </p:cNvPr>
              <p:cNvSpPr/>
              <p:nvPr/>
            </p:nvSpPr>
            <p:spPr>
              <a:xfrm>
                <a:off x="5776787" y="3411702"/>
                <a:ext cx="346379" cy="264136"/>
              </a:xfrm>
              <a:custGeom>
                <a:avLst/>
                <a:gdLst/>
                <a:ahLst/>
                <a:cxnLst/>
                <a:rect l="l" t="t" r="r" b="b"/>
                <a:pathLst>
                  <a:path w="10883" h="8299" extrusionOk="0">
                    <a:moveTo>
                      <a:pt x="9144" y="2512"/>
                    </a:moveTo>
                    <a:cubicBezTo>
                      <a:pt x="9418" y="2512"/>
                      <a:pt x="9656" y="2715"/>
                      <a:pt x="9656" y="2953"/>
                    </a:cubicBezTo>
                    <a:lnTo>
                      <a:pt x="9656" y="2977"/>
                    </a:lnTo>
                    <a:cubicBezTo>
                      <a:pt x="9501" y="2917"/>
                      <a:pt x="9335" y="2869"/>
                      <a:pt x="9144" y="2869"/>
                    </a:cubicBezTo>
                    <a:cubicBezTo>
                      <a:pt x="8965" y="2869"/>
                      <a:pt x="8787" y="2905"/>
                      <a:pt x="8620" y="2977"/>
                    </a:cubicBezTo>
                    <a:lnTo>
                      <a:pt x="8620" y="2953"/>
                    </a:lnTo>
                    <a:cubicBezTo>
                      <a:pt x="8620" y="2727"/>
                      <a:pt x="8858" y="2512"/>
                      <a:pt x="9144" y="2512"/>
                    </a:cubicBezTo>
                    <a:close/>
                    <a:moveTo>
                      <a:pt x="2869" y="3203"/>
                    </a:moveTo>
                    <a:lnTo>
                      <a:pt x="2869" y="3858"/>
                    </a:lnTo>
                    <a:cubicBezTo>
                      <a:pt x="2869" y="3965"/>
                      <a:pt x="2846" y="4060"/>
                      <a:pt x="2798" y="4167"/>
                    </a:cubicBezTo>
                    <a:lnTo>
                      <a:pt x="2727" y="4334"/>
                    </a:lnTo>
                    <a:cubicBezTo>
                      <a:pt x="2715" y="4346"/>
                      <a:pt x="2715" y="4382"/>
                      <a:pt x="2715" y="4405"/>
                    </a:cubicBezTo>
                    <a:lnTo>
                      <a:pt x="2715" y="4751"/>
                    </a:lnTo>
                    <a:cubicBezTo>
                      <a:pt x="2715" y="4989"/>
                      <a:pt x="2619" y="5191"/>
                      <a:pt x="2441" y="5358"/>
                    </a:cubicBezTo>
                    <a:cubicBezTo>
                      <a:pt x="2298" y="5525"/>
                      <a:pt x="2072" y="5596"/>
                      <a:pt x="1834" y="5596"/>
                    </a:cubicBezTo>
                    <a:cubicBezTo>
                      <a:pt x="1369" y="5584"/>
                      <a:pt x="1000" y="5179"/>
                      <a:pt x="1000" y="4703"/>
                    </a:cubicBezTo>
                    <a:lnTo>
                      <a:pt x="1000" y="4405"/>
                    </a:lnTo>
                    <a:cubicBezTo>
                      <a:pt x="1000" y="4382"/>
                      <a:pt x="1000" y="4358"/>
                      <a:pt x="988" y="4334"/>
                    </a:cubicBezTo>
                    <a:lnTo>
                      <a:pt x="881" y="4143"/>
                    </a:lnTo>
                    <a:cubicBezTo>
                      <a:pt x="845" y="4060"/>
                      <a:pt x="822" y="3989"/>
                      <a:pt x="822" y="3905"/>
                    </a:cubicBezTo>
                    <a:lnTo>
                      <a:pt x="822" y="3882"/>
                    </a:lnTo>
                    <a:cubicBezTo>
                      <a:pt x="822" y="3501"/>
                      <a:pt x="1131" y="3203"/>
                      <a:pt x="1500" y="3203"/>
                    </a:cubicBezTo>
                    <a:close/>
                    <a:moveTo>
                      <a:pt x="9144" y="3215"/>
                    </a:moveTo>
                    <a:cubicBezTo>
                      <a:pt x="9704" y="3215"/>
                      <a:pt x="10168" y="3679"/>
                      <a:pt x="10168" y="4239"/>
                    </a:cubicBezTo>
                    <a:cubicBezTo>
                      <a:pt x="10168" y="4346"/>
                      <a:pt x="10156" y="4465"/>
                      <a:pt x="10108" y="4572"/>
                    </a:cubicBezTo>
                    <a:cubicBezTo>
                      <a:pt x="9656" y="4108"/>
                      <a:pt x="8870" y="3929"/>
                      <a:pt x="8823" y="3929"/>
                    </a:cubicBezTo>
                    <a:cubicBezTo>
                      <a:pt x="8814" y="3926"/>
                      <a:pt x="8804" y="3925"/>
                      <a:pt x="8794" y="3925"/>
                    </a:cubicBezTo>
                    <a:cubicBezTo>
                      <a:pt x="8763" y="3925"/>
                      <a:pt x="8727" y="3938"/>
                      <a:pt x="8692" y="3965"/>
                    </a:cubicBezTo>
                    <a:cubicBezTo>
                      <a:pt x="8644" y="3989"/>
                      <a:pt x="8632" y="4036"/>
                      <a:pt x="8632" y="4084"/>
                    </a:cubicBezTo>
                    <a:cubicBezTo>
                      <a:pt x="8632" y="4084"/>
                      <a:pt x="8632" y="4179"/>
                      <a:pt x="8513" y="4298"/>
                    </a:cubicBezTo>
                    <a:cubicBezTo>
                      <a:pt x="8453" y="4358"/>
                      <a:pt x="8453" y="4465"/>
                      <a:pt x="8513" y="4524"/>
                    </a:cubicBezTo>
                    <a:cubicBezTo>
                      <a:pt x="8543" y="4554"/>
                      <a:pt x="8584" y="4569"/>
                      <a:pt x="8626" y="4569"/>
                    </a:cubicBezTo>
                    <a:cubicBezTo>
                      <a:pt x="8668" y="4569"/>
                      <a:pt x="8709" y="4554"/>
                      <a:pt x="8739" y="4524"/>
                    </a:cubicBezTo>
                    <a:cubicBezTo>
                      <a:pt x="8823" y="4441"/>
                      <a:pt x="8882" y="4346"/>
                      <a:pt x="8918" y="4274"/>
                    </a:cubicBezTo>
                    <a:cubicBezTo>
                      <a:pt x="9180" y="4346"/>
                      <a:pt x="9739" y="4560"/>
                      <a:pt x="9989" y="4894"/>
                    </a:cubicBezTo>
                    <a:cubicBezTo>
                      <a:pt x="9906" y="5298"/>
                      <a:pt x="9573" y="5596"/>
                      <a:pt x="9144" y="5596"/>
                    </a:cubicBezTo>
                    <a:cubicBezTo>
                      <a:pt x="8704" y="5596"/>
                      <a:pt x="8334" y="5275"/>
                      <a:pt x="8287" y="4834"/>
                    </a:cubicBezTo>
                    <a:cubicBezTo>
                      <a:pt x="8287" y="4810"/>
                      <a:pt x="8275" y="4798"/>
                      <a:pt x="8263" y="4774"/>
                    </a:cubicBezTo>
                    <a:cubicBezTo>
                      <a:pt x="8156" y="4620"/>
                      <a:pt x="8108" y="4441"/>
                      <a:pt x="8108" y="4239"/>
                    </a:cubicBezTo>
                    <a:cubicBezTo>
                      <a:pt x="8108" y="3679"/>
                      <a:pt x="8573" y="3215"/>
                      <a:pt x="9144" y="3215"/>
                    </a:cubicBezTo>
                    <a:close/>
                    <a:moveTo>
                      <a:pt x="5441" y="298"/>
                    </a:moveTo>
                    <a:cubicBezTo>
                      <a:pt x="6013" y="298"/>
                      <a:pt x="6489" y="488"/>
                      <a:pt x="6858" y="845"/>
                    </a:cubicBezTo>
                    <a:cubicBezTo>
                      <a:pt x="7227" y="1226"/>
                      <a:pt x="7453" y="1738"/>
                      <a:pt x="7501" y="2369"/>
                    </a:cubicBezTo>
                    <a:cubicBezTo>
                      <a:pt x="7620" y="4060"/>
                      <a:pt x="7763" y="5001"/>
                      <a:pt x="7822" y="5334"/>
                    </a:cubicBezTo>
                    <a:lnTo>
                      <a:pt x="7822" y="5346"/>
                    </a:lnTo>
                    <a:cubicBezTo>
                      <a:pt x="7632" y="5453"/>
                      <a:pt x="7310" y="5632"/>
                      <a:pt x="6787" y="5763"/>
                    </a:cubicBezTo>
                    <a:lnTo>
                      <a:pt x="6525" y="5644"/>
                    </a:lnTo>
                    <a:cubicBezTo>
                      <a:pt x="6453" y="5608"/>
                      <a:pt x="6418" y="5548"/>
                      <a:pt x="6418" y="5477"/>
                    </a:cubicBezTo>
                    <a:lnTo>
                      <a:pt x="6418" y="4929"/>
                    </a:lnTo>
                    <a:cubicBezTo>
                      <a:pt x="6918" y="4596"/>
                      <a:pt x="7263" y="4024"/>
                      <a:pt x="7263" y="3370"/>
                    </a:cubicBezTo>
                    <a:lnTo>
                      <a:pt x="7263" y="3072"/>
                    </a:lnTo>
                    <a:cubicBezTo>
                      <a:pt x="7263" y="2869"/>
                      <a:pt x="7180" y="2691"/>
                      <a:pt x="7037" y="2560"/>
                    </a:cubicBezTo>
                    <a:cubicBezTo>
                      <a:pt x="6727" y="2274"/>
                      <a:pt x="6001" y="1798"/>
                      <a:pt x="4751" y="1667"/>
                    </a:cubicBezTo>
                    <a:cubicBezTo>
                      <a:pt x="4744" y="1666"/>
                      <a:pt x="4737" y="1666"/>
                      <a:pt x="4730" y="1666"/>
                    </a:cubicBezTo>
                    <a:cubicBezTo>
                      <a:pt x="4645" y="1666"/>
                      <a:pt x="4583" y="1733"/>
                      <a:pt x="4572" y="1822"/>
                    </a:cubicBezTo>
                    <a:cubicBezTo>
                      <a:pt x="4548" y="1905"/>
                      <a:pt x="4632" y="1977"/>
                      <a:pt x="4715" y="2000"/>
                    </a:cubicBezTo>
                    <a:cubicBezTo>
                      <a:pt x="5882" y="2119"/>
                      <a:pt x="6537" y="2548"/>
                      <a:pt x="6834" y="2798"/>
                    </a:cubicBezTo>
                    <a:cubicBezTo>
                      <a:pt x="6906" y="2858"/>
                      <a:pt x="6953" y="2965"/>
                      <a:pt x="6953" y="3072"/>
                    </a:cubicBezTo>
                    <a:lnTo>
                      <a:pt x="6953" y="3370"/>
                    </a:lnTo>
                    <a:cubicBezTo>
                      <a:pt x="6953" y="4215"/>
                      <a:pt x="6263" y="4894"/>
                      <a:pt x="5417" y="4894"/>
                    </a:cubicBezTo>
                    <a:cubicBezTo>
                      <a:pt x="4572" y="4894"/>
                      <a:pt x="3881" y="4215"/>
                      <a:pt x="3881" y="3370"/>
                    </a:cubicBezTo>
                    <a:lnTo>
                      <a:pt x="3881" y="3227"/>
                    </a:lnTo>
                    <a:cubicBezTo>
                      <a:pt x="3881" y="3167"/>
                      <a:pt x="3917" y="3108"/>
                      <a:pt x="3977" y="3084"/>
                    </a:cubicBezTo>
                    <a:cubicBezTo>
                      <a:pt x="4167" y="2965"/>
                      <a:pt x="4429" y="2750"/>
                      <a:pt x="4548" y="2393"/>
                    </a:cubicBezTo>
                    <a:cubicBezTo>
                      <a:pt x="4584" y="2310"/>
                      <a:pt x="4536" y="2215"/>
                      <a:pt x="4453" y="2203"/>
                    </a:cubicBezTo>
                    <a:cubicBezTo>
                      <a:pt x="4434" y="2198"/>
                      <a:pt x="4415" y="2196"/>
                      <a:pt x="4398" y="2196"/>
                    </a:cubicBezTo>
                    <a:cubicBezTo>
                      <a:pt x="4327" y="2196"/>
                      <a:pt x="4270" y="2234"/>
                      <a:pt x="4251" y="2310"/>
                    </a:cubicBezTo>
                    <a:cubicBezTo>
                      <a:pt x="4167" y="2572"/>
                      <a:pt x="3977" y="2727"/>
                      <a:pt x="3822" y="2810"/>
                    </a:cubicBezTo>
                    <a:cubicBezTo>
                      <a:pt x="3679" y="2905"/>
                      <a:pt x="3572" y="3072"/>
                      <a:pt x="3572" y="3227"/>
                    </a:cubicBezTo>
                    <a:lnTo>
                      <a:pt x="3572" y="3370"/>
                    </a:lnTo>
                    <a:cubicBezTo>
                      <a:pt x="3572" y="4024"/>
                      <a:pt x="3917" y="4584"/>
                      <a:pt x="4417" y="4929"/>
                    </a:cubicBezTo>
                    <a:lnTo>
                      <a:pt x="4417" y="5477"/>
                    </a:lnTo>
                    <a:cubicBezTo>
                      <a:pt x="4417" y="5548"/>
                      <a:pt x="4370" y="5608"/>
                      <a:pt x="4310" y="5644"/>
                    </a:cubicBezTo>
                    <a:lnTo>
                      <a:pt x="4048" y="5763"/>
                    </a:lnTo>
                    <a:cubicBezTo>
                      <a:pt x="3536" y="5632"/>
                      <a:pt x="3215" y="5453"/>
                      <a:pt x="3060" y="5346"/>
                    </a:cubicBezTo>
                    <a:lnTo>
                      <a:pt x="3060" y="5334"/>
                    </a:lnTo>
                    <a:cubicBezTo>
                      <a:pt x="3131" y="5001"/>
                      <a:pt x="3262" y="4060"/>
                      <a:pt x="3393" y="2369"/>
                    </a:cubicBezTo>
                    <a:cubicBezTo>
                      <a:pt x="3441" y="1738"/>
                      <a:pt x="3655" y="1226"/>
                      <a:pt x="4036" y="845"/>
                    </a:cubicBezTo>
                    <a:cubicBezTo>
                      <a:pt x="4393" y="488"/>
                      <a:pt x="4882" y="298"/>
                      <a:pt x="5441" y="298"/>
                    </a:cubicBezTo>
                    <a:close/>
                    <a:moveTo>
                      <a:pt x="2750" y="5465"/>
                    </a:moveTo>
                    <a:cubicBezTo>
                      <a:pt x="2786" y="5501"/>
                      <a:pt x="2810" y="5572"/>
                      <a:pt x="2869" y="5596"/>
                    </a:cubicBezTo>
                    <a:cubicBezTo>
                      <a:pt x="3000" y="5691"/>
                      <a:pt x="3239" y="5822"/>
                      <a:pt x="3584" y="5941"/>
                    </a:cubicBezTo>
                    <a:lnTo>
                      <a:pt x="3155" y="6144"/>
                    </a:lnTo>
                    <a:lnTo>
                      <a:pt x="2655" y="6001"/>
                    </a:lnTo>
                    <a:cubicBezTo>
                      <a:pt x="2512" y="5953"/>
                      <a:pt x="2512" y="5953"/>
                      <a:pt x="2512" y="5906"/>
                    </a:cubicBezTo>
                    <a:lnTo>
                      <a:pt x="2512" y="5691"/>
                    </a:lnTo>
                    <a:cubicBezTo>
                      <a:pt x="2572" y="5656"/>
                      <a:pt x="2619" y="5608"/>
                      <a:pt x="2667" y="5572"/>
                    </a:cubicBezTo>
                    <a:cubicBezTo>
                      <a:pt x="2691" y="5536"/>
                      <a:pt x="2727" y="5513"/>
                      <a:pt x="2750" y="5465"/>
                    </a:cubicBezTo>
                    <a:close/>
                    <a:moveTo>
                      <a:pt x="8096" y="5239"/>
                    </a:moveTo>
                    <a:cubicBezTo>
                      <a:pt x="8180" y="5417"/>
                      <a:pt x="8323" y="5572"/>
                      <a:pt x="8477" y="5691"/>
                    </a:cubicBezTo>
                    <a:lnTo>
                      <a:pt x="8477" y="6025"/>
                    </a:lnTo>
                    <a:lnTo>
                      <a:pt x="8489" y="6025"/>
                    </a:lnTo>
                    <a:lnTo>
                      <a:pt x="7977" y="6287"/>
                    </a:lnTo>
                    <a:cubicBezTo>
                      <a:pt x="7977" y="6287"/>
                      <a:pt x="7965" y="6287"/>
                      <a:pt x="7965" y="6263"/>
                    </a:cubicBezTo>
                    <a:lnTo>
                      <a:pt x="7227" y="5941"/>
                    </a:lnTo>
                    <a:cubicBezTo>
                      <a:pt x="7596" y="5822"/>
                      <a:pt x="7822" y="5667"/>
                      <a:pt x="7942" y="5596"/>
                    </a:cubicBezTo>
                    <a:cubicBezTo>
                      <a:pt x="8049" y="5525"/>
                      <a:pt x="8108" y="5406"/>
                      <a:pt x="8096" y="5275"/>
                    </a:cubicBezTo>
                    <a:lnTo>
                      <a:pt x="8096" y="5239"/>
                    </a:lnTo>
                    <a:close/>
                    <a:moveTo>
                      <a:pt x="2203" y="5870"/>
                    </a:moveTo>
                    <a:lnTo>
                      <a:pt x="2203" y="5929"/>
                    </a:lnTo>
                    <a:cubicBezTo>
                      <a:pt x="2203" y="5953"/>
                      <a:pt x="2203" y="5989"/>
                      <a:pt x="2215" y="6013"/>
                    </a:cubicBezTo>
                    <a:lnTo>
                      <a:pt x="1857" y="6370"/>
                    </a:lnTo>
                    <a:lnTo>
                      <a:pt x="1500" y="6013"/>
                    </a:lnTo>
                    <a:cubicBezTo>
                      <a:pt x="1512" y="5989"/>
                      <a:pt x="1512" y="5953"/>
                      <a:pt x="1512" y="5929"/>
                    </a:cubicBezTo>
                    <a:lnTo>
                      <a:pt x="1512" y="5870"/>
                    </a:lnTo>
                    <a:cubicBezTo>
                      <a:pt x="1619" y="5894"/>
                      <a:pt x="1726" y="5929"/>
                      <a:pt x="1834" y="5929"/>
                    </a:cubicBezTo>
                    <a:lnTo>
                      <a:pt x="1857" y="5929"/>
                    </a:lnTo>
                    <a:cubicBezTo>
                      <a:pt x="1976" y="5929"/>
                      <a:pt x="2096" y="5906"/>
                      <a:pt x="2203" y="5870"/>
                    </a:cubicBezTo>
                    <a:close/>
                    <a:moveTo>
                      <a:pt x="9525" y="5882"/>
                    </a:moveTo>
                    <a:lnTo>
                      <a:pt x="9525" y="6048"/>
                    </a:lnTo>
                    <a:cubicBezTo>
                      <a:pt x="9525" y="6108"/>
                      <a:pt x="9537" y="6144"/>
                      <a:pt x="9573" y="6191"/>
                    </a:cubicBezTo>
                    <a:lnTo>
                      <a:pt x="9394" y="6322"/>
                    </a:lnTo>
                    <a:cubicBezTo>
                      <a:pt x="9323" y="6394"/>
                      <a:pt x="9236" y="6429"/>
                      <a:pt x="9151" y="6429"/>
                    </a:cubicBezTo>
                    <a:cubicBezTo>
                      <a:pt x="9067" y="6429"/>
                      <a:pt x="8983" y="6394"/>
                      <a:pt x="8918" y="6322"/>
                    </a:cubicBezTo>
                    <a:lnTo>
                      <a:pt x="8763" y="6191"/>
                    </a:lnTo>
                    <a:cubicBezTo>
                      <a:pt x="8799" y="6144"/>
                      <a:pt x="8811" y="6084"/>
                      <a:pt x="8811" y="6048"/>
                    </a:cubicBezTo>
                    <a:lnTo>
                      <a:pt x="8811" y="5882"/>
                    </a:lnTo>
                    <a:cubicBezTo>
                      <a:pt x="8918" y="5906"/>
                      <a:pt x="9037" y="5941"/>
                      <a:pt x="9168" y="5941"/>
                    </a:cubicBezTo>
                    <a:cubicBezTo>
                      <a:pt x="9287" y="5941"/>
                      <a:pt x="9406" y="5929"/>
                      <a:pt x="9525" y="5882"/>
                    </a:cubicBezTo>
                    <a:close/>
                    <a:moveTo>
                      <a:pt x="6096" y="5096"/>
                    </a:moveTo>
                    <a:lnTo>
                      <a:pt x="6096" y="5477"/>
                    </a:lnTo>
                    <a:cubicBezTo>
                      <a:pt x="6096" y="5667"/>
                      <a:pt x="6215" y="5846"/>
                      <a:pt x="6394" y="5941"/>
                    </a:cubicBezTo>
                    <a:lnTo>
                      <a:pt x="6632" y="6048"/>
                    </a:lnTo>
                    <a:cubicBezTo>
                      <a:pt x="6406" y="6489"/>
                      <a:pt x="5941" y="6787"/>
                      <a:pt x="5417" y="6787"/>
                    </a:cubicBezTo>
                    <a:cubicBezTo>
                      <a:pt x="4894" y="6787"/>
                      <a:pt x="4441" y="6501"/>
                      <a:pt x="4203" y="6048"/>
                    </a:cubicBezTo>
                    <a:lnTo>
                      <a:pt x="4441" y="5941"/>
                    </a:lnTo>
                    <a:cubicBezTo>
                      <a:pt x="4620" y="5870"/>
                      <a:pt x="4739" y="5691"/>
                      <a:pt x="4739" y="5477"/>
                    </a:cubicBezTo>
                    <a:lnTo>
                      <a:pt x="4739" y="5096"/>
                    </a:lnTo>
                    <a:cubicBezTo>
                      <a:pt x="4941" y="5179"/>
                      <a:pt x="5179" y="5227"/>
                      <a:pt x="5417" y="5227"/>
                    </a:cubicBezTo>
                    <a:cubicBezTo>
                      <a:pt x="5656" y="5227"/>
                      <a:pt x="5894" y="5179"/>
                      <a:pt x="6096" y="5096"/>
                    </a:cubicBezTo>
                    <a:close/>
                    <a:moveTo>
                      <a:pt x="5417" y="0"/>
                    </a:moveTo>
                    <a:cubicBezTo>
                      <a:pt x="4763" y="0"/>
                      <a:pt x="4215" y="226"/>
                      <a:pt x="3786" y="643"/>
                    </a:cubicBezTo>
                    <a:cubicBezTo>
                      <a:pt x="3346" y="1060"/>
                      <a:pt x="3096" y="1655"/>
                      <a:pt x="3048" y="2346"/>
                    </a:cubicBezTo>
                    <a:cubicBezTo>
                      <a:pt x="3036" y="2548"/>
                      <a:pt x="3024" y="2703"/>
                      <a:pt x="3012" y="2881"/>
                    </a:cubicBezTo>
                    <a:lnTo>
                      <a:pt x="1524" y="2881"/>
                    </a:lnTo>
                    <a:cubicBezTo>
                      <a:pt x="964" y="2881"/>
                      <a:pt x="512" y="3334"/>
                      <a:pt x="512" y="3893"/>
                    </a:cubicBezTo>
                    <a:lnTo>
                      <a:pt x="512" y="3917"/>
                    </a:lnTo>
                    <a:cubicBezTo>
                      <a:pt x="512" y="4048"/>
                      <a:pt x="536" y="4167"/>
                      <a:pt x="595" y="4286"/>
                    </a:cubicBezTo>
                    <a:lnTo>
                      <a:pt x="667" y="4453"/>
                    </a:lnTo>
                    <a:lnTo>
                      <a:pt x="667" y="4703"/>
                    </a:lnTo>
                    <a:cubicBezTo>
                      <a:pt x="667" y="5120"/>
                      <a:pt x="881" y="5477"/>
                      <a:pt x="1179" y="5703"/>
                    </a:cubicBezTo>
                    <a:lnTo>
                      <a:pt x="1179" y="5929"/>
                    </a:lnTo>
                    <a:cubicBezTo>
                      <a:pt x="1179" y="5953"/>
                      <a:pt x="1167" y="5989"/>
                      <a:pt x="1131" y="5989"/>
                    </a:cubicBezTo>
                    <a:lnTo>
                      <a:pt x="476" y="6179"/>
                    </a:lnTo>
                    <a:cubicBezTo>
                      <a:pt x="191" y="6251"/>
                      <a:pt x="0" y="6513"/>
                      <a:pt x="0" y="6810"/>
                    </a:cubicBezTo>
                    <a:lnTo>
                      <a:pt x="0" y="8120"/>
                    </a:lnTo>
                    <a:cubicBezTo>
                      <a:pt x="0" y="8215"/>
                      <a:pt x="71" y="8287"/>
                      <a:pt x="167" y="8287"/>
                    </a:cubicBezTo>
                    <a:cubicBezTo>
                      <a:pt x="250" y="8287"/>
                      <a:pt x="333" y="8215"/>
                      <a:pt x="333" y="8120"/>
                    </a:cubicBezTo>
                    <a:lnTo>
                      <a:pt x="333" y="6810"/>
                    </a:lnTo>
                    <a:cubicBezTo>
                      <a:pt x="333" y="6668"/>
                      <a:pt x="429" y="6513"/>
                      <a:pt x="583" y="6477"/>
                    </a:cubicBezTo>
                    <a:lnTo>
                      <a:pt x="1238" y="6287"/>
                    </a:lnTo>
                    <a:cubicBezTo>
                      <a:pt x="1262" y="6287"/>
                      <a:pt x="1286" y="6263"/>
                      <a:pt x="1310" y="6251"/>
                    </a:cubicBezTo>
                    <a:lnTo>
                      <a:pt x="1715" y="6656"/>
                    </a:lnTo>
                    <a:lnTo>
                      <a:pt x="1715" y="8108"/>
                    </a:lnTo>
                    <a:cubicBezTo>
                      <a:pt x="1715" y="8203"/>
                      <a:pt x="1786" y="8275"/>
                      <a:pt x="1881" y="8275"/>
                    </a:cubicBezTo>
                    <a:cubicBezTo>
                      <a:pt x="1965" y="8275"/>
                      <a:pt x="2036" y="8203"/>
                      <a:pt x="2036" y="8108"/>
                    </a:cubicBezTo>
                    <a:lnTo>
                      <a:pt x="2036" y="6656"/>
                    </a:lnTo>
                    <a:lnTo>
                      <a:pt x="2441" y="6251"/>
                    </a:lnTo>
                    <a:cubicBezTo>
                      <a:pt x="2500" y="6287"/>
                      <a:pt x="2548" y="6298"/>
                      <a:pt x="2596" y="6310"/>
                    </a:cubicBezTo>
                    <a:lnTo>
                      <a:pt x="2750" y="6358"/>
                    </a:lnTo>
                    <a:cubicBezTo>
                      <a:pt x="2536" y="6501"/>
                      <a:pt x="2393" y="6751"/>
                      <a:pt x="2393" y="7037"/>
                    </a:cubicBezTo>
                    <a:lnTo>
                      <a:pt x="2393" y="8120"/>
                    </a:lnTo>
                    <a:cubicBezTo>
                      <a:pt x="2393" y="8215"/>
                      <a:pt x="2465" y="8287"/>
                      <a:pt x="2560" y="8287"/>
                    </a:cubicBezTo>
                    <a:cubicBezTo>
                      <a:pt x="2643" y="8287"/>
                      <a:pt x="2727" y="8215"/>
                      <a:pt x="2727" y="8120"/>
                    </a:cubicBezTo>
                    <a:lnTo>
                      <a:pt x="2727" y="7037"/>
                    </a:lnTo>
                    <a:cubicBezTo>
                      <a:pt x="2727" y="6834"/>
                      <a:pt x="2846" y="6656"/>
                      <a:pt x="3036" y="6560"/>
                    </a:cubicBezTo>
                    <a:lnTo>
                      <a:pt x="3941" y="6156"/>
                    </a:lnTo>
                    <a:cubicBezTo>
                      <a:pt x="4227" y="6727"/>
                      <a:pt x="4810" y="7096"/>
                      <a:pt x="5441" y="7096"/>
                    </a:cubicBezTo>
                    <a:cubicBezTo>
                      <a:pt x="6084" y="7096"/>
                      <a:pt x="6668" y="6739"/>
                      <a:pt x="6953" y="6156"/>
                    </a:cubicBezTo>
                    <a:lnTo>
                      <a:pt x="7858" y="6560"/>
                    </a:lnTo>
                    <a:cubicBezTo>
                      <a:pt x="8049" y="6656"/>
                      <a:pt x="8168" y="6834"/>
                      <a:pt x="8168" y="7037"/>
                    </a:cubicBezTo>
                    <a:lnTo>
                      <a:pt x="8168" y="8120"/>
                    </a:lnTo>
                    <a:cubicBezTo>
                      <a:pt x="8168" y="8215"/>
                      <a:pt x="8239" y="8287"/>
                      <a:pt x="8334" y="8287"/>
                    </a:cubicBezTo>
                    <a:cubicBezTo>
                      <a:pt x="8418" y="8287"/>
                      <a:pt x="8501" y="8215"/>
                      <a:pt x="8501" y="8120"/>
                    </a:cubicBezTo>
                    <a:lnTo>
                      <a:pt x="8501" y="7037"/>
                    </a:lnTo>
                    <a:cubicBezTo>
                      <a:pt x="8501" y="6834"/>
                      <a:pt x="8418" y="6656"/>
                      <a:pt x="8299" y="6501"/>
                    </a:cubicBezTo>
                    <a:lnTo>
                      <a:pt x="8537" y="6382"/>
                    </a:lnTo>
                    <a:lnTo>
                      <a:pt x="8715" y="6560"/>
                    </a:lnTo>
                    <a:cubicBezTo>
                      <a:pt x="8858" y="6679"/>
                      <a:pt x="9013" y="6739"/>
                      <a:pt x="9180" y="6739"/>
                    </a:cubicBezTo>
                    <a:cubicBezTo>
                      <a:pt x="9346" y="6739"/>
                      <a:pt x="9513" y="6679"/>
                      <a:pt x="9644" y="6560"/>
                    </a:cubicBezTo>
                    <a:lnTo>
                      <a:pt x="9823" y="6382"/>
                    </a:lnTo>
                    <a:lnTo>
                      <a:pt x="10358" y="6656"/>
                    </a:lnTo>
                    <a:cubicBezTo>
                      <a:pt x="10478" y="6715"/>
                      <a:pt x="10549" y="6834"/>
                      <a:pt x="10549" y="6965"/>
                    </a:cubicBezTo>
                    <a:lnTo>
                      <a:pt x="10549" y="8144"/>
                    </a:lnTo>
                    <a:cubicBezTo>
                      <a:pt x="10549" y="8227"/>
                      <a:pt x="10620" y="8299"/>
                      <a:pt x="10716" y="8299"/>
                    </a:cubicBezTo>
                    <a:cubicBezTo>
                      <a:pt x="10799" y="8299"/>
                      <a:pt x="10882" y="8227"/>
                      <a:pt x="10882" y="8144"/>
                    </a:cubicBezTo>
                    <a:lnTo>
                      <a:pt x="10882" y="6965"/>
                    </a:lnTo>
                    <a:cubicBezTo>
                      <a:pt x="10823" y="6703"/>
                      <a:pt x="10692" y="6477"/>
                      <a:pt x="10466" y="6358"/>
                    </a:cubicBezTo>
                    <a:lnTo>
                      <a:pt x="9823" y="6025"/>
                    </a:lnTo>
                    <a:lnTo>
                      <a:pt x="9823" y="6013"/>
                    </a:lnTo>
                    <a:lnTo>
                      <a:pt x="9823" y="5691"/>
                    </a:lnTo>
                    <a:cubicBezTo>
                      <a:pt x="10097" y="5501"/>
                      <a:pt x="10275" y="5227"/>
                      <a:pt x="10311" y="4882"/>
                    </a:cubicBezTo>
                    <a:cubicBezTo>
                      <a:pt x="10430" y="4679"/>
                      <a:pt x="10489" y="4453"/>
                      <a:pt x="10489" y="4215"/>
                    </a:cubicBezTo>
                    <a:cubicBezTo>
                      <a:pt x="10489" y="3786"/>
                      <a:pt x="10287" y="3381"/>
                      <a:pt x="9954" y="3143"/>
                    </a:cubicBezTo>
                    <a:cubicBezTo>
                      <a:pt x="9977" y="3084"/>
                      <a:pt x="9989" y="3012"/>
                      <a:pt x="9989" y="2953"/>
                    </a:cubicBezTo>
                    <a:cubicBezTo>
                      <a:pt x="9989" y="2536"/>
                      <a:pt x="9620" y="2191"/>
                      <a:pt x="9156" y="2191"/>
                    </a:cubicBezTo>
                    <a:cubicBezTo>
                      <a:pt x="8692" y="2191"/>
                      <a:pt x="8323" y="2524"/>
                      <a:pt x="8323" y="2953"/>
                    </a:cubicBezTo>
                    <a:cubicBezTo>
                      <a:pt x="8323" y="3024"/>
                      <a:pt x="8334" y="3084"/>
                      <a:pt x="8346" y="3143"/>
                    </a:cubicBezTo>
                    <a:cubicBezTo>
                      <a:pt x="8156" y="3286"/>
                      <a:pt x="8013" y="3477"/>
                      <a:pt x="7906" y="3715"/>
                    </a:cubicBezTo>
                    <a:cubicBezTo>
                      <a:pt x="7858" y="3334"/>
                      <a:pt x="7834" y="2869"/>
                      <a:pt x="7787" y="2346"/>
                    </a:cubicBezTo>
                    <a:cubicBezTo>
                      <a:pt x="7739" y="1655"/>
                      <a:pt x="7489" y="1060"/>
                      <a:pt x="7060" y="643"/>
                    </a:cubicBezTo>
                    <a:cubicBezTo>
                      <a:pt x="6644" y="226"/>
                      <a:pt x="6072" y="0"/>
                      <a:pt x="541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12007;p75">
                <a:extLst>
                  <a:ext uri="{FF2B5EF4-FFF2-40B4-BE49-F238E27FC236}">
                    <a16:creationId xmlns:a16="http://schemas.microsoft.com/office/drawing/2014/main" id="{4064768B-B12D-49F8-8A4E-52BE03F8C729}"/>
                  </a:ext>
                </a:extLst>
              </p:cNvPr>
              <p:cNvSpPr/>
              <p:nvPr/>
            </p:nvSpPr>
            <p:spPr>
              <a:xfrm>
                <a:off x="6089408" y="3637503"/>
                <a:ext cx="10662" cy="3602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32" extrusionOk="0">
                    <a:moveTo>
                      <a:pt x="167" y="1"/>
                    </a:moveTo>
                    <a:cubicBezTo>
                      <a:pt x="72" y="1"/>
                      <a:pt x="1" y="84"/>
                      <a:pt x="1" y="167"/>
                    </a:cubicBezTo>
                    <a:lnTo>
                      <a:pt x="1" y="977"/>
                    </a:lnTo>
                    <a:cubicBezTo>
                      <a:pt x="1" y="1060"/>
                      <a:pt x="72" y="1132"/>
                      <a:pt x="167" y="1132"/>
                    </a:cubicBezTo>
                    <a:cubicBezTo>
                      <a:pt x="251" y="1132"/>
                      <a:pt x="322" y="1060"/>
                      <a:pt x="322" y="977"/>
                    </a:cubicBezTo>
                    <a:lnTo>
                      <a:pt x="322" y="167"/>
                    </a:lnTo>
                    <a:cubicBezTo>
                      <a:pt x="334" y="84"/>
                      <a:pt x="251" y="1"/>
                      <a:pt x="16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11907;p75">
              <a:extLst>
                <a:ext uri="{FF2B5EF4-FFF2-40B4-BE49-F238E27FC236}">
                  <a16:creationId xmlns:a16="http://schemas.microsoft.com/office/drawing/2014/main" id="{746C9619-AEE3-400E-8EBD-AA96E7CD4429}"/>
                </a:ext>
              </a:extLst>
            </p:cNvPr>
            <p:cNvGrpSpPr/>
            <p:nvPr/>
          </p:nvGrpSpPr>
          <p:grpSpPr>
            <a:xfrm>
              <a:off x="7951273" y="2961822"/>
              <a:ext cx="368445" cy="482706"/>
              <a:chOff x="6630539" y="2993315"/>
              <a:chExt cx="208852" cy="273621"/>
            </a:xfrm>
          </p:grpSpPr>
          <p:sp>
            <p:nvSpPr>
              <p:cNvPr id="44" name="Google Shape;11908;p75">
                <a:extLst>
                  <a:ext uri="{FF2B5EF4-FFF2-40B4-BE49-F238E27FC236}">
                    <a16:creationId xmlns:a16="http://schemas.microsoft.com/office/drawing/2014/main" id="{CF80F82D-E3E3-41F0-823C-A49A2B54F976}"/>
                  </a:ext>
                </a:extLst>
              </p:cNvPr>
              <p:cNvSpPr/>
              <p:nvPr/>
            </p:nvSpPr>
            <p:spPr>
              <a:xfrm>
                <a:off x="6689292" y="3043093"/>
                <a:ext cx="92109" cy="30586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961" extrusionOk="0">
                    <a:moveTo>
                      <a:pt x="1164" y="1"/>
                    </a:moveTo>
                    <a:cubicBezTo>
                      <a:pt x="816" y="1"/>
                      <a:pt x="501" y="36"/>
                      <a:pt x="298" y="67"/>
                    </a:cubicBezTo>
                    <a:cubicBezTo>
                      <a:pt x="119" y="91"/>
                      <a:pt x="0" y="246"/>
                      <a:pt x="0" y="401"/>
                    </a:cubicBezTo>
                    <a:lnTo>
                      <a:pt x="0" y="794"/>
                    </a:lnTo>
                    <a:cubicBezTo>
                      <a:pt x="0" y="877"/>
                      <a:pt x="72" y="960"/>
                      <a:pt x="155" y="960"/>
                    </a:cubicBezTo>
                    <a:cubicBezTo>
                      <a:pt x="250" y="960"/>
                      <a:pt x="322" y="877"/>
                      <a:pt x="322" y="794"/>
                    </a:cubicBezTo>
                    <a:lnTo>
                      <a:pt x="322" y="401"/>
                    </a:lnTo>
                    <a:cubicBezTo>
                      <a:pt x="322" y="401"/>
                      <a:pt x="322" y="389"/>
                      <a:pt x="334" y="389"/>
                    </a:cubicBezTo>
                    <a:cubicBezTo>
                      <a:pt x="511" y="361"/>
                      <a:pt x="812" y="318"/>
                      <a:pt x="1157" y="318"/>
                    </a:cubicBezTo>
                    <a:cubicBezTo>
                      <a:pt x="1253" y="318"/>
                      <a:pt x="1352" y="321"/>
                      <a:pt x="1453" y="329"/>
                    </a:cubicBezTo>
                    <a:cubicBezTo>
                      <a:pt x="1989" y="365"/>
                      <a:pt x="2382" y="496"/>
                      <a:pt x="2596" y="734"/>
                    </a:cubicBezTo>
                    <a:cubicBezTo>
                      <a:pt x="2626" y="764"/>
                      <a:pt x="2670" y="779"/>
                      <a:pt x="2715" y="779"/>
                    </a:cubicBezTo>
                    <a:cubicBezTo>
                      <a:pt x="2760" y="779"/>
                      <a:pt x="2804" y="764"/>
                      <a:pt x="2834" y="734"/>
                    </a:cubicBezTo>
                    <a:cubicBezTo>
                      <a:pt x="2894" y="675"/>
                      <a:pt x="2894" y="567"/>
                      <a:pt x="2834" y="508"/>
                    </a:cubicBezTo>
                    <a:cubicBezTo>
                      <a:pt x="2437" y="103"/>
                      <a:pt x="1753" y="1"/>
                      <a:pt x="1164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 w="19050">
                <a:solidFill>
                  <a:srgbClr val="657E9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" name="Google Shape;11909;p75">
                <a:extLst>
                  <a:ext uri="{FF2B5EF4-FFF2-40B4-BE49-F238E27FC236}">
                    <a16:creationId xmlns:a16="http://schemas.microsoft.com/office/drawing/2014/main" id="{3D546A72-4DC0-4902-8D99-3073FB2A83E4}"/>
                  </a:ext>
                </a:extLst>
              </p:cNvPr>
              <p:cNvSpPr/>
              <p:nvPr/>
            </p:nvSpPr>
            <p:spPr>
              <a:xfrm>
                <a:off x="6630539" y="2993315"/>
                <a:ext cx="208852" cy="273621"/>
              </a:xfrm>
              <a:custGeom>
                <a:avLst/>
                <a:gdLst/>
                <a:ahLst/>
                <a:cxnLst/>
                <a:rect l="l" t="t" r="r" b="b"/>
                <a:pathLst>
                  <a:path w="6562" h="8597" extrusionOk="0">
                    <a:moveTo>
                      <a:pt x="5132" y="334"/>
                    </a:moveTo>
                    <a:lnTo>
                      <a:pt x="5132" y="1988"/>
                    </a:lnTo>
                    <a:cubicBezTo>
                      <a:pt x="5132" y="2239"/>
                      <a:pt x="5073" y="2477"/>
                      <a:pt x="4966" y="2703"/>
                    </a:cubicBezTo>
                    <a:cubicBezTo>
                      <a:pt x="4954" y="2727"/>
                      <a:pt x="4954" y="2739"/>
                      <a:pt x="4954" y="2774"/>
                    </a:cubicBezTo>
                    <a:lnTo>
                      <a:pt x="4954" y="3262"/>
                    </a:lnTo>
                    <a:cubicBezTo>
                      <a:pt x="4954" y="3727"/>
                      <a:pt x="4763" y="4155"/>
                      <a:pt x="4430" y="4465"/>
                    </a:cubicBezTo>
                    <a:cubicBezTo>
                      <a:pt x="4108" y="4765"/>
                      <a:pt x="3713" y="4920"/>
                      <a:pt x="3275" y="4920"/>
                    </a:cubicBezTo>
                    <a:cubicBezTo>
                      <a:pt x="3243" y="4920"/>
                      <a:pt x="3212" y="4919"/>
                      <a:pt x="3180" y="4917"/>
                    </a:cubicBezTo>
                    <a:cubicBezTo>
                      <a:pt x="2299" y="4882"/>
                      <a:pt x="1620" y="4120"/>
                      <a:pt x="1620" y="3215"/>
                    </a:cubicBezTo>
                    <a:lnTo>
                      <a:pt x="1620" y="2786"/>
                    </a:lnTo>
                    <a:cubicBezTo>
                      <a:pt x="1620" y="2762"/>
                      <a:pt x="1620" y="2739"/>
                      <a:pt x="1608" y="2715"/>
                    </a:cubicBezTo>
                    <a:cubicBezTo>
                      <a:pt x="1501" y="2489"/>
                      <a:pt x="1441" y="2239"/>
                      <a:pt x="1441" y="2000"/>
                    </a:cubicBezTo>
                    <a:lnTo>
                      <a:pt x="1441" y="1631"/>
                    </a:lnTo>
                    <a:cubicBezTo>
                      <a:pt x="1441" y="917"/>
                      <a:pt x="2025" y="334"/>
                      <a:pt x="2739" y="334"/>
                    </a:cubicBezTo>
                    <a:close/>
                    <a:moveTo>
                      <a:pt x="4204" y="5048"/>
                    </a:moveTo>
                    <a:lnTo>
                      <a:pt x="4204" y="5358"/>
                    </a:lnTo>
                    <a:lnTo>
                      <a:pt x="3287" y="6001"/>
                    </a:lnTo>
                    <a:lnTo>
                      <a:pt x="2358" y="5358"/>
                    </a:lnTo>
                    <a:lnTo>
                      <a:pt x="2358" y="5048"/>
                    </a:lnTo>
                    <a:cubicBezTo>
                      <a:pt x="2596" y="5179"/>
                      <a:pt x="2870" y="5263"/>
                      <a:pt x="3156" y="5275"/>
                    </a:cubicBezTo>
                    <a:lnTo>
                      <a:pt x="3287" y="5275"/>
                    </a:lnTo>
                    <a:cubicBezTo>
                      <a:pt x="3608" y="5275"/>
                      <a:pt x="3930" y="5203"/>
                      <a:pt x="4204" y="5048"/>
                    </a:cubicBezTo>
                    <a:close/>
                    <a:moveTo>
                      <a:pt x="2203" y="5668"/>
                    </a:moveTo>
                    <a:lnTo>
                      <a:pt x="3001" y="6227"/>
                    </a:lnTo>
                    <a:lnTo>
                      <a:pt x="2584" y="6656"/>
                    </a:lnTo>
                    <a:lnTo>
                      <a:pt x="2573" y="6656"/>
                    </a:lnTo>
                    <a:lnTo>
                      <a:pt x="2037" y="5858"/>
                    </a:lnTo>
                    <a:lnTo>
                      <a:pt x="2203" y="5668"/>
                    </a:lnTo>
                    <a:close/>
                    <a:moveTo>
                      <a:pt x="4359" y="5668"/>
                    </a:moveTo>
                    <a:lnTo>
                      <a:pt x="4525" y="5858"/>
                    </a:lnTo>
                    <a:lnTo>
                      <a:pt x="4001" y="6656"/>
                    </a:lnTo>
                    <a:lnTo>
                      <a:pt x="3989" y="6656"/>
                    </a:lnTo>
                    <a:lnTo>
                      <a:pt x="3549" y="6227"/>
                    </a:lnTo>
                    <a:lnTo>
                      <a:pt x="4359" y="5668"/>
                    </a:lnTo>
                    <a:close/>
                    <a:moveTo>
                      <a:pt x="2739" y="0"/>
                    </a:moveTo>
                    <a:cubicBezTo>
                      <a:pt x="1822" y="0"/>
                      <a:pt x="1096" y="738"/>
                      <a:pt x="1096" y="1643"/>
                    </a:cubicBezTo>
                    <a:lnTo>
                      <a:pt x="1096" y="2012"/>
                    </a:lnTo>
                    <a:cubicBezTo>
                      <a:pt x="1096" y="2298"/>
                      <a:pt x="1156" y="2584"/>
                      <a:pt x="1275" y="2846"/>
                    </a:cubicBezTo>
                    <a:lnTo>
                      <a:pt x="1275" y="3239"/>
                    </a:lnTo>
                    <a:cubicBezTo>
                      <a:pt x="1275" y="3870"/>
                      <a:pt x="1561" y="4453"/>
                      <a:pt x="2001" y="4822"/>
                    </a:cubicBezTo>
                    <a:lnTo>
                      <a:pt x="2001" y="5406"/>
                    </a:lnTo>
                    <a:lnTo>
                      <a:pt x="1692" y="5739"/>
                    </a:lnTo>
                    <a:cubicBezTo>
                      <a:pt x="1668" y="5763"/>
                      <a:pt x="1644" y="5822"/>
                      <a:pt x="1644" y="5870"/>
                    </a:cubicBezTo>
                    <a:lnTo>
                      <a:pt x="596" y="6251"/>
                    </a:lnTo>
                    <a:cubicBezTo>
                      <a:pt x="239" y="6394"/>
                      <a:pt x="1" y="6727"/>
                      <a:pt x="1" y="7108"/>
                    </a:cubicBezTo>
                    <a:lnTo>
                      <a:pt x="1" y="8418"/>
                    </a:lnTo>
                    <a:cubicBezTo>
                      <a:pt x="1" y="8501"/>
                      <a:pt x="72" y="8573"/>
                      <a:pt x="156" y="8573"/>
                    </a:cubicBezTo>
                    <a:cubicBezTo>
                      <a:pt x="251" y="8573"/>
                      <a:pt x="322" y="8501"/>
                      <a:pt x="322" y="8418"/>
                    </a:cubicBezTo>
                    <a:lnTo>
                      <a:pt x="322" y="7108"/>
                    </a:lnTo>
                    <a:cubicBezTo>
                      <a:pt x="322" y="6870"/>
                      <a:pt x="477" y="6656"/>
                      <a:pt x="691" y="6584"/>
                    </a:cubicBezTo>
                    <a:lnTo>
                      <a:pt x="1811" y="6179"/>
                    </a:lnTo>
                    <a:lnTo>
                      <a:pt x="2275" y="6882"/>
                    </a:lnTo>
                    <a:cubicBezTo>
                      <a:pt x="2334" y="6965"/>
                      <a:pt x="2418" y="7025"/>
                      <a:pt x="2525" y="7025"/>
                    </a:cubicBezTo>
                    <a:lnTo>
                      <a:pt x="2561" y="7025"/>
                    </a:lnTo>
                    <a:cubicBezTo>
                      <a:pt x="2644" y="7025"/>
                      <a:pt x="2739" y="7001"/>
                      <a:pt x="2811" y="6930"/>
                    </a:cubicBezTo>
                    <a:lnTo>
                      <a:pt x="3096" y="6644"/>
                    </a:lnTo>
                    <a:lnTo>
                      <a:pt x="3096" y="8430"/>
                    </a:lnTo>
                    <a:cubicBezTo>
                      <a:pt x="3096" y="8513"/>
                      <a:pt x="3168" y="8596"/>
                      <a:pt x="3251" y="8596"/>
                    </a:cubicBezTo>
                    <a:cubicBezTo>
                      <a:pt x="3346" y="8596"/>
                      <a:pt x="3418" y="8513"/>
                      <a:pt x="3418" y="8430"/>
                    </a:cubicBezTo>
                    <a:lnTo>
                      <a:pt x="3418" y="6644"/>
                    </a:lnTo>
                    <a:lnTo>
                      <a:pt x="3704" y="6930"/>
                    </a:lnTo>
                    <a:cubicBezTo>
                      <a:pt x="3763" y="6989"/>
                      <a:pt x="3870" y="7025"/>
                      <a:pt x="3954" y="7025"/>
                    </a:cubicBezTo>
                    <a:lnTo>
                      <a:pt x="3989" y="7025"/>
                    </a:lnTo>
                    <a:cubicBezTo>
                      <a:pt x="4085" y="7013"/>
                      <a:pt x="4180" y="6953"/>
                      <a:pt x="4239" y="6882"/>
                    </a:cubicBezTo>
                    <a:lnTo>
                      <a:pt x="4704" y="6179"/>
                    </a:lnTo>
                    <a:lnTo>
                      <a:pt x="5811" y="6584"/>
                    </a:lnTo>
                    <a:cubicBezTo>
                      <a:pt x="6037" y="6656"/>
                      <a:pt x="6192" y="6882"/>
                      <a:pt x="6192" y="7108"/>
                    </a:cubicBezTo>
                    <a:lnTo>
                      <a:pt x="6192" y="8418"/>
                    </a:lnTo>
                    <a:cubicBezTo>
                      <a:pt x="6192" y="8501"/>
                      <a:pt x="6264" y="8573"/>
                      <a:pt x="6347" y="8573"/>
                    </a:cubicBezTo>
                    <a:cubicBezTo>
                      <a:pt x="6442" y="8573"/>
                      <a:pt x="6514" y="8501"/>
                      <a:pt x="6514" y="8418"/>
                    </a:cubicBezTo>
                    <a:lnTo>
                      <a:pt x="6514" y="7108"/>
                    </a:lnTo>
                    <a:cubicBezTo>
                      <a:pt x="6561" y="6703"/>
                      <a:pt x="6323" y="6370"/>
                      <a:pt x="5966" y="6239"/>
                    </a:cubicBezTo>
                    <a:lnTo>
                      <a:pt x="4906" y="5858"/>
                    </a:lnTo>
                    <a:cubicBezTo>
                      <a:pt x="4906" y="5810"/>
                      <a:pt x="4894" y="5763"/>
                      <a:pt x="4859" y="5715"/>
                    </a:cubicBezTo>
                    <a:lnTo>
                      <a:pt x="4549" y="5394"/>
                    </a:lnTo>
                    <a:lnTo>
                      <a:pt x="4549" y="4822"/>
                    </a:lnTo>
                    <a:cubicBezTo>
                      <a:pt x="4585" y="4798"/>
                      <a:pt x="4609" y="4763"/>
                      <a:pt x="4656" y="4739"/>
                    </a:cubicBezTo>
                    <a:cubicBezTo>
                      <a:pt x="5061" y="4370"/>
                      <a:pt x="5275" y="3822"/>
                      <a:pt x="5275" y="3274"/>
                    </a:cubicBezTo>
                    <a:lnTo>
                      <a:pt x="5275" y="2834"/>
                    </a:lnTo>
                    <a:cubicBezTo>
                      <a:pt x="5394" y="2560"/>
                      <a:pt x="5454" y="2286"/>
                      <a:pt x="5454" y="2000"/>
                    </a:cubicBezTo>
                    <a:lnTo>
                      <a:pt x="5454" y="167"/>
                    </a:lnTo>
                    <a:cubicBezTo>
                      <a:pt x="5454" y="83"/>
                      <a:pt x="5382" y="0"/>
                      <a:pt x="529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 w="19050">
                <a:solidFill>
                  <a:srgbClr val="657E9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1910;p75">
                <a:extLst>
                  <a:ext uri="{FF2B5EF4-FFF2-40B4-BE49-F238E27FC236}">
                    <a16:creationId xmlns:a16="http://schemas.microsoft.com/office/drawing/2014/main" id="{362BA094-8351-47E5-85F0-0A5B8CAD944E}"/>
                  </a:ext>
                </a:extLst>
              </p:cNvPr>
              <p:cNvSpPr/>
              <p:nvPr/>
            </p:nvSpPr>
            <p:spPr>
              <a:xfrm>
                <a:off x="6665804" y="3232053"/>
                <a:ext cx="10630" cy="33737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060" extrusionOk="0">
                    <a:moveTo>
                      <a:pt x="167" y="0"/>
                    </a:moveTo>
                    <a:cubicBezTo>
                      <a:pt x="83" y="0"/>
                      <a:pt x="0" y="83"/>
                      <a:pt x="0" y="167"/>
                    </a:cubicBezTo>
                    <a:lnTo>
                      <a:pt x="0" y="893"/>
                    </a:lnTo>
                    <a:cubicBezTo>
                      <a:pt x="0" y="988"/>
                      <a:pt x="83" y="1060"/>
                      <a:pt x="167" y="1060"/>
                    </a:cubicBezTo>
                    <a:cubicBezTo>
                      <a:pt x="262" y="1060"/>
                      <a:pt x="333" y="988"/>
                      <a:pt x="333" y="893"/>
                    </a:cubicBezTo>
                    <a:lnTo>
                      <a:pt x="333" y="167"/>
                    </a:lnTo>
                    <a:cubicBezTo>
                      <a:pt x="333" y="83"/>
                      <a:pt x="262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 w="19050">
                <a:solidFill>
                  <a:srgbClr val="657E9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1911;p75">
                <a:extLst>
                  <a:ext uri="{FF2B5EF4-FFF2-40B4-BE49-F238E27FC236}">
                    <a16:creationId xmlns:a16="http://schemas.microsoft.com/office/drawing/2014/main" id="{E38404A2-924B-42CE-AA54-A5BDC2CB5410}"/>
                  </a:ext>
                </a:extLst>
              </p:cNvPr>
              <p:cNvSpPr/>
              <p:nvPr/>
            </p:nvSpPr>
            <p:spPr>
              <a:xfrm>
                <a:off x="6793877" y="3232053"/>
                <a:ext cx="10248" cy="33737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060" extrusionOk="0">
                    <a:moveTo>
                      <a:pt x="167" y="0"/>
                    </a:moveTo>
                    <a:cubicBezTo>
                      <a:pt x="72" y="0"/>
                      <a:pt x="0" y="83"/>
                      <a:pt x="0" y="167"/>
                    </a:cubicBezTo>
                    <a:lnTo>
                      <a:pt x="0" y="893"/>
                    </a:lnTo>
                    <a:cubicBezTo>
                      <a:pt x="0" y="988"/>
                      <a:pt x="72" y="1060"/>
                      <a:pt x="167" y="1060"/>
                    </a:cubicBezTo>
                    <a:cubicBezTo>
                      <a:pt x="250" y="1060"/>
                      <a:pt x="322" y="988"/>
                      <a:pt x="322" y="893"/>
                    </a:cubicBezTo>
                    <a:lnTo>
                      <a:pt x="322" y="167"/>
                    </a:lnTo>
                    <a:cubicBezTo>
                      <a:pt x="322" y="83"/>
                      <a:pt x="250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 w="19050">
                <a:solidFill>
                  <a:srgbClr val="657E9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" name="Google Shape;11909;p75">
              <a:extLst>
                <a:ext uri="{FF2B5EF4-FFF2-40B4-BE49-F238E27FC236}">
                  <a16:creationId xmlns:a16="http://schemas.microsoft.com/office/drawing/2014/main" id="{E09485F7-561E-4893-AE44-648B5412C56E}"/>
                </a:ext>
              </a:extLst>
            </p:cNvPr>
            <p:cNvSpPr/>
            <p:nvPr/>
          </p:nvSpPr>
          <p:spPr>
            <a:xfrm>
              <a:off x="6346262" y="2953277"/>
              <a:ext cx="368445" cy="482706"/>
            </a:xfrm>
            <a:custGeom>
              <a:avLst/>
              <a:gdLst/>
              <a:ahLst/>
              <a:cxnLst/>
              <a:rect l="l" t="t" r="r" b="b"/>
              <a:pathLst>
                <a:path w="6562" h="8597" extrusionOk="0">
                  <a:moveTo>
                    <a:pt x="5132" y="334"/>
                  </a:moveTo>
                  <a:lnTo>
                    <a:pt x="5132" y="1988"/>
                  </a:lnTo>
                  <a:cubicBezTo>
                    <a:pt x="5132" y="2239"/>
                    <a:pt x="5073" y="2477"/>
                    <a:pt x="4966" y="2703"/>
                  </a:cubicBezTo>
                  <a:cubicBezTo>
                    <a:pt x="4954" y="2727"/>
                    <a:pt x="4954" y="2739"/>
                    <a:pt x="4954" y="2774"/>
                  </a:cubicBezTo>
                  <a:lnTo>
                    <a:pt x="4954" y="3262"/>
                  </a:lnTo>
                  <a:cubicBezTo>
                    <a:pt x="4954" y="3727"/>
                    <a:pt x="4763" y="4155"/>
                    <a:pt x="4430" y="4465"/>
                  </a:cubicBezTo>
                  <a:cubicBezTo>
                    <a:pt x="4108" y="4765"/>
                    <a:pt x="3713" y="4920"/>
                    <a:pt x="3275" y="4920"/>
                  </a:cubicBezTo>
                  <a:cubicBezTo>
                    <a:pt x="3243" y="4920"/>
                    <a:pt x="3212" y="4919"/>
                    <a:pt x="3180" y="4917"/>
                  </a:cubicBezTo>
                  <a:cubicBezTo>
                    <a:pt x="2299" y="4882"/>
                    <a:pt x="1620" y="4120"/>
                    <a:pt x="1620" y="3215"/>
                  </a:cubicBezTo>
                  <a:lnTo>
                    <a:pt x="1620" y="2786"/>
                  </a:lnTo>
                  <a:cubicBezTo>
                    <a:pt x="1620" y="2762"/>
                    <a:pt x="1620" y="2739"/>
                    <a:pt x="1608" y="2715"/>
                  </a:cubicBezTo>
                  <a:cubicBezTo>
                    <a:pt x="1501" y="2489"/>
                    <a:pt x="1441" y="2239"/>
                    <a:pt x="1441" y="2000"/>
                  </a:cubicBezTo>
                  <a:lnTo>
                    <a:pt x="1441" y="1631"/>
                  </a:lnTo>
                  <a:cubicBezTo>
                    <a:pt x="1441" y="917"/>
                    <a:pt x="2025" y="334"/>
                    <a:pt x="2739" y="334"/>
                  </a:cubicBezTo>
                  <a:close/>
                  <a:moveTo>
                    <a:pt x="4204" y="5048"/>
                  </a:moveTo>
                  <a:lnTo>
                    <a:pt x="4204" y="5358"/>
                  </a:lnTo>
                  <a:lnTo>
                    <a:pt x="3287" y="6001"/>
                  </a:lnTo>
                  <a:lnTo>
                    <a:pt x="2358" y="5358"/>
                  </a:lnTo>
                  <a:lnTo>
                    <a:pt x="2358" y="5048"/>
                  </a:lnTo>
                  <a:cubicBezTo>
                    <a:pt x="2596" y="5179"/>
                    <a:pt x="2870" y="5263"/>
                    <a:pt x="3156" y="5275"/>
                  </a:cubicBezTo>
                  <a:lnTo>
                    <a:pt x="3287" y="5275"/>
                  </a:lnTo>
                  <a:cubicBezTo>
                    <a:pt x="3608" y="5275"/>
                    <a:pt x="3930" y="5203"/>
                    <a:pt x="4204" y="5048"/>
                  </a:cubicBezTo>
                  <a:close/>
                  <a:moveTo>
                    <a:pt x="2203" y="5668"/>
                  </a:moveTo>
                  <a:lnTo>
                    <a:pt x="3001" y="6227"/>
                  </a:lnTo>
                  <a:lnTo>
                    <a:pt x="2584" y="6656"/>
                  </a:lnTo>
                  <a:lnTo>
                    <a:pt x="2573" y="6656"/>
                  </a:lnTo>
                  <a:lnTo>
                    <a:pt x="2037" y="5858"/>
                  </a:lnTo>
                  <a:lnTo>
                    <a:pt x="2203" y="5668"/>
                  </a:lnTo>
                  <a:close/>
                  <a:moveTo>
                    <a:pt x="4359" y="5668"/>
                  </a:moveTo>
                  <a:lnTo>
                    <a:pt x="4525" y="5858"/>
                  </a:lnTo>
                  <a:lnTo>
                    <a:pt x="4001" y="6656"/>
                  </a:lnTo>
                  <a:lnTo>
                    <a:pt x="3989" y="6656"/>
                  </a:lnTo>
                  <a:lnTo>
                    <a:pt x="3549" y="6227"/>
                  </a:lnTo>
                  <a:lnTo>
                    <a:pt x="4359" y="5668"/>
                  </a:lnTo>
                  <a:close/>
                  <a:moveTo>
                    <a:pt x="2739" y="0"/>
                  </a:moveTo>
                  <a:cubicBezTo>
                    <a:pt x="1822" y="0"/>
                    <a:pt x="1096" y="738"/>
                    <a:pt x="1096" y="1643"/>
                  </a:cubicBezTo>
                  <a:lnTo>
                    <a:pt x="1096" y="2012"/>
                  </a:lnTo>
                  <a:cubicBezTo>
                    <a:pt x="1096" y="2298"/>
                    <a:pt x="1156" y="2584"/>
                    <a:pt x="1275" y="2846"/>
                  </a:cubicBezTo>
                  <a:lnTo>
                    <a:pt x="1275" y="3239"/>
                  </a:lnTo>
                  <a:cubicBezTo>
                    <a:pt x="1275" y="3870"/>
                    <a:pt x="1561" y="4453"/>
                    <a:pt x="2001" y="4822"/>
                  </a:cubicBezTo>
                  <a:lnTo>
                    <a:pt x="2001" y="5406"/>
                  </a:lnTo>
                  <a:lnTo>
                    <a:pt x="1692" y="5739"/>
                  </a:lnTo>
                  <a:cubicBezTo>
                    <a:pt x="1668" y="5763"/>
                    <a:pt x="1644" y="5822"/>
                    <a:pt x="1644" y="5870"/>
                  </a:cubicBezTo>
                  <a:lnTo>
                    <a:pt x="596" y="6251"/>
                  </a:lnTo>
                  <a:cubicBezTo>
                    <a:pt x="239" y="6394"/>
                    <a:pt x="1" y="6727"/>
                    <a:pt x="1" y="7108"/>
                  </a:cubicBezTo>
                  <a:lnTo>
                    <a:pt x="1" y="8418"/>
                  </a:lnTo>
                  <a:cubicBezTo>
                    <a:pt x="1" y="8501"/>
                    <a:pt x="72" y="8573"/>
                    <a:pt x="156" y="8573"/>
                  </a:cubicBezTo>
                  <a:cubicBezTo>
                    <a:pt x="251" y="8573"/>
                    <a:pt x="322" y="8501"/>
                    <a:pt x="322" y="8418"/>
                  </a:cubicBezTo>
                  <a:lnTo>
                    <a:pt x="322" y="7108"/>
                  </a:lnTo>
                  <a:cubicBezTo>
                    <a:pt x="322" y="6870"/>
                    <a:pt x="477" y="6656"/>
                    <a:pt x="691" y="6584"/>
                  </a:cubicBezTo>
                  <a:lnTo>
                    <a:pt x="1811" y="6179"/>
                  </a:lnTo>
                  <a:lnTo>
                    <a:pt x="2275" y="6882"/>
                  </a:lnTo>
                  <a:cubicBezTo>
                    <a:pt x="2334" y="6965"/>
                    <a:pt x="2418" y="7025"/>
                    <a:pt x="2525" y="7025"/>
                  </a:cubicBezTo>
                  <a:lnTo>
                    <a:pt x="2561" y="7025"/>
                  </a:lnTo>
                  <a:cubicBezTo>
                    <a:pt x="2644" y="7025"/>
                    <a:pt x="2739" y="7001"/>
                    <a:pt x="2811" y="6930"/>
                  </a:cubicBezTo>
                  <a:lnTo>
                    <a:pt x="3096" y="6644"/>
                  </a:lnTo>
                  <a:lnTo>
                    <a:pt x="3096" y="8430"/>
                  </a:lnTo>
                  <a:cubicBezTo>
                    <a:pt x="3096" y="8513"/>
                    <a:pt x="3168" y="8596"/>
                    <a:pt x="3251" y="8596"/>
                  </a:cubicBezTo>
                  <a:cubicBezTo>
                    <a:pt x="3346" y="8596"/>
                    <a:pt x="3418" y="8513"/>
                    <a:pt x="3418" y="8430"/>
                  </a:cubicBezTo>
                  <a:lnTo>
                    <a:pt x="3418" y="6644"/>
                  </a:lnTo>
                  <a:lnTo>
                    <a:pt x="3704" y="6930"/>
                  </a:lnTo>
                  <a:cubicBezTo>
                    <a:pt x="3763" y="6989"/>
                    <a:pt x="3870" y="7025"/>
                    <a:pt x="3954" y="7025"/>
                  </a:cubicBezTo>
                  <a:lnTo>
                    <a:pt x="3989" y="7025"/>
                  </a:lnTo>
                  <a:cubicBezTo>
                    <a:pt x="4085" y="7013"/>
                    <a:pt x="4180" y="6953"/>
                    <a:pt x="4239" y="6882"/>
                  </a:cubicBezTo>
                  <a:lnTo>
                    <a:pt x="4704" y="6179"/>
                  </a:lnTo>
                  <a:lnTo>
                    <a:pt x="5811" y="6584"/>
                  </a:lnTo>
                  <a:cubicBezTo>
                    <a:pt x="6037" y="6656"/>
                    <a:pt x="6192" y="6882"/>
                    <a:pt x="6192" y="7108"/>
                  </a:cubicBezTo>
                  <a:lnTo>
                    <a:pt x="6192" y="8418"/>
                  </a:lnTo>
                  <a:cubicBezTo>
                    <a:pt x="6192" y="8501"/>
                    <a:pt x="6264" y="8573"/>
                    <a:pt x="6347" y="8573"/>
                  </a:cubicBezTo>
                  <a:cubicBezTo>
                    <a:pt x="6442" y="8573"/>
                    <a:pt x="6514" y="8501"/>
                    <a:pt x="6514" y="8418"/>
                  </a:cubicBezTo>
                  <a:lnTo>
                    <a:pt x="6514" y="7108"/>
                  </a:lnTo>
                  <a:cubicBezTo>
                    <a:pt x="6561" y="6703"/>
                    <a:pt x="6323" y="6370"/>
                    <a:pt x="5966" y="6239"/>
                  </a:cubicBezTo>
                  <a:lnTo>
                    <a:pt x="4906" y="5858"/>
                  </a:lnTo>
                  <a:cubicBezTo>
                    <a:pt x="4906" y="5810"/>
                    <a:pt x="4894" y="5763"/>
                    <a:pt x="4859" y="5715"/>
                  </a:cubicBezTo>
                  <a:lnTo>
                    <a:pt x="4549" y="5394"/>
                  </a:lnTo>
                  <a:lnTo>
                    <a:pt x="4549" y="4822"/>
                  </a:lnTo>
                  <a:cubicBezTo>
                    <a:pt x="4585" y="4798"/>
                    <a:pt x="4609" y="4763"/>
                    <a:pt x="4656" y="4739"/>
                  </a:cubicBezTo>
                  <a:cubicBezTo>
                    <a:pt x="5061" y="4370"/>
                    <a:pt x="5275" y="3822"/>
                    <a:pt x="5275" y="3274"/>
                  </a:cubicBezTo>
                  <a:lnTo>
                    <a:pt x="5275" y="2834"/>
                  </a:lnTo>
                  <a:cubicBezTo>
                    <a:pt x="5394" y="2560"/>
                    <a:pt x="5454" y="2286"/>
                    <a:pt x="5454" y="2000"/>
                  </a:cubicBezTo>
                  <a:lnTo>
                    <a:pt x="5454" y="167"/>
                  </a:lnTo>
                  <a:cubicBezTo>
                    <a:pt x="5454" y="83"/>
                    <a:pt x="5382" y="0"/>
                    <a:pt x="5299" y="0"/>
                  </a:cubicBezTo>
                  <a:close/>
                </a:path>
              </a:pathLst>
            </a:custGeom>
            <a:solidFill>
              <a:srgbClr val="657E93"/>
            </a:solidFill>
            <a:ln w="19050">
              <a:solidFill>
                <a:srgbClr val="657E9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A017859-3E9C-4501-B242-7F8A23874EB5}"/>
              </a:ext>
            </a:extLst>
          </p:cNvPr>
          <p:cNvSpPr txBox="1"/>
          <p:nvPr/>
        </p:nvSpPr>
        <p:spPr>
          <a:xfrm>
            <a:off x="3184193" y="5371921"/>
            <a:ext cx="4239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57E93"/>
                </a:solidFill>
              </a:rPr>
              <a:t>Over up to 16 years prior to the diagnosis</a:t>
            </a:r>
          </a:p>
          <a:p>
            <a:endParaRPr lang="en-US" dirty="0"/>
          </a:p>
        </p:txBody>
      </p:sp>
      <p:grpSp>
        <p:nvGrpSpPr>
          <p:cNvPr id="95" name="Google Shape;11878;p75">
            <a:extLst>
              <a:ext uri="{FF2B5EF4-FFF2-40B4-BE49-F238E27FC236}">
                <a16:creationId xmlns:a16="http://schemas.microsoft.com/office/drawing/2014/main" id="{A24D8C20-FC2E-4F54-B479-2EB9A922727D}"/>
              </a:ext>
            </a:extLst>
          </p:cNvPr>
          <p:cNvGrpSpPr/>
          <p:nvPr/>
        </p:nvGrpSpPr>
        <p:grpSpPr>
          <a:xfrm>
            <a:off x="2492938" y="3830041"/>
            <a:ext cx="600387" cy="357286"/>
            <a:chOff x="5318259" y="2982111"/>
            <a:chExt cx="371013" cy="220787"/>
          </a:xfrm>
        </p:grpSpPr>
        <p:sp>
          <p:nvSpPr>
            <p:cNvPr id="96" name="Google Shape;11879;p75">
              <a:extLst>
                <a:ext uri="{FF2B5EF4-FFF2-40B4-BE49-F238E27FC236}">
                  <a16:creationId xmlns:a16="http://schemas.microsoft.com/office/drawing/2014/main" id="{C39696D0-AAE0-4405-B24C-454C0CF6B5E1}"/>
                </a:ext>
              </a:extLst>
            </p:cNvPr>
            <p:cNvSpPr/>
            <p:nvPr/>
          </p:nvSpPr>
          <p:spPr>
            <a:xfrm>
              <a:off x="5364123" y="3021546"/>
              <a:ext cx="58372" cy="18396"/>
            </a:xfrm>
            <a:custGeom>
              <a:avLst/>
              <a:gdLst/>
              <a:ahLst/>
              <a:cxnLst/>
              <a:rect l="l" t="t" r="r" b="b"/>
              <a:pathLst>
                <a:path w="1834" h="578" extrusionOk="0">
                  <a:moveTo>
                    <a:pt x="674" y="0"/>
                  </a:moveTo>
                  <a:cubicBezTo>
                    <a:pt x="513" y="0"/>
                    <a:pt x="335" y="16"/>
                    <a:pt x="143" y="54"/>
                  </a:cubicBezTo>
                  <a:cubicBezTo>
                    <a:pt x="60" y="66"/>
                    <a:pt x="0" y="149"/>
                    <a:pt x="0" y="220"/>
                  </a:cubicBezTo>
                  <a:lnTo>
                    <a:pt x="0" y="399"/>
                  </a:lnTo>
                  <a:cubicBezTo>
                    <a:pt x="0" y="482"/>
                    <a:pt x="72" y="566"/>
                    <a:pt x="167" y="566"/>
                  </a:cubicBezTo>
                  <a:cubicBezTo>
                    <a:pt x="250" y="566"/>
                    <a:pt x="334" y="482"/>
                    <a:pt x="334" y="399"/>
                  </a:cubicBezTo>
                  <a:lnTo>
                    <a:pt x="334" y="351"/>
                  </a:lnTo>
                  <a:cubicBezTo>
                    <a:pt x="453" y="332"/>
                    <a:pt x="564" y="324"/>
                    <a:pt x="666" y="324"/>
                  </a:cubicBezTo>
                  <a:cubicBezTo>
                    <a:pt x="878" y="324"/>
                    <a:pt x="1050" y="359"/>
                    <a:pt x="1179" y="399"/>
                  </a:cubicBezTo>
                  <a:cubicBezTo>
                    <a:pt x="1405" y="459"/>
                    <a:pt x="1536" y="530"/>
                    <a:pt x="1536" y="542"/>
                  </a:cubicBezTo>
                  <a:cubicBezTo>
                    <a:pt x="1560" y="566"/>
                    <a:pt x="1596" y="578"/>
                    <a:pt x="1619" y="578"/>
                  </a:cubicBezTo>
                  <a:cubicBezTo>
                    <a:pt x="1679" y="578"/>
                    <a:pt x="1727" y="542"/>
                    <a:pt x="1774" y="506"/>
                  </a:cubicBezTo>
                  <a:cubicBezTo>
                    <a:pt x="1834" y="423"/>
                    <a:pt x="1810" y="328"/>
                    <a:pt x="1727" y="256"/>
                  </a:cubicBezTo>
                  <a:cubicBezTo>
                    <a:pt x="1707" y="247"/>
                    <a:pt x="1322" y="0"/>
                    <a:pt x="67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880;p75">
              <a:extLst>
                <a:ext uri="{FF2B5EF4-FFF2-40B4-BE49-F238E27FC236}">
                  <a16:creationId xmlns:a16="http://schemas.microsoft.com/office/drawing/2014/main" id="{B48E287E-C631-4496-9108-F12BF4DAAE07}"/>
                </a:ext>
              </a:extLst>
            </p:cNvPr>
            <p:cNvSpPr/>
            <p:nvPr/>
          </p:nvSpPr>
          <p:spPr>
            <a:xfrm>
              <a:off x="5346681" y="3151338"/>
              <a:ext cx="11012" cy="39052"/>
            </a:xfrm>
            <a:custGeom>
              <a:avLst/>
              <a:gdLst/>
              <a:ahLst/>
              <a:cxnLst/>
              <a:rect l="l" t="t" r="r" b="b"/>
              <a:pathLst>
                <a:path w="346" h="1227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1072"/>
                  </a:lnTo>
                  <a:cubicBezTo>
                    <a:pt x="0" y="1155"/>
                    <a:pt x="72" y="1226"/>
                    <a:pt x="167" y="1226"/>
                  </a:cubicBezTo>
                  <a:cubicBezTo>
                    <a:pt x="250" y="1226"/>
                    <a:pt x="322" y="1155"/>
                    <a:pt x="322" y="1072"/>
                  </a:cubicBezTo>
                  <a:lnTo>
                    <a:pt x="322" y="155"/>
                  </a:lnTo>
                  <a:cubicBezTo>
                    <a:pt x="346" y="71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881;p75">
              <a:extLst>
                <a:ext uri="{FF2B5EF4-FFF2-40B4-BE49-F238E27FC236}">
                  <a16:creationId xmlns:a16="http://schemas.microsoft.com/office/drawing/2014/main" id="{225A8DC4-FBE0-486B-A8C4-C774127D9BC3}"/>
                </a:ext>
              </a:extLst>
            </p:cNvPr>
            <p:cNvSpPr/>
            <p:nvPr/>
          </p:nvSpPr>
          <p:spPr>
            <a:xfrm>
              <a:off x="5318259" y="2988763"/>
              <a:ext cx="149717" cy="202773"/>
            </a:xfrm>
            <a:custGeom>
              <a:avLst/>
              <a:gdLst/>
              <a:ahLst/>
              <a:cxnLst/>
              <a:rect l="l" t="t" r="r" b="b"/>
              <a:pathLst>
                <a:path w="4704" h="6371" extrusionOk="0">
                  <a:moveTo>
                    <a:pt x="3620" y="322"/>
                  </a:moveTo>
                  <a:lnTo>
                    <a:pt x="3620" y="1179"/>
                  </a:lnTo>
                  <a:cubicBezTo>
                    <a:pt x="3620" y="1322"/>
                    <a:pt x="3584" y="1453"/>
                    <a:pt x="3513" y="1596"/>
                  </a:cubicBezTo>
                  <a:lnTo>
                    <a:pt x="3441" y="1727"/>
                  </a:lnTo>
                  <a:cubicBezTo>
                    <a:pt x="3418" y="1750"/>
                    <a:pt x="3418" y="1774"/>
                    <a:pt x="3418" y="1798"/>
                  </a:cubicBezTo>
                  <a:lnTo>
                    <a:pt x="3418" y="2167"/>
                  </a:lnTo>
                  <a:cubicBezTo>
                    <a:pt x="3453" y="2465"/>
                    <a:pt x="3334" y="2751"/>
                    <a:pt x="3108" y="2965"/>
                  </a:cubicBezTo>
                  <a:cubicBezTo>
                    <a:pt x="2892" y="3158"/>
                    <a:pt x="2633" y="3275"/>
                    <a:pt x="2351" y="3275"/>
                  </a:cubicBezTo>
                  <a:cubicBezTo>
                    <a:pt x="2338" y="3275"/>
                    <a:pt x="2324" y="3275"/>
                    <a:pt x="2310" y="3274"/>
                  </a:cubicBezTo>
                  <a:cubicBezTo>
                    <a:pt x="1715" y="3263"/>
                    <a:pt x="1239" y="2739"/>
                    <a:pt x="1239" y="2108"/>
                  </a:cubicBezTo>
                  <a:lnTo>
                    <a:pt x="1239" y="1798"/>
                  </a:lnTo>
                  <a:cubicBezTo>
                    <a:pt x="1239" y="1774"/>
                    <a:pt x="1239" y="1739"/>
                    <a:pt x="1215" y="1727"/>
                  </a:cubicBezTo>
                  <a:lnTo>
                    <a:pt x="1143" y="1596"/>
                  </a:lnTo>
                  <a:cubicBezTo>
                    <a:pt x="1084" y="1453"/>
                    <a:pt x="1036" y="1322"/>
                    <a:pt x="1036" y="1179"/>
                  </a:cubicBezTo>
                  <a:cubicBezTo>
                    <a:pt x="1036" y="715"/>
                    <a:pt x="1429" y="322"/>
                    <a:pt x="1894" y="322"/>
                  </a:cubicBezTo>
                  <a:close/>
                  <a:moveTo>
                    <a:pt x="2906" y="3513"/>
                  </a:moveTo>
                  <a:lnTo>
                    <a:pt x="2906" y="3751"/>
                  </a:lnTo>
                  <a:cubicBezTo>
                    <a:pt x="2906" y="3798"/>
                    <a:pt x="2918" y="3858"/>
                    <a:pt x="2918" y="3894"/>
                  </a:cubicBezTo>
                  <a:lnTo>
                    <a:pt x="2334" y="4334"/>
                  </a:lnTo>
                  <a:lnTo>
                    <a:pt x="1763" y="3894"/>
                  </a:lnTo>
                  <a:cubicBezTo>
                    <a:pt x="1775" y="3858"/>
                    <a:pt x="1775" y="3798"/>
                    <a:pt x="1775" y="3751"/>
                  </a:cubicBezTo>
                  <a:lnTo>
                    <a:pt x="1775" y="3513"/>
                  </a:lnTo>
                  <a:cubicBezTo>
                    <a:pt x="1929" y="3584"/>
                    <a:pt x="2096" y="3632"/>
                    <a:pt x="2286" y="3632"/>
                  </a:cubicBezTo>
                  <a:lnTo>
                    <a:pt x="2334" y="3632"/>
                  </a:lnTo>
                  <a:cubicBezTo>
                    <a:pt x="2525" y="3632"/>
                    <a:pt x="2727" y="3584"/>
                    <a:pt x="2906" y="3513"/>
                  </a:cubicBezTo>
                  <a:close/>
                  <a:moveTo>
                    <a:pt x="1905" y="0"/>
                  </a:moveTo>
                  <a:cubicBezTo>
                    <a:pt x="1251" y="0"/>
                    <a:pt x="715" y="536"/>
                    <a:pt x="715" y="1191"/>
                  </a:cubicBezTo>
                  <a:cubicBezTo>
                    <a:pt x="715" y="1381"/>
                    <a:pt x="762" y="1572"/>
                    <a:pt x="846" y="1750"/>
                  </a:cubicBezTo>
                  <a:lnTo>
                    <a:pt x="893" y="1858"/>
                  </a:lnTo>
                  <a:lnTo>
                    <a:pt x="893" y="2120"/>
                  </a:lnTo>
                  <a:cubicBezTo>
                    <a:pt x="893" y="2596"/>
                    <a:pt x="1108" y="3013"/>
                    <a:pt x="1441" y="3298"/>
                  </a:cubicBezTo>
                  <a:lnTo>
                    <a:pt x="1441" y="3763"/>
                  </a:lnTo>
                  <a:cubicBezTo>
                    <a:pt x="1441" y="3834"/>
                    <a:pt x="1405" y="3906"/>
                    <a:pt x="1322" y="3941"/>
                  </a:cubicBezTo>
                  <a:lnTo>
                    <a:pt x="465" y="4263"/>
                  </a:lnTo>
                  <a:cubicBezTo>
                    <a:pt x="179" y="4370"/>
                    <a:pt x="0" y="4644"/>
                    <a:pt x="0" y="4941"/>
                  </a:cubicBezTo>
                  <a:lnTo>
                    <a:pt x="0" y="6203"/>
                  </a:lnTo>
                  <a:cubicBezTo>
                    <a:pt x="0" y="6299"/>
                    <a:pt x="72" y="6370"/>
                    <a:pt x="167" y="6370"/>
                  </a:cubicBezTo>
                  <a:cubicBezTo>
                    <a:pt x="251" y="6370"/>
                    <a:pt x="334" y="6299"/>
                    <a:pt x="334" y="6203"/>
                  </a:cubicBezTo>
                  <a:lnTo>
                    <a:pt x="334" y="4941"/>
                  </a:lnTo>
                  <a:cubicBezTo>
                    <a:pt x="334" y="4775"/>
                    <a:pt x="429" y="4644"/>
                    <a:pt x="572" y="4584"/>
                  </a:cubicBezTo>
                  <a:lnTo>
                    <a:pt x="1429" y="4251"/>
                  </a:lnTo>
                  <a:cubicBezTo>
                    <a:pt x="1477" y="4239"/>
                    <a:pt x="1513" y="4215"/>
                    <a:pt x="1560" y="4179"/>
                  </a:cubicBezTo>
                  <a:lnTo>
                    <a:pt x="2179" y="4644"/>
                  </a:lnTo>
                  <a:lnTo>
                    <a:pt x="2179" y="6203"/>
                  </a:lnTo>
                  <a:cubicBezTo>
                    <a:pt x="2179" y="6299"/>
                    <a:pt x="2251" y="6370"/>
                    <a:pt x="2334" y="6370"/>
                  </a:cubicBezTo>
                  <a:cubicBezTo>
                    <a:pt x="2429" y="6370"/>
                    <a:pt x="2501" y="6299"/>
                    <a:pt x="2501" y="6203"/>
                  </a:cubicBezTo>
                  <a:lnTo>
                    <a:pt x="2501" y="4644"/>
                  </a:lnTo>
                  <a:lnTo>
                    <a:pt x="3108" y="4179"/>
                  </a:lnTo>
                  <a:cubicBezTo>
                    <a:pt x="3156" y="4215"/>
                    <a:pt x="3203" y="4239"/>
                    <a:pt x="3239" y="4251"/>
                  </a:cubicBezTo>
                  <a:lnTo>
                    <a:pt x="4108" y="4584"/>
                  </a:lnTo>
                  <a:cubicBezTo>
                    <a:pt x="4251" y="4644"/>
                    <a:pt x="4346" y="4775"/>
                    <a:pt x="4346" y="4941"/>
                  </a:cubicBezTo>
                  <a:cubicBezTo>
                    <a:pt x="4346" y="5025"/>
                    <a:pt x="4418" y="5108"/>
                    <a:pt x="4513" y="5108"/>
                  </a:cubicBezTo>
                  <a:cubicBezTo>
                    <a:pt x="4596" y="5108"/>
                    <a:pt x="4668" y="5025"/>
                    <a:pt x="4668" y="4941"/>
                  </a:cubicBezTo>
                  <a:cubicBezTo>
                    <a:pt x="4703" y="4632"/>
                    <a:pt x="4525" y="4358"/>
                    <a:pt x="4239" y="4251"/>
                  </a:cubicBezTo>
                  <a:lnTo>
                    <a:pt x="3382" y="3929"/>
                  </a:lnTo>
                  <a:cubicBezTo>
                    <a:pt x="3310" y="3894"/>
                    <a:pt x="3263" y="3822"/>
                    <a:pt x="3263" y="3751"/>
                  </a:cubicBezTo>
                  <a:lnTo>
                    <a:pt x="3263" y="3322"/>
                  </a:lnTo>
                  <a:cubicBezTo>
                    <a:pt x="3310" y="3286"/>
                    <a:pt x="3334" y="3263"/>
                    <a:pt x="3370" y="3227"/>
                  </a:cubicBezTo>
                  <a:cubicBezTo>
                    <a:pt x="3644" y="2941"/>
                    <a:pt x="3810" y="2584"/>
                    <a:pt x="3810" y="2179"/>
                  </a:cubicBezTo>
                  <a:lnTo>
                    <a:pt x="3810" y="1858"/>
                  </a:lnTo>
                  <a:lnTo>
                    <a:pt x="3858" y="1750"/>
                  </a:lnTo>
                  <a:cubicBezTo>
                    <a:pt x="3941" y="1572"/>
                    <a:pt x="3989" y="1381"/>
                    <a:pt x="3989" y="1191"/>
                  </a:cubicBezTo>
                  <a:lnTo>
                    <a:pt x="3989" y="155"/>
                  </a:lnTo>
                  <a:cubicBezTo>
                    <a:pt x="3989" y="72"/>
                    <a:pt x="3918" y="0"/>
                    <a:pt x="3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882;p75">
              <a:extLst>
                <a:ext uri="{FF2B5EF4-FFF2-40B4-BE49-F238E27FC236}">
                  <a16:creationId xmlns:a16="http://schemas.microsoft.com/office/drawing/2014/main" id="{1F5E22B5-60AF-4AB5-8FD9-B21175C232C6}"/>
                </a:ext>
              </a:extLst>
            </p:cNvPr>
            <p:cNvSpPr/>
            <p:nvPr/>
          </p:nvSpPr>
          <p:spPr>
            <a:xfrm>
              <a:off x="5548658" y="2982111"/>
              <a:ext cx="140614" cy="208279"/>
            </a:xfrm>
            <a:custGeom>
              <a:avLst/>
              <a:gdLst/>
              <a:ahLst/>
              <a:cxnLst/>
              <a:rect l="l" t="t" r="r" b="b"/>
              <a:pathLst>
                <a:path w="4418" h="6544" extrusionOk="0">
                  <a:moveTo>
                    <a:pt x="2246" y="370"/>
                  </a:moveTo>
                  <a:cubicBezTo>
                    <a:pt x="2295" y="370"/>
                    <a:pt x="2346" y="376"/>
                    <a:pt x="2394" y="388"/>
                  </a:cubicBezTo>
                  <a:cubicBezTo>
                    <a:pt x="3132" y="459"/>
                    <a:pt x="3715" y="1102"/>
                    <a:pt x="3727" y="1876"/>
                  </a:cubicBezTo>
                  <a:cubicBezTo>
                    <a:pt x="3727" y="2602"/>
                    <a:pt x="3906" y="3269"/>
                    <a:pt x="4061" y="3626"/>
                  </a:cubicBezTo>
                  <a:lnTo>
                    <a:pt x="4061" y="3638"/>
                  </a:lnTo>
                  <a:cubicBezTo>
                    <a:pt x="3882" y="3722"/>
                    <a:pt x="3537" y="3912"/>
                    <a:pt x="2953" y="4031"/>
                  </a:cubicBezTo>
                  <a:lnTo>
                    <a:pt x="2953" y="3972"/>
                  </a:lnTo>
                  <a:lnTo>
                    <a:pt x="2953" y="3626"/>
                  </a:lnTo>
                  <a:cubicBezTo>
                    <a:pt x="3179" y="3495"/>
                    <a:pt x="3370" y="3317"/>
                    <a:pt x="3489" y="3091"/>
                  </a:cubicBezTo>
                  <a:cubicBezTo>
                    <a:pt x="3727" y="2674"/>
                    <a:pt x="3644" y="2126"/>
                    <a:pt x="3287" y="1793"/>
                  </a:cubicBezTo>
                  <a:cubicBezTo>
                    <a:pt x="3025" y="1578"/>
                    <a:pt x="2584" y="1293"/>
                    <a:pt x="1870" y="1293"/>
                  </a:cubicBezTo>
                  <a:cubicBezTo>
                    <a:pt x="1822" y="1293"/>
                    <a:pt x="1786" y="1305"/>
                    <a:pt x="1751" y="1340"/>
                  </a:cubicBezTo>
                  <a:lnTo>
                    <a:pt x="1382" y="1709"/>
                  </a:lnTo>
                  <a:cubicBezTo>
                    <a:pt x="1322" y="1769"/>
                    <a:pt x="1322" y="1888"/>
                    <a:pt x="1382" y="1948"/>
                  </a:cubicBezTo>
                  <a:cubicBezTo>
                    <a:pt x="1411" y="1977"/>
                    <a:pt x="1456" y="1992"/>
                    <a:pt x="1501" y="1992"/>
                  </a:cubicBezTo>
                  <a:cubicBezTo>
                    <a:pt x="1545" y="1992"/>
                    <a:pt x="1590" y="1977"/>
                    <a:pt x="1620" y="1948"/>
                  </a:cubicBezTo>
                  <a:lnTo>
                    <a:pt x="1929" y="1638"/>
                  </a:lnTo>
                  <a:cubicBezTo>
                    <a:pt x="2394" y="1650"/>
                    <a:pt x="2763" y="1781"/>
                    <a:pt x="3048" y="2055"/>
                  </a:cubicBezTo>
                  <a:cubicBezTo>
                    <a:pt x="3287" y="2269"/>
                    <a:pt x="3346" y="2650"/>
                    <a:pt x="3179" y="2924"/>
                  </a:cubicBezTo>
                  <a:cubicBezTo>
                    <a:pt x="2989" y="3269"/>
                    <a:pt x="2608" y="3495"/>
                    <a:pt x="2215" y="3495"/>
                  </a:cubicBezTo>
                  <a:cubicBezTo>
                    <a:pt x="1596" y="3495"/>
                    <a:pt x="1108" y="3007"/>
                    <a:pt x="1108" y="2388"/>
                  </a:cubicBezTo>
                  <a:cubicBezTo>
                    <a:pt x="1108" y="2305"/>
                    <a:pt x="1036" y="2233"/>
                    <a:pt x="941" y="2233"/>
                  </a:cubicBezTo>
                  <a:cubicBezTo>
                    <a:pt x="858" y="2233"/>
                    <a:pt x="786" y="2305"/>
                    <a:pt x="786" y="2388"/>
                  </a:cubicBezTo>
                  <a:cubicBezTo>
                    <a:pt x="786" y="2924"/>
                    <a:pt x="1084" y="3400"/>
                    <a:pt x="1513" y="3662"/>
                  </a:cubicBezTo>
                  <a:lnTo>
                    <a:pt x="1513" y="3995"/>
                  </a:lnTo>
                  <a:lnTo>
                    <a:pt x="1513" y="4055"/>
                  </a:lnTo>
                  <a:cubicBezTo>
                    <a:pt x="929" y="3936"/>
                    <a:pt x="608" y="3745"/>
                    <a:pt x="441" y="3638"/>
                  </a:cubicBezTo>
                  <a:cubicBezTo>
                    <a:pt x="441" y="3638"/>
                    <a:pt x="429" y="3638"/>
                    <a:pt x="441" y="3626"/>
                  </a:cubicBezTo>
                  <a:cubicBezTo>
                    <a:pt x="596" y="3269"/>
                    <a:pt x="774" y="2602"/>
                    <a:pt x="774" y="1876"/>
                  </a:cubicBezTo>
                  <a:cubicBezTo>
                    <a:pt x="774" y="1114"/>
                    <a:pt x="1370" y="459"/>
                    <a:pt x="2108" y="388"/>
                  </a:cubicBezTo>
                  <a:cubicBezTo>
                    <a:pt x="2150" y="376"/>
                    <a:pt x="2197" y="370"/>
                    <a:pt x="2246" y="370"/>
                  </a:cubicBezTo>
                  <a:close/>
                  <a:moveTo>
                    <a:pt x="2584" y="3769"/>
                  </a:moveTo>
                  <a:lnTo>
                    <a:pt x="2584" y="3972"/>
                  </a:lnTo>
                  <a:cubicBezTo>
                    <a:pt x="2584" y="4174"/>
                    <a:pt x="2703" y="4365"/>
                    <a:pt x="2882" y="4448"/>
                  </a:cubicBezTo>
                  <a:lnTo>
                    <a:pt x="2989" y="4507"/>
                  </a:lnTo>
                  <a:cubicBezTo>
                    <a:pt x="2858" y="4769"/>
                    <a:pt x="2560" y="4936"/>
                    <a:pt x="2227" y="4936"/>
                  </a:cubicBezTo>
                  <a:cubicBezTo>
                    <a:pt x="1917" y="4936"/>
                    <a:pt x="1620" y="4769"/>
                    <a:pt x="1441" y="4507"/>
                  </a:cubicBezTo>
                  <a:lnTo>
                    <a:pt x="1548" y="4448"/>
                  </a:lnTo>
                  <a:cubicBezTo>
                    <a:pt x="1727" y="4365"/>
                    <a:pt x="1846" y="4162"/>
                    <a:pt x="1846" y="3972"/>
                  </a:cubicBezTo>
                  <a:lnTo>
                    <a:pt x="1846" y="3769"/>
                  </a:lnTo>
                  <a:cubicBezTo>
                    <a:pt x="1965" y="3793"/>
                    <a:pt x="2096" y="3805"/>
                    <a:pt x="2215" y="3805"/>
                  </a:cubicBezTo>
                  <a:cubicBezTo>
                    <a:pt x="2346" y="3805"/>
                    <a:pt x="2465" y="3793"/>
                    <a:pt x="2584" y="3769"/>
                  </a:cubicBezTo>
                  <a:close/>
                  <a:moveTo>
                    <a:pt x="2209" y="1"/>
                  </a:moveTo>
                  <a:cubicBezTo>
                    <a:pt x="2153" y="1"/>
                    <a:pt x="2096" y="7"/>
                    <a:pt x="2036" y="19"/>
                  </a:cubicBezTo>
                  <a:cubicBezTo>
                    <a:pt x="1108" y="102"/>
                    <a:pt x="393" y="912"/>
                    <a:pt x="381" y="1840"/>
                  </a:cubicBezTo>
                  <a:cubicBezTo>
                    <a:pt x="381" y="2519"/>
                    <a:pt x="215" y="3138"/>
                    <a:pt x="84" y="3472"/>
                  </a:cubicBezTo>
                  <a:cubicBezTo>
                    <a:pt x="24" y="3614"/>
                    <a:pt x="72" y="3793"/>
                    <a:pt x="203" y="3876"/>
                  </a:cubicBezTo>
                  <a:cubicBezTo>
                    <a:pt x="358" y="3984"/>
                    <a:pt x="632" y="4150"/>
                    <a:pt x="1084" y="4281"/>
                  </a:cubicBezTo>
                  <a:lnTo>
                    <a:pt x="393" y="4626"/>
                  </a:lnTo>
                  <a:cubicBezTo>
                    <a:pt x="215" y="4722"/>
                    <a:pt x="84" y="4877"/>
                    <a:pt x="24" y="5055"/>
                  </a:cubicBezTo>
                  <a:cubicBezTo>
                    <a:pt x="0" y="5150"/>
                    <a:pt x="60" y="5234"/>
                    <a:pt x="143" y="5269"/>
                  </a:cubicBezTo>
                  <a:lnTo>
                    <a:pt x="191" y="5269"/>
                  </a:lnTo>
                  <a:cubicBezTo>
                    <a:pt x="262" y="5269"/>
                    <a:pt x="334" y="5222"/>
                    <a:pt x="358" y="5150"/>
                  </a:cubicBezTo>
                  <a:cubicBezTo>
                    <a:pt x="381" y="5043"/>
                    <a:pt x="453" y="4972"/>
                    <a:pt x="548" y="4924"/>
                  </a:cubicBezTo>
                  <a:lnTo>
                    <a:pt x="1084" y="4662"/>
                  </a:lnTo>
                  <a:cubicBezTo>
                    <a:pt x="1310" y="5043"/>
                    <a:pt x="1727" y="5281"/>
                    <a:pt x="2167" y="5281"/>
                  </a:cubicBezTo>
                  <a:cubicBezTo>
                    <a:pt x="2620" y="5281"/>
                    <a:pt x="3037" y="5043"/>
                    <a:pt x="3251" y="4662"/>
                  </a:cubicBezTo>
                  <a:lnTo>
                    <a:pt x="3787" y="4924"/>
                  </a:lnTo>
                  <a:cubicBezTo>
                    <a:pt x="3930" y="4984"/>
                    <a:pt x="4001" y="5115"/>
                    <a:pt x="4001" y="5269"/>
                  </a:cubicBezTo>
                  <a:lnTo>
                    <a:pt x="4001" y="6377"/>
                  </a:lnTo>
                  <a:cubicBezTo>
                    <a:pt x="4001" y="6472"/>
                    <a:pt x="4072" y="6543"/>
                    <a:pt x="4168" y="6543"/>
                  </a:cubicBezTo>
                  <a:cubicBezTo>
                    <a:pt x="4251" y="6543"/>
                    <a:pt x="4322" y="6472"/>
                    <a:pt x="4322" y="6377"/>
                  </a:cubicBezTo>
                  <a:lnTo>
                    <a:pt x="4322" y="5269"/>
                  </a:lnTo>
                  <a:cubicBezTo>
                    <a:pt x="4418" y="4996"/>
                    <a:pt x="4263" y="4746"/>
                    <a:pt x="4013" y="4626"/>
                  </a:cubicBezTo>
                  <a:lnTo>
                    <a:pt x="3334" y="4281"/>
                  </a:lnTo>
                  <a:cubicBezTo>
                    <a:pt x="3787" y="4150"/>
                    <a:pt x="4072" y="3984"/>
                    <a:pt x="4203" y="3876"/>
                  </a:cubicBezTo>
                  <a:cubicBezTo>
                    <a:pt x="4346" y="3793"/>
                    <a:pt x="4406" y="3614"/>
                    <a:pt x="4322" y="3472"/>
                  </a:cubicBezTo>
                  <a:cubicBezTo>
                    <a:pt x="4191" y="3138"/>
                    <a:pt x="4025" y="2519"/>
                    <a:pt x="4025" y="1840"/>
                  </a:cubicBezTo>
                  <a:cubicBezTo>
                    <a:pt x="4025" y="912"/>
                    <a:pt x="3299" y="102"/>
                    <a:pt x="2382" y="19"/>
                  </a:cubicBezTo>
                  <a:cubicBezTo>
                    <a:pt x="2322" y="7"/>
                    <a:pt x="2266" y="1"/>
                    <a:pt x="220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883;p75">
              <a:extLst>
                <a:ext uri="{FF2B5EF4-FFF2-40B4-BE49-F238E27FC236}">
                  <a16:creationId xmlns:a16="http://schemas.microsoft.com/office/drawing/2014/main" id="{88E6D2A1-F7B9-4DDC-8C6D-E5D0EE0E7C04}"/>
                </a:ext>
              </a:extLst>
            </p:cNvPr>
            <p:cNvSpPr/>
            <p:nvPr/>
          </p:nvSpPr>
          <p:spPr>
            <a:xfrm>
              <a:off x="5655153" y="3157004"/>
              <a:ext cx="10630" cy="33387"/>
            </a:xfrm>
            <a:custGeom>
              <a:avLst/>
              <a:gdLst/>
              <a:ahLst/>
              <a:cxnLst/>
              <a:rect l="l" t="t" r="r" b="b"/>
              <a:pathLst>
                <a:path w="334" h="1049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94"/>
                  </a:lnTo>
                  <a:cubicBezTo>
                    <a:pt x="0" y="977"/>
                    <a:pt x="72" y="1048"/>
                    <a:pt x="167" y="1048"/>
                  </a:cubicBezTo>
                  <a:cubicBezTo>
                    <a:pt x="250" y="1048"/>
                    <a:pt x="322" y="977"/>
                    <a:pt x="322" y="894"/>
                  </a:cubicBezTo>
                  <a:lnTo>
                    <a:pt x="322" y="155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884;p75">
              <a:extLst>
                <a:ext uri="{FF2B5EF4-FFF2-40B4-BE49-F238E27FC236}">
                  <a16:creationId xmlns:a16="http://schemas.microsoft.com/office/drawing/2014/main" id="{83F728BC-B67B-44F2-9485-8807315A9B7E}"/>
                </a:ext>
              </a:extLst>
            </p:cNvPr>
            <p:cNvSpPr/>
            <p:nvPr/>
          </p:nvSpPr>
          <p:spPr>
            <a:xfrm>
              <a:off x="5497893" y="3174445"/>
              <a:ext cx="11012" cy="10248"/>
            </a:xfrm>
            <a:custGeom>
              <a:avLst/>
              <a:gdLst/>
              <a:ahLst/>
              <a:cxnLst/>
              <a:rect l="l" t="t" r="r" b="b"/>
              <a:pathLst>
                <a:path w="346" h="322" extrusionOk="0">
                  <a:moveTo>
                    <a:pt x="179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71" y="322"/>
                    <a:pt x="179" y="322"/>
                  </a:cubicBezTo>
                  <a:cubicBezTo>
                    <a:pt x="262" y="322"/>
                    <a:pt x="333" y="250"/>
                    <a:pt x="333" y="167"/>
                  </a:cubicBezTo>
                  <a:cubicBezTo>
                    <a:pt x="345" y="72"/>
                    <a:pt x="262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885;p75">
              <a:extLst>
                <a:ext uri="{FF2B5EF4-FFF2-40B4-BE49-F238E27FC236}">
                  <a16:creationId xmlns:a16="http://schemas.microsoft.com/office/drawing/2014/main" id="{35A66822-9A65-4ADC-A55A-156485FECB03}"/>
                </a:ext>
              </a:extLst>
            </p:cNvPr>
            <p:cNvSpPr/>
            <p:nvPr/>
          </p:nvSpPr>
          <p:spPr>
            <a:xfrm>
              <a:off x="5410718" y="3156972"/>
              <a:ext cx="74699" cy="45927"/>
            </a:xfrm>
            <a:custGeom>
              <a:avLst/>
              <a:gdLst/>
              <a:ahLst/>
              <a:cxnLst/>
              <a:rect l="l" t="t" r="r" b="b"/>
              <a:pathLst>
                <a:path w="2347" h="1443" extrusionOk="0">
                  <a:moveTo>
                    <a:pt x="905" y="0"/>
                  </a:moveTo>
                  <a:cubicBezTo>
                    <a:pt x="870" y="0"/>
                    <a:pt x="833" y="13"/>
                    <a:pt x="798" y="37"/>
                  </a:cubicBezTo>
                  <a:lnTo>
                    <a:pt x="72" y="585"/>
                  </a:lnTo>
                  <a:cubicBezTo>
                    <a:pt x="24" y="621"/>
                    <a:pt x="1" y="680"/>
                    <a:pt x="1" y="728"/>
                  </a:cubicBezTo>
                  <a:cubicBezTo>
                    <a:pt x="1" y="764"/>
                    <a:pt x="24" y="823"/>
                    <a:pt x="72" y="859"/>
                  </a:cubicBezTo>
                  <a:lnTo>
                    <a:pt x="798" y="1407"/>
                  </a:lnTo>
                  <a:cubicBezTo>
                    <a:pt x="834" y="1442"/>
                    <a:pt x="858" y="1442"/>
                    <a:pt x="905" y="1442"/>
                  </a:cubicBezTo>
                  <a:cubicBezTo>
                    <a:pt x="953" y="1442"/>
                    <a:pt x="1013" y="1407"/>
                    <a:pt x="1036" y="1359"/>
                  </a:cubicBezTo>
                  <a:cubicBezTo>
                    <a:pt x="1096" y="1287"/>
                    <a:pt x="1084" y="1180"/>
                    <a:pt x="1013" y="1121"/>
                  </a:cubicBezTo>
                  <a:lnTo>
                    <a:pt x="679" y="883"/>
                  </a:lnTo>
                  <a:lnTo>
                    <a:pt x="2191" y="883"/>
                  </a:lnTo>
                  <a:cubicBezTo>
                    <a:pt x="2275" y="883"/>
                    <a:pt x="2346" y="811"/>
                    <a:pt x="2346" y="728"/>
                  </a:cubicBezTo>
                  <a:cubicBezTo>
                    <a:pt x="2346" y="621"/>
                    <a:pt x="2275" y="549"/>
                    <a:pt x="2191" y="549"/>
                  </a:cubicBezTo>
                  <a:lnTo>
                    <a:pt x="679" y="549"/>
                  </a:lnTo>
                  <a:lnTo>
                    <a:pt x="1013" y="311"/>
                  </a:lnTo>
                  <a:cubicBezTo>
                    <a:pt x="1084" y="252"/>
                    <a:pt x="1096" y="145"/>
                    <a:pt x="1036" y="73"/>
                  </a:cubicBezTo>
                  <a:cubicBezTo>
                    <a:pt x="1002" y="24"/>
                    <a:pt x="955" y="0"/>
                    <a:pt x="9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1886;p75">
              <a:extLst>
                <a:ext uri="{FF2B5EF4-FFF2-40B4-BE49-F238E27FC236}">
                  <a16:creationId xmlns:a16="http://schemas.microsoft.com/office/drawing/2014/main" id="{040BE8F5-705A-415B-B1B1-65407A68DEF3}"/>
                </a:ext>
              </a:extLst>
            </p:cNvPr>
            <p:cNvSpPr/>
            <p:nvPr/>
          </p:nvSpPr>
          <p:spPr>
            <a:xfrm>
              <a:off x="5521382" y="3156590"/>
              <a:ext cx="75049" cy="45163"/>
            </a:xfrm>
            <a:custGeom>
              <a:avLst/>
              <a:gdLst/>
              <a:ahLst/>
              <a:cxnLst/>
              <a:rect l="l" t="t" r="r" b="b"/>
              <a:pathLst>
                <a:path w="2358" h="1419" extrusionOk="0">
                  <a:moveTo>
                    <a:pt x="1446" y="0"/>
                  </a:moveTo>
                  <a:cubicBezTo>
                    <a:pt x="1396" y="0"/>
                    <a:pt x="1345" y="25"/>
                    <a:pt x="1310" y="73"/>
                  </a:cubicBezTo>
                  <a:cubicBezTo>
                    <a:pt x="1250" y="145"/>
                    <a:pt x="1274" y="252"/>
                    <a:pt x="1346" y="311"/>
                  </a:cubicBezTo>
                  <a:lnTo>
                    <a:pt x="1667" y="549"/>
                  </a:lnTo>
                  <a:lnTo>
                    <a:pt x="167" y="549"/>
                  </a:lnTo>
                  <a:cubicBezTo>
                    <a:pt x="84" y="549"/>
                    <a:pt x="0" y="621"/>
                    <a:pt x="0" y="704"/>
                  </a:cubicBezTo>
                  <a:cubicBezTo>
                    <a:pt x="0" y="799"/>
                    <a:pt x="84" y="871"/>
                    <a:pt x="167" y="871"/>
                  </a:cubicBezTo>
                  <a:lnTo>
                    <a:pt x="1667" y="871"/>
                  </a:lnTo>
                  <a:lnTo>
                    <a:pt x="1346" y="1109"/>
                  </a:lnTo>
                  <a:cubicBezTo>
                    <a:pt x="1274" y="1169"/>
                    <a:pt x="1250" y="1276"/>
                    <a:pt x="1310" y="1347"/>
                  </a:cubicBezTo>
                  <a:cubicBezTo>
                    <a:pt x="1346" y="1395"/>
                    <a:pt x="1405" y="1419"/>
                    <a:pt x="1453" y="1419"/>
                  </a:cubicBezTo>
                  <a:cubicBezTo>
                    <a:pt x="1477" y="1419"/>
                    <a:pt x="1524" y="1407"/>
                    <a:pt x="1548" y="1395"/>
                  </a:cubicBezTo>
                  <a:lnTo>
                    <a:pt x="2286" y="847"/>
                  </a:lnTo>
                  <a:cubicBezTo>
                    <a:pt x="2322" y="811"/>
                    <a:pt x="2358" y="752"/>
                    <a:pt x="2358" y="704"/>
                  </a:cubicBezTo>
                  <a:cubicBezTo>
                    <a:pt x="2358" y="668"/>
                    <a:pt x="2322" y="633"/>
                    <a:pt x="2286" y="585"/>
                  </a:cubicBezTo>
                  <a:lnTo>
                    <a:pt x="1548" y="37"/>
                  </a:lnTo>
                  <a:cubicBezTo>
                    <a:pt x="1518" y="13"/>
                    <a:pt x="1482" y="0"/>
                    <a:pt x="14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2225;p75">
            <a:extLst>
              <a:ext uri="{FF2B5EF4-FFF2-40B4-BE49-F238E27FC236}">
                <a16:creationId xmlns:a16="http://schemas.microsoft.com/office/drawing/2014/main" id="{C88A7A39-0D90-408C-8D25-D125178706DF}"/>
              </a:ext>
            </a:extLst>
          </p:cNvPr>
          <p:cNvGrpSpPr/>
          <p:nvPr/>
        </p:nvGrpSpPr>
        <p:grpSpPr>
          <a:xfrm>
            <a:off x="2530908" y="5312774"/>
            <a:ext cx="486887" cy="494241"/>
            <a:chOff x="4874902" y="3808799"/>
            <a:chExt cx="345615" cy="350835"/>
          </a:xfrm>
        </p:grpSpPr>
        <p:sp>
          <p:nvSpPr>
            <p:cNvPr id="105" name="Google Shape;12226;p75">
              <a:extLst>
                <a:ext uri="{FF2B5EF4-FFF2-40B4-BE49-F238E27FC236}">
                  <a16:creationId xmlns:a16="http://schemas.microsoft.com/office/drawing/2014/main" id="{DFE1A263-83A4-47C3-83EC-78707A9026A5}"/>
                </a:ext>
              </a:extLst>
            </p:cNvPr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227;p75">
              <a:extLst>
                <a:ext uri="{FF2B5EF4-FFF2-40B4-BE49-F238E27FC236}">
                  <a16:creationId xmlns:a16="http://schemas.microsoft.com/office/drawing/2014/main" id="{AA8E2015-0702-4318-9E62-698C54622833}"/>
                </a:ext>
              </a:extLst>
            </p:cNvPr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228;p75">
              <a:extLst>
                <a:ext uri="{FF2B5EF4-FFF2-40B4-BE49-F238E27FC236}">
                  <a16:creationId xmlns:a16="http://schemas.microsoft.com/office/drawing/2014/main" id="{E201B569-F74A-46DC-9124-738A33CAADCD}"/>
                </a:ext>
              </a:extLst>
            </p:cNvPr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229;p75">
              <a:extLst>
                <a:ext uri="{FF2B5EF4-FFF2-40B4-BE49-F238E27FC236}">
                  <a16:creationId xmlns:a16="http://schemas.microsoft.com/office/drawing/2014/main" id="{70EBE14A-EA8F-4B5F-9302-232E196B8A5B}"/>
                </a:ext>
              </a:extLst>
            </p:cNvPr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230;p75">
              <a:extLst>
                <a:ext uri="{FF2B5EF4-FFF2-40B4-BE49-F238E27FC236}">
                  <a16:creationId xmlns:a16="http://schemas.microsoft.com/office/drawing/2014/main" id="{5A4C6D30-1D57-4F34-A854-E08193515E55}"/>
                </a:ext>
              </a:extLst>
            </p:cNvPr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231;p75">
              <a:extLst>
                <a:ext uri="{FF2B5EF4-FFF2-40B4-BE49-F238E27FC236}">
                  <a16:creationId xmlns:a16="http://schemas.microsoft.com/office/drawing/2014/main" id="{A703E5A3-CD96-413A-9DA5-06E160531FA0}"/>
                </a:ext>
              </a:extLst>
            </p:cNvPr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232;p75">
              <a:extLst>
                <a:ext uri="{FF2B5EF4-FFF2-40B4-BE49-F238E27FC236}">
                  <a16:creationId xmlns:a16="http://schemas.microsoft.com/office/drawing/2014/main" id="{05E8E96D-AEF1-433E-AF5D-22CF58B273CF}"/>
                </a:ext>
              </a:extLst>
            </p:cNvPr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233;p75">
              <a:extLst>
                <a:ext uri="{FF2B5EF4-FFF2-40B4-BE49-F238E27FC236}">
                  <a16:creationId xmlns:a16="http://schemas.microsoft.com/office/drawing/2014/main" id="{E1CEF4BB-6199-45AC-A2FC-5BA2FC48C123}"/>
                </a:ext>
              </a:extLst>
            </p:cNvPr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234;p75">
              <a:extLst>
                <a:ext uri="{FF2B5EF4-FFF2-40B4-BE49-F238E27FC236}">
                  <a16:creationId xmlns:a16="http://schemas.microsoft.com/office/drawing/2014/main" id="{F76C3B9B-3FB6-42D3-988F-E288D4DC8A36}"/>
                </a:ext>
              </a:extLst>
            </p:cNvPr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235;p75">
              <a:extLst>
                <a:ext uri="{FF2B5EF4-FFF2-40B4-BE49-F238E27FC236}">
                  <a16:creationId xmlns:a16="http://schemas.microsoft.com/office/drawing/2014/main" id="{D391F042-0372-424B-9114-D9BBEF09A2A2}"/>
                </a:ext>
              </a:extLst>
            </p:cNvPr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236;p75">
              <a:extLst>
                <a:ext uri="{FF2B5EF4-FFF2-40B4-BE49-F238E27FC236}">
                  <a16:creationId xmlns:a16="http://schemas.microsoft.com/office/drawing/2014/main" id="{6FA88E4D-7C20-4F9A-9201-E53C12CC631C}"/>
                </a:ext>
              </a:extLst>
            </p:cNvPr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237;p75">
              <a:extLst>
                <a:ext uri="{FF2B5EF4-FFF2-40B4-BE49-F238E27FC236}">
                  <a16:creationId xmlns:a16="http://schemas.microsoft.com/office/drawing/2014/main" id="{CA4CE781-D93B-4616-97AE-3AE5D9C5F3BC}"/>
                </a:ext>
              </a:extLst>
            </p:cNvPr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238;p75">
              <a:extLst>
                <a:ext uri="{FF2B5EF4-FFF2-40B4-BE49-F238E27FC236}">
                  <a16:creationId xmlns:a16="http://schemas.microsoft.com/office/drawing/2014/main" id="{A12B9A58-B460-4EFD-9C6C-367E4777F978}"/>
                </a:ext>
              </a:extLst>
            </p:cNvPr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239;p75">
              <a:extLst>
                <a:ext uri="{FF2B5EF4-FFF2-40B4-BE49-F238E27FC236}">
                  <a16:creationId xmlns:a16="http://schemas.microsoft.com/office/drawing/2014/main" id="{D3ADBD6E-62EB-47A4-82E9-2D9F10F0478C}"/>
                </a:ext>
              </a:extLst>
            </p:cNvPr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240;p75">
              <a:extLst>
                <a:ext uri="{FF2B5EF4-FFF2-40B4-BE49-F238E27FC236}">
                  <a16:creationId xmlns:a16="http://schemas.microsoft.com/office/drawing/2014/main" id="{11462ABD-18C4-4115-9308-1D2E9A466198}"/>
                </a:ext>
              </a:extLst>
            </p:cNvPr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241;p75">
              <a:extLst>
                <a:ext uri="{FF2B5EF4-FFF2-40B4-BE49-F238E27FC236}">
                  <a16:creationId xmlns:a16="http://schemas.microsoft.com/office/drawing/2014/main" id="{FCE41226-ACAA-4D4F-B84F-5E1C28558527}"/>
                </a:ext>
              </a:extLst>
            </p:cNvPr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242;p75">
              <a:extLst>
                <a:ext uri="{FF2B5EF4-FFF2-40B4-BE49-F238E27FC236}">
                  <a16:creationId xmlns:a16="http://schemas.microsoft.com/office/drawing/2014/main" id="{6B7CE4A5-D874-421A-89D9-06537544723A}"/>
                </a:ext>
              </a:extLst>
            </p:cNvPr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1423;p74">
            <a:extLst>
              <a:ext uri="{FF2B5EF4-FFF2-40B4-BE49-F238E27FC236}">
                <a16:creationId xmlns:a16="http://schemas.microsoft.com/office/drawing/2014/main" id="{4B257028-1ED4-4E36-8543-F82B1224CCDE}"/>
              </a:ext>
            </a:extLst>
          </p:cNvPr>
          <p:cNvSpPr/>
          <p:nvPr/>
        </p:nvSpPr>
        <p:spPr>
          <a:xfrm>
            <a:off x="2544251" y="4526253"/>
            <a:ext cx="480095" cy="494241"/>
          </a:xfrm>
          <a:custGeom>
            <a:avLst/>
            <a:gdLst/>
            <a:ahLst/>
            <a:cxnLst/>
            <a:rect l="l" t="t" r="r" b="b"/>
            <a:pathLst>
              <a:path w="10895" h="11216" extrusionOk="0">
                <a:moveTo>
                  <a:pt x="5454" y="322"/>
                </a:moveTo>
                <a:cubicBezTo>
                  <a:pt x="5740" y="322"/>
                  <a:pt x="5954" y="548"/>
                  <a:pt x="5954" y="834"/>
                </a:cubicBezTo>
                <a:cubicBezTo>
                  <a:pt x="5954" y="1012"/>
                  <a:pt x="5871" y="1155"/>
                  <a:pt x="5716" y="1250"/>
                </a:cubicBezTo>
                <a:lnTo>
                  <a:pt x="5704" y="1262"/>
                </a:lnTo>
                <a:lnTo>
                  <a:pt x="5692" y="1262"/>
                </a:lnTo>
                <a:cubicBezTo>
                  <a:pt x="5680" y="1262"/>
                  <a:pt x="5680" y="1274"/>
                  <a:pt x="5656" y="1274"/>
                </a:cubicBezTo>
                <a:lnTo>
                  <a:pt x="5644" y="1274"/>
                </a:lnTo>
                <a:cubicBezTo>
                  <a:pt x="5644" y="1274"/>
                  <a:pt x="5632" y="1274"/>
                  <a:pt x="5632" y="1298"/>
                </a:cubicBezTo>
                <a:lnTo>
                  <a:pt x="5621" y="1298"/>
                </a:lnTo>
                <a:cubicBezTo>
                  <a:pt x="5597" y="1298"/>
                  <a:pt x="5597" y="1298"/>
                  <a:pt x="5585" y="1310"/>
                </a:cubicBezTo>
                <a:lnTo>
                  <a:pt x="5263" y="1310"/>
                </a:lnTo>
                <a:cubicBezTo>
                  <a:pt x="5240" y="1310"/>
                  <a:pt x="5240" y="1310"/>
                  <a:pt x="5228" y="1298"/>
                </a:cubicBezTo>
                <a:lnTo>
                  <a:pt x="5216" y="1298"/>
                </a:lnTo>
                <a:cubicBezTo>
                  <a:pt x="5216" y="1298"/>
                  <a:pt x="5204" y="1298"/>
                  <a:pt x="5204" y="1274"/>
                </a:cubicBezTo>
                <a:lnTo>
                  <a:pt x="5180" y="1274"/>
                </a:lnTo>
                <a:cubicBezTo>
                  <a:pt x="5168" y="1274"/>
                  <a:pt x="5168" y="1262"/>
                  <a:pt x="5156" y="1262"/>
                </a:cubicBezTo>
                <a:lnTo>
                  <a:pt x="5144" y="1262"/>
                </a:lnTo>
                <a:cubicBezTo>
                  <a:pt x="5144" y="1262"/>
                  <a:pt x="5120" y="1262"/>
                  <a:pt x="5120" y="1250"/>
                </a:cubicBezTo>
                <a:cubicBezTo>
                  <a:pt x="4989" y="1155"/>
                  <a:pt x="4882" y="1012"/>
                  <a:pt x="4882" y="834"/>
                </a:cubicBezTo>
                <a:cubicBezTo>
                  <a:pt x="4942" y="548"/>
                  <a:pt x="5168" y="322"/>
                  <a:pt x="5454" y="322"/>
                </a:cubicBezTo>
                <a:close/>
                <a:moveTo>
                  <a:pt x="5644" y="1631"/>
                </a:moveTo>
                <a:lnTo>
                  <a:pt x="5644" y="1834"/>
                </a:lnTo>
                <a:lnTo>
                  <a:pt x="5240" y="1834"/>
                </a:lnTo>
                <a:lnTo>
                  <a:pt x="5240" y="1631"/>
                </a:lnTo>
                <a:lnTo>
                  <a:pt x="5263" y="1631"/>
                </a:lnTo>
                <a:cubicBezTo>
                  <a:pt x="5275" y="1631"/>
                  <a:pt x="5287" y="1631"/>
                  <a:pt x="5287" y="1655"/>
                </a:cubicBezTo>
                <a:lnTo>
                  <a:pt x="5632" y="1655"/>
                </a:lnTo>
                <a:cubicBezTo>
                  <a:pt x="5621" y="1631"/>
                  <a:pt x="5632" y="1631"/>
                  <a:pt x="5644" y="1631"/>
                </a:cubicBezTo>
                <a:close/>
                <a:moveTo>
                  <a:pt x="7002" y="2143"/>
                </a:moveTo>
                <a:cubicBezTo>
                  <a:pt x="7418" y="2143"/>
                  <a:pt x="7799" y="2310"/>
                  <a:pt x="8085" y="2584"/>
                </a:cubicBezTo>
                <a:cubicBezTo>
                  <a:pt x="8335" y="2858"/>
                  <a:pt x="8680" y="3001"/>
                  <a:pt x="9050" y="3001"/>
                </a:cubicBezTo>
                <a:lnTo>
                  <a:pt x="10514" y="3001"/>
                </a:lnTo>
                <a:lnTo>
                  <a:pt x="10514" y="3334"/>
                </a:lnTo>
                <a:lnTo>
                  <a:pt x="9050" y="3334"/>
                </a:lnTo>
                <a:lnTo>
                  <a:pt x="9050" y="3346"/>
                </a:lnTo>
                <a:cubicBezTo>
                  <a:pt x="8597" y="3346"/>
                  <a:pt x="8180" y="3167"/>
                  <a:pt x="7859" y="2846"/>
                </a:cubicBezTo>
                <a:cubicBezTo>
                  <a:pt x="7645" y="2608"/>
                  <a:pt x="7323" y="2465"/>
                  <a:pt x="7002" y="2465"/>
                </a:cubicBezTo>
                <a:lnTo>
                  <a:pt x="3942" y="2465"/>
                </a:lnTo>
                <a:cubicBezTo>
                  <a:pt x="3573" y="2465"/>
                  <a:pt x="3227" y="2620"/>
                  <a:pt x="2977" y="2882"/>
                </a:cubicBezTo>
                <a:cubicBezTo>
                  <a:pt x="2715" y="3167"/>
                  <a:pt x="2311" y="3334"/>
                  <a:pt x="1894" y="3334"/>
                </a:cubicBezTo>
                <a:lnTo>
                  <a:pt x="370" y="3334"/>
                </a:lnTo>
                <a:lnTo>
                  <a:pt x="370" y="3001"/>
                </a:lnTo>
                <a:lnTo>
                  <a:pt x="1834" y="3001"/>
                </a:lnTo>
                <a:cubicBezTo>
                  <a:pt x="2203" y="3001"/>
                  <a:pt x="2549" y="2858"/>
                  <a:pt x="2799" y="2584"/>
                </a:cubicBezTo>
                <a:cubicBezTo>
                  <a:pt x="3073" y="2310"/>
                  <a:pt x="3477" y="2143"/>
                  <a:pt x="3894" y="2143"/>
                </a:cubicBezTo>
                <a:close/>
                <a:moveTo>
                  <a:pt x="1525" y="3894"/>
                </a:moveTo>
                <a:lnTo>
                  <a:pt x="2644" y="6382"/>
                </a:lnTo>
                <a:lnTo>
                  <a:pt x="406" y="6382"/>
                </a:lnTo>
                <a:lnTo>
                  <a:pt x="1525" y="3894"/>
                </a:lnTo>
                <a:close/>
                <a:moveTo>
                  <a:pt x="9371" y="3894"/>
                </a:moveTo>
                <a:lnTo>
                  <a:pt x="10478" y="6382"/>
                </a:lnTo>
                <a:lnTo>
                  <a:pt x="8252" y="6382"/>
                </a:lnTo>
                <a:lnTo>
                  <a:pt x="9371" y="3894"/>
                </a:lnTo>
                <a:close/>
                <a:moveTo>
                  <a:pt x="2739" y="6692"/>
                </a:moveTo>
                <a:cubicBezTo>
                  <a:pt x="2727" y="7335"/>
                  <a:pt x="2227" y="7847"/>
                  <a:pt x="1596" y="7847"/>
                </a:cubicBezTo>
                <a:lnTo>
                  <a:pt x="1477" y="7847"/>
                </a:lnTo>
                <a:cubicBezTo>
                  <a:pt x="858" y="7847"/>
                  <a:pt x="334" y="7335"/>
                  <a:pt x="334" y="6692"/>
                </a:cubicBezTo>
                <a:close/>
                <a:moveTo>
                  <a:pt x="10574" y="6692"/>
                </a:moveTo>
                <a:cubicBezTo>
                  <a:pt x="10574" y="7335"/>
                  <a:pt x="10050" y="7847"/>
                  <a:pt x="9431" y="7847"/>
                </a:cubicBezTo>
                <a:lnTo>
                  <a:pt x="9300" y="7847"/>
                </a:lnTo>
                <a:cubicBezTo>
                  <a:pt x="8680" y="7847"/>
                  <a:pt x="8157" y="7335"/>
                  <a:pt x="8157" y="6692"/>
                </a:cubicBezTo>
                <a:close/>
                <a:moveTo>
                  <a:pt x="7645" y="9585"/>
                </a:moveTo>
                <a:cubicBezTo>
                  <a:pt x="7728" y="9585"/>
                  <a:pt x="7811" y="9656"/>
                  <a:pt x="7811" y="9763"/>
                </a:cubicBezTo>
                <a:lnTo>
                  <a:pt x="7811" y="10049"/>
                </a:lnTo>
                <a:lnTo>
                  <a:pt x="4418" y="10049"/>
                </a:lnTo>
                <a:cubicBezTo>
                  <a:pt x="4335" y="10049"/>
                  <a:pt x="4263" y="10121"/>
                  <a:pt x="4263" y="10204"/>
                </a:cubicBezTo>
                <a:cubicBezTo>
                  <a:pt x="4263" y="10299"/>
                  <a:pt x="4335" y="10371"/>
                  <a:pt x="4418" y="10371"/>
                </a:cubicBezTo>
                <a:lnTo>
                  <a:pt x="8407" y="10371"/>
                </a:lnTo>
                <a:cubicBezTo>
                  <a:pt x="8514" y="10371"/>
                  <a:pt x="8585" y="10442"/>
                  <a:pt x="8585" y="10549"/>
                </a:cubicBezTo>
                <a:lnTo>
                  <a:pt x="8585" y="10906"/>
                </a:lnTo>
                <a:lnTo>
                  <a:pt x="2275" y="10906"/>
                </a:lnTo>
                <a:lnTo>
                  <a:pt x="2275" y="10549"/>
                </a:lnTo>
                <a:cubicBezTo>
                  <a:pt x="2275" y="10442"/>
                  <a:pt x="2358" y="10371"/>
                  <a:pt x="2453" y="10371"/>
                </a:cubicBezTo>
                <a:lnTo>
                  <a:pt x="3382" y="10371"/>
                </a:lnTo>
                <a:cubicBezTo>
                  <a:pt x="3465" y="10371"/>
                  <a:pt x="3549" y="10299"/>
                  <a:pt x="3549" y="10204"/>
                </a:cubicBezTo>
                <a:cubicBezTo>
                  <a:pt x="3549" y="10121"/>
                  <a:pt x="3465" y="10049"/>
                  <a:pt x="3382" y="10049"/>
                </a:cubicBezTo>
                <a:lnTo>
                  <a:pt x="3073" y="10049"/>
                </a:lnTo>
                <a:lnTo>
                  <a:pt x="3073" y="9763"/>
                </a:lnTo>
                <a:cubicBezTo>
                  <a:pt x="3073" y="9668"/>
                  <a:pt x="3144" y="9585"/>
                  <a:pt x="3251" y="9585"/>
                </a:cubicBezTo>
                <a:close/>
                <a:moveTo>
                  <a:pt x="5454" y="0"/>
                </a:moveTo>
                <a:cubicBezTo>
                  <a:pt x="4989" y="0"/>
                  <a:pt x="4632" y="369"/>
                  <a:pt x="4632" y="822"/>
                </a:cubicBezTo>
                <a:cubicBezTo>
                  <a:pt x="4632" y="1072"/>
                  <a:pt x="4751" y="1298"/>
                  <a:pt x="4930" y="1453"/>
                </a:cubicBezTo>
                <a:lnTo>
                  <a:pt x="4930" y="1810"/>
                </a:lnTo>
                <a:lnTo>
                  <a:pt x="3894" y="1810"/>
                </a:lnTo>
                <a:cubicBezTo>
                  <a:pt x="3382" y="1810"/>
                  <a:pt x="2906" y="2024"/>
                  <a:pt x="2584" y="2370"/>
                </a:cubicBezTo>
                <a:cubicBezTo>
                  <a:pt x="2382" y="2572"/>
                  <a:pt x="2120" y="2691"/>
                  <a:pt x="1834" y="2691"/>
                </a:cubicBezTo>
                <a:lnTo>
                  <a:pt x="346" y="2691"/>
                </a:lnTo>
                <a:cubicBezTo>
                  <a:pt x="179" y="2691"/>
                  <a:pt x="48" y="2822"/>
                  <a:pt x="48" y="2989"/>
                </a:cubicBezTo>
                <a:lnTo>
                  <a:pt x="48" y="3382"/>
                </a:lnTo>
                <a:cubicBezTo>
                  <a:pt x="48" y="3536"/>
                  <a:pt x="179" y="3679"/>
                  <a:pt x="346" y="3679"/>
                </a:cubicBezTo>
                <a:lnTo>
                  <a:pt x="1263" y="3679"/>
                </a:lnTo>
                <a:lnTo>
                  <a:pt x="1" y="6477"/>
                </a:lnTo>
                <a:lnTo>
                  <a:pt x="1" y="6489"/>
                </a:lnTo>
                <a:lnTo>
                  <a:pt x="1" y="6501"/>
                </a:lnTo>
                <a:lnTo>
                  <a:pt x="1" y="6513"/>
                </a:lnTo>
                <a:lnTo>
                  <a:pt x="1" y="6537"/>
                </a:lnTo>
                <a:lnTo>
                  <a:pt x="1" y="6692"/>
                </a:lnTo>
                <a:cubicBezTo>
                  <a:pt x="1" y="7501"/>
                  <a:pt x="656" y="8168"/>
                  <a:pt x="1477" y="8168"/>
                </a:cubicBezTo>
                <a:lnTo>
                  <a:pt x="1596" y="8168"/>
                </a:lnTo>
                <a:cubicBezTo>
                  <a:pt x="2406" y="8168"/>
                  <a:pt x="3073" y="7513"/>
                  <a:pt x="3073" y="6692"/>
                </a:cubicBezTo>
                <a:lnTo>
                  <a:pt x="3073" y="6537"/>
                </a:lnTo>
                <a:lnTo>
                  <a:pt x="3073" y="6513"/>
                </a:lnTo>
                <a:lnTo>
                  <a:pt x="3073" y="6501"/>
                </a:lnTo>
                <a:lnTo>
                  <a:pt x="3073" y="6489"/>
                </a:lnTo>
                <a:lnTo>
                  <a:pt x="3073" y="6477"/>
                </a:lnTo>
                <a:lnTo>
                  <a:pt x="1811" y="3679"/>
                </a:lnTo>
                <a:lnTo>
                  <a:pt x="1930" y="3679"/>
                </a:lnTo>
                <a:cubicBezTo>
                  <a:pt x="2430" y="3679"/>
                  <a:pt x="2906" y="3465"/>
                  <a:pt x="3239" y="3120"/>
                </a:cubicBezTo>
                <a:cubicBezTo>
                  <a:pt x="3430" y="2917"/>
                  <a:pt x="3692" y="2798"/>
                  <a:pt x="3977" y="2798"/>
                </a:cubicBezTo>
                <a:lnTo>
                  <a:pt x="4942" y="2798"/>
                </a:lnTo>
                <a:lnTo>
                  <a:pt x="4942" y="9251"/>
                </a:lnTo>
                <a:lnTo>
                  <a:pt x="3275" y="9251"/>
                </a:lnTo>
                <a:cubicBezTo>
                  <a:pt x="3013" y="9251"/>
                  <a:pt x="2787" y="9478"/>
                  <a:pt x="2787" y="9752"/>
                </a:cubicBezTo>
                <a:lnTo>
                  <a:pt x="2787" y="10025"/>
                </a:lnTo>
                <a:lnTo>
                  <a:pt x="2501" y="10025"/>
                </a:lnTo>
                <a:cubicBezTo>
                  <a:pt x="2227" y="10025"/>
                  <a:pt x="2001" y="10252"/>
                  <a:pt x="2001" y="10537"/>
                </a:cubicBezTo>
                <a:lnTo>
                  <a:pt x="2001" y="11061"/>
                </a:lnTo>
                <a:cubicBezTo>
                  <a:pt x="2001" y="11145"/>
                  <a:pt x="2072" y="11216"/>
                  <a:pt x="2168" y="11216"/>
                </a:cubicBezTo>
                <a:lnTo>
                  <a:pt x="8799" y="11216"/>
                </a:lnTo>
                <a:cubicBezTo>
                  <a:pt x="8895" y="11216"/>
                  <a:pt x="8966" y="11145"/>
                  <a:pt x="8966" y="11061"/>
                </a:cubicBezTo>
                <a:lnTo>
                  <a:pt x="8966" y="10537"/>
                </a:lnTo>
                <a:cubicBezTo>
                  <a:pt x="8966" y="10252"/>
                  <a:pt x="8740" y="10025"/>
                  <a:pt x="8454" y="10025"/>
                </a:cubicBezTo>
                <a:lnTo>
                  <a:pt x="8180" y="10025"/>
                </a:lnTo>
                <a:lnTo>
                  <a:pt x="8180" y="9752"/>
                </a:lnTo>
                <a:cubicBezTo>
                  <a:pt x="8180" y="9478"/>
                  <a:pt x="7954" y="9251"/>
                  <a:pt x="7680" y="9251"/>
                </a:cubicBezTo>
                <a:lnTo>
                  <a:pt x="5978" y="9251"/>
                </a:lnTo>
                <a:lnTo>
                  <a:pt x="5978" y="4572"/>
                </a:lnTo>
                <a:cubicBezTo>
                  <a:pt x="5978" y="4477"/>
                  <a:pt x="5894" y="4406"/>
                  <a:pt x="5811" y="4406"/>
                </a:cubicBezTo>
                <a:cubicBezTo>
                  <a:pt x="5716" y="4406"/>
                  <a:pt x="5644" y="4477"/>
                  <a:pt x="5644" y="4572"/>
                </a:cubicBezTo>
                <a:lnTo>
                  <a:pt x="5644" y="9251"/>
                </a:lnTo>
                <a:lnTo>
                  <a:pt x="5240" y="9251"/>
                </a:lnTo>
                <a:lnTo>
                  <a:pt x="5240" y="2798"/>
                </a:lnTo>
                <a:lnTo>
                  <a:pt x="5644" y="2798"/>
                </a:lnTo>
                <a:lnTo>
                  <a:pt x="5644" y="3536"/>
                </a:lnTo>
                <a:cubicBezTo>
                  <a:pt x="5644" y="3632"/>
                  <a:pt x="5716" y="3703"/>
                  <a:pt x="5811" y="3703"/>
                </a:cubicBezTo>
                <a:cubicBezTo>
                  <a:pt x="5894" y="3703"/>
                  <a:pt x="5978" y="3632"/>
                  <a:pt x="5978" y="3536"/>
                </a:cubicBezTo>
                <a:lnTo>
                  <a:pt x="5978" y="2798"/>
                </a:lnTo>
                <a:lnTo>
                  <a:pt x="7002" y="2798"/>
                </a:lnTo>
                <a:cubicBezTo>
                  <a:pt x="7240" y="2798"/>
                  <a:pt x="7466" y="2905"/>
                  <a:pt x="7621" y="3060"/>
                </a:cubicBezTo>
                <a:cubicBezTo>
                  <a:pt x="8002" y="3453"/>
                  <a:pt x="8502" y="3679"/>
                  <a:pt x="9050" y="3679"/>
                </a:cubicBezTo>
                <a:lnTo>
                  <a:pt x="9097" y="3679"/>
                </a:lnTo>
                <a:lnTo>
                  <a:pt x="7835" y="6477"/>
                </a:lnTo>
                <a:lnTo>
                  <a:pt x="7835" y="6489"/>
                </a:lnTo>
                <a:lnTo>
                  <a:pt x="7835" y="6501"/>
                </a:lnTo>
                <a:lnTo>
                  <a:pt x="7835" y="6513"/>
                </a:lnTo>
                <a:lnTo>
                  <a:pt x="7835" y="6537"/>
                </a:lnTo>
                <a:lnTo>
                  <a:pt x="7835" y="6692"/>
                </a:lnTo>
                <a:cubicBezTo>
                  <a:pt x="7835" y="7501"/>
                  <a:pt x="8490" y="8168"/>
                  <a:pt x="9311" y="8168"/>
                </a:cubicBezTo>
                <a:lnTo>
                  <a:pt x="9431" y="8168"/>
                </a:lnTo>
                <a:cubicBezTo>
                  <a:pt x="10228" y="8168"/>
                  <a:pt x="10895" y="7513"/>
                  <a:pt x="10895" y="6692"/>
                </a:cubicBezTo>
                <a:lnTo>
                  <a:pt x="10895" y="6537"/>
                </a:lnTo>
                <a:lnTo>
                  <a:pt x="10895" y="6513"/>
                </a:lnTo>
                <a:lnTo>
                  <a:pt x="10895" y="6501"/>
                </a:lnTo>
                <a:lnTo>
                  <a:pt x="10895" y="6489"/>
                </a:lnTo>
                <a:lnTo>
                  <a:pt x="10895" y="6465"/>
                </a:lnTo>
                <a:lnTo>
                  <a:pt x="9633" y="3667"/>
                </a:lnTo>
                <a:lnTo>
                  <a:pt x="10562" y="3667"/>
                </a:lnTo>
                <a:cubicBezTo>
                  <a:pt x="10716" y="3667"/>
                  <a:pt x="10859" y="3536"/>
                  <a:pt x="10859" y="3370"/>
                </a:cubicBezTo>
                <a:lnTo>
                  <a:pt x="10859" y="2989"/>
                </a:lnTo>
                <a:cubicBezTo>
                  <a:pt x="10859" y="2822"/>
                  <a:pt x="10716" y="2691"/>
                  <a:pt x="10562" y="2691"/>
                </a:cubicBezTo>
                <a:lnTo>
                  <a:pt x="9073" y="2691"/>
                </a:lnTo>
                <a:cubicBezTo>
                  <a:pt x="8788" y="2691"/>
                  <a:pt x="8514" y="2572"/>
                  <a:pt x="8323" y="2370"/>
                </a:cubicBezTo>
                <a:cubicBezTo>
                  <a:pt x="8002" y="2012"/>
                  <a:pt x="7502" y="1810"/>
                  <a:pt x="7014" y="1810"/>
                </a:cubicBezTo>
                <a:lnTo>
                  <a:pt x="5978" y="1810"/>
                </a:lnTo>
                <a:lnTo>
                  <a:pt x="5978" y="1453"/>
                </a:lnTo>
                <a:cubicBezTo>
                  <a:pt x="6156" y="1310"/>
                  <a:pt x="6275" y="1072"/>
                  <a:pt x="6275" y="822"/>
                </a:cubicBezTo>
                <a:cubicBezTo>
                  <a:pt x="6275" y="358"/>
                  <a:pt x="5894" y="0"/>
                  <a:pt x="5454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roup 33">
            <a:extLst>
              <a:ext uri="{FF2B5EF4-FFF2-40B4-BE49-F238E27FC236}">
                <a16:creationId xmlns:a16="http://schemas.microsoft.com/office/drawing/2014/main" id="{7CF61E53-5AFE-8D2B-48C0-88CF549745A6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7" name="Group 34">
              <a:extLst>
                <a:ext uri="{FF2B5EF4-FFF2-40B4-BE49-F238E27FC236}">
                  <a16:creationId xmlns:a16="http://schemas.microsoft.com/office/drawing/2014/main" id="{2D59045D-5589-4052-8E53-3789A771FDE6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11" name="Arrow: Chevron 10">
                <a:extLst>
                  <a:ext uri="{FF2B5EF4-FFF2-40B4-BE49-F238E27FC236}">
                    <a16:creationId xmlns:a16="http://schemas.microsoft.com/office/drawing/2014/main" id="{A6B6C6EB-3A45-AFD3-F2B9-84453EBB2DEA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Arrow: Chevron 11">
                <a:extLst>
                  <a:ext uri="{FF2B5EF4-FFF2-40B4-BE49-F238E27FC236}">
                    <a16:creationId xmlns:a16="http://schemas.microsoft.com/office/drawing/2014/main" id="{6409AA28-9E4E-E1DF-DA23-EE67B8977933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Arrow: Chevron 13">
                <a:extLst>
                  <a:ext uri="{FF2B5EF4-FFF2-40B4-BE49-F238E27FC236}">
                    <a16:creationId xmlns:a16="http://schemas.microsoft.com/office/drawing/2014/main" id="{80DCB4A0-BD53-7407-AA71-2C876FA3D047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Arrow: Chevron 15">
                <a:extLst>
                  <a:ext uri="{FF2B5EF4-FFF2-40B4-BE49-F238E27FC236}">
                    <a16:creationId xmlns:a16="http://schemas.microsoft.com/office/drawing/2014/main" id="{883025AC-D075-7D85-A9F9-2A2BDF6D9A76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Arrow: Chevron 16">
                <a:extLst>
                  <a:ext uri="{FF2B5EF4-FFF2-40B4-BE49-F238E27FC236}">
                    <a16:creationId xmlns:a16="http://schemas.microsoft.com/office/drawing/2014/main" id="{DADB7006-2ACA-14B3-1A8F-824CE896ACD1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" name="Arrow: Chevron 18">
                <a:extLst>
                  <a:ext uri="{FF2B5EF4-FFF2-40B4-BE49-F238E27FC236}">
                    <a16:creationId xmlns:a16="http://schemas.microsoft.com/office/drawing/2014/main" id="{2676E4E5-6FA3-8D78-B725-99F0788BFA50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9" name="Arrow: Chevron 11">
              <a:extLst>
                <a:ext uri="{FF2B5EF4-FFF2-40B4-BE49-F238E27FC236}">
                  <a16:creationId xmlns:a16="http://schemas.microsoft.com/office/drawing/2014/main" id="{4311C438-1CA2-AE35-FCF4-3028D1874324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  <a:endParaRPr lang="en-I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21F9D0-4B39-7A22-548A-107A4732B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2353"/>
          <a:stretch/>
        </p:blipFill>
        <p:spPr bwMode="auto">
          <a:xfrm>
            <a:off x="340007" y="2686208"/>
            <a:ext cx="2789977" cy="49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71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F8289-45A2-4C0B-A7C9-8C12966161F7}"/>
              </a:ext>
            </a:extLst>
          </p:cNvPr>
          <p:cNvSpPr txBox="1">
            <a:spLocks/>
          </p:cNvSpPr>
          <p:nvPr/>
        </p:nvSpPr>
        <p:spPr>
          <a:xfrm>
            <a:off x="834646" y="1606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Data Understanding</a:t>
            </a:r>
            <a:endParaRPr lang="en-IL" u="sng" dirty="0"/>
          </a:p>
        </p:txBody>
      </p:sp>
      <p:sp>
        <p:nvSpPr>
          <p:cNvPr id="68" name="Slide Number Placeholder 16">
            <a:extLst>
              <a:ext uri="{FF2B5EF4-FFF2-40B4-BE49-F238E27FC236}">
                <a16:creationId xmlns:a16="http://schemas.microsoft.com/office/drawing/2014/main" id="{EECF25F4-E6B7-412C-AF73-3AB709A1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6</a:t>
            </a:fld>
            <a:endParaRPr lang="he-IL" sz="16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D549F47-0491-4071-8082-DD686396C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60" y="1118819"/>
            <a:ext cx="6096000" cy="457200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3D3BC984-ADFC-435E-B55F-0C8CD1B7E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67" y="1143000"/>
            <a:ext cx="6096000" cy="4572000"/>
          </a:xfrm>
          <a:prstGeom prst="rect">
            <a:avLst/>
          </a:prstGeom>
        </p:spPr>
      </p:pic>
      <p:pic>
        <p:nvPicPr>
          <p:cNvPr id="67" name="תמונה 19">
            <a:extLst>
              <a:ext uri="{FF2B5EF4-FFF2-40B4-BE49-F238E27FC236}">
                <a16:creationId xmlns:a16="http://schemas.microsoft.com/office/drawing/2014/main" id="{89FCF691-FC63-40B4-B7A1-67305ABB2C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11489093" y="5738690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33">
            <a:extLst>
              <a:ext uri="{FF2B5EF4-FFF2-40B4-BE49-F238E27FC236}">
                <a16:creationId xmlns:a16="http://schemas.microsoft.com/office/drawing/2014/main" id="{6158D6B4-3084-77B4-8DB8-20C80630A626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15" name="Group 34">
              <a:extLst>
                <a:ext uri="{FF2B5EF4-FFF2-40B4-BE49-F238E27FC236}">
                  <a16:creationId xmlns:a16="http://schemas.microsoft.com/office/drawing/2014/main" id="{2F445BDF-514B-D6D4-7FF5-19FF7925B69B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17" name="Arrow: Chevron 10">
                <a:extLst>
                  <a:ext uri="{FF2B5EF4-FFF2-40B4-BE49-F238E27FC236}">
                    <a16:creationId xmlns:a16="http://schemas.microsoft.com/office/drawing/2014/main" id="{6C459005-3668-C106-D9B4-8A090EEBF9DA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Arrow: Chevron 11">
                <a:extLst>
                  <a:ext uri="{FF2B5EF4-FFF2-40B4-BE49-F238E27FC236}">
                    <a16:creationId xmlns:a16="http://schemas.microsoft.com/office/drawing/2014/main" id="{32C26E05-980A-7678-A9EE-A4B9DA350B3C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" name="Arrow: Chevron 13">
                <a:extLst>
                  <a:ext uri="{FF2B5EF4-FFF2-40B4-BE49-F238E27FC236}">
                    <a16:creationId xmlns:a16="http://schemas.microsoft.com/office/drawing/2014/main" id="{5D842362-ED9E-F001-91C4-3439584716A4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" name="Arrow: Chevron 15">
                <a:extLst>
                  <a:ext uri="{FF2B5EF4-FFF2-40B4-BE49-F238E27FC236}">
                    <a16:creationId xmlns:a16="http://schemas.microsoft.com/office/drawing/2014/main" id="{B0BA5A56-3111-5584-3AAB-85D7D01F531D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Arrow: Chevron 16">
                <a:extLst>
                  <a:ext uri="{FF2B5EF4-FFF2-40B4-BE49-F238E27FC236}">
                    <a16:creationId xmlns:a16="http://schemas.microsoft.com/office/drawing/2014/main" id="{285811CA-138D-6658-1696-24A64013B50D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" name="Arrow: Chevron 18">
                <a:extLst>
                  <a:ext uri="{FF2B5EF4-FFF2-40B4-BE49-F238E27FC236}">
                    <a16:creationId xmlns:a16="http://schemas.microsoft.com/office/drawing/2014/main" id="{DBAA2B24-6A95-45E2-4ED3-98D69CAD7EE2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6" name="Arrow: Chevron 11">
              <a:extLst>
                <a:ext uri="{FF2B5EF4-FFF2-40B4-BE49-F238E27FC236}">
                  <a16:creationId xmlns:a16="http://schemas.microsoft.com/office/drawing/2014/main" id="{DBC17C33-5672-7F10-6A02-0D4BF8F2E44F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  <a:endParaRPr lang="en-I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221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F8289-45A2-4C0B-A7C9-8C12966161F7}"/>
              </a:ext>
            </a:extLst>
          </p:cNvPr>
          <p:cNvSpPr txBox="1">
            <a:spLocks/>
          </p:cNvSpPr>
          <p:nvPr/>
        </p:nvSpPr>
        <p:spPr>
          <a:xfrm>
            <a:off x="834646" y="1606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Data Understanding</a:t>
            </a:r>
            <a:endParaRPr lang="en-IL" u="sng" dirty="0"/>
          </a:p>
        </p:txBody>
      </p:sp>
      <p:sp>
        <p:nvSpPr>
          <p:cNvPr id="68" name="Slide Number Placeholder 16">
            <a:extLst>
              <a:ext uri="{FF2B5EF4-FFF2-40B4-BE49-F238E27FC236}">
                <a16:creationId xmlns:a16="http://schemas.microsoft.com/office/drawing/2014/main" id="{EECF25F4-E6B7-412C-AF73-3AB709A1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7</a:t>
            </a:fld>
            <a:endParaRPr lang="he-IL" sz="16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D549F47-0491-4071-8082-DD686396C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60" y="1118819"/>
            <a:ext cx="6096000" cy="4572000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35E5F8DE-3D2D-4982-9193-630828FFD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67" y="1143000"/>
            <a:ext cx="6096000" cy="4572000"/>
          </a:xfrm>
          <a:prstGeom prst="rect">
            <a:avLst/>
          </a:prstGeom>
        </p:spPr>
      </p:pic>
      <p:pic>
        <p:nvPicPr>
          <p:cNvPr id="67" name="תמונה 19">
            <a:extLst>
              <a:ext uri="{FF2B5EF4-FFF2-40B4-BE49-F238E27FC236}">
                <a16:creationId xmlns:a16="http://schemas.microsoft.com/office/drawing/2014/main" id="{89FCF691-FC63-40B4-B7A1-67305ABB2C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12347950" y="6103815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33">
            <a:extLst>
              <a:ext uri="{FF2B5EF4-FFF2-40B4-BE49-F238E27FC236}">
                <a16:creationId xmlns:a16="http://schemas.microsoft.com/office/drawing/2014/main" id="{95EC0D7A-BB52-E30B-68DF-9DCA43AEB382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6" name="Group 34">
              <a:extLst>
                <a:ext uri="{FF2B5EF4-FFF2-40B4-BE49-F238E27FC236}">
                  <a16:creationId xmlns:a16="http://schemas.microsoft.com/office/drawing/2014/main" id="{5EC15DF6-53A3-3ED5-B785-9A4983FA5523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8" name="Arrow: Chevron 10">
                <a:extLst>
                  <a:ext uri="{FF2B5EF4-FFF2-40B4-BE49-F238E27FC236}">
                    <a16:creationId xmlns:a16="http://schemas.microsoft.com/office/drawing/2014/main" id="{B03A5214-38B5-AE6F-A5D2-DD7428FF7716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Arrow: Chevron 11">
                <a:extLst>
                  <a:ext uri="{FF2B5EF4-FFF2-40B4-BE49-F238E27FC236}">
                    <a16:creationId xmlns:a16="http://schemas.microsoft.com/office/drawing/2014/main" id="{67B917A8-9011-DC72-F2CA-E6F86BED0629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Arrow: Chevron 13">
                <a:extLst>
                  <a:ext uri="{FF2B5EF4-FFF2-40B4-BE49-F238E27FC236}">
                    <a16:creationId xmlns:a16="http://schemas.microsoft.com/office/drawing/2014/main" id="{204A2712-0CF6-68A5-F959-CECF7FF13D62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Arrow: Chevron 15">
                <a:extLst>
                  <a:ext uri="{FF2B5EF4-FFF2-40B4-BE49-F238E27FC236}">
                    <a16:creationId xmlns:a16="http://schemas.microsoft.com/office/drawing/2014/main" id="{5E6BC0DE-6DD2-496F-E9CD-0794ED0F9B09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Arrow: Chevron 16">
                <a:extLst>
                  <a:ext uri="{FF2B5EF4-FFF2-40B4-BE49-F238E27FC236}">
                    <a16:creationId xmlns:a16="http://schemas.microsoft.com/office/drawing/2014/main" id="{3438E135-3042-AFB4-B852-0194690A8139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Arrow: Chevron 18">
                <a:extLst>
                  <a:ext uri="{FF2B5EF4-FFF2-40B4-BE49-F238E27FC236}">
                    <a16:creationId xmlns:a16="http://schemas.microsoft.com/office/drawing/2014/main" id="{71F82995-DEA0-5A50-CAB6-C25014E18847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Arrow: Chevron 11">
              <a:extLst>
                <a:ext uri="{FF2B5EF4-FFF2-40B4-BE49-F238E27FC236}">
                  <a16:creationId xmlns:a16="http://schemas.microsoft.com/office/drawing/2014/main" id="{A7FF7846-37B7-1872-C6BD-29CCB7DA69E3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  <a:endParaRPr lang="en-I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463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F8289-45A2-4C0B-A7C9-8C12966161F7}"/>
              </a:ext>
            </a:extLst>
          </p:cNvPr>
          <p:cNvSpPr txBox="1">
            <a:spLocks/>
          </p:cNvSpPr>
          <p:nvPr/>
        </p:nvSpPr>
        <p:spPr>
          <a:xfrm>
            <a:off x="834646" y="1606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Data Understanding</a:t>
            </a:r>
            <a:endParaRPr lang="en-IL" u="sng" dirty="0"/>
          </a:p>
        </p:txBody>
      </p:sp>
      <p:sp>
        <p:nvSpPr>
          <p:cNvPr id="68" name="Slide Number Placeholder 16">
            <a:extLst>
              <a:ext uri="{FF2B5EF4-FFF2-40B4-BE49-F238E27FC236}">
                <a16:creationId xmlns:a16="http://schemas.microsoft.com/office/drawing/2014/main" id="{EECF25F4-E6B7-412C-AF73-3AB709A1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8</a:t>
            </a:fld>
            <a:endParaRPr lang="he-IL" sz="16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4155596-FD3D-4A8D-9741-4663FA279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89" y="1143000"/>
            <a:ext cx="6096000" cy="457200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D9C61086-2073-4879-B7BB-79FCB8370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818" y="1143000"/>
            <a:ext cx="6096000" cy="4572000"/>
          </a:xfrm>
          <a:prstGeom prst="rect">
            <a:avLst/>
          </a:prstGeom>
        </p:spPr>
      </p:pic>
      <p:pic>
        <p:nvPicPr>
          <p:cNvPr id="67" name="תמונה 19">
            <a:extLst>
              <a:ext uri="{FF2B5EF4-FFF2-40B4-BE49-F238E27FC236}">
                <a16:creationId xmlns:a16="http://schemas.microsoft.com/office/drawing/2014/main" id="{89FCF691-FC63-40B4-B7A1-67305ABB2C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11940933" y="5404313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33">
            <a:extLst>
              <a:ext uri="{FF2B5EF4-FFF2-40B4-BE49-F238E27FC236}">
                <a16:creationId xmlns:a16="http://schemas.microsoft.com/office/drawing/2014/main" id="{C327BBDE-554C-5ACA-8AA7-469AF5457B94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5" name="Group 34">
              <a:extLst>
                <a:ext uri="{FF2B5EF4-FFF2-40B4-BE49-F238E27FC236}">
                  <a16:creationId xmlns:a16="http://schemas.microsoft.com/office/drawing/2014/main" id="{8D08DDFD-9830-F013-B0B7-6A1307708327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8" name="Arrow: Chevron 10">
                <a:extLst>
                  <a:ext uri="{FF2B5EF4-FFF2-40B4-BE49-F238E27FC236}">
                    <a16:creationId xmlns:a16="http://schemas.microsoft.com/office/drawing/2014/main" id="{2B762279-CD85-DDDD-9A49-0E864B7A0681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Arrow: Chevron 11">
                <a:extLst>
                  <a:ext uri="{FF2B5EF4-FFF2-40B4-BE49-F238E27FC236}">
                    <a16:creationId xmlns:a16="http://schemas.microsoft.com/office/drawing/2014/main" id="{6EBA4029-A570-3ECE-65E6-02CA0B358C1F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Arrow: Chevron 13">
                <a:extLst>
                  <a:ext uri="{FF2B5EF4-FFF2-40B4-BE49-F238E27FC236}">
                    <a16:creationId xmlns:a16="http://schemas.microsoft.com/office/drawing/2014/main" id="{84226355-AE2A-B291-F3BD-B64E3AA54169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Arrow: Chevron 15">
                <a:extLst>
                  <a:ext uri="{FF2B5EF4-FFF2-40B4-BE49-F238E27FC236}">
                    <a16:creationId xmlns:a16="http://schemas.microsoft.com/office/drawing/2014/main" id="{C0359C23-06A0-F983-F467-D6ECC39B6613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Arrow: Chevron 16">
                <a:extLst>
                  <a:ext uri="{FF2B5EF4-FFF2-40B4-BE49-F238E27FC236}">
                    <a16:creationId xmlns:a16="http://schemas.microsoft.com/office/drawing/2014/main" id="{EEF8FFBF-D311-82F1-E272-0BB6D2074221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Arrow: Chevron 18">
                <a:extLst>
                  <a:ext uri="{FF2B5EF4-FFF2-40B4-BE49-F238E27FC236}">
                    <a16:creationId xmlns:a16="http://schemas.microsoft.com/office/drawing/2014/main" id="{BD726EB9-F9AE-995A-F423-CCE44E75F73A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" name="Arrow: Chevron 11">
              <a:extLst>
                <a:ext uri="{FF2B5EF4-FFF2-40B4-BE49-F238E27FC236}">
                  <a16:creationId xmlns:a16="http://schemas.microsoft.com/office/drawing/2014/main" id="{E8663B8D-1F55-C7A2-F8D1-B2FB4D41E734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  <a:endParaRPr lang="en-I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937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F8289-45A2-4C0B-A7C9-8C12966161F7}"/>
              </a:ext>
            </a:extLst>
          </p:cNvPr>
          <p:cNvSpPr txBox="1">
            <a:spLocks/>
          </p:cNvSpPr>
          <p:nvPr/>
        </p:nvSpPr>
        <p:spPr>
          <a:xfrm>
            <a:off x="834646" y="1606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Data Understanding</a:t>
            </a:r>
            <a:endParaRPr lang="en-IL" u="sng" dirty="0"/>
          </a:p>
        </p:txBody>
      </p:sp>
      <p:sp>
        <p:nvSpPr>
          <p:cNvPr id="68" name="Slide Number Placeholder 16">
            <a:extLst>
              <a:ext uri="{FF2B5EF4-FFF2-40B4-BE49-F238E27FC236}">
                <a16:creationId xmlns:a16="http://schemas.microsoft.com/office/drawing/2014/main" id="{EECF25F4-E6B7-412C-AF73-3AB709A1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67" y="6383755"/>
            <a:ext cx="2057400" cy="365125"/>
          </a:xfrm>
        </p:spPr>
        <p:txBody>
          <a:bodyPr/>
          <a:lstStyle/>
          <a:p>
            <a:pPr algn="r"/>
            <a:fld id="{DAF22AC9-109E-4E4D-92F9-530E51D9A3A2}" type="slidenum">
              <a:rPr lang="he-IL" sz="1600"/>
              <a:pPr algn="r"/>
              <a:t>9</a:t>
            </a:fld>
            <a:endParaRPr lang="he-IL" sz="16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4155596-FD3D-4A8D-9741-4663FA279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89" y="1143000"/>
            <a:ext cx="6096000" cy="457200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3A5767F-4D0C-4788-82AE-C38E409EF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405" y="1143000"/>
            <a:ext cx="6096000" cy="4572000"/>
          </a:xfrm>
          <a:prstGeom prst="rect">
            <a:avLst/>
          </a:prstGeom>
        </p:spPr>
      </p:pic>
      <p:pic>
        <p:nvPicPr>
          <p:cNvPr id="67" name="תמונה 19">
            <a:extLst>
              <a:ext uri="{FF2B5EF4-FFF2-40B4-BE49-F238E27FC236}">
                <a16:creationId xmlns:a16="http://schemas.microsoft.com/office/drawing/2014/main" id="{89FCF691-FC63-40B4-B7A1-67305ABB2C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419">
            <a:off x="12282500" y="5296478"/>
            <a:ext cx="1943697" cy="12901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33">
            <a:extLst>
              <a:ext uri="{FF2B5EF4-FFF2-40B4-BE49-F238E27FC236}">
                <a16:creationId xmlns:a16="http://schemas.microsoft.com/office/drawing/2014/main" id="{D5464448-6822-612B-E29E-78B9A9AEB7F8}"/>
              </a:ext>
            </a:extLst>
          </p:cNvPr>
          <p:cNvGrpSpPr/>
          <p:nvPr/>
        </p:nvGrpSpPr>
        <p:grpSpPr>
          <a:xfrm>
            <a:off x="603831" y="6191032"/>
            <a:ext cx="9061374" cy="365125"/>
            <a:chOff x="1181096" y="6010724"/>
            <a:chExt cx="7434584" cy="299574"/>
          </a:xfrm>
        </p:grpSpPr>
        <p:grpSp>
          <p:nvGrpSpPr>
            <p:cNvPr id="6" name="Group 34">
              <a:extLst>
                <a:ext uri="{FF2B5EF4-FFF2-40B4-BE49-F238E27FC236}">
                  <a16:creationId xmlns:a16="http://schemas.microsoft.com/office/drawing/2014/main" id="{D2858E77-AF34-FDBF-061F-2515733C859C}"/>
                </a:ext>
              </a:extLst>
            </p:cNvPr>
            <p:cNvGrpSpPr/>
            <p:nvPr/>
          </p:nvGrpSpPr>
          <p:grpSpPr>
            <a:xfrm>
              <a:off x="1181096" y="6010724"/>
              <a:ext cx="7434584" cy="299574"/>
              <a:chOff x="-574114" y="5986596"/>
              <a:chExt cx="7434584" cy="299574"/>
            </a:xfrm>
          </p:grpSpPr>
          <p:sp>
            <p:nvSpPr>
              <p:cNvPr id="8" name="Arrow: Chevron 10">
                <a:extLst>
                  <a:ext uri="{FF2B5EF4-FFF2-40B4-BE49-F238E27FC236}">
                    <a16:creationId xmlns:a16="http://schemas.microsoft.com/office/drawing/2014/main" id="{E8BB509A-C823-446C-0B8E-D47C3E354726}"/>
                  </a:ext>
                </a:extLst>
              </p:cNvPr>
              <p:cNvSpPr/>
              <p:nvPr/>
            </p:nvSpPr>
            <p:spPr>
              <a:xfrm>
                <a:off x="465442" y="5986596"/>
                <a:ext cx="832644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EHR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Arrow: Chevron 11">
                <a:extLst>
                  <a:ext uri="{FF2B5EF4-FFF2-40B4-BE49-F238E27FC236}">
                    <a16:creationId xmlns:a16="http://schemas.microsoft.com/office/drawing/2014/main" id="{3C610262-B033-CC2C-EE92-46270D34C3B0}"/>
                  </a:ext>
                </a:extLst>
              </p:cNvPr>
              <p:cNvSpPr/>
              <p:nvPr/>
            </p:nvSpPr>
            <p:spPr>
              <a:xfrm>
                <a:off x="1239390" y="5986596"/>
                <a:ext cx="1304186" cy="299574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Understanding</a:t>
                </a:r>
                <a:endParaRPr lang="en-IL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Arrow: Chevron 13">
                <a:extLst>
                  <a:ext uri="{FF2B5EF4-FFF2-40B4-BE49-F238E27FC236}">
                    <a16:creationId xmlns:a16="http://schemas.microsoft.com/office/drawing/2014/main" id="{5AACA4AE-DE74-FF7D-2C94-E4D31B0A2459}"/>
                  </a:ext>
                </a:extLst>
              </p:cNvPr>
              <p:cNvSpPr/>
              <p:nvPr/>
            </p:nvSpPr>
            <p:spPr>
              <a:xfrm>
                <a:off x="3560162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Trimming Test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Arrow: Chevron 15">
                <a:extLst>
                  <a:ext uri="{FF2B5EF4-FFF2-40B4-BE49-F238E27FC236}">
                    <a16:creationId xmlns:a16="http://schemas.microsoft.com/office/drawing/2014/main" id="{31BC40F4-2D05-1AE6-2160-B2F45F4D0D87}"/>
                  </a:ext>
                </a:extLst>
              </p:cNvPr>
              <p:cNvSpPr/>
              <p:nvPr/>
            </p:nvSpPr>
            <p:spPr>
              <a:xfrm>
                <a:off x="4587417" y="5986596"/>
                <a:ext cx="1127709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Conclusions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Arrow: Chevron 16">
                <a:extLst>
                  <a:ext uri="{FF2B5EF4-FFF2-40B4-BE49-F238E27FC236}">
                    <a16:creationId xmlns:a16="http://schemas.microsoft.com/office/drawing/2014/main" id="{B2FB2EBD-086F-449C-FD60-17034DBEA4B4}"/>
                  </a:ext>
                </a:extLst>
              </p:cNvPr>
              <p:cNvSpPr/>
              <p:nvPr/>
            </p:nvSpPr>
            <p:spPr>
              <a:xfrm>
                <a:off x="5672352" y="5986596"/>
                <a:ext cx="1188118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Future</a:t>
                </a:r>
                <a:b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Ideas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Arrow: Chevron 18">
                <a:extLst>
                  <a:ext uri="{FF2B5EF4-FFF2-40B4-BE49-F238E27FC236}">
                    <a16:creationId xmlns:a16="http://schemas.microsoft.com/office/drawing/2014/main" id="{75D961A1-F782-032C-A583-2E31C0C63B35}"/>
                  </a:ext>
                </a:extLst>
              </p:cNvPr>
              <p:cNvSpPr/>
              <p:nvPr/>
            </p:nvSpPr>
            <p:spPr>
              <a:xfrm>
                <a:off x="-574114" y="5986596"/>
                <a:ext cx="1080120" cy="299574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</a:t>
                </a:r>
                <a:endParaRPr lang="en-I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Arrow: Chevron 11">
              <a:extLst>
                <a:ext uri="{FF2B5EF4-FFF2-40B4-BE49-F238E27FC236}">
                  <a16:creationId xmlns:a16="http://schemas.microsoft.com/office/drawing/2014/main" id="{BD26B22D-7FB3-D9B0-A4FF-B2E39F322B33}"/>
                </a:ext>
              </a:extLst>
            </p:cNvPr>
            <p:cNvSpPr/>
            <p:nvPr/>
          </p:nvSpPr>
          <p:spPr>
            <a:xfrm>
              <a:off x="4245222" y="6010724"/>
              <a:ext cx="1127710" cy="29957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  <a:endParaRPr lang="en-I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6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5116</TotalTime>
  <Words>1553</Words>
  <Application>Microsoft Office PowerPoint</Application>
  <PresentationFormat>מסך רחב</PresentationFormat>
  <Paragraphs>974</Paragraphs>
  <Slides>43</Slides>
  <Notes>39</Notes>
  <HiddenSlides>7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43</vt:i4>
      </vt:variant>
    </vt:vector>
  </HeadingPairs>
  <TitlesOfParts>
    <vt:vector size="51" baseType="lpstr">
      <vt:lpstr>Agrandir Wide Medium</vt:lpstr>
      <vt:lpstr>Arial</vt:lpstr>
      <vt:lpstr>Calibri</vt:lpstr>
      <vt:lpstr>Calibri Light</vt:lpstr>
      <vt:lpstr>Cambria Math</vt:lpstr>
      <vt:lpstr>Gisha</vt:lpstr>
      <vt:lpstr>Wingdings</vt:lpstr>
      <vt:lpstr>Office Theme</vt:lpstr>
      <vt:lpstr>ALS Detection from EHR</vt:lpstr>
      <vt:lpstr>Topic &amp; Motivation</vt:lpstr>
      <vt:lpstr>Topic &amp; Motivation</vt:lpstr>
      <vt:lpstr>Electronic Health Records</vt:lpstr>
      <vt:lpstr>Electronic Health Records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Data Preparation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Data Preparation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Conclusions</vt:lpstr>
      <vt:lpstr>Future Ideas</vt:lpstr>
      <vt:lpstr>Thank you for listening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2023-01-220  Concept Drift Detection &amp; re-learning in Medicine</dc:title>
  <dc:creator>גלעד ארז</dc:creator>
  <cp:lastModifiedBy>משה כהן</cp:lastModifiedBy>
  <cp:revision>89</cp:revision>
  <dcterms:created xsi:type="dcterms:W3CDTF">2022-12-31T13:43:13Z</dcterms:created>
  <dcterms:modified xsi:type="dcterms:W3CDTF">2024-02-14T17:17:32Z</dcterms:modified>
</cp:coreProperties>
</file>