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C7926-2492-4955-A9C2-BA6709D1B28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5EB76-52F6-4D84-9004-2F687E93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EB76-52F6-4D84-9004-2F687E9371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EB76-52F6-4D84-9004-2F687E9371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EB76-52F6-4D84-9004-2F687E9371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7128-AD20-41EC-BD90-106E36EEAD2F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5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E52E-4AF4-49A1-93EC-934094E4EEA9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6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C862-9E8B-4AF6-B233-AC581631BEC6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80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BBB1-64DA-4C06-A19B-42BA6BB2CF92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5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68BB-C759-48D8-82F7-10EC838D68CB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0978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5CD-E1D5-4544-B812-B1DE7EABAD76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9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0878-99A0-41C8-BA20-D0B141B8ABE0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2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93A7-B90F-4D46-B666-282FFA68C204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4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C82-9807-401A-A211-56A50BFA3056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85B0-7737-4443-BD5F-1E16FEB162C4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5271-74F1-49B0-BA44-C2BDF361995F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2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1DB2-537A-4002-9B63-8E9F89650D8D}" type="datetime1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2E76-1E28-44A0-815C-31F8D38EB679}" type="datetime1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3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B28B-6D07-4725-ACE5-0464FB6F71B5}" type="datetime1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4AD4-70BB-42FE-98BC-8405CBDFC482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1076-94A9-4926-9F7F-7460A5D70969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BBFF0-60F8-4595-8398-F24A082D7EB2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7A2551-56C9-4788-82B9-9AD9FEDD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3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1532" y="903281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07067" y="3450332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Identify General </a:t>
            </a:r>
            <a:r>
              <a:rPr lang="en-US" sz="3200" dirty="0"/>
              <a:t>A</a:t>
            </a:r>
            <a:r>
              <a:rPr lang="en-US" sz="3200" dirty="0" smtClean="0"/>
              <a:t>nd </a:t>
            </a:r>
            <a:r>
              <a:rPr lang="en-US" sz="3200" dirty="0"/>
              <a:t>S</a:t>
            </a:r>
            <a:r>
              <a:rPr lang="en-US" sz="3200" dirty="0" smtClean="0"/>
              <a:t>pecific </a:t>
            </a:r>
            <a:r>
              <a:rPr lang="en-US" sz="3200" dirty="0"/>
              <a:t>T</a:t>
            </a:r>
            <a:r>
              <a:rPr lang="en-US" sz="3200" dirty="0" smtClean="0"/>
              <a:t>ypes of Promoters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93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75985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Model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80" y="368234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Support vector machine (SVM)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37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2743" y="164683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642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0589" y="562086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What Is Promoter 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79772" y="2849830"/>
            <a:ext cx="7828002" cy="2650217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Promoters are short DNA consensus sequences that </a:t>
            </a:r>
            <a:r>
              <a:rPr lang="en-US" sz="3200" dirty="0" smtClean="0"/>
              <a:t>are localized </a:t>
            </a:r>
            <a:r>
              <a:rPr lang="en-US" sz="3200" dirty="0"/>
              <a:t>proximal to the </a:t>
            </a:r>
            <a:r>
              <a:rPr lang="en-US" sz="3200" dirty="0" smtClean="0"/>
              <a:t>transcription start </a:t>
            </a:r>
            <a:r>
              <a:rPr lang="en-US" sz="3200" dirty="0"/>
              <a:t>sites of genes, allowing transcription initiation of particular genes.</a:t>
            </a:r>
          </a:p>
        </p:txBody>
      </p:sp>
    </p:spTree>
    <p:extLst>
      <p:ext uri="{BB962C8B-B14F-4D97-AF65-F5344CB8AC3E}">
        <p14:creationId xmlns:p14="http://schemas.microsoft.com/office/powerpoint/2010/main" val="1734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75056" y="425608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Types of Promoter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07067" y="2661313"/>
            <a:ext cx="7800706" cy="3248167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 smtClean="0"/>
              <a:t>Sigma 24 Promoter</a:t>
            </a:r>
            <a:endParaRPr lang="en-US" sz="2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 smtClean="0"/>
              <a:t>Sigma 28 Promoter</a:t>
            </a:r>
            <a:endParaRPr lang="en-US" sz="2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 smtClean="0"/>
              <a:t>Sigma 32 Promoter</a:t>
            </a:r>
            <a:endParaRPr lang="en-US" sz="2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 smtClean="0"/>
              <a:t>Sigma 38 Promoter</a:t>
            </a:r>
            <a:endParaRPr lang="en-US" sz="2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 smtClean="0"/>
              <a:t>Sigma 54 Promoter</a:t>
            </a:r>
            <a:endParaRPr lang="en-US" sz="2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 smtClean="0"/>
              <a:t>Sigma 70 Promoter</a:t>
            </a:r>
            <a:endParaRPr lang="en-US" sz="2800" dirty="0"/>
          </a:p>
          <a:p>
            <a:pPr marL="342900" indent="-342900" algn="l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7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712212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07067" y="3016155"/>
            <a:ext cx="7766936" cy="213157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9</a:t>
            </a:r>
            <a:r>
              <a:rPr lang="en-US" sz="3200" dirty="0" smtClean="0"/>
              <a:t> Files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 All File  Are Txt Type File</a:t>
            </a:r>
          </a:p>
        </p:txBody>
      </p:sp>
    </p:spTree>
    <p:extLst>
      <p:ext uri="{BB962C8B-B14F-4D97-AF65-F5344CB8AC3E}">
        <p14:creationId xmlns:p14="http://schemas.microsoft.com/office/powerpoint/2010/main" val="21197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407" y="177420"/>
            <a:ext cx="7773412" cy="1321285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Files &amp; Files Content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07066" y="1692323"/>
            <a:ext cx="7773411" cy="4967785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positive2860.txt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negative2860.txt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 smtClean="0"/>
              <a:t>sigma24promoter.txt</a:t>
            </a:r>
            <a:endParaRPr lang="en-US" sz="2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s</a:t>
            </a:r>
            <a:r>
              <a:rPr lang="en-US" sz="2800" dirty="0" smtClean="0"/>
              <a:t>igma28promoter.txt</a:t>
            </a:r>
            <a:endParaRPr lang="en-US" sz="2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s</a:t>
            </a:r>
            <a:r>
              <a:rPr lang="en-US" sz="2800" dirty="0" smtClean="0"/>
              <a:t>igma32promoter.txt</a:t>
            </a:r>
            <a:endParaRPr lang="en-US" sz="2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s</a:t>
            </a:r>
            <a:r>
              <a:rPr lang="en-US" sz="2800" dirty="0" smtClean="0"/>
              <a:t>igma38promoter.txt</a:t>
            </a:r>
            <a:endParaRPr lang="en-US" sz="2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s</a:t>
            </a:r>
            <a:r>
              <a:rPr lang="en-US" sz="2800" dirty="0" smtClean="0"/>
              <a:t>igma54promoter.txt</a:t>
            </a:r>
            <a:endParaRPr lang="en-US" sz="2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s</a:t>
            </a:r>
            <a:r>
              <a:rPr lang="en-US" sz="2800" dirty="0" smtClean="0"/>
              <a:t>igma70promoter.txt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s</a:t>
            </a:r>
            <a:r>
              <a:rPr lang="en-US" sz="2800" dirty="0" smtClean="0"/>
              <a:t>est_sample.txt</a:t>
            </a:r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35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4399" y="313898"/>
            <a:ext cx="8966580" cy="1269241"/>
          </a:xfrm>
        </p:spPr>
        <p:txBody>
          <a:bodyPr/>
          <a:lstStyle/>
          <a:p>
            <a:pPr algn="ctr"/>
            <a:r>
              <a:rPr lang="en-US" dirty="0"/>
              <a:t>Feature </a:t>
            </a:r>
            <a:r>
              <a:rPr lang="en-US" dirty="0" smtClean="0"/>
              <a:t>Extraction Strategy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97336" y="2402006"/>
            <a:ext cx="7800706" cy="324816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G</a:t>
            </a:r>
            <a:r>
              <a:rPr lang="en-US" sz="2800" dirty="0" smtClean="0"/>
              <a:t>lobal </a:t>
            </a:r>
            <a:r>
              <a:rPr lang="en-US" sz="2800" dirty="0"/>
              <a:t>F</a:t>
            </a:r>
            <a:r>
              <a:rPr lang="en-US" sz="2800" dirty="0" smtClean="0"/>
              <a:t>eatures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 smtClean="0"/>
              <a:t>BPB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 smtClean="0"/>
              <a:t> KNN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Local Features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 smtClean="0"/>
              <a:t>KNC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/>
              <a:t>DAC</a:t>
            </a:r>
          </a:p>
        </p:txBody>
      </p:sp>
    </p:spTree>
    <p:extLst>
      <p:ext uri="{BB962C8B-B14F-4D97-AF65-F5344CB8AC3E}">
        <p14:creationId xmlns:p14="http://schemas.microsoft.com/office/powerpoint/2010/main" val="21180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4237" y="69856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Bi-profile B</a:t>
            </a:r>
            <a:r>
              <a:rPr lang="en-US" dirty="0" smtClean="0"/>
              <a:t>ayes </a:t>
            </a:r>
            <a:r>
              <a:rPr lang="en-US" dirty="0"/>
              <a:t>(BPB)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07067" y="2893325"/>
            <a:ext cx="7644106" cy="2254407"/>
          </a:xfrm>
        </p:spPr>
        <p:txBody>
          <a:bodyPr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BPB </a:t>
            </a:r>
            <a:r>
              <a:rPr lang="en-US" sz="3200" dirty="0" smtClean="0"/>
              <a:t>=(p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,p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…p</a:t>
            </a:r>
            <a:r>
              <a:rPr lang="en-US" sz="3200" baseline="-25000" dirty="0" smtClean="0"/>
              <a:t>L</a:t>
            </a:r>
            <a:r>
              <a:rPr lang="en-US" sz="3200" dirty="0" smtClean="0"/>
              <a:t>,p</a:t>
            </a:r>
            <a:r>
              <a:rPr lang="en-US" sz="3200" baseline="-25000" dirty="0" smtClean="0"/>
              <a:t>L+1</a:t>
            </a:r>
            <a:r>
              <a:rPr lang="en-US" sz="3200" dirty="0" smtClean="0"/>
              <a:t>,…p</a:t>
            </a:r>
            <a:r>
              <a:rPr lang="en-US" sz="3200" baseline="-25000" dirty="0" smtClean="0"/>
              <a:t>2L</a:t>
            </a:r>
            <a:r>
              <a:rPr lang="en-US" sz="3200" dirty="0" smtClean="0"/>
              <a:t>)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7896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99066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KNN </a:t>
            </a:r>
            <a:r>
              <a:rPr lang="en-US" dirty="0" smtClean="0"/>
              <a:t>Features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07067" y="3589361"/>
                <a:ext cx="7766936" cy="2415654"/>
              </a:xfrm>
            </p:spPr>
            <p:txBody>
              <a:bodyPr/>
              <a:lstStyle/>
              <a:p>
                <a:pPr algn="l"/>
                <a:r>
                  <a:rPr lang="en-US" sz="3200" dirty="0" smtClean="0"/>
                  <a:t>Dist(P</a:t>
                </a:r>
                <a:r>
                  <a:rPr lang="en-US" sz="3200" baseline="-25000" dirty="0" smtClean="0"/>
                  <a:t>1</a:t>
                </a:r>
                <a:r>
                  <a:rPr lang="en-US" sz="3200" dirty="0" smtClean="0"/>
                  <a:t>, P</a:t>
                </a:r>
                <a:r>
                  <a:rPr lang="en-US" sz="3200" baseline="-25000" dirty="0" smtClean="0"/>
                  <a:t>2</a:t>
                </a:r>
                <a:r>
                  <a:rPr lang="en-US" sz="3200" dirty="0" smtClean="0"/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𝑆𝑖𝑚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𝑆𝑖𝑚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200" i="1" baseline="-2500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+2, 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 !=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sz="3200" baseline="-25000" dirty="0" smtClean="0"/>
              </a:p>
            </p:txBody>
          </p:sp>
        </mc:Choice>
        <mc:Fallback>
          <p:sp>
            <p:nvSpPr>
              <p:cNvPr id="4" name="Sub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07067" y="3589361"/>
                <a:ext cx="7766936" cy="2415654"/>
              </a:xfrm>
              <a:blipFill rotWithShape="0">
                <a:blip r:embed="rId3"/>
                <a:stretch>
                  <a:fillRect l="-1962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173579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k-tuple </a:t>
            </a:r>
            <a:r>
              <a:rPr lang="en-US" dirty="0" smtClean="0"/>
              <a:t>Nucleotide </a:t>
            </a:r>
            <a:r>
              <a:rPr lang="en-US" dirty="0"/>
              <a:t>C</a:t>
            </a:r>
            <a:r>
              <a:rPr lang="en-US" dirty="0" smtClean="0"/>
              <a:t>omposition </a:t>
            </a:r>
            <a:r>
              <a:rPr lang="en-US" dirty="0"/>
              <a:t>(KNC)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133</Words>
  <Application>Microsoft Office PowerPoint</Application>
  <PresentationFormat>Widescreen</PresentationFormat>
  <Paragraphs>43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 3</vt:lpstr>
      <vt:lpstr>Facet</vt:lpstr>
      <vt:lpstr>Problem</vt:lpstr>
      <vt:lpstr>What Is Promoter ?</vt:lpstr>
      <vt:lpstr>Types of Promoter</vt:lpstr>
      <vt:lpstr>Dataset</vt:lpstr>
      <vt:lpstr>Files &amp; Files Content</vt:lpstr>
      <vt:lpstr>Feature Extraction Strategy</vt:lpstr>
      <vt:lpstr>Bi-profile Bayes (BPB)</vt:lpstr>
      <vt:lpstr>KNN Features</vt:lpstr>
      <vt:lpstr>k-tuple Nucleotide Composition (KNC)</vt:lpstr>
      <vt:lpstr>Model training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Windows User</dc:creator>
  <cp:lastModifiedBy>Windows User</cp:lastModifiedBy>
  <cp:revision>29</cp:revision>
  <dcterms:created xsi:type="dcterms:W3CDTF">2019-02-22T17:22:11Z</dcterms:created>
  <dcterms:modified xsi:type="dcterms:W3CDTF">2019-02-22T19:52:53Z</dcterms:modified>
</cp:coreProperties>
</file>