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57" r:id="rId8"/>
    <p:sldId id="266" r:id="rId9"/>
    <p:sldId id="267" r:id="rId10"/>
    <p:sldId id="268" r:id="rId11"/>
    <p:sldId id="269" r:id="rId12"/>
    <p:sldId id="258"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E7C7"/>
    <a:srgbClr val="5EC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5BAF4-BB6A-419E-A1DA-1612AA5A6C0B}" v="116" dt="2024-09-28T23:04:53.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4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lam mohamed" userId="0bd03fd4739650d1" providerId="LiveId" clId="{A3B5BAF4-BB6A-419E-A1DA-1612AA5A6C0B}"/>
    <pc:docChg chg="undo redo custSel addSld delSld modSld sldOrd">
      <pc:chgData name="eslam mohamed" userId="0bd03fd4739650d1" providerId="LiveId" clId="{A3B5BAF4-BB6A-419E-A1DA-1612AA5A6C0B}" dt="2024-09-28T23:06:13.889" v="942" actId="12"/>
      <pc:docMkLst>
        <pc:docMk/>
      </pc:docMkLst>
      <pc:sldChg chg="addSp delSp modSp mod">
        <pc:chgData name="eslam mohamed" userId="0bd03fd4739650d1" providerId="LiveId" clId="{A3B5BAF4-BB6A-419E-A1DA-1612AA5A6C0B}" dt="2024-09-28T21:07:00.463" v="660" actId="20577"/>
        <pc:sldMkLst>
          <pc:docMk/>
          <pc:sldMk cId="3780927099" sldId="256"/>
        </pc:sldMkLst>
        <pc:spChg chg="add mod">
          <ac:chgData name="eslam mohamed" userId="0bd03fd4739650d1" providerId="LiveId" clId="{A3B5BAF4-BB6A-419E-A1DA-1612AA5A6C0B}" dt="2024-09-28T19:26:28.224" v="7" actId="1076"/>
          <ac:spMkLst>
            <pc:docMk/>
            <pc:sldMk cId="3780927099" sldId="256"/>
            <ac:spMk id="2" creationId="{70922112-59A8-0754-09FB-4A4CBFE98005}"/>
          </ac:spMkLst>
        </pc:spChg>
        <pc:spChg chg="add mod">
          <ac:chgData name="eslam mohamed" userId="0bd03fd4739650d1" providerId="LiveId" clId="{A3B5BAF4-BB6A-419E-A1DA-1612AA5A6C0B}" dt="2024-09-28T21:07:00.463" v="660" actId="20577"/>
          <ac:spMkLst>
            <pc:docMk/>
            <pc:sldMk cId="3780927099" sldId="256"/>
            <ac:spMk id="3" creationId="{0424D9C7-A6F8-EFBD-4E1A-DB3B8E3C4B35}"/>
          </ac:spMkLst>
        </pc:spChg>
        <pc:spChg chg="del">
          <ac:chgData name="eslam mohamed" userId="0bd03fd4739650d1" providerId="LiveId" clId="{A3B5BAF4-BB6A-419E-A1DA-1612AA5A6C0B}" dt="2024-09-28T19:26:16.347" v="5" actId="478"/>
          <ac:spMkLst>
            <pc:docMk/>
            <pc:sldMk cId="3780927099" sldId="256"/>
            <ac:spMk id="4" creationId="{2DDF02C5-BD9E-A514-135B-84B1A870F0FC}"/>
          </ac:spMkLst>
        </pc:spChg>
        <pc:spChg chg="add mod">
          <ac:chgData name="eslam mohamed" userId="0bd03fd4739650d1" providerId="LiveId" clId="{A3B5BAF4-BB6A-419E-A1DA-1612AA5A6C0B}" dt="2024-09-28T21:06:36.595" v="646"/>
          <ac:spMkLst>
            <pc:docMk/>
            <pc:sldMk cId="3780927099" sldId="256"/>
            <ac:spMk id="6" creationId="{7BE92FC3-A1DE-A68B-02A8-0BECF9B5F60B}"/>
          </ac:spMkLst>
        </pc:spChg>
      </pc:sldChg>
      <pc:sldChg chg="addSp delSp modSp mod">
        <pc:chgData name="eslam mohamed" userId="0bd03fd4739650d1" providerId="LiveId" clId="{A3B5BAF4-BB6A-419E-A1DA-1612AA5A6C0B}" dt="2024-09-28T22:45:14.488" v="827" actId="21"/>
        <pc:sldMkLst>
          <pc:docMk/>
          <pc:sldMk cId="2317449410" sldId="257"/>
        </pc:sldMkLst>
        <pc:spChg chg="add mod">
          <ac:chgData name="eslam mohamed" userId="0bd03fd4739650d1" providerId="LiveId" clId="{A3B5BAF4-BB6A-419E-A1DA-1612AA5A6C0B}" dt="2024-09-28T19:57:26.189" v="192"/>
          <ac:spMkLst>
            <pc:docMk/>
            <pc:sldMk cId="2317449410" sldId="257"/>
            <ac:spMk id="2" creationId="{6DB6F156-761C-B76F-6047-10299DE37E7F}"/>
          </ac:spMkLst>
        </pc:spChg>
        <pc:spChg chg="mod">
          <ac:chgData name="eslam mohamed" userId="0bd03fd4739650d1" providerId="LiveId" clId="{A3B5BAF4-BB6A-419E-A1DA-1612AA5A6C0B}" dt="2024-09-28T20:31:57.925" v="314" actId="6549"/>
          <ac:spMkLst>
            <pc:docMk/>
            <pc:sldMk cId="2317449410" sldId="257"/>
            <ac:spMk id="4" creationId="{2DDF02C5-BD9E-A514-135B-84B1A870F0FC}"/>
          </ac:spMkLst>
        </pc:spChg>
        <pc:spChg chg="add mod">
          <ac:chgData name="eslam mohamed" userId="0bd03fd4739650d1" providerId="LiveId" clId="{A3B5BAF4-BB6A-419E-A1DA-1612AA5A6C0B}" dt="2024-09-28T20:31:53.778" v="313"/>
          <ac:spMkLst>
            <pc:docMk/>
            <pc:sldMk cId="2317449410" sldId="257"/>
            <ac:spMk id="5" creationId="{671C33EA-F443-E154-7D94-4538331B7E16}"/>
          </ac:spMkLst>
        </pc:spChg>
        <pc:spChg chg="add mod">
          <ac:chgData name="eslam mohamed" userId="0bd03fd4739650d1" providerId="LiveId" clId="{A3B5BAF4-BB6A-419E-A1DA-1612AA5A6C0B}" dt="2024-09-28T20:32:01.020" v="317" actId="1076"/>
          <ac:spMkLst>
            <pc:docMk/>
            <pc:sldMk cId="2317449410" sldId="257"/>
            <ac:spMk id="7" creationId="{0B93E322-BB66-B078-F618-D917E1FDC851}"/>
          </ac:spMkLst>
        </pc:spChg>
        <pc:spChg chg="add del mod">
          <ac:chgData name="eslam mohamed" userId="0bd03fd4739650d1" providerId="LiveId" clId="{A3B5BAF4-BB6A-419E-A1DA-1612AA5A6C0B}" dt="2024-09-28T22:45:14.488" v="827" actId="21"/>
          <ac:spMkLst>
            <pc:docMk/>
            <pc:sldMk cId="2317449410" sldId="257"/>
            <ac:spMk id="8" creationId="{B93AE0CC-35C6-6E4F-1951-4F82BFB3021C}"/>
          </ac:spMkLst>
        </pc:spChg>
        <pc:graphicFrameChg chg="add mod">
          <ac:chgData name="eslam mohamed" userId="0bd03fd4739650d1" providerId="LiveId" clId="{A3B5BAF4-BB6A-419E-A1DA-1612AA5A6C0B}" dt="2024-09-28T20:31:52.586" v="312"/>
          <ac:graphicFrameMkLst>
            <pc:docMk/>
            <pc:sldMk cId="2317449410" sldId="257"/>
            <ac:graphicFrameMk id="3" creationId="{59681B7F-05C4-1993-18E1-4B5B50F383DC}"/>
          </ac:graphicFrameMkLst>
        </pc:graphicFrameChg>
        <pc:graphicFrameChg chg="add mod modGraphic">
          <ac:chgData name="eslam mohamed" userId="0bd03fd4739650d1" providerId="LiveId" clId="{A3B5BAF4-BB6A-419E-A1DA-1612AA5A6C0B}" dt="2024-09-28T20:41:05.355" v="375" actId="20577"/>
          <ac:graphicFrameMkLst>
            <pc:docMk/>
            <pc:sldMk cId="2317449410" sldId="257"/>
            <ac:graphicFrameMk id="6" creationId="{672A5670-7D66-6EEF-FCBC-3C69648F09A1}"/>
          </ac:graphicFrameMkLst>
        </pc:graphicFrameChg>
      </pc:sldChg>
      <pc:sldChg chg="modSp mod">
        <pc:chgData name="eslam mohamed" userId="0bd03fd4739650d1" providerId="LiveId" clId="{A3B5BAF4-BB6A-419E-A1DA-1612AA5A6C0B}" dt="2024-09-28T22:50:59.258" v="885" actId="108"/>
        <pc:sldMkLst>
          <pc:docMk/>
          <pc:sldMk cId="4148219154" sldId="258"/>
        </pc:sldMkLst>
        <pc:spChg chg="mod">
          <ac:chgData name="eslam mohamed" userId="0bd03fd4739650d1" providerId="LiveId" clId="{A3B5BAF4-BB6A-419E-A1DA-1612AA5A6C0B}" dt="2024-09-28T22:50:59.258" v="885" actId="108"/>
          <ac:spMkLst>
            <pc:docMk/>
            <pc:sldMk cId="4148219154" sldId="258"/>
            <ac:spMk id="4" creationId="{2DDF02C5-BD9E-A514-135B-84B1A870F0FC}"/>
          </ac:spMkLst>
        </pc:spChg>
      </pc:sldChg>
      <pc:sldChg chg="new del ord">
        <pc:chgData name="eslam mohamed" userId="0bd03fd4739650d1" providerId="LiveId" clId="{A3B5BAF4-BB6A-419E-A1DA-1612AA5A6C0B}" dt="2024-09-28T19:26:00.060" v="4" actId="47"/>
        <pc:sldMkLst>
          <pc:docMk/>
          <pc:sldMk cId="646144301" sldId="259"/>
        </pc:sldMkLst>
      </pc:sldChg>
      <pc:sldChg chg="addSp delSp modSp add del mod ord">
        <pc:chgData name="eslam mohamed" userId="0bd03fd4739650d1" providerId="LiveId" clId="{A3B5BAF4-BB6A-419E-A1DA-1612AA5A6C0B}" dt="2024-09-28T20:13:23.241" v="218" actId="47"/>
        <pc:sldMkLst>
          <pc:docMk/>
          <pc:sldMk cId="1273941400" sldId="260"/>
        </pc:sldMkLst>
        <pc:spChg chg="add mod">
          <ac:chgData name="eslam mohamed" userId="0bd03fd4739650d1" providerId="LiveId" clId="{A3B5BAF4-BB6A-419E-A1DA-1612AA5A6C0B}" dt="2024-09-28T19:27:31.628" v="19"/>
          <ac:spMkLst>
            <pc:docMk/>
            <pc:sldMk cId="1273941400" sldId="260"/>
            <ac:spMk id="2" creationId="{5C4DA5BA-2703-9666-0EFA-889654A89618}"/>
          </ac:spMkLst>
        </pc:spChg>
        <pc:spChg chg="add mod">
          <ac:chgData name="eslam mohamed" userId="0bd03fd4739650d1" providerId="LiveId" clId="{A3B5BAF4-BB6A-419E-A1DA-1612AA5A6C0B}" dt="2024-09-28T20:02:49.730" v="202" actId="20577"/>
          <ac:spMkLst>
            <pc:docMk/>
            <pc:sldMk cId="1273941400" sldId="260"/>
            <ac:spMk id="3" creationId="{59D04FBC-6A36-7B9A-F2E3-D41B30E9AAB1}"/>
          </ac:spMkLst>
        </pc:spChg>
        <pc:spChg chg="del mod">
          <ac:chgData name="eslam mohamed" userId="0bd03fd4739650d1" providerId="LiveId" clId="{A3B5BAF4-BB6A-419E-A1DA-1612AA5A6C0B}" dt="2024-09-28T19:56:29.382" v="189" actId="478"/>
          <ac:spMkLst>
            <pc:docMk/>
            <pc:sldMk cId="1273941400" sldId="260"/>
            <ac:spMk id="4" creationId="{2DDF02C5-BD9E-A514-135B-84B1A870F0FC}"/>
          </ac:spMkLst>
        </pc:spChg>
      </pc:sldChg>
      <pc:sldChg chg="addSp delSp modSp add mod ord">
        <pc:chgData name="eslam mohamed" userId="0bd03fd4739650d1" providerId="LiveId" clId="{A3B5BAF4-BB6A-419E-A1DA-1612AA5A6C0B}" dt="2024-09-28T20:02:16.721" v="198"/>
        <pc:sldMkLst>
          <pc:docMk/>
          <pc:sldMk cId="4254043882" sldId="261"/>
        </pc:sldMkLst>
        <pc:spChg chg="add mod">
          <ac:chgData name="eslam mohamed" userId="0bd03fd4739650d1" providerId="LiveId" clId="{A3B5BAF4-BB6A-419E-A1DA-1612AA5A6C0B}" dt="2024-09-28T19:27:19.715" v="17" actId="14100"/>
          <ac:spMkLst>
            <pc:docMk/>
            <pc:sldMk cId="4254043882" sldId="261"/>
            <ac:spMk id="2" creationId="{68192DC8-9D15-267D-2528-F4F90D57C728}"/>
          </ac:spMkLst>
        </pc:spChg>
        <pc:spChg chg="add mod">
          <ac:chgData name="eslam mohamed" userId="0bd03fd4739650d1" providerId="LiveId" clId="{A3B5BAF4-BB6A-419E-A1DA-1612AA5A6C0B}" dt="2024-09-28T19:27:37.875" v="22" actId="14100"/>
          <ac:spMkLst>
            <pc:docMk/>
            <pc:sldMk cId="4254043882" sldId="261"/>
            <ac:spMk id="3" creationId="{0D384882-DBFF-B3F0-7258-ECDDB150DBAD}"/>
          </ac:spMkLst>
        </pc:spChg>
        <pc:spChg chg="del">
          <ac:chgData name="eslam mohamed" userId="0bd03fd4739650d1" providerId="LiveId" clId="{A3B5BAF4-BB6A-419E-A1DA-1612AA5A6C0B}" dt="2024-09-28T19:27:08.182" v="14" actId="478"/>
          <ac:spMkLst>
            <pc:docMk/>
            <pc:sldMk cId="4254043882" sldId="261"/>
            <ac:spMk id="4" creationId="{2DDF02C5-BD9E-A514-135B-84B1A870F0FC}"/>
          </ac:spMkLst>
        </pc:spChg>
      </pc:sldChg>
      <pc:sldChg chg="addSp delSp modSp add mod ord">
        <pc:chgData name="eslam mohamed" userId="0bd03fd4739650d1" providerId="LiveId" clId="{A3B5BAF4-BB6A-419E-A1DA-1612AA5A6C0B}" dt="2024-09-28T20:13:29.833" v="220" actId="27636"/>
        <pc:sldMkLst>
          <pc:docMk/>
          <pc:sldMk cId="4167539294" sldId="262"/>
        </pc:sldMkLst>
        <pc:spChg chg="add mod">
          <ac:chgData name="eslam mohamed" userId="0bd03fd4739650d1" providerId="LiveId" clId="{A3B5BAF4-BB6A-419E-A1DA-1612AA5A6C0B}" dt="2024-09-28T19:27:54.442" v="26"/>
          <ac:spMkLst>
            <pc:docMk/>
            <pc:sldMk cId="4167539294" sldId="262"/>
            <ac:spMk id="2" creationId="{C23AB54F-4AC4-B0FE-7F72-09C7ABA65E2D}"/>
          </ac:spMkLst>
        </pc:spChg>
        <pc:spChg chg="add mod">
          <ac:chgData name="eslam mohamed" userId="0bd03fd4739650d1" providerId="LiveId" clId="{A3B5BAF4-BB6A-419E-A1DA-1612AA5A6C0B}" dt="2024-09-28T20:13:29.833" v="220" actId="27636"/>
          <ac:spMkLst>
            <pc:docMk/>
            <pc:sldMk cId="4167539294" sldId="262"/>
            <ac:spMk id="3" creationId="{B20FFCB2-F848-4D0B-D0D7-976D0F2B15F7}"/>
          </ac:spMkLst>
        </pc:spChg>
        <pc:spChg chg="del">
          <ac:chgData name="eslam mohamed" userId="0bd03fd4739650d1" providerId="LiveId" clId="{A3B5BAF4-BB6A-419E-A1DA-1612AA5A6C0B}" dt="2024-09-28T19:27:57.055" v="27" actId="478"/>
          <ac:spMkLst>
            <pc:docMk/>
            <pc:sldMk cId="4167539294" sldId="262"/>
            <ac:spMk id="4" creationId="{2DDF02C5-BD9E-A514-135B-84B1A870F0FC}"/>
          </ac:spMkLst>
        </pc:spChg>
        <pc:spChg chg="add mod">
          <ac:chgData name="eslam mohamed" userId="0bd03fd4739650d1" providerId="LiveId" clId="{A3B5BAF4-BB6A-419E-A1DA-1612AA5A6C0B}" dt="2024-09-28T19:28:23.109" v="36" actId="1076"/>
          <ac:spMkLst>
            <pc:docMk/>
            <pc:sldMk cId="4167539294" sldId="262"/>
            <ac:spMk id="5" creationId="{E746857A-AEDB-9CE0-6D1A-C234F41393E3}"/>
          </ac:spMkLst>
        </pc:spChg>
      </pc:sldChg>
      <pc:sldChg chg="addSp delSp modSp add mod ord">
        <pc:chgData name="eslam mohamed" userId="0bd03fd4739650d1" providerId="LiveId" clId="{A3B5BAF4-BB6A-419E-A1DA-1612AA5A6C0B}" dt="2024-09-28T22:44:40.695" v="816" actId="20577"/>
        <pc:sldMkLst>
          <pc:docMk/>
          <pc:sldMk cId="2399333812" sldId="263"/>
        </pc:sldMkLst>
        <pc:spChg chg="del mod">
          <ac:chgData name="eslam mohamed" userId="0bd03fd4739650d1" providerId="LiveId" clId="{A3B5BAF4-BB6A-419E-A1DA-1612AA5A6C0B}" dt="2024-09-28T19:28:57.846" v="41" actId="478"/>
          <ac:spMkLst>
            <pc:docMk/>
            <pc:sldMk cId="2399333812" sldId="263"/>
            <ac:spMk id="4" creationId="{2DDF02C5-BD9E-A514-135B-84B1A870F0FC}"/>
          </ac:spMkLst>
        </pc:spChg>
        <pc:spChg chg="add mod">
          <ac:chgData name="eslam mohamed" userId="0bd03fd4739650d1" providerId="LiveId" clId="{A3B5BAF4-BB6A-419E-A1DA-1612AA5A6C0B}" dt="2024-09-28T20:48:53.865" v="448" actId="1076"/>
          <ac:spMkLst>
            <pc:docMk/>
            <pc:sldMk cId="2399333812" sldId="263"/>
            <ac:spMk id="7" creationId="{2E2CD428-F55E-DD79-578A-F65848C1B4E9}"/>
          </ac:spMkLst>
        </pc:spChg>
        <pc:spChg chg="add mod">
          <ac:chgData name="eslam mohamed" userId="0bd03fd4739650d1" providerId="LiveId" clId="{A3B5BAF4-BB6A-419E-A1DA-1612AA5A6C0B}" dt="2024-09-28T21:01:15.379" v="609" actId="20577"/>
          <ac:spMkLst>
            <pc:docMk/>
            <pc:sldMk cId="2399333812" sldId="263"/>
            <ac:spMk id="8" creationId="{9C404B32-B4D4-102A-928A-7B7B8CEBC941}"/>
          </ac:spMkLst>
        </pc:spChg>
        <pc:spChg chg="add mod">
          <ac:chgData name="eslam mohamed" userId="0bd03fd4739650d1" providerId="LiveId" clId="{A3B5BAF4-BB6A-419E-A1DA-1612AA5A6C0B}" dt="2024-09-28T21:01:16.948" v="610" actId="20577"/>
          <ac:spMkLst>
            <pc:docMk/>
            <pc:sldMk cId="2399333812" sldId="263"/>
            <ac:spMk id="9" creationId="{EBDC87B2-723E-FA77-0D47-2067AF021105}"/>
          </ac:spMkLst>
        </pc:spChg>
        <pc:spChg chg="add mod">
          <ac:chgData name="eslam mohamed" userId="0bd03fd4739650d1" providerId="LiveId" clId="{A3B5BAF4-BB6A-419E-A1DA-1612AA5A6C0B}" dt="2024-09-28T22:44:40.695" v="816" actId="20577"/>
          <ac:spMkLst>
            <pc:docMk/>
            <pc:sldMk cId="2399333812" sldId="263"/>
            <ac:spMk id="10" creationId="{E5431D91-190E-FD11-0C97-77ACB6A73838}"/>
          </ac:spMkLst>
        </pc:spChg>
        <pc:graphicFrameChg chg="add mod modGraphic">
          <ac:chgData name="eslam mohamed" userId="0bd03fd4739650d1" providerId="LiveId" clId="{A3B5BAF4-BB6A-419E-A1DA-1612AA5A6C0B}" dt="2024-09-28T21:04:15.299" v="629" actId="404"/>
          <ac:graphicFrameMkLst>
            <pc:docMk/>
            <pc:sldMk cId="2399333812" sldId="263"/>
            <ac:graphicFrameMk id="2" creationId="{194FF154-4CF1-3075-A3A7-98B76E1B52A1}"/>
          </ac:graphicFrameMkLst>
        </pc:graphicFrameChg>
        <pc:picChg chg="add mod">
          <ac:chgData name="eslam mohamed" userId="0bd03fd4739650d1" providerId="LiveId" clId="{A3B5BAF4-BB6A-419E-A1DA-1612AA5A6C0B}" dt="2024-09-28T20:48:27.993" v="434" actId="1076"/>
          <ac:picMkLst>
            <pc:docMk/>
            <pc:sldMk cId="2399333812" sldId="263"/>
            <ac:picMk id="3" creationId="{C6D49B15-6A98-8F8E-352C-26A2F234691E}"/>
          </ac:picMkLst>
        </pc:picChg>
        <pc:picChg chg="add mod">
          <ac:chgData name="eslam mohamed" userId="0bd03fd4739650d1" providerId="LiveId" clId="{A3B5BAF4-BB6A-419E-A1DA-1612AA5A6C0B}" dt="2024-09-28T20:42:49.440" v="395" actId="14100"/>
          <ac:picMkLst>
            <pc:docMk/>
            <pc:sldMk cId="2399333812" sldId="263"/>
            <ac:picMk id="5" creationId="{3CABE4A7-F458-1474-A2D8-678FA65E0D8B}"/>
          </ac:picMkLst>
        </pc:picChg>
        <pc:picChg chg="add mod">
          <ac:chgData name="eslam mohamed" userId="0bd03fd4739650d1" providerId="LiveId" clId="{A3B5BAF4-BB6A-419E-A1DA-1612AA5A6C0B}" dt="2024-09-28T20:48:26.352" v="433" actId="1076"/>
          <ac:picMkLst>
            <pc:docMk/>
            <pc:sldMk cId="2399333812" sldId="263"/>
            <ac:picMk id="6" creationId="{70D58519-AFA3-BCBD-0131-6D46C491607C}"/>
          </ac:picMkLst>
        </pc:picChg>
      </pc:sldChg>
      <pc:sldChg chg="addSp delSp modSp add mod">
        <pc:chgData name="eslam mohamed" userId="0bd03fd4739650d1" providerId="LiveId" clId="{A3B5BAF4-BB6A-419E-A1DA-1612AA5A6C0B}" dt="2024-09-28T21:03:46.677" v="622" actId="20577"/>
        <pc:sldMkLst>
          <pc:docMk/>
          <pc:sldMk cId="292793211" sldId="264"/>
        </pc:sldMkLst>
        <pc:spChg chg="add">
          <ac:chgData name="eslam mohamed" userId="0bd03fd4739650d1" providerId="LiveId" clId="{A3B5BAF4-BB6A-419E-A1DA-1612AA5A6C0B}" dt="2024-09-28T20:16:05.582" v="224"/>
          <ac:spMkLst>
            <pc:docMk/>
            <pc:sldMk cId="292793211" sldId="264"/>
            <ac:spMk id="2" creationId="{663F2F27-1567-CC73-7AAD-23448AD60497}"/>
          </ac:spMkLst>
        </pc:spChg>
        <pc:spChg chg="add">
          <ac:chgData name="eslam mohamed" userId="0bd03fd4739650d1" providerId="LiveId" clId="{A3B5BAF4-BB6A-419E-A1DA-1612AA5A6C0B}" dt="2024-09-28T20:16:07.955" v="225"/>
          <ac:spMkLst>
            <pc:docMk/>
            <pc:sldMk cId="292793211" sldId="264"/>
            <ac:spMk id="3" creationId="{051846E0-6A4F-6272-38E7-FDFFA036CBB8}"/>
          </ac:spMkLst>
        </pc:spChg>
        <pc:spChg chg="mod">
          <ac:chgData name="eslam mohamed" userId="0bd03fd4739650d1" providerId="LiveId" clId="{A3B5BAF4-BB6A-419E-A1DA-1612AA5A6C0B}" dt="2024-09-28T20:20:07.775" v="254" actId="404"/>
          <ac:spMkLst>
            <pc:docMk/>
            <pc:sldMk cId="292793211" sldId="264"/>
            <ac:spMk id="4" creationId="{2DDF02C5-BD9E-A514-135B-84B1A870F0FC}"/>
          </ac:spMkLst>
        </pc:spChg>
        <pc:spChg chg="add del mod">
          <ac:chgData name="eslam mohamed" userId="0bd03fd4739650d1" providerId="LiveId" clId="{A3B5BAF4-BB6A-419E-A1DA-1612AA5A6C0B}" dt="2024-09-28T20:18:25.113" v="245"/>
          <ac:spMkLst>
            <pc:docMk/>
            <pc:sldMk cId="292793211" sldId="264"/>
            <ac:spMk id="5" creationId="{E0A170AF-E605-ABEB-D929-6334155126A7}"/>
          </ac:spMkLst>
        </pc:spChg>
        <pc:spChg chg="add del mod">
          <ac:chgData name="eslam mohamed" userId="0bd03fd4739650d1" providerId="LiveId" clId="{A3B5BAF4-BB6A-419E-A1DA-1612AA5A6C0B}" dt="2024-09-28T20:48:51.746" v="447" actId="22"/>
          <ac:spMkLst>
            <pc:docMk/>
            <pc:sldMk cId="292793211" sldId="264"/>
            <ac:spMk id="11" creationId="{9FA10BE5-CFAA-BE67-C0D4-8642340CBA4A}"/>
          </ac:spMkLst>
        </pc:spChg>
        <pc:spChg chg="add mod">
          <ac:chgData name="eslam mohamed" userId="0bd03fd4739650d1" providerId="LiveId" clId="{A3B5BAF4-BB6A-419E-A1DA-1612AA5A6C0B}" dt="2024-09-28T20:50:03.411" v="473" actId="20577"/>
          <ac:spMkLst>
            <pc:docMk/>
            <pc:sldMk cId="292793211" sldId="264"/>
            <ac:spMk id="12" creationId="{0DFD0B92-4CB3-A902-48DB-DE78F522974E}"/>
          </ac:spMkLst>
        </pc:spChg>
        <pc:spChg chg="add mod">
          <ac:chgData name="eslam mohamed" userId="0bd03fd4739650d1" providerId="LiveId" clId="{A3B5BAF4-BB6A-419E-A1DA-1612AA5A6C0B}" dt="2024-09-28T21:03:46.677" v="622" actId="20577"/>
          <ac:spMkLst>
            <pc:docMk/>
            <pc:sldMk cId="292793211" sldId="264"/>
            <ac:spMk id="13" creationId="{5AC93A80-9115-A66D-9B42-20C36FAE399E}"/>
          </ac:spMkLst>
        </pc:spChg>
        <pc:picChg chg="add mod">
          <ac:chgData name="eslam mohamed" userId="0bd03fd4739650d1" providerId="LiveId" clId="{A3B5BAF4-BB6A-419E-A1DA-1612AA5A6C0B}" dt="2024-09-28T20:48:45.782" v="443" actId="1076"/>
          <ac:picMkLst>
            <pc:docMk/>
            <pc:sldMk cId="292793211" sldId="264"/>
            <ac:picMk id="7" creationId="{6F618557-A717-0C2F-F61F-2A3C59302219}"/>
          </ac:picMkLst>
        </pc:picChg>
        <pc:picChg chg="add mod">
          <ac:chgData name="eslam mohamed" userId="0bd03fd4739650d1" providerId="LiveId" clId="{A3B5BAF4-BB6A-419E-A1DA-1612AA5A6C0B}" dt="2024-09-28T20:20:50.730" v="260" actId="1076"/>
          <ac:picMkLst>
            <pc:docMk/>
            <pc:sldMk cId="292793211" sldId="264"/>
            <ac:picMk id="9" creationId="{9014D2A5-5EB1-ADB1-5DF0-F5F04B02BD56}"/>
          </ac:picMkLst>
        </pc:picChg>
      </pc:sldChg>
      <pc:sldChg chg="addSp delSp modSp add mod">
        <pc:chgData name="eslam mohamed" userId="0bd03fd4739650d1" providerId="LiveId" clId="{A3B5BAF4-BB6A-419E-A1DA-1612AA5A6C0B}" dt="2024-09-28T20:52:06.545" v="509"/>
        <pc:sldMkLst>
          <pc:docMk/>
          <pc:sldMk cId="3139928171" sldId="265"/>
        </pc:sldMkLst>
        <pc:spChg chg="mod">
          <ac:chgData name="eslam mohamed" userId="0bd03fd4739650d1" providerId="LiveId" clId="{A3B5BAF4-BB6A-419E-A1DA-1612AA5A6C0B}" dt="2024-09-28T20:31:23.535" v="311" actId="313"/>
          <ac:spMkLst>
            <pc:docMk/>
            <pc:sldMk cId="3139928171" sldId="265"/>
            <ac:spMk id="4" creationId="{2DDF02C5-BD9E-A514-135B-84B1A870F0FC}"/>
          </ac:spMkLst>
        </pc:spChg>
        <pc:spChg chg="add del mod">
          <ac:chgData name="eslam mohamed" userId="0bd03fd4739650d1" providerId="LiveId" clId="{A3B5BAF4-BB6A-419E-A1DA-1612AA5A6C0B}" dt="2024-09-28T20:30:54.854" v="308"/>
          <ac:spMkLst>
            <pc:docMk/>
            <pc:sldMk cId="3139928171" sldId="265"/>
            <ac:spMk id="8" creationId="{591753BE-00BF-5308-0DCD-09BBC850A5E8}"/>
          </ac:spMkLst>
        </pc:spChg>
        <pc:spChg chg="add mod">
          <ac:chgData name="eslam mohamed" userId="0bd03fd4739650d1" providerId="LiveId" clId="{A3B5BAF4-BB6A-419E-A1DA-1612AA5A6C0B}" dt="2024-09-28T20:51:18.698" v="503" actId="14100"/>
          <ac:spMkLst>
            <pc:docMk/>
            <pc:sldMk cId="3139928171" sldId="265"/>
            <ac:spMk id="10" creationId="{CC27A149-D127-D372-A616-5EC306BF3910}"/>
          </ac:spMkLst>
        </pc:spChg>
        <pc:spChg chg="add mod">
          <ac:chgData name="eslam mohamed" userId="0bd03fd4739650d1" providerId="LiveId" clId="{A3B5BAF4-BB6A-419E-A1DA-1612AA5A6C0B}" dt="2024-09-28T20:52:06.545" v="509"/>
          <ac:spMkLst>
            <pc:docMk/>
            <pc:sldMk cId="3139928171" sldId="265"/>
            <ac:spMk id="11" creationId="{C5B130DE-E09E-4013-2D53-AF8FE8662F43}"/>
          </ac:spMkLst>
        </pc:spChg>
        <pc:picChg chg="add mod">
          <ac:chgData name="eslam mohamed" userId="0bd03fd4739650d1" providerId="LiveId" clId="{A3B5BAF4-BB6A-419E-A1DA-1612AA5A6C0B}" dt="2024-09-28T20:26:42.705" v="276" actId="1076"/>
          <ac:picMkLst>
            <pc:docMk/>
            <pc:sldMk cId="3139928171" sldId="265"/>
            <ac:picMk id="3" creationId="{E43AAD9D-0723-78D6-FFA9-185F729E6D92}"/>
          </ac:picMkLst>
        </pc:picChg>
        <pc:picChg chg="add mod">
          <ac:chgData name="eslam mohamed" userId="0bd03fd4739650d1" providerId="LiveId" clId="{A3B5BAF4-BB6A-419E-A1DA-1612AA5A6C0B}" dt="2024-09-28T20:27:10.682" v="281" actId="1076"/>
          <ac:picMkLst>
            <pc:docMk/>
            <pc:sldMk cId="3139928171" sldId="265"/>
            <ac:picMk id="6" creationId="{1C2D907B-8AD8-1DD6-1F01-AEEE9E4C8D9C}"/>
          </ac:picMkLst>
        </pc:picChg>
        <pc:picChg chg="del">
          <ac:chgData name="eslam mohamed" userId="0bd03fd4739650d1" providerId="LiveId" clId="{A3B5BAF4-BB6A-419E-A1DA-1612AA5A6C0B}" dt="2024-09-28T20:26:36.598" v="272" actId="478"/>
          <ac:picMkLst>
            <pc:docMk/>
            <pc:sldMk cId="3139928171" sldId="265"/>
            <ac:picMk id="7" creationId="{6F618557-A717-0C2F-F61F-2A3C59302219}"/>
          </ac:picMkLst>
        </pc:picChg>
        <pc:picChg chg="del">
          <ac:chgData name="eslam mohamed" userId="0bd03fd4739650d1" providerId="LiveId" clId="{A3B5BAF4-BB6A-419E-A1DA-1612AA5A6C0B}" dt="2024-09-28T20:27:01.807" v="277" actId="478"/>
          <ac:picMkLst>
            <pc:docMk/>
            <pc:sldMk cId="3139928171" sldId="265"/>
            <ac:picMk id="9" creationId="{9014D2A5-5EB1-ADB1-5DF0-F5F04B02BD56}"/>
          </ac:picMkLst>
        </pc:picChg>
      </pc:sldChg>
      <pc:sldChg chg="addSp delSp modSp add mod">
        <pc:chgData name="eslam mohamed" userId="0bd03fd4739650d1" providerId="LiveId" clId="{A3B5BAF4-BB6A-419E-A1DA-1612AA5A6C0B}" dt="2024-09-28T22:54:21.378" v="918" actId="20577"/>
        <pc:sldMkLst>
          <pc:docMk/>
          <pc:sldMk cId="1676474407" sldId="266"/>
        </pc:sldMkLst>
        <pc:spChg chg="add del mod">
          <ac:chgData name="eslam mohamed" userId="0bd03fd4739650d1" providerId="LiveId" clId="{A3B5BAF4-BB6A-419E-A1DA-1612AA5A6C0B}" dt="2024-09-28T22:28:17.985" v="677"/>
          <ac:spMkLst>
            <pc:docMk/>
            <pc:sldMk cId="1676474407" sldId="266"/>
            <ac:spMk id="2" creationId="{E455257A-F653-312F-21A6-E2FB8C2FE0BF}"/>
          </ac:spMkLst>
        </pc:spChg>
        <pc:spChg chg="mod">
          <ac:chgData name="eslam mohamed" userId="0bd03fd4739650d1" providerId="LiveId" clId="{A3B5BAF4-BB6A-419E-A1DA-1612AA5A6C0B}" dt="2024-09-28T22:43:11.753" v="782" actId="12"/>
          <ac:spMkLst>
            <pc:docMk/>
            <pc:sldMk cId="1676474407" sldId="266"/>
            <ac:spMk id="4" creationId="{2DDF02C5-BD9E-A514-135B-84B1A870F0FC}"/>
          </ac:spMkLst>
        </pc:spChg>
        <pc:spChg chg="add del mod">
          <ac:chgData name="eslam mohamed" userId="0bd03fd4739650d1" providerId="LiveId" clId="{A3B5BAF4-BB6A-419E-A1DA-1612AA5A6C0B}" dt="2024-09-28T22:32:24.222" v="713"/>
          <ac:spMkLst>
            <pc:docMk/>
            <pc:sldMk cId="1676474407" sldId="266"/>
            <ac:spMk id="5" creationId="{FBFC9A93-315C-6F48-7701-865C19E68788}"/>
          </ac:spMkLst>
        </pc:spChg>
        <pc:spChg chg="add del">
          <ac:chgData name="eslam mohamed" userId="0bd03fd4739650d1" providerId="LiveId" clId="{A3B5BAF4-BB6A-419E-A1DA-1612AA5A6C0B}" dt="2024-09-28T22:44:53.431" v="819" actId="22"/>
          <ac:spMkLst>
            <pc:docMk/>
            <pc:sldMk cId="1676474407" sldId="266"/>
            <ac:spMk id="9" creationId="{5A9D2A65-DF3E-E9A2-C04D-C667A2B77272}"/>
          </ac:spMkLst>
        </pc:spChg>
        <pc:spChg chg="del mod">
          <ac:chgData name="eslam mohamed" userId="0bd03fd4739650d1" providerId="LiveId" clId="{A3B5BAF4-BB6A-419E-A1DA-1612AA5A6C0B}" dt="2024-09-28T22:32:24.221" v="711" actId="478"/>
          <ac:spMkLst>
            <pc:docMk/>
            <pc:sldMk cId="1676474407" sldId="266"/>
            <ac:spMk id="10" creationId="{CC27A149-D127-D372-A616-5EC306BF3910}"/>
          </ac:spMkLst>
        </pc:spChg>
        <pc:spChg chg="del">
          <ac:chgData name="eslam mohamed" userId="0bd03fd4739650d1" providerId="LiveId" clId="{A3B5BAF4-BB6A-419E-A1DA-1612AA5A6C0B}" dt="2024-09-28T22:44:51.587" v="817" actId="478"/>
          <ac:spMkLst>
            <pc:docMk/>
            <pc:sldMk cId="1676474407" sldId="266"/>
            <ac:spMk id="11" creationId="{C5B130DE-E09E-4013-2D53-AF8FE8662F43}"/>
          </ac:spMkLst>
        </pc:spChg>
        <pc:spChg chg="add mod">
          <ac:chgData name="eslam mohamed" userId="0bd03fd4739650d1" providerId="LiveId" clId="{A3B5BAF4-BB6A-419E-A1DA-1612AA5A6C0B}" dt="2024-09-28T22:45:59.648" v="874"/>
          <ac:spMkLst>
            <pc:docMk/>
            <pc:sldMk cId="1676474407" sldId="266"/>
            <ac:spMk id="14" creationId="{ED01F0C0-C2A0-31BC-D8CC-4DCA96ACC757}"/>
          </ac:spMkLst>
        </pc:spChg>
        <pc:spChg chg="add mod">
          <ac:chgData name="eslam mohamed" userId="0bd03fd4739650d1" providerId="LiveId" clId="{A3B5BAF4-BB6A-419E-A1DA-1612AA5A6C0B}" dt="2024-09-28T22:54:21.378" v="918" actId="20577"/>
          <ac:spMkLst>
            <pc:docMk/>
            <pc:sldMk cId="1676474407" sldId="266"/>
            <ac:spMk id="16" creationId="{95602C7C-D113-1C7D-62F3-4FC2AF8F9F03}"/>
          </ac:spMkLst>
        </pc:spChg>
        <pc:graphicFrameChg chg="add mod modGraphic">
          <ac:chgData name="eslam mohamed" userId="0bd03fd4739650d1" providerId="LiveId" clId="{A3B5BAF4-BB6A-419E-A1DA-1612AA5A6C0B}" dt="2024-09-28T22:51:31.080" v="893" actId="404"/>
          <ac:graphicFrameMkLst>
            <pc:docMk/>
            <pc:sldMk cId="1676474407" sldId="266"/>
            <ac:graphicFrameMk id="7" creationId="{4BF745A1-039C-073C-0125-083F00068E8E}"/>
          </ac:graphicFrameMkLst>
        </pc:graphicFrameChg>
        <pc:picChg chg="del">
          <ac:chgData name="eslam mohamed" userId="0bd03fd4739650d1" providerId="LiveId" clId="{A3B5BAF4-BB6A-419E-A1DA-1612AA5A6C0B}" dt="2024-09-28T22:30:48.954" v="692" actId="478"/>
          <ac:picMkLst>
            <pc:docMk/>
            <pc:sldMk cId="1676474407" sldId="266"/>
            <ac:picMk id="3" creationId="{E43AAD9D-0723-78D6-FFA9-185F729E6D92}"/>
          </ac:picMkLst>
        </pc:picChg>
        <pc:picChg chg="del">
          <ac:chgData name="eslam mohamed" userId="0bd03fd4739650d1" providerId="LiveId" clId="{A3B5BAF4-BB6A-419E-A1DA-1612AA5A6C0B}" dt="2024-09-28T22:30:48.286" v="691" actId="478"/>
          <ac:picMkLst>
            <pc:docMk/>
            <pc:sldMk cId="1676474407" sldId="266"/>
            <ac:picMk id="6" creationId="{1C2D907B-8AD8-1DD6-1F01-AEEE9E4C8D9C}"/>
          </ac:picMkLst>
        </pc:picChg>
        <pc:picChg chg="add del mod">
          <ac:chgData name="eslam mohamed" userId="0bd03fd4739650d1" providerId="LiveId" clId="{A3B5BAF4-BB6A-419E-A1DA-1612AA5A6C0B}" dt="2024-09-28T22:45:04.541" v="823" actId="22"/>
          <ac:picMkLst>
            <pc:docMk/>
            <pc:sldMk cId="1676474407" sldId="266"/>
            <ac:picMk id="13" creationId="{B4B9E317-E5EC-75D4-3EE6-4B73E024E0DE}"/>
          </ac:picMkLst>
        </pc:picChg>
        <pc:picChg chg="add mod">
          <ac:chgData name="eslam mohamed" userId="0bd03fd4739650d1" providerId="LiveId" clId="{A3B5BAF4-BB6A-419E-A1DA-1612AA5A6C0B}" dt="2024-09-28T22:53:51.244" v="908" actId="14100"/>
          <ac:picMkLst>
            <pc:docMk/>
            <pc:sldMk cId="1676474407" sldId="266"/>
            <ac:picMk id="15" creationId="{34E2520B-81BE-0464-859A-9C46670C7920}"/>
          </ac:picMkLst>
        </pc:picChg>
      </pc:sldChg>
      <pc:sldChg chg="addSp delSp modSp add del mod">
        <pc:chgData name="eslam mohamed" userId="0bd03fd4739650d1" providerId="LiveId" clId="{A3B5BAF4-BB6A-419E-A1DA-1612AA5A6C0B}" dt="2024-09-28T22:54:26.667" v="919" actId="47"/>
        <pc:sldMkLst>
          <pc:docMk/>
          <pc:sldMk cId="617623184" sldId="267"/>
        </pc:sldMkLst>
        <pc:spChg chg="mod">
          <ac:chgData name="eslam mohamed" userId="0bd03fd4739650d1" providerId="LiveId" clId="{A3B5BAF4-BB6A-419E-A1DA-1612AA5A6C0B}" dt="2024-09-28T22:46:15.354" v="876" actId="6549"/>
          <ac:spMkLst>
            <pc:docMk/>
            <pc:sldMk cId="617623184" sldId="267"/>
            <ac:spMk id="4" creationId="{2DDF02C5-BD9E-A514-135B-84B1A870F0FC}"/>
          </ac:spMkLst>
        </pc:spChg>
        <pc:spChg chg="del">
          <ac:chgData name="eslam mohamed" userId="0bd03fd4739650d1" providerId="LiveId" clId="{A3B5BAF4-BB6A-419E-A1DA-1612AA5A6C0B}" dt="2024-09-28T22:46:22.408" v="878" actId="478"/>
          <ac:spMkLst>
            <pc:docMk/>
            <pc:sldMk cId="617623184" sldId="267"/>
            <ac:spMk id="14" creationId="{ED01F0C0-C2A0-31BC-D8CC-4DCA96ACC757}"/>
          </ac:spMkLst>
        </pc:spChg>
        <pc:graphicFrameChg chg="del">
          <ac:chgData name="eslam mohamed" userId="0bd03fd4739650d1" providerId="LiveId" clId="{A3B5BAF4-BB6A-419E-A1DA-1612AA5A6C0B}" dt="2024-09-28T22:46:18.657" v="877" actId="478"/>
          <ac:graphicFrameMkLst>
            <pc:docMk/>
            <pc:sldMk cId="617623184" sldId="267"/>
            <ac:graphicFrameMk id="7" creationId="{4BF745A1-039C-073C-0125-083F00068E8E}"/>
          </ac:graphicFrameMkLst>
        </pc:graphicFrameChg>
        <pc:picChg chg="add mod modCrop">
          <ac:chgData name="eslam mohamed" userId="0bd03fd4739650d1" providerId="LiveId" clId="{A3B5BAF4-BB6A-419E-A1DA-1612AA5A6C0B}" dt="2024-09-28T22:52:21.595" v="903" actId="1076"/>
          <ac:picMkLst>
            <pc:docMk/>
            <pc:sldMk cId="617623184" sldId="267"/>
            <ac:picMk id="3" creationId="{C91023DB-C5D4-E602-6305-8228E14E35F6}"/>
          </ac:picMkLst>
        </pc:picChg>
      </pc:sldChg>
      <pc:sldChg chg="add del">
        <pc:chgData name="eslam mohamed" userId="0bd03fd4739650d1" providerId="LiveId" clId="{A3B5BAF4-BB6A-419E-A1DA-1612AA5A6C0B}" dt="2024-09-28T22:45:13.251" v="826"/>
        <pc:sldMkLst>
          <pc:docMk/>
          <pc:sldMk cId="2167541023" sldId="267"/>
        </pc:sldMkLst>
      </pc:sldChg>
      <pc:sldChg chg="modSp add mod">
        <pc:chgData name="eslam mohamed" userId="0bd03fd4739650d1" providerId="LiveId" clId="{A3B5BAF4-BB6A-419E-A1DA-1612AA5A6C0B}" dt="2024-09-28T23:06:13.889" v="942" actId="12"/>
        <pc:sldMkLst>
          <pc:docMk/>
          <pc:sldMk cId="2366296206" sldId="267"/>
        </pc:sldMkLst>
        <pc:spChg chg="mod">
          <ac:chgData name="eslam mohamed" userId="0bd03fd4739650d1" providerId="LiveId" clId="{A3B5BAF4-BB6A-419E-A1DA-1612AA5A6C0B}" dt="2024-09-28T23:06:13.889" v="942" actId="12"/>
          <ac:spMkLst>
            <pc:docMk/>
            <pc:sldMk cId="2366296206" sldId="267"/>
            <ac:spMk id="4" creationId="{2DDF02C5-BD9E-A514-135B-84B1A870F0FC}"/>
          </ac:spMkLst>
        </pc:spChg>
      </pc:sldChg>
      <pc:sldChg chg="modSp add mod">
        <pc:chgData name="eslam mohamed" userId="0bd03fd4739650d1" providerId="LiveId" clId="{A3B5BAF4-BB6A-419E-A1DA-1612AA5A6C0B}" dt="2024-09-28T23:05:59.355" v="938" actId="404"/>
        <pc:sldMkLst>
          <pc:docMk/>
          <pc:sldMk cId="737913031" sldId="268"/>
        </pc:sldMkLst>
        <pc:spChg chg="mod">
          <ac:chgData name="eslam mohamed" userId="0bd03fd4739650d1" providerId="LiveId" clId="{A3B5BAF4-BB6A-419E-A1DA-1612AA5A6C0B}" dt="2024-09-28T23:05:59.355" v="938" actId="404"/>
          <ac:spMkLst>
            <pc:docMk/>
            <pc:sldMk cId="737913031" sldId="268"/>
            <ac:spMk id="4" creationId="{2DDF02C5-BD9E-A514-135B-84B1A870F0FC}"/>
          </ac:spMkLst>
        </pc:spChg>
      </pc:sldChg>
      <pc:sldChg chg="modSp add mod">
        <pc:chgData name="eslam mohamed" userId="0bd03fd4739650d1" providerId="LiveId" clId="{A3B5BAF4-BB6A-419E-A1DA-1612AA5A6C0B}" dt="2024-09-28T23:06:00.970" v="940" actId="12"/>
        <pc:sldMkLst>
          <pc:docMk/>
          <pc:sldMk cId="2336821616" sldId="269"/>
        </pc:sldMkLst>
        <pc:spChg chg="mod">
          <ac:chgData name="eslam mohamed" userId="0bd03fd4739650d1" providerId="LiveId" clId="{A3B5BAF4-BB6A-419E-A1DA-1612AA5A6C0B}" dt="2024-09-28T23:06:00.970" v="940" actId="12"/>
          <ac:spMkLst>
            <pc:docMk/>
            <pc:sldMk cId="2336821616" sldId="269"/>
            <ac:spMk id="4" creationId="{2DDF02C5-BD9E-A514-135B-84B1A870F0F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8F545D-6424-05EF-5088-4772B667C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3665" y="288906"/>
            <a:ext cx="1369767" cy="913178"/>
          </a:xfrm>
          <a:prstGeom prst="rect">
            <a:avLst/>
          </a:prstGeom>
        </p:spPr>
      </p:pic>
      <p:pic>
        <p:nvPicPr>
          <p:cNvPr id="10" name="Picture 9">
            <a:extLst>
              <a:ext uri="{FF2B5EF4-FFF2-40B4-BE49-F238E27FC236}">
                <a16:creationId xmlns:a16="http://schemas.microsoft.com/office/drawing/2014/main" id="{C5EC2D7F-E6C0-F59B-D9CA-B740E22E84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81279" y="357264"/>
            <a:ext cx="2002536" cy="844820"/>
          </a:xfrm>
          <a:prstGeom prst="rect">
            <a:avLst/>
          </a:prstGeom>
        </p:spPr>
      </p:pic>
      <p:sp>
        <p:nvSpPr>
          <p:cNvPr id="11" name="TextBox 10">
            <a:extLst>
              <a:ext uri="{FF2B5EF4-FFF2-40B4-BE49-F238E27FC236}">
                <a16:creationId xmlns:a16="http://schemas.microsoft.com/office/drawing/2014/main" id="{94E9E120-EA44-C71C-B76C-931741F18BB8}"/>
              </a:ext>
            </a:extLst>
          </p:cNvPr>
          <p:cNvSpPr txBox="1"/>
          <p:nvPr userDrawn="1"/>
        </p:nvSpPr>
        <p:spPr>
          <a:xfrm>
            <a:off x="2584704" y="927764"/>
            <a:ext cx="4736592" cy="430887"/>
          </a:xfrm>
          <a:prstGeom prst="rect">
            <a:avLst/>
          </a:prstGeom>
          <a:noFill/>
        </p:spPr>
        <p:txBody>
          <a:bodyPr wrap="square" rtlCol="0">
            <a:spAutoFit/>
          </a:bodyPr>
          <a:lstStyle/>
          <a:p>
            <a:pPr algn="ctr"/>
            <a:r>
              <a:rPr lang="en-US" sz="2200" b="1" dirty="0"/>
              <a:t>WEC Development Project 2024_25</a:t>
            </a:r>
          </a:p>
        </p:txBody>
      </p:sp>
      <p:sp>
        <p:nvSpPr>
          <p:cNvPr id="12" name="Rectangle 11">
            <a:extLst>
              <a:ext uri="{FF2B5EF4-FFF2-40B4-BE49-F238E27FC236}">
                <a16:creationId xmlns:a16="http://schemas.microsoft.com/office/drawing/2014/main" id="{F025DCDC-4DE4-48E6-54D8-1B2854009639}"/>
              </a:ext>
            </a:extLst>
          </p:cNvPr>
          <p:cNvSpPr/>
          <p:nvPr userDrawn="1"/>
        </p:nvSpPr>
        <p:spPr>
          <a:xfrm>
            <a:off x="0" y="6445599"/>
            <a:ext cx="9906000" cy="246990"/>
          </a:xfrm>
          <a:prstGeom prst="rect">
            <a:avLst/>
          </a:prstGeom>
          <a:solidFill>
            <a:srgbClr val="7FE7C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932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77420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56274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92718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3E25EE-1024-4E65-B9C5-B91918E324AE}"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81335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259599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E25EE-1024-4E65-B9C5-B91918E324AE}"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79872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3E25EE-1024-4E65-B9C5-B91918E324AE}"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0567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E25EE-1024-4E65-B9C5-B91918E324AE}"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407726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361073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3E25EE-1024-4E65-B9C5-B91918E324AE}"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F28E4-7111-4CC2-8CAF-CAE8FD0CA5D0}" type="slidenum">
              <a:rPr lang="en-US" smtClean="0"/>
              <a:t>‹#›</a:t>
            </a:fld>
            <a:endParaRPr lang="en-US"/>
          </a:p>
        </p:txBody>
      </p:sp>
    </p:spTree>
    <p:extLst>
      <p:ext uri="{BB962C8B-B14F-4D97-AF65-F5344CB8AC3E}">
        <p14:creationId xmlns:p14="http://schemas.microsoft.com/office/powerpoint/2010/main" val="125516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E25EE-1024-4E65-B9C5-B91918E324AE}" type="datetimeFigureOut">
              <a:rPr lang="en-US" smtClean="0"/>
              <a:t>9/29/2024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F28E4-7111-4CC2-8CAF-CAE8FD0CA5D0}" type="slidenum">
              <a:rPr lang="en-US" smtClean="0"/>
              <a:t>‹#›</a:t>
            </a:fld>
            <a:endParaRPr lang="en-US"/>
          </a:p>
        </p:txBody>
      </p:sp>
    </p:spTree>
    <p:extLst>
      <p:ext uri="{BB962C8B-B14F-4D97-AF65-F5344CB8AC3E}">
        <p14:creationId xmlns:p14="http://schemas.microsoft.com/office/powerpoint/2010/main" val="2494997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22112-59A8-0754-09FB-4A4CBFE98005}"/>
              </a:ext>
            </a:extLst>
          </p:cNvPr>
          <p:cNvSpPr txBox="1"/>
          <p:nvPr/>
        </p:nvSpPr>
        <p:spPr>
          <a:xfrm>
            <a:off x="1649311" y="1893764"/>
            <a:ext cx="6102220" cy="2308324"/>
          </a:xfrm>
          <a:prstGeom prst="rect">
            <a:avLst/>
          </a:prstGeom>
          <a:noFill/>
        </p:spPr>
        <p:txBody>
          <a:bodyPr wrap="square">
            <a:spAutoFit/>
          </a:bodyPr>
          <a:lstStyle/>
          <a:p>
            <a:pPr algn="ctr"/>
            <a:r>
              <a:rPr lang="en-US" sz="3600" b="1" i="0" u="none" strike="noStrike" dirty="0">
                <a:solidFill>
                  <a:srgbClr val="2F42A0"/>
                </a:solidFill>
                <a:effectLst/>
                <a:latin typeface="Calibri" panose="020F0502020204030204" pitchFamily="34" charset="0"/>
              </a:rPr>
              <a:t>Rotor Hub &amp; Pitch Control Team</a:t>
            </a:r>
            <a:br>
              <a:rPr lang="en-US" sz="3600" b="0" dirty="0">
                <a:effectLst/>
              </a:rPr>
            </a:br>
            <a:br>
              <a:rPr lang="en-US" sz="3600" dirty="0"/>
            </a:br>
            <a:endParaRPr lang="en-US" sz="3600" dirty="0"/>
          </a:p>
        </p:txBody>
      </p:sp>
      <p:sp>
        <p:nvSpPr>
          <p:cNvPr id="3" name="Untertitel 2">
            <a:extLst>
              <a:ext uri="{FF2B5EF4-FFF2-40B4-BE49-F238E27FC236}">
                <a16:creationId xmlns:a16="http://schemas.microsoft.com/office/drawing/2014/main" id="{0424D9C7-A6F8-EFBD-4E1A-DB3B8E3C4B35}"/>
              </a:ext>
            </a:extLst>
          </p:cNvPr>
          <p:cNvSpPr txBox="1">
            <a:spLocks/>
          </p:cNvSpPr>
          <p:nvPr/>
        </p:nvSpPr>
        <p:spPr>
          <a:xfrm>
            <a:off x="629264" y="4300275"/>
            <a:ext cx="7482349" cy="191313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spcBef>
                <a:spcPts val="500"/>
              </a:spcBef>
              <a:buFont typeface="Arial" panose="020B0604020202020204" pitchFamily="34" charset="0"/>
              <a:buChar char="•"/>
            </a:pPr>
            <a:r>
              <a:rPr lang="en-GB" sz="1800" dirty="0"/>
              <a:t>Rahul Patil</a:t>
            </a:r>
          </a:p>
          <a:p>
            <a:pPr marL="285750" indent="-285750" algn="l">
              <a:lnSpc>
                <a:spcPct val="100000"/>
              </a:lnSpc>
              <a:spcBef>
                <a:spcPts val="500"/>
              </a:spcBef>
              <a:buFont typeface="Arial" panose="020B0604020202020204" pitchFamily="34" charset="0"/>
              <a:buChar char="•"/>
            </a:pPr>
            <a:r>
              <a:rPr lang="en-US" sz="1800" dirty="0"/>
              <a:t>Mostafa </a:t>
            </a:r>
            <a:r>
              <a:rPr lang="en-US" sz="1800" dirty="0" err="1"/>
              <a:t>Mozafary</a:t>
            </a:r>
            <a:endParaRPr lang="en-US" sz="1800" dirty="0"/>
          </a:p>
          <a:p>
            <a:pPr marL="285750" indent="-285750" algn="l">
              <a:lnSpc>
                <a:spcPct val="100000"/>
              </a:lnSpc>
              <a:spcBef>
                <a:spcPts val="500"/>
              </a:spcBef>
              <a:buFont typeface="Arial" panose="020B0604020202020204" pitchFamily="34" charset="0"/>
              <a:buChar char="•"/>
            </a:pPr>
            <a:r>
              <a:rPr lang="en-US" sz="1800" dirty="0"/>
              <a:t>Islam Mohamed</a:t>
            </a:r>
            <a:br>
              <a:rPr lang="en-US" sz="1600" dirty="0"/>
            </a:br>
            <a:endParaRPr lang="en-GB" sz="1600" dirty="0"/>
          </a:p>
          <a:p>
            <a:pPr marL="285750" indent="-285750" algn="l">
              <a:lnSpc>
                <a:spcPct val="100000"/>
              </a:lnSpc>
              <a:spcBef>
                <a:spcPts val="500"/>
              </a:spcBef>
              <a:buFont typeface="Arial" panose="020B0604020202020204" pitchFamily="34" charset="0"/>
              <a:buChar char="•"/>
            </a:pPr>
            <a:endParaRPr lang="en-GB" sz="1600" dirty="0"/>
          </a:p>
          <a:p>
            <a:pPr marL="285750" indent="-285750" algn="l">
              <a:lnSpc>
                <a:spcPct val="100000"/>
              </a:lnSpc>
              <a:spcBef>
                <a:spcPts val="500"/>
              </a:spcBef>
              <a:buFont typeface="Arial" panose="020B0604020202020204" pitchFamily="34" charset="0"/>
              <a:buChar char="•"/>
            </a:pPr>
            <a:endParaRPr lang="en-GB" sz="1600" dirty="0"/>
          </a:p>
          <a:p>
            <a:pPr algn="l">
              <a:lnSpc>
                <a:spcPct val="100000"/>
              </a:lnSpc>
              <a:spcBef>
                <a:spcPts val="500"/>
              </a:spcBef>
            </a:pPr>
            <a:endParaRPr lang="en-GB" sz="1600" dirty="0"/>
          </a:p>
        </p:txBody>
      </p:sp>
      <p:sp>
        <p:nvSpPr>
          <p:cNvPr id="6" name="TextBox 5">
            <a:extLst>
              <a:ext uri="{FF2B5EF4-FFF2-40B4-BE49-F238E27FC236}">
                <a16:creationId xmlns:a16="http://schemas.microsoft.com/office/drawing/2014/main" id="{7BE92FC3-A1DE-A68B-02A8-0BECF9B5F60B}"/>
              </a:ext>
            </a:extLst>
          </p:cNvPr>
          <p:cNvSpPr txBox="1"/>
          <p:nvPr/>
        </p:nvSpPr>
        <p:spPr>
          <a:xfrm>
            <a:off x="5273802" y="4300275"/>
            <a:ext cx="4955458" cy="923330"/>
          </a:xfrm>
          <a:prstGeom prst="rect">
            <a:avLst/>
          </a:prstGeom>
          <a:noFill/>
        </p:spPr>
        <p:txBody>
          <a:bodyPr wrap="square">
            <a:spAutoFit/>
          </a:bodyPr>
          <a:lstStyle/>
          <a:p>
            <a:pPr rtl="0">
              <a:spcBef>
                <a:spcPts val="0"/>
              </a:spcBef>
              <a:spcAft>
                <a:spcPts val="0"/>
              </a:spcAft>
            </a:pPr>
            <a:r>
              <a:rPr lang="en-US" sz="1800" b="0" i="1" u="none" strike="noStrike" dirty="0">
                <a:solidFill>
                  <a:srgbClr val="000000"/>
                </a:solidFill>
                <a:effectLst/>
                <a:latin typeface="Calibri" panose="020F0502020204030204" pitchFamily="34" charset="0"/>
              </a:rPr>
              <a:t>Monitored By: </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Ing. Christian </a:t>
            </a:r>
            <a:r>
              <a:rPr lang="en-US" sz="1800" b="0" i="0" u="none" strike="noStrike" dirty="0" err="1">
                <a:solidFill>
                  <a:srgbClr val="000000"/>
                </a:solidFill>
                <a:effectLst/>
                <a:latin typeface="Calibri" panose="020F0502020204030204" pitchFamily="34" charset="0"/>
              </a:rPr>
              <a:t>Bulligk</a:t>
            </a:r>
            <a:br>
              <a:rPr lang="en-US" dirty="0"/>
            </a:br>
            <a:endParaRPr lang="en-US" dirty="0"/>
          </a:p>
        </p:txBody>
      </p:sp>
    </p:spTree>
    <p:extLst>
      <p:ext uri="{BB962C8B-B14F-4D97-AF65-F5344CB8AC3E}">
        <p14:creationId xmlns:p14="http://schemas.microsoft.com/office/powerpoint/2010/main" val="37809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5570756"/>
          </a:xfrm>
          <a:prstGeom prst="rect">
            <a:avLst/>
          </a:prstGeom>
          <a:noFill/>
        </p:spPr>
        <p:txBody>
          <a:bodyPr wrap="square" rtlCol="0">
            <a:spAutoFit/>
          </a:bodyPr>
          <a:lstStyle/>
          <a:p>
            <a:r>
              <a:rPr lang="de-DE" dirty="0"/>
              <a:t>Relevant standards and guidelines</a:t>
            </a:r>
            <a:r>
              <a:rPr lang="en-US" dirty="0"/>
              <a:t>:</a:t>
            </a:r>
          </a:p>
          <a:p>
            <a:endParaRPr lang="en-US" dirty="0"/>
          </a:p>
          <a:p>
            <a:r>
              <a:rPr lang="en-US" sz="2400" b="1" dirty="0">
                <a:solidFill>
                  <a:srgbClr val="2F42A0"/>
                </a:solidFill>
                <a:latin typeface="Calibri" panose="020F0502020204030204" pitchFamily="34" charset="0"/>
              </a:rPr>
              <a:t>Loads to be applied</a:t>
            </a:r>
          </a:p>
          <a:p>
            <a:pPr marL="285750" indent="-285750">
              <a:buFontTx/>
              <a:buChar char="-"/>
            </a:pPr>
            <a:r>
              <a:rPr lang="en-US" dirty="0"/>
              <a:t>The static and load-dependent bearing friction moments shall be taken into account.</a:t>
            </a:r>
            <a:br>
              <a:rPr lang="en-US" dirty="0"/>
            </a:br>
            <a:r>
              <a:rPr lang="en-US" dirty="0"/>
              <a:t> </a:t>
            </a:r>
          </a:p>
          <a:p>
            <a:pPr marL="285750" indent="-285750">
              <a:buFontTx/>
              <a:buChar char="-"/>
            </a:pPr>
            <a:r>
              <a:rPr lang="en-US" dirty="0"/>
              <a:t>Fatigue Analysis (Load Considerations)</a:t>
            </a:r>
          </a:p>
          <a:p>
            <a:pPr marL="285750" indent="-285750">
              <a:buFont typeface="Wingdings" panose="05000000000000000000" pitchFamily="2" charset="2"/>
              <a:buChar char="§"/>
            </a:pPr>
            <a:r>
              <a:rPr lang="en-US" dirty="0"/>
              <a:t>Use Load Duration Distributions (LDD) or Load Spectra</a:t>
            </a:r>
          </a:p>
          <a:p>
            <a:pPr marL="285750" indent="-285750">
              <a:buFont typeface="Wingdings" panose="05000000000000000000" pitchFamily="2" charset="2"/>
              <a:buChar char="§"/>
            </a:pPr>
            <a:r>
              <a:rPr lang="en-US" dirty="0"/>
              <a:t>Distinguish Between Operation With and Without Blade Pitching</a:t>
            </a:r>
          </a:p>
          <a:p>
            <a:pPr marL="285750" indent="-285750">
              <a:buFont typeface="Wingdings" panose="05000000000000000000" pitchFamily="2" charset="2"/>
              <a:buChar char="§"/>
            </a:pPr>
            <a:r>
              <a:rPr lang="en-US" dirty="0"/>
              <a:t>Include Additional Inertial Loads from Rotor Rotation</a:t>
            </a:r>
          </a:p>
          <a:p>
            <a:pPr marL="285750" indent="-285750">
              <a:buFont typeface="Wingdings" panose="05000000000000000000" pitchFamily="2" charset="2"/>
              <a:buChar char="§"/>
            </a:pPr>
            <a:r>
              <a:rPr lang="en-US" dirty="0"/>
              <a:t>Consider Dynamic Vibration-Exciting Loads</a:t>
            </a:r>
            <a:br>
              <a:rPr lang="en-US" dirty="0"/>
            </a:br>
            <a:endParaRPr lang="en-US" dirty="0"/>
          </a:p>
          <a:p>
            <a:r>
              <a:rPr lang="en-US" dirty="0"/>
              <a:t>-    Static Strength Analysis for Pitch Systems</a:t>
            </a:r>
          </a:p>
          <a:p>
            <a:pPr>
              <a:buFont typeface="Arial" panose="020B0604020202020204" pitchFamily="34" charset="0"/>
              <a:buChar char="•"/>
            </a:pPr>
            <a:r>
              <a:rPr lang="en-US" dirty="0"/>
              <a:t>Analyze With and Without Blade Pitching Operation</a:t>
            </a:r>
          </a:p>
          <a:p>
            <a:pPr>
              <a:buFont typeface="Arial" panose="020B0604020202020204" pitchFamily="34" charset="0"/>
              <a:buChar char="•"/>
            </a:pPr>
            <a:r>
              <a:rPr lang="en-US" dirty="0"/>
              <a:t>Use Design Loads from the Dimensioning Load Case </a:t>
            </a:r>
          </a:p>
          <a:p>
            <a:pPr>
              <a:buFont typeface="Arial" panose="020B0604020202020204" pitchFamily="34" charset="0"/>
              <a:buChar char="•"/>
            </a:pPr>
            <a:r>
              <a:rPr lang="en-US" dirty="0"/>
              <a:t>If Maximum Torque is Exceeded:</a:t>
            </a:r>
          </a:p>
          <a:p>
            <a:pPr marL="742950" lvl="1" indent="-285750">
              <a:buFont typeface="Arial" panose="020B0604020202020204" pitchFamily="34" charset="0"/>
              <a:buChar char="•"/>
            </a:pPr>
            <a:r>
              <a:rPr lang="en-US" dirty="0"/>
              <a:t>Consider Torque from Pitch Motor Brakes or Hydraulic Pressure</a:t>
            </a:r>
          </a:p>
          <a:p>
            <a:pPr marL="742950" lvl="1" indent="-285750">
              <a:buFont typeface="Arial" panose="020B0604020202020204" pitchFamily="34" charset="0"/>
              <a:buChar char="•"/>
            </a:pPr>
            <a:r>
              <a:rPr lang="en-US" dirty="0"/>
              <a:t>Use Maximum Torque Generated by the Pitch System for Analysis</a:t>
            </a:r>
          </a:p>
          <a:p>
            <a:endParaRPr lang="en-US" dirty="0"/>
          </a:p>
          <a:p>
            <a:pPr marL="285750" indent="-285750">
              <a:buFontTx/>
              <a:buChar char="-"/>
            </a:pPr>
            <a:endParaRPr lang="en-US" dirty="0"/>
          </a:p>
        </p:txBody>
      </p:sp>
    </p:spTree>
    <p:extLst>
      <p:ext uri="{BB962C8B-B14F-4D97-AF65-F5344CB8AC3E}">
        <p14:creationId xmlns:p14="http://schemas.microsoft.com/office/powerpoint/2010/main" val="73791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4339650"/>
          </a:xfrm>
          <a:prstGeom prst="rect">
            <a:avLst/>
          </a:prstGeom>
          <a:noFill/>
        </p:spPr>
        <p:txBody>
          <a:bodyPr wrap="square" rtlCol="0">
            <a:spAutoFit/>
          </a:bodyPr>
          <a:lstStyle/>
          <a:p>
            <a:r>
              <a:rPr lang="de-DE" dirty="0"/>
              <a:t>Relevant standards and guidelines</a:t>
            </a:r>
            <a:r>
              <a:rPr lang="en-US" dirty="0"/>
              <a:t>:</a:t>
            </a:r>
          </a:p>
          <a:p>
            <a:endParaRPr lang="en-US" dirty="0"/>
          </a:p>
          <a:p>
            <a:r>
              <a:rPr lang="en-US" sz="2400" b="1" dirty="0">
                <a:solidFill>
                  <a:srgbClr val="2F42A0"/>
                </a:solidFill>
                <a:latin typeface="Calibri" panose="020F0502020204030204" pitchFamily="34" charset="0"/>
              </a:rPr>
              <a:t>Loads to be applied</a:t>
            </a:r>
          </a:p>
          <a:p>
            <a:pPr marL="285750" indent="-285750">
              <a:buFontTx/>
              <a:buChar char="-"/>
            </a:pPr>
            <a:r>
              <a:rPr lang="en-US" dirty="0"/>
              <a:t>Blade Bearing Teeth Stress Analysis</a:t>
            </a:r>
          </a:p>
          <a:p>
            <a:pPr>
              <a:buFont typeface="Arial" panose="020B0604020202020204" pitchFamily="34" charset="0"/>
              <a:buChar char="•"/>
            </a:pPr>
            <a:r>
              <a:rPr lang="en-US" dirty="0"/>
              <a:t>Teeth are Stressed on a Small Part of Their Circumference</a:t>
            </a:r>
          </a:p>
          <a:p>
            <a:pPr>
              <a:buFont typeface="Arial" panose="020B0604020202020204" pitchFamily="34" charset="0"/>
              <a:buChar char="•"/>
            </a:pPr>
            <a:r>
              <a:rPr lang="en-US" dirty="0"/>
              <a:t>Maximum Rotation Angle Between Start and Stop: ~90°</a:t>
            </a:r>
          </a:p>
          <a:p>
            <a:pPr>
              <a:buFont typeface="Arial" panose="020B0604020202020204" pitchFamily="34" charset="0"/>
              <a:buChar char="•"/>
            </a:pPr>
            <a:r>
              <a:rPr lang="en-US" dirty="0"/>
              <a:t>Load Cycles for Gear Calculation:</a:t>
            </a:r>
          </a:p>
          <a:p>
            <a:pPr marL="742950" lvl="1" indent="-285750">
              <a:buFont typeface="Arial" panose="020B0604020202020204" pitchFamily="34" charset="0"/>
              <a:buChar char="•"/>
            </a:pPr>
            <a:r>
              <a:rPr lang="en-US" dirty="0"/>
              <a:t>Determine Appropriately</a:t>
            </a:r>
          </a:p>
          <a:p>
            <a:pPr marL="742950" lvl="1" indent="-285750">
              <a:buFont typeface="Arial" panose="020B0604020202020204" pitchFamily="34" charset="0"/>
              <a:buChar char="•"/>
            </a:pPr>
            <a:r>
              <a:rPr lang="en-US" dirty="0"/>
              <a:t>Multiply by Factor Based on Sector of Teeth Used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r>
              <a:rPr lang="en-US" dirty="0"/>
              <a:t> -    Rotary Drive Systems: Strength Analysis</a:t>
            </a:r>
          </a:p>
          <a:p>
            <a:pPr>
              <a:buFont typeface="Arial" panose="020B0604020202020204" pitchFamily="34" charset="0"/>
              <a:buChar char="•"/>
            </a:pPr>
            <a:r>
              <a:rPr lang="en-US" dirty="0"/>
              <a:t>Use Application Factor: </a:t>
            </a:r>
            <a:r>
              <a:rPr lang="en-US" b="1" dirty="0"/>
              <a:t>KA = 1.0</a:t>
            </a:r>
            <a:endParaRPr lang="en-US" dirty="0"/>
          </a:p>
          <a:p>
            <a:pPr>
              <a:buFont typeface="Arial" panose="020B0604020202020204" pitchFamily="34" charset="0"/>
              <a:buChar char="•"/>
            </a:pPr>
            <a:r>
              <a:rPr lang="en-US" dirty="0"/>
              <a:t>Applies to Static and Fatigue Strength Analysis</a:t>
            </a:r>
          </a:p>
          <a:p>
            <a:pPr marL="285750" indent="-285750">
              <a:buFontTx/>
              <a:buChar char="-"/>
            </a:pPr>
            <a:endParaRPr lang="en-US" dirty="0"/>
          </a:p>
        </p:txBody>
      </p:sp>
    </p:spTree>
    <p:extLst>
      <p:ext uri="{BB962C8B-B14F-4D97-AF65-F5344CB8AC3E}">
        <p14:creationId xmlns:p14="http://schemas.microsoft.com/office/powerpoint/2010/main" val="2336821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4" y="1443841"/>
            <a:ext cx="9426677" cy="4366324"/>
          </a:xfrm>
          <a:prstGeom prst="rect">
            <a:avLst/>
          </a:prstGeom>
          <a:noFill/>
        </p:spPr>
        <p:txBody>
          <a:bodyPr wrap="square" rtlCol="0">
            <a:spAutoFit/>
          </a:bodyPr>
          <a:lstStyle/>
          <a:p>
            <a:r>
              <a:rPr lang="en-US" sz="3200" b="1" dirty="0">
                <a:solidFill>
                  <a:srgbClr val="2F42A0"/>
                </a:solidFill>
                <a:latin typeface="Calibri" panose="020F0502020204030204" pitchFamily="34" charset="0"/>
              </a:rPr>
              <a:t>References</a:t>
            </a:r>
            <a:r>
              <a:rPr lang="en-US" dirty="0"/>
              <a:t> </a:t>
            </a:r>
          </a:p>
          <a:p>
            <a:endParaRPr lang="en-US" dirty="0"/>
          </a:p>
          <a:p>
            <a:pPr>
              <a:spcBef>
                <a:spcPts val="1000"/>
              </a:spcBef>
            </a:pPr>
            <a:r>
              <a:rPr lang="en-US" sz="1400" b="0" i="0" u="none" strike="noStrike" dirty="0">
                <a:solidFill>
                  <a:srgbClr val="000000"/>
                </a:solidFill>
                <a:effectLst/>
                <a:latin typeface="Calibri" panose="020F0502020204030204" pitchFamily="34" charset="0"/>
              </a:rPr>
              <a:t>[1] </a:t>
            </a:r>
            <a:r>
              <a:rPr lang="en-US" sz="1400" dirty="0">
                <a:effectLst/>
              </a:rPr>
              <a:t>Wikimedia. (2024, February 10). </a:t>
            </a:r>
            <a:r>
              <a:rPr lang="en-US" sz="1400" i="1" dirty="0">
                <a:effectLst/>
              </a:rPr>
              <a:t>Pitch bearing</a:t>
            </a:r>
            <a:r>
              <a:rPr lang="en-US" sz="1400" dirty="0">
                <a:effectLst/>
              </a:rPr>
              <a:t>. Wikipedia. https://en.wikipedia.org/wiki/Pitch_bearing#/media/File:Hub_secured_to_Turbine_Tower_No_11_-_geograph.org.uk_-_787507.jpg </a:t>
            </a:r>
          </a:p>
          <a:p>
            <a:pPr rtl="0">
              <a:spcBef>
                <a:spcPts val="1000"/>
              </a:spcBef>
              <a:spcAft>
                <a:spcPts val="0"/>
              </a:spcAft>
            </a:pPr>
            <a:r>
              <a:rPr lang="en-US" sz="1400" b="0" i="0" u="none" strike="noStrike" dirty="0">
                <a:solidFill>
                  <a:srgbClr val="000000"/>
                </a:solidFill>
                <a:effectLst/>
                <a:latin typeface="Calibri" panose="020F0502020204030204" pitchFamily="34" charset="0"/>
              </a:rPr>
              <a:t>[2] Hau, E. &amp; Renouard, H. (2006). Mechanical Drive Train and Nacelle. In: Wind Turbines. Springer, Berlin, Heidelberg</a:t>
            </a:r>
            <a:endParaRPr lang="en-US" sz="1400" b="0" dirty="0">
              <a:effectLst/>
            </a:endParaRPr>
          </a:p>
          <a:p>
            <a:r>
              <a:rPr lang="en-US" sz="1400" b="0" i="0" u="none" strike="noStrike" dirty="0">
                <a:solidFill>
                  <a:srgbClr val="000000"/>
                </a:solidFill>
                <a:effectLst/>
                <a:latin typeface="Calibri" panose="020F0502020204030204" pitchFamily="34" charset="0"/>
              </a:rPr>
              <a:t>[3 ] </a:t>
            </a:r>
            <a:r>
              <a:rPr lang="en-US" sz="1400" dirty="0" err="1">
                <a:effectLst/>
              </a:rPr>
              <a:t>Demurtas</a:t>
            </a:r>
            <a:r>
              <a:rPr lang="en-US" sz="1400" dirty="0">
                <a:effectLst/>
              </a:rPr>
              <a:t>, G. (2021, November 1). </a:t>
            </a:r>
            <a:r>
              <a:rPr lang="en-US" sz="1400" i="1" dirty="0">
                <a:effectLst/>
              </a:rPr>
              <a:t>Wind Turbine Hub Design: Which is best?</a:t>
            </a:r>
            <a:r>
              <a:rPr lang="en-US" sz="1400" dirty="0">
                <a:effectLst/>
              </a:rPr>
              <a:t>. LinkedIn. https://www.linkedin.com/pulse/wind-turbine-hub-design-which-best-giorgio-demurtas/ </a:t>
            </a:r>
          </a:p>
          <a:p>
            <a:pPr rtl="0">
              <a:spcBef>
                <a:spcPts val="1000"/>
              </a:spcBef>
              <a:spcAft>
                <a:spcPts val="0"/>
              </a:spcAft>
            </a:pPr>
            <a:r>
              <a:rPr lang="en-US" sz="1400" b="0" i="0" u="none" strike="noStrike" dirty="0">
                <a:solidFill>
                  <a:srgbClr val="000000"/>
                </a:solidFill>
                <a:effectLst/>
                <a:latin typeface="Calibri" panose="020F0502020204030204" pitchFamily="34" charset="0"/>
              </a:rPr>
              <a:t>[4] Hau, E. (2005) Wind Turbines: Fundamentals, Technologies, Applications, Economics. Springer Berlin/ Heidelberg</a:t>
            </a:r>
          </a:p>
          <a:p>
            <a:pPr>
              <a:lnSpc>
                <a:spcPct val="115000"/>
              </a:lnSpc>
              <a:spcAft>
                <a:spcPts val="600"/>
              </a:spcAft>
            </a:pPr>
            <a:r>
              <a:rPr lang="en-US" sz="1400" dirty="0">
                <a:solidFill>
                  <a:srgbClr val="000000"/>
                </a:solidFill>
                <a:latin typeface="Calibri" panose="020F0502020204030204" pitchFamily="34" charset="0"/>
              </a:rPr>
              <a:t>[ 5] T. Harris, J.H. </a:t>
            </a:r>
            <a:r>
              <a:rPr lang="en-US" sz="1400" dirty="0" err="1">
                <a:solidFill>
                  <a:srgbClr val="000000"/>
                </a:solidFill>
                <a:latin typeface="Calibri" panose="020F0502020204030204" pitchFamily="34" charset="0"/>
              </a:rPr>
              <a:t>Rumbarger</a:t>
            </a:r>
            <a:r>
              <a:rPr lang="en-US" sz="1400" dirty="0">
                <a:solidFill>
                  <a:srgbClr val="000000"/>
                </a:solidFill>
                <a:latin typeface="Calibri" panose="020F0502020204030204" pitchFamily="34" charset="0"/>
              </a:rPr>
              <a:t>, and C.P. Butterfield: NREL: Wind Turbine Design Guideline DG03: Yaw and Pitch Rolling Bearing Life, checked on 9/28/2024.</a:t>
            </a:r>
          </a:p>
          <a:p>
            <a:pPr rtl="0">
              <a:spcBef>
                <a:spcPts val="1000"/>
              </a:spcBef>
              <a:spcAft>
                <a:spcPts val="0"/>
              </a:spcAft>
            </a:pPr>
            <a:endParaRPr lang="en-US" sz="1400" dirty="0">
              <a:solidFill>
                <a:srgbClr val="000000"/>
              </a:solidFill>
              <a:latin typeface="Calibri" panose="020F0502020204030204" pitchFamily="34" charset="0"/>
            </a:endParaRPr>
          </a:p>
          <a:p>
            <a:br>
              <a:rPr lang="en-US" dirty="0"/>
            </a:br>
            <a:endParaRPr lang="en-US" dirty="0"/>
          </a:p>
        </p:txBody>
      </p:sp>
    </p:spTree>
    <p:extLst>
      <p:ext uri="{BB962C8B-B14F-4D97-AF65-F5344CB8AC3E}">
        <p14:creationId xmlns:p14="http://schemas.microsoft.com/office/powerpoint/2010/main" val="414821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a:extLst>
              <a:ext uri="{FF2B5EF4-FFF2-40B4-BE49-F238E27FC236}">
                <a16:creationId xmlns:a16="http://schemas.microsoft.com/office/drawing/2014/main" id="{68192DC8-9D15-267D-2528-F4F90D57C728}"/>
              </a:ext>
            </a:extLst>
          </p:cNvPr>
          <p:cNvSpPr txBox="1">
            <a:spLocks/>
          </p:cNvSpPr>
          <p:nvPr/>
        </p:nvSpPr>
        <p:spPr>
          <a:xfrm>
            <a:off x="838200" y="2222090"/>
            <a:ext cx="7942006" cy="40773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r>
              <a:rPr lang="en-US" sz="2000" dirty="0"/>
              <a:t>Rotor hub concept</a:t>
            </a:r>
          </a:p>
          <a:p>
            <a:pPr algn="justLow"/>
            <a:r>
              <a:rPr lang="en-US" sz="2000" dirty="0"/>
              <a:t> Pitch system concept</a:t>
            </a:r>
          </a:p>
          <a:p>
            <a:pPr algn="justLow"/>
            <a:r>
              <a:rPr lang="en-US" sz="2000" dirty="0"/>
              <a:t>Pitch bearing concept</a:t>
            </a:r>
          </a:p>
          <a:p>
            <a:pPr algn="justLow"/>
            <a:r>
              <a:rPr lang="en-US" sz="2000" dirty="0"/>
              <a:t>Standards for pitch systems </a:t>
            </a:r>
          </a:p>
          <a:p>
            <a:pPr algn="justLow"/>
            <a:r>
              <a:rPr lang="en-US" sz="2000" dirty="0"/>
              <a:t>Search for the used size and Suppliers in the Indian market</a:t>
            </a:r>
          </a:p>
        </p:txBody>
      </p:sp>
      <p:sp>
        <p:nvSpPr>
          <p:cNvPr id="3" name="Title 1">
            <a:extLst>
              <a:ext uri="{FF2B5EF4-FFF2-40B4-BE49-F238E27FC236}">
                <a16:creationId xmlns:a16="http://schemas.microsoft.com/office/drawing/2014/main" id="{0D384882-DBFF-B3F0-7258-ECDDB150DBAD}"/>
              </a:ext>
            </a:extLst>
          </p:cNvPr>
          <p:cNvSpPr txBox="1">
            <a:spLocks/>
          </p:cNvSpPr>
          <p:nvPr/>
        </p:nvSpPr>
        <p:spPr>
          <a:xfrm>
            <a:off x="838200" y="1355777"/>
            <a:ext cx="8207477" cy="7554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a:solidFill>
                  <a:srgbClr val="2F42A0"/>
                </a:solidFill>
                <a:latin typeface="Calibri" panose="020F0502020204030204" pitchFamily="34" charset="0"/>
                <a:ea typeface="+mn-ea"/>
                <a:cs typeface="+mn-cs"/>
              </a:rPr>
              <a:t>Agenda</a:t>
            </a:r>
            <a:endParaRPr lang="en-GB" sz="1800" b="1" dirty="0">
              <a:solidFill>
                <a:srgbClr val="2F42A0"/>
              </a:solidFill>
              <a:latin typeface="Calibri" panose="020F0502020204030204" pitchFamily="34" charset="0"/>
              <a:ea typeface="+mn-ea"/>
              <a:cs typeface="+mn-cs"/>
            </a:endParaRPr>
          </a:p>
        </p:txBody>
      </p:sp>
    </p:spTree>
    <p:extLst>
      <p:ext uri="{BB962C8B-B14F-4D97-AF65-F5344CB8AC3E}">
        <p14:creationId xmlns:p14="http://schemas.microsoft.com/office/powerpoint/2010/main" val="425404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0FFCB2-F848-4D0B-D0D7-976D0F2B15F7}"/>
              </a:ext>
            </a:extLst>
          </p:cNvPr>
          <p:cNvSpPr txBox="1">
            <a:spLocks/>
          </p:cNvSpPr>
          <p:nvPr/>
        </p:nvSpPr>
        <p:spPr>
          <a:xfrm>
            <a:off x="298257" y="1996926"/>
            <a:ext cx="8314801"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b="1" dirty="0"/>
              <a:t>Transfers Mechanical Energy:</a:t>
            </a:r>
            <a:endParaRPr lang="en-US" dirty="0"/>
          </a:p>
          <a:p>
            <a:pPr marL="742950" lvl="1" indent="-285750">
              <a:buFont typeface="Arial" panose="020B0604020202020204" pitchFamily="34" charset="0"/>
              <a:buChar char="•"/>
            </a:pPr>
            <a:r>
              <a:rPr lang="en-US" dirty="0"/>
              <a:t>Connects rotor blades to the main shaft</a:t>
            </a:r>
          </a:p>
          <a:p>
            <a:pPr marL="742950" lvl="1" indent="-285750">
              <a:buFont typeface="Arial" panose="020B0604020202020204" pitchFamily="34" charset="0"/>
              <a:buChar char="•"/>
            </a:pPr>
            <a:r>
              <a:rPr lang="en-US" dirty="0"/>
              <a:t>Transmits mechanical energy from blade rotation to the drivetrain</a:t>
            </a:r>
          </a:p>
          <a:p>
            <a:pPr>
              <a:buFont typeface="Arial" panose="020B0604020202020204" pitchFamily="34" charset="0"/>
              <a:buChar char="•"/>
            </a:pPr>
            <a:r>
              <a:rPr lang="en-US" b="1" dirty="0"/>
              <a:t>Supports Blade Pitch Control:</a:t>
            </a:r>
            <a:endParaRPr lang="en-US" dirty="0"/>
          </a:p>
          <a:p>
            <a:pPr marL="742950" lvl="1" indent="-285750">
              <a:buFont typeface="Arial" panose="020B0604020202020204" pitchFamily="34" charset="0"/>
              <a:buChar char="•"/>
            </a:pPr>
            <a:r>
              <a:rPr lang="en-US" dirty="0"/>
              <a:t>Houses mechanisms to adjust blade angles for optimal performance</a:t>
            </a:r>
          </a:p>
          <a:p>
            <a:pPr marL="742950" lvl="1" indent="-285750">
              <a:buFont typeface="Arial" panose="020B0604020202020204" pitchFamily="34" charset="0"/>
              <a:buChar char="•"/>
            </a:pPr>
            <a:r>
              <a:rPr lang="en-US" dirty="0"/>
              <a:t>Allows pitch control for energy capture and turbine regulation</a:t>
            </a:r>
          </a:p>
          <a:p>
            <a:pPr>
              <a:buFont typeface="Arial" panose="020B0604020202020204" pitchFamily="34" charset="0"/>
              <a:buChar char="•"/>
            </a:pPr>
            <a:r>
              <a:rPr lang="en-US" b="1" dirty="0"/>
              <a:t>Absorbs Loads and Stresses:</a:t>
            </a:r>
            <a:endParaRPr lang="en-US" dirty="0"/>
          </a:p>
          <a:p>
            <a:pPr marL="742950" lvl="1" indent="-285750">
              <a:buFont typeface="Arial" panose="020B0604020202020204" pitchFamily="34" charset="0"/>
              <a:buChar char="•"/>
            </a:pPr>
            <a:r>
              <a:rPr lang="en-US" dirty="0"/>
              <a:t>Handles aerodynamic and mechanical loads from the blades</a:t>
            </a:r>
          </a:p>
          <a:p>
            <a:pPr marL="742950" lvl="1" indent="-285750">
              <a:buFont typeface="Arial" panose="020B0604020202020204" pitchFamily="34" charset="0"/>
              <a:buChar char="•"/>
            </a:pPr>
            <a:r>
              <a:rPr lang="en-US" dirty="0"/>
              <a:t>Ensures even distribution of stress to the drivetrain</a:t>
            </a:r>
          </a:p>
        </p:txBody>
      </p:sp>
      <p:sp>
        <p:nvSpPr>
          <p:cNvPr id="5" name="Content Placeholder 2">
            <a:extLst>
              <a:ext uri="{FF2B5EF4-FFF2-40B4-BE49-F238E27FC236}">
                <a16:creationId xmlns:a16="http://schemas.microsoft.com/office/drawing/2014/main" id="{E746857A-AEDB-9CE0-6D1A-C234F41393E3}"/>
              </a:ext>
            </a:extLst>
          </p:cNvPr>
          <p:cNvSpPr txBox="1">
            <a:spLocks/>
          </p:cNvSpPr>
          <p:nvPr/>
        </p:nvSpPr>
        <p:spPr>
          <a:xfrm>
            <a:off x="298257" y="1463124"/>
            <a:ext cx="6334660" cy="10676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solidFill>
                  <a:srgbClr val="2F42A0"/>
                </a:solidFill>
                <a:latin typeface="Calibri" panose="020F0502020204030204" pitchFamily="34" charset="0"/>
              </a:rPr>
              <a:t>Rotor hub concept</a:t>
            </a:r>
          </a:p>
        </p:txBody>
      </p:sp>
    </p:spTree>
    <p:extLst>
      <p:ext uri="{BB962C8B-B14F-4D97-AF65-F5344CB8AC3E}">
        <p14:creationId xmlns:p14="http://schemas.microsoft.com/office/powerpoint/2010/main" val="416753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0">
            <a:extLst>
              <a:ext uri="{FF2B5EF4-FFF2-40B4-BE49-F238E27FC236}">
                <a16:creationId xmlns:a16="http://schemas.microsoft.com/office/drawing/2014/main" id="{194FF154-4CF1-3075-A3A7-98B76E1B52A1}"/>
              </a:ext>
            </a:extLst>
          </p:cNvPr>
          <p:cNvGraphicFramePr>
            <a:graphicFrameLocks/>
          </p:cNvGraphicFramePr>
          <p:nvPr>
            <p:extLst>
              <p:ext uri="{D42A27DB-BD31-4B8C-83A1-F6EECF244321}">
                <p14:modId xmlns:p14="http://schemas.microsoft.com/office/powerpoint/2010/main" val="2006414364"/>
              </p:ext>
            </p:extLst>
          </p:nvPr>
        </p:nvGraphicFramePr>
        <p:xfrm>
          <a:off x="128648" y="1406014"/>
          <a:ext cx="9648704" cy="5034039"/>
        </p:xfrm>
        <a:graphic>
          <a:graphicData uri="http://schemas.openxmlformats.org/drawingml/2006/table">
            <a:tbl>
              <a:tblPr firstRow="1" bandRow="1">
                <a:tableStyleId>{5C22544A-7EE6-4342-B048-85BDC9FD1C3A}</a:tableStyleId>
              </a:tblPr>
              <a:tblGrid>
                <a:gridCol w="3382296">
                  <a:extLst>
                    <a:ext uri="{9D8B030D-6E8A-4147-A177-3AD203B41FA5}">
                      <a16:colId xmlns:a16="http://schemas.microsoft.com/office/drawing/2014/main" val="884221982"/>
                    </a:ext>
                  </a:extLst>
                </a:gridCol>
                <a:gridCol w="3056666">
                  <a:extLst>
                    <a:ext uri="{9D8B030D-6E8A-4147-A177-3AD203B41FA5}">
                      <a16:colId xmlns:a16="http://schemas.microsoft.com/office/drawing/2014/main" val="2792201970"/>
                    </a:ext>
                  </a:extLst>
                </a:gridCol>
                <a:gridCol w="3209742">
                  <a:extLst>
                    <a:ext uri="{9D8B030D-6E8A-4147-A177-3AD203B41FA5}">
                      <a16:colId xmlns:a16="http://schemas.microsoft.com/office/drawing/2014/main" val="979338559"/>
                    </a:ext>
                  </a:extLst>
                </a:gridCol>
              </a:tblGrid>
              <a:tr h="625497">
                <a:tc>
                  <a:txBody>
                    <a:bodyPr/>
                    <a:lstStyle/>
                    <a:p>
                      <a:pPr algn="ctr" rtl="0"/>
                      <a:r>
                        <a:rPr lang="en-US" dirty="0"/>
                        <a:t>Casting</a:t>
                      </a:r>
                      <a:br>
                        <a:rPr lang="en-US" dirty="0"/>
                      </a:br>
                      <a:endParaRPr lang="en-US" dirty="0"/>
                    </a:p>
                  </a:txBody>
                  <a:tcPr/>
                </a:tc>
                <a:tc>
                  <a:txBody>
                    <a:bodyPr/>
                    <a:lstStyle/>
                    <a:p>
                      <a:pPr algn="ctr" rtl="0"/>
                      <a:r>
                        <a:rPr lang="en-US" dirty="0"/>
                        <a:t>Welding and Fabrication</a:t>
                      </a:r>
                      <a:br>
                        <a:rPr lang="en-US" dirty="0"/>
                      </a:br>
                      <a:endParaRPr lang="en-US" dirty="0"/>
                    </a:p>
                  </a:txBody>
                  <a:tcPr/>
                </a:tc>
                <a:tc>
                  <a:txBody>
                    <a:bodyPr/>
                    <a:lstStyle/>
                    <a:p>
                      <a:pPr algn="ctr"/>
                      <a:r>
                        <a:rPr lang="en-US" dirty="0"/>
                        <a:t>Forging</a:t>
                      </a:r>
                      <a:r>
                        <a:rPr lang="en-US" sz="1800" b="1" i="0" u="none" strike="noStrike" kern="1200" dirty="0">
                          <a:solidFill>
                            <a:schemeClr val="lt1"/>
                          </a:solidFill>
                          <a:effectLst/>
                          <a:latin typeface="+mn-lt"/>
                          <a:ea typeface="+mn-ea"/>
                          <a:cs typeface="+mn-cs"/>
                        </a:rPr>
                        <a:t> </a:t>
                      </a:r>
                      <a:endParaRPr lang="en-US" dirty="0"/>
                    </a:p>
                  </a:txBody>
                  <a:tcPr/>
                </a:tc>
                <a:extLst>
                  <a:ext uri="{0D108BD9-81ED-4DB2-BD59-A6C34878D82A}">
                    <a16:rowId xmlns:a16="http://schemas.microsoft.com/office/drawing/2014/main" val="1356414102"/>
                  </a:ext>
                </a:extLst>
              </a:tr>
              <a:tr h="201651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54391740"/>
                  </a:ext>
                </a:extLst>
              </a:tr>
              <a:tr h="1131852">
                <a:tc>
                  <a:txBody>
                    <a:bodyPr/>
                    <a:lstStyle/>
                    <a:p>
                      <a:pPr marL="285750" indent="-285750">
                        <a:buFont typeface="Arial" panose="020B0604020202020204" pitchFamily="34" charset="0"/>
                        <a:buChar char="•"/>
                      </a:pPr>
                      <a:r>
                        <a:rPr lang="en-US" sz="1400" b="1" kern="1200" dirty="0">
                          <a:solidFill>
                            <a:schemeClr val="dk1"/>
                          </a:solidFill>
                          <a:latin typeface="+mn-lt"/>
                          <a:ea typeface="+mn-ea"/>
                          <a:cs typeface="+mn-cs"/>
                        </a:rPr>
                        <a:t>Casted in one piece</a:t>
                      </a:r>
                      <a:r>
                        <a:rPr lang="en-US" sz="1400" dirty="0"/>
                        <a:t>: reducing stress concentrations</a:t>
                      </a:r>
                    </a:p>
                    <a:p>
                      <a:pPr marL="285750" indent="-285750">
                        <a:buFont typeface="Arial" panose="020B0604020202020204" pitchFamily="34" charset="0"/>
                        <a:buChar char="•"/>
                      </a:pPr>
                      <a:r>
                        <a:rPr lang="en-US" sz="1400" b="1" kern="1200" dirty="0">
                          <a:solidFill>
                            <a:schemeClr val="dk1"/>
                          </a:solidFill>
                          <a:latin typeface="+mn-lt"/>
                          <a:ea typeface="+mn-ea"/>
                          <a:cs typeface="+mn-cs"/>
                        </a:rPr>
                        <a:t>Cost-effective</a:t>
                      </a:r>
                      <a:r>
                        <a:rPr lang="en-US" sz="1400" dirty="0"/>
                        <a:t>: producing large volumes</a:t>
                      </a:r>
                    </a:p>
                    <a:p>
                      <a:pPr marL="285750" indent="-285750">
                        <a:buFont typeface="Arial" panose="020B0604020202020204" pitchFamily="34" charset="0"/>
                        <a:buChar char="•"/>
                      </a:pPr>
                      <a:r>
                        <a:rPr lang="en-US" sz="1400" b="1" dirty="0"/>
                        <a:t>Design Flexibility</a:t>
                      </a:r>
                      <a:r>
                        <a:rPr lang="en-US" sz="1400" dirty="0"/>
                        <a:t>: Can create complex shapes</a:t>
                      </a:r>
                      <a:r>
                        <a:rPr lang="en-US" sz="1100" b="0" i="0" u="none" strike="noStrike" dirty="0">
                          <a:solidFill>
                            <a:srgbClr val="000000"/>
                          </a:solidFill>
                          <a:effectLst/>
                          <a:latin typeface="Calibri" panose="020F0502020204030204" pitchFamily="34" charset="0"/>
                        </a:rPr>
                        <a:t>[3 ] </a:t>
                      </a:r>
                      <a:endParaRPr lang="en-US" sz="1400" dirty="0"/>
                    </a:p>
                  </a:txBody>
                  <a:tcPr>
                    <a:solidFill>
                      <a:srgbClr val="92D050"/>
                    </a:solidFill>
                  </a:tcPr>
                </a:tc>
                <a:tc>
                  <a:txBody>
                    <a:bodyPr/>
                    <a:lstStyle/>
                    <a:p>
                      <a:pPr marL="285750" lvl="0" indent="-285750">
                        <a:buFont typeface="Arial" panose="020B0604020202020204" pitchFamily="34" charset="0"/>
                        <a:buChar char="•"/>
                      </a:pPr>
                      <a:r>
                        <a:rPr lang="en-US" sz="1400" kern="1200" dirty="0">
                          <a:solidFill>
                            <a:schemeClr val="dk1"/>
                          </a:solidFill>
                          <a:latin typeface="+mn-lt"/>
                          <a:ea typeface="+mn-ea"/>
                          <a:cs typeface="+mn-cs"/>
                        </a:rPr>
                        <a:t>Customization Flexibility</a:t>
                      </a:r>
                    </a:p>
                    <a:p>
                      <a:pPr marL="285750" indent="-285750">
                        <a:buFont typeface="Arial" panose="020B0604020202020204" pitchFamily="34" charset="0"/>
                        <a:buChar char="•"/>
                      </a:pPr>
                      <a:r>
                        <a:rPr lang="en-US" sz="1400" kern="1200" dirty="0">
                          <a:solidFill>
                            <a:schemeClr val="dk1"/>
                          </a:solidFill>
                          <a:latin typeface="+mn-lt"/>
                          <a:ea typeface="+mn-ea"/>
                          <a:cs typeface="+mn-cs"/>
                        </a:rPr>
                        <a:t>Lower initial investment compared to casting</a:t>
                      </a:r>
                      <a:r>
                        <a:rPr lang="en-US" sz="1100" kern="1200" dirty="0">
                          <a:solidFill>
                            <a:schemeClr val="dk1"/>
                          </a:solidFill>
                          <a:latin typeface="+mn-lt"/>
                          <a:ea typeface="+mn-ea"/>
                          <a:cs typeface="+mn-cs"/>
                        </a:rPr>
                        <a:t>[3 ] </a:t>
                      </a:r>
                      <a:endParaRPr lang="en-US" sz="1400" kern="1200" dirty="0">
                        <a:solidFill>
                          <a:schemeClr val="dk1"/>
                        </a:solidFill>
                        <a:latin typeface="+mn-lt"/>
                        <a:ea typeface="+mn-ea"/>
                        <a:cs typeface="+mn-cs"/>
                      </a:endParaRPr>
                    </a:p>
                  </a:txBody>
                  <a:tcPr>
                    <a:solidFill>
                      <a:srgbClr val="92D050"/>
                    </a:solidFill>
                  </a:tcPr>
                </a:tc>
                <a:tc>
                  <a:txBody>
                    <a:bodyPr/>
                    <a:lstStyle/>
                    <a:p>
                      <a:pPr marL="285750" indent="-285750">
                        <a:buFont typeface="Arial" panose="020B0604020202020204" pitchFamily="34" charset="0"/>
                        <a:buChar char="•"/>
                      </a:pPr>
                      <a:r>
                        <a:rPr lang="en-US" sz="1400" kern="1200" dirty="0">
                          <a:solidFill>
                            <a:schemeClr val="dk1"/>
                          </a:solidFill>
                          <a:latin typeface="+mn-lt"/>
                          <a:ea typeface="+mn-ea"/>
                          <a:cs typeface="+mn-cs"/>
                        </a:rPr>
                        <a:t>High Strength and Durability</a:t>
                      </a:r>
                    </a:p>
                    <a:p>
                      <a:pPr marL="285750" indent="-285750">
                        <a:buFont typeface="Arial" panose="020B0604020202020204" pitchFamily="34" charset="0"/>
                        <a:buChar char="•"/>
                      </a:pPr>
                      <a:r>
                        <a:rPr lang="en-US" sz="1400" kern="1200" dirty="0">
                          <a:solidFill>
                            <a:schemeClr val="dk1"/>
                          </a:solidFill>
                          <a:latin typeface="+mn-lt"/>
                          <a:ea typeface="+mn-ea"/>
                          <a:cs typeface="+mn-cs"/>
                        </a:rPr>
                        <a:t>High fatigue resistance</a:t>
                      </a:r>
                    </a:p>
                  </a:txBody>
                  <a:tcPr>
                    <a:solidFill>
                      <a:srgbClr val="92D050"/>
                    </a:solidFill>
                  </a:tcPr>
                </a:tc>
                <a:extLst>
                  <a:ext uri="{0D108BD9-81ED-4DB2-BD59-A6C34878D82A}">
                    <a16:rowId xmlns:a16="http://schemas.microsoft.com/office/drawing/2014/main" val="1126161625"/>
                  </a:ext>
                </a:extLst>
              </a:tr>
              <a:tr h="1191423">
                <a:tc>
                  <a:txBody>
                    <a:bodyPr/>
                    <a:lstStyle/>
                    <a:p>
                      <a:pPr marL="285750" indent="-285750">
                        <a:buFont typeface="Arial" panose="020B0604020202020204" pitchFamily="34" charset="0"/>
                        <a:buChar char="•"/>
                      </a:pPr>
                      <a:r>
                        <a:rPr lang="en-US" sz="1400" b="1" dirty="0"/>
                        <a:t>High Initial Investment: </a:t>
                      </a:r>
                      <a:r>
                        <a:rPr lang="en-US" sz="1400" dirty="0"/>
                        <a:t>The tooling cost for molds</a:t>
                      </a:r>
                      <a:endParaRPr lang="en-US" sz="1400" kern="1200" dirty="0">
                        <a:solidFill>
                          <a:schemeClr val="dk1"/>
                        </a:solidFill>
                        <a:latin typeface="+mn-lt"/>
                        <a:ea typeface="+mn-ea"/>
                        <a:cs typeface="+mn-cs"/>
                      </a:endParaRPr>
                    </a:p>
                    <a:p>
                      <a:pPr marL="285750" indent="-285750">
                        <a:buFont typeface="Arial" panose="020B0604020202020204" pitchFamily="34" charset="0"/>
                        <a:buChar char="•"/>
                      </a:pPr>
                      <a:r>
                        <a:rPr lang="en-US" sz="1400" b="1" dirty="0"/>
                        <a:t>Post-Processin</a:t>
                      </a:r>
                      <a:r>
                        <a:rPr lang="en-US" sz="1400" dirty="0"/>
                        <a:t>g: </a:t>
                      </a:r>
                      <a:r>
                        <a:rPr lang="en-US" sz="1400" kern="1200" dirty="0">
                          <a:solidFill>
                            <a:schemeClr val="dk1"/>
                          </a:solidFill>
                          <a:latin typeface="+mn-lt"/>
                          <a:ea typeface="+mn-ea"/>
                          <a:cs typeface="+mn-cs"/>
                        </a:rPr>
                        <a:t>Requires machining and heat treatment</a:t>
                      </a:r>
                    </a:p>
                  </a:txBody>
                  <a:tcPr>
                    <a:solidFill>
                      <a:schemeClr val="accent2">
                        <a:lumMod val="60000"/>
                        <a:lumOff val="40000"/>
                      </a:schemeClr>
                    </a:solidFill>
                  </a:tcPr>
                </a:tc>
                <a:tc>
                  <a:txBody>
                    <a:bodyPr/>
                    <a:lstStyle/>
                    <a:p>
                      <a:pPr marL="285750" indent="-285750">
                        <a:buFont typeface="Arial" panose="020B0604020202020204" pitchFamily="34" charset="0"/>
                        <a:buChar char="•"/>
                      </a:pPr>
                      <a:r>
                        <a:rPr lang="en-US" sz="1400" kern="1200" dirty="0">
                          <a:solidFill>
                            <a:schemeClr val="dk1"/>
                          </a:solidFill>
                          <a:latin typeface="+mn-lt"/>
                          <a:ea typeface="+mn-ea"/>
                          <a:cs typeface="+mn-cs"/>
                        </a:rPr>
                        <a:t>Welded joints create stress concentrations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Require High-quality control effort on welds</a:t>
                      </a:r>
                    </a:p>
                    <a:p>
                      <a:endParaRPr lang="en-US" dirty="0"/>
                    </a:p>
                  </a:txBody>
                  <a:tcPr>
                    <a:solidFill>
                      <a:schemeClr val="accent2">
                        <a:lumMod val="60000"/>
                        <a:lumOff val="40000"/>
                      </a:schemeClr>
                    </a:solidFill>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Limited Design Complexity</a:t>
                      </a:r>
                    </a:p>
                    <a:p>
                      <a:pPr marL="285750" indent="-28575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Longer Lead Times</a:t>
                      </a:r>
                    </a:p>
                    <a:p>
                      <a:pPr marL="285750" indent="-285750" algn="l" defTabSz="914400" rtl="0" eaLnBrk="1" latinLnBrk="0" hangingPunct="1">
                        <a:buFont typeface="Arial" panose="020B0604020202020204" pitchFamily="34" charset="0"/>
                        <a:buChar char="•"/>
                      </a:pPr>
                      <a:r>
                        <a:rPr lang="en-US" sz="1400" kern="1200" dirty="0">
                          <a:solidFill>
                            <a:schemeClr val="dk1"/>
                          </a:solidFill>
                          <a:latin typeface="+mn-lt"/>
                          <a:ea typeface="+mn-ea"/>
                          <a:cs typeface="+mn-cs"/>
                        </a:rPr>
                        <a:t>High Cost for Large Parts</a:t>
                      </a:r>
                    </a:p>
                  </a:txBody>
                  <a:tcPr>
                    <a:solidFill>
                      <a:schemeClr val="accent2">
                        <a:lumMod val="60000"/>
                        <a:lumOff val="40000"/>
                      </a:schemeClr>
                    </a:solidFill>
                  </a:tcPr>
                </a:tc>
                <a:extLst>
                  <a:ext uri="{0D108BD9-81ED-4DB2-BD59-A6C34878D82A}">
                    <a16:rowId xmlns:a16="http://schemas.microsoft.com/office/drawing/2014/main" val="1317181252"/>
                  </a:ext>
                </a:extLst>
              </a:tr>
            </a:tbl>
          </a:graphicData>
        </a:graphic>
      </p:graphicFrame>
      <p:pic>
        <p:nvPicPr>
          <p:cNvPr id="3" name="Picture 2" descr="A person standing on top of a large machine&#10;&#10;Description automatically generated">
            <a:extLst>
              <a:ext uri="{FF2B5EF4-FFF2-40B4-BE49-F238E27FC236}">
                <a16:creationId xmlns:a16="http://schemas.microsoft.com/office/drawing/2014/main" id="{C6D49B15-6A98-8F8E-352C-26A2F234691E}"/>
              </a:ext>
            </a:extLst>
          </p:cNvPr>
          <p:cNvPicPr>
            <a:picLocks noChangeAspect="1"/>
          </p:cNvPicPr>
          <p:nvPr/>
        </p:nvPicPr>
        <p:blipFill>
          <a:blip r:embed="rId2">
            <a:extLst>
              <a:ext uri="{28A0092B-C50C-407E-A947-70E740481C1C}">
                <a14:useLocalDpi xmlns:a14="http://schemas.microsoft.com/office/drawing/2010/main" val="0"/>
              </a:ext>
            </a:extLst>
          </a:blip>
          <a:srcRect l="20099" t="17856" r="22722" b="5545"/>
          <a:stretch/>
        </p:blipFill>
        <p:spPr>
          <a:xfrm>
            <a:off x="861917" y="2040422"/>
            <a:ext cx="1871074" cy="1732410"/>
          </a:xfrm>
          <a:prstGeom prst="rect">
            <a:avLst/>
          </a:prstGeom>
        </p:spPr>
      </p:pic>
      <p:pic>
        <p:nvPicPr>
          <p:cNvPr id="5" name="Google Shape;98;p3" descr="Ein Bild, das Platane Flugzeug Hobel, Im Haus, Panzer enthält.&#10;&#10;Beschreibung automatisch generiert.">
            <a:extLst>
              <a:ext uri="{FF2B5EF4-FFF2-40B4-BE49-F238E27FC236}">
                <a16:creationId xmlns:a16="http://schemas.microsoft.com/office/drawing/2014/main" id="{3CABE4A7-F458-1474-A2D8-678FA65E0D8B}"/>
              </a:ext>
            </a:extLst>
          </p:cNvPr>
          <p:cNvPicPr preferRelativeResize="0"/>
          <p:nvPr/>
        </p:nvPicPr>
        <p:blipFill rotWithShape="1">
          <a:blip r:embed="rId3">
            <a:alphaModFix/>
          </a:blip>
          <a:srcRect/>
          <a:stretch/>
        </p:blipFill>
        <p:spPr>
          <a:xfrm>
            <a:off x="3873910" y="2135989"/>
            <a:ext cx="2077552" cy="1541276"/>
          </a:xfrm>
          <a:prstGeom prst="rect">
            <a:avLst/>
          </a:prstGeom>
          <a:noFill/>
          <a:ln>
            <a:noFill/>
          </a:ln>
        </p:spPr>
      </p:pic>
      <p:pic>
        <p:nvPicPr>
          <p:cNvPr id="6" name="Google Shape;99;p3" descr="Ein Bild, das Fabrik, Rad, Pfeife Flöte Rohr, Bautechnik enthält.&#10;&#10;Beschreibung automatisch generiert.">
            <a:extLst>
              <a:ext uri="{FF2B5EF4-FFF2-40B4-BE49-F238E27FC236}">
                <a16:creationId xmlns:a16="http://schemas.microsoft.com/office/drawing/2014/main" id="{70D58519-AFA3-BCBD-0131-6D46C491607C}"/>
              </a:ext>
            </a:extLst>
          </p:cNvPr>
          <p:cNvPicPr preferRelativeResize="0"/>
          <p:nvPr/>
        </p:nvPicPr>
        <p:blipFill rotWithShape="1">
          <a:blip r:embed="rId4">
            <a:alphaModFix/>
          </a:blip>
          <a:srcRect/>
          <a:stretch/>
        </p:blipFill>
        <p:spPr>
          <a:xfrm>
            <a:off x="6843251" y="2135989"/>
            <a:ext cx="2453926" cy="1541276"/>
          </a:xfrm>
          <a:prstGeom prst="rect">
            <a:avLst/>
          </a:prstGeom>
          <a:noFill/>
          <a:ln>
            <a:noFill/>
          </a:ln>
        </p:spPr>
      </p:pic>
      <p:sp>
        <p:nvSpPr>
          <p:cNvPr id="7" name="Google Shape;293;g2dfd52d2d23_0_53">
            <a:extLst>
              <a:ext uri="{FF2B5EF4-FFF2-40B4-BE49-F238E27FC236}">
                <a16:creationId xmlns:a16="http://schemas.microsoft.com/office/drawing/2014/main" id="{2E2CD428-F55E-DD79-578A-F65848C1B4E9}"/>
              </a:ext>
            </a:extLst>
          </p:cNvPr>
          <p:cNvSpPr txBox="1">
            <a:spLocks/>
          </p:cNvSpPr>
          <p:nvPr/>
        </p:nvSpPr>
        <p:spPr>
          <a:xfrm>
            <a:off x="128648" y="3772832"/>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1:</a:t>
            </a:r>
            <a:r>
              <a:rPr lang="en-US" sz="1200" b="1" i="1" dirty="0"/>
              <a:t>  </a:t>
            </a:r>
            <a:r>
              <a:rPr lang="en-US" sz="1200" i="1" dirty="0"/>
              <a:t>Casted Hub [1]</a:t>
            </a:r>
          </a:p>
        </p:txBody>
      </p:sp>
      <p:sp>
        <p:nvSpPr>
          <p:cNvPr id="8" name="Google Shape;293;g2dfd52d2d23_0_53">
            <a:extLst>
              <a:ext uri="{FF2B5EF4-FFF2-40B4-BE49-F238E27FC236}">
                <a16:creationId xmlns:a16="http://schemas.microsoft.com/office/drawing/2014/main" id="{9C404B32-B4D4-102A-928A-7B7B8CEBC941}"/>
              </a:ext>
            </a:extLst>
          </p:cNvPr>
          <p:cNvSpPr txBox="1">
            <a:spLocks/>
          </p:cNvSpPr>
          <p:nvPr/>
        </p:nvSpPr>
        <p:spPr>
          <a:xfrm>
            <a:off x="3406008" y="3761033"/>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2:</a:t>
            </a:r>
            <a:r>
              <a:rPr lang="en-US" sz="1200" b="1" i="1" dirty="0"/>
              <a:t>  </a:t>
            </a:r>
            <a:r>
              <a:rPr lang="en-US" sz="1000" dirty="0"/>
              <a:t>Welded</a:t>
            </a:r>
            <a:r>
              <a:rPr lang="en-US" sz="1200" i="1" dirty="0"/>
              <a:t> Hub [2]</a:t>
            </a:r>
          </a:p>
        </p:txBody>
      </p:sp>
      <p:sp>
        <p:nvSpPr>
          <p:cNvPr id="9" name="Google Shape;293;g2dfd52d2d23_0_53">
            <a:extLst>
              <a:ext uri="{FF2B5EF4-FFF2-40B4-BE49-F238E27FC236}">
                <a16:creationId xmlns:a16="http://schemas.microsoft.com/office/drawing/2014/main" id="{EBDC87B2-723E-FA77-0D47-2067AF021105}"/>
              </a:ext>
            </a:extLst>
          </p:cNvPr>
          <p:cNvSpPr txBox="1">
            <a:spLocks/>
          </p:cNvSpPr>
          <p:nvPr/>
        </p:nvSpPr>
        <p:spPr>
          <a:xfrm>
            <a:off x="6499993" y="3761033"/>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3:</a:t>
            </a:r>
            <a:r>
              <a:rPr lang="en-US" sz="1200" b="1" i="1" dirty="0"/>
              <a:t>  </a:t>
            </a:r>
            <a:r>
              <a:rPr lang="en-US" sz="1000" dirty="0"/>
              <a:t>Forged</a:t>
            </a:r>
            <a:r>
              <a:rPr lang="en-US" sz="1200" i="1" dirty="0"/>
              <a:t> Hub [2]</a:t>
            </a:r>
          </a:p>
        </p:txBody>
      </p:sp>
      <p:sp>
        <p:nvSpPr>
          <p:cNvPr id="10" name="Google Shape;324;g2de200de645_0_11">
            <a:extLst>
              <a:ext uri="{FF2B5EF4-FFF2-40B4-BE49-F238E27FC236}">
                <a16:creationId xmlns:a16="http://schemas.microsoft.com/office/drawing/2014/main" id="{E5431D91-190E-FD11-0C97-77ACB6A73838}"/>
              </a:ext>
            </a:extLst>
          </p:cNvPr>
          <p:cNvSpPr txBox="1"/>
          <p:nvPr/>
        </p:nvSpPr>
        <p:spPr>
          <a:xfrm>
            <a:off x="2683830" y="6127851"/>
            <a:ext cx="5799373"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Tab. 1 </a:t>
            </a:r>
            <a:r>
              <a:rPr lang="en-US" sz="1200" dirty="0">
                <a:solidFill>
                  <a:schemeClr val="dk1"/>
                </a:solidFill>
              </a:rPr>
              <a:t>Advantages and disadvantages of </a:t>
            </a:r>
            <a:r>
              <a:rPr lang="en-US" sz="1200" dirty="0"/>
              <a:t>Casting</a:t>
            </a:r>
            <a:r>
              <a:rPr lang="en-US" sz="1200" dirty="0">
                <a:solidFill>
                  <a:schemeClr val="dk1"/>
                </a:solidFill>
              </a:rPr>
              <a:t>, </a:t>
            </a:r>
            <a:r>
              <a:rPr lang="en-US" sz="1200" dirty="0"/>
              <a:t>Welding, and</a:t>
            </a:r>
            <a:r>
              <a:rPr lang="en-US" sz="1200" dirty="0">
                <a:solidFill>
                  <a:schemeClr val="dk1"/>
                </a:solidFill>
              </a:rPr>
              <a:t> </a:t>
            </a:r>
            <a:r>
              <a:rPr lang="en-US" sz="1200" dirty="0"/>
              <a:t>Forging Hubs</a:t>
            </a:r>
            <a:endParaRPr lang="en-U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933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4" y="1459230"/>
            <a:ext cx="5896897" cy="3924151"/>
          </a:xfrm>
          <a:prstGeom prst="rect">
            <a:avLst/>
          </a:prstGeom>
          <a:noFill/>
        </p:spPr>
        <p:txBody>
          <a:bodyPr wrap="square" rtlCol="0">
            <a:spAutoFit/>
          </a:bodyPr>
          <a:lstStyle/>
          <a:p>
            <a:r>
              <a:rPr lang="en-US" sz="3200" b="1" dirty="0">
                <a:solidFill>
                  <a:srgbClr val="2F42A0"/>
                </a:solidFill>
                <a:latin typeface="Calibri" panose="020F0502020204030204" pitchFamily="34" charset="0"/>
              </a:rPr>
              <a:t>Pitch system </a:t>
            </a:r>
          </a:p>
          <a:p>
            <a:endParaRPr lang="en-US" dirty="0"/>
          </a:p>
          <a:p>
            <a:pPr marL="285750" indent="-285750">
              <a:buFontTx/>
              <a:buChar char="-"/>
            </a:pPr>
            <a:r>
              <a:rPr lang="en-US" sz="2000" b="1" i="0" u="none" strike="noStrike" baseline="0" dirty="0">
                <a:latin typeface="Times New Roman" panose="02020603050405020304" pitchFamily="18" charset="0"/>
              </a:rPr>
              <a:t>Hydraulic Pitch</a:t>
            </a:r>
          </a:p>
          <a:p>
            <a:pPr marL="285750" indent="-285750">
              <a:buFontTx/>
              <a:buChar char="-"/>
            </a:pPr>
            <a:endParaRPr lang="en-US" b="1" dirty="0">
              <a:latin typeface="Times New Roman" panose="02020603050405020304" pitchFamily="18" charset="0"/>
            </a:endParaRPr>
          </a:p>
          <a:p>
            <a:pPr marL="285750" indent="-285750">
              <a:buFontTx/>
              <a:buChar char="-"/>
            </a:pPr>
            <a:endParaRPr lang="en-US" b="1" dirty="0"/>
          </a:p>
          <a:p>
            <a:pPr lvl="0" defTabSz="914400" eaLnBrk="0" fontAlgn="base" hangingPunct="0">
              <a:spcBef>
                <a:spcPct val="0"/>
              </a:spcBef>
              <a:spcAft>
                <a:spcPct val="0"/>
              </a:spcAft>
              <a:buFontTx/>
              <a:buChar char="•"/>
            </a:pPr>
            <a:r>
              <a:rPr lang="en-US" altLang="en-US" sz="1600" b="1" dirty="0">
                <a:latin typeface="Arial" panose="020B0604020202020204" pitchFamily="34" charset="0"/>
              </a:rPr>
              <a:t>Hydraulic fluid</a:t>
            </a:r>
            <a:r>
              <a:rPr lang="en-US" altLang="en-US" sz="1600" dirty="0">
                <a:latin typeface="Arial" panose="020B0604020202020204" pitchFamily="34" charset="0"/>
              </a:rPr>
              <a:t> </a:t>
            </a:r>
            <a:r>
              <a:rPr lang="en-US" altLang="en-US" dirty="0"/>
              <a:t>to adjust the angle of the rotor </a:t>
            </a:r>
            <a:r>
              <a:rPr lang="en-US" altLang="en-US" sz="1600" dirty="0">
                <a:latin typeface="Arial" panose="020B0604020202020204" pitchFamily="34" charset="0"/>
              </a:rPr>
              <a:t>blades.</a:t>
            </a:r>
          </a:p>
          <a:p>
            <a:pPr lvl="0" defTabSz="914400" eaLnBrk="0" fontAlgn="base" hangingPunct="0">
              <a:spcBef>
                <a:spcPct val="0"/>
              </a:spcBef>
              <a:spcAft>
                <a:spcPct val="0"/>
              </a:spcAft>
              <a:buFontTx/>
              <a:buChar char="•"/>
            </a:pPr>
            <a:r>
              <a:rPr lang="en-US" altLang="en-US" sz="1600" b="1" dirty="0">
                <a:latin typeface="Arial" panose="020B0604020202020204" pitchFamily="34" charset="0"/>
              </a:rPr>
              <a:t>Hydraulic actuators</a:t>
            </a:r>
            <a:r>
              <a:rPr lang="en-US" altLang="en-US" sz="1600" dirty="0">
                <a:latin typeface="Arial" panose="020B0604020202020204" pitchFamily="34" charset="0"/>
              </a:rPr>
              <a:t> controlled by a pitch controller regulate blade positioning via fluid pressure.</a:t>
            </a:r>
          </a:p>
          <a:p>
            <a:pPr lvl="0" defTabSz="914400" eaLnBrk="0" fontAlgn="base" hangingPunct="0">
              <a:spcBef>
                <a:spcPct val="0"/>
              </a:spcBef>
              <a:spcAft>
                <a:spcPct val="0"/>
              </a:spcAft>
              <a:buFontTx/>
              <a:buChar char="•"/>
            </a:pPr>
            <a:r>
              <a:rPr lang="en-US" altLang="en-US" sz="1600" b="1" dirty="0">
                <a:latin typeface="Arial" panose="020B0604020202020204" pitchFamily="34" charset="0"/>
              </a:rPr>
              <a:t>Power Supply</a:t>
            </a:r>
            <a:r>
              <a:rPr lang="en-US" altLang="en-US" sz="1600" dirty="0">
                <a:latin typeface="Arial" panose="020B0604020202020204" pitchFamily="34" charset="0"/>
              </a:rPr>
              <a:t>: Hydraulic power unit provides constant pressure to the system.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pic>
        <p:nvPicPr>
          <p:cNvPr id="7" name="Picture 6">
            <a:extLst>
              <a:ext uri="{FF2B5EF4-FFF2-40B4-BE49-F238E27FC236}">
                <a16:creationId xmlns:a16="http://schemas.microsoft.com/office/drawing/2014/main" id="{6F618557-A717-0C2F-F61F-2A3C59302219}"/>
              </a:ext>
            </a:extLst>
          </p:cNvPr>
          <p:cNvPicPr>
            <a:picLocks noChangeAspect="1"/>
          </p:cNvPicPr>
          <p:nvPr/>
        </p:nvPicPr>
        <p:blipFill>
          <a:blip r:embed="rId2"/>
          <a:stretch>
            <a:fillRect/>
          </a:stretch>
        </p:blipFill>
        <p:spPr>
          <a:xfrm>
            <a:off x="6894167" y="1459230"/>
            <a:ext cx="2526835" cy="2411361"/>
          </a:xfrm>
          <a:prstGeom prst="rect">
            <a:avLst/>
          </a:prstGeom>
        </p:spPr>
      </p:pic>
      <p:pic>
        <p:nvPicPr>
          <p:cNvPr id="9" name="Picture 8">
            <a:extLst>
              <a:ext uri="{FF2B5EF4-FFF2-40B4-BE49-F238E27FC236}">
                <a16:creationId xmlns:a16="http://schemas.microsoft.com/office/drawing/2014/main" id="{9014D2A5-5EB1-ADB1-5DF0-F5F04B02BD56}"/>
              </a:ext>
            </a:extLst>
          </p:cNvPr>
          <p:cNvPicPr>
            <a:picLocks noChangeAspect="1"/>
          </p:cNvPicPr>
          <p:nvPr/>
        </p:nvPicPr>
        <p:blipFill>
          <a:blip r:embed="rId3"/>
          <a:stretch>
            <a:fillRect/>
          </a:stretch>
        </p:blipFill>
        <p:spPr>
          <a:xfrm>
            <a:off x="4503354" y="4146088"/>
            <a:ext cx="4917648" cy="2262754"/>
          </a:xfrm>
          <a:prstGeom prst="rect">
            <a:avLst/>
          </a:prstGeom>
        </p:spPr>
      </p:pic>
      <p:sp>
        <p:nvSpPr>
          <p:cNvPr id="12" name="Google Shape;293;g2dfd52d2d23_0_53">
            <a:extLst>
              <a:ext uri="{FF2B5EF4-FFF2-40B4-BE49-F238E27FC236}">
                <a16:creationId xmlns:a16="http://schemas.microsoft.com/office/drawing/2014/main" id="{0DFD0B92-4CB3-A902-48DB-DE78F522974E}"/>
              </a:ext>
            </a:extLst>
          </p:cNvPr>
          <p:cNvSpPr txBox="1">
            <a:spLocks/>
          </p:cNvSpPr>
          <p:nvPr/>
        </p:nvSpPr>
        <p:spPr>
          <a:xfrm>
            <a:off x="6475261" y="3887131"/>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3:</a:t>
            </a:r>
            <a:r>
              <a:rPr lang="en-US" sz="1200" b="1" i="1" dirty="0"/>
              <a:t>  </a:t>
            </a:r>
            <a:r>
              <a:rPr lang="en-US" sz="1200" i="1" dirty="0"/>
              <a:t>Hydraulic Pitch System </a:t>
            </a:r>
          </a:p>
        </p:txBody>
      </p:sp>
      <p:sp>
        <p:nvSpPr>
          <p:cNvPr id="13" name="Google Shape;293;g2dfd52d2d23_0_53">
            <a:extLst>
              <a:ext uri="{FF2B5EF4-FFF2-40B4-BE49-F238E27FC236}">
                <a16:creationId xmlns:a16="http://schemas.microsoft.com/office/drawing/2014/main" id="{5AC93A80-9115-A66D-9B42-20C36FAE399E}"/>
              </a:ext>
            </a:extLst>
          </p:cNvPr>
          <p:cNvSpPr txBox="1">
            <a:spLocks/>
          </p:cNvSpPr>
          <p:nvPr/>
        </p:nvSpPr>
        <p:spPr>
          <a:xfrm>
            <a:off x="3800182" y="6158236"/>
            <a:ext cx="3093985" cy="324000"/>
          </a:xfrm>
          <a:prstGeom prst="rect">
            <a:avLst/>
          </a:prstGeom>
          <a:noFill/>
          <a:ln>
            <a:noFill/>
          </a:ln>
        </p:spPr>
        <p:txBody>
          <a:bodyPr spcFirstLastPara="1" wrap="square" lIns="91425" tIns="45700" rIns="91425" bIns="45700" anchor="t" anchorCtr="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4:</a:t>
            </a:r>
            <a:r>
              <a:rPr lang="en-US" sz="1200" b="1" i="1" dirty="0"/>
              <a:t>  </a:t>
            </a:r>
            <a:r>
              <a:rPr lang="en-US" sz="1200" i="1" dirty="0"/>
              <a:t>Hydraulic Pitch Circuit [4]</a:t>
            </a:r>
          </a:p>
          <a:p>
            <a:pPr marL="0" indent="0" algn="ctr">
              <a:spcBef>
                <a:spcPts val="0"/>
              </a:spcBef>
              <a:buClr>
                <a:schemeClr val="dk1"/>
              </a:buClr>
              <a:buSzPts val="1400"/>
              <a:buFont typeface="Arial" panose="020B0604020202020204" pitchFamily="34" charset="0"/>
              <a:buNone/>
            </a:pPr>
            <a:r>
              <a:rPr lang="en-US" sz="1200" i="1" dirty="0"/>
              <a:t> </a:t>
            </a:r>
          </a:p>
        </p:txBody>
      </p:sp>
    </p:spTree>
    <p:extLst>
      <p:ext uri="{BB962C8B-B14F-4D97-AF65-F5344CB8AC3E}">
        <p14:creationId xmlns:p14="http://schemas.microsoft.com/office/powerpoint/2010/main" val="29279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3" y="1459230"/>
            <a:ext cx="6801465" cy="3539430"/>
          </a:xfrm>
          <a:prstGeom prst="rect">
            <a:avLst/>
          </a:prstGeom>
          <a:noFill/>
        </p:spPr>
        <p:txBody>
          <a:bodyPr wrap="square" rtlCol="0">
            <a:spAutoFit/>
          </a:bodyPr>
          <a:lstStyle/>
          <a:p>
            <a:r>
              <a:rPr lang="en-US" sz="3200" b="1" dirty="0">
                <a:solidFill>
                  <a:srgbClr val="2F42A0"/>
                </a:solidFill>
                <a:latin typeface="Calibri" panose="020F0502020204030204" pitchFamily="34" charset="0"/>
              </a:rPr>
              <a:t>Pitch system </a:t>
            </a:r>
          </a:p>
          <a:p>
            <a:endParaRPr lang="en-US" dirty="0"/>
          </a:p>
          <a:p>
            <a:pPr marL="285750" indent="-285750">
              <a:buFontTx/>
              <a:buChar char="-"/>
            </a:pPr>
            <a:r>
              <a:rPr lang="en-US" sz="2000" b="1" i="0" u="none" strike="noStrike" baseline="0" dirty="0">
                <a:latin typeface="Times New Roman" panose="02020603050405020304" pitchFamily="18" charset="0"/>
              </a:rPr>
              <a:t>Electrical Pitch</a:t>
            </a:r>
          </a:p>
          <a:p>
            <a:pPr marL="285750" indent="-285750">
              <a:buFontTx/>
              <a:buChar char="-"/>
            </a:pPr>
            <a:endParaRPr lang="en-US" b="1" dirty="0">
              <a:latin typeface="Times New Roman" panose="02020603050405020304" pitchFamily="18" charset="0"/>
            </a:endParaRPr>
          </a:p>
          <a:p>
            <a:pPr marL="285750" indent="-285750">
              <a:buFontTx/>
              <a:buChar char="-"/>
            </a:pPr>
            <a:endParaRPr lang="en-US" b="1" dirty="0">
              <a:latin typeface="Times New Roman" panose="02020603050405020304" pitchFamily="18"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600" b="1" dirty="0">
                <a:latin typeface="Arial" panose="020B0604020202020204" pitchFamily="34" charset="0"/>
              </a:rPr>
              <a:t>Electric motors</a:t>
            </a:r>
            <a:r>
              <a:rPr lang="en-US" altLang="en-US" sz="1600" dirty="0">
                <a:latin typeface="Arial" panose="020B0604020202020204" pitchFamily="34" charset="0"/>
              </a:rPr>
              <a:t> to control the pitch angle of the rotor blades.</a:t>
            </a:r>
          </a:p>
          <a:p>
            <a:pPr marL="285750" lvl="0" indent="-285750" defTabSz="914400" eaLnBrk="0" fontAlgn="base" hangingPunct="0">
              <a:spcBef>
                <a:spcPct val="0"/>
              </a:spcBef>
              <a:spcAft>
                <a:spcPct val="0"/>
              </a:spcAft>
              <a:buFont typeface="Arial" panose="020B0604020202020204" pitchFamily="34" charset="0"/>
              <a:buChar char="•"/>
            </a:pPr>
            <a:r>
              <a:rPr lang="en-US" altLang="en-US" sz="1600" b="1" dirty="0">
                <a:latin typeface="Arial" panose="020B0604020202020204" pitchFamily="34" charset="0"/>
              </a:rPr>
              <a:t>Motors are connected </a:t>
            </a:r>
            <a:r>
              <a:rPr lang="en-US" altLang="en-US" sz="1600" dirty="0">
                <a:latin typeface="Arial" panose="020B0604020202020204" pitchFamily="34" charset="0"/>
              </a:rPr>
              <a:t>directly to the rotor blade via gearboxes</a:t>
            </a:r>
          </a:p>
          <a:p>
            <a:pPr marL="285750" lvl="0" indent="-285750" defTabSz="91440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rPr>
              <a:t> </a:t>
            </a:r>
            <a:r>
              <a:rPr lang="en-US" altLang="en-US" sz="1600" b="1" dirty="0">
                <a:latin typeface="Arial" panose="020B0604020202020204" pitchFamily="34" charset="0"/>
              </a:rPr>
              <a:t>Power Supply</a:t>
            </a:r>
            <a:r>
              <a:rPr lang="en-US" altLang="en-US" sz="1600" dirty="0">
                <a:latin typeface="Arial" panose="020B0604020202020204" pitchFamily="34" charset="0"/>
              </a:rPr>
              <a:t>: Supplied by an electrical power source</a:t>
            </a:r>
          </a:p>
          <a:p>
            <a:pPr marL="285750" indent="-285750">
              <a:buFontTx/>
              <a:buChar char="-"/>
            </a:pPr>
            <a:endParaRPr lang="en-US" sz="1600" b="1"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pic>
        <p:nvPicPr>
          <p:cNvPr id="3" name="Picture 2">
            <a:extLst>
              <a:ext uri="{FF2B5EF4-FFF2-40B4-BE49-F238E27FC236}">
                <a16:creationId xmlns:a16="http://schemas.microsoft.com/office/drawing/2014/main" id="{E43AAD9D-0723-78D6-FFA9-185F729E6D92}"/>
              </a:ext>
            </a:extLst>
          </p:cNvPr>
          <p:cNvPicPr>
            <a:picLocks noChangeAspect="1"/>
          </p:cNvPicPr>
          <p:nvPr/>
        </p:nvPicPr>
        <p:blipFill>
          <a:blip r:embed="rId2"/>
          <a:stretch>
            <a:fillRect/>
          </a:stretch>
        </p:blipFill>
        <p:spPr>
          <a:xfrm>
            <a:off x="7045160" y="1580535"/>
            <a:ext cx="2524086" cy="2262754"/>
          </a:xfrm>
          <a:prstGeom prst="rect">
            <a:avLst/>
          </a:prstGeom>
        </p:spPr>
      </p:pic>
      <p:pic>
        <p:nvPicPr>
          <p:cNvPr id="6" name="Picture 5">
            <a:extLst>
              <a:ext uri="{FF2B5EF4-FFF2-40B4-BE49-F238E27FC236}">
                <a16:creationId xmlns:a16="http://schemas.microsoft.com/office/drawing/2014/main" id="{1C2D907B-8AD8-1DD6-1F01-AEEE9E4C8D9C}"/>
              </a:ext>
            </a:extLst>
          </p:cNvPr>
          <p:cNvPicPr>
            <a:picLocks noChangeAspect="1"/>
          </p:cNvPicPr>
          <p:nvPr/>
        </p:nvPicPr>
        <p:blipFill>
          <a:blip r:embed="rId3"/>
          <a:stretch>
            <a:fillRect/>
          </a:stretch>
        </p:blipFill>
        <p:spPr>
          <a:xfrm>
            <a:off x="3534940" y="4544007"/>
            <a:ext cx="6208931" cy="1678747"/>
          </a:xfrm>
          <a:prstGeom prst="rect">
            <a:avLst/>
          </a:prstGeom>
        </p:spPr>
      </p:pic>
      <p:sp>
        <p:nvSpPr>
          <p:cNvPr id="10" name="Google Shape;293;g2dfd52d2d23_0_53">
            <a:extLst>
              <a:ext uri="{FF2B5EF4-FFF2-40B4-BE49-F238E27FC236}">
                <a16:creationId xmlns:a16="http://schemas.microsoft.com/office/drawing/2014/main" id="{CC27A149-D127-D372-A616-5EC306BF3910}"/>
              </a:ext>
            </a:extLst>
          </p:cNvPr>
          <p:cNvSpPr txBox="1">
            <a:spLocks/>
          </p:cNvSpPr>
          <p:nvPr/>
        </p:nvSpPr>
        <p:spPr>
          <a:xfrm>
            <a:off x="6894166" y="3901217"/>
            <a:ext cx="284970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5: Electrical Pitch Circuit  </a:t>
            </a:r>
          </a:p>
        </p:txBody>
      </p:sp>
      <p:sp>
        <p:nvSpPr>
          <p:cNvPr id="11" name="Google Shape;293;g2dfd52d2d23_0_53">
            <a:extLst>
              <a:ext uri="{FF2B5EF4-FFF2-40B4-BE49-F238E27FC236}">
                <a16:creationId xmlns:a16="http://schemas.microsoft.com/office/drawing/2014/main" id="{C5B130DE-E09E-4013-2D53-AF8FE8662F43}"/>
              </a:ext>
            </a:extLst>
          </p:cNvPr>
          <p:cNvSpPr txBox="1">
            <a:spLocks/>
          </p:cNvSpPr>
          <p:nvPr/>
        </p:nvSpPr>
        <p:spPr>
          <a:xfrm>
            <a:off x="3121756" y="6217544"/>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6:</a:t>
            </a:r>
            <a:r>
              <a:rPr lang="en-US" sz="1200" b="1" i="1" dirty="0"/>
              <a:t>  </a:t>
            </a:r>
            <a:r>
              <a:rPr lang="en-US" sz="1200" i="1" dirty="0"/>
              <a:t>Pitch drive</a:t>
            </a:r>
          </a:p>
        </p:txBody>
      </p:sp>
    </p:spTree>
    <p:extLst>
      <p:ext uri="{BB962C8B-B14F-4D97-AF65-F5344CB8AC3E}">
        <p14:creationId xmlns:p14="http://schemas.microsoft.com/office/powerpoint/2010/main" val="313992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43841"/>
            <a:ext cx="9232490" cy="646331"/>
          </a:xfrm>
          <a:prstGeom prst="rect">
            <a:avLst/>
          </a:prstGeom>
          <a:noFill/>
        </p:spPr>
        <p:txBody>
          <a:bodyPr wrap="square" rtlCol="0">
            <a:spAutoFit/>
          </a:bodyPr>
          <a:lstStyle/>
          <a:p>
            <a:endParaRPr lang="en-US" dirty="0"/>
          </a:p>
          <a:p>
            <a:pPr marL="285750" indent="-285750">
              <a:buFontTx/>
              <a:buChar char="-"/>
            </a:pPr>
            <a:endParaRPr lang="en-US" dirty="0"/>
          </a:p>
        </p:txBody>
      </p:sp>
      <p:graphicFrame>
        <p:nvGraphicFramePr>
          <p:cNvPr id="6" name="Table 5">
            <a:extLst>
              <a:ext uri="{FF2B5EF4-FFF2-40B4-BE49-F238E27FC236}">
                <a16:creationId xmlns:a16="http://schemas.microsoft.com/office/drawing/2014/main" id="{672A5670-7D66-6EEF-FCBC-3C69648F09A1}"/>
              </a:ext>
            </a:extLst>
          </p:cNvPr>
          <p:cNvGraphicFramePr>
            <a:graphicFrameLocks noGrp="1"/>
          </p:cNvGraphicFramePr>
          <p:nvPr>
            <p:extLst>
              <p:ext uri="{D42A27DB-BD31-4B8C-83A1-F6EECF244321}">
                <p14:modId xmlns:p14="http://schemas.microsoft.com/office/powerpoint/2010/main" val="2560358699"/>
              </p:ext>
            </p:extLst>
          </p:nvPr>
        </p:nvGraphicFramePr>
        <p:xfrm>
          <a:off x="432619" y="1976340"/>
          <a:ext cx="9232488" cy="2910840"/>
        </p:xfrm>
        <a:graphic>
          <a:graphicData uri="http://schemas.openxmlformats.org/drawingml/2006/table">
            <a:tbl>
              <a:tblPr/>
              <a:tblGrid>
                <a:gridCol w="4616243">
                  <a:extLst>
                    <a:ext uri="{9D8B030D-6E8A-4147-A177-3AD203B41FA5}">
                      <a16:colId xmlns:a16="http://schemas.microsoft.com/office/drawing/2014/main" val="1930675383"/>
                    </a:ext>
                  </a:extLst>
                </a:gridCol>
                <a:gridCol w="4616245">
                  <a:extLst>
                    <a:ext uri="{9D8B030D-6E8A-4147-A177-3AD203B41FA5}">
                      <a16:colId xmlns:a16="http://schemas.microsoft.com/office/drawing/2014/main" val="236013000"/>
                    </a:ext>
                  </a:extLst>
                </a:gridCol>
              </a:tblGrid>
              <a:tr h="572617">
                <a:tc>
                  <a:txBody>
                    <a:bodyPr/>
                    <a:lstStyle/>
                    <a:p>
                      <a:pPr algn="ctr" rtl="0" fontAlgn="t">
                        <a:spcBef>
                          <a:spcPts val="0"/>
                        </a:spcBef>
                        <a:spcAft>
                          <a:spcPts val="0"/>
                        </a:spcAft>
                      </a:pPr>
                      <a:r>
                        <a:rPr lang="en-US" sz="2400" b="1" i="0" u="none" strike="noStrike" dirty="0">
                          <a:solidFill>
                            <a:srgbClr val="000000"/>
                          </a:solidFill>
                          <a:effectLst/>
                          <a:latin typeface="Calibri" panose="020F0502020204030204" pitchFamily="34" charset="0"/>
                        </a:rPr>
                        <a:t>Hydraulic Pitch System</a:t>
                      </a:r>
                      <a:endParaRPr lang="en-US" dirty="0">
                        <a:effectLst/>
                      </a:endParaRPr>
                    </a:p>
                    <a:p>
                      <a:pPr fontAlgn="t"/>
                      <a:br>
                        <a:rPr lang="en-US" dirty="0">
                          <a:effectLst/>
                        </a:rPr>
                      </a:br>
                      <a:endParaRPr lang="en-US" dirty="0">
                        <a:effectLst/>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7620" cap="flat" cmpd="sng" algn="ctr">
                      <a:solidFill>
                        <a:srgbClr val="4472C4"/>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4DC6F4"/>
                    </a:solidFill>
                  </a:tcPr>
                </a:tc>
                <a:tc>
                  <a:txBody>
                    <a:bodyPr/>
                    <a:lstStyle/>
                    <a:p>
                      <a:pPr algn="ctr" rtl="0" fontAlgn="t">
                        <a:spcBef>
                          <a:spcPts val="0"/>
                        </a:spcBef>
                        <a:spcAft>
                          <a:spcPts val="0"/>
                        </a:spcAft>
                      </a:pPr>
                      <a:r>
                        <a:rPr lang="en-US" sz="2400" b="1" i="0" u="none" strike="noStrike" dirty="0">
                          <a:solidFill>
                            <a:srgbClr val="000000"/>
                          </a:solidFill>
                          <a:effectLst/>
                          <a:latin typeface="Calibri" panose="020F0502020204030204" pitchFamily="34" charset="0"/>
                        </a:rPr>
                        <a:t>Electrical Pitch System</a:t>
                      </a:r>
                      <a:endParaRPr lang="en-US" dirty="0">
                        <a:effectLst/>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7620" cap="flat" cmpd="sng" algn="ctr">
                      <a:solidFill>
                        <a:srgbClr val="4472C4"/>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4DC6F4"/>
                    </a:solidFill>
                  </a:tcPr>
                </a:tc>
                <a:extLst>
                  <a:ext uri="{0D108BD9-81ED-4DB2-BD59-A6C34878D82A}">
                    <a16:rowId xmlns:a16="http://schemas.microsoft.com/office/drawing/2014/main" val="1685202958"/>
                  </a:ext>
                </a:extLst>
              </a:tr>
              <a:tr h="678180">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Large power output with small components</a:t>
                      </a:r>
                      <a:endParaRPr lang="en-US" sz="16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High reliability </a:t>
                      </a: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a:t>
                      </a:r>
                      <a:r>
                        <a:rPr lang="en-US" sz="1600" b="0" i="0" u="none" strike="noStrike" kern="1200" dirty="0">
                          <a:solidFill>
                            <a:schemeClr val="tx1"/>
                          </a:solidFill>
                          <a:effectLst/>
                          <a:latin typeface="+mn-lt"/>
                          <a:ea typeface="+mn-ea"/>
                          <a:cs typeface="+mn-cs"/>
                        </a:rPr>
                        <a:t>Lower number of components</a:t>
                      </a:r>
                      <a:endParaRPr lang="en-US" dirty="0">
                        <a:effectLst/>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A8D08C"/>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Individual system for each blade possible </a:t>
                      </a:r>
                      <a:endParaRPr lang="en-US" sz="16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High precision</a:t>
                      </a:r>
                      <a:endParaRPr lang="en-US" sz="16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Extended control possibilities</a:t>
                      </a:r>
                      <a:endParaRPr lang="en-US" sz="1600" dirty="0">
                        <a:effectLst/>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A8D08C"/>
                    </a:solidFill>
                  </a:tcPr>
                </a:tc>
                <a:extLst>
                  <a:ext uri="{0D108BD9-81ED-4DB2-BD59-A6C34878D82A}">
                    <a16:rowId xmlns:a16="http://schemas.microsoft.com/office/drawing/2014/main" val="4283666649"/>
                  </a:ext>
                </a:extLst>
              </a:tr>
              <a:tr h="1066800">
                <a:tc>
                  <a:txBody>
                    <a:bodyPr/>
                    <a:lstStyle/>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Calibri" panose="020F0502020204030204" pitchFamily="34" charset="0"/>
                        </a:rPr>
                        <a:t>-</a:t>
                      </a:r>
                      <a:r>
                        <a:rPr lang="en-US" sz="1600" b="0" i="0" u="none" strike="noStrike" kern="1200" dirty="0">
                          <a:solidFill>
                            <a:srgbClr val="000000"/>
                          </a:solidFill>
                          <a:effectLst/>
                          <a:latin typeface="Calibri" panose="020F0502020204030204" pitchFamily="34" charset="0"/>
                          <a:ea typeface="+mn-ea"/>
                          <a:cs typeface="+mn-cs"/>
                        </a:rPr>
                        <a:t>High maintenance effort</a:t>
                      </a:r>
                    </a:p>
                    <a:p>
                      <a:pPr rtl="0" fontAlgn="base">
                        <a:spcBef>
                          <a:spcPts val="0"/>
                        </a:spcBef>
                        <a:spcAft>
                          <a:spcPts val="0"/>
                        </a:spcAft>
                        <a:buFont typeface="Arial" panose="020B0604020202020204" pitchFamily="34" charset="0"/>
                        <a:buNone/>
                      </a:pPr>
                      <a:r>
                        <a:rPr lang="en-US" sz="1600" b="0" i="0" u="none" strike="noStrike" kern="1200" dirty="0">
                          <a:solidFill>
                            <a:srgbClr val="000000"/>
                          </a:solidFill>
                          <a:effectLst/>
                          <a:latin typeface="Calibri" panose="020F0502020204030204" pitchFamily="34" charset="0"/>
                          <a:ea typeface="+mn-ea"/>
                          <a:cs typeface="+mn-cs"/>
                        </a:rPr>
                        <a:t>-Risk of leakage</a:t>
                      </a:r>
                    </a:p>
                    <a:p>
                      <a:pPr fontAlgn="t"/>
                      <a:br>
                        <a:rPr lang="en-US" sz="1600" b="0" i="0" u="none" strike="noStrike" kern="1200" dirty="0">
                          <a:solidFill>
                            <a:srgbClr val="000000"/>
                          </a:solidFill>
                          <a:effectLst/>
                          <a:latin typeface="Calibri" panose="020F0502020204030204" pitchFamily="34" charset="0"/>
                          <a:ea typeface="+mn-ea"/>
                          <a:cs typeface="+mn-cs"/>
                        </a:rPr>
                      </a:br>
                      <a:endParaRPr lang="en-US" sz="1600" b="0" i="0" u="none" strike="noStrike" kern="1200" dirty="0">
                        <a:solidFill>
                          <a:srgbClr val="000000"/>
                        </a:solidFill>
                        <a:effectLst/>
                        <a:latin typeface="Calibri" panose="020F0502020204030204" pitchFamily="34" charset="0"/>
                        <a:ea typeface="+mn-ea"/>
                        <a:cs typeface="+mn-cs"/>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7620" cap="flat" cmpd="sng" algn="ctr">
                      <a:solidFill>
                        <a:srgbClr val="4472C4"/>
                      </a:solidFill>
                      <a:prstDash val="solid"/>
                      <a:round/>
                      <a:headEnd type="none" w="med" len="med"/>
                      <a:tailEnd type="none" w="med" len="med"/>
                    </a:lnB>
                    <a:solidFill>
                      <a:schemeClr val="accent2">
                        <a:lumMod val="60000"/>
                        <a:lumOff val="40000"/>
                      </a:schemeClr>
                    </a:solidFill>
                  </a:tcPr>
                </a:tc>
                <a:tc>
                  <a:txBody>
                    <a:bodyPr/>
                    <a:lstStyle/>
                    <a:p>
                      <a:pPr rtl="0" fontAlgn="base">
                        <a:spcBef>
                          <a:spcPts val="0"/>
                        </a:spcBef>
                        <a:spcAft>
                          <a:spcPts val="0"/>
                        </a:spcAft>
                        <a:buFont typeface="Arial" panose="020B0604020202020204" pitchFamily="34" charset="0"/>
                        <a:buNone/>
                      </a:pPr>
                      <a:r>
                        <a:rPr lang="en-US" sz="1600" b="0" i="0" u="none" strike="noStrike" dirty="0">
                          <a:solidFill>
                            <a:srgbClr val="000000"/>
                          </a:solidFill>
                          <a:effectLst/>
                          <a:latin typeface="Calibri" panose="020F0502020204030204" pitchFamily="34" charset="0"/>
                        </a:rPr>
                        <a:t>-High transmission ratio – complicated gears needed</a:t>
                      </a:r>
                    </a:p>
                    <a:p>
                      <a:pPr rtl="0" fontAlgn="base">
                        <a:spcBef>
                          <a:spcPts val="0"/>
                        </a:spcBef>
                        <a:spcAft>
                          <a:spcPts val="0"/>
                        </a:spcAft>
                        <a:buFont typeface="Arial" panose="020B0604020202020204" pitchFamily="34" charset="0"/>
                        <a:buNone/>
                      </a:pPr>
                      <a:r>
                        <a:rPr lang="en-US" sz="1600" b="0" i="0" u="none" strike="noStrike" dirty="0">
                          <a:solidFill>
                            <a:srgbClr val="000000"/>
                          </a:solidFill>
                          <a:effectLst/>
                          <a:latin typeface="Calibri" panose="020F0502020204030204" pitchFamily="34" charset="0"/>
                        </a:rPr>
                        <a:t>-</a:t>
                      </a:r>
                      <a:r>
                        <a:rPr lang="en-US" sz="1600" b="0" i="0" u="none" strike="noStrike" kern="1200" baseline="0" dirty="0">
                          <a:solidFill>
                            <a:schemeClr val="tx1"/>
                          </a:solidFill>
                          <a:latin typeface="+mn-lt"/>
                          <a:ea typeface="+mn-ea"/>
                          <a:cs typeface="+mn-cs"/>
                        </a:rPr>
                        <a:t>Higher costs for the gear and motor</a:t>
                      </a:r>
                      <a:endParaRPr lang="en-US" sz="1600" b="0" i="0" u="none" strike="noStrike" dirty="0">
                        <a:solidFill>
                          <a:srgbClr val="000000"/>
                        </a:solidFill>
                        <a:effectLst/>
                        <a:latin typeface="Calibri" panose="020F0502020204030204" pitchFamily="34" charset="0"/>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7620" cap="flat" cmpd="sng" algn="ctr">
                      <a:solidFill>
                        <a:srgbClr val="4472C4"/>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93846196"/>
                  </a:ext>
                </a:extLst>
              </a:tr>
            </a:tbl>
          </a:graphicData>
        </a:graphic>
      </p:graphicFrame>
      <p:sp>
        <p:nvSpPr>
          <p:cNvPr id="7" name="Rectangle 2">
            <a:extLst>
              <a:ext uri="{FF2B5EF4-FFF2-40B4-BE49-F238E27FC236}">
                <a16:creationId xmlns:a16="http://schemas.microsoft.com/office/drawing/2014/main" id="{0B93E322-BB66-B078-F618-D917E1FDC851}"/>
              </a:ext>
            </a:extLst>
          </p:cNvPr>
          <p:cNvSpPr>
            <a:spLocks noChangeArrowheads="1"/>
          </p:cNvSpPr>
          <p:nvPr/>
        </p:nvSpPr>
        <p:spPr bwMode="auto">
          <a:xfrm>
            <a:off x="1135063" y="1976181"/>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324;g2de200de645_0_11">
            <a:extLst>
              <a:ext uri="{FF2B5EF4-FFF2-40B4-BE49-F238E27FC236}">
                <a16:creationId xmlns:a16="http://schemas.microsoft.com/office/drawing/2014/main" id="{B93AE0CC-35C6-6E4F-1951-4F82BFB3021C}"/>
              </a:ext>
            </a:extLst>
          </p:cNvPr>
          <p:cNvSpPr txBox="1"/>
          <p:nvPr/>
        </p:nvSpPr>
        <p:spPr>
          <a:xfrm>
            <a:off x="2312240" y="4887180"/>
            <a:ext cx="5799373"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Tab. 2 </a:t>
            </a:r>
            <a:r>
              <a:rPr lang="en-US" sz="1200" dirty="0">
                <a:solidFill>
                  <a:schemeClr val="dk1"/>
                </a:solidFill>
              </a:rPr>
              <a:t>Advantages and disadvantages of Hydraulic, Electrical Pitch Systems</a:t>
            </a:r>
            <a:endParaRPr lang="en-U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744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2" y="1459230"/>
            <a:ext cx="9569247" cy="2954655"/>
          </a:xfrm>
          <a:prstGeom prst="rect">
            <a:avLst/>
          </a:prstGeom>
          <a:noFill/>
        </p:spPr>
        <p:txBody>
          <a:bodyPr wrap="square" rtlCol="0">
            <a:spAutoFit/>
          </a:bodyPr>
          <a:lstStyle/>
          <a:p>
            <a:r>
              <a:rPr lang="en-US" sz="3200" b="1" dirty="0">
                <a:solidFill>
                  <a:srgbClr val="2F42A0"/>
                </a:solidFill>
                <a:latin typeface="Calibri" panose="020F0502020204030204" pitchFamily="34" charset="0"/>
              </a:rPr>
              <a:t>Pitch bearing </a:t>
            </a:r>
          </a:p>
          <a:p>
            <a:endParaRPr lang="en-US" dirty="0"/>
          </a:p>
          <a:p>
            <a:pPr marL="285750" indent="-285750">
              <a:buFont typeface="Wingdings" panose="05000000000000000000" pitchFamily="2" charset="2"/>
              <a:buChar char="ü"/>
            </a:pPr>
            <a:r>
              <a:rPr lang="de-DE" sz="1600" dirty="0"/>
              <a:t> Pitch </a:t>
            </a:r>
            <a:r>
              <a:rPr lang="de-DE" sz="1600" dirty="0" err="1"/>
              <a:t>bearings</a:t>
            </a:r>
            <a:r>
              <a:rPr lang="de-DE" sz="1600" dirty="0"/>
              <a:t> in wind </a:t>
            </a:r>
            <a:r>
              <a:rPr lang="de-DE" sz="1600" dirty="0" err="1"/>
              <a:t>turbines</a:t>
            </a:r>
            <a:r>
              <a:rPr lang="de-DE" sz="1600" dirty="0"/>
              <a:t>, also </a:t>
            </a:r>
            <a:r>
              <a:rPr lang="de-DE" sz="1600" dirty="0" err="1"/>
              <a:t>known</a:t>
            </a:r>
            <a:r>
              <a:rPr lang="de-DE" sz="1600" dirty="0"/>
              <a:t> </a:t>
            </a:r>
            <a:r>
              <a:rPr lang="de-DE" sz="1600" dirty="0" err="1"/>
              <a:t>as</a:t>
            </a:r>
            <a:r>
              <a:rPr lang="de-DE" sz="1600" dirty="0"/>
              <a:t> blade </a:t>
            </a:r>
            <a:r>
              <a:rPr lang="de-DE" sz="1600" dirty="0" err="1"/>
              <a:t>bearings</a:t>
            </a:r>
            <a:endParaRPr lang="de-DE" sz="1600" dirty="0"/>
          </a:p>
          <a:p>
            <a:pPr marL="285750" lvl="0" indent="-285750" defTabSz="914400" eaLnBrk="0" fontAlgn="base" hangingPunct="0">
              <a:spcBef>
                <a:spcPct val="0"/>
              </a:spcBef>
              <a:spcAft>
                <a:spcPct val="0"/>
              </a:spcAft>
              <a:buFont typeface="Wingdings" panose="05000000000000000000" pitchFamily="2" charset="2"/>
              <a:buChar char="ü"/>
            </a:pPr>
            <a:r>
              <a:rPr lang="en-US" altLang="en-US" sz="1600" dirty="0"/>
              <a:t> Critical for handling </a:t>
            </a:r>
            <a:r>
              <a:rPr lang="en-US" altLang="en-US" sz="1600" b="1" dirty="0"/>
              <a:t>high bending moments</a:t>
            </a:r>
            <a:r>
              <a:rPr lang="en-US" altLang="en-US" sz="1600" dirty="0"/>
              <a:t>.</a:t>
            </a:r>
          </a:p>
          <a:p>
            <a:pPr marL="285750" lvl="0" indent="-285750" defTabSz="914400" eaLnBrk="0" fontAlgn="base" hangingPunct="0">
              <a:spcBef>
                <a:spcPct val="0"/>
              </a:spcBef>
              <a:spcAft>
                <a:spcPct val="0"/>
              </a:spcAft>
              <a:buFont typeface="Wingdings" panose="05000000000000000000" pitchFamily="2" charset="2"/>
              <a:buChar char="ü"/>
            </a:pPr>
            <a:r>
              <a:rPr lang="en-US" altLang="en-US" sz="1600" dirty="0"/>
              <a:t>  Operate efficiently even when </a:t>
            </a:r>
            <a:r>
              <a:rPr lang="en-US" altLang="en-US" sz="1600" b="1" dirty="0"/>
              <a:t>stationary</a:t>
            </a:r>
            <a:r>
              <a:rPr lang="en-US" altLang="en-US" sz="1600" dirty="0"/>
              <a:t> or rotating at </a:t>
            </a:r>
            <a:r>
              <a:rPr lang="en-US" altLang="en-US" sz="1600" b="1" dirty="0"/>
              <a:t>low speeds</a:t>
            </a:r>
            <a:r>
              <a:rPr lang="en-US" altLang="en-US" sz="1600" dirty="0"/>
              <a:t>. </a:t>
            </a:r>
            <a:endParaRPr lang="en-US" b="1" dirty="0"/>
          </a:p>
          <a:p>
            <a:pPr marL="285750" lvl="0" indent="-285750" defTabSz="914400" eaLnBrk="0" fontAlgn="base" hangingPunct="0">
              <a:spcBef>
                <a:spcPct val="0"/>
              </a:spcBef>
              <a:spcAft>
                <a:spcPct val="0"/>
              </a:spcAft>
              <a:buFont typeface="Arial" panose="020B0604020202020204" pitchFamily="34" charset="0"/>
              <a:buChar char="•"/>
            </a:pPr>
            <a:r>
              <a:rPr lang="de-DE" sz="1800" b="1" dirty="0" err="1">
                <a:effectLst/>
                <a:ea typeface="Aptos" panose="020B0004020202020204" pitchFamily="34" charset="0"/>
                <a:cs typeface="Arial" panose="020B0604020202020204" pitchFamily="34" charset="0"/>
              </a:rPr>
              <a:t>Types</a:t>
            </a:r>
            <a:r>
              <a:rPr lang="de-DE" sz="1800" b="1" dirty="0">
                <a:effectLst/>
                <a:ea typeface="Aptos" panose="020B0004020202020204" pitchFamily="34" charset="0"/>
                <a:cs typeface="Arial" panose="020B0604020202020204" pitchFamily="34" charset="0"/>
              </a:rPr>
              <a:t> </a:t>
            </a:r>
            <a:r>
              <a:rPr lang="de-DE" sz="1800" b="1" dirty="0" err="1">
                <a:effectLst/>
                <a:ea typeface="Aptos" panose="020B0004020202020204" pitchFamily="34" charset="0"/>
                <a:cs typeface="Arial" panose="020B0604020202020204" pitchFamily="34" charset="0"/>
              </a:rPr>
              <a:t>of</a:t>
            </a:r>
            <a:r>
              <a:rPr lang="de-DE" sz="1800" b="1" dirty="0">
                <a:effectLst/>
                <a:ea typeface="Aptos" panose="020B0004020202020204" pitchFamily="34" charset="0"/>
                <a:cs typeface="Arial" panose="020B0604020202020204" pitchFamily="34" charset="0"/>
              </a:rPr>
              <a:t> Pitch </a:t>
            </a:r>
            <a:r>
              <a:rPr lang="de-DE" sz="1800" b="1" dirty="0" err="1">
                <a:effectLst/>
                <a:ea typeface="Aptos" panose="020B0004020202020204" pitchFamily="34" charset="0"/>
                <a:cs typeface="Arial" panose="020B0604020202020204" pitchFamily="34" charset="0"/>
              </a:rPr>
              <a:t>Bearings</a:t>
            </a:r>
            <a:r>
              <a:rPr lang="de-DE" sz="1800" dirty="0">
                <a:effectLst/>
                <a:ea typeface="Aptos" panose="020B0004020202020204" pitchFamily="34" charset="0"/>
                <a:cs typeface="Arial" panose="020B0604020202020204" pitchFamily="34" charset="0"/>
              </a:rPr>
              <a:t> </a:t>
            </a:r>
          </a:p>
          <a:p>
            <a:pPr marL="285750" lvl="0" indent="-285750" defTabSz="914400" eaLnBrk="0" fontAlgn="base" hangingPunct="0">
              <a:spcBef>
                <a:spcPct val="0"/>
              </a:spcBef>
              <a:spcAft>
                <a:spcPct val="0"/>
              </a:spcAft>
              <a:buFont typeface="Arial" panose="020B0604020202020204" pitchFamily="34" charset="0"/>
              <a:buChar char="•"/>
            </a:pPr>
            <a:endParaRPr lang="en-US" sz="1600" b="1"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graphicFrame>
        <p:nvGraphicFramePr>
          <p:cNvPr id="7" name="Table 6">
            <a:extLst>
              <a:ext uri="{FF2B5EF4-FFF2-40B4-BE49-F238E27FC236}">
                <a16:creationId xmlns:a16="http://schemas.microsoft.com/office/drawing/2014/main" id="{4BF745A1-039C-073C-0125-083F00068E8E}"/>
              </a:ext>
            </a:extLst>
          </p:cNvPr>
          <p:cNvGraphicFramePr>
            <a:graphicFrameLocks noGrp="1"/>
          </p:cNvGraphicFramePr>
          <p:nvPr>
            <p:extLst>
              <p:ext uri="{D42A27DB-BD31-4B8C-83A1-F6EECF244321}">
                <p14:modId xmlns:p14="http://schemas.microsoft.com/office/powerpoint/2010/main" val="3325256475"/>
              </p:ext>
            </p:extLst>
          </p:nvPr>
        </p:nvGraphicFramePr>
        <p:xfrm>
          <a:off x="336752" y="3429000"/>
          <a:ext cx="9434051" cy="2677501"/>
        </p:xfrm>
        <a:graphic>
          <a:graphicData uri="http://schemas.openxmlformats.org/drawingml/2006/table">
            <a:tbl>
              <a:tblPr/>
              <a:tblGrid>
                <a:gridCol w="4717024">
                  <a:extLst>
                    <a:ext uri="{9D8B030D-6E8A-4147-A177-3AD203B41FA5}">
                      <a16:colId xmlns:a16="http://schemas.microsoft.com/office/drawing/2014/main" val="1930675383"/>
                    </a:ext>
                  </a:extLst>
                </a:gridCol>
                <a:gridCol w="4717027">
                  <a:extLst>
                    <a:ext uri="{9D8B030D-6E8A-4147-A177-3AD203B41FA5}">
                      <a16:colId xmlns:a16="http://schemas.microsoft.com/office/drawing/2014/main" val="236013000"/>
                    </a:ext>
                  </a:extLst>
                </a:gridCol>
              </a:tblGrid>
              <a:tr h="757261">
                <a:tc>
                  <a:txBody>
                    <a:bodyPr/>
                    <a:lstStyle/>
                    <a:p>
                      <a:pPr algn="ctr" rtl="0" fontAlgn="t">
                        <a:spcBef>
                          <a:spcPts val="0"/>
                        </a:spcBef>
                        <a:spcAft>
                          <a:spcPts val="0"/>
                        </a:spcAft>
                      </a:pPr>
                      <a:r>
                        <a:rPr lang="en-US" sz="2400" b="1" dirty="0"/>
                        <a:t>Four-Point Contact Ball Bearing</a:t>
                      </a:r>
                      <a:br>
                        <a:rPr lang="en-US" dirty="0">
                          <a:effectLst/>
                        </a:rPr>
                      </a:br>
                      <a:endParaRPr lang="en-US" dirty="0">
                        <a:effectLst/>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7620" cap="flat" cmpd="sng" algn="ctr">
                      <a:solidFill>
                        <a:srgbClr val="4472C4"/>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4DC6F4"/>
                    </a:solidFill>
                  </a:tcPr>
                </a:tc>
                <a:tc>
                  <a:txBody>
                    <a:bodyPr/>
                    <a:lstStyle/>
                    <a:p>
                      <a:pPr algn="ctr" rtl="0" fontAlgn="t">
                        <a:spcBef>
                          <a:spcPts val="0"/>
                        </a:spcBef>
                        <a:spcAft>
                          <a:spcPts val="0"/>
                        </a:spcAft>
                      </a:pPr>
                      <a:r>
                        <a:rPr lang="en-US" sz="2400" b="1" dirty="0"/>
                        <a:t>Eight-Point Contact Ball Bearing</a:t>
                      </a:r>
                      <a:endParaRPr lang="en-US" dirty="0">
                        <a:effectLst/>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7620" cap="flat" cmpd="sng" algn="ctr">
                      <a:solidFill>
                        <a:srgbClr val="4472C4"/>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4DC6F4"/>
                    </a:solidFill>
                  </a:tcPr>
                </a:tc>
                <a:extLst>
                  <a:ext uri="{0D108BD9-81ED-4DB2-BD59-A6C34878D82A}">
                    <a16:rowId xmlns:a16="http://schemas.microsoft.com/office/drawing/2014/main" val="1685202958"/>
                  </a:ext>
                </a:extLst>
              </a:tr>
              <a:tr h="645357">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600" b="1" dirty="0"/>
                        <a:t>Simple and Cost-Effective</a:t>
                      </a:r>
                      <a:r>
                        <a:rPr lang="en-US" sz="1600" dirty="0"/>
                        <a:t> design.</a:t>
                      </a:r>
                      <a:r>
                        <a:rPr lang="en-US" sz="1600" b="0" i="0" u="none" strike="noStrike"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[5]</a:t>
                      </a:r>
                      <a:endParaRPr lang="en-US" sz="11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a:t>
                      </a:r>
                      <a:r>
                        <a:rPr lang="en-US" sz="1600" dirty="0"/>
                        <a:t>Handles </a:t>
                      </a:r>
                      <a:r>
                        <a:rPr lang="en-US" sz="1600" b="1" dirty="0"/>
                        <a:t>axial and radial loads</a:t>
                      </a:r>
                      <a:r>
                        <a:rPr lang="en-US" sz="1600" dirty="0"/>
                        <a:t> well.</a:t>
                      </a:r>
                      <a:endParaRPr lang="en-US" sz="1600" b="0" i="0" u="none" strike="noStrike" dirty="0">
                        <a:solidFill>
                          <a:srgbClr val="000000"/>
                        </a:solidFill>
                        <a:effectLst/>
                        <a:latin typeface="Calibri" panose="020F0502020204030204" pitchFamily="34" charset="0"/>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a:t>
                      </a:r>
                      <a:r>
                        <a:rPr lang="en-US" sz="1600" b="1" dirty="0"/>
                        <a:t>Reliable</a:t>
                      </a:r>
                      <a:r>
                        <a:rPr lang="en-US" sz="1600" dirty="0"/>
                        <a:t> in traditional turbine setups.</a:t>
                      </a:r>
                      <a:endParaRPr lang="en-US" dirty="0">
                        <a:effectLst/>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A8D08C"/>
                    </a:solidFill>
                  </a:tcPr>
                </a:tc>
                <a:tc>
                  <a:txBody>
                    <a:bodyPr/>
                    <a:lstStyle/>
                    <a:p>
                      <a:pPr rtl="0" fontAlgn="t">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600" b="1" dirty="0"/>
                        <a:t>Reduces ball loads</a:t>
                      </a:r>
                      <a:r>
                        <a:rPr lang="en-US" sz="1600" dirty="0"/>
                        <a:t> and stresses, increasing lifespan.</a:t>
                      </a:r>
                      <a:endParaRPr lang="en-US" sz="16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a:t>
                      </a:r>
                      <a:r>
                        <a:rPr lang="en-US" sz="1600" b="1" dirty="0"/>
                        <a:t>Better load distribution</a:t>
                      </a:r>
                      <a:r>
                        <a:rPr lang="en-US" sz="1600" dirty="0"/>
                        <a:t> with two rows of balls.</a:t>
                      </a:r>
                      <a:endParaRPr lang="en-US" sz="1600" dirty="0">
                        <a:effectLst/>
                      </a:endParaRPr>
                    </a:p>
                    <a:p>
                      <a:pPr rtl="0" fontAlgn="t">
                        <a:spcBef>
                          <a:spcPts val="0"/>
                        </a:spcBef>
                        <a:spcAft>
                          <a:spcPts val="0"/>
                        </a:spcAft>
                      </a:pPr>
                      <a:r>
                        <a:rPr lang="en-US" sz="1600" b="0" i="0" u="none" strike="noStrike" dirty="0">
                          <a:solidFill>
                            <a:srgbClr val="000000"/>
                          </a:solidFill>
                          <a:effectLst/>
                          <a:latin typeface="Calibri" panose="020F0502020204030204" pitchFamily="34" charset="0"/>
                        </a:rPr>
                        <a:t>+   </a:t>
                      </a:r>
                      <a:r>
                        <a:rPr lang="en-US" sz="1600" b="1" dirty="0"/>
                        <a:t>Durable</a:t>
                      </a:r>
                      <a:r>
                        <a:rPr lang="en-US" sz="1600" dirty="0"/>
                        <a:t> for large turbines.</a:t>
                      </a:r>
                      <a:endParaRPr lang="en-US" sz="1600" dirty="0">
                        <a:effectLst/>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A8D08C"/>
                    </a:solidFill>
                  </a:tcPr>
                </a:tc>
                <a:extLst>
                  <a:ext uri="{0D108BD9-81ED-4DB2-BD59-A6C34878D82A}">
                    <a16:rowId xmlns:a16="http://schemas.microsoft.com/office/drawing/2014/main" val="4283666649"/>
                  </a:ext>
                </a:extLst>
              </a:tr>
              <a:tr h="827162">
                <a:tc>
                  <a:txBody>
                    <a:bodyPr/>
                    <a:lstStyle/>
                    <a:p>
                      <a:pPr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Calibri" panose="020F0502020204030204" pitchFamily="34" charset="0"/>
                        </a:rPr>
                        <a:t>-</a:t>
                      </a:r>
                      <a:r>
                        <a:rPr lang="en-US" sz="1600" b="1" dirty="0"/>
                        <a:t>Lower performance</a:t>
                      </a:r>
                      <a:r>
                        <a:rPr lang="en-US" sz="1600" dirty="0"/>
                        <a:t> in extreme conditions</a:t>
                      </a:r>
                      <a:endParaRPr lang="en-US" sz="1600" b="0" i="0" u="none" strike="noStrike" kern="1200" dirty="0">
                        <a:solidFill>
                          <a:srgbClr val="000000"/>
                        </a:solidFill>
                        <a:effectLst/>
                        <a:latin typeface="Calibri" panose="020F0502020204030204" pitchFamily="34" charset="0"/>
                        <a:ea typeface="+mn-ea"/>
                        <a:cs typeface="+mn-cs"/>
                      </a:endParaRPr>
                    </a:p>
                    <a:p>
                      <a:pPr rtl="0" fontAlgn="base">
                        <a:spcBef>
                          <a:spcPts val="0"/>
                        </a:spcBef>
                        <a:spcAft>
                          <a:spcPts val="0"/>
                        </a:spcAft>
                        <a:buFont typeface="Arial" panose="020B0604020202020204" pitchFamily="34" charset="0"/>
                        <a:buNone/>
                      </a:pPr>
                      <a:r>
                        <a:rPr lang="en-US" sz="1600" b="0" i="0" u="none" strike="noStrike" kern="1200" dirty="0">
                          <a:solidFill>
                            <a:srgbClr val="000000"/>
                          </a:solidFill>
                          <a:effectLst/>
                          <a:latin typeface="Calibri" panose="020F0502020204030204" pitchFamily="34" charset="0"/>
                          <a:ea typeface="+mn-ea"/>
                          <a:cs typeface="+mn-cs"/>
                        </a:rPr>
                        <a:t>-</a:t>
                      </a:r>
                      <a:r>
                        <a:rPr lang="en-US" sz="1600" b="1" dirty="0"/>
                        <a:t>Lower performance</a:t>
                      </a:r>
                      <a:r>
                        <a:rPr lang="en-US" sz="1600" dirty="0"/>
                        <a:t> in extreme conditions</a:t>
                      </a:r>
                      <a:endParaRPr lang="en-US" sz="1600" b="0" i="0" u="none" strike="noStrike" kern="1200" dirty="0">
                        <a:solidFill>
                          <a:srgbClr val="000000"/>
                        </a:solidFill>
                        <a:effectLst/>
                        <a:latin typeface="Calibri" panose="020F0502020204030204" pitchFamily="34" charset="0"/>
                        <a:ea typeface="+mn-ea"/>
                        <a:cs typeface="+mn-cs"/>
                      </a:endParaRPr>
                    </a:p>
                    <a:p>
                      <a:pPr fontAlgn="t"/>
                      <a:br>
                        <a:rPr lang="en-US" sz="1600" b="0" i="0" u="none" strike="noStrike" kern="1200" dirty="0">
                          <a:solidFill>
                            <a:srgbClr val="000000"/>
                          </a:solidFill>
                          <a:effectLst/>
                          <a:latin typeface="Calibri" panose="020F0502020204030204" pitchFamily="34" charset="0"/>
                          <a:ea typeface="+mn-ea"/>
                          <a:cs typeface="+mn-cs"/>
                        </a:rPr>
                      </a:br>
                      <a:endParaRPr lang="en-US" sz="1600" b="0" i="0" u="none" strike="noStrike" kern="1200" dirty="0">
                        <a:solidFill>
                          <a:srgbClr val="000000"/>
                        </a:solidFill>
                        <a:effectLst/>
                        <a:latin typeface="Calibri" panose="020F0502020204030204" pitchFamily="34" charset="0"/>
                        <a:ea typeface="+mn-ea"/>
                        <a:cs typeface="+mn-cs"/>
                      </a:endParaRPr>
                    </a:p>
                  </a:txBody>
                  <a:tcPr marL="76200" marR="76200" marT="38100" marB="38100">
                    <a:lnL w="7620" cap="flat" cmpd="sng" algn="ctr">
                      <a:solidFill>
                        <a:srgbClr val="4472C4"/>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7620" cap="flat" cmpd="sng" algn="ctr">
                      <a:solidFill>
                        <a:srgbClr val="4472C4"/>
                      </a:solidFill>
                      <a:prstDash val="solid"/>
                      <a:round/>
                      <a:headEnd type="none" w="med" len="med"/>
                      <a:tailEnd type="none" w="med" len="med"/>
                    </a:lnB>
                    <a:solidFill>
                      <a:schemeClr val="accent2">
                        <a:lumMod val="60000"/>
                        <a:lumOff val="40000"/>
                      </a:schemeClr>
                    </a:solidFill>
                  </a:tcPr>
                </a:tc>
                <a:tc>
                  <a:txBody>
                    <a:bodyPr/>
                    <a:lstStyle/>
                    <a:p>
                      <a:pPr rtl="0" fontAlgn="base">
                        <a:spcBef>
                          <a:spcPts val="0"/>
                        </a:spcBef>
                        <a:spcAft>
                          <a:spcPts val="0"/>
                        </a:spcAft>
                        <a:buFont typeface="Arial" panose="020B0604020202020204" pitchFamily="34" charset="0"/>
                        <a:buNone/>
                      </a:pPr>
                      <a:r>
                        <a:rPr lang="en-US" sz="1600" b="0" i="0" u="none" strike="noStrike" dirty="0">
                          <a:solidFill>
                            <a:srgbClr val="000000"/>
                          </a:solidFill>
                          <a:effectLst/>
                          <a:latin typeface="Calibri" panose="020F0502020204030204" pitchFamily="34" charset="0"/>
                        </a:rPr>
                        <a:t>-</a:t>
                      </a:r>
                      <a:r>
                        <a:rPr lang="en-US" sz="1600" b="1" dirty="0"/>
                        <a:t>More expensive</a:t>
                      </a:r>
                      <a:r>
                        <a:rPr lang="en-US" sz="1600" dirty="0"/>
                        <a:t> to manufacture.</a:t>
                      </a:r>
                      <a:endParaRPr lang="en-US" sz="1600" b="0" i="0" u="none" strike="noStrike" dirty="0">
                        <a:solidFill>
                          <a:srgbClr val="000000"/>
                        </a:solidFill>
                        <a:effectLst/>
                        <a:latin typeface="Calibri" panose="020F0502020204030204" pitchFamily="34" charset="0"/>
                      </a:endParaRPr>
                    </a:p>
                    <a:p>
                      <a:pPr rtl="0" fontAlgn="base">
                        <a:spcBef>
                          <a:spcPts val="0"/>
                        </a:spcBef>
                        <a:spcAft>
                          <a:spcPts val="0"/>
                        </a:spcAft>
                        <a:buFont typeface="Arial" panose="020B0604020202020204" pitchFamily="34" charset="0"/>
                        <a:buNone/>
                      </a:pPr>
                      <a:r>
                        <a:rPr lang="en-US" sz="1600" b="0" i="0" u="none" strike="noStrike" dirty="0">
                          <a:solidFill>
                            <a:srgbClr val="000000"/>
                          </a:solidFill>
                          <a:effectLst/>
                          <a:latin typeface="Calibri" panose="020F0502020204030204" pitchFamily="34" charset="0"/>
                        </a:rPr>
                        <a:t>-</a:t>
                      </a:r>
                      <a:r>
                        <a:rPr lang="en-US" sz="1600" dirty="0"/>
                        <a:t>Complex assembly due to precise clearance.</a:t>
                      </a:r>
                      <a:endParaRPr lang="en-US" sz="1600" b="0" i="0" u="none" strike="noStrike" dirty="0">
                        <a:solidFill>
                          <a:srgbClr val="000000"/>
                        </a:solidFill>
                        <a:effectLst/>
                        <a:latin typeface="Calibri" panose="020F0502020204030204" pitchFamily="34" charset="0"/>
                      </a:endParaRPr>
                    </a:p>
                  </a:txBody>
                  <a:tcPr marL="76200" marR="76200" marT="38100" marB="38100">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7620" cap="flat" cmpd="sng" algn="ctr">
                      <a:solidFill>
                        <a:srgbClr val="4472C4"/>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93846196"/>
                  </a:ext>
                </a:extLst>
              </a:tr>
            </a:tbl>
          </a:graphicData>
        </a:graphic>
      </p:graphicFrame>
      <p:sp>
        <p:nvSpPr>
          <p:cNvPr id="14" name="Google Shape;324;g2de200de645_0_11">
            <a:extLst>
              <a:ext uri="{FF2B5EF4-FFF2-40B4-BE49-F238E27FC236}">
                <a16:creationId xmlns:a16="http://schemas.microsoft.com/office/drawing/2014/main" id="{ED01F0C0-C2A0-31BC-D8CC-4DCA96ACC757}"/>
              </a:ext>
            </a:extLst>
          </p:cNvPr>
          <p:cNvSpPr txBox="1"/>
          <p:nvPr/>
        </p:nvSpPr>
        <p:spPr>
          <a:xfrm>
            <a:off x="2685865" y="6001200"/>
            <a:ext cx="5799373" cy="85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0" i="0" u="none" strike="noStrike" cap="none" dirty="0">
                <a:solidFill>
                  <a:schemeClr val="dk1"/>
                </a:solidFill>
                <a:latin typeface="Arial"/>
                <a:ea typeface="Arial"/>
                <a:cs typeface="Arial"/>
                <a:sym typeface="Arial"/>
              </a:rPr>
              <a:t>Tab. 3 </a:t>
            </a:r>
            <a:r>
              <a:rPr lang="en-US" sz="1200" dirty="0">
                <a:solidFill>
                  <a:schemeClr val="dk1"/>
                </a:solidFill>
              </a:rPr>
              <a:t>Advantages and disadvantages of Four-Point and Eight-Point Contact Ball Bearing</a:t>
            </a:r>
            <a:endParaRPr sz="1200" b="0" i="0" u="none" strike="noStrike" cap="none" dirty="0">
              <a:solidFill>
                <a:schemeClr val="dk1"/>
              </a:solidFill>
              <a:latin typeface="Arial"/>
              <a:ea typeface="Arial"/>
              <a:cs typeface="Arial"/>
              <a:sym typeface="Arial"/>
            </a:endParaRPr>
          </a:p>
        </p:txBody>
      </p:sp>
      <p:pic>
        <p:nvPicPr>
          <p:cNvPr id="15" name="Picture 14" descr="A diagram of a propeller&#10;&#10;Description automatically generated">
            <a:extLst>
              <a:ext uri="{FF2B5EF4-FFF2-40B4-BE49-F238E27FC236}">
                <a16:creationId xmlns:a16="http://schemas.microsoft.com/office/drawing/2014/main" id="{34E2520B-81BE-0464-859A-9C46670C7920}"/>
              </a:ext>
            </a:extLst>
          </p:cNvPr>
          <p:cNvPicPr>
            <a:picLocks noChangeAspect="1"/>
          </p:cNvPicPr>
          <p:nvPr/>
        </p:nvPicPr>
        <p:blipFill>
          <a:blip r:embed="rId2">
            <a:extLst>
              <a:ext uri="{28A0092B-C50C-407E-A947-70E740481C1C}">
                <a14:useLocalDpi xmlns:a14="http://schemas.microsoft.com/office/drawing/2010/main" val="0"/>
              </a:ext>
            </a:extLst>
          </a:blip>
          <a:srcRect l="4267" r="35683" b="7905"/>
          <a:stretch/>
        </p:blipFill>
        <p:spPr>
          <a:xfrm>
            <a:off x="6870383" y="1215850"/>
            <a:ext cx="2829493" cy="2049864"/>
          </a:xfrm>
          <a:prstGeom prst="rect">
            <a:avLst/>
          </a:prstGeom>
        </p:spPr>
      </p:pic>
      <p:sp>
        <p:nvSpPr>
          <p:cNvPr id="16" name="Google Shape;293;g2dfd52d2d23_0_53">
            <a:extLst>
              <a:ext uri="{FF2B5EF4-FFF2-40B4-BE49-F238E27FC236}">
                <a16:creationId xmlns:a16="http://schemas.microsoft.com/office/drawing/2014/main" id="{95602C7C-D113-1C7D-62F3-4FC2AF8F9F03}"/>
              </a:ext>
            </a:extLst>
          </p:cNvPr>
          <p:cNvSpPr txBox="1">
            <a:spLocks/>
          </p:cNvSpPr>
          <p:nvPr/>
        </p:nvSpPr>
        <p:spPr>
          <a:xfrm>
            <a:off x="5391253" y="3185094"/>
            <a:ext cx="3093985" cy="324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dk1"/>
              </a:buClr>
              <a:buSzPts val="1400"/>
              <a:buFont typeface="Arial" panose="020B0604020202020204" pitchFamily="34" charset="0"/>
              <a:buNone/>
            </a:pPr>
            <a:r>
              <a:rPr lang="en-US" sz="1200" i="1" dirty="0"/>
              <a:t>Fig 7:</a:t>
            </a:r>
            <a:r>
              <a:rPr lang="en-US" sz="1200" b="1" i="1" dirty="0"/>
              <a:t>  </a:t>
            </a:r>
            <a:r>
              <a:rPr lang="en-US" sz="1200" i="1" dirty="0"/>
              <a:t>Pitch bearing</a:t>
            </a:r>
          </a:p>
        </p:txBody>
      </p:sp>
    </p:spTree>
    <p:extLst>
      <p:ext uri="{BB962C8B-B14F-4D97-AF65-F5344CB8AC3E}">
        <p14:creationId xmlns:p14="http://schemas.microsoft.com/office/powerpoint/2010/main" val="167647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F02C5-BD9E-A514-135B-84B1A870F0FC}"/>
              </a:ext>
            </a:extLst>
          </p:cNvPr>
          <p:cNvSpPr txBox="1"/>
          <p:nvPr/>
        </p:nvSpPr>
        <p:spPr>
          <a:xfrm>
            <a:off x="336755" y="1465005"/>
            <a:ext cx="9232490" cy="5170646"/>
          </a:xfrm>
          <a:prstGeom prst="rect">
            <a:avLst/>
          </a:prstGeom>
          <a:noFill/>
        </p:spPr>
        <p:txBody>
          <a:bodyPr wrap="square" rtlCol="0">
            <a:spAutoFit/>
          </a:bodyPr>
          <a:lstStyle/>
          <a:p>
            <a:r>
              <a:rPr lang="de-DE" dirty="0"/>
              <a:t>Relevant standards and guidelines</a:t>
            </a:r>
            <a:r>
              <a:rPr lang="en-US" dirty="0"/>
              <a:t>:</a:t>
            </a:r>
          </a:p>
          <a:p>
            <a:endParaRPr lang="en-US" dirty="0"/>
          </a:p>
          <a:p>
            <a:r>
              <a:rPr lang="en-US" sz="2400" b="1" dirty="0">
                <a:solidFill>
                  <a:srgbClr val="2F42A0"/>
                </a:solidFill>
                <a:latin typeface="Calibri" panose="020F0502020204030204" pitchFamily="34" charset="0"/>
              </a:rPr>
              <a:t>Assessment documents </a:t>
            </a:r>
          </a:p>
          <a:p>
            <a:pPr marL="285750" indent="-285750">
              <a:buFontTx/>
              <a:buChar char="-"/>
            </a:pPr>
            <a:r>
              <a:rPr lang="en-US" dirty="0"/>
              <a:t>For the components specifications and assembly drawings shall be submitted</a:t>
            </a:r>
          </a:p>
          <a:p>
            <a:pPr marL="285750" indent="-285750">
              <a:buFontTx/>
              <a:buChar char="-"/>
            </a:pPr>
            <a:r>
              <a:rPr lang="en-US" dirty="0"/>
              <a:t>Assembly and sectional drawings (associated parts lists and if applicable individual , part drawings, description explaining the functional principle of the blade pitching system.) </a:t>
            </a:r>
          </a:p>
          <a:p>
            <a:pPr marL="285750" indent="-285750">
              <a:buFontTx/>
              <a:buChar char="-"/>
            </a:pPr>
            <a:r>
              <a:rPr lang="en-US" dirty="0"/>
              <a:t>The calculations for the verification of the components of the blade pitching system shall be presented.</a:t>
            </a:r>
          </a:p>
          <a:p>
            <a:pPr marL="285750" indent="-285750">
              <a:buFontTx/>
              <a:buChar char="-"/>
            </a:pPr>
            <a:r>
              <a:rPr lang="en-US" dirty="0"/>
              <a:t>Evaluation of Pitch Teeth: Required Drawings for Pitch Gearbox Systems (Pitch Pinion, Pinion shaft, blade bearing teeth)</a:t>
            </a:r>
          </a:p>
          <a:p>
            <a:pPr marL="285750" indent="-285750">
              <a:buFontTx/>
              <a:buChar char="-"/>
            </a:pPr>
            <a:r>
              <a:rPr lang="en-US" dirty="0"/>
              <a:t>The analysis of: the pitch gearbox teeth, the blade bearing teeth, the blade bearing teeth, load capacity considering the fatigue loads, static strength against tooth breakage and pitting, Fatigue strength and static strength for the output shaft of the pitch gearbox and for the connecting elements of a pitch system </a:t>
            </a:r>
          </a:p>
          <a:p>
            <a:pPr marL="285750" indent="-285750">
              <a:buFontTx/>
              <a:buChar char="-"/>
            </a:pPr>
            <a:r>
              <a:rPr lang="en-US" dirty="0"/>
              <a:t>In the case of hydraulic actuator, dimensioned drawings with the maximum and minimum positions the positions in which the greatest loads act on the blade pitching mechanism.</a:t>
            </a:r>
          </a:p>
          <a:p>
            <a:pPr marL="285750" indent="-285750">
              <a:buFontTx/>
              <a:buChar char="-"/>
            </a:pPr>
            <a:r>
              <a:rPr lang="en-US" dirty="0"/>
              <a:t> fatigue strength analysis and static strength analysis for all loads.</a:t>
            </a:r>
          </a:p>
          <a:p>
            <a:pPr marL="285750" indent="-285750">
              <a:buFontTx/>
              <a:buChar char="-"/>
            </a:pPr>
            <a:endParaRPr lang="en-US" dirty="0"/>
          </a:p>
        </p:txBody>
      </p:sp>
    </p:spTree>
    <p:extLst>
      <p:ext uri="{BB962C8B-B14F-4D97-AF65-F5344CB8AC3E}">
        <p14:creationId xmlns:p14="http://schemas.microsoft.com/office/powerpoint/2010/main" val="23662962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306</TotalTime>
  <Words>1111</Words>
  <Application>Microsoft Office PowerPoint</Application>
  <PresentationFormat>A4 Paper (210x297 mm)</PresentationFormat>
  <Paragraphs>154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Mostafa Mozafary</dc:creator>
  <cp:lastModifiedBy>eslam mohamed</cp:lastModifiedBy>
  <cp:revision>4</cp:revision>
  <dcterms:created xsi:type="dcterms:W3CDTF">2024-09-28T08:05:25Z</dcterms:created>
  <dcterms:modified xsi:type="dcterms:W3CDTF">2024-09-28T23:06:19Z</dcterms:modified>
</cp:coreProperties>
</file>