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66" r:id="rId9"/>
    <p:sldId id="258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E7C7"/>
    <a:srgbClr val="5EC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B5BAF4-BB6A-419E-A1DA-1612AA5A6C0B}" v="113" dt="2024-09-28T22:53:59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lam mohamed" userId="0bd03fd4739650d1" providerId="LiveId" clId="{A3B5BAF4-BB6A-419E-A1DA-1612AA5A6C0B}"/>
    <pc:docChg chg="undo custSel addSld delSld modSld sldOrd">
      <pc:chgData name="eslam mohamed" userId="0bd03fd4739650d1" providerId="LiveId" clId="{A3B5BAF4-BB6A-419E-A1DA-1612AA5A6C0B}" dt="2024-09-28T22:54:26.667" v="919" actId="47"/>
      <pc:docMkLst>
        <pc:docMk/>
      </pc:docMkLst>
      <pc:sldChg chg="addSp delSp modSp mod">
        <pc:chgData name="eslam mohamed" userId="0bd03fd4739650d1" providerId="LiveId" clId="{A3B5BAF4-BB6A-419E-A1DA-1612AA5A6C0B}" dt="2024-09-28T21:07:00.463" v="660" actId="20577"/>
        <pc:sldMkLst>
          <pc:docMk/>
          <pc:sldMk cId="3780927099" sldId="256"/>
        </pc:sldMkLst>
        <pc:spChg chg="add mod">
          <ac:chgData name="eslam mohamed" userId="0bd03fd4739650d1" providerId="LiveId" clId="{A3B5BAF4-BB6A-419E-A1DA-1612AA5A6C0B}" dt="2024-09-28T19:26:28.224" v="7" actId="1076"/>
          <ac:spMkLst>
            <pc:docMk/>
            <pc:sldMk cId="3780927099" sldId="256"/>
            <ac:spMk id="2" creationId="{70922112-59A8-0754-09FB-4A4CBFE98005}"/>
          </ac:spMkLst>
        </pc:spChg>
        <pc:spChg chg="add mod">
          <ac:chgData name="eslam mohamed" userId="0bd03fd4739650d1" providerId="LiveId" clId="{A3B5BAF4-BB6A-419E-A1DA-1612AA5A6C0B}" dt="2024-09-28T21:07:00.463" v="660" actId="20577"/>
          <ac:spMkLst>
            <pc:docMk/>
            <pc:sldMk cId="3780927099" sldId="256"/>
            <ac:spMk id="3" creationId="{0424D9C7-A6F8-EFBD-4E1A-DB3B8E3C4B35}"/>
          </ac:spMkLst>
        </pc:spChg>
        <pc:spChg chg="del">
          <ac:chgData name="eslam mohamed" userId="0bd03fd4739650d1" providerId="LiveId" clId="{A3B5BAF4-BB6A-419E-A1DA-1612AA5A6C0B}" dt="2024-09-28T19:26:16.347" v="5" actId="478"/>
          <ac:spMkLst>
            <pc:docMk/>
            <pc:sldMk cId="3780927099" sldId="256"/>
            <ac:spMk id="4" creationId="{2DDF02C5-BD9E-A514-135B-84B1A870F0FC}"/>
          </ac:spMkLst>
        </pc:spChg>
        <pc:spChg chg="add mod">
          <ac:chgData name="eslam mohamed" userId="0bd03fd4739650d1" providerId="LiveId" clId="{A3B5BAF4-BB6A-419E-A1DA-1612AA5A6C0B}" dt="2024-09-28T21:06:36.595" v="646"/>
          <ac:spMkLst>
            <pc:docMk/>
            <pc:sldMk cId="3780927099" sldId="256"/>
            <ac:spMk id="6" creationId="{7BE92FC3-A1DE-A68B-02A8-0BECF9B5F60B}"/>
          </ac:spMkLst>
        </pc:spChg>
      </pc:sldChg>
      <pc:sldChg chg="addSp delSp modSp mod">
        <pc:chgData name="eslam mohamed" userId="0bd03fd4739650d1" providerId="LiveId" clId="{A3B5BAF4-BB6A-419E-A1DA-1612AA5A6C0B}" dt="2024-09-28T22:45:14.488" v="827" actId="21"/>
        <pc:sldMkLst>
          <pc:docMk/>
          <pc:sldMk cId="2317449410" sldId="257"/>
        </pc:sldMkLst>
        <pc:spChg chg="add mod">
          <ac:chgData name="eslam mohamed" userId="0bd03fd4739650d1" providerId="LiveId" clId="{A3B5BAF4-BB6A-419E-A1DA-1612AA5A6C0B}" dt="2024-09-28T19:57:26.189" v="192"/>
          <ac:spMkLst>
            <pc:docMk/>
            <pc:sldMk cId="2317449410" sldId="257"/>
            <ac:spMk id="2" creationId="{6DB6F156-761C-B76F-6047-10299DE37E7F}"/>
          </ac:spMkLst>
        </pc:spChg>
        <pc:spChg chg="mod">
          <ac:chgData name="eslam mohamed" userId="0bd03fd4739650d1" providerId="LiveId" clId="{A3B5BAF4-BB6A-419E-A1DA-1612AA5A6C0B}" dt="2024-09-28T20:31:57.925" v="314" actId="6549"/>
          <ac:spMkLst>
            <pc:docMk/>
            <pc:sldMk cId="2317449410" sldId="257"/>
            <ac:spMk id="4" creationId="{2DDF02C5-BD9E-A514-135B-84B1A870F0FC}"/>
          </ac:spMkLst>
        </pc:spChg>
        <pc:spChg chg="add mod">
          <ac:chgData name="eslam mohamed" userId="0bd03fd4739650d1" providerId="LiveId" clId="{A3B5BAF4-BB6A-419E-A1DA-1612AA5A6C0B}" dt="2024-09-28T20:31:53.778" v="313"/>
          <ac:spMkLst>
            <pc:docMk/>
            <pc:sldMk cId="2317449410" sldId="257"/>
            <ac:spMk id="5" creationId="{671C33EA-F443-E154-7D94-4538331B7E16}"/>
          </ac:spMkLst>
        </pc:spChg>
        <pc:spChg chg="add mod">
          <ac:chgData name="eslam mohamed" userId="0bd03fd4739650d1" providerId="LiveId" clId="{A3B5BAF4-BB6A-419E-A1DA-1612AA5A6C0B}" dt="2024-09-28T20:32:01.020" v="317" actId="1076"/>
          <ac:spMkLst>
            <pc:docMk/>
            <pc:sldMk cId="2317449410" sldId="257"/>
            <ac:spMk id="7" creationId="{0B93E322-BB66-B078-F618-D917E1FDC851}"/>
          </ac:spMkLst>
        </pc:spChg>
        <pc:spChg chg="add del mod">
          <ac:chgData name="eslam mohamed" userId="0bd03fd4739650d1" providerId="LiveId" clId="{A3B5BAF4-BB6A-419E-A1DA-1612AA5A6C0B}" dt="2024-09-28T22:45:14.488" v="827" actId="21"/>
          <ac:spMkLst>
            <pc:docMk/>
            <pc:sldMk cId="2317449410" sldId="257"/>
            <ac:spMk id="8" creationId="{B93AE0CC-35C6-6E4F-1951-4F82BFB3021C}"/>
          </ac:spMkLst>
        </pc:spChg>
        <pc:graphicFrameChg chg="add mod">
          <ac:chgData name="eslam mohamed" userId="0bd03fd4739650d1" providerId="LiveId" clId="{A3B5BAF4-BB6A-419E-A1DA-1612AA5A6C0B}" dt="2024-09-28T20:31:52.586" v="312"/>
          <ac:graphicFrameMkLst>
            <pc:docMk/>
            <pc:sldMk cId="2317449410" sldId="257"/>
            <ac:graphicFrameMk id="3" creationId="{59681B7F-05C4-1993-18E1-4B5B50F383DC}"/>
          </ac:graphicFrameMkLst>
        </pc:graphicFrameChg>
        <pc:graphicFrameChg chg="add mod modGraphic">
          <ac:chgData name="eslam mohamed" userId="0bd03fd4739650d1" providerId="LiveId" clId="{A3B5BAF4-BB6A-419E-A1DA-1612AA5A6C0B}" dt="2024-09-28T20:41:05.355" v="375" actId="20577"/>
          <ac:graphicFrameMkLst>
            <pc:docMk/>
            <pc:sldMk cId="2317449410" sldId="257"/>
            <ac:graphicFrameMk id="6" creationId="{672A5670-7D66-6EEF-FCBC-3C69648F09A1}"/>
          </ac:graphicFrameMkLst>
        </pc:graphicFrameChg>
      </pc:sldChg>
      <pc:sldChg chg="modSp mod">
        <pc:chgData name="eslam mohamed" userId="0bd03fd4739650d1" providerId="LiveId" clId="{A3B5BAF4-BB6A-419E-A1DA-1612AA5A6C0B}" dt="2024-09-28T22:50:59.258" v="885" actId="108"/>
        <pc:sldMkLst>
          <pc:docMk/>
          <pc:sldMk cId="4148219154" sldId="258"/>
        </pc:sldMkLst>
        <pc:spChg chg="mod">
          <ac:chgData name="eslam mohamed" userId="0bd03fd4739650d1" providerId="LiveId" clId="{A3B5BAF4-BB6A-419E-A1DA-1612AA5A6C0B}" dt="2024-09-28T22:50:59.258" v="885" actId="108"/>
          <ac:spMkLst>
            <pc:docMk/>
            <pc:sldMk cId="4148219154" sldId="258"/>
            <ac:spMk id="4" creationId="{2DDF02C5-BD9E-A514-135B-84B1A870F0FC}"/>
          </ac:spMkLst>
        </pc:spChg>
      </pc:sldChg>
      <pc:sldChg chg="new del ord">
        <pc:chgData name="eslam mohamed" userId="0bd03fd4739650d1" providerId="LiveId" clId="{A3B5BAF4-BB6A-419E-A1DA-1612AA5A6C0B}" dt="2024-09-28T19:26:00.060" v="4" actId="47"/>
        <pc:sldMkLst>
          <pc:docMk/>
          <pc:sldMk cId="646144301" sldId="259"/>
        </pc:sldMkLst>
      </pc:sldChg>
      <pc:sldChg chg="addSp delSp modSp add del mod ord">
        <pc:chgData name="eslam mohamed" userId="0bd03fd4739650d1" providerId="LiveId" clId="{A3B5BAF4-BB6A-419E-A1DA-1612AA5A6C0B}" dt="2024-09-28T20:13:23.241" v="218" actId="47"/>
        <pc:sldMkLst>
          <pc:docMk/>
          <pc:sldMk cId="1273941400" sldId="260"/>
        </pc:sldMkLst>
        <pc:spChg chg="add mod">
          <ac:chgData name="eslam mohamed" userId="0bd03fd4739650d1" providerId="LiveId" clId="{A3B5BAF4-BB6A-419E-A1DA-1612AA5A6C0B}" dt="2024-09-28T19:27:31.628" v="19"/>
          <ac:spMkLst>
            <pc:docMk/>
            <pc:sldMk cId="1273941400" sldId="260"/>
            <ac:spMk id="2" creationId="{5C4DA5BA-2703-9666-0EFA-889654A89618}"/>
          </ac:spMkLst>
        </pc:spChg>
        <pc:spChg chg="add mod">
          <ac:chgData name="eslam mohamed" userId="0bd03fd4739650d1" providerId="LiveId" clId="{A3B5BAF4-BB6A-419E-A1DA-1612AA5A6C0B}" dt="2024-09-28T20:02:49.730" v="202" actId="20577"/>
          <ac:spMkLst>
            <pc:docMk/>
            <pc:sldMk cId="1273941400" sldId="260"/>
            <ac:spMk id="3" creationId="{59D04FBC-6A36-7B9A-F2E3-D41B30E9AAB1}"/>
          </ac:spMkLst>
        </pc:spChg>
        <pc:spChg chg="del mod">
          <ac:chgData name="eslam mohamed" userId="0bd03fd4739650d1" providerId="LiveId" clId="{A3B5BAF4-BB6A-419E-A1DA-1612AA5A6C0B}" dt="2024-09-28T19:56:29.382" v="189" actId="478"/>
          <ac:spMkLst>
            <pc:docMk/>
            <pc:sldMk cId="1273941400" sldId="260"/>
            <ac:spMk id="4" creationId="{2DDF02C5-BD9E-A514-135B-84B1A870F0FC}"/>
          </ac:spMkLst>
        </pc:spChg>
      </pc:sldChg>
      <pc:sldChg chg="addSp delSp modSp add mod ord">
        <pc:chgData name="eslam mohamed" userId="0bd03fd4739650d1" providerId="LiveId" clId="{A3B5BAF4-BB6A-419E-A1DA-1612AA5A6C0B}" dt="2024-09-28T20:02:16.721" v="198"/>
        <pc:sldMkLst>
          <pc:docMk/>
          <pc:sldMk cId="4254043882" sldId="261"/>
        </pc:sldMkLst>
        <pc:spChg chg="add mod">
          <ac:chgData name="eslam mohamed" userId="0bd03fd4739650d1" providerId="LiveId" clId="{A3B5BAF4-BB6A-419E-A1DA-1612AA5A6C0B}" dt="2024-09-28T19:27:19.715" v="17" actId="14100"/>
          <ac:spMkLst>
            <pc:docMk/>
            <pc:sldMk cId="4254043882" sldId="261"/>
            <ac:spMk id="2" creationId="{68192DC8-9D15-267D-2528-F4F90D57C728}"/>
          </ac:spMkLst>
        </pc:spChg>
        <pc:spChg chg="add mod">
          <ac:chgData name="eslam mohamed" userId="0bd03fd4739650d1" providerId="LiveId" clId="{A3B5BAF4-BB6A-419E-A1DA-1612AA5A6C0B}" dt="2024-09-28T19:27:37.875" v="22" actId="14100"/>
          <ac:spMkLst>
            <pc:docMk/>
            <pc:sldMk cId="4254043882" sldId="261"/>
            <ac:spMk id="3" creationId="{0D384882-DBFF-B3F0-7258-ECDDB150DBAD}"/>
          </ac:spMkLst>
        </pc:spChg>
        <pc:spChg chg="del">
          <ac:chgData name="eslam mohamed" userId="0bd03fd4739650d1" providerId="LiveId" clId="{A3B5BAF4-BB6A-419E-A1DA-1612AA5A6C0B}" dt="2024-09-28T19:27:08.182" v="14" actId="478"/>
          <ac:spMkLst>
            <pc:docMk/>
            <pc:sldMk cId="4254043882" sldId="261"/>
            <ac:spMk id="4" creationId="{2DDF02C5-BD9E-A514-135B-84B1A870F0FC}"/>
          </ac:spMkLst>
        </pc:spChg>
      </pc:sldChg>
      <pc:sldChg chg="addSp delSp modSp add mod ord">
        <pc:chgData name="eslam mohamed" userId="0bd03fd4739650d1" providerId="LiveId" clId="{A3B5BAF4-BB6A-419E-A1DA-1612AA5A6C0B}" dt="2024-09-28T20:13:29.833" v="220" actId="27636"/>
        <pc:sldMkLst>
          <pc:docMk/>
          <pc:sldMk cId="4167539294" sldId="262"/>
        </pc:sldMkLst>
        <pc:spChg chg="add mod">
          <ac:chgData name="eslam mohamed" userId="0bd03fd4739650d1" providerId="LiveId" clId="{A3B5BAF4-BB6A-419E-A1DA-1612AA5A6C0B}" dt="2024-09-28T19:27:54.442" v="26"/>
          <ac:spMkLst>
            <pc:docMk/>
            <pc:sldMk cId="4167539294" sldId="262"/>
            <ac:spMk id="2" creationId="{C23AB54F-4AC4-B0FE-7F72-09C7ABA65E2D}"/>
          </ac:spMkLst>
        </pc:spChg>
        <pc:spChg chg="add mod">
          <ac:chgData name="eslam mohamed" userId="0bd03fd4739650d1" providerId="LiveId" clId="{A3B5BAF4-BB6A-419E-A1DA-1612AA5A6C0B}" dt="2024-09-28T20:13:29.833" v="220" actId="27636"/>
          <ac:spMkLst>
            <pc:docMk/>
            <pc:sldMk cId="4167539294" sldId="262"/>
            <ac:spMk id="3" creationId="{B20FFCB2-F848-4D0B-D0D7-976D0F2B15F7}"/>
          </ac:spMkLst>
        </pc:spChg>
        <pc:spChg chg="del">
          <ac:chgData name="eslam mohamed" userId="0bd03fd4739650d1" providerId="LiveId" clId="{A3B5BAF4-BB6A-419E-A1DA-1612AA5A6C0B}" dt="2024-09-28T19:27:57.055" v="27" actId="478"/>
          <ac:spMkLst>
            <pc:docMk/>
            <pc:sldMk cId="4167539294" sldId="262"/>
            <ac:spMk id="4" creationId="{2DDF02C5-BD9E-A514-135B-84B1A870F0FC}"/>
          </ac:spMkLst>
        </pc:spChg>
        <pc:spChg chg="add mod">
          <ac:chgData name="eslam mohamed" userId="0bd03fd4739650d1" providerId="LiveId" clId="{A3B5BAF4-BB6A-419E-A1DA-1612AA5A6C0B}" dt="2024-09-28T19:28:23.109" v="36" actId="1076"/>
          <ac:spMkLst>
            <pc:docMk/>
            <pc:sldMk cId="4167539294" sldId="262"/>
            <ac:spMk id="5" creationId="{E746857A-AEDB-9CE0-6D1A-C234F41393E3}"/>
          </ac:spMkLst>
        </pc:spChg>
      </pc:sldChg>
      <pc:sldChg chg="addSp delSp modSp add mod ord">
        <pc:chgData name="eslam mohamed" userId="0bd03fd4739650d1" providerId="LiveId" clId="{A3B5BAF4-BB6A-419E-A1DA-1612AA5A6C0B}" dt="2024-09-28T22:44:40.695" v="816" actId="20577"/>
        <pc:sldMkLst>
          <pc:docMk/>
          <pc:sldMk cId="2399333812" sldId="263"/>
        </pc:sldMkLst>
        <pc:spChg chg="del mod">
          <ac:chgData name="eslam mohamed" userId="0bd03fd4739650d1" providerId="LiveId" clId="{A3B5BAF4-BB6A-419E-A1DA-1612AA5A6C0B}" dt="2024-09-28T19:28:57.846" v="41" actId="478"/>
          <ac:spMkLst>
            <pc:docMk/>
            <pc:sldMk cId="2399333812" sldId="263"/>
            <ac:spMk id="4" creationId="{2DDF02C5-BD9E-A514-135B-84B1A870F0FC}"/>
          </ac:spMkLst>
        </pc:spChg>
        <pc:spChg chg="add mod">
          <ac:chgData name="eslam mohamed" userId="0bd03fd4739650d1" providerId="LiveId" clId="{A3B5BAF4-BB6A-419E-A1DA-1612AA5A6C0B}" dt="2024-09-28T20:48:53.865" v="448" actId="1076"/>
          <ac:spMkLst>
            <pc:docMk/>
            <pc:sldMk cId="2399333812" sldId="263"/>
            <ac:spMk id="7" creationId="{2E2CD428-F55E-DD79-578A-F65848C1B4E9}"/>
          </ac:spMkLst>
        </pc:spChg>
        <pc:spChg chg="add mod">
          <ac:chgData name="eslam mohamed" userId="0bd03fd4739650d1" providerId="LiveId" clId="{A3B5BAF4-BB6A-419E-A1DA-1612AA5A6C0B}" dt="2024-09-28T21:01:15.379" v="609" actId="20577"/>
          <ac:spMkLst>
            <pc:docMk/>
            <pc:sldMk cId="2399333812" sldId="263"/>
            <ac:spMk id="8" creationId="{9C404B32-B4D4-102A-928A-7B7B8CEBC941}"/>
          </ac:spMkLst>
        </pc:spChg>
        <pc:spChg chg="add mod">
          <ac:chgData name="eslam mohamed" userId="0bd03fd4739650d1" providerId="LiveId" clId="{A3B5BAF4-BB6A-419E-A1DA-1612AA5A6C0B}" dt="2024-09-28T21:01:16.948" v="610" actId="20577"/>
          <ac:spMkLst>
            <pc:docMk/>
            <pc:sldMk cId="2399333812" sldId="263"/>
            <ac:spMk id="9" creationId="{EBDC87B2-723E-FA77-0D47-2067AF021105}"/>
          </ac:spMkLst>
        </pc:spChg>
        <pc:spChg chg="add mod">
          <ac:chgData name="eslam mohamed" userId="0bd03fd4739650d1" providerId="LiveId" clId="{A3B5BAF4-BB6A-419E-A1DA-1612AA5A6C0B}" dt="2024-09-28T22:44:40.695" v="816" actId="20577"/>
          <ac:spMkLst>
            <pc:docMk/>
            <pc:sldMk cId="2399333812" sldId="263"/>
            <ac:spMk id="10" creationId="{E5431D91-190E-FD11-0C97-77ACB6A73838}"/>
          </ac:spMkLst>
        </pc:spChg>
        <pc:graphicFrameChg chg="add mod modGraphic">
          <ac:chgData name="eslam mohamed" userId="0bd03fd4739650d1" providerId="LiveId" clId="{A3B5BAF4-BB6A-419E-A1DA-1612AA5A6C0B}" dt="2024-09-28T21:04:15.299" v="629" actId="404"/>
          <ac:graphicFrameMkLst>
            <pc:docMk/>
            <pc:sldMk cId="2399333812" sldId="263"/>
            <ac:graphicFrameMk id="2" creationId="{194FF154-4CF1-3075-A3A7-98B76E1B52A1}"/>
          </ac:graphicFrameMkLst>
        </pc:graphicFrameChg>
        <pc:picChg chg="add mod">
          <ac:chgData name="eslam mohamed" userId="0bd03fd4739650d1" providerId="LiveId" clId="{A3B5BAF4-BB6A-419E-A1DA-1612AA5A6C0B}" dt="2024-09-28T20:48:27.993" v="434" actId="1076"/>
          <ac:picMkLst>
            <pc:docMk/>
            <pc:sldMk cId="2399333812" sldId="263"/>
            <ac:picMk id="3" creationId="{C6D49B15-6A98-8F8E-352C-26A2F234691E}"/>
          </ac:picMkLst>
        </pc:picChg>
        <pc:picChg chg="add mod">
          <ac:chgData name="eslam mohamed" userId="0bd03fd4739650d1" providerId="LiveId" clId="{A3B5BAF4-BB6A-419E-A1DA-1612AA5A6C0B}" dt="2024-09-28T20:42:49.440" v="395" actId="14100"/>
          <ac:picMkLst>
            <pc:docMk/>
            <pc:sldMk cId="2399333812" sldId="263"/>
            <ac:picMk id="5" creationId="{3CABE4A7-F458-1474-A2D8-678FA65E0D8B}"/>
          </ac:picMkLst>
        </pc:picChg>
        <pc:picChg chg="add mod">
          <ac:chgData name="eslam mohamed" userId="0bd03fd4739650d1" providerId="LiveId" clId="{A3B5BAF4-BB6A-419E-A1DA-1612AA5A6C0B}" dt="2024-09-28T20:48:26.352" v="433" actId="1076"/>
          <ac:picMkLst>
            <pc:docMk/>
            <pc:sldMk cId="2399333812" sldId="263"/>
            <ac:picMk id="6" creationId="{70D58519-AFA3-BCBD-0131-6D46C491607C}"/>
          </ac:picMkLst>
        </pc:picChg>
      </pc:sldChg>
      <pc:sldChg chg="addSp delSp modSp add mod">
        <pc:chgData name="eslam mohamed" userId="0bd03fd4739650d1" providerId="LiveId" clId="{A3B5BAF4-BB6A-419E-A1DA-1612AA5A6C0B}" dt="2024-09-28T21:03:46.677" v="622" actId="20577"/>
        <pc:sldMkLst>
          <pc:docMk/>
          <pc:sldMk cId="292793211" sldId="264"/>
        </pc:sldMkLst>
        <pc:spChg chg="add">
          <ac:chgData name="eslam mohamed" userId="0bd03fd4739650d1" providerId="LiveId" clId="{A3B5BAF4-BB6A-419E-A1DA-1612AA5A6C0B}" dt="2024-09-28T20:16:05.582" v="224"/>
          <ac:spMkLst>
            <pc:docMk/>
            <pc:sldMk cId="292793211" sldId="264"/>
            <ac:spMk id="2" creationId="{663F2F27-1567-CC73-7AAD-23448AD60497}"/>
          </ac:spMkLst>
        </pc:spChg>
        <pc:spChg chg="add">
          <ac:chgData name="eslam mohamed" userId="0bd03fd4739650d1" providerId="LiveId" clId="{A3B5BAF4-BB6A-419E-A1DA-1612AA5A6C0B}" dt="2024-09-28T20:16:07.955" v="225"/>
          <ac:spMkLst>
            <pc:docMk/>
            <pc:sldMk cId="292793211" sldId="264"/>
            <ac:spMk id="3" creationId="{051846E0-6A4F-6272-38E7-FDFFA036CBB8}"/>
          </ac:spMkLst>
        </pc:spChg>
        <pc:spChg chg="mod">
          <ac:chgData name="eslam mohamed" userId="0bd03fd4739650d1" providerId="LiveId" clId="{A3B5BAF4-BB6A-419E-A1DA-1612AA5A6C0B}" dt="2024-09-28T20:20:07.775" v="254" actId="404"/>
          <ac:spMkLst>
            <pc:docMk/>
            <pc:sldMk cId="292793211" sldId="264"/>
            <ac:spMk id="4" creationId="{2DDF02C5-BD9E-A514-135B-84B1A870F0FC}"/>
          </ac:spMkLst>
        </pc:spChg>
        <pc:spChg chg="add del mod">
          <ac:chgData name="eslam mohamed" userId="0bd03fd4739650d1" providerId="LiveId" clId="{A3B5BAF4-BB6A-419E-A1DA-1612AA5A6C0B}" dt="2024-09-28T20:18:25.113" v="245"/>
          <ac:spMkLst>
            <pc:docMk/>
            <pc:sldMk cId="292793211" sldId="264"/>
            <ac:spMk id="5" creationId="{E0A170AF-E605-ABEB-D929-6334155126A7}"/>
          </ac:spMkLst>
        </pc:spChg>
        <pc:spChg chg="add del mod">
          <ac:chgData name="eslam mohamed" userId="0bd03fd4739650d1" providerId="LiveId" clId="{A3B5BAF4-BB6A-419E-A1DA-1612AA5A6C0B}" dt="2024-09-28T20:48:51.746" v="447" actId="22"/>
          <ac:spMkLst>
            <pc:docMk/>
            <pc:sldMk cId="292793211" sldId="264"/>
            <ac:spMk id="11" creationId="{9FA10BE5-CFAA-BE67-C0D4-8642340CBA4A}"/>
          </ac:spMkLst>
        </pc:spChg>
        <pc:spChg chg="add mod">
          <ac:chgData name="eslam mohamed" userId="0bd03fd4739650d1" providerId="LiveId" clId="{A3B5BAF4-BB6A-419E-A1DA-1612AA5A6C0B}" dt="2024-09-28T20:50:03.411" v="473" actId="20577"/>
          <ac:spMkLst>
            <pc:docMk/>
            <pc:sldMk cId="292793211" sldId="264"/>
            <ac:spMk id="12" creationId="{0DFD0B92-4CB3-A902-48DB-DE78F522974E}"/>
          </ac:spMkLst>
        </pc:spChg>
        <pc:spChg chg="add mod">
          <ac:chgData name="eslam mohamed" userId="0bd03fd4739650d1" providerId="LiveId" clId="{A3B5BAF4-BB6A-419E-A1DA-1612AA5A6C0B}" dt="2024-09-28T21:03:46.677" v="622" actId="20577"/>
          <ac:spMkLst>
            <pc:docMk/>
            <pc:sldMk cId="292793211" sldId="264"/>
            <ac:spMk id="13" creationId="{5AC93A80-9115-A66D-9B42-20C36FAE399E}"/>
          </ac:spMkLst>
        </pc:spChg>
        <pc:picChg chg="add mod">
          <ac:chgData name="eslam mohamed" userId="0bd03fd4739650d1" providerId="LiveId" clId="{A3B5BAF4-BB6A-419E-A1DA-1612AA5A6C0B}" dt="2024-09-28T20:48:45.782" v="443" actId="1076"/>
          <ac:picMkLst>
            <pc:docMk/>
            <pc:sldMk cId="292793211" sldId="264"/>
            <ac:picMk id="7" creationId="{6F618557-A717-0C2F-F61F-2A3C59302219}"/>
          </ac:picMkLst>
        </pc:picChg>
        <pc:picChg chg="add mod">
          <ac:chgData name="eslam mohamed" userId="0bd03fd4739650d1" providerId="LiveId" clId="{A3B5BAF4-BB6A-419E-A1DA-1612AA5A6C0B}" dt="2024-09-28T20:20:50.730" v="260" actId="1076"/>
          <ac:picMkLst>
            <pc:docMk/>
            <pc:sldMk cId="292793211" sldId="264"/>
            <ac:picMk id="9" creationId="{9014D2A5-5EB1-ADB1-5DF0-F5F04B02BD56}"/>
          </ac:picMkLst>
        </pc:picChg>
      </pc:sldChg>
      <pc:sldChg chg="addSp delSp modSp add mod">
        <pc:chgData name="eslam mohamed" userId="0bd03fd4739650d1" providerId="LiveId" clId="{A3B5BAF4-BB6A-419E-A1DA-1612AA5A6C0B}" dt="2024-09-28T20:52:06.545" v="509"/>
        <pc:sldMkLst>
          <pc:docMk/>
          <pc:sldMk cId="3139928171" sldId="265"/>
        </pc:sldMkLst>
        <pc:spChg chg="mod">
          <ac:chgData name="eslam mohamed" userId="0bd03fd4739650d1" providerId="LiveId" clId="{A3B5BAF4-BB6A-419E-A1DA-1612AA5A6C0B}" dt="2024-09-28T20:31:23.535" v="311" actId="313"/>
          <ac:spMkLst>
            <pc:docMk/>
            <pc:sldMk cId="3139928171" sldId="265"/>
            <ac:spMk id="4" creationId="{2DDF02C5-BD9E-A514-135B-84B1A870F0FC}"/>
          </ac:spMkLst>
        </pc:spChg>
        <pc:spChg chg="add del mod">
          <ac:chgData name="eslam mohamed" userId="0bd03fd4739650d1" providerId="LiveId" clId="{A3B5BAF4-BB6A-419E-A1DA-1612AA5A6C0B}" dt="2024-09-28T20:30:54.854" v="308"/>
          <ac:spMkLst>
            <pc:docMk/>
            <pc:sldMk cId="3139928171" sldId="265"/>
            <ac:spMk id="8" creationId="{591753BE-00BF-5308-0DCD-09BBC850A5E8}"/>
          </ac:spMkLst>
        </pc:spChg>
        <pc:spChg chg="add mod">
          <ac:chgData name="eslam mohamed" userId="0bd03fd4739650d1" providerId="LiveId" clId="{A3B5BAF4-BB6A-419E-A1DA-1612AA5A6C0B}" dt="2024-09-28T20:51:18.698" v="503" actId="14100"/>
          <ac:spMkLst>
            <pc:docMk/>
            <pc:sldMk cId="3139928171" sldId="265"/>
            <ac:spMk id="10" creationId="{CC27A149-D127-D372-A616-5EC306BF3910}"/>
          </ac:spMkLst>
        </pc:spChg>
        <pc:spChg chg="add mod">
          <ac:chgData name="eslam mohamed" userId="0bd03fd4739650d1" providerId="LiveId" clId="{A3B5BAF4-BB6A-419E-A1DA-1612AA5A6C0B}" dt="2024-09-28T20:52:06.545" v="509"/>
          <ac:spMkLst>
            <pc:docMk/>
            <pc:sldMk cId="3139928171" sldId="265"/>
            <ac:spMk id="11" creationId="{C5B130DE-E09E-4013-2D53-AF8FE8662F43}"/>
          </ac:spMkLst>
        </pc:spChg>
        <pc:picChg chg="add mod">
          <ac:chgData name="eslam mohamed" userId="0bd03fd4739650d1" providerId="LiveId" clId="{A3B5BAF4-BB6A-419E-A1DA-1612AA5A6C0B}" dt="2024-09-28T20:26:42.705" v="276" actId="1076"/>
          <ac:picMkLst>
            <pc:docMk/>
            <pc:sldMk cId="3139928171" sldId="265"/>
            <ac:picMk id="3" creationId="{E43AAD9D-0723-78D6-FFA9-185F729E6D92}"/>
          </ac:picMkLst>
        </pc:picChg>
        <pc:picChg chg="add mod">
          <ac:chgData name="eslam mohamed" userId="0bd03fd4739650d1" providerId="LiveId" clId="{A3B5BAF4-BB6A-419E-A1DA-1612AA5A6C0B}" dt="2024-09-28T20:27:10.682" v="281" actId="1076"/>
          <ac:picMkLst>
            <pc:docMk/>
            <pc:sldMk cId="3139928171" sldId="265"/>
            <ac:picMk id="6" creationId="{1C2D907B-8AD8-1DD6-1F01-AEEE9E4C8D9C}"/>
          </ac:picMkLst>
        </pc:picChg>
        <pc:picChg chg="del">
          <ac:chgData name="eslam mohamed" userId="0bd03fd4739650d1" providerId="LiveId" clId="{A3B5BAF4-BB6A-419E-A1DA-1612AA5A6C0B}" dt="2024-09-28T20:26:36.598" v="272" actId="478"/>
          <ac:picMkLst>
            <pc:docMk/>
            <pc:sldMk cId="3139928171" sldId="265"/>
            <ac:picMk id="7" creationId="{6F618557-A717-0C2F-F61F-2A3C59302219}"/>
          </ac:picMkLst>
        </pc:picChg>
        <pc:picChg chg="del">
          <ac:chgData name="eslam mohamed" userId="0bd03fd4739650d1" providerId="LiveId" clId="{A3B5BAF4-BB6A-419E-A1DA-1612AA5A6C0B}" dt="2024-09-28T20:27:01.807" v="277" actId="478"/>
          <ac:picMkLst>
            <pc:docMk/>
            <pc:sldMk cId="3139928171" sldId="265"/>
            <ac:picMk id="9" creationId="{9014D2A5-5EB1-ADB1-5DF0-F5F04B02BD56}"/>
          </ac:picMkLst>
        </pc:picChg>
      </pc:sldChg>
      <pc:sldChg chg="addSp delSp modSp add mod">
        <pc:chgData name="eslam mohamed" userId="0bd03fd4739650d1" providerId="LiveId" clId="{A3B5BAF4-BB6A-419E-A1DA-1612AA5A6C0B}" dt="2024-09-28T22:54:21.378" v="918" actId="20577"/>
        <pc:sldMkLst>
          <pc:docMk/>
          <pc:sldMk cId="1676474407" sldId="266"/>
        </pc:sldMkLst>
        <pc:spChg chg="add del mod">
          <ac:chgData name="eslam mohamed" userId="0bd03fd4739650d1" providerId="LiveId" clId="{A3B5BAF4-BB6A-419E-A1DA-1612AA5A6C0B}" dt="2024-09-28T22:28:17.985" v="677"/>
          <ac:spMkLst>
            <pc:docMk/>
            <pc:sldMk cId="1676474407" sldId="266"/>
            <ac:spMk id="2" creationId="{E455257A-F653-312F-21A6-E2FB8C2FE0BF}"/>
          </ac:spMkLst>
        </pc:spChg>
        <pc:spChg chg="mod">
          <ac:chgData name="eslam mohamed" userId="0bd03fd4739650d1" providerId="LiveId" clId="{A3B5BAF4-BB6A-419E-A1DA-1612AA5A6C0B}" dt="2024-09-28T22:43:11.753" v="782" actId="12"/>
          <ac:spMkLst>
            <pc:docMk/>
            <pc:sldMk cId="1676474407" sldId="266"/>
            <ac:spMk id="4" creationId="{2DDF02C5-BD9E-A514-135B-84B1A870F0FC}"/>
          </ac:spMkLst>
        </pc:spChg>
        <pc:spChg chg="add del mod">
          <ac:chgData name="eslam mohamed" userId="0bd03fd4739650d1" providerId="LiveId" clId="{A3B5BAF4-BB6A-419E-A1DA-1612AA5A6C0B}" dt="2024-09-28T22:32:24.222" v="713"/>
          <ac:spMkLst>
            <pc:docMk/>
            <pc:sldMk cId="1676474407" sldId="266"/>
            <ac:spMk id="5" creationId="{FBFC9A93-315C-6F48-7701-865C19E68788}"/>
          </ac:spMkLst>
        </pc:spChg>
        <pc:spChg chg="add del">
          <ac:chgData name="eslam mohamed" userId="0bd03fd4739650d1" providerId="LiveId" clId="{A3B5BAF4-BB6A-419E-A1DA-1612AA5A6C0B}" dt="2024-09-28T22:44:53.431" v="819" actId="22"/>
          <ac:spMkLst>
            <pc:docMk/>
            <pc:sldMk cId="1676474407" sldId="266"/>
            <ac:spMk id="9" creationId="{5A9D2A65-DF3E-E9A2-C04D-C667A2B77272}"/>
          </ac:spMkLst>
        </pc:spChg>
        <pc:spChg chg="del mod">
          <ac:chgData name="eslam mohamed" userId="0bd03fd4739650d1" providerId="LiveId" clId="{A3B5BAF4-BB6A-419E-A1DA-1612AA5A6C0B}" dt="2024-09-28T22:32:24.221" v="711" actId="478"/>
          <ac:spMkLst>
            <pc:docMk/>
            <pc:sldMk cId="1676474407" sldId="266"/>
            <ac:spMk id="10" creationId="{CC27A149-D127-D372-A616-5EC306BF3910}"/>
          </ac:spMkLst>
        </pc:spChg>
        <pc:spChg chg="del">
          <ac:chgData name="eslam mohamed" userId="0bd03fd4739650d1" providerId="LiveId" clId="{A3B5BAF4-BB6A-419E-A1DA-1612AA5A6C0B}" dt="2024-09-28T22:44:51.587" v="817" actId="478"/>
          <ac:spMkLst>
            <pc:docMk/>
            <pc:sldMk cId="1676474407" sldId="266"/>
            <ac:spMk id="11" creationId="{C5B130DE-E09E-4013-2D53-AF8FE8662F43}"/>
          </ac:spMkLst>
        </pc:spChg>
        <pc:spChg chg="add mod">
          <ac:chgData name="eslam mohamed" userId="0bd03fd4739650d1" providerId="LiveId" clId="{A3B5BAF4-BB6A-419E-A1DA-1612AA5A6C0B}" dt="2024-09-28T22:45:59.648" v="874"/>
          <ac:spMkLst>
            <pc:docMk/>
            <pc:sldMk cId="1676474407" sldId="266"/>
            <ac:spMk id="14" creationId="{ED01F0C0-C2A0-31BC-D8CC-4DCA96ACC757}"/>
          </ac:spMkLst>
        </pc:spChg>
        <pc:spChg chg="add mod">
          <ac:chgData name="eslam mohamed" userId="0bd03fd4739650d1" providerId="LiveId" clId="{A3B5BAF4-BB6A-419E-A1DA-1612AA5A6C0B}" dt="2024-09-28T22:54:21.378" v="918" actId="20577"/>
          <ac:spMkLst>
            <pc:docMk/>
            <pc:sldMk cId="1676474407" sldId="266"/>
            <ac:spMk id="16" creationId="{95602C7C-D113-1C7D-62F3-4FC2AF8F9F03}"/>
          </ac:spMkLst>
        </pc:spChg>
        <pc:graphicFrameChg chg="add mod modGraphic">
          <ac:chgData name="eslam mohamed" userId="0bd03fd4739650d1" providerId="LiveId" clId="{A3B5BAF4-BB6A-419E-A1DA-1612AA5A6C0B}" dt="2024-09-28T22:51:31.080" v="893" actId="404"/>
          <ac:graphicFrameMkLst>
            <pc:docMk/>
            <pc:sldMk cId="1676474407" sldId="266"/>
            <ac:graphicFrameMk id="7" creationId="{4BF745A1-039C-073C-0125-083F00068E8E}"/>
          </ac:graphicFrameMkLst>
        </pc:graphicFrameChg>
        <pc:picChg chg="del">
          <ac:chgData name="eslam mohamed" userId="0bd03fd4739650d1" providerId="LiveId" clId="{A3B5BAF4-BB6A-419E-A1DA-1612AA5A6C0B}" dt="2024-09-28T22:30:48.954" v="692" actId="478"/>
          <ac:picMkLst>
            <pc:docMk/>
            <pc:sldMk cId="1676474407" sldId="266"/>
            <ac:picMk id="3" creationId="{E43AAD9D-0723-78D6-FFA9-185F729E6D92}"/>
          </ac:picMkLst>
        </pc:picChg>
        <pc:picChg chg="del">
          <ac:chgData name="eslam mohamed" userId="0bd03fd4739650d1" providerId="LiveId" clId="{A3B5BAF4-BB6A-419E-A1DA-1612AA5A6C0B}" dt="2024-09-28T22:30:48.286" v="691" actId="478"/>
          <ac:picMkLst>
            <pc:docMk/>
            <pc:sldMk cId="1676474407" sldId="266"/>
            <ac:picMk id="6" creationId="{1C2D907B-8AD8-1DD6-1F01-AEEE9E4C8D9C}"/>
          </ac:picMkLst>
        </pc:picChg>
        <pc:picChg chg="add del mod">
          <ac:chgData name="eslam mohamed" userId="0bd03fd4739650d1" providerId="LiveId" clId="{A3B5BAF4-BB6A-419E-A1DA-1612AA5A6C0B}" dt="2024-09-28T22:45:04.541" v="823" actId="22"/>
          <ac:picMkLst>
            <pc:docMk/>
            <pc:sldMk cId="1676474407" sldId="266"/>
            <ac:picMk id="13" creationId="{B4B9E317-E5EC-75D4-3EE6-4B73E024E0DE}"/>
          </ac:picMkLst>
        </pc:picChg>
        <pc:picChg chg="add mod">
          <ac:chgData name="eslam mohamed" userId="0bd03fd4739650d1" providerId="LiveId" clId="{A3B5BAF4-BB6A-419E-A1DA-1612AA5A6C0B}" dt="2024-09-28T22:53:51.244" v="908" actId="14100"/>
          <ac:picMkLst>
            <pc:docMk/>
            <pc:sldMk cId="1676474407" sldId="266"/>
            <ac:picMk id="15" creationId="{34E2520B-81BE-0464-859A-9C46670C7920}"/>
          </ac:picMkLst>
        </pc:picChg>
      </pc:sldChg>
      <pc:sldChg chg="addSp delSp modSp add del mod">
        <pc:chgData name="eslam mohamed" userId="0bd03fd4739650d1" providerId="LiveId" clId="{A3B5BAF4-BB6A-419E-A1DA-1612AA5A6C0B}" dt="2024-09-28T22:54:26.667" v="919" actId="47"/>
        <pc:sldMkLst>
          <pc:docMk/>
          <pc:sldMk cId="617623184" sldId="267"/>
        </pc:sldMkLst>
        <pc:spChg chg="mod">
          <ac:chgData name="eslam mohamed" userId="0bd03fd4739650d1" providerId="LiveId" clId="{A3B5BAF4-BB6A-419E-A1DA-1612AA5A6C0B}" dt="2024-09-28T22:46:15.354" v="876" actId="6549"/>
          <ac:spMkLst>
            <pc:docMk/>
            <pc:sldMk cId="617623184" sldId="267"/>
            <ac:spMk id="4" creationId="{2DDF02C5-BD9E-A514-135B-84B1A870F0FC}"/>
          </ac:spMkLst>
        </pc:spChg>
        <pc:spChg chg="del">
          <ac:chgData name="eslam mohamed" userId="0bd03fd4739650d1" providerId="LiveId" clId="{A3B5BAF4-BB6A-419E-A1DA-1612AA5A6C0B}" dt="2024-09-28T22:46:22.408" v="878" actId="478"/>
          <ac:spMkLst>
            <pc:docMk/>
            <pc:sldMk cId="617623184" sldId="267"/>
            <ac:spMk id="14" creationId="{ED01F0C0-C2A0-31BC-D8CC-4DCA96ACC757}"/>
          </ac:spMkLst>
        </pc:spChg>
        <pc:graphicFrameChg chg="del">
          <ac:chgData name="eslam mohamed" userId="0bd03fd4739650d1" providerId="LiveId" clId="{A3B5BAF4-BB6A-419E-A1DA-1612AA5A6C0B}" dt="2024-09-28T22:46:18.657" v="877" actId="478"/>
          <ac:graphicFrameMkLst>
            <pc:docMk/>
            <pc:sldMk cId="617623184" sldId="267"/>
            <ac:graphicFrameMk id="7" creationId="{4BF745A1-039C-073C-0125-083F00068E8E}"/>
          </ac:graphicFrameMkLst>
        </pc:graphicFrameChg>
        <pc:picChg chg="add mod modCrop">
          <ac:chgData name="eslam mohamed" userId="0bd03fd4739650d1" providerId="LiveId" clId="{A3B5BAF4-BB6A-419E-A1DA-1612AA5A6C0B}" dt="2024-09-28T22:52:21.595" v="903" actId="1076"/>
          <ac:picMkLst>
            <pc:docMk/>
            <pc:sldMk cId="617623184" sldId="267"/>
            <ac:picMk id="3" creationId="{C91023DB-C5D4-E602-6305-8228E14E35F6}"/>
          </ac:picMkLst>
        </pc:picChg>
      </pc:sldChg>
      <pc:sldChg chg="add del">
        <pc:chgData name="eslam mohamed" userId="0bd03fd4739650d1" providerId="LiveId" clId="{A3B5BAF4-BB6A-419E-A1DA-1612AA5A6C0B}" dt="2024-09-28T22:45:13.251" v="826"/>
        <pc:sldMkLst>
          <pc:docMk/>
          <pc:sldMk cId="2167541023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38F545D-6424-05EF-5088-4772B667C5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65" y="288906"/>
            <a:ext cx="1369767" cy="9131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EC2D7F-E6C0-F59B-D9CA-B740E22E84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279" y="357264"/>
            <a:ext cx="2002536" cy="8448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E9E120-EA44-C71C-B76C-931741F18BB8}"/>
              </a:ext>
            </a:extLst>
          </p:cNvPr>
          <p:cNvSpPr txBox="1"/>
          <p:nvPr userDrawn="1"/>
        </p:nvSpPr>
        <p:spPr>
          <a:xfrm>
            <a:off x="2584704" y="927764"/>
            <a:ext cx="4736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WEC Development Project 2024_25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25DCDC-4DE4-48E6-54D8-1B2854009639}"/>
              </a:ext>
            </a:extLst>
          </p:cNvPr>
          <p:cNvSpPr/>
          <p:nvPr userDrawn="1"/>
        </p:nvSpPr>
        <p:spPr>
          <a:xfrm>
            <a:off x="0" y="6445599"/>
            <a:ext cx="9906000" cy="246990"/>
          </a:xfrm>
          <a:prstGeom prst="rect">
            <a:avLst/>
          </a:prstGeom>
          <a:solidFill>
            <a:srgbClr val="7FE7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2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25EE-1024-4E65-B9C5-B91918E324A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28E4-7111-4CC2-8CAF-CAE8FD0C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0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25EE-1024-4E65-B9C5-B91918E324A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28E4-7111-4CC2-8CAF-CAE8FD0C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4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25EE-1024-4E65-B9C5-B91918E324A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28E4-7111-4CC2-8CAF-CAE8FD0C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8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25EE-1024-4E65-B9C5-B91918E324A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28E4-7111-4CC2-8CAF-CAE8FD0C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5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25EE-1024-4E65-B9C5-B91918E324A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28E4-7111-4CC2-8CAF-CAE8FD0C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9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25EE-1024-4E65-B9C5-B91918E324A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28E4-7111-4CC2-8CAF-CAE8FD0C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25EE-1024-4E65-B9C5-B91918E324A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28E4-7111-4CC2-8CAF-CAE8FD0C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9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25EE-1024-4E65-B9C5-B91918E324A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28E4-7111-4CC2-8CAF-CAE8FD0C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6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25EE-1024-4E65-B9C5-B91918E324A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28E4-7111-4CC2-8CAF-CAE8FD0C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3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E25EE-1024-4E65-B9C5-B91918E324A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28E4-7111-4CC2-8CAF-CAE8FD0C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E25EE-1024-4E65-B9C5-B91918E324AE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F28E4-7111-4CC2-8CAF-CAE8FD0CA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9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922112-59A8-0754-09FB-4A4CBFE98005}"/>
              </a:ext>
            </a:extLst>
          </p:cNvPr>
          <p:cNvSpPr txBox="1"/>
          <p:nvPr/>
        </p:nvSpPr>
        <p:spPr>
          <a:xfrm>
            <a:off x="1649311" y="1893764"/>
            <a:ext cx="61022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2F42A0"/>
                </a:solidFill>
                <a:effectLst/>
                <a:latin typeface="Calibri" panose="020F0502020204030204" pitchFamily="34" charset="0"/>
              </a:rPr>
              <a:t>Rotor Hub &amp; Pitch Control Team</a:t>
            </a:r>
            <a:br>
              <a:rPr lang="en-US" sz="3600" b="0" dirty="0">
                <a:effectLst/>
              </a:rPr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24D9C7-A6F8-EFBD-4E1A-DB3B8E3C4B35}"/>
              </a:ext>
            </a:extLst>
          </p:cNvPr>
          <p:cNvSpPr txBox="1">
            <a:spLocks/>
          </p:cNvSpPr>
          <p:nvPr/>
        </p:nvSpPr>
        <p:spPr>
          <a:xfrm>
            <a:off x="629264" y="4300275"/>
            <a:ext cx="7482349" cy="1913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1800" dirty="0"/>
              <a:t>Rahul Patil</a:t>
            </a:r>
          </a:p>
          <a:p>
            <a:pPr marL="285750" indent="-285750"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Mostafa </a:t>
            </a:r>
            <a:r>
              <a:rPr lang="en-US" sz="1800" dirty="0" err="1"/>
              <a:t>Mozafary</a:t>
            </a:r>
            <a:endParaRPr lang="en-US" sz="1800" dirty="0"/>
          </a:p>
          <a:p>
            <a:pPr marL="285750" indent="-285750"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Islam Mohamed</a:t>
            </a:r>
            <a:br>
              <a:rPr lang="en-US" sz="1600" dirty="0"/>
            </a:br>
            <a:endParaRPr lang="en-GB" sz="1600" dirty="0"/>
          </a:p>
          <a:p>
            <a:pPr marL="285750" indent="-285750"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sz="1600" dirty="0"/>
          </a:p>
          <a:p>
            <a:pPr algn="l">
              <a:lnSpc>
                <a:spcPct val="100000"/>
              </a:lnSpc>
              <a:spcBef>
                <a:spcPts val="500"/>
              </a:spcBef>
            </a:pPr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92FC3-A1DE-A68B-02A8-0BECF9B5F60B}"/>
              </a:ext>
            </a:extLst>
          </p:cNvPr>
          <p:cNvSpPr txBox="1"/>
          <p:nvPr/>
        </p:nvSpPr>
        <p:spPr>
          <a:xfrm>
            <a:off x="5273802" y="4300275"/>
            <a:ext cx="4955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Monitored By: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Ing. Christian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Bulligk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2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68192DC8-9D15-267D-2528-F4F90D57C728}"/>
              </a:ext>
            </a:extLst>
          </p:cNvPr>
          <p:cNvSpPr txBox="1">
            <a:spLocks/>
          </p:cNvSpPr>
          <p:nvPr/>
        </p:nvSpPr>
        <p:spPr>
          <a:xfrm>
            <a:off x="838200" y="2222090"/>
            <a:ext cx="7942006" cy="40773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Low"/>
            <a:r>
              <a:rPr lang="en-US" sz="2000" dirty="0"/>
              <a:t>Rotor hub concept</a:t>
            </a:r>
          </a:p>
          <a:p>
            <a:pPr algn="justLow"/>
            <a:r>
              <a:rPr lang="en-US" sz="2000" dirty="0"/>
              <a:t> Pitch system concept</a:t>
            </a:r>
          </a:p>
          <a:p>
            <a:pPr algn="justLow"/>
            <a:r>
              <a:rPr lang="en-US" sz="2000" dirty="0"/>
              <a:t>Pitch bearing concept</a:t>
            </a:r>
          </a:p>
          <a:p>
            <a:pPr algn="justLow"/>
            <a:r>
              <a:rPr lang="en-US" sz="2000" dirty="0"/>
              <a:t>Standards for pitch systems </a:t>
            </a:r>
          </a:p>
          <a:p>
            <a:pPr algn="justLow"/>
            <a:r>
              <a:rPr lang="en-US" sz="2000" dirty="0"/>
              <a:t>Search for the used size and Suppliers in the Indian market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384882-DBFF-B3F0-7258-ECDDB150DBAD}"/>
              </a:ext>
            </a:extLst>
          </p:cNvPr>
          <p:cNvSpPr txBox="1">
            <a:spLocks/>
          </p:cNvSpPr>
          <p:nvPr/>
        </p:nvSpPr>
        <p:spPr>
          <a:xfrm>
            <a:off x="838200" y="1355777"/>
            <a:ext cx="8207477" cy="7554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>
                <a:solidFill>
                  <a:srgbClr val="2F42A0"/>
                </a:solidFill>
                <a:latin typeface="Calibri" panose="020F0502020204030204" pitchFamily="34" charset="0"/>
                <a:ea typeface="+mn-ea"/>
                <a:cs typeface="+mn-cs"/>
              </a:rPr>
              <a:t>Agenda</a:t>
            </a:r>
            <a:endParaRPr lang="en-GB" sz="1800" b="1" dirty="0">
              <a:solidFill>
                <a:srgbClr val="2F42A0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04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FFCB2-F848-4D0B-D0D7-976D0F2B15F7}"/>
              </a:ext>
            </a:extLst>
          </p:cNvPr>
          <p:cNvSpPr txBox="1">
            <a:spLocks/>
          </p:cNvSpPr>
          <p:nvPr/>
        </p:nvSpPr>
        <p:spPr>
          <a:xfrm>
            <a:off x="298257" y="1996926"/>
            <a:ext cx="83148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Transfers Mechanical Energy: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Connects rotor blades to the main shaft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Transmits mechanical energy from blade rotation to the drivetrain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Supports Blade Pitch Control: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Houses mechanisms to adjust blade angles for optimal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pitch control for energy capture and turbine regulation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Absorbs Loads and Stresses: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Handles aerodynamic and mechanical loads from the blades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even distribution of stress to the drivetrain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46857A-AEDB-9CE0-6D1A-C234F41393E3}"/>
              </a:ext>
            </a:extLst>
          </p:cNvPr>
          <p:cNvSpPr txBox="1">
            <a:spLocks/>
          </p:cNvSpPr>
          <p:nvPr/>
        </p:nvSpPr>
        <p:spPr>
          <a:xfrm>
            <a:off x="298257" y="1463124"/>
            <a:ext cx="6334660" cy="10676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2F42A0"/>
                </a:solidFill>
                <a:latin typeface="Calibri" panose="020F0502020204030204" pitchFamily="34" charset="0"/>
              </a:rPr>
              <a:t>Rotor hub concept</a:t>
            </a:r>
          </a:p>
        </p:txBody>
      </p:sp>
    </p:spTree>
    <p:extLst>
      <p:ext uri="{BB962C8B-B14F-4D97-AF65-F5344CB8AC3E}">
        <p14:creationId xmlns:p14="http://schemas.microsoft.com/office/powerpoint/2010/main" val="416753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0">
            <a:extLst>
              <a:ext uri="{FF2B5EF4-FFF2-40B4-BE49-F238E27FC236}">
                <a16:creationId xmlns:a16="http://schemas.microsoft.com/office/drawing/2014/main" id="{194FF154-4CF1-3075-A3A7-98B76E1B52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414364"/>
              </p:ext>
            </p:extLst>
          </p:nvPr>
        </p:nvGraphicFramePr>
        <p:xfrm>
          <a:off x="128648" y="1406014"/>
          <a:ext cx="9648704" cy="5034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2296">
                  <a:extLst>
                    <a:ext uri="{9D8B030D-6E8A-4147-A177-3AD203B41FA5}">
                      <a16:colId xmlns:a16="http://schemas.microsoft.com/office/drawing/2014/main" val="884221982"/>
                    </a:ext>
                  </a:extLst>
                </a:gridCol>
                <a:gridCol w="3056666">
                  <a:extLst>
                    <a:ext uri="{9D8B030D-6E8A-4147-A177-3AD203B41FA5}">
                      <a16:colId xmlns:a16="http://schemas.microsoft.com/office/drawing/2014/main" val="2792201970"/>
                    </a:ext>
                  </a:extLst>
                </a:gridCol>
                <a:gridCol w="3209742">
                  <a:extLst>
                    <a:ext uri="{9D8B030D-6E8A-4147-A177-3AD203B41FA5}">
                      <a16:colId xmlns:a16="http://schemas.microsoft.com/office/drawing/2014/main" val="979338559"/>
                    </a:ext>
                  </a:extLst>
                </a:gridCol>
              </a:tblGrid>
              <a:tr h="625497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Casting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Welding and Fabrication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Forging</a:t>
                      </a:r>
                      <a:r>
                        <a:rPr lang="en-US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14102"/>
                  </a:ext>
                </a:extLst>
              </a:tr>
              <a:tr h="20165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91740"/>
                  </a:ext>
                </a:extLst>
              </a:tr>
              <a:tr h="11318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Casted in one piece</a:t>
                      </a:r>
                      <a:r>
                        <a:rPr lang="en-US" sz="1400" dirty="0"/>
                        <a:t>: reducing stress concentrations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Cost-effective</a:t>
                      </a:r>
                      <a:r>
                        <a:rPr lang="en-US" sz="1400" dirty="0"/>
                        <a:t>: producing large volumes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Design Flexibility</a:t>
                      </a:r>
                      <a:r>
                        <a:rPr lang="en-US" sz="1400" dirty="0"/>
                        <a:t>: Can create complex shapes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[3 ] 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Customization Flexibility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Lower initial investment compared to casting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[3 ]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Strength and Durability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fatigue resistance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161625"/>
                  </a:ext>
                </a:extLst>
              </a:tr>
              <a:tr h="119142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High Initial Investment: </a:t>
                      </a:r>
                      <a:r>
                        <a:rPr lang="en-US" sz="1400" dirty="0"/>
                        <a:t>The tooling cost for molds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Post-Processin</a:t>
                      </a:r>
                      <a:r>
                        <a:rPr lang="en-US" sz="1400" dirty="0"/>
                        <a:t>g: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Requires machining and heat treatment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Welded joints create stress concentrations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 High-quality control effort on welds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Design Complexity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Longer Lead Times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 Cost for Large Parts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181252"/>
                  </a:ext>
                </a:extLst>
              </a:tr>
            </a:tbl>
          </a:graphicData>
        </a:graphic>
      </p:graphicFrame>
      <p:pic>
        <p:nvPicPr>
          <p:cNvPr id="3" name="Picture 2" descr="A person standing on top of a large machine&#10;&#10;Description automatically generated">
            <a:extLst>
              <a:ext uri="{FF2B5EF4-FFF2-40B4-BE49-F238E27FC236}">
                <a16:creationId xmlns:a16="http://schemas.microsoft.com/office/drawing/2014/main" id="{C6D49B15-6A98-8F8E-352C-26A2F2346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9" t="17856" r="22722" b="5545"/>
          <a:stretch/>
        </p:blipFill>
        <p:spPr>
          <a:xfrm>
            <a:off x="861917" y="2040422"/>
            <a:ext cx="1871074" cy="1732410"/>
          </a:xfrm>
          <a:prstGeom prst="rect">
            <a:avLst/>
          </a:prstGeom>
        </p:spPr>
      </p:pic>
      <p:pic>
        <p:nvPicPr>
          <p:cNvPr id="5" name="Google Shape;98;p3" descr="Ein Bild, das Platane Flugzeug Hobel, Im Haus, Panzer enthält.&#10;&#10;Beschreibung automatisch generiert.">
            <a:extLst>
              <a:ext uri="{FF2B5EF4-FFF2-40B4-BE49-F238E27FC236}">
                <a16:creationId xmlns:a16="http://schemas.microsoft.com/office/drawing/2014/main" id="{3CABE4A7-F458-1474-A2D8-678FA65E0D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3910" y="2135989"/>
            <a:ext cx="2077552" cy="154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9;p3" descr="Ein Bild, das Fabrik, Rad, Pfeife Flöte Rohr, Bautechnik enthält.&#10;&#10;Beschreibung automatisch generiert.">
            <a:extLst>
              <a:ext uri="{FF2B5EF4-FFF2-40B4-BE49-F238E27FC236}">
                <a16:creationId xmlns:a16="http://schemas.microsoft.com/office/drawing/2014/main" id="{70D58519-AFA3-BCBD-0131-6D46C491607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3251" y="2135989"/>
            <a:ext cx="2453926" cy="15412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93;g2dfd52d2d23_0_53">
            <a:extLst>
              <a:ext uri="{FF2B5EF4-FFF2-40B4-BE49-F238E27FC236}">
                <a16:creationId xmlns:a16="http://schemas.microsoft.com/office/drawing/2014/main" id="{2E2CD428-F55E-DD79-578A-F65848C1B4E9}"/>
              </a:ext>
            </a:extLst>
          </p:cNvPr>
          <p:cNvSpPr txBox="1">
            <a:spLocks/>
          </p:cNvSpPr>
          <p:nvPr/>
        </p:nvSpPr>
        <p:spPr>
          <a:xfrm>
            <a:off x="128648" y="3772832"/>
            <a:ext cx="3093985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None/>
            </a:pPr>
            <a:r>
              <a:rPr lang="en-US" sz="1200" i="1" dirty="0"/>
              <a:t>Fig 1:</a:t>
            </a:r>
            <a:r>
              <a:rPr lang="en-US" sz="1200" b="1" i="1" dirty="0"/>
              <a:t>  </a:t>
            </a:r>
            <a:r>
              <a:rPr lang="en-US" sz="1200" i="1" dirty="0"/>
              <a:t>Casted Hub [1]</a:t>
            </a:r>
          </a:p>
        </p:txBody>
      </p:sp>
      <p:sp>
        <p:nvSpPr>
          <p:cNvPr id="8" name="Google Shape;293;g2dfd52d2d23_0_53">
            <a:extLst>
              <a:ext uri="{FF2B5EF4-FFF2-40B4-BE49-F238E27FC236}">
                <a16:creationId xmlns:a16="http://schemas.microsoft.com/office/drawing/2014/main" id="{9C404B32-B4D4-102A-928A-7B7B8CEBC941}"/>
              </a:ext>
            </a:extLst>
          </p:cNvPr>
          <p:cNvSpPr txBox="1">
            <a:spLocks/>
          </p:cNvSpPr>
          <p:nvPr/>
        </p:nvSpPr>
        <p:spPr>
          <a:xfrm>
            <a:off x="3406008" y="3761033"/>
            <a:ext cx="3093985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None/>
            </a:pPr>
            <a:r>
              <a:rPr lang="en-US" sz="1200" i="1" dirty="0"/>
              <a:t>Fig 2:</a:t>
            </a:r>
            <a:r>
              <a:rPr lang="en-US" sz="1200" b="1" i="1" dirty="0"/>
              <a:t>  </a:t>
            </a:r>
            <a:r>
              <a:rPr lang="en-US" sz="1000" dirty="0"/>
              <a:t>Welded</a:t>
            </a:r>
            <a:r>
              <a:rPr lang="en-US" sz="1200" i="1" dirty="0"/>
              <a:t> Hub [2]</a:t>
            </a:r>
          </a:p>
        </p:txBody>
      </p:sp>
      <p:sp>
        <p:nvSpPr>
          <p:cNvPr id="9" name="Google Shape;293;g2dfd52d2d23_0_53">
            <a:extLst>
              <a:ext uri="{FF2B5EF4-FFF2-40B4-BE49-F238E27FC236}">
                <a16:creationId xmlns:a16="http://schemas.microsoft.com/office/drawing/2014/main" id="{EBDC87B2-723E-FA77-0D47-2067AF021105}"/>
              </a:ext>
            </a:extLst>
          </p:cNvPr>
          <p:cNvSpPr txBox="1">
            <a:spLocks/>
          </p:cNvSpPr>
          <p:nvPr/>
        </p:nvSpPr>
        <p:spPr>
          <a:xfrm>
            <a:off x="6499993" y="3761033"/>
            <a:ext cx="3093985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None/>
            </a:pPr>
            <a:r>
              <a:rPr lang="en-US" sz="1200" i="1" dirty="0"/>
              <a:t>Fig 3:</a:t>
            </a:r>
            <a:r>
              <a:rPr lang="en-US" sz="1200" b="1" i="1" dirty="0"/>
              <a:t>  </a:t>
            </a:r>
            <a:r>
              <a:rPr lang="en-US" sz="1000" dirty="0"/>
              <a:t>Forged</a:t>
            </a:r>
            <a:r>
              <a:rPr lang="en-US" sz="1200" i="1" dirty="0"/>
              <a:t> Hub [2]</a:t>
            </a:r>
          </a:p>
        </p:txBody>
      </p:sp>
      <p:sp>
        <p:nvSpPr>
          <p:cNvPr id="10" name="Google Shape;324;g2de200de645_0_11">
            <a:extLst>
              <a:ext uri="{FF2B5EF4-FFF2-40B4-BE49-F238E27FC236}">
                <a16:creationId xmlns:a16="http://schemas.microsoft.com/office/drawing/2014/main" id="{E5431D91-190E-FD11-0C97-77ACB6A73838}"/>
              </a:ext>
            </a:extLst>
          </p:cNvPr>
          <p:cNvSpPr txBox="1"/>
          <p:nvPr/>
        </p:nvSpPr>
        <p:spPr>
          <a:xfrm>
            <a:off x="2683830" y="6127851"/>
            <a:ext cx="5799373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Tab. 1 </a:t>
            </a:r>
            <a:r>
              <a:rPr lang="en-US" sz="1200" dirty="0">
                <a:solidFill>
                  <a:schemeClr val="dk1"/>
                </a:solidFill>
              </a:rPr>
              <a:t>Advantages and disadvantages of </a:t>
            </a:r>
            <a:r>
              <a:rPr lang="en-US" sz="1200" dirty="0"/>
              <a:t>Casting</a:t>
            </a:r>
            <a:r>
              <a:rPr lang="en-US" sz="1200" dirty="0">
                <a:solidFill>
                  <a:schemeClr val="dk1"/>
                </a:solidFill>
              </a:rPr>
              <a:t>, </a:t>
            </a:r>
            <a:r>
              <a:rPr lang="en-US" sz="1200" dirty="0"/>
              <a:t>Welding, and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/>
              <a:t>Forging Hubs</a:t>
            </a: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33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DF02C5-BD9E-A514-135B-84B1A870F0FC}"/>
              </a:ext>
            </a:extLst>
          </p:cNvPr>
          <p:cNvSpPr txBox="1"/>
          <p:nvPr/>
        </p:nvSpPr>
        <p:spPr>
          <a:xfrm>
            <a:off x="336754" y="1459230"/>
            <a:ext cx="5896897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42A0"/>
                </a:solidFill>
                <a:latin typeface="Calibri" panose="020F0502020204030204" pitchFamily="34" charset="0"/>
              </a:rPr>
              <a:t>Pitch system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sz="2000" b="1" i="0" u="none" strike="noStrike" baseline="0" dirty="0">
                <a:latin typeface="Times New Roman" panose="02020603050405020304" pitchFamily="18" charset="0"/>
              </a:rPr>
              <a:t>Hydraulic Pitch</a:t>
            </a:r>
          </a:p>
          <a:p>
            <a:pPr marL="285750" indent="-285750">
              <a:buFontTx/>
              <a:buChar char="-"/>
            </a:pPr>
            <a:endParaRPr lang="en-US" b="1" dirty="0"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b="1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Hydraulic fluid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dirty="0"/>
              <a:t>to adjust the angle of the rotor </a:t>
            </a:r>
            <a:r>
              <a:rPr lang="en-US" altLang="en-US" sz="1600" dirty="0">
                <a:latin typeface="Arial" panose="020B0604020202020204" pitchFamily="34" charset="0"/>
              </a:rPr>
              <a:t>blades.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Hydraulic actuators</a:t>
            </a:r>
            <a:r>
              <a:rPr lang="en-US" altLang="en-US" sz="1600" dirty="0">
                <a:latin typeface="Arial" panose="020B0604020202020204" pitchFamily="34" charset="0"/>
              </a:rPr>
              <a:t> controlled by a pitch controller regulate blade positioning via fluid pressure.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Power Supply</a:t>
            </a:r>
            <a:r>
              <a:rPr lang="en-US" altLang="en-US" sz="1600" dirty="0">
                <a:latin typeface="Arial" panose="020B0604020202020204" pitchFamily="34" charset="0"/>
              </a:rPr>
              <a:t>: Hydraulic power unit provides constant pressure to the system.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18557-A717-0C2F-F61F-2A3C59302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167" y="1459230"/>
            <a:ext cx="2526835" cy="2411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14D2A5-5EB1-ADB1-5DF0-F5F04B02B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354" y="4146088"/>
            <a:ext cx="4917648" cy="2262754"/>
          </a:xfrm>
          <a:prstGeom prst="rect">
            <a:avLst/>
          </a:prstGeom>
        </p:spPr>
      </p:pic>
      <p:sp>
        <p:nvSpPr>
          <p:cNvPr id="12" name="Google Shape;293;g2dfd52d2d23_0_53">
            <a:extLst>
              <a:ext uri="{FF2B5EF4-FFF2-40B4-BE49-F238E27FC236}">
                <a16:creationId xmlns:a16="http://schemas.microsoft.com/office/drawing/2014/main" id="{0DFD0B92-4CB3-A902-48DB-DE78F522974E}"/>
              </a:ext>
            </a:extLst>
          </p:cNvPr>
          <p:cNvSpPr txBox="1">
            <a:spLocks/>
          </p:cNvSpPr>
          <p:nvPr/>
        </p:nvSpPr>
        <p:spPr>
          <a:xfrm>
            <a:off x="6475261" y="3887131"/>
            <a:ext cx="3093985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None/>
            </a:pPr>
            <a:r>
              <a:rPr lang="en-US" sz="1200" i="1" dirty="0"/>
              <a:t>Fig 3:</a:t>
            </a:r>
            <a:r>
              <a:rPr lang="en-US" sz="1200" b="1" i="1" dirty="0"/>
              <a:t>  </a:t>
            </a:r>
            <a:r>
              <a:rPr lang="en-US" sz="1200" i="1" dirty="0"/>
              <a:t>Hydraulic Pitch System </a:t>
            </a:r>
          </a:p>
        </p:txBody>
      </p:sp>
      <p:sp>
        <p:nvSpPr>
          <p:cNvPr id="13" name="Google Shape;293;g2dfd52d2d23_0_53">
            <a:extLst>
              <a:ext uri="{FF2B5EF4-FFF2-40B4-BE49-F238E27FC236}">
                <a16:creationId xmlns:a16="http://schemas.microsoft.com/office/drawing/2014/main" id="{5AC93A80-9115-A66D-9B42-20C36FAE399E}"/>
              </a:ext>
            </a:extLst>
          </p:cNvPr>
          <p:cNvSpPr txBox="1">
            <a:spLocks/>
          </p:cNvSpPr>
          <p:nvPr/>
        </p:nvSpPr>
        <p:spPr>
          <a:xfrm>
            <a:off x="3800182" y="6158236"/>
            <a:ext cx="3093985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None/>
            </a:pPr>
            <a:r>
              <a:rPr lang="en-US" sz="1200" i="1" dirty="0"/>
              <a:t>Fig 4:</a:t>
            </a:r>
            <a:r>
              <a:rPr lang="en-US" sz="1200" b="1" i="1" dirty="0"/>
              <a:t>  </a:t>
            </a:r>
            <a:r>
              <a:rPr lang="en-US" sz="1200" i="1" dirty="0"/>
              <a:t>Hydraulic Pitch Circuit [4]</a:t>
            </a:r>
          </a:p>
          <a:p>
            <a:pPr marL="0" indent="0" algn="ctr">
              <a:spcBef>
                <a:spcPts val="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None/>
            </a:pPr>
            <a:r>
              <a:rPr lang="en-US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79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DF02C5-BD9E-A514-135B-84B1A870F0FC}"/>
              </a:ext>
            </a:extLst>
          </p:cNvPr>
          <p:cNvSpPr txBox="1"/>
          <p:nvPr/>
        </p:nvSpPr>
        <p:spPr>
          <a:xfrm>
            <a:off x="336753" y="1459230"/>
            <a:ext cx="68014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42A0"/>
                </a:solidFill>
                <a:latin typeface="Calibri" panose="020F0502020204030204" pitchFamily="34" charset="0"/>
              </a:rPr>
              <a:t>Pitch system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sz="2000" b="1" i="0" u="none" strike="noStrike" baseline="0" dirty="0">
                <a:latin typeface="Times New Roman" panose="02020603050405020304" pitchFamily="18" charset="0"/>
              </a:rPr>
              <a:t>Electrical Pitch</a:t>
            </a:r>
          </a:p>
          <a:p>
            <a:pPr marL="285750" indent="-285750">
              <a:buFontTx/>
              <a:buChar char="-"/>
            </a:pPr>
            <a:endParaRPr lang="en-US" b="1" dirty="0"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b="1" dirty="0">
              <a:latin typeface="Times New Roman" panose="020206030504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Electric motors</a:t>
            </a:r>
            <a:r>
              <a:rPr lang="en-US" altLang="en-US" sz="1600" dirty="0">
                <a:latin typeface="Arial" panose="020B0604020202020204" pitchFamily="34" charset="0"/>
              </a:rPr>
              <a:t> to control the pitch angle of the rotor blades.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Motors are connected </a:t>
            </a:r>
            <a:r>
              <a:rPr lang="en-US" altLang="en-US" sz="1600" dirty="0">
                <a:latin typeface="Arial" panose="020B0604020202020204" pitchFamily="34" charset="0"/>
              </a:rPr>
              <a:t>directly to the rotor blade via gearboxes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b="1" dirty="0">
                <a:latin typeface="Arial" panose="020B0604020202020204" pitchFamily="34" charset="0"/>
              </a:rPr>
              <a:t>Power Supply</a:t>
            </a:r>
            <a:r>
              <a:rPr lang="en-US" altLang="en-US" sz="1600" dirty="0">
                <a:latin typeface="Arial" panose="020B0604020202020204" pitchFamily="34" charset="0"/>
              </a:rPr>
              <a:t>: Supplied by an electrical power source</a:t>
            </a:r>
          </a:p>
          <a:p>
            <a:pPr marL="285750" indent="-285750">
              <a:buFontTx/>
              <a:buChar char="-"/>
            </a:pPr>
            <a:endParaRPr lang="en-US" sz="1600" b="1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AAD9D-0723-78D6-FFA9-185F729E6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160" y="1580535"/>
            <a:ext cx="2524086" cy="2262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2D907B-8AD8-1DD6-1F01-AEEE9E4C8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940" y="4544007"/>
            <a:ext cx="6208931" cy="1678747"/>
          </a:xfrm>
          <a:prstGeom prst="rect">
            <a:avLst/>
          </a:prstGeom>
        </p:spPr>
      </p:pic>
      <p:sp>
        <p:nvSpPr>
          <p:cNvPr id="10" name="Google Shape;293;g2dfd52d2d23_0_53">
            <a:extLst>
              <a:ext uri="{FF2B5EF4-FFF2-40B4-BE49-F238E27FC236}">
                <a16:creationId xmlns:a16="http://schemas.microsoft.com/office/drawing/2014/main" id="{CC27A149-D127-D372-A616-5EC306BF3910}"/>
              </a:ext>
            </a:extLst>
          </p:cNvPr>
          <p:cNvSpPr txBox="1">
            <a:spLocks/>
          </p:cNvSpPr>
          <p:nvPr/>
        </p:nvSpPr>
        <p:spPr>
          <a:xfrm>
            <a:off x="6894166" y="3901217"/>
            <a:ext cx="2849705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None/>
            </a:pPr>
            <a:r>
              <a:rPr lang="en-US" sz="1200" i="1" dirty="0"/>
              <a:t>Fig 5: Electrical Pitch Circuit  </a:t>
            </a:r>
          </a:p>
        </p:txBody>
      </p:sp>
      <p:sp>
        <p:nvSpPr>
          <p:cNvPr id="11" name="Google Shape;293;g2dfd52d2d23_0_53">
            <a:extLst>
              <a:ext uri="{FF2B5EF4-FFF2-40B4-BE49-F238E27FC236}">
                <a16:creationId xmlns:a16="http://schemas.microsoft.com/office/drawing/2014/main" id="{C5B130DE-E09E-4013-2D53-AF8FE8662F43}"/>
              </a:ext>
            </a:extLst>
          </p:cNvPr>
          <p:cNvSpPr txBox="1">
            <a:spLocks/>
          </p:cNvSpPr>
          <p:nvPr/>
        </p:nvSpPr>
        <p:spPr>
          <a:xfrm>
            <a:off x="3121756" y="6217544"/>
            <a:ext cx="3093985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None/>
            </a:pPr>
            <a:r>
              <a:rPr lang="en-US" sz="1200" i="1" dirty="0"/>
              <a:t>Fig 6:</a:t>
            </a:r>
            <a:r>
              <a:rPr lang="en-US" sz="1200" b="1" i="1" dirty="0"/>
              <a:t>  </a:t>
            </a:r>
            <a:r>
              <a:rPr lang="en-US" sz="1200" i="1" dirty="0"/>
              <a:t>Pitch drive</a:t>
            </a:r>
          </a:p>
        </p:txBody>
      </p:sp>
    </p:spTree>
    <p:extLst>
      <p:ext uri="{BB962C8B-B14F-4D97-AF65-F5344CB8AC3E}">
        <p14:creationId xmlns:p14="http://schemas.microsoft.com/office/powerpoint/2010/main" val="313992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DF02C5-BD9E-A514-135B-84B1A870F0FC}"/>
              </a:ext>
            </a:extLst>
          </p:cNvPr>
          <p:cNvSpPr txBox="1"/>
          <p:nvPr/>
        </p:nvSpPr>
        <p:spPr>
          <a:xfrm>
            <a:off x="336755" y="1443841"/>
            <a:ext cx="923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2A5670-7D66-6EEF-FCBC-3C69648F0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358699"/>
              </p:ext>
            </p:extLst>
          </p:nvPr>
        </p:nvGraphicFramePr>
        <p:xfrm>
          <a:off x="432619" y="1976340"/>
          <a:ext cx="9232488" cy="2910840"/>
        </p:xfrm>
        <a:graphic>
          <a:graphicData uri="http://schemas.openxmlformats.org/drawingml/2006/table">
            <a:tbl>
              <a:tblPr/>
              <a:tblGrid>
                <a:gridCol w="4616243">
                  <a:extLst>
                    <a:ext uri="{9D8B030D-6E8A-4147-A177-3AD203B41FA5}">
                      <a16:colId xmlns:a16="http://schemas.microsoft.com/office/drawing/2014/main" val="1930675383"/>
                    </a:ext>
                  </a:extLst>
                </a:gridCol>
                <a:gridCol w="4616245">
                  <a:extLst>
                    <a:ext uri="{9D8B030D-6E8A-4147-A177-3AD203B41FA5}">
                      <a16:colId xmlns:a16="http://schemas.microsoft.com/office/drawing/2014/main" val="236013000"/>
                    </a:ext>
                  </a:extLst>
                </a:gridCol>
              </a:tblGrid>
              <a:tr h="57261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Hydraulic Pitch System</a:t>
                      </a:r>
                      <a:endParaRPr lang="en-US" dirty="0">
                        <a:effectLst/>
                      </a:endParaRPr>
                    </a:p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C6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Electrical Pitch System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C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02958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   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power output with small components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   High reliability 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  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number of components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   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Individual system for each blade possible 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   High precision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   Extended control possibilities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666649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High maintenance effort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-Risk of leakage</a:t>
                      </a:r>
                    </a:p>
                    <a:p>
                      <a:pPr fontAlgn="t"/>
                      <a:b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-High transmission ratio – complicated gears needed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Higher costs for the gear and motor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846196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0B93E322-BB66-B078-F618-D917E1FDC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1976181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Google Shape;324;g2de200de645_0_11">
            <a:extLst>
              <a:ext uri="{FF2B5EF4-FFF2-40B4-BE49-F238E27FC236}">
                <a16:creationId xmlns:a16="http://schemas.microsoft.com/office/drawing/2014/main" id="{B93AE0CC-35C6-6E4F-1951-4F82BFB3021C}"/>
              </a:ext>
            </a:extLst>
          </p:cNvPr>
          <p:cNvSpPr txBox="1"/>
          <p:nvPr/>
        </p:nvSpPr>
        <p:spPr>
          <a:xfrm>
            <a:off x="2312240" y="4887180"/>
            <a:ext cx="5799373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Tab. 2 </a:t>
            </a:r>
            <a:r>
              <a:rPr lang="en-US" sz="1200" dirty="0">
                <a:solidFill>
                  <a:schemeClr val="dk1"/>
                </a:solidFill>
              </a:rPr>
              <a:t>Advantages and disadvantages of Hydraulic, Electrical Pitch Systems</a:t>
            </a: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744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DF02C5-BD9E-A514-135B-84B1A870F0FC}"/>
              </a:ext>
            </a:extLst>
          </p:cNvPr>
          <p:cNvSpPr txBox="1"/>
          <p:nvPr/>
        </p:nvSpPr>
        <p:spPr>
          <a:xfrm>
            <a:off x="336752" y="1459230"/>
            <a:ext cx="956924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42A0"/>
                </a:solidFill>
                <a:latin typeface="Calibri" panose="020F0502020204030204" pitchFamily="34" charset="0"/>
              </a:rPr>
              <a:t>Pitch bearing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/>
              <a:t> Pitch </a:t>
            </a:r>
            <a:r>
              <a:rPr lang="de-DE" sz="1600" dirty="0" err="1"/>
              <a:t>bearings</a:t>
            </a:r>
            <a:r>
              <a:rPr lang="de-DE" sz="1600" dirty="0"/>
              <a:t> in wind </a:t>
            </a:r>
            <a:r>
              <a:rPr lang="de-DE" sz="1600" dirty="0" err="1"/>
              <a:t>turbines</a:t>
            </a:r>
            <a:r>
              <a:rPr lang="de-DE" sz="1600" dirty="0"/>
              <a:t>, also </a:t>
            </a:r>
            <a:r>
              <a:rPr lang="de-DE" sz="1600" dirty="0" err="1"/>
              <a:t>known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blade </a:t>
            </a:r>
            <a:r>
              <a:rPr lang="de-DE" sz="1600" dirty="0" err="1"/>
              <a:t>bearings</a:t>
            </a:r>
            <a:endParaRPr lang="de-DE" sz="1600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600" dirty="0"/>
              <a:t> Critical for handling </a:t>
            </a:r>
            <a:r>
              <a:rPr lang="en-US" altLang="en-US" sz="1600" b="1" dirty="0"/>
              <a:t>high bending moments</a:t>
            </a:r>
            <a:r>
              <a:rPr lang="en-US" altLang="en-US" sz="1600" dirty="0"/>
              <a:t>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600" dirty="0"/>
              <a:t>  Operate efficiently even when </a:t>
            </a:r>
            <a:r>
              <a:rPr lang="en-US" altLang="en-US" sz="1600" b="1" dirty="0"/>
              <a:t>stationary</a:t>
            </a:r>
            <a:r>
              <a:rPr lang="en-US" altLang="en-US" sz="1600" dirty="0"/>
              <a:t> or rotating at </a:t>
            </a:r>
            <a:r>
              <a:rPr lang="en-US" altLang="en-US" sz="1600" b="1" dirty="0"/>
              <a:t>low speeds</a:t>
            </a:r>
            <a:r>
              <a:rPr lang="en-US" altLang="en-US" sz="1600" dirty="0"/>
              <a:t>. </a:t>
            </a:r>
            <a:endParaRPr lang="en-US" b="1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sz="1800" b="1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Types</a:t>
            </a:r>
            <a:r>
              <a:rPr lang="de-DE" sz="1800" b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de-DE" sz="1800" b="1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of</a:t>
            </a:r>
            <a:r>
              <a:rPr lang="de-DE" sz="1800" b="1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Pitch </a:t>
            </a:r>
            <a:r>
              <a:rPr lang="de-DE" sz="1800" b="1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Bearings</a:t>
            </a:r>
            <a:r>
              <a:rPr lang="de-DE" sz="18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F745A1-039C-073C-0125-083F00068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56475"/>
              </p:ext>
            </p:extLst>
          </p:nvPr>
        </p:nvGraphicFramePr>
        <p:xfrm>
          <a:off x="336752" y="3429000"/>
          <a:ext cx="9434051" cy="2677501"/>
        </p:xfrm>
        <a:graphic>
          <a:graphicData uri="http://schemas.openxmlformats.org/drawingml/2006/table">
            <a:tbl>
              <a:tblPr/>
              <a:tblGrid>
                <a:gridCol w="4717024">
                  <a:extLst>
                    <a:ext uri="{9D8B030D-6E8A-4147-A177-3AD203B41FA5}">
                      <a16:colId xmlns:a16="http://schemas.microsoft.com/office/drawing/2014/main" val="1930675383"/>
                    </a:ext>
                  </a:extLst>
                </a:gridCol>
                <a:gridCol w="4717027">
                  <a:extLst>
                    <a:ext uri="{9D8B030D-6E8A-4147-A177-3AD203B41FA5}">
                      <a16:colId xmlns:a16="http://schemas.microsoft.com/office/drawing/2014/main" val="236013000"/>
                    </a:ext>
                  </a:extLst>
                </a:gridCol>
              </a:tblGrid>
              <a:tr h="7572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/>
                        <a:t>Four-Point Contact Ball Bearing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C6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/>
                        <a:t>Eight-Point Contact Ball Bearing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C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02958"/>
                  </a:ext>
                </a:extLst>
              </a:tr>
              <a:tr h="6453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   </a:t>
                      </a:r>
                      <a:r>
                        <a:rPr lang="en-US" sz="1600" b="1" dirty="0"/>
                        <a:t>Simple and Cost-Effective</a:t>
                      </a:r>
                      <a:r>
                        <a:rPr lang="en-US" sz="1600" dirty="0"/>
                        <a:t> design.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[5]</a:t>
                      </a:r>
                      <a:endParaRPr lang="en-US" sz="11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   </a:t>
                      </a:r>
                      <a:r>
                        <a:rPr lang="en-US" sz="1600" dirty="0"/>
                        <a:t>Handles </a:t>
                      </a:r>
                      <a:r>
                        <a:rPr lang="en-US" sz="1600" b="1" dirty="0"/>
                        <a:t>axial and radial loads</a:t>
                      </a:r>
                      <a:r>
                        <a:rPr lang="en-US" sz="1600" dirty="0"/>
                        <a:t> well.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  </a:t>
                      </a:r>
                      <a:r>
                        <a:rPr lang="en-US" sz="1600" b="1" dirty="0"/>
                        <a:t>Reliable</a:t>
                      </a:r>
                      <a:r>
                        <a:rPr lang="en-US" sz="1600" dirty="0"/>
                        <a:t> in traditional turbine setups.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   </a:t>
                      </a:r>
                      <a:r>
                        <a:rPr lang="en-US" sz="1600" b="1" dirty="0"/>
                        <a:t>Reduces ball loads</a:t>
                      </a:r>
                      <a:r>
                        <a:rPr lang="en-US" sz="1600" dirty="0"/>
                        <a:t> and stresses, increasing lifespan.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   </a:t>
                      </a:r>
                      <a:r>
                        <a:rPr lang="en-US" sz="1600" b="1" dirty="0"/>
                        <a:t>Better load distribution</a:t>
                      </a:r>
                      <a:r>
                        <a:rPr lang="en-US" sz="1600" dirty="0"/>
                        <a:t> with two rows of balls.</a:t>
                      </a:r>
                      <a:endParaRPr lang="en-US" sz="16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   </a:t>
                      </a:r>
                      <a:r>
                        <a:rPr lang="en-US" sz="1600" b="1" dirty="0"/>
                        <a:t>Durable</a:t>
                      </a:r>
                      <a:r>
                        <a:rPr lang="en-US" sz="1600" dirty="0"/>
                        <a:t> for large turbines.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666649"/>
                  </a:ext>
                </a:extLst>
              </a:tr>
              <a:tr h="827162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600" b="1" dirty="0"/>
                        <a:t>Lower performance</a:t>
                      </a:r>
                      <a:r>
                        <a:rPr lang="en-US" sz="1600" dirty="0"/>
                        <a:t> in extreme conditions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b="1" dirty="0"/>
                        <a:t>Lower performance</a:t>
                      </a:r>
                      <a:r>
                        <a:rPr lang="en-US" sz="1600" dirty="0"/>
                        <a:t> in extreme conditions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fontAlgn="t"/>
                      <a:b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600" b="1" dirty="0"/>
                        <a:t>More expensive</a:t>
                      </a:r>
                      <a:r>
                        <a:rPr lang="en-US" sz="1600" dirty="0"/>
                        <a:t> to manufacture.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r>
                        <a:rPr lang="en-US" sz="1600" dirty="0"/>
                        <a:t>Complex assembly due to precise clearance.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0" marR="76200" marT="38100" marB="38100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846196"/>
                  </a:ext>
                </a:extLst>
              </a:tr>
            </a:tbl>
          </a:graphicData>
        </a:graphic>
      </p:graphicFrame>
      <p:sp>
        <p:nvSpPr>
          <p:cNvPr id="14" name="Google Shape;324;g2de200de645_0_11">
            <a:extLst>
              <a:ext uri="{FF2B5EF4-FFF2-40B4-BE49-F238E27FC236}">
                <a16:creationId xmlns:a16="http://schemas.microsoft.com/office/drawing/2014/main" id="{ED01F0C0-C2A0-31BC-D8CC-4DCA96ACC757}"/>
              </a:ext>
            </a:extLst>
          </p:cNvPr>
          <p:cNvSpPr txBox="1"/>
          <p:nvPr/>
        </p:nvSpPr>
        <p:spPr>
          <a:xfrm>
            <a:off x="2685865" y="6001200"/>
            <a:ext cx="5799373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Tab. 3 </a:t>
            </a:r>
            <a:r>
              <a:rPr lang="en-US" sz="1200" dirty="0">
                <a:solidFill>
                  <a:schemeClr val="dk1"/>
                </a:solidFill>
              </a:rPr>
              <a:t>Advantages and disadvantages of Four-Point and Eight-Point Contact Ball Bearing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14" descr="A diagram of a propeller&#10;&#10;Description automatically generated">
            <a:extLst>
              <a:ext uri="{FF2B5EF4-FFF2-40B4-BE49-F238E27FC236}">
                <a16:creationId xmlns:a16="http://schemas.microsoft.com/office/drawing/2014/main" id="{34E2520B-81BE-0464-859A-9C46670C7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7" r="35683" b="7905"/>
          <a:stretch/>
        </p:blipFill>
        <p:spPr>
          <a:xfrm>
            <a:off x="6870383" y="1215850"/>
            <a:ext cx="2829493" cy="2049864"/>
          </a:xfrm>
          <a:prstGeom prst="rect">
            <a:avLst/>
          </a:prstGeom>
        </p:spPr>
      </p:pic>
      <p:sp>
        <p:nvSpPr>
          <p:cNvPr id="16" name="Google Shape;293;g2dfd52d2d23_0_53">
            <a:extLst>
              <a:ext uri="{FF2B5EF4-FFF2-40B4-BE49-F238E27FC236}">
                <a16:creationId xmlns:a16="http://schemas.microsoft.com/office/drawing/2014/main" id="{95602C7C-D113-1C7D-62F3-4FC2AF8F9F03}"/>
              </a:ext>
            </a:extLst>
          </p:cNvPr>
          <p:cNvSpPr txBox="1">
            <a:spLocks/>
          </p:cNvSpPr>
          <p:nvPr/>
        </p:nvSpPr>
        <p:spPr>
          <a:xfrm>
            <a:off x="5391253" y="3185094"/>
            <a:ext cx="3093985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ts val="1400"/>
              <a:buFont typeface="Arial" panose="020B0604020202020204" pitchFamily="34" charset="0"/>
              <a:buNone/>
            </a:pPr>
            <a:r>
              <a:rPr lang="en-US" sz="1200" i="1" dirty="0"/>
              <a:t>Fig 7:</a:t>
            </a:r>
            <a:r>
              <a:rPr lang="en-US" sz="1200" b="1" i="1" dirty="0"/>
              <a:t>  </a:t>
            </a:r>
            <a:r>
              <a:rPr lang="en-US" sz="1200" i="1" dirty="0"/>
              <a:t>Pitch bearing</a:t>
            </a:r>
          </a:p>
        </p:txBody>
      </p:sp>
    </p:spTree>
    <p:extLst>
      <p:ext uri="{BB962C8B-B14F-4D97-AF65-F5344CB8AC3E}">
        <p14:creationId xmlns:p14="http://schemas.microsoft.com/office/powerpoint/2010/main" val="167647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DF02C5-BD9E-A514-135B-84B1A870F0FC}"/>
              </a:ext>
            </a:extLst>
          </p:cNvPr>
          <p:cNvSpPr txBox="1"/>
          <p:nvPr/>
        </p:nvSpPr>
        <p:spPr>
          <a:xfrm>
            <a:off x="336754" y="1443841"/>
            <a:ext cx="9426677" cy="4366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F42A0"/>
                </a:solidFill>
                <a:latin typeface="Calibri" panose="020F0502020204030204" pitchFamily="34" charset="0"/>
              </a:rPr>
              <a:t>References</a:t>
            </a:r>
            <a:r>
              <a:rPr lang="en-US" dirty="0"/>
              <a:t> </a:t>
            </a:r>
          </a:p>
          <a:p>
            <a:endParaRPr lang="en-US" dirty="0"/>
          </a:p>
          <a:p>
            <a:pPr>
              <a:spcBef>
                <a:spcPts val="1000"/>
              </a:spcBef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[1] </a:t>
            </a:r>
            <a:r>
              <a:rPr lang="en-US" sz="1400" dirty="0">
                <a:effectLst/>
              </a:rPr>
              <a:t>Wikimedia. (2024, February 10). </a:t>
            </a:r>
            <a:r>
              <a:rPr lang="en-US" sz="1400" i="1" dirty="0">
                <a:effectLst/>
              </a:rPr>
              <a:t>Pitch bearing</a:t>
            </a:r>
            <a:r>
              <a:rPr lang="en-US" sz="1400" dirty="0">
                <a:effectLst/>
              </a:rPr>
              <a:t>. Wikipedia. https://en.wikipedia.org/wiki/Pitch_bearing#/media/File:Hub_secured_to_Turbine_Tower_No_11_-_geograph.org.uk_-_787507.jpg 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[2] Hau, E. &amp; Renouard, H. (2006). Mechanical Drive Train and Nacelle. In: Wind Turbines. Springer, Berlin, Heidelberg</a:t>
            </a:r>
            <a:endParaRPr lang="en-US" sz="1400" b="0" dirty="0">
              <a:effectLst/>
            </a:endParaRPr>
          </a:p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[3 ] </a:t>
            </a:r>
            <a:r>
              <a:rPr lang="en-US" sz="1400" dirty="0" err="1">
                <a:effectLst/>
              </a:rPr>
              <a:t>Demurtas</a:t>
            </a:r>
            <a:r>
              <a:rPr lang="en-US" sz="1400" dirty="0">
                <a:effectLst/>
              </a:rPr>
              <a:t>, G. (2021, November 1). </a:t>
            </a:r>
            <a:r>
              <a:rPr lang="en-US" sz="1400" i="1" dirty="0">
                <a:effectLst/>
              </a:rPr>
              <a:t>Wind Turbine Hub Design: Which is best?</a:t>
            </a:r>
            <a:r>
              <a:rPr lang="en-US" sz="1400" dirty="0">
                <a:effectLst/>
              </a:rPr>
              <a:t>. LinkedIn. https://www.linkedin.com/pulse/wind-turbine-hub-design-which-best-giorgio-demurtas/ 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[4] Hau, E. (2005) Wind Turbines: Fundamentals, Technologies, Applications, Economics. Springer Berlin/ Heidelberg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[ 5] T. Harris, J.H.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Rumbarger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, and C.P. Butterfield: NREL: Wind Turbine Design Guideline DG03: Yaw and Pitch Rolling Bearing Life, checked on 9/28/2024.</a:t>
            </a:r>
          </a:p>
          <a:p>
            <a:pPr rtl="0">
              <a:spcBef>
                <a:spcPts val="1000"/>
              </a:spcBef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1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304</TotalTime>
  <Words>750</Words>
  <Application>Microsoft Office PowerPoint</Application>
  <PresentationFormat>A4 Paper (210x297 mm)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Mostafa Mozafary</dc:creator>
  <cp:lastModifiedBy>eslam mohamed</cp:lastModifiedBy>
  <cp:revision>4</cp:revision>
  <dcterms:created xsi:type="dcterms:W3CDTF">2024-09-28T08:05:25Z</dcterms:created>
  <dcterms:modified xsi:type="dcterms:W3CDTF">2024-09-28T22:54:28Z</dcterms:modified>
</cp:coreProperties>
</file>