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3.xml" ContentType="application/vnd.openxmlformats-officedocument.presentationml.slideMaster+xml"/>
  <Override PartName="/ppt/slideMasters/slideMaster25.xml" ContentType="application/vnd.openxmlformats-officedocument.presentationml.slideMaster+xml"/>
  <Override PartName="/ppt/slideMasters/slideMaster1.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5.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7.xml.rels" ContentType="application/vnd.openxmlformats-package.relationships+xml"/>
  <Override PartName="/ppt/slideMasters/_rels/slideMaster24.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slideMaster14.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10.jpeg" ContentType="image/jpeg"/>
  <Override PartName="/ppt/media/image6.jpeg" ContentType="image/jpeg"/>
  <Override PartName="/ppt/media/image7.jpeg" ContentType="image/jpeg"/>
  <Override PartName="/ppt/media/image8.jpeg" ContentType="image/jpeg"/>
  <Override PartName="/ppt/media/image9.jpeg" ContentType="image/jpe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 Target="slides/slide1.xml"/><Relationship Id="rId28" Type="http://schemas.openxmlformats.org/officeDocument/2006/relationships/slide" Target="slides/slide2.xml"/><Relationship Id="rId29" Type="http://schemas.openxmlformats.org/officeDocument/2006/relationships/slide" Target="slides/slide3.xml"/><Relationship Id="rId30" Type="http://schemas.openxmlformats.org/officeDocument/2006/relationships/slide" Target="slides/slide4.xml"/><Relationship Id="rId31" Type="http://schemas.openxmlformats.org/officeDocument/2006/relationships/slide" Target="slides/slide5.xml"/><Relationship Id="rId32" Type="http://schemas.openxmlformats.org/officeDocument/2006/relationships/slide" Target="slides/slide6.xml"/><Relationship Id="rId33" Type="http://schemas.openxmlformats.org/officeDocument/2006/relationships/slide" Target="slides/slide7.xml"/><Relationship Id="rId34" Type="http://schemas.openxmlformats.org/officeDocument/2006/relationships/slide" Target="slides/slide8.xml"/><Relationship Id="rId35" Type="http://schemas.openxmlformats.org/officeDocument/2006/relationships/slide" Target="slides/slide9.xml"/><Relationship Id="rId36" Type="http://schemas.openxmlformats.org/officeDocument/2006/relationships/slide" Target="slides/slide10.xml"/><Relationship Id="rId37" Type="http://schemas.openxmlformats.org/officeDocument/2006/relationships/slide" Target="slides/slide11.xml"/><Relationship Id="rId38" Type="http://schemas.openxmlformats.org/officeDocument/2006/relationships/slide" Target="slides/slide12.xml"/><Relationship Id="rId3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713160" y="539640"/>
            <a:ext cx="2836440" cy="7855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1_1_1">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42" name="PlaceHolder 1"/>
          <p:cNvSpPr>
            <a:spLocks noGrp="1"/>
          </p:cNvSpPr>
          <p:nvPr>
            <p:ph type="title"/>
          </p:nvPr>
        </p:nvSpPr>
        <p:spPr>
          <a:xfrm>
            <a:off x="713160" y="539640"/>
            <a:ext cx="2836440" cy="7855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46" name="PlaceHolder 1"/>
          <p:cNvSpPr>
            <a:spLocks noGrp="1"/>
          </p:cNvSpPr>
          <p:nvPr>
            <p:ph type="title"/>
          </p:nvPr>
        </p:nvSpPr>
        <p:spPr>
          <a:xfrm>
            <a:off x="713160" y="539640"/>
            <a:ext cx="2836440" cy="7855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51" name="PlaceHolder 1"/>
          <p:cNvSpPr>
            <a:spLocks noGrp="1"/>
          </p:cNvSpPr>
          <p:nvPr>
            <p:ph type="title"/>
          </p:nvPr>
        </p:nvSpPr>
        <p:spPr>
          <a:xfrm>
            <a:off x="713160" y="539640"/>
            <a:ext cx="2836440" cy="7855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1_1">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jpe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jpe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2.jpe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7.jpeg"/><Relationship Id="rId3"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7.jpeg"/><Relationship Id="rId3"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2.jpeg"/><Relationship Id="rId3"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7.jpe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4.jpeg"/><Relationship Id="rId3"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jpeg"/><Relationship Id="rId3"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jpeg"/><Relationship Id="rId3"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jpe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jpe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5.jpe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5.jpe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6.jpe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2.jpe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0" name="Google Shape;9;p2" descr=""/>
          <p:cNvPicPr/>
          <p:nvPr/>
        </p:nvPicPr>
        <p:blipFill>
          <a:blip r:embed="rId2"/>
          <a:stretch/>
        </p:blipFill>
        <p:spPr>
          <a:xfrm>
            <a:off x="0" y="0"/>
            <a:ext cx="9143640" cy="5143320"/>
          </a:xfrm>
          <a:prstGeom prst="rect">
            <a:avLst/>
          </a:prstGeom>
          <a:ln w="9525">
            <a:solidFill>
              <a:srgbClr val="ffffff"/>
            </a:solidFill>
            <a:round/>
          </a:ln>
        </p:spPr>
      </p:pic>
      <p:sp>
        <p:nvSpPr>
          <p:cNvPr id="1" name="PlaceHolder 1"/>
          <p:cNvSpPr>
            <a:spLocks noGrp="1"/>
          </p:cNvSpPr>
          <p:nvPr>
            <p:ph type="title"/>
          </p:nvPr>
        </p:nvSpPr>
        <p:spPr>
          <a:xfrm>
            <a:off x="713160" y="539640"/>
            <a:ext cx="7717320" cy="90684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5" name="Google Shape;86;p19" descr=""/>
          <p:cNvPicPr/>
          <p:nvPr/>
        </p:nvPicPr>
        <p:blipFill>
          <a:blip r:embed="rId2"/>
          <a:stretch/>
        </p:blipFill>
        <p:spPr>
          <a:xfrm>
            <a:off x="0" y="0"/>
            <a:ext cx="9143640" cy="5143320"/>
          </a:xfrm>
          <a:prstGeom prst="rect">
            <a:avLst/>
          </a:prstGeom>
          <a:ln w="9525">
            <a:solidFill>
              <a:srgbClr val="ffffff"/>
            </a:solidFill>
            <a:round/>
          </a:ln>
        </p:spPr>
      </p:pic>
      <p:sp>
        <p:nvSpPr>
          <p:cNvPr id="2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7" name="Google Shape;89;p20" descr=""/>
          <p:cNvPicPr/>
          <p:nvPr/>
        </p:nvPicPr>
        <p:blipFill>
          <a:blip r:embed="rId2"/>
          <a:stretch/>
        </p:blipFill>
        <p:spPr>
          <a:xfrm>
            <a:off x="0" y="0"/>
            <a:ext cx="9143640" cy="5143320"/>
          </a:xfrm>
          <a:prstGeom prst="rect">
            <a:avLst/>
          </a:prstGeom>
          <a:ln w="9525">
            <a:solidFill>
              <a:srgbClr val="ffffff"/>
            </a:solidFill>
            <a:round/>
          </a:ln>
        </p:spPr>
      </p:pic>
      <p:sp>
        <p:nvSpPr>
          <p:cNvPr id="28"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9" name="Google Shape;13;p3" descr=""/>
          <p:cNvPicPr/>
          <p:nvPr/>
        </p:nvPicPr>
        <p:blipFill>
          <a:blip r:embed="rId2"/>
          <a:srcRect l="0" t="31118" r="31120" b="0"/>
          <a:stretch/>
        </p:blipFill>
        <p:spPr>
          <a:xfrm>
            <a:off x="0" y="0"/>
            <a:ext cx="9143640" cy="5143320"/>
          </a:xfrm>
          <a:prstGeom prst="rect">
            <a:avLst/>
          </a:prstGeom>
          <a:ln w="9525">
            <a:solidFill>
              <a:srgbClr val="ffffff"/>
            </a:solidFill>
            <a:round/>
          </a:ln>
        </p:spPr>
      </p:pic>
      <p:sp>
        <p:nvSpPr>
          <p:cNvPr id="30" name="PlaceHolder 1"/>
          <p:cNvSpPr>
            <a:spLocks noGrp="1"/>
          </p:cNvSpPr>
          <p:nvPr>
            <p:ph type="title"/>
          </p:nvPr>
        </p:nvSpPr>
        <p:spPr>
          <a:xfrm>
            <a:off x="713160" y="3585240"/>
            <a:ext cx="7717320" cy="1018440"/>
          </a:xfrm>
          <a:prstGeom prst="rect">
            <a:avLst/>
          </a:prstGeom>
          <a:noFill/>
          <a:ln w="0">
            <a:noFill/>
          </a:ln>
        </p:spPr>
        <p:txBody>
          <a:bodyPr lIns="91440" rIns="91440" tIns="91440" bIns="91440" anchor="t">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
        <p:nvSpPr>
          <p:cNvPr id="31" name="PlaceHolder 2"/>
          <p:cNvSpPr>
            <a:spLocks noGrp="1"/>
          </p:cNvSpPr>
          <p:nvPr>
            <p:ph type="title"/>
          </p:nvPr>
        </p:nvSpPr>
        <p:spPr>
          <a:xfrm>
            <a:off x="713160" y="499680"/>
            <a:ext cx="1267200" cy="684360"/>
          </a:xfrm>
          <a:prstGeom prst="rect">
            <a:avLst/>
          </a:prstGeom>
          <a:noFill/>
          <a:ln w="0">
            <a:noFill/>
          </a:ln>
        </p:spPr>
        <p:txBody>
          <a:bodyPr lIns="91440" rIns="91440" tIns="91440" bIns="91440" anchor="b">
            <a:noAutofit/>
          </a:bodyPr>
          <a:p>
            <a:pPr indent="0">
              <a:lnSpc>
                <a:spcPct val="100000"/>
              </a:lnSpc>
              <a:buNone/>
            </a:pPr>
            <a:r>
              <a:rPr b="0" lang="fr-FR" sz="4000" spc="-1" strike="noStrike">
                <a:solidFill>
                  <a:schemeClr val="dk1"/>
                </a:solidFill>
                <a:latin typeface="Syne SemiBold"/>
                <a:ea typeface="Syne SemiBold"/>
              </a:rPr>
              <a:t>xx%</a:t>
            </a:r>
            <a:endParaRPr b="0" lang="fr-FR" sz="4000" spc="-1" strike="noStrike">
              <a:solidFill>
                <a:schemeClr val="dk1"/>
              </a:solidFill>
              <a:latin typeface="Arial"/>
            </a:endParaRPr>
          </a:p>
        </p:txBody>
      </p:sp>
      <p:sp>
        <p:nvSpPr>
          <p:cNvPr id="3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3" name="Google Shape;104;p21" descr=""/>
          <p:cNvPicPr/>
          <p:nvPr/>
        </p:nvPicPr>
        <p:blipFill>
          <a:blip r:embed="rId2"/>
          <a:stretch/>
        </p:blipFill>
        <p:spPr>
          <a:xfrm>
            <a:off x="0" y="0"/>
            <a:ext cx="9143640" cy="5143320"/>
          </a:xfrm>
          <a:prstGeom prst="rect">
            <a:avLst/>
          </a:prstGeom>
          <a:ln w="9525">
            <a:solidFill>
              <a:srgbClr val="ffffff"/>
            </a:solidFill>
            <a:round/>
          </a:ln>
        </p:spPr>
      </p:pic>
      <p:sp>
        <p:nvSpPr>
          <p:cNvPr id="34" name="PlaceHolder 1"/>
          <p:cNvSpPr>
            <a:spLocks noGrp="1"/>
          </p:cNvSpPr>
          <p:nvPr>
            <p:ph type="title"/>
          </p:nvPr>
        </p:nvSpPr>
        <p:spPr>
          <a:xfrm>
            <a:off x="713160" y="539640"/>
            <a:ext cx="2836440" cy="78552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
        <p:nvSpPr>
          <p:cNvPr id="35" name="Google Shape;107;p21"/>
          <p:cNvSpPr/>
          <p:nvPr/>
        </p:nvSpPr>
        <p:spPr>
          <a:xfrm>
            <a:off x="5004360" y="3649680"/>
            <a:ext cx="3426120" cy="623160"/>
          </a:xfrm>
          <a:prstGeom prst="rect">
            <a:avLst/>
          </a:prstGeom>
          <a:noFill/>
          <a:ln w="0">
            <a:noFill/>
          </a:ln>
        </p:spPr>
        <p:style>
          <a:lnRef idx="0"/>
          <a:fillRef idx="0"/>
          <a:effectRef idx="0"/>
          <a:fontRef idx="minor"/>
        </p:style>
        <p:txBody>
          <a:bodyPr tIns="91440" bIns="91440" anchor="t">
            <a:noAutofit/>
          </a:bodyPr>
          <a:p>
            <a:pPr algn="r" defTabSz="914400">
              <a:lnSpc>
                <a:spcPct val="100000"/>
              </a:lnSpc>
              <a:spcBef>
                <a:spcPts val="300"/>
              </a:spcBef>
              <a:tabLst>
                <a:tab algn="l" pos="0"/>
              </a:tabLst>
            </a:pPr>
            <a:r>
              <a:rPr b="1" lang="en" sz="1000" spc="-1" strike="noStrike">
                <a:solidFill>
                  <a:schemeClr val="dk1"/>
                </a:solidFill>
                <a:latin typeface="Open Sans"/>
                <a:ea typeface="Open Sans"/>
              </a:rPr>
              <a:t>CREDITS:</a:t>
            </a:r>
            <a:r>
              <a:rPr b="0" lang="en" sz="1000" spc="-1" strike="noStrike">
                <a:solidFill>
                  <a:schemeClr val="dk1"/>
                </a:solidFill>
                <a:latin typeface="Open Sans"/>
                <a:ea typeface="Open Sans"/>
              </a:rPr>
              <a:t> This presentation template was created by </a:t>
            </a:r>
            <a:r>
              <a:rPr b="1" lang="en" sz="1000" spc="-1" strike="noStrike" u="sng">
                <a:solidFill>
                  <a:schemeClr val="hlink"/>
                </a:solidFill>
                <a:uFillTx/>
                <a:latin typeface="Open Sans"/>
                <a:ea typeface="Open Sans"/>
                <a:hlinkClick r:id="rId3"/>
              </a:rPr>
              <a:t>Slidesgo</a:t>
            </a:r>
            <a:r>
              <a:rPr b="0" lang="en" sz="1000" spc="-1" strike="noStrike">
                <a:solidFill>
                  <a:schemeClr val="dk1"/>
                </a:solidFill>
                <a:latin typeface="Open Sans"/>
                <a:ea typeface="Open Sans"/>
              </a:rPr>
              <a:t>, and includes icons by </a:t>
            </a:r>
            <a:r>
              <a:rPr b="1" lang="en" sz="1000" spc="-1" strike="noStrike" u="sng">
                <a:solidFill>
                  <a:schemeClr val="dk1"/>
                </a:solidFill>
                <a:uFillTx/>
                <a:latin typeface="Open Sans"/>
                <a:ea typeface="Open Sans"/>
                <a:hlinkClick r:id="rId4"/>
              </a:rPr>
              <a:t>Flaticon</a:t>
            </a:r>
            <a:r>
              <a:rPr b="0" lang="en" sz="1000" spc="-1" strike="noStrike">
                <a:solidFill>
                  <a:schemeClr val="dk1"/>
                </a:solidFill>
                <a:latin typeface="Open Sans"/>
                <a:ea typeface="Open Sans"/>
              </a:rPr>
              <a:t>, and infographics &amp; images by </a:t>
            </a:r>
            <a:r>
              <a:rPr b="1" lang="en" sz="1000" spc="-1" strike="noStrike" u="sng">
                <a:solidFill>
                  <a:schemeClr val="dk1"/>
                </a:solidFill>
                <a:uFillTx/>
                <a:latin typeface="Open Sans"/>
                <a:ea typeface="Open Sans"/>
                <a:hlinkClick r:id="rId5"/>
              </a:rPr>
              <a:t>Freepik</a:t>
            </a:r>
            <a:r>
              <a:rPr b="0" lang="en" sz="1000" spc="-1" strike="noStrike" u="sng">
                <a:solidFill>
                  <a:schemeClr val="dk1"/>
                </a:solidFill>
                <a:uFillTx/>
                <a:latin typeface="Open Sans"/>
                <a:ea typeface="Open Sans"/>
              </a:rPr>
              <a:t> </a:t>
            </a:r>
            <a:endParaRPr b="0" lang="en-US" sz="1000" spc="-1" strike="noStrike">
              <a:solidFill>
                <a:srgbClr val="ffffff"/>
              </a:solidFill>
              <a:latin typeface="OpenSymbol"/>
            </a:endParaRPr>
          </a:p>
        </p:txBody>
      </p:sp>
      <p:sp>
        <p:nvSpPr>
          <p:cNvPr id="3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6"/>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7" name="Google Shape;109;p22" descr=""/>
          <p:cNvPicPr/>
          <p:nvPr/>
        </p:nvPicPr>
        <p:blipFill>
          <a:blip r:embed="rId2"/>
          <a:stretch/>
        </p:blipFill>
        <p:spPr>
          <a:xfrm>
            <a:off x="0" y="0"/>
            <a:ext cx="9143640" cy="5143320"/>
          </a:xfrm>
          <a:prstGeom prst="rect">
            <a:avLst/>
          </a:prstGeom>
          <a:ln w="9525">
            <a:solidFill>
              <a:srgbClr val="ffffff"/>
            </a:solidFill>
            <a:round/>
          </a:ln>
        </p:spPr>
      </p:pic>
    </p:spTree>
  </p:cSld>
  <p:clrMap bg1="lt1" bg2="lt2" tx1="dk1"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8" name="Google Shape;111;p23" descr=""/>
          <p:cNvPicPr/>
          <p:nvPr/>
        </p:nvPicPr>
        <p:blipFill>
          <a:blip r:embed="rId2"/>
          <a:stretch/>
        </p:blipFill>
        <p:spPr>
          <a:xfrm>
            <a:off x="0" y="0"/>
            <a:ext cx="9143640" cy="5143320"/>
          </a:xfrm>
          <a:prstGeom prst="rect">
            <a:avLst/>
          </a:prstGeom>
          <a:ln w="9525">
            <a:solidFill>
              <a:srgbClr val="ffffff"/>
            </a:solidFill>
            <a:round/>
          </a:ln>
        </p:spPr>
      </p:pic>
    </p:spTree>
  </p:cSld>
  <p:clrMap bg1="lt1" bg2="lt2" tx1="dk1" tx2="dk2" accent1="accent1" accent2="accent2" accent3="accent3" accent4="accent4" accent5="accent5" accent6="accent6" hlink="hlink" folHlink="folHlink"/>
  <p:sldLayoutIdLst>
    <p:sldLayoutId id="2147483677"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9" name="Google Shape;17;p4" descr=""/>
          <p:cNvPicPr/>
          <p:nvPr/>
        </p:nvPicPr>
        <p:blipFill>
          <a:blip r:embed="rId2"/>
          <a:stretch/>
        </p:blipFill>
        <p:spPr>
          <a:xfrm>
            <a:off x="0" y="0"/>
            <a:ext cx="9143640" cy="5143320"/>
          </a:xfrm>
          <a:prstGeom prst="rect">
            <a:avLst/>
          </a:prstGeom>
          <a:ln w="9525">
            <a:solidFill>
              <a:srgbClr val="ffffff"/>
            </a:solidFill>
            <a:round/>
          </a:ln>
        </p:spPr>
      </p:pic>
      <p:sp>
        <p:nvSpPr>
          <p:cNvPr id="4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
        <p:nvSpPr>
          <p:cNvPr id="41" name="PlaceHolder 2"/>
          <p:cNvSpPr>
            <a:spLocks noGrp="1"/>
          </p:cNvSpPr>
          <p:nvPr>
            <p:ph type="body"/>
          </p:nvPr>
        </p:nvSpPr>
        <p:spPr>
          <a:xfrm>
            <a:off x="720000" y="1215720"/>
            <a:ext cx="7703640" cy="341604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44" name="Google Shape;21;p5" descr=""/>
          <p:cNvPicPr/>
          <p:nvPr/>
        </p:nvPicPr>
        <p:blipFill>
          <a:blip r:embed="rId2"/>
          <a:stretch/>
        </p:blipFill>
        <p:spPr>
          <a:xfrm>
            <a:off x="0" y="0"/>
            <a:ext cx="9143640" cy="5143320"/>
          </a:xfrm>
          <a:prstGeom prst="rect">
            <a:avLst/>
          </a:prstGeom>
          <a:ln w="9525">
            <a:solidFill>
              <a:srgbClr val="ffffff"/>
            </a:solidFill>
            <a:round/>
          </a:ln>
        </p:spPr>
      </p:pic>
      <p:sp>
        <p:nvSpPr>
          <p:cNvPr id="45" name="PlaceHolder 1"/>
          <p:cNvSpPr>
            <a:spLocks noGrp="1"/>
          </p:cNvSpPr>
          <p:nvPr>
            <p:ph type="title"/>
          </p:nvPr>
        </p:nvSpPr>
        <p:spPr>
          <a:xfrm>
            <a:off x="720000" y="3644280"/>
            <a:ext cx="2954880" cy="959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1" r:id="rId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49" name="Google Shape;28;p6" descr=""/>
          <p:cNvPicPr/>
          <p:nvPr/>
        </p:nvPicPr>
        <p:blipFill>
          <a:blip r:embed="rId2"/>
          <a:stretch/>
        </p:blipFill>
        <p:spPr>
          <a:xfrm>
            <a:off x="0" y="0"/>
            <a:ext cx="9143640" cy="5143320"/>
          </a:xfrm>
          <a:prstGeom prst="rect">
            <a:avLst/>
          </a:prstGeom>
          <a:ln w="9525">
            <a:solidFill>
              <a:srgbClr val="ffffff"/>
            </a:solidFill>
            <a:round/>
          </a:ln>
        </p:spPr>
      </p:pic>
      <p:sp>
        <p:nvSpPr>
          <p:cNvPr id="5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2" name="Google Shape;31;p7" descr=""/>
          <p:cNvPicPr/>
          <p:nvPr/>
        </p:nvPicPr>
        <p:blipFill>
          <a:blip r:embed="rId2"/>
          <a:stretch/>
        </p:blipFill>
        <p:spPr>
          <a:xfrm>
            <a:off x="0" y="0"/>
            <a:ext cx="9143640" cy="5143320"/>
          </a:xfrm>
          <a:prstGeom prst="rect">
            <a:avLst/>
          </a:prstGeom>
          <a:ln w="9525">
            <a:solidFill>
              <a:srgbClr val="ffffff"/>
            </a:solidFill>
            <a:round/>
          </a:ln>
        </p:spPr>
      </p:pic>
      <p:sp>
        <p:nvSpPr>
          <p:cNvPr id="53" name="PlaceHolder 1"/>
          <p:cNvSpPr>
            <a:spLocks noGrp="1"/>
          </p:cNvSpPr>
          <p:nvPr>
            <p:ph type="title"/>
          </p:nvPr>
        </p:nvSpPr>
        <p:spPr>
          <a:xfrm>
            <a:off x="811800" y="539640"/>
            <a:ext cx="4294440" cy="572400"/>
          </a:xfrm>
          <a:prstGeom prst="rect">
            <a:avLst/>
          </a:prstGeom>
          <a:noFill/>
          <a:ln w="0">
            <a:noFill/>
          </a:ln>
        </p:spPr>
        <p:txBody>
          <a:bodyPr lIns="91440" rIns="91440" tIns="91440" bIns="91440" anchor="b">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
        <p:nvSpPr>
          <p:cNvPr id="54" name="PlaceHolder 2"/>
          <p:cNvSpPr>
            <a:spLocks noGrp="1"/>
          </p:cNvSpPr>
          <p:nvPr>
            <p:ph type="body"/>
          </p:nvPr>
        </p:nvSpPr>
        <p:spPr>
          <a:xfrm>
            <a:off x="0" y="1476720"/>
            <a:ext cx="4294440" cy="366624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5"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 name="Google Shape;46;p11" descr=""/>
          <p:cNvPicPr/>
          <p:nvPr/>
        </p:nvPicPr>
        <p:blipFill>
          <a:blip r:embed="rId2"/>
          <a:stretch/>
        </p:blipFill>
        <p:spPr>
          <a:xfrm>
            <a:off x="0" y="0"/>
            <a:ext cx="9143640" cy="5143320"/>
          </a:xfrm>
          <a:prstGeom prst="rect">
            <a:avLst/>
          </a:prstGeom>
          <a:ln w="9525">
            <a:solidFill>
              <a:srgbClr val="ffffff"/>
            </a:solidFill>
            <a:round/>
          </a:ln>
        </p:spPr>
      </p:pic>
      <p:sp>
        <p:nvSpPr>
          <p:cNvPr id="6" name="PlaceHolder 1"/>
          <p:cNvSpPr>
            <a:spLocks noGrp="1"/>
          </p:cNvSpPr>
          <p:nvPr>
            <p:ph type="title"/>
          </p:nvPr>
        </p:nvSpPr>
        <p:spPr>
          <a:xfrm>
            <a:off x="713160" y="539640"/>
            <a:ext cx="6575760" cy="929520"/>
          </a:xfrm>
          <a:prstGeom prst="rect">
            <a:avLst/>
          </a:prstGeom>
          <a:noFill/>
          <a:ln w="0">
            <a:noFill/>
          </a:ln>
        </p:spPr>
        <p:txBody>
          <a:bodyPr lIns="91440" rIns="91440" tIns="91440" bIns="91440" anchor="b">
            <a:noAutofit/>
          </a:bodyPr>
          <a:p>
            <a:pPr indent="0">
              <a:lnSpc>
                <a:spcPct val="100000"/>
              </a:lnSpc>
              <a:buNone/>
            </a:pPr>
            <a:r>
              <a:rPr b="0" lang="fr-FR" sz="6000" spc="-1" strike="noStrike">
                <a:solidFill>
                  <a:schemeClr val="dk1"/>
                </a:solidFill>
                <a:latin typeface="Syne SemiBold"/>
                <a:ea typeface="Syne SemiBold"/>
              </a:rPr>
              <a:t>xx%</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5" name="Google Shape;36;p8" descr=""/>
          <p:cNvPicPr/>
          <p:nvPr/>
        </p:nvPicPr>
        <p:blipFill>
          <a:blip r:embed="rId2"/>
          <a:srcRect l="0" t="31118" r="31120" b="0"/>
          <a:stretch/>
        </p:blipFill>
        <p:spPr>
          <a:xfrm>
            <a:off x="0" y="0"/>
            <a:ext cx="9143640" cy="5143320"/>
          </a:xfrm>
          <a:prstGeom prst="rect">
            <a:avLst/>
          </a:prstGeom>
          <a:ln w="9525">
            <a:solidFill>
              <a:srgbClr val="ffffff"/>
            </a:solidFill>
            <a:round/>
          </a:ln>
        </p:spPr>
      </p:pic>
      <p:sp>
        <p:nvSpPr>
          <p:cNvPr id="56" name="PlaceHolder 1"/>
          <p:cNvSpPr>
            <a:spLocks noGrp="1"/>
          </p:cNvSpPr>
          <p:nvPr>
            <p:ph type="title"/>
          </p:nvPr>
        </p:nvSpPr>
        <p:spPr>
          <a:xfrm>
            <a:off x="2318040" y="1307160"/>
            <a:ext cx="4507920" cy="252900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7" r:id="rId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7" name="Google Shape;39;p9" descr=""/>
          <p:cNvPicPr/>
          <p:nvPr/>
        </p:nvPicPr>
        <p:blipFill>
          <a:blip r:embed="rId2"/>
          <a:stretch/>
        </p:blipFill>
        <p:spPr>
          <a:xfrm>
            <a:off x="0" y="0"/>
            <a:ext cx="9143640" cy="5143320"/>
          </a:xfrm>
          <a:prstGeom prst="rect">
            <a:avLst/>
          </a:prstGeom>
          <a:ln w="9525">
            <a:solidFill>
              <a:srgbClr val="ffffff"/>
            </a:solidFill>
            <a:round/>
          </a:ln>
        </p:spPr>
      </p:pic>
      <p:sp>
        <p:nvSpPr>
          <p:cNvPr id="58" name="PlaceHolder 1"/>
          <p:cNvSpPr>
            <a:spLocks noGrp="1"/>
          </p:cNvSpPr>
          <p:nvPr>
            <p:ph type="title"/>
          </p:nvPr>
        </p:nvSpPr>
        <p:spPr>
          <a:xfrm>
            <a:off x="2135520" y="1189080"/>
            <a:ext cx="4872600" cy="196416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9" r:id="rId3"/>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9"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60" name="PlaceHolder 2"/>
          <p:cNvSpPr>
            <a:spLocks noGrp="1"/>
          </p:cNvSpPr>
          <p:nvPr>
            <p:ph type="title"/>
          </p:nvPr>
        </p:nvSpPr>
        <p:spPr>
          <a:xfrm>
            <a:off x="720000" y="4014360"/>
            <a:ext cx="7703640" cy="572400"/>
          </a:xfrm>
          <a:prstGeom prst="rect">
            <a:avLst/>
          </a:prstGeom>
          <a:solidFill>
            <a:schemeClr val="accent2"/>
          </a:solid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61" name="Google Shape;117;p26"/>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62"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63" name="Google Shape;120;p27"/>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64"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
        <p:nvSpPr>
          <p:cNvPr id="65"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7" name="Google Shape;51;p13" descr=""/>
          <p:cNvPicPr/>
          <p:nvPr/>
        </p:nvPicPr>
        <p:blipFill>
          <a:blip r:embed="rId2"/>
          <a:stretch/>
        </p:blipFill>
        <p:spPr>
          <a:xfrm>
            <a:off x="0" y="0"/>
            <a:ext cx="9143640" cy="5143320"/>
          </a:xfrm>
          <a:prstGeom prst="rect">
            <a:avLst/>
          </a:prstGeom>
          <a:ln w="9525">
            <a:solidFill>
              <a:srgbClr val="ffffff"/>
            </a:solidFill>
            <a:round/>
          </a:ln>
        </p:spPr>
      </p:pic>
      <p:sp>
        <p:nvSpPr>
          <p:cNvPr id="8" name="PlaceHolder 1"/>
          <p:cNvSpPr>
            <a:spLocks noGrp="1"/>
          </p:cNvSpPr>
          <p:nvPr>
            <p:ph type="title"/>
          </p:nvPr>
        </p:nvSpPr>
        <p:spPr>
          <a:xfrm>
            <a:off x="713160" y="539640"/>
            <a:ext cx="3686040" cy="61992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9" name="PlaceHolder 2"/>
          <p:cNvSpPr>
            <a:spLocks noGrp="1"/>
          </p:cNvSpPr>
          <p:nvPr>
            <p:ph type="title"/>
          </p:nvPr>
        </p:nvSpPr>
        <p:spPr>
          <a:xfrm>
            <a:off x="4494600" y="1951200"/>
            <a:ext cx="1013040" cy="619920"/>
          </a:xfrm>
          <a:prstGeom prst="rect">
            <a:avLst/>
          </a:prstGeom>
          <a:noFill/>
          <a:ln w="0">
            <a:noFill/>
          </a:ln>
        </p:spPr>
        <p:txBody>
          <a:bodyPr lIns="91440" rIns="91440" tIns="91440" bIns="91440" anchor="ctr">
            <a:noAutofit/>
          </a:bodyPr>
          <a:p>
            <a:pPr indent="0" algn="r">
              <a:lnSpc>
                <a:spcPct val="100000"/>
              </a:lnSpc>
              <a:buNone/>
            </a:pPr>
            <a:r>
              <a:rPr b="0" lang="fr-FR" sz="2600" spc="-1" strike="noStrike">
                <a:solidFill>
                  <a:schemeClr val="dk1"/>
                </a:solidFill>
                <a:latin typeface="Syne Medium"/>
                <a:ea typeface="Syne Medium"/>
              </a:rPr>
              <a:t>xx%</a:t>
            </a:r>
            <a:endParaRPr b="0" lang="fr-FR" sz="2600" spc="-1" strike="noStrike">
              <a:solidFill>
                <a:schemeClr val="dk1"/>
              </a:solidFill>
              <a:latin typeface="Arial"/>
            </a:endParaRPr>
          </a:p>
        </p:txBody>
      </p:sp>
      <p:sp>
        <p:nvSpPr>
          <p:cNvPr id="10" name="PlaceHolder 3"/>
          <p:cNvSpPr>
            <a:spLocks noGrp="1"/>
          </p:cNvSpPr>
          <p:nvPr>
            <p:ph type="title"/>
          </p:nvPr>
        </p:nvSpPr>
        <p:spPr>
          <a:xfrm>
            <a:off x="4494600" y="3306240"/>
            <a:ext cx="1013040" cy="619920"/>
          </a:xfrm>
          <a:prstGeom prst="rect">
            <a:avLst/>
          </a:prstGeom>
          <a:noFill/>
          <a:ln w="0">
            <a:noFill/>
          </a:ln>
        </p:spPr>
        <p:txBody>
          <a:bodyPr lIns="91440" rIns="91440" tIns="91440" bIns="91440" anchor="ctr">
            <a:noAutofit/>
          </a:bodyPr>
          <a:p>
            <a:pPr indent="0" algn="r">
              <a:lnSpc>
                <a:spcPct val="100000"/>
              </a:lnSpc>
              <a:buNone/>
            </a:pPr>
            <a:r>
              <a:rPr b="0" lang="fr-FR" sz="2600" spc="-1" strike="noStrike">
                <a:solidFill>
                  <a:schemeClr val="dk1"/>
                </a:solidFill>
                <a:latin typeface="Syne Medium"/>
                <a:ea typeface="Syne Medium"/>
              </a:rPr>
              <a:t>xx%</a:t>
            </a:r>
            <a:endParaRPr b="0" lang="fr-FR" sz="2600" spc="-1" strike="noStrike">
              <a:solidFill>
                <a:schemeClr val="dk1"/>
              </a:solidFill>
              <a:latin typeface="Arial"/>
            </a:endParaRPr>
          </a:p>
        </p:txBody>
      </p:sp>
      <p:sp>
        <p:nvSpPr>
          <p:cNvPr id="11" name="PlaceHolder 4"/>
          <p:cNvSpPr>
            <a:spLocks noGrp="1"/>
          </p:cNvSpPr>
          <p:nvPr>
            <p:ph type="title"/>
          </p:nvPr>
        </p:nvSpPr>
        <p:spPr>
          <a:xfrm>
            <a:off x="4494600" y="2628720"/>
            <a:ext cx="1013040" cy="619920"/>
          </a:xfrm>
          <a:prstGeom prst="rect">
            <a:avLst/>
          </a:prstGeom>
          <a:noFill/>
          <a:ln w="0">
            <a:noFill/>
          </a:ln>
        </p:spPr>
        <p:txBody>
          <a:bodyPr lIns="91440" rIns="91440" tIns="91440" bIns="91440" anchor="ctr">
            <a:noAutofit/>
          </a:bodyPr>
          <a:p>
            <a:pPr indent="0" algn="r">
              <a:lnSpc>
                <a:spcPct val="100000"/>
              </a:lnSpc>
              <a:buNone/>
            </a:pPr>
            <a:r>
              <a:rPr b="0" lang="fr-FR" sz="2600" spc="-1" strike="noStrike">
                <a:solidFill>
                  <a:schemeClr val="dk1"/>
                </a:solidFill>
                <a:latin typeface="Syne Medium"/>
                <a:ea typeface="Syne Medium"/>
              </a:rPr>
              <a:t>xx%</a:t>
            </a:r>
            <a:endParaRPr b="0" lang="fr-FR" sz="2600" spc="-1" strike="noStrike">
              <a:solidFill>
                <a:schemeClr val="dk1"/>
              </a:solidFill>
              <a:latin typeface="Arial"/>
            </a:endParaRPr>
          </a:p>
        </p:txBody>
      </p:sp>
      <p:sp>
        <p:nvSpPr>
          <p:cNvPr id="12" name="PlaceHolder 5"/>
          <p:cNvSpPr>
            <a:spLocks noGrp="1"/>
          </p:cNvSpPr>
          <p:nvPr>
            <p:ph type="title"/>
          </p:nvPr>
        </p:nvSpPr>
        <p:spPr>
          <a:xfrm>
            <a:off x="4494600" y="3983760"/>
            <a:ext cx="1013040" cy="619920"/>
          </a:xfrm>
          <a:prstGeom prst="rect">
            <a:avLst/>
          </a:prstGeom>
          <a:noFill/>
          <a:ln w="0">
            <a:noFill/>
          </a:ln>
        </p:spPr>
        <p:txBody>
          <a:bodyPr lIns="91440" rIns="91440" tIns="91440" bIns="91440" anchor="ctr">
            <a:noAutofit/>
          </a:bodyPr>
          <a:p>
            <a:pPr indent="0" algn="r">
              <a:lnSpc>
                <a:spcPct val="100000"/>
              </a:lnSpc>
              <a:buNone/>
            </a:pPr>
            <a:r>
              <a:rPr b="0" lang="fr-FR" sz="2600" spc="-1" strike="noStrike">
                <a:solidFill>
                  <a:schemeClr val="dk1"/>
                </a:solidFill>
                <a:latin typeface="Syne Medium"/>
                <a:ea typeface="Syne Medium"/>
              </a:rPr>
              <a:t>xx%</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3" name="Google Shape;62;p14" descr=""/>
          <p:cNvPicPr/>
          <p:nvPr/>
        </p:nvPicPr>
        <p:blipFill>
          <a:blip r:embed="rId2"/>
          <a:stretch/>
        </p:blipFill>
        <p:spPr>
          <a:xfrm>
            <a:off x="0" y="0"/>
            <a:ext cx="9143640" cy="5143320"/>
          </a:xfrm>
          <a:prstGeom prst="rect">
            <a:avLst/>
          </a:prstGeom>
          <a:ln w="9525">
            <a:solidFill>
              <a:srgbClr val="ffffff"/>
            </a:solidFill>
            <a:round/>
          </a:ln>
        </p:spPr>
      </p:pic>
      <p:sp>
        <p:nvSpPr>
          <p:cNvPr id="14" name="PlaceHolder 1"/>
          <p:cNvSpPr>
            <a:spLocks noGrp="1"/>
          </p:cNvSpPr>
          <p:nvPr>
            <p:ph type="title"/>
          </p:nvPr>
        </p:nvSpPr>
        <p:spPr>
          <a:xfrm>
            <a:off x="811800" y="539640"/>
            <a:ext cx="7618320" cy="572400"/>
          </a:xfrm>
          <a:prstGeom prst="rect">
            <a:avLst/>
          </a:prstGeom>
          <a:noFill/>
          <a:ln w="0">
            <a:noFill/>
          </a:ln>
        </p:spPr>
        <p:txBody>
          <a:bodyPr lIns="91440" rIns="91440" tIns="91440" bIns="91440" anchor="b">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
        <p:nvSpPr>
          <p:cNvPr id="15" name="PlaceHolder 2"/>
          <p:cNvSpPr>
            <a:spLocks noGrp="1"/>
          </p:cNvSpPr>
          <p:nvPr>
            <p:ph type="body"/>
          </p:nvPr>
        </p:nvSpPr>
        <p:spPr>
          <a:xfrm>
            <a:off x="0" y="1476720"/>
            <a:ext cx="4294440" cy="366624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6" name="Google Shape;67;p15" descr=""/>
          <p:cNvPicPr/>
          <p:nvPr/>
        </p:nvPicPr>
        <p:blipFill>
          <a:blip r:embed="rId2"/>
          <a:stretch/>
        </p:blipFill>
        <p:spPr>
          <a:xfrm>
            <a:off x="0" y="0"/>
            <a:ext cx="9143640" cy="5143320"/>
          </a:xfrm>
          <a:prstGeom prst="rect">
            <a:avLst/>
          </a:prstGeom>
          <a:ln w="9525">
            <a:solidFill>
              <a:srgbClr val="ffffff"/>
            </a:solidFill>
            <a:round/>
          </a:ln>
        </p:spPr>
      </p:pic>
      <p:sp>
        <p:nvSpPr>
          <p:cNvPr id="17" name="PlaceHolder 1"/>
          <p:cNvSpPr>
            <a:spLocks noGrp="1"/>
          </p:cNvSpPr>
          <p:nvPr>
            <p:ph type="title"/>
          </p:nvPr>
        </p:nvSpPr>
        <p:spPr>
          <a:xfrm>
            <a:off x="762840" y="794520"/>
            <a:ext cx="7618320" cy="698040"/>
          </a:xfrm>
          <a:prstGeom prst="rect">
            <a:avLst/>
          </a:prstGeom>
          <a:noFill/>
          <a:ln w="0">
            <a:noFill/>
          </a:ln>
        </p:spPr>
        <p:txBody>
          <a:bodyPr lIns="91440" rIns="91440" tIns="91440" bIns="91440" anchor="t">
            <a:noAutofit/>
          </a:bodyPr>
          <a:p>
            <a:pPr indent="0">
              <a:buNone/>
            </a:pPr>
            <a:r>
              <a:rPr b="0" lang="fr-FR" sz="4000" spc="-1" strike="noStrike">
                <a:solidFill>
                  <a:schemeClr val="dk1"/>
                </a:solidFill>
                <a:latin typeface="Arial"/>
              </a:rPr>
              <a:t>Click to edit the title text format</a:t>
            </a:r>
            <a:endParaRPr b="0" lang="fr-FR" sz="4000" spc="-1" strike="noStrike">
              <a:solidFill>
                <a:schemeClr val="dk1"/>
              </a:solidFill>
              <a:latin typeface="Arial"/>
            </a:endParaRPr>
          </a:p>
        </p:txBody>
      </p:sp>
      <p:sp>
        <p:nvSpPr>
          <p:cNvPr id="18" name="PlaceHolder 2"/>
          <p:cNvSpPr>
            <a:spLocks noGrp="1"/>
          </p:cNvSpPr>
          <p:nvPr>
            <p:ph type="body"/>
          </p:nvPr>
        </p:nvSpPr>
        <p:spPr>
          <a:xfrm>
            <a:off x="3184920" y="2398680"/>
            <a:ext cx="5195880" cy="19501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9" name="Google Shape;71;p16" descr=""/>
          <p:cNvPicPr/>
          <p:nvPr/>
        </p:nvPicPr>
        <p:blipFill>
          <a:blip r:embed="rId2"/>
          <a:stretch/>
        </p:blipFill>
        <p:spPr>
          <a:xfrm>
            <a:off x="0" y="0"/>
            <a:ext cx="9143640" cy="5143320"/>
          </a:xfrm>
          <a:prstGeom prst="rect">
            <a:avLst/>
          </a:prstGeom>
          <a:ln w="9525">
            <a:solidFill>
              <a:srgbClr val="ffffff"/>
            </a:solidFill>
            <a:round/>
          </a:ln>
        </p:spPr>
      </p:pic>
      <p:sp>
        <p:nvSpPr>
          <p:cNvPr id="2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1" name="Google Shape;80;p17" descr=""/>
          <p:cNvPicPr/>
          <p:nvPr/>
        </p:nvPicPr>
        <p:blipFill>
          <a:blip r:embed="rId2"/>
          <a:stretch/>
        </p:blipFill>
        <p:spPr>
          <a:xfrm>
            <a:off x="0" y="0"/>
            <a:ext cx="9143640" cy="5143320"/>
          </a:xfrm>
          <a:prstGeom prst="rect">
            <a:avLst/>
          </a:prstGeom>
          <a:ln w="9525">
            <a:solidFill>
              <a:srgbClr val="ffffff"/>
            </a:solidFill>
            <a:round/>
          </a:ln>
        </p:spPr>
      </p:pic>
      <p:sp>
        <p:nvSpPr>
          <p:cNvPr id="22"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3" name="Google Shape;83;p18" descr=""/>
          <p:cNvPicPr/>
          <p:nvPr/>
        </p:nvPicPr>
        <p:blipFill>
          <a:blip r:embed="rId2"/>
          <a:stretch/>
        </p:blipFill>
        <p:spPr>
          <a:xfrm>
            <a:off x="0" y="0"/>
            <a:ext cx="9143640" cy="5143320"/>
          </a:xfrm>
          <a:prstGeom prst="rect">
            <a:avLst/>
          </a:prstGeom>
          <a:ln w="9525">
            <a:solidFill>
              <a:srgbClr val="ffffff"/>
            </a:solidFill>
            <a:round/>
          </a:ln>
        </p:spPr>
      </p:pic>
      <p:sp>
        <p:nvSpPr>
          <p:cNvPr id="2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subTitle"/>
          </p:nvPr>
        </p:nvSpPr>
        <p:spPr>
          <a:xfrm>
            <a:off x="5391000" y="3943440"/>
            <a:ext cx="3038040" cy="657000"/>
          </a:xfrm>
          <a:prstGeom prst="rect">
            <a:avLst/>
          </a:prstGeom>
          <a:noFill/>
          <a:ln w="0">
            <a:noFill/>
          </a:ln>
        </p:spPr>
        <p:txBody>
          <a:bodyPr lIns="91440" rIns="91440" tIns="91440" bIns="91440" anchor="t">
            <a:normAutofit/>
          </a:bodyPr>
          <a:p>
            <a:pPr algn="r">
              <a:lnSpc>
                <a:spcPct val="100000"/>
              </a:lnSpc>
              <a:tabLst>
                <a:tab algn="l" pos="0"/>
              </a:tabLst>
            </a:pPr>
            <a:r>
              <a:rPr b="0" lang="en" sz="1600" spc="-1" strike="noStrike">
                <a:solidFill>
                  <a:schemeClr val="dk1"/>
                </a:solidFill>
                <a:latin typeface="Albert Sans"/>
                <a:ea typeface="Albert Sans"/>
              </a:rPr>
              <a:t>Enhancing Metro Rail Transport Using Mobile Application</a:t>
            </a:r>
            <a:endParaRPr b="0" lang="en-US" sz="1600" spc="-1" strike="noStrike">
              <a:solidFill>
                <a:srgbClr val="ffffff"/>
              </a:solidFill>
              <a:latin typeface="OpenSymbol"/>
            </a:endParaRPr>
          </a:p>
        </p:txBody>
      </p:sp>
      <p:sp>
        <p:nvSpPr>
          <p:cNvPr id="67" name="PlaceHolder 2"/>
          <p:cNvSpPr>
            <a:spLocks noGrp="1"/>
          </p:cNvSpPr>
          <p:nvPr>
            <p:ph type="title"/>
          </p:nvPr>
        </p:nvSpPr>
        <p:spPr>
          <a:xfrm>
            <a:off x="714240" y="542880"/>
            <a:ext cx="7714800" cy="904680"/>
          </a:xfrm>
          <a:prstGeom prst="rect">
            <a:avLst/>
          </a:prstGeom>
          <a:noFill/>
          <a:ln w="0">
            <a:noFill/>
          </a:ln>
        </p:spPr>
        <p:txBody>
          <a:bodyPr lIns="91440" rIns="91440" tIns="91440" bIns="91440" anchor="b">
            <a:normAutofit fontScale="96793"/>
          </a:bodyPr>
          <a:p>
            <a:pPr indent="0">
              <a:lnSpc>
                <a:spcPct val="100000"/>
              </a:lnSpc>
              <a:buNone/>
              <a:tabLst>
                <a:tab algn="l" pos="0"/>
              </a:tabLst>
            </a:pPr>
            <a:r>
              <a:rPr b="0" lang="en" sz="5000" spc="-1" strike="noStrike">
                <a:solidFill>
                  <a:schemeClr val="dk1"/>
                </a:solidFill>
                <a:latin typeface="Syne SemiBold"/>
                <a:ea typeface="Syne SemiBold"/>
              </a:rPr>
              <a:t>Improving Customer Experience</a:t>
            </a:r>
            <a:endParaRPr b="0" lang="fr-FR" sz="5000" spc="-1" strike="noStrike">
              <a:solidFill>
                <a:schemeClr val="dk1"/>
              </a:solidFill>
              <a:latin typeface="Arial"/>
            </a:endParaRPr>
          </a:p>
        </p:txBody>
      </p:sp>
      <p:sp>
        <p:nvSpPr>
          <p:cNvPr id="68" name="Google Shape;129;p28"/>
          <p:cNvSpPr/>
          <p:nvPr/>
        </p:nvSpPr>
        <p:spPr>
          <a:xfrm>
            <a:off x="304920" y="4600440"/>
            <a:ext cx="1123560" cy="3663720"/>
          </a:xfrm>
          <a:prstGeom prst="rect">
            <a:avLst/>
          </a:prstGeom>
          <a:noFill/>
          <a:ln w="0">
            <a:noFill/>
          </a:ln>
        </p:spPr>
        <p:style>
          <a:lnRef idx="0"/>
          <a:fillRef idx="0"/>
          <a:effectRef idx="0"/>
          <a:fontRef idx="minor"/>
        </p:style>
        <p:txBody>
          <a:bodyPr lIns="870823080" rIns="870823080" tIns="916200" bIns="916200" anchor="t">
            <a:spAutoFit/>
          </a:bodyPr>
          <a:p>
            <a:pPr defTabSz="914400">
              <a:lnSpc>
                <a:spcPct val="100000"/>
              </a:lnSpc>
              <a:tabLst>
                <a:tab algn="l" pos="0"/>
              </a:tabLst>
            </a:pPr>
            <a:r>
              <a:rPr b="0" lang="en" sz="1000" spc="-1" strike="noStrike">
                <a:solidFill>
                  <a:schemeClr val="dk1"/>
                </a:solidFill>
                <a:latin typeface="Arial"/>
              </a:rPr>
              <a:t>Company name</a:t>
            </a:r>
            <a:endParaRPr b="0" lang="en-US" sz="1000" spc="-1" strike="noStrike">
              <a:solidFill>
                <a:srgbClr val="ffffff"/>
              </a:solidFill>
              <a:latin typeface="OpenSymbol"/>
            </a:endParaRPr>
          </a:p>
        </p:txBody>
      </p:sp>
      <p:cxnSp>
        <p:nvCxnSpPr>
          <p:cNvPr id="69" name="Google Shape;130;p28"/>
          <p:cNvCxnSpPr/>
          <p:nvPr/>
        </p:nvCxnSpPr>
        <p:spPr>
          <a:xfrm>
            <a:off x="1430640" y="4799880"/>
            <a:ext cx="8245800" cy="360"/>
          </a:xfrm>
          <a:prstGeom prst="straightConnector1">
            <a:avLst/>
          </a:prstGeom>
          <a:ln w="9525">
            <a:solidFill>
              <a:srgbClr val="ffffff"/>
            </a:solidFill>
            <a:round/>
          </a:ln>
        </p:spPr>
      </p:cxn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762120" y="790560"/>
            <a:ext cx="7619760" cy="694800"/>
          </a:xfrm>
          <a:prstGeom prst="rect">
            <a:avLst/>
          </a:prstGeom>
          <a:noFill/>
          <a:ln w="0">
            <a:noFill/>
          </a:ln>
        </p:spPr>
        <p:txBody>
          <a:bodyPr lIns="91440" rIns="91440" tIns="91440" bIns="91440" anchor="t">
            <a:normAutofit fontScale="84006"/>
          </a:bodyPr>
          <a:p>
            <a:pPr indent="0">
              <a:lnSpc>
                <a:spcPct val="100000"/>
              </a:lnSpc>
              <a:buNone/>
              <a:tabLst>
                <a:tab algn="l" pos="0"/>
              </a:tabLst>
            </a:pPr>
            <a:r>
              <a:rPr b="0" lang="en" sz="4000" spc="-1" strike="noStrike">
                <a:solidFill>
                  <a:schemeClr val="dk1"/>
                </a:solidFill>
                <a:latin typeface="Syne SemiBold"/>
                <a:ea typeface="Syne SemiBold"/>
              </a:rPr>
              <a:t>Convenience in recharging cards</a:t>
            </a:r>
            <a:endParaRPr b="0" lang="fr-FR" sz="4000" spc="-1" strike="noStrike">
              <a:solidFill>
                <a:schemeClr val="dk1"/>
              </a:solidFill>
              <a:latin typeface="Arial"/>
            </a:endParaRPr>
          </a:p>
        </p:txBody>
      </p:sp>
      <p:sp>
        <p:nvSpPr>
          <p:cNvPr id="94" name="PlaceHolder 2"/>
          <p:cNvSpPr>
            <a:spLocks noGrp="1"/>
          </p:cNvSpPr>
          <p:nvPr>
            <p:ph/>
          </p:nvPr>
        </p:nvSpPr>
        <p:spPr>
          <a:xfrm>
            <a:off x="3181320" y="2400480"/>
            <a:ext cx="5200200" cy="195228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lbert Sans"/>
                <a:ea typeface="Albert Sans"/>
              </a:rPr>
              <a:t>The app facilitates easy recharging of metro cards through integrated payment options, allowing users to avoid delays and ensure they have sufficient balance before their journey.</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762120" y="790560"/>
            <a:ext cx="7619760" cy="694800"/>
          </a:xfrm>
          <a:prstGeom prst="rect">
            <a:avLst/>
          </a:prstGeom>
          <a:noFill/>
          <a:ln w="0">
            <a:noFill/>
          </a:ln>
        </p:spPr>
        <p:txBody>
          <a:bodyPr lIns="91440" rIns="91440" tIns="91440" bIns="91440" anchor="t">
            <a:normAutofit fontScale="84006"/>
          </a:bodyPr>
          <a:p>
            <a:pPr indent="0">
              <a:lnSpc>
                <a:spcPct val="100000"/>
              </a:lnSpc>
              <a:buNone/>
              <a:tabLst>
                <a:tab algn="l" pos="0"/>
              </a:tabLst>
            </a:pPr>
            <a:r>
              <a:rPr b="0" lang="en" sz="4000" spc="-1" strike="noStrike">
                <a:solidFill>
                  <a:schemeClr val="dk1"/>
                </a:solidFill>
                <a:latin typeface="Syne SemiBold"/>
                <a:ea typeface="Syne SemiBold"/>
              </a:rPr>
              <a:t>Conclusions</a:t>
            </a:r>
            <a:endParaRPr b="0" lang="fr-FR" sz="4000" spc="-1" strike="noStrike">
              <a:solidFill>
                <a:schemeClr val="dk1"/>
              </a:solidFill>
              <a:latin typeface="Arial"/>
            </a:endParaRPr>
          </a:p>
        </p:txBody>
      </p:sp>
      <p:sp>
        <p:nvSpPr>
          <p:cNvPr id="96" name="PlaceHolder 2"/>
          <p:cNvSpPr>
            <a:spLocks noGrp="1"/>
          </p:cNvSpPr>
          <p:nvPr>
            <p:ph/>
          </p:nvPr>
        </p:nvSpPr>
        <p:spPr>
          <a:xfrm>
            <a:off x="3181320" y="2400480"/>
            <a:ext cx="5200200" cy="195228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lbert Sans"/>
                <a:ea typeface="Albert Sans"/>
              </a:rPr>
              <a:t>The integration of a mobile application in metro rail transport not only revolutionizes the commuting experience for users but also positions the metro system as a modern, efficient, and user-centered solution in urban mobility. By addressing common pain points, this initiative promises to boost the overall satisfaction and adoption of metro services.</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714240" y="542880"/>
            <a:ext cx="2838240" cy="790200"/>
          </a:xfrm>
          <a:prstGeom prst="rect">
            <a:avLst/>
          </a:prstGeom>
          <a:noFill/>
          <a:ln w="0">
            <a:noFill/>
          </a:ln>
        </p:spPr>
        <p:txBody>
          <a:bodyPr lIns="91440" rIns="91440" tIns="91440" bIns="91440" anchor="b">
            <a:normAutofit fontScale="81194"/>
          </a:bodyPr>
          <a:p>
            <a:pPr indent="0">
              <a:lnSpc>
                <a:spcPct val="100000"/>
              </a:lnSpc>
              <a:buNone/>
              <a:tabLst>
                <a:tab algn="l" pos="0"/>
              </a:tabLst>
            </a:pPr>
            <a:r>
              <a:rPr b="0" lang="en" sz="5000" spc="-1" strike="noStrike">
                <a:solidFill>
                  <a:schemeClr val="dk1"/>
                </a:solidFill>
                <a:latin typeface="Syne SemiBold"/>
                <a:ea typeface="Syne SemiBold"/>
              </a:rPr>
              <a:t>Thank you!</a:t>
            </a:r>
            <a:endParaRPr b="0" lang="fr-FR" sz="5000" spc="-1" strike="noStrike">
              <a:solidFill>
                <a:schemeClr val="dk1"/>
              </a:solidFill>
              <a:latin typeface="Arial"/>
            </a:endParaRPr>
          </a:p>
        </p:txBody>
      </p:sp>
      <p:sp>
        <p:nvSpPr>
          <p:cNvPr id="98" name="PlaceHolder 2"/>
          <p:cNvSpPr>
            <a:spLocks noGrp="1"/>
          </p:cNvSpPr>
          <p:nvPr>
            <p:ph type="subTitle"/>
          </p:nvPr>
        </p:nvSpPr>
        <p:spPr>
          <a:xfrm>
            <a:off x="714240" y="1324080"/>
            <a:ext cx="2838240" cy="1056960"/>
          </a:xfrm>
          <a:prstGeom prst="rect">
            <a:avLst/>
          </a:prstGeom>
          <a:noFill/>
          <a:ln w="0">
            <a:noFill/>
          </a:ln>
        </p:spPr>
        <p:txBody>
          <a:bodyPr lIns="91440" rIns="91440" tIns="91440" bIns="91440" anchor="t">
            <a:normAutofit/>
          </a:bodyPr>
          <a:p>
            <a:pPr indent="0">
              <a:lnSpc>
                <a:spcPct val="100000"/>
              </a:lnSpc>
              <a:buNone/>
              <a:tabLst>
                <a:tab algn="l" pos="0"/>
              </a:tabLst>
            </a:pPr>
            <a:r>
              <a:rPr b="1" lang="en" sz="1400" spc="-1" strike="noStrike">
                <a:solidFill>
                  <a:schemeClr val="dk1"/>
                </a:solidFill>
                <a:latin typeface="Albert Sans"/>
                <a:ea typeface="Albert Sans"/>
              </a:rPr>
              <a:t>Do you have any questions?</a:t>
            </a:r>
            <a:endParaRPr b="0" lang="en-US" sz="1400" spc="-1" strike="noStrike">
              <a:solidFill>
                <a:srgbClr val="ffffff"/>
              </a:solidFill>
              <a:latin typeface="OpenSymbol"/>
            </a:endParaRPr>
          </a:p>
        </p:txBody>
      </p:sp>
      <p:grpSp>
        <p:nvGrpSpPr>
          <p:cNvPr id="99" name="Google Shape;303;p42"/>
          <p:cNvGrpSpPr/>
          <p:nvPr/>
        </p:nvGrpSpPr>
        <p:grpSpPr>
          <a:xfrm>
            <a:off x="6273360" y="3321720"/>
            <a:ext cx="275760" cy="275760"/>
            <a:chOff x="6273360" y="3321720"/>
            <a:chExt cx="275760" cy="275760"/>
          </a:xfrm>
        </p:grpSpPr>
        <p:sp>
          <p:nvSpPr>
            <p:cNvPr id="100" name="Google Shape;304;p42"/>
            <p:cNvSpPr/>
            <p:nvPr/>
          </p:nvSpPr>
          <p:spPr>
            <a:xfrm>
              <a:off x="6273360" y="3321720"/>
              <a:ext cx="275760" cy="275760"/>
            </a:xfrm>
            <a:custGeom>
              <a:avLst/>
              <a:gdLst>
                <a:gd name="textAreaLeft" fmla="*/ 0 w 275760"/>
                <a:gd name="textAreaRight" fmla="*/ 276120 w 275760"/>
                <a:gd name="textAreaTop" fmla="*/ 0 h 275760"/>
                <a:gd name="textAreaBottom" fmla="*/ 276120 h 275760"/>
              </a:gdLst>
              <a:ah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1" name="Google Shape;305;p42"/>
            <p:cNvSpPr/>
            <p:nvPr/>
          </p:nvSpPr>
          <p:spPr>
            <a:xfrm>
              <a:off x="6337440" y="3387240"/>
              <a:ext cx="146880" cy="144000"/>
            </a:xfrm>
            <a:custGeom>
              <a:avLst/>
              <a:gdLst>
                <a:gd name="textAreaLeft" fmla="*/ 0 w 146880"/>
                <a:gd name="textAreaRight" fmla="*/ 147240 w 146880"/>
                <a:gd name="textAreaTop" fmla="*/ 0 h 144000"/>
                <a:gd name="textAreaBottom" fmla="*/ 144360 h 144000"/>
              </a:gdLst>
              <a:ah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fillRef idx="0"/>
            <a:effectRef idx="0"/>
            <a:fontRef idx="minor"/>
          </p:style>
          <p:txBody>
            <a:bodyPr tIns="72000" bIns="72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2" name="Google Shape;306;p42"/>
            <p:cNvSpPr/>
            <p:nvPr/>
          </p:nvSpPr>
          <p:spPr>
            <a:xfrm>
              <a:off x="6467040" y="3357360"/>
              <a:ext cx="37440" cy="37080"/>
            </a:xfrm>
            <a:custGeom>
              <a:avLst/>
              <a:gdLst>
                <a:gd name="textAreaLeft" fmla="*/ 0 w 37440"/>
                <a:gd name="textAreaRight" fmla="*/ 37800 w 37440"/>
                <a:gd name="textAreaTop" fmla="*/ 0 h 37080"/>
                <a:gd name="textAreaBottom" fmla="*/ 37440 h 37080"/>
              </a:gdLst>
              <a:ah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fillRef idx="0"/>
            <a:effectRef idx="0"/>
            <a:fontRef idx="minor"/>
          </p:style>
          <p:txBody>
            <a:bodyPr tIns="18720" bIns="18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03" name="Google Shape;307;p42"/>
          <p:cNvGrpSpPr/>
          <p:nvPr/>
        </p:nvGrpSpPr>
        <p:grpSpPr>
          <a:xfrm>
            <a:off x="7139160" y="3340440"/>
            <a:ext cx="266400" cy="238320"/>
            <a:chOff x="7139160" y="3340440"/>
            <a:chExt cx="266400" cy="238320"/>
          </a:xfrm>
        </p:grpSpPr>
        <p:sp>
          <p:nvSpPr>
            <p:cNvPr id="104" name="Google Shape;308;p42"/>
            <p:cNvSpPr/>
            <p:nvPr/>
          </p:nvSpPr>
          <p:spPr>
            <a:xfrm>
              <a:off x="7148520" y="3424680"/>
              <a:ext cx="60840" cy="154080"/>
            </a:xfrm>
            <a:custGeom>
              <a:avLst/>
              <a:gdLst>
                <a:gd name="textAreaLeft" fmla="*/ 0 w 60840"/>
                <a:gd name="textAreaRight" fmla="*/ 61200 w 60840"/>
                <a:gd name="textAreaTop" fmla="*/ 0 h 154080"/>
                <a:gd name="textAreaBottom" fmla="*/ 154440 h 154080"/>
              </a:gdLst>
              <a:ah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5" name="Google Shape;309;p42"/>
            <p:cNvSpPr/>
            <p:nvPr/>
          </p:nvSpPr>
          <p:spPr>
            <a:xfrm>
              <a:off x="7139160" y="3340440"/>
              <a:ext cx="70200" cy="70200"/>
            </a:xfrm>
            <a:custGeom>
              <a:avLst/>
              <a:gdLst>
                <a:gd name="textAreaLeft" fmla="*/ 0 w 70200"/>
                <a:gd name="textAreaRight" fmla="*/ 70560 w 70200"/>
                <a:gd name="textAreaTop" fmla="*/ 0 h 70200"/>
                <a:gd name="textAreaBottom" fmla="*/ 70560 h 70200"/>
              </a:gdLst>
              <a:ah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fillRef idx="0"/>
            <a:effectRef idx="0"/>
            <a:fontRef idx="minor"/>
          </p:style>
          <p:txBody>
            <a:bodyPr tIns="35280" bIns="35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6" name="Google Shape;310;p42"/>
            <p:cNvSpPr/>
            <p:nvPr/>
          </p:nvSpPr>
          <p:spPr>
            <a:xfrm>
              <a:off x="7241760" y="3424680"/>
              <a:ext cx="163800" cy="154080"/>
            </a:xfrm>
            <a:custGeom>
              <a:avLst/>
              <a:gdLst>
                <a:gd name="textAreaLeft" fmla="*/ 0 w 163800"/>
                <a:gd name="textAreaRight" fmla="*/ 164160 w 163800"/>
                <a:gd name="textAreaTop" fmla="*/ 0 h 154080"/>
                <a:gd name="textAreaBottom" fmla="*/ 154440 h 154080"/>
              </a:gdLst>
              <a:ah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07" name="Google Shape;311;p42"/>
          <p:cNvSpPr/>
          <p:nvPr/>
        </p:nvSpPr>
        <p:spPr>
          <a:xfrm>
            <a:off x="8003160" y="3340800"/>
            <a:ext cx="291240" cy="237600"/>
          </a:xfrm>
          <a:custGeom>
            <a:avLst/>
            <a:gdLst>
              <a:gd name="textAreaLeft" fmla="*/ 0 w 291240"/>
              <a:gd name="textAreaRight" fmla="*/ 291600 w 291240"/>
              <a:gd name="textAreaTop" fmla="*/ 0 h 237600"/>
              <a:gd name="textAreaBottom" fmla="*/ 237960 h 237600"/>
            </a:gdLst>
            <a:ahLst/>
            <a:rect l="textAreaLeft" t="textAreaTop" r="textAreaRight" b="textAreaBottom"/>
            <a:pathLst>
              <a:path w="7144" h="5835">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8" name="Google Shape;312;p42"/>
          <p:cNvSpPr/>
          <p:nvPr/>
        </p:nvSpPr>
        <p:spPr>
          <a:xfrm>
            <a:off x="4276800" y="4343400"/>
            <a:ext cx="4152600" cy="256680"/>
          </a:xfrm>
          <a:prstGeom prst="rect">
            <a:avLst/>
          </a:prstGeom>
          <a:noFill/>
          <a:ln w="0">
            <a:noFill/>
          </a:ln>
        </p:spPr>
        <p:style>
          <a:lnRef idx="0"/>
          <a:fillRef idx="0"/>
          <a:effectRef idx="0"/>
          <a:fontRef idx="minor"/>
        </p:style>
        <p:txBody>
          <a:bodyPr lIns="870823080" rIns="870823080" tIns="128520" bIns="128520" anchor="t">
            <a:normAutofit/>
          </a:bodyPr>
          <a:p>
            <a:pPr algn="r" defTabSz="914400">
              <a:lnSpc>
                <a:spcPct val="100000"/>
              </a:lnSpc>
              <a:tabLst>
                <a:tab algn="l" pos="0"/>
              </a:tabLst>
            </a:pPr>
            <a:r>
              <a:rPr b="0" lang="en" sz="1000" spc="-1" strike="noStrike">
                <a:solidFill>
                  <a:schemeClr val="dk1"/>
                </a:solidFill>
                <a:latin typeface="Arial"/>
              </a:rPr>
              <a:t>+91 620 421 838</a:t>
            </a:r>
            <a:endParaRPr b="0" lang="en-US" sz="1000" spc="-1" strike="noStrike">
              <a:solidFill>
                <a:srgbClr val="ffffff"/>
              </a:solidFill>
              <a:latin typeface="OpenSymbol"/>
            </a:endParaRPr>
          </a:p>
        </p:txBody>
      </p:sp>
      <p:sp>
        <p:nvSpPr>
          <p:cNvPr id="109" name="Google Shape;313;p42"/>
          <p:cNvSpPr/>
          <p:nvPr/>
        </p:nvSpPr>
        <p:spPr>
          <a:xfrm>
            <a:off x="304920" y="4600440"/>
            <a:ext cx="1123560" cy="390240"/>
          </a:xfrm>
          <a:prstGeom prst="rect">
            <a:avLst/>
          </a:prstGeom>
          <a:noFill/>
          <a:ln w="0">
            <a:noFill/>
          </a:ln>
        </p:spPr>
        <p:style>
          <a:lnRef idx="0"/>
          <a:fillRef idx="0"/>
          <a:effectRef idx="0"/>
          <a:fontRef idx="minor"/>
        </p:style>
        <p:txBody>
          <a:bodyPr lIns="870823080" rIns="870823080" tIns="195120" bIns="195120" anchor="t">
            <a:normAutofit fontScale="12222"/>
          </a:bodyPr>
          <a:p>
            <a:pPr defTabSz="914400">
              <a:lnSpc>
                <a:spcPct val="100000"/>
              </a:lnSpc>
              <a:tabLst>
                <a:tab algn="l" pos="0"/>
              </a:tabLst>
            </a:pPr>
            <a:r>
              <a:rPr b="0" lang="en" sz="1000" spc="-1" strike="noStrike">
                <a:solidFill>
                  <a:schemeClr val="dk1"/>
                </a:solidFill>
                <a:latin typeface="Arial"/>
              </a:rPr>
              <a:t>www.yourwebsite.com</a:t>
            </a:r>
            <a:endParaRPr b="0" lang="en-US" sz="1000" spc="-1" strike="noStrike">
              <a:solidFill>
                <a:srgbClr val="ffffff"/>
              </a:solidFill>
              <a:latin typeface="OpenSymbol"/>
            </a:endParaRPr>
          </a:p>
        </p:txBody>
      </p:sp>
      <p:cxnSp>
        <p:nvCxnSpPr>
          <p:cNvPr id="110" name="Google Shape;314;p42"/>
          <p:cNvCxnSpPr/>
          <p:nvPr/>
        </p:nvCxnSpPr>
        <p:spPr>
          <a:xfrm>
            <a:off x="1430640" y="4799880"/>
            <a:ext cx="8245800" cy="360"/>
          </a:xfrm>
          <a:prstGeom prst="straightConnector1">
            <a:avLst/>
          </a:prstGeom>
          <a:ln w="9525">
            <a:solidFill>
              <a:srgbClr val="ffffff"/>
            </a:solidFill>
            <a:round/>
          </a:ln>
        </p:spPr>
      </p:cxn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0" name="Google Shape;157;p31" descr=""/>
          <p:cNvPicPr/>
          <p:nvPr/>
        </p:nvPicPr>
        <p:blipFill>
          <a:blip r:embed="rId1"/>
          <a:srcRect l="16565" t="0" r="16573" b="0"/>
          <a:stretch/>
        </p:blipFill>
        <p:spPr>
          <a:xfrm>
            <a:off x="0" y="1476720"/>
            <a:ext cx="4294440" cy="3666240"/>
          </a:xfrm>
          <a:prstGeom prst="rect">
            <a:avLst/>
          </a:prstGeom>
          <a:ln w="0">
            <a:noFill/>
          </a:ln>
        </p:spPr>
      </p:pic>
      <p:sp>
        <p:nvSpPr>
          <p:cNvPr id="71" name="PlaceHolder 1"/>
          <p:cNvSpPr>
            <a:spLocks noGrp="1"/>
          </p:cNvSpPr>
          <p:nvPr>
            <p:ph type="title"/>
          </p:nvPr>
        </p:nvSpPr>
        <p:spPr>
          <a:xfrm>
            <a:off x="809640" y="542880"/>
            <a:ext cx="7619760" cy="571320"/>
          </a:xfrm>
          <a:prstGeom prst="rect">
            <a:avLst/>
          </a:prstGeom>
          <a:noFill/>
          <a:ln w="0">
            <a:noFill/>
          </a:ln>
        </p:spPr>
        <p:txBody>
          <a:bodyPr lIns="91440" rIns="91440" tIns="91440" bIns="91440" anchor="b">
            <a:normAutofit/>
          </a:bodyPr>
          <a:p>
            <a:pPr indent="0">
              <a:lnSpc>
                <a:spcPct val="100000"/>
              </a:lnSpc>
              <a:buNone/>
              <a:tabLst>
                <a:tab algn="l" pos="0"/>
              </a:tabLst>
            </a:pPr>
            <a:r>
              <a:rPr b="0" lang="en" sz="2600" spc="-1" strike="noStrike">
                <a:solidFill>
                  <a:schemeClr val="dk1"/>
                </a:solidFill>
                <a:latin typeface="Syne SemiBold"/>
                <a:ea typeface="Syne SemiBold"/>
              </a:rPr>
              <a:t>Introduction</a:t>
            </a:r>
            <a:endParaRPr b="0" lang="fr-FR" sz="2600" spc="-1" strike="noStrike">
              <a:solidFill>
                <a:schemeClr val="dk1"/>
              </a:solidFill>
              <a:latin typeface="Arial"/>
            </a:endParaRPr>
          </a:p>
        </p:txBody>
      </p:sp>
      <p:sp>
        <p:nvSpPr>
          <p:cNvPr id="72" name="PlaceHolder 2"/>
          <p:cNvSpPr>
            <a:spLocks noGrp="1"/>
          </p:cNvSpPr>
          <p:nvPr>
            <p:ph type="subTitle"/>
          </p:nvPr>
        </p:nvSpPr>
        <p:spPr>
          <a:xfrm>
            <a:off x="4924440" y="1476360"/>
            <a:ext cx="3504960" cy="219024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lbert Sans"/>
                <a:ea typeface="Albert Sans"/>
              </a:rPr>
              <a:t>This presentation explores the integration of a mobile application designed to improve customer experience in metro rail transport. With the growing need for efficient commuting solutions, this app addresses key challenges such as long waiting times, confusing routes, and lack of real-time updates.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714240" y="3581280"/>
            <a:ext cx="7714800" cy="1018800"/>
          </a:xfrm>
          <a:prstGeom prst="rect">
            <a:avLst/>
          </a:prstGeom>
          <a:noFill/>
          <a:ln w="0">
            <a:noFill/>
          </a:ln>
        </p:spPr>
        <p:txBody>
          <a:bodyPr lIns="91440" rIns="91440" tIns="91440" bIns="91440" anchor="t">
            <a:normAutofit/>
          </a:bodyPr>
          <a:p>
            <a:pPr indent="0" algn="r">
              <a:lnSpc>
                <a:spcPct val="100000"/>
              </a:lnSpc>
              <a:buNone/>
              <a:tabLst>
                <a:tab algn="l" pos="0"/>
              </a:tabLst>
            </a:pPr>
            <a:r>
              <a:rPr b="0" lang="en" sz="5000" spc="-1" strike="noStrike">
                <a:solidFill>
                  <a:schemeClr val="dk1"/>
                </a:solidFill>
                <a:latin typeface="Syne SemiBold"/>
                <a:ea typeface="Syne SemiBold"/>
              </a:rPr>
              <a:t>App Features</a:t>
            </a:r>
            <a:endParaRPr b="0" lang="fr-FR" sz="5000" spc="-1" strike="noStrike">
              <a:solidFill>
                <a:schemeClr val="dk1"/>
              </a:solidFill>
              <a:latin typeface="Arial"/>
            </a:endParaRPr>
          </a:p>
        </p:txBody>
      </p:sp>
      <p:sp>
        <p:nvSpPr>
          <p:cNvPr id="74" name="PlaceHolder 2"/>
          <p:cNvSpPr>
            <a:spLocks noGrp="1"/>
          </p:cNvSpPr>
          <p:nvPr>
            <p:ph type="title"/>
          </p:nvPr>
        </p:nvSpPr>
        <p:spPr>
          <a:xfrm>
            <a:off x="714240" y="495360"/>
            <a:ext cx="1266480" cy="685440"/>
          </a:xfrm>
          <a:prstGeom prst="rect">
            <a:avLst/>
          </a:prstGeom>
          <a:noFill/>
          <a:ln w="0">
            <a:noFill/>
          </a:ln>
        </p:spPr>
        <p:txBody>
          <a:bodyPr lIns="91440" rIns="91440" tIns="91440" bIns="91440" anchor="b">
            <a:normAutofit fontScale="84006"/>
          </a:bodyPr>
          <a:p>
            <a:pPr indent="0">
              <a:lnSpc>
                <a:spcPct val="100000"/>
              </a:lnSpc>
              <a:buNone/>
              <a:tabLst>
                <a:tab algn="l" pos="0"/>
              </a:tabLst>
            </a:pPr>
            <a:r>
              <a:rPr b="0" lang="en" sz="4000" spc="-1" strike="noStrike">
                <a:solidFill>
                  <a:schemeClr val="dk1"/>
                </a:solidFill>
                <a:latin typeface="Syne SemiBold"/>
                <a:ea typeface="Syne SemiBold"/>
              </a:rPr>
              <a:t>01</a:t>
            </a:r>
            <a:endParaRPr b="0" lang="fr-FR" sz="4000" spc="-1" strike="noStrike">
              <a:solidFill>
                <a:schemeClr val="dk1"/>
              </a:solidFill>
              <a:latin typeface="Arial"/>
            </a:endParaRPr>
          </a:p>
        </p:txBody>
      </p:sp>
      <p:sp>
        <p:nvSpPr>
          <p:cNvPr id="75" name="Google Shape;166;p32"/>
          <p:cNvSpPr/>
          <p:nvPr/>
        </p:nvSpPr>
        <p:spPr>
          <a:xfrm>
            <a:off x="304920" y="4600440"/>
            <a:ext cx="1123560" cy="390240"/>
          </a:xfrm>
          <a:prstGeom prst="rect">
            <a:avLst/>
          </a:prstGeom>
          <a:noFill/>
          <a:ln w="0">
            <a:noFill/>
          </a:ln>
        </p:spPr>
        <p:style>
          <a:lnRef idx="0"/>
          <a:fillRef idx="0"/>
          <a:effectRef idx="0"/>
          <a:fontRef idx="minor"/>
        </p:style>
        <p:txBody>
          <a:bodyPr lIns="870823080" rIns="870823080" tIns="195120" bIns="195120" anchor="t">
            <a:normAutofit/>
          </a:bodyPr>
          <a:p>
            <a:pPr defTabSz="914400">
              <a:lnSpc>
                <a:spcPct val="100000"/>
              </a:lnSpc>
              <a:tabLst>
                <a:tab algn="l" pos="0"/>
              </a:tabLst>
            </a:pPr>
            <a:endParaRPr b="0" lang="en-US" sz="1800" spc="-1" strike="noStrike">
              <a:solidFill>
                <a:srgbClr val="ffffff"/>
              </a:solidFill>
              <a:latin typeface="OpenSymbol"/>
            </a:endParaRPr>
          </a:p>
        </p:txBody>
      </p:sp>
      <p:cxnSp>
        <p:nvCxnSpPr>
          <p:cNvPr id="76" name="Google Shape;167;p32"/>
          <p:cNvCxnSpPr/>
          <p:nvPr/>
        </p:nvCxnSpPr>
        <p:spPr>
          <a:xfrm>
            <a:off x="1430640" y="4799880"/>
            <a:ext cx="8245800" cy="360"/>
          </a:xfrm>
          <a:prstGeom prst="straightConnector1">
            <a:avLst/>
          </a:prstGeom>
          <a:ln w="9525">
            <a:solidFill>
              <a:srgbClr val="ffffff"/>
            </a:solidFill>
            <a:round/>
          </a:ln>
        </p:spPr>
      </p:cxn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762120" y="790560"/>
            <a:ext cx="7619760" cy="694800"/>
          </a:xfrm>
          <a:prstGeom prst="rect">
            <a:avLst/>
          </a:prstGeom>
          <a:noFill/>
          <a:ln w="0">
            <a:noFill/>
          </a:ln>
        </p:spPr>
        <p:txBody>
          <a:bodyPr lIns="91440" rIns="91440" tIns="91440" bIns="91440" anchor="t">
            <a:normAutofit fontScale="84006"/>
          </a:bodyPr>
          <a:p>
            <a:pPr indent="0">
              <a:lnSpc>
                <a:spcPct val="100000"/>
              </a:lnSpc>
              <a:buNone/>
              <a:tabLst>
                <a:tab algn="l" pos="0"/>
              </a:tabLst>
            </a:pPr>
            <a:r>
              <a:rPr b="0" lang="en" sz="4000" spc="-1" strike="noStrike">
                <a:solidFill>
                  <a:schemeClr val="dk1"/>
                </a:solidFill>
                <a:latin typeface="Syne SemiBold"/>
                <a:ea typeface="Syne SemiBold"/>
              </a:rPr>
              <a:t>E-ticket generation via QR</a:t>
            </a:r>
            <a:endParaRPr b="0" lang="fr-FR" sz="4000" spc="-1" strike="noStrike">
              <a:solidFill>
                <a:schemeClr val="dk1"/>
              </a:solidFill>
              <a:latin typeface="Arial"/>
            </a:endParaRPr>
          </a:p>
        </p:txBody>
      </p:sp>
      <p:sp>
        <p:nvSpPr>
          <p:cNvPr id="78" name="PlaceHolder 2"/>
          <p:cNvSpPr>
            <a:spLocks noGrp="1"/>
          </p:cNvSpPr>
          <p:nvPr>
            <p:ph/>
          </p:nvPr>
        </p:nvSpPr>
        <p:spPr>
          <a:xfrm>
            <a:off x="3181320" y="2400480"/>
            <a:ext cx="5200200" cy="195228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lbert Sans"/>
                <a:ea typeface="Albert Sans"/>
              </a:rPr>
              <a:t>The application streamlines the ticket purchasing process by enabling users to acquire e-tickets through QR codes. This feature minimizes the wait time at ticket counters, allowing users to purchase tickets conveniently from their smartphones. Upon arriving at the metro station, passengers can swiftly board by scanning their QR codes at designated entry points, leading to a smoother travel experience.</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Google Shape;157;p31" descr=""/>
          <p:cNvPicPr/>
          <p:nvPr/>
        </p:nvPicPr>
        <p:blipFill>
          <a:blip r:embed="rId1"/>
          <a:srcRect l="16565" t="0" r="16573" b="0"/>
          <a:stretch/>
        </p:blipFill>
        <p:spPr>
          <a:xfrm>
            <a:off x="0" y="1476720"/>
            <a:ext cx="4294440" cy="3666240"/>
          </a:xfrm>
          <a:prstGeom prst="rect">
            <a:avLst/>
          </a:prstGeom>
          <a:ln w="0">
            <a:noFill/>
          </a:ln>
        </p:spPr>
      </p:pic>
      <p:sp>
        <p:nvSpPr>
          <p:cNvPr id="80" name="PlaceHolder 1"/>
          <p:cNvSpPr>
            <a:spLocks noGrp="1"/>
          </p:cNvSpPr>
          <p:nvPr>
            <p:ph type="title"/>
          </p:nvPr>
        </p:nvSpPr>
        <p:spPr>
          <a:xfrm>
            <a:off x="809640" y="542880"/>
            <a:ext cx="7619760" cy="571320"/>
          </a:xfrm>
          <a:prstGeom prst="rect">
            <a:avLst/>
          </a:prstGeom>
          <a:noFill/>
          <a:ln w="0">
            <a:noFill/>
          </a:ln>
        </p:spPr>
        <p:txBody>
          <a:bodyPr lIns="91440" rIns="91440" tIns="91440" bIns="91440" anchor="b">
            <a:normAutofit/>
          </a:bodyPr>
          <a:p>
            <a:pPr indent="0">
              <a:lnSpc>
                <a:spcPct val="100000"/>
              </a:lnSpc>
              <a:buNone/>
              <a:tabLst>
                <a:tab algn="l" pos="0"/>
              </a:tabLst>
            </a:pPr>
            <a:r>
              <a:rPr b="0" lang="en" sz="2600" spc="-1" strike="noStrike">
                <a:solidFill>
                  <a:schemeClr val="dk1"/>
                </a:solidFill>
                <a:latin typeface="Syne SemiBold"/>
                <a:ea typeface="Syne SemiBold"/>
              </a:rPr>
              <a:t>Route suggestions with ETA</a:t>
            </a:r>
            <a:endParaRPr b="0" lang="fr-FR" sz="2600" spc="-1" strike="noStrike">
              <a:solidFill>
                <a:schemeClr val="dk1"/>
              </a:solidFill>
              <a:latin typeface="Arial"/>
            </a:endParaRPr>
          </a:p>
        </p:txBody>
      </p:sp>
      <p:sp>
        <p:nvSpPr>
          <p:cNvPr id="81" name="PlaceHolder 2"/>
          <p:cNvSpPr>
            <a:spLocks noGrp="1"/>
          </p:cNvSpPr>
          <p:nvPr>
            <p:ph type="subTitle"/>
          </p:nvPr>
        </p:nvSpPr>
        <p:spPr>
          <a:xfrm>
            <a:off x="4924440" y="1476360"/>
            <a:ext cx="3504960" cy="219024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lbert Sans"/>
                <a:ea typeface="Albert Sans"/>
              </a:rPr>
              <a:t>To enhance navigation, the app provides users with route suggestions accompanied by estimated time of arrival (ETA). This function effectively aids commuters in planning their journeys with real-time updates on train schedules, helping them avoid delays and optimize their travel routes. Users will have access to a user-friendly interface that simplifies route selection based on proximity, travel time, and connections with other transport modes.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762120" y="790560"/>
            <a:ext cx="7619760" cy="694800"/>
          </a:xfrm>
          <a:prstGeom prst="rect">
            <a:avLst/>
          </a:prstGeom>
          <a:noFill/>
          <a:ln w="0">
            <a:noFill/>
          </a:ln>
        </p:spPr>
        <p:txBody>
          <a:bodyPr lIns="91440" rIns="91440" tIns="91440" bIns="91440" anchor="t">
            <a:normAutofit fontScale="84006"/>
          </a:bodyPr>
          <a:p>
            <a:pPr indent="0">
              <a:lnSpc>
                <a:spcPct val="100000"/>
              </a:lnSpc>
              <a:buNone/>
              <a:tabLst>
                <a:tab algn="l" pos="0"/>
              </a:tabLst>
            </a:pPr>
            <a:r>
              <a:rPr b="0" lang="en" sz="4000" spc="-1" strike="noStrike">
                <a:solidFill>
                  <a:schemeClr val="dk1"/>
                </a:solidFill>
                <a:latin typeface="Syne SemiBold"/>
                <a:ea typeface="Syne SemiBold"/>
              </a:rPr>
              <a:t>Online wallet + UPI payment</a:t>
            </a:r>
            <a:endParaRPr b="0" lang="fr-FR" sz="4000" spc="-1" strike="noStrike">
              <a:solidFill>
                <a:schemeClr val="dk1"/>
              </a:solidFill>
              <a:latin typeface="Arial"/>
            </a:endParaRPr>
          </a:p>
        </p:txBody>
      </p:sp>
      <p:sp>
        <p:nvSpPr>
          <p:cNvPr id="83" name="PlaceHolder 2"/>
          <p:cNvSpPr>
            <a:spLocks noGrp="1"/>
          </p:cNvSpPr>
          <p:nvPr>
            <p:ph/>
          </p:nvPr>
        </p:nvSpPr>
        <p:spPr>
          <a:xfrm>
            <a:off x="3181320" y="2400480"/>
            <a:ext cx="5200200" cy="195228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lbert Sans"/>
                <a:ea typeface="Albert Sans"/>
              </a:rPr>
              <a:t>The mobile application integrates an online wallet and supports Unified Payments Interface (UPI) for seamless transactions. Users can recharge their accounts with ease, allowing for quick and efficient payments without the need for physical cash or cards. This feature encourages a contactless payment approach, enhancing customer satisfaction and safety.</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714240" y="3581280"/>
            <a:ext cx="7714800" cy="1018800"/>
          </a:xfrm>
          <a:prstGeom prst="rect">
            <a:avLst/>
          </a:prstGeom>
          <a:noFill/>
          <a:ln w="0">
            <a:noFill/>
          </a:ln>
        </p:spPr>
        <p:txBody>
          <a:bodyPr lIns="91440" rIns="91440" tIns="91440" bIns="91440" anchor="t">
            <a:normAutofit/>
          </a:bodyPr>
          <a:p>
            <a:pPr indent="0" algn="r">
              <a:lnSpc>
                <a:spcPct val="100000"/>
              </a:lnSpc>
              <a:buNone/>
              <a:tabLst>
                <a:tab algn="l" pos="0"/>
              </a:tabLst>
            </a:pPr>
            <a:r>
              <a:rPr b="0" lang="en" sz="5000" spc="-1" strike="noStrike">
                <a:solidFill>
                  <a:schemeClr val="dk1"/>
                </a:solidFill>
                <a:latin typeface="Syne SemiBold"/>
                <a:ea typeface="Syne SemiBold"/>
              </a:rPr>
              <a:t>Benefits</a:t>
            </a:r>
            <a:endParaRPr b="0" lang="fr-FR" sz="5000" spc="-1" strike="noStrike">
              <a:solidFill>
                <a:schemeClr val="dk1"/>
              </a:solidFill>
              <a:latin typeface="Arial"/>
            </a:endParaRPr>
          </a:p>
        </p:txBody>
      </p:sp>
      <p:sp>
        <p:nvSpPr>
          <p:cNvPr id="85" name="PlaceHolder 2"/>
          <p:cNvSpPr>
            <a:spLocks noGrp="1"/>
          </p:cNvSpPr>
          <p:nvPr>
            <p:ph type="title"/>
          </p:nvPr>
        </p:nvSpPr>
        <p:spPr>
          <a:xfrm>
            <a:off x="714240" y="495360"/>
            <a:ext cx="1266480" cy="685440"/>
          </a:xfrm>
          <a:prstGeom prst="rect">
            <a:avLst/>
          </a:prstGeom>
          <a:noFill/>
          <a:ln w="0">
            <a:noFill/>
          </a:ln>
        </p:spPr>
        <p:txBody>
          <a:bodyPr lIns="91440" rIns="91440" tIns="91440" bIns="91440" anchor="b">
            <a:normAutofit fontScale="84006"/>
          </a:bodyPr>
          <a:p>
            <a:pPr indent="0">
              <a:lnSpc>
                <a:spcPct val="100000"/>
              </a:lnSpc>
              <a:buNone/>
              <a:tabLst>
                <a:tab algn="l" pos="0"/>
              </a:tabLst>
            </a:pPr>
            <a:r>
              <a:rPr b="0" lang="en" sz="4000" spc="-1" strike="noStrike">
                <a:solidFill>
                  <a:schemeClr val="dk1"/>
                </a:solidFill>
                <a:latin typeface="Syne SemiBold"/>
                <a:ea typeface="Syne SemiBold"/>
              </a:rPr>
              <a:t>02</a:t>
            </a:r>
            <a:endParaRPr b="0" lang="fr-FR" sz="4000" spc="-1" strike="noStrike">
              <a:solidFill>
                <a:schemeClr val="dk1"/>
              </a:solidFill>
              <a:latin typeface="Arial"/>
            </a:endParaRPr>
          </a:p>
        </p:txBody>
      </p:sp>
      <p:sp>
        <p:nvSpPr>
          <p:cNvPr id="86" name="Google Shape;166;p32"/>
          <p:cNvSpPr/>
          <p:nvPr/>
        </p:nvSpPr>
        <p:spPr>
          <a:xfrm>
            <a:off x="304920" y="4600440"/>
            <a:ext cx="1123560" cy="390240"/>
          </a:xfrm>
          <a:prstGeom prst="rect">
            <a:avLst/>
          </a:prstGeom>
          <a:noFill/>
          <a:ln w="0">
            <a:noFill/>
          </a:ln>
        </p:spPr>
        <p:style>
          <a:lnRef idx="0"/>
          <a:fillRef idx="0"/>
          <a:effectRef idx="0"/>
          <a:fontRef idx="minor"/>
        </p:style>
        <p:txBody>
          <a:bodyPr lIns="870823080" rIns="870823080" tIns="195120" bIns="195120" anchor="t">
            <a:normAutofit/>
          </a:bodyPr>
          <a:p>
            <a:pPr defTabSz="914400">
              <a:lnSpc>
                <a:spcPct val="100000"/>
              </a:lnSpc>
              <a:tabLst>
                <a:tab algn="l" pos="0"/>
              </a:tabLst>
            </a:pPr>
            <a:endParaRPr b="0" lang="en-US" sz="1800" spc="-1" strike="noStrike">
              <a:solidFill>
                <a:srgbClr val="ffffff"/>
              </a:solidFill>
              <a:latin typeface="OpenSymbol"/>
            </a:endParaRPr>
          </a:p>
        </p:txBody>
      </p:sp>
      <p:cxnSp>
        <p:nvCxnSpPr>
          <p:cNvPr id="87" name="Google Shape;167;p32"/>
          <p:cNvCxnSpPr/>
          <p:nvPr/>
        </p:nvCxnSpPr>
        <p:spPr>
          <a:xfrm>
            <a:off x="1430640" y="4799880"/>
            <a:ext cx="8245800" cy="360"/>
          </a:xfrm>
          <a:prstGeom prst="straightConnector1">
            <a:avLst/>
          </a:prstGeom>
          <a:ln w="9525">
            <a:solidFill>
              <a:srgbClr val="ffffff"/>
            </a:solidFill>
            <a:round/>
          </a:ln>
        </p:spPr>
      </p:cxn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762120" y="790560"/>
            <a:ext cx="7619760" cy="694800"/>
          </a:xfrm>
          <a:prstGeom prst="rect">
            <a:avLst/>
          </a:prstGeom>
          <a:noFill/>
          <a:ln w="0">
            <a:noFill/>
          </a:ln>
        </p:spPr>
        <p:txBody>
          <a:bodyPr lIns="91440" rIns="91440" tIns="91440" bIns="91440" anchor="t">
            <a:normAutofit fontScale="84006"/>
          </a:bodyPr>
          <a:p>
            <a:pPr indent="0">
              <a:lnSpc>
                <a:spcPct val="100000"/>
              </a:lnSpc>
              <a:buNone/>
              <a:tabLst>
                <a:tab algn="l" pos="0"/>
              </a:tabLst>
            </a:pPr>
            <a:r>
              <a:rPr b="0" lang="en" sz="4000" spc="-1" strike="noStrike">
                <a:solidFill>
                  <a:schemeClr val="dk1"/>
                </a:solidFill>
                <a:latin typeface="Syne SemiBold"/>
                <a:ea typeface="Syne SemiBold"/>
              </a:rPr>
              <a:t>No need to wait in line</a:t>
            </a:r>
            <a:endParaRPr b="0" lang="fr-FR" sz="4000" spc="-1" strike="noStrike">
              <a:solidFill>
                <a:schemeClr val="dk1"/>
              </a:solidFill>
              <a:latin typeface="Arial"/>
            </a:endParaRPr>
          </a:p>
        </p:txBody>
      </p:sp>
      <p:sp>
        <p:nvSpPr>
          <p:cNvPr id="89" name="PlaceHolder 2"/>
          <p:cNvSpPr>
            <a:spLocks noGrp="1"/>
          </p:cNvSpPr>
          <p:nvPr>
            <p:ph/>
          </p:nvPr>
        </p:nvSpPr>
        <p:spPr>
          <a:xfrm>
            <a:off x="3181320" y="2400480"/>
            <a:ext cx="5200200" cy="195228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lbert Sans"/>
                <a:ea typeface="Albert Sans"/>
              </a:rPr>
              <a:t>With the e-ticket generation through the mobile application, commuters can eliminate the need to stand in long queues at ticket counters, significantly reducing their waiting times and overall travel inconvenience.</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Google Shape;157;p31" descr=""/>
          <p:cNvPicPr/>
          <p:nvPr/>
        </p:nvPicPr>
        <p:blipFill>
          <a:blip r:embed="rId1"/>
          <a:srcRect l="16565" t="0" r="16573" b="0"/>
          <a:stretch/>
        </p:blipFill>
        <p:spPr>
          <a:xfrm>
            <a:off x="0" y="1476720"/>
            <a:ext cx="4294440" cy="3666240"/>
          </a:xfrm>
          <a:prstGeom prst="rect">
            <a:avLst/>
          </a:prstGeom>
          <a:ln w="0">
            <a:noFill/>
          </a:ln>
        </p:spPr>
      </p:pic>
      <p:sp>
        <p:nvSpPr>
          <p:cNvPr id="91" name="PlaceHolder 1"/>
          <p:cNvSpPr>
            <a:spLocks noGrp="1"/>
          </p:cNvSpPr>
          <p:nvPr>
            <p:ph type="title"/>
          </p:nvPr>
        </p:nvSpPr>
        <p:spPr>
          <a:xfrm>
            <a:off x="809640" y="542880"/>
            <a:ext cx="7619760" cy="571320"/>
          </a:xfrm>
          <a:prstGeom prst="rect">
            <a:avLst/>
          </a:prstGeom>
          <a:noFill/>
          <a:ln w="0">
            <a:noFill/>
          </a:ln>
        </p:spPr>
        <p:txBody>
          <a:bodyPr lIns="91440" rIns="91440" tIns="91440" bIns="91440" anchor="b">
            <a:normAutofit/>
          </a:bodyPr>
          <a:p>
            <a:pPr indent="0">
              <a:lnSpc>
                <a:spcPct val="100000"/>
              </a:lnSpc>
              <a:buNone/>
              <a:tabLst>
                <a:tab algn="l" pos="0"/>
              </a:tabLst>
            </a:pPr>
            <a:r>
              <a:rPr b="0" lang="en" sz="2600" spc="-1" strike="noStrike">
                <a:solidFill>
                  <a:schemeClr val="dk1"/>
                </a:solidFill>
                <a:latin typeface="Syne SemiBold"/>
                <a:ea typeface="Syne SemiBold"/>
              </a:rPr>
              <a:t>Easy to navigate stations</a:t>
            </a:r>
            <a:endParaRPr b="0" lang="fr-FR" sz="2600" spc="-1" strike="noStrike">
              <a:solidFill>
                <a:schemeClr val="dk1"/>
              </a:solidFill>
              <a:latin typeface="Arial"/>
            </a:endParaRPr>
          </a:p>
        </p:txBody>
      </p:sp>
      <p:sp>
        <p:nvSpPr>
          <p:cNvPr id="92" name="PlaceHolder 2"/>
          <p:cNvSpPr>
            <a:spLocks noGrp="1"/>
          </p:cNvSpPr>
          <p:nvPr>
            <p:ph type="subTitle"/>
          </p:nvPr>
        </p:nvSpPr>
        <p:spPr>
          <a:xfrm>
            <a:off x="4924440" y="1476360"/>
            <a:ext cx="3504960" cy="219024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lbert Sans"/>
                <a:ea typeface="Albert Sans"/>
              </a:rPr>
              <a:t>The application includes a user-friendly interface that provides real-time maps and navigation support, enabling passengers to easily find their way within metro stations and make informed decisions regarding their travel.</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2025-04-18T05:54:06Z</dcterms:created>
  <dc:creator>Unknown Creator</dc:creator>
  <dc:description/>
  <dc:language>en-US</dc:language>
  <cp:lastModifiedBy>Unknown Creator</cp:lastModifiedBy>
  <dcterms:modified xsi:type="dcterms:W3CDTF">2025-04-18T05:54:06Z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