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31dc5a7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31dc5a7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31dc5a7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31dc5a7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31dc5a75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31dc5a75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37c493c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37c493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37c493c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37c493c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37c493c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37c493c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37c493c6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37c493c6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02225" y="248431"/>
            <a:ext cx="4255500" cy="27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496225" y="2678200"/>
            <a:ext cx="5412300" cy="21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980000"/>
                </a:solidFill>
              </a:rPr>
              <a:t>Lecture -2</a:t>
            </a:r>
            <a:endParaRPr sz="3200">
              <a:solidFill>
                <a:srgbClr val="98000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Verdana"/>
              <a:buChar char="●"/>
            </a:pPr>
            <a:r>
              <a:rPr lang="en-GB" sz="17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Advanced </a:t>
            </a:r>
            <a:r>
              <a:rPr lang="en-GB" sz="1900">
                <a:solidFill>
                  <a:srgbClr val="000000"/>
                </a:solidFill>
              </a:rPr>
              <a:t>Arrays &amp; Bitmasking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</a:rPr>
              <a:t> </a:t>
            </a:r>
            <a:endParaRPr sz="1900">
              <a:solidFill>
                <a:srgbClr val="000000"/>
              </a:solidFill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980000"/>
                </a:solidFill>
              </a:rPr>
              <a:t>Mosina Ashraf</a:t>
            </a:r>
            <a:endParaRPr sz="2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00" y="800100"/>
            <a:ext cx="41910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37075" y="1990050"/>
            <a:ext cx="7071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Sqrt(n) Primality Testing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581250" y="1990050"/>
            <a:ext cx="5294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Prime Factorization     </a:t>
            </a:r>
            <a:endParaRPr sz="30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         </a:t>
            </a: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Prime sieve O(n)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idx="1" type="body"/>
          </p:nvPr>
        </p:nvSpPr>
        <p:spPr>
          <a:xfrm>
            <a:off x="1083775" y="1723375"/>
            <a:ext cx="77640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Maximum Subarray sum With Time            complexity O(n^3),O(n^2),O(n)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Pigeon hole Principle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>
            <p:ph type="title"/>
          </p:nvPr>
        </p:nvSpPr>
        <p:spPr>
          <a:xfrm>
            <a:off x="1303800" y="563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0"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Bitwise Operators</a:t>
            </a:r>
            <a:endParaRPr b="0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"/>
          <p:cNvSpPr txBox="1"/>
          <p:nvPr>
            <p:ph idx="1" type="body"/>
          </p:nvPr>
        </p:nvSpPr>
        <p:spPr>
          <a:xfrm>
            <a:off x="1439125" y="1661375"/>
            <a:ext cx="6833100" cy="27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Verdana"/>
              <a:buChar char="❏"/>
            </a:pPr>
            <a:r>
              <a:rPr lang="en-GB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Bitwise &amp;</a:t>
            </a:r>
            <a:endParaRPr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Verdana"/>
              <a:buChar char="❏"/>
            </a:pPr>
            <a:r>
              <a:rPr lang="en-GB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Bitwise |</a:t>
            </a:r>
            <a:endParaRPr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Verdana"/>
              <a:buChar char="❏"/>
            </a:pPr>
            <a:r>
              <a:rPr lang="en-GB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Bitwise ^</a:t>
            </a:r>
            <a:endParaRPr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Verdana"/>
              <a:buChar char="❏"/>
            </a:pPr>
            <a:r>
              <a:rPr lang="en-GB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Left Shift &lt;&lt;</a:t>
            </a:r>
            <a:endParaRPr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Verdana"/>
              <a:buChar char="❏"/>
            </a:pPr>
            <a:r>
              <a:rPr lang="en-GB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Right Shift &gt;&gt;</a:t>
            </a:r>
            <a:endParaRPr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Unique No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