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39a60f3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39a60f3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39a60f3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39a60f3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569a7f0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569a7f0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569a7f0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569a7f0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37c493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37c493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39a60f3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39a60f3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4f45f31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4f45f31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37c493c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37c493c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37c493c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37c493c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52bdb7f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52bdb7f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39a60f3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39a60f3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52bdb7f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52bdb7f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2225" y="248431"/>
            <a:ext cx="4255500" cy="27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496225" y="2678200"/>
            <a:ext cx="54123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980000"/>
                </a:solidFill>
              </a:rPr>
              <a:t>Lecture -8</a:t>
            </a:r>
            <a:endParaRPr sz="3200">
              <a:solidFill>
                <a:srgbClr val="98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Verdana"/>
              <a:buChar char="●"/>
            </a:pPr>
            <a:r>
              <a:rPr lang="en-GB" sz="17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Recursion &amp; Question Practice session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980000"/>
                </a:solidFill>
              </a:rPr>
              <a:t>Mosina Ashraf</a:t>
            </a:r>
            <a:endParaRPr sz="2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00" y="800100"/>
            <a:ext cx="4191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571500" y="1990050"/>
            <a:ext cx="805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Incredible Hulk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Find Upper And lower Bound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Chewbacca and Number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Xor Profit Problem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83775" y="1723375"/>
            <a:ext cx="77640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Recursion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21575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Merge Two Sorted Arrays.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Merge Sort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2274150" y="1865525"/>
            <a:ext cx="5997900" cy="25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Take all X at end</a:t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2549550" y="1678975"/>
            <a:ext cx="57582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Replace all pi by 3.</a:t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1101550" y="1776675"/>
            <a:ext cx="73023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Some more Questions</a:t>
            </a:r>
            <a:endParaRPr sz="30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Array Target sum Triplets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Playing with Bits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