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39a60f3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39a60f3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9a60f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9a60f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7c493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7c493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37c493c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37c493c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39a60f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39a60f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39a60f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39a60f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39a60f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39a60f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39a60f3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39a60f3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39a60f3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39a60f3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37c49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37c49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-3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Advanced </a:t>
            </a:r>
            <a:r>
              <a:rPr lang="en-GB" sz="1900">
                <a:solidFill>
                  <a:srgbClr val="000000"/>
                </a:solidFill>
              </a:rPr>
              <a:t>Arrays &amp; Bitmasking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idx="1" type="body"/>
          </p:nvPr>
        </p:nvSpPr>
        <p:spPr>
          <a:xfrm>
            <a:off x="1468175" y="1990050"/>
            <a:ext cx="686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PigeonHole Principle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hb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Boston number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6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Bitwise Operators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439125" y="1661375"/>
            <a:ext cx="68331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&amp;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|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Bitwise ^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Left Shift &lt;&lt;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Char char="❏"/>
            </a:pPr>
            <a:r>
              <a:rPr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Right Shift &gt;&gt;</a:t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hb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Unique No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gfg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Magic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571500" y="1990050"/>
            <a:ext cx="805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Swap all odd and even bits of a number.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Unique No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768575" y="1990050"/>
            <a:ext cx="756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um of XOR of all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1303800" y="2049525"/>
            <a:ext cx="70305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Subarrays using Bitwise operator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idx="1" type="body"/>
          </p:nvPr>
        </p:nvSpPr>
        <p:spPr>
          <a:xfrm>
            <a:off x="1083775" y="1723375"/>
            <a:ext cx="776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Maximum Subarray sum With Time            complexity O(n^2)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