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39a60f3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39a60f3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37c493c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37c493c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37c493c6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37c493c6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39a60f3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39a60f3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39a60f3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39a60f3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39a60f3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39a60f3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39a60f3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39a60f3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39a60f3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39a60f3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37c493c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37c493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02225" y="248431"/>
            <a:ext cx="4255500" cy="27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496225" y="2678200"/>
            <a:ext cx="5412300" cy="21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980000"/>
                </a:solidFill>
              </a:rPr>
              <a:t>Lecture -4</a:t>
            </a:r>
            <a:endParaRPr sz="3200">
              <a:solidFill>
                <a:srgbClr val="98000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Verdana"/>
              <a:buChar char="●"/>
            </a:pPr>
            <a:r>
              <a:rPr lang="en-GB" sz="17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String(Character Arrays)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</a:rPr>
              <a:t> </a:t>
            </a:r>
            <a:endParaRPr sz="1900">
              <a:solidFill>
                <a:srgbClr val="000000"/>
              </a:solidFill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980000"/>
                </a:solidFill>
              </a:rPr>
              <a:t>Mosina Ashraf</a:t>
            </a:r>
            <a:endParaRPr sz="2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00" y="800100"/>
            <a:ext cx="41910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Boston number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439125" y="1661375"/>
            <a:ext cx="6833100" cy="27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  Rotate String by 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Merge Two Strings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Strings Are Permutation or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idx="1" type="body"/>
          </p:nvPr>
        </p:nvSpPr>
        <p:spPr>
          <a:xfrm>
            <a:off x="571500" y="1990050"/>
            <a:ext cx="8050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Substrings of a given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Longest substring with k unique characters.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>
            <p:ph idx="1" type="body"/>
          </p:nvPr>
        </p:nvSpPr>
        <p:spPr>
          <a:xfrm>
            <a:off x="768575" y="1990050"/>
            <a:ext cx="7565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String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>
            <p:ph idx="1" type="body"/>
          </p:nvPr>
        </p:nvSpPr>
        <p:spPr>
          <a:xfrm>
            <a:off x="1303800" y="1874400"/>
            <a:ext cx="7030500" cy="26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KMP Algorithm to check if a given pattern is present in string or not.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>
            <p:ph idx="1" type="body"/>
          </p:nvPr>
        </p:nvSpPr>
        <p:spPr>
          <a:xfrm>
            <a:off x="1083775" y="1723375"/>
            <a:ext cx="77640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Manacher Algorithm to check Longest Palindrome in a string.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