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80000" y="180000"/>
            <a:ext cx="763344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Цель - исследовать модель Изинга на случайных графах 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940000" y="1440000"/>
            <a:ext cx="2782440" cy="184140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440000" y="1440000"/>
            <a:ext cx="2719440" cy="1799280"/>
          </a:xfrm>
          <a:prstGeom prst="rect">
            <a:avLst/>
          </a:prstGeom>
          <a:ln w="0"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050120" y="900000"/>
            <a:ext cx="35992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плотный граф ~ 1D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370120" y="900360"/>
            <a:ext cx="35992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Плотный граф ~ 2D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900000" y="3243960"/>
            <a:ext cx="3441960" cy="23353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5425200" y="3240000"/>
            <a:ext cx="3394080" cy="2339280"/>
          </a:xfrm>
          <a:prstGeom prst="rect">
            <a:avLst/>
          </a:prstGeom>
          <a:ln w="0">
            <a:noFill/>
          </a:ln>
        </p:spPr>
      </p:pic>
      <p:sp>
        <p:nvSpPr>
          <p:cNvPr id="45" name="TextShape 4"/>
          <p:cNvSpPr txBox="1"/>
          <p:nvPr/>
        </p:nvSpPr>
        <p:spPr>
          <a:xfrm>
            <a:off x="8820000" y="5116680"/>
            <a:ext cx="12607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Роман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latin typeface="Arial"/>
              </a:rPr>
              <a:t>Москаленко 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2021-04-20T17:40:29Z</dcterms:modified>
  <cp:revision>4</cp:revision>
  <dc:subject/>
  <dc:title/>
</cp:coreProperties>
</file>