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43681-9966-4A16-8A85-6AE77DF4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274E7D-CAB3-4D8D-8D61-36445185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CCE55F-2508-4AFA-80DB-EA36DB62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0832A-A88C-4645-9572-A4BE6F5B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F750EA-909E-4372-96F9-F72AC17A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B352E-E7CC-4EFC-9A9D-10794FC3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0A21B6-48F0-47EC-869D-D9D3504A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FE271-2C7B-4E07-91E3-A86E1163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798B9-9511-4539-99B3-393963DA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4D2C4-E9DF-4923-BBB3-1E51F98B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0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1BA95D-AA13-4B2F-8BEC-4263F2B68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443A67-C65C-4237-A12A-2CCED5B7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DDB02-5F6B-4C95-B306-CC8745D4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C9365-EF31-4CFA-B712-DC649429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E5050-7C0E-4FE2-8771-D9B5D80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5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ECDE8-2081-4D35-A250-F0E84E49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FAC4F-1721-4270-9FAB-20D633A5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1C83E-6A4C-48A9-937F-0FC75222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CC3B5-30C6-437B-A9DC-36D54855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67F993-A01B-47C9-8F58-0B0324F2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E04B-6F85-4C61-A31C-7A270705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588F1-A4F0-4448-8FEC-3E19469D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D9651-B838-4450-ACFA-1E62FC7D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1CE43-C4B5-4283-81C5-55E79FFB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381F1-F38D-4AF2-9FC4-BED08655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3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B684D-5E82-42C5-9273-1D8B75DA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17D6D-E1C8-4F29-8FC0-58CC549A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AF28F1-E65C-4282-A950-7AC103AF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7749E-699D-42BC-8414-5D506A3A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560130-B50D-4FAD-AFE3-D397002D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1ABCA-29B2-4B78-8437-0BFEEEC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7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E4317-FAE4-4040-A725-6C76E5C2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A06217-C858-44C3-BD9C-2F3B0E42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9C293B-523F-455F-9BB8-45DF778E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73553B-1CE0-4C93-9A9C-900EB1D87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BF2210-9174-48B5-A9CC-FE46F567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559783-1651-4643-AFA2-EA8490B9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0564DE-975C-4277-A9BC-82C9701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D729E0-AFFA-41FB-A0E8-A751C1AA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48081-095B-437E-9CE4-ED8B6A31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FB6198-6E1C-42E8-9656-70461283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075008-3810-4523-ABB0-765761D4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AA0A2D-474D-4B01-952B-A76D48A1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5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0F641B-E589-482F-A522-6F552628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D2DA9B-E69F-45BF-A924-6A254C9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4D289F-68EF-4FF2-84EA-62D0D94D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6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4D7D7-F3CC-472E-810D-3018F5EB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CFED8-181F-4BAF-B604-8358F7EC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60AE07-9C71-45DD-B73E-AE941C927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347B05-91B2-4876-9D7C-9E2A34A1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286714-A8A6-4D85-91B4-EF545E77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C1C158-8FD6-43E9-8D7E-7ADFFC0A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51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872DF-7F50-4323-A234-2650DE06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B57864-EE9E-4B0E-91F2-2B8D9F03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E40E5F-32EC-44AA-881B-1BEFE7C7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DCD9A-19C8-41D3-A2F7-B974C702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E45B75-7769-4A89-ADC6-101617A7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27D9EC-282E-4BCB-AFBF-ABD94166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44CFC-19E2-44D8-90AD-8A2FEBDD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72620-F030-4B80-AA9E-36594BCD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4F8B2-BF7D-4F36-99AA-3FCFDF28A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E68C-446F-41EB-964E-4D70AAC1EAA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6B948-0474-4442-B46B-1CA6DE478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AEDA5-9469-4A93-87DF-73FE7DC2B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2F64-1358-4876-9BF8-5D75FEDE9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9EC04-8C7C-41E5-A950-4BDDF5C59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МАГНИТНЫХ МОДЕЛЕЙ НА АНСАМБЛЯХ КОНФОРМАЦИЙ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8101C7-99A5-4C08-A312-884C43ED7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0836" y="5187636"/>
            <a:ext cx="2737164" cy="805758"/>
          </a:xfrm>
        </p:spPr>
        <p:txBody>
          <a:bodyPr>
            <a:normAutofit/>
          </a:bodyPr>
          <a:lstStyle/>
          <a:p>
            <a:r>
              <a:rPr lang="ru-RU" sz="1600" dirty="0"/>
              <a:t>Москаленко Р. Б.</a:t>
            </a:r>
          </a:p>
          <a:p>
            <a:r>
              <a:rPr lang="ru-RU" sz="1600" dirty="0"/>
              <a:t>МИЭМ НИУ ВШЭ</a:t>
            </a:r>
          </a:p>
        </p:txBody>
      </p:sp>
    </p:spTree>
    <p:extLst>
      <p:ext uri="{BB962C8B-B14F-4D97-AF65-F5344CB8AC3E}">
        <p14:creationId xmlns:p14="http://schemas.microsoft.com/office/powerpoint/2010/main" val="41792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D07995B-6C02-4098-81D7-AB77525B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Конформации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8A654378-386B-479D-8A48-59649A80EB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84" y="2318078"/>
            <a:ext cx="3747058" cy="2903899"/>
          </a:xfrm>
          <a:prstGeom prst="rect">
            <a:avLst/>
          </a:prstGeom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D339A7D5-D899-4076-8B83-9133571359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58" y="2235269"/>
            <a:ext cx="4578458" cy="298670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BEB0FAA-FC86-450A-8DAF-D2E6F298008D}"/>
              </a:ext>
            </a:extLst>
          </p:cNvPr>
          <p:cNvSpPr txBox="1"/>
          <p:nvPr/>
        </p:nvSpPr>
        <p:spPr>
          <a:xfrm>
            <a:off x="785100" y="5221977"/>
            <a:ext cx="481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глобула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DA6BA3-FDB3-42E7-B98D-21FAC478856C}"/>
              </a:ext>
            </a:extLst>
          </p:cNvPr>
          <p:cNvSpPr txBox="1"/>
          <p:nvPr/>
        </p:nvSpPr>
        <p:spPr>
          <a:xfrm>
            <a:off x="6630040" y="5221977"/>
            <a:ext cx="424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клубок</a:t>
            </a:r>
          </a:p>
        </p:txBody>
      </p:sp>
    </p:spTree>
    <p:extLst>
      <p:ext uri="{BB962C8B-B14F-4D97-AF65-F5344CB8AC3E}">
        <p14:creationId xmlns:p14="http://schemas.microsoft.com/office/powerpoint/2010/main" val="3188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221AD-9C21-4AF7-B97A-666E75EF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Изинга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F4902A-EC4F-47BD-8535-92E977E17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41" y="2089041"/>
            <a:ext cx="3959923" cy="3242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86FBBC-059A-43FC-BC4D-ACA48BFC45E3}"/>
                  </a:ext>
                </a:extLst>
              </p:cNvPr>
              <p:cNvSpPr txBox="1"/>
              <p:nvPr/>
            </p:nvSpPr>
            <p:spPr>
              <a:xfrm>
                <a:off x="1254695" y="2089041"/>
                <a:ext cx="4343365" cy="303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Гамильтониан</a:t>
                </a:r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/>
                  <a:t>Статистическая сумма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86FBBC-059A-43FC-BC4D-ACA48BFC4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95" y="2089041"/>
                <a:ext cx="4343365" cy="3034933"/>
              </a:xfrm>
              <a:prstGeom prst="rect">
                <a:avLst/>
              </a:prstGeom>
              <a:blipFill>
                <a:blip r:embed="rId3"/>
                <a:stretch>
                  <a:fillRect l="-2247" t="-1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0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AB06-7671-407F-AFCE-78E740A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8DB8E-CD5B-4C13-800D-7BEC1F34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0" y="1690688"/>
            <a:ext cx="6105210" cy="42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BA0FD-23EF-446A-B2F3-CDCD06ADB6B1}"/>
              </a:ext>
            </a:extLst>
          </p:cNvPr>
          <p:cNvSpPr txBox="1"/>
          <p:nvPr/>
        </p:nvSpPr>
        <p:spPr>
          <a:xfrm>
            <a:off x="838200" y="1690688"/>
            <a:ext cx="466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все конформации намагничиваются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33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3827A-5EF6-4AD6-A375-406536FB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по радиусу инерции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A130B9-CFFA-4755-BC54-0F615F3A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28" y="1828800"/>
            <a:ext cx="6065822" cy="40438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4A150-8587-4E74-93CF-7C3B1A31BF5E}"/>
                  </a:ext>
                </a:extLst>
              </p:cNvPr>
              <p:cNvSpPr txBox="1"/>
              <p:nvPr/>
            </p:nvSpPr>
            <p:spPr>
              <a:xfrm>
                <a:off x="715224" y="1828800"/>
                <a:ext cx="3811509" cy="3100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Радиус инерции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ru-RU" sz="2400" dirty="0" err="1"/>
                  <a:t>Кумулянт</a:t>
                </a:r>
                <a:r>
                  <a:rPr lang="ru-RU" sz="2400" dirty="0"/>
                  <a:t> Биндера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/>
                        <m:t>U</m:t>
                      </m:r>
                      <m:r>
                        <a:rPr lang="ru-RU" sz="2400" i="1"/>
                        <m:t>=1−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ru-RU" sz="24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ru-RU" sz="2400" i="1"/>
                                    <m:t>𝑚</m:t>
                                  </m:r>
                                </m:e>
                                <m:sup>
                                  <m:r>
                                    <a:rPr lang="ru-RU" sz="2400" i="1"/>
                                    <m:t>4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ru-RU" sz="2400" i="1"/>
                            <m:t>3</m:t>
                          </m:r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r>
                                        <a:rPr lang="ru-RU" sz="2400" i="1"/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ru-RU" sz="2400" i="1"/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4A150-8587-4E74-93CF-7C3B1A31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4" y="1828800"/>
                <a:ext cx="3811509" cy="3100529"/>
              </a:xfrm>
              <a:prstGeom prst="rect">
                <a:avLst/>
              </a:prstGeom>
              <a:blipFill>
                <a:blip r:embed="rId3"/>
                <a:stretch>
                  <a:fillRect l="-2396" t="-1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87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5B0CC-B6DF-4ABE-AE84-262B848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по радиусу инерции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C0E7C7-A4B8-4C9B-A7F0-7BEA949E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7" y="2509254"/>
            <a:ext cx="4325459" cy="29132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AF78AC-FB40-4A6F-96A7-F8D19722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26" y="2489212"/>
            <a:ext cx="4431746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93FE-CC77-4105-BD6E-E7E68C6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Кластеры и мосты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C04678-05F0-4CA8-8AB4-8827A2D1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19" y="2326227"/>
            <a:ext cx="4431746" cy="2933333"/>
          </a:xfrm>
          <a:prstGeom prst="rect">
            <a:avLst/>
          </a:prstGeom>
        </p:spPr>
      </p:pic>
      <p:pic>
        <p:nvPicPr>
          <p:cNvPr id="7" name="Рисунок 6" descr="Изображение выглядит как дым, воздух, облака, стопка&#10;&#10;Автоматически созданное описание">
            <a:extLst>
              <a:ext uri="{FF2B5EF4-FFF2-40B4-BE49-F238E27FC236}">
                <a16:creationId xmlns:a16="http://schemas.microsoft.com/office/drawing/2014/main" id="{9CBEC143-B09E-4844-A79D-26A240711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21" y="2326227"/>
            <a:ext cx="4952381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EB35C-C80E-4FA3-B7BE-0C233DA8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81A9F-2A8B-4D0E-941B-3941DF5B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все конформации намагничиваются</a:t>
            </a:r>
          </a:p>
          <a:p>
            <a:r>
              <a:rPr lang="ru-RU" dirty="0"/>
              <a:t>Можно выделить конформации с магнитным переходом</a:t>
            </a:r>
          </a:p>
          <a:p>
            <a:r>
              <a:rPr lang="ru-RU" dirty="0"/>
              <a:t>Размеры магнитных доменов – хороший параметр намагниченности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81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81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СВОЙСТВА МАГНИТНЫХ МОДЕЛЕЙ НА АНСАМБЛЯХ КОНФОРМАЦИЙ</vt:lpstr>
      <vt:lpstr>Конформации</vt:lpstr>
      <vt:lpstr>Модель Изинга</vt:lpstr>
      <vt:lpstr>Результаты</vt:lpstr>
      <vt:lpstr>Разделение по радиусу инерции</vt:lpstr>
      <vt:lpstr>Разделение по радиусу инерции</vt:lpstr>
      <vt:lpstr>Кластеры и мосты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СВОЙСТВА МАГНИТНЫХ МОДЕЛЕЙ НА АНСАМБЛЯХ КОНФОРМАЦИЙ</dc:title>
  <dc:creator>Москаленко Роман Борисович</dc:creator>
  <cp:lastModifiedBy>Москаленко Роман Борисович</cp:lastModifiedBy>
  <cp:revision>6</cp:revision>
  <dcterms:created xsi:type="dcterms:W3CDTF">2022-04-04T17:25:38Z</dcterms:created>
  <dcterms:modified xsi:type="dcterms:W3CDTF">2022-04-05T08:09:07Z</dcterms:modified>
</cp:coreProperties>
</file>