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2.png" ContentType="image/png"/>
  <Override PartName="/ppt/media/image11.jpeg" ContentType="image/jpeg"/>
  <Override PartName="/ppt/media/image9.jpeg" ContentType="image/jpeg"/>
  <Override PartName="/ppt/media/image8.png" ContentType="image/png"/>
  <Override PartName="/ppt/media/image7.jpeg" ContentType="image/jpeg"/>
  <Override PartName="/ppt/media/image18.png" ContentType="image/png"/>
  <Override PartName="/ppt/media/image20.png" ContentType="image/png"/>
  <Override PartName="/ppt/media/image19.png" ContentType="image/png"/>
  <Override PartName="/ppt/media/image3.jpeg" ContentType="image/jpeg"/>
  <Override PartName="/ppt/media/image17.jpeg" ContentType="image/jpeg"/>
  <Override PartName="/ppt/media/image14.png" ContentType="image/png"/>
  <Override PartName="/ppt/media/image16.png" ContentType="image/png"/>
  <Override PartName="/ppt/media/image15.jpeg" ContentType="image/jpeg"/>
  <Override PartName="/ppt/media/image1.jpeg" ContentType="image/jpeg"/>
  <Override PartName="/ppt/media/image10.png" ContentType="image/png"/>
  <Override PartName="/ppt/media/image2.png" ContentType="image/png"/>
  <Override PartName="/ppt/media/image4.png" ContentType="image/png"/>
  <Override PartName="/ppt/media/image13.jpeg" ContentType="image/jpeg"/>
  <Override PartName="/ppt/media/image5.jpeg" ContentType="image/jpeg"/>
  <Override PartName="/ppt/media/image6.png" ContentType="image/png"/>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4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4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4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4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4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4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4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5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6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6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7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7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7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8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8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8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8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8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8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8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9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9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9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0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0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1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0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0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5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5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6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7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7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7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7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8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8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8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8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8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8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9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2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2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2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3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3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4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4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4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4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5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5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5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5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5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5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5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6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7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7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8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8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8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9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9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9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39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39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0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0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0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
        <p:nvSpPr>
          <p:cNvPr id="40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40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RU" sz="1800" spc="-1" strike="noStrike">
              <a:solidFill>
                <a:srgbClr val="0f2c68"/>
              </a:solidFill>
              <a:latin typeface="Calibri"/>
            </a:endParaRPr>
          </a:p>
        </p:txBody>
      </p:sp>
      <p:sp>
        <p:nvSpPr>
          <p:cNvPr id="4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RU" sz="2800" spc="-1" strike="noStrike">
              <a:solidFill>
                <a:srgbClr val="0f2c68"/>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5.jpeg"/><Relationship Id="rId3" Type="http://schemas.openxmlformats.org/officeDocument/2006/relationships/image" Target="../media/image16.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28" descr=""/>
          <p:cNvPicPr/>
          <p:nvPr/>
        </p:nvPicPr>
        <p:blipFill>
          <a:blip r:embed="rId3"/>
          <a:stretch/>
        </p:blipFill>
        <p:spPr>
          <a:xfrm>
            <a:off x="1013760" y="962280"/>
            <a:ext cx="885960" cy="885960"/>
          </a:xfrm>
          <a:prstGeom prst="rect">
            <a:avLst/>
          </a:prstGeom>
          <a:ln w="0">
            <a:noFill/>
          </a:ln>
        </p:spPr>
      </p:pic>
      <p:sp>
        <p:nvSpPr>
          <p:cNvPr id="1" name="Straight Connector 48"/>
          <p:cNvSpPr/>
          <p:nvPr/>
        </p:nvSpPr>
        <p:spPr>
          <a:xfrm>
            <a:off x="6090120" y="985320"/>
            <a:ext cx="360" cy="83988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2" name="Straight Connector 50"/>
          <p:cNvSpPr/>
          <p:nvPr/>
        </p:nvSpPr>
        <p:spPr>
          <a:xfrm>
            <a:off x="8642520" y="985320"/>
            <a:ext cx="360" cy="83988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3" name="Straight Connector 51"/>
          <p:cNvSpPr/>
          <p:nvPr/>
        </p:nvSpPr>
        <p:spPr>
          <a:xfrm>
            <a:off x="11178720" y="985320"/>
            <a:ext cx="360" cy="83988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4" name="PlaceHolder 1"/>
          <p:cNvSpPr>
            <a:spLocks noGrp="1"/>
          </p:cNvSpPr>
          <p:nvPr>
            <p:ph type="title"/>
          </p:nvPr>
        </p:nvSpPr>
        <p:spPr>
          <a:xfrm>
            <a:off x="1027800" y="2404800"/>
            <a:ext cx="7633800" cy="1977840"/>
          </a:xfrm>
          <a:prstGeom prst="rect">
            <a:avLst/>
          </a:prstGeom>
          <a:noFill/>
          <a:ln w="0">
            <a:noFill/>
          </a:ln>
        </p:spPr>
        <p:txBody>
          <a:bodyPr lIns="0" rIns="0" tIns="0" bIns="0" anchor="t">
            <a:normAutofit fontScale="98000"/>
          </a:bodyPr>
          <a:p>
            <a:pPr>
              <a:lnSpc>
                <a:spcPct val="100000"/>
              </a:lnSpc>
              <a:buNone/>
            </a:pPr>
            <a:r>
              <a:rPr b="0" lang="en-US" sz="4400" spc="-1" strike="noStrike">
                <a:solidFill>
                  <a:srgbClr val="102d69"/>
                </a:solidFill>
                <a:latin typeface="HSE Sans"/>
              </a:rPr>
              <a:t>Name of presentation can be specified in two or three lines </a:t>
            </a:r>
            <a:r>
              <a:rPr b="0" lang="ru-RU" sz="4400" spc="-1" strike="noStrike">
                <a:solidFill>
                  <a:srgbClr val="102d69"/>
                </a:solidFill>
                <a:latin typeface="HSE Sans"/>
              </a:rPr>
              <a:t> (43 </a:t>
            </a:r>
            <a:r>
              <a:rPr b="0" lang="en-GB" sz="4400" spc="-1" strike="noStrike">
                <a:solidFill>
                  <a:srgbClr val="102d69"/>
                </a:solidFill>
                <a:latin typeface="HSE Sans"/>
              </a:rPr>
              <a:t>pt)</a:t>
            </a:r>
            <a:endParaRPr b="0" lang="en-RU" sz="4400" spc="-1" strike="noStrike">
              <a:solidFill>
                <a:srgbClr val="0f2c68"/>
              </a:solidFill>
              <a:latin typeface="Calibri"/>
            </a:endParaRPr>
          </a:p>
        </p:txBody>
      </p:sp>
      <p:sp>
        <p:nvSpPr>
          <p:cNvPr id="5" name="PlaceHolder 2"/>
          <p:cNvSpPr>
            <a:spLocks noGrp="1"/>
          </p:cNvSpPr>
          <p:nvPr>
            <p:ph type="body"/>
          </p:nvPr>
        </p:nvSpPr>
        <p:spPr>
          <a:xfrm>
            <a:off x="2075040" y="1188000"/>
            <a:ext cx="3848400" cy="434880"/>
          </a:xfrm>
          <a:prstGeom prst="rect">
            <a:avLst/>
          </a:prstGeom>
          <a:noFill/>
          <a:ln w="0">
            <a:noFill/>
          </a:ln>
        </p:spPr>
        <p:txBody>
          <a:bodyPr lIns="0" rIns="0" tIns="0" bIns="0" anchor="t">
            <a:noAutofit/>
          </a:bodyPr>
          <a:p>
            <a:pPr>
              <a:lnSpc>
                <a:spcPct val="100000"/>
              </a:lnSpc>
              <a:buNone/>
              <a:tabLst>
                <a:tab algn="l" pos="0"/>
              </a:tabLst>
            </a:pPr>
            <a:r>
              <a:rPr b="0" lang="en-GB" sz="1600" spc="-1" strike="noStrike">
                <a:solidFill>
                  <a:srgbClr val="0f2c68"/>
                </a:solidFill>
                <a:latin typeface="HSE Sans"/>
              </a:rPr>
              <a:t>Name of faculty in two lines (16 pt)</a:t>
            </a:r>
            <a:endParaRPr b="0" lang="en-RU" sz="1600" spc="-1" strike="noStrike">
              <a:solidFill>
                <a:srgbClr val="0f2c68"/>
              </a:solidFill>
              <a:latin typeface="Calibri"/>
            </a:endParaRPr>
          </a:p>
        </p:txBody>
      </p:sp>
      <p:sp>
        <p:nvSpPr>
          <p:cNvPr id="6" name="PlaceHolder 3"/>
          <p:cNvSpPr>
            <a:spLocks noGrp="1"/>
          </p:cNvSpPr>
          <p:nvPr>
            <p:ph type="body"/>
          </p:nvPr>
        </p:nvSpPr>
        <p:spPr>
          <a:xfrm>
            <a:off x="6259320" y="1173960"/>
            <a:ext cx="2277720" cy="462960"/>
          </a:xfrm>
          <a:prstGeom prst="rect">
            <a:avLst/>
          </a:prstGeom>
          <a:noFill/>
          <a:ln w="0">
            <a:noFill/>
          </a:ln>
        </p:spPr>
        <p:txBody>
          <a:bodyPr lIns="0" rIns="0" tIns="0" bIns="0" anchor="t">
            <a:normAutofit/>
          </a:bodyPr>
          <a:p>
            <a:pPr>
              <a:lnSpc>
                <a:spcPct val="100000"/>
              </a:lnSpc>
              <a:buNone/>
              <a:tabLst>
                <a:tab algn="l" pos="0"/>
              </a:tabLst>
            </a:pPr>
            <a:r>
              <a:rPr b="0" lang="en-GB" sz="1200" spc="-1" strike="noStrike">
                <a:solidFill>
                  <a:srgbClr val="0e2d69"/>
                </a:solidFill>
                <a:latin typeface="HSE Sans"/>
              </a:rPr>
              <a:t>Name of subdivision in two or three lines (12 pt)</a:t>
            </a:r>
            <a:endParaRPr b="0" lang="en-RU" sz="1200" spc="-1" strike="noStrike">
              <a:solidFill>
                <a:srgbClr val="0f2c68"/>
              </a:solidFill>
              <a:latin typeface="Calibri"/>
            </a:endParaRPr>
          </a:p>
        </p:txBody>
      </p:sp>
      <p:sp>
        <p:nvSpPr>
          <p:cNvPr id="7" name="PlaceHolder 4"/>
          <p:cNvSpPr>
            <a:spLocks noGrp="1"/>
          </p:cNvSpPr>
          <p:nvPr>
            <p:ph type="body"/>
          </p:nvPr>
        </p:nvSpPr>
        <p:spPr>
          <a:xfrm>
            <a:off x="8786880" y="1173960"/>
            <a:ext cx="2217240" cy="462960"/>
          </a:xfrm>
          <a:prstGeom prst="rect">
            <a:avLst/>
          </a:prstGeom>
          <a:noFill/>
          <a:ln w="0">
            <a:noFill/>
          </a:ln>
        </p:spPr>
        <p:txBody>
          <a:bodyPr lIns="0" rIns="0" tIns="0" bIns="0" anchor="t">
            <a:normAutofit/>
          </a:bodyPr>
          <a:p>
            <a:pPr>
              <a:lnSpc>
                <a:spcPct val="100000"/>
              </a:lnSpc>
              <a:buNone/>
              <a:tabLst>
                <a:tab algn="l" pos="0"/>
              </a:tabLst>
            </a:pPr>
            <a:r>
              <a:rPr b="0" lang="en-US" sz="1200" spc="-1" strike="noStrike">
                <a:solidFill>
                  <a:srgbClr val="0e2d69"/>
                </a:solidFill>
                <a:latin typeface="HSE Sans"/>
              </a:rPr>
              <a:t>Moscow</a:t>
            </a:r>
            <a:br>
              <a:rPr sz="1200"/>
            </a:br>
            <a:r>
              <a:rPr b="0" lang="ru-RU" sz="1200" spc="-1" strike="noStrike">
                <a:solidFill>
                  <a:srgbClr val="0e2d69"/>
                </a:solidFill>
                <a:latin typeface="HSE Sans"/>
              </a:rPr>
              <a:t>2022</a:t>
            </a:r>
            <a:r>
              <a:rPr b="0" lang="en-GB" sz="1200" spc="-1" strike="noStrike">
                <a:solidFill>
                  <a:srgbClr val="0e2d69"/>
                </a:solidFill>
                <a:latin typeface="HSE Sans"/>
              </a:rPr>
              <a:t> (12 pt)</a:t>
            </a:r>
            <a:endParaRPr b="0" lang="en-RU" sz="1200" spc="-1" strike="noStrike">
              <a:solidFill>
                <a:srgbClr val="0f2c68"/>
              </a:solidFill>
              <a:latin typeface="Calibri"/>
            </a:endParaRPr>
          </a:p>
        </p:txBody>
      </p:sp>
      <p:sp>
        <p:nvSpPr>
          <p:cNvPr id="8" name="PlaceHolder 5"/>
          <p:cNvSpPr>
            <a:spLocks noGrp="1"/>
          </p:cNvSpPr>
          <p:nvPr>
            <p:ph type="body"/>
          </p:nvPr>
        </p:nvSpPr>
        <p:spPr>
          <a:xfrm>
            <a:off x="1027800" y="4825080"/>
            <a:ext cx="7624800" cy="652680"/>
          </a:xfrm>
          <a:prstGeom prst="rect">
            <a:avLst/>
          </a:prstGeom>
          <a:noFill/>
          <a:ln w="0">
            <a:noFill/>
          </a:ln>
        </p:spPr>
        <p:txBody>
          <a:bodyPr lIns="0" rIns="0" tIns="0" bIns="0" anchor="t">
            <a:normAutofit/>
          </a:bodyPr>
          <a:p>
            <a:pPr>
              <a:lnSpc>
                <a:spcPct val="100000"/>
              </a:lnSpc>
              <a:buNone/>
              <a:tabLst>
                <a:tab algn="l" pos="0"/>
              </a:tabLst>
            </a:pPr>
            <a:r>
              <a:rPr b="0" lang="en-US" sz="1600" spc="-1" strike="noStrike">
                <a:solidFill>
                  <a:srgbClr val="0e2d69"/>
                </a:solidFill>
                <a:latin typeface="HSE Sans"/>
              </a:rPr>
              <a:t>If you need more space, please use a subheading (16 pt)</a:t>
            </a:r>
            <a:endParaRPr b="0" lang="en-RU" sz="1600" spc="-1" strike="noStrike">
              <a:solidFill>
                <a:srgbClr val="0f2c68"/>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5" name="Picture 4" descr="Icon&#10;&#10;Description automatically generated"/>
          <p:cNvPicPr/>
          <p:nvPr/>
        </p:nvPicPr>
        <p:blipFill>
          <a:blip r:embed="rId3"/>
          <a:stretch/>
        </p:blipFill>
        <p:spPr>
          <a:xfrm>
            <a:off x="517320" y="464400"/>
            <a:ext cx="447840" cy="447840"/>
          </a:xfrm>
          <a:prstGeom prst="rect">
            <a:avLst/>
          </a:prstGeom>
          <a:ln w="0">
            <a:noFill/>
          </a:ln>
        </p:spPr>
      </p:pic>
      <p:sp>
        <p:nvSpPr>
          <p:cNvPr id="46" name="Straight Connector 19"/>
          <p:cNvSpPr/>
          <p:nvPr/>
        </p:nvSpPr>
        <p:spPr>
          <a:xfrm>
            <a:off x="329868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47" name="Straight Connector 21"/>
          <p:cNvSpPr/>
          <p:nvPr/>
        </p:nvSpPr>
        <p:spPr>
          <a:xfrm>
            <a:off x="60991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48" name="Straight Connector 25"/>
          <p:cNvSpPr/>
          <p:nvPr/>
        </p:nvSpPr>
        <p:spPr>
          <a:xfrm>
            <a:off x="102769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49" name="TextBox 16"/>
          <p:cNvSpPr/>
          <p:nvPr/>
        </p:nvSpPr>
        <p:spPr>
          <a:xfrm>
            <a:off x="10410120" y="532440"/>
            <a:ext cx="671760" cy="305280"/>
          </a:xfrm>
          <a:prstGeom prst="rect">
            <a:avLst/>
          </a:prstGeom>
          <a:noFill/>
          <a:ln w="0">
            <a:noFill/>
          </a:ln>
        </p:spPr>
        <p:style>
          <a:lnRef idx="0"/>
          <a:fillRef idx="0"/>
          <a:effectRef idx="0"/>
          <a:fontRef idx="minor"/>
        </p:style>
        <p:txBody>
          <a:bodyPr lIns="0" rIns="0" tIns="0" bIns="0" anchor="t">
            <a:spAutoFit/>
          </a:bodyPr>
          <a:p>
            <a:pPr>
              <a:lnSpc>
                <a:spcPct val="100000"/>
              </a:lnSpc>
              <a:buNone/>
            </a:pPr>
            <a:fld id="{96D4AB96-B43B-4BF6-B1B5-D39F3D2E9C7B}" type="slidenum">
              <a:rPr b="0" lang="ru-RU" sz="2000" spc="-1" strike="noStrike">
                <a:solidFill>
                  <a:srgbClr val="102d69"/>
                </a:solidFill>
                <a:latin typeface="HSE Sans"/>
              </a:rPr>
              <a:t>&lt;number&gt;</a:t>
            </a:fld>
            <a:endParaRPr b="0" lang="en-US" sz="2000" spc="-1" strike="noStrike">
              <a:latin typeface="Arial"/>
            </a:endParaRPr>
          </a:p>
        </p:txBody>
      </p:sp>
      <p:sp>
        <p:nvSpPr>
          <p:cNvPr id="50" name="Straight Connector 59"/>
          <p:cNvSpPr/>
          <p:nvPr/>
        </p:nvSpPr>
        <p:spPr>
          <a:xfrm>
            <a:off x="1164384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51" name="PlaceHolder 1"/>
          <p:cNvSpPr>
            <a:spLocks noGrp="1"/>
          </p:cNvSpPr>
          <p:nvPr>
            <p:ph type="body"/>
          </p:nvPr>
        </p:nvSpPr>
        <p:spPr>
          <a:xfrm>
            <a:off x="6684480" y="1447920"/>
            <a:ext cx="4324680" cy="4324680"/>
          </a:xfrm>
          <a:prstGeom prst="rect">
            <a:avLst/>
          </a:prstGeom>
          <a:solidFill>
            <a:srgbClr val="d9d9d9"/>
          </a:solidFill>
          <a:ln w="0">
            <a:noFill/>
          </a:ln>
        </p:spPr>
        <p:txBody>
          <a:bodyPr lIns="90000" rIns="90000" tIns="45000" bIns="45000" anchor="ctr">
            <a:normAutofit/>
          </a:bodyPr>
          <a:p>
            <a:pPr algn="ctr">
              <a:lnSpc>
                <a:spcPct val="90000"/>
              </a:lnSpc>
              <a:spcBef>
                <a:spcPts val="1001"/>
              </a:spcBef>
              <a:buNone/>
              <a:tabLst>
                <a:tab algn="l" pos="0"/>
              </a:tabLst>
            </a:pPr>
            <a:r>
              <a:rPr b="0" lang="en-US" sz="2800" spc="-1" strike="noStrike">
                <a:solidFill>
                  <a:srgbClr val="0f2c68"/>
                </a:solidFill>
                <a:latin typeface="HSE Sans"/>
              </a:rPr>
              <a:t>You can place an </a:t>
            </a:r>
            <a:r>
              <a:rPr b="0" lang="en-US" sz="2800" spc="-1" strike="noStrike">
                <a:solidFill>
                  <a:srgbClr val="0f2c68"/>
                </a:solidFill>
                <a:latin typeface="HSE Sans"/>
              </a:rPr>
              <a:t>illustration or </a:t>
            </a:r>
            <a:r>
              <a:rPr b="0" lang="en-US" sz="2800" spc="-1" strike="noStrike">
                <a:solidFill>
                  <a:srgbClr val="0f2c68"/>
                </a:solidFill>
                <a:latin typeface="HSE Sans"/>
              </a:rPr>
              <a:t>photograph here so that </a:t>
            </a:r>
            <a:r>
              <a:rPr b="0" lang="en-US" sz="2800" spc="-1" strike="noStrike">
                <a:solidFill>
                  <a:srgbClr val="0f2c68"/>
                </a:solidFill>
                <a:latin typeface="HSE Sans"/>
              </a:rPr>
              <a:t>your slide doesn’t look </a:t>
            </a:r>
            <a:r>
              <a:rPr b="0" lang="en-US" sz="2800" spc="-1" strike="noStrike">
                <a:solidFill>
                  <a:srgbClr val="0f2c68"/>
                </a:solidFill>
                <a:latin typeface="HSE Sans"/>
              </a:rPr>
              <a:t>empty</a:t>
            </a:r>
            <a:endParaRPr b="0" lang="en-RU" sz="2800" spc="-1" strike="noStrike">
              <a:solidFill>
                <a:srgbClr val="0f2c68"/>
              </a:solidFill>
              <a:latin typeface="Calibri"/>
            </a:endParaRPr>
          </a:p>
        </p:txBody>
      </p:sp>
      <p:sp>
        <p:nvSpPr>
          <p:cNvPr id="52" name="PlaceHolder 2"/>
          <p:cNvSpPr>
            <a:spLocks noGrp="1"/>
          </p:cNvSpPr>
          <p:nvPr>
            <p:ph type="title"/>
          </p:nvPr>
        </p:nvSpPr>
        <p:spPr>
          <a:xfrm>
            <a:off x="585720" y="1447920"/>
            <a:ext cx="5245200" cy="776520"/>
          </a:xfrm>
          <a:prstGeom prst="rect">
            <a:avLst/>
          </a:prstGeom>
          <a:noFill/>
          <a:ln w="0">
            <a:noFill/>
          </a:ln>
        </p:spPr>
        <p:txBody>
          <a:bodyPr lIns="0" rIns="0" tIns="0" bIns="0" anchor="t">
            <a:normAutofit/>
          </a:bodyPr>
          <a:p>
            <a:pPr>
              <a:lnSpc>
                <a:spcPct val="100000"/>
              </a:lnSpc>
              <a:buNone/>
            </a:pPr>
            <a:r>
              <a:rPr b="0" lang="en-US" sz="2400" spc="-1" strike="noStrike">
                <a:solidFill>
                  <a:srgbClr val="102d69"/>
                </a:solidFill>
                <a:latin typeface="HSE Sans"/>
              </a:rPr>
              <a:t>Headline may have two or three lines (24 pt)</a:t>
            </a:r>
            <a:endParaRPr b="0" lang="en-RU" sz="2400" spc="-1" strike="noStrike">
              <a:solidFill>
                <a:srgbClr val="0f2c68"/>
              </a:solidFill>
              <a:latin typeface="Calibri"/>
            </a:endParaRPr>
          </a:p>
        </p:txBody>
      </p:sp>
      <p:sp>
        <p:nvSpPr>
          <p:cNvPr id="53" name="PlaceHolder 3"/>
          <p:cNvSpPr>
            <a:spLocks noGrp="1"/>
          </p:cNvSpPr>
          <p:nvPr>
            <p:ph type="body"/>
          </p:nvPr>
        </p:nvSpPr>
        <p:spPr>
          <a:xfrm>
            <a:off x="585720" y="2379600"/>
            <a:ext cx="5245200" cy="3393000"/>
          </a:xfrm>
          <a:prstGeom prst="rect">
            <a:avLst/>
          </a:prstGeom>
          <a:noFill/>
          <a:ln w="0">
            <a:noFill/>
          </a:ln>
        </p:spPr>
        <p:txBody>
          <a:bodyPr lIns="0" rIns="0" tIns="0" bIns="45000" anchor="t">
            <a:normAutofit/>
          </a:bodyPr>
          <a:p>
            <a:pPr>
              <a:lnSpc>
                <a:spcPct val="100000"/>
              </a:lnSpc>
              <a:spcBef>
                <a:spcPts val="1199"/>
              </a:spcBef>
              <a:buNone/>
              <a:tabLst>
                <a:tab algn="l" pos="0"/>
              </a:tabLst>
            </a:pPr>
            <a:r>
              <a:rPr b="0" lang="en-US" sz="1300" spc="-1" strike="noStrike">
                <a:solidFill>
                  <a:srgbClr val="0e2d69"/>
                </a:solidFill>
                <a:latin typeface="HSE Sans"/>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b="0" i="1" lang="en-US" sz="1300" spc="-1" strike="noStrike">
                <a:solidFill>
                  <a:srgbClr val="0e2d69"/>
                </a:solidFill>
                <a:latin typeface="HSE Sans"/>
              </a:rPr>
              <a:t>If you have space left and wish to make your slide more visual, you can include a small image nearby, which should illustrate or supplement your text.</a:t>
            </a:r>
            <a:endParaRPr b="0" lang="en-RU" sz="1300" spc="-1" strike="noStrike">
              <a:solidFill>
                <a:srgbClr val="0f2c68"/>
              </a:solidFill>
              <a:latin typeface="Calibri"/>
            </a:endParaRPr>
          </a:p>
        </p:txBody>
      </p:sp>
      <p:sp>
        <p:nvSpPr>
          <p:cNvPr id="54" name="PlaceHolder 4"/>
          <p:cNvSpPr>
            <a:spLocks noGrp="1"/>
          </p:cNvSpPr>
          <p:nvPr>
            <p:ph type="body"/>
          </p:nvPr>
        </p:nvSpPr>
        <p:spPr>
          <a:xfrm>
            <a:off x="1143720" y="541080"/>
            <a:ext cx="1901520" cy="415440"/>
          </a:xfrm>
          <a:prstGeom prst="rect">
            <a:avLst/>
          </a:prstGeom>
          <a:noFill/>
          <a:ln w="0">
            <a:noFill/>
          </a:ln>
        </p:spPr>
        <p:txBody>
          <a:bodyPr lIns="0" rIns="0" tIns="0" bIns="0" anchor="t">
            <a:noAutofit/>
          </a:bodyPr>
          <a:p>
            <a:pPr>
              <a:lnSpc>
                <a:spcPct val="100000"/>
              </a:lnSpc>
              <a:buNone/>
              <a:tabLst>
                <a:tab algn="l" pos="0"/>
              </a:tabLst>
            </a:pPr>
            <a:r>
              <a:rPr b="0" lang="en-US" sz="1000" spc="-1" strike="noStrike">
                <a:solidFill>
                  <a:srgbClr val="0f2c68"/>
                </a:solidFill>
                <a:latin typeface="HSE Sans"/>
              </a:rPr>
              <a:t>Name of subdivisions in two or three lines </a:t>
            </a:r>
            <a:r>
              <a:rPr b="0" lang="en-GB" sz="1000" spc="-1" strike="noStrike">
                <a:solidFill>
                  <a:srgbClr val="0f2c68"/>
                </a:solidFill>
                <a:latin typeface="HSE Sans"/>
              </a:rPr>
              <a:t>(10 pt)</a:t>
            </a:r>
            <a:endParaRPr b="0" lang="en-RU" sz="1000" spc="-1" strike="noStrike">
              <a:solidFill>
                <a:srgbClr val="0f2c68"/>
              </a:solidFill>
              <a:latin typeface="Calibri"/>
            </a:endParaRPr>
          </a:p>
        </p:txBody>
      </p:sp>
      <p:sp>
        <p:nvSpPr>
          <p:cNvPr id="55" name="PlaceHolder 5"/>
          <p:cNvSpPr>
            <a:spLocks noGrp="1"/>
          </p:cNvSpPr>
          <p:nvPr>
            <p:ph type="body"/>
          </p:nvPr>
        </p:nvSpPr>
        <p:spPr>
          <a:xfrm>
            <a:off x="34592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
        <p:nvSpPr>
          <p:cNvPr id="56" name="PlaceHolder 6"/>
          <p:cNvSpPr>
            <a:spLocks noGrp="1"/>
          </p:cNvSpPr>
          <p:nvPr>
            <p:ph type="body"/>
          </p:nvPr>
        </p:nvSpPr>
        <p:spPr>
          <a:xfrm>
            <a:off x="62600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93" name="Picture 4" descr="Icon&#10;&#10;Description automatically generated"/>
          <p:cNvPicPr/>
          <p:nvPr/>
        </p:nvPicPr>
        <p:blipFill>
          <a:blip r:embed="rId3"/>
          <a:stretch/>
        </p:blipFill>
        <p:spPr>
          <a:xfrm>
            <a:off x="517320" y="464400"/>
            <a:ext cx="447840" cy="447840"/>
          </a:xfrm>
          <a:prstGeom prst="rect">
            <a:avLst/>
          </a:prstGeom>
          <a:ln w="0">
            <a:noFill/>
          </a:ln>
        </p:spPr>
      </p:pic>
      <p:sp>
        <p:nvSpPr>
          <p:cNvPr id="94" name="Straight Connector 19"/>
          <p:cNvSpPr/>
          <p:nvPr/>
        </p:nvSpPr>
        <p:spPr>
          <a:xfrm>
            <a:off x="329868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95" name="Straight Connector 21"/>
          <p:cNvSpPr/>
          <p:nvPr/>
        </p:nvSpPr>
        <p:spPr>
          <a:xfrm>
            <a:off x="60991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96" name="Straight Connector 25"/>
          <p:cNvSpPr/>
          <p:nvPr/>
        </p:nvSpPr>
        <p:spPr>
          <a:xfrm>
            <a:off x="102769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97" name="TextBox 10"/>
          <p:cNvSpPr/>
          <p:nvPr/>
        </p:nvSpPr>
        <p:spPr>
          <a:xfrm>
            <a:off x="10410120" y="532440"/>
            <a:ext cx="671760" cy="305280"/>
          </a:xfrm>
          <a:prstGeom prst="rect">
            <a:avLst/>
          </a:prstGeom>
          <a:noFill/>
          <a:ln w="0">
            <a:noFill/>
          </a:ln>
        </p:spPr>
        <p:style>
          <a:lnRef idx="0"/>
          <a:fillRef idx="0"/>
          <a:effectRef idx="0"/>
          <a:fontRef idx="minor"/>
        </p:style>
        <p:txBody>
          <a:bodyPr lIns="0" rIns="0" tIns="0" bIns="0" anchor="t">
            <a:spAutoFit/>
          </a:bodyPr>
          <a:p>
            <a:pPr>
              <a:lnSpc>
                <a:spcPct val="100000"/>
              </a:lnSpc>
              <a:buNone/>
            </a:pPr>
            <a:fld id="{0E18A641-1EE2-4456-94B5-A7D190C578A4}" type="slidenum">
              <a:rPr b="0" lang="ru-RU" sz="2000" spc="-1" strike="noStrike">
                <a:solidFill>
                  <a:srgbClr val="102d69"/>
                </a:solidFill>
                <a:latin typeface="HSE Sans"/>
              </a:rPr>
              <a:t>&lt;number&gt;</a:t>
            </a:fld>
            <a:endParaRPr b="0" lang="en-US" sz="2000" spc="-1" strike="noStrike">
              <a:latin typeface="Arial"/>
            </a:endParaRPr>
          </a:p>
        </p:txBody>
      </p:sp>
      <p:sp>
        <p:nvSpPr>
          <p:cNvPr id="98" name="Straight Connector 59"/>
          <p:cNvSpPr/>
          <p:nvPr/>
        </p:nvSpPr>
        <p:spPr>
          <a:xfrm>
            <a:off x="1164384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99" name="PlaceHolder 1"/>
          <p:cNvSpPr>
            <a:spLocks noGrp="1"/>
          </p:cNvSpPr>
          <p:nvPr>
            <p:ph type="title"/>
          </p:nvPr>
        </p:nvSpPr>
        <p:spPr>
          <a:xfrm>
            <a:off x="585720" y="1447920"/>
            <a:ext cx="4322160" cy="776520"/>
          </a:xfrm>
          <a:prstGeom prst="rect">
            <a:avLst/>
          </a:prstGeom>
          <a:noFill/>
          <a:ln w="0">
            <a:noFill/>
          </a:ln>
        </p:spPr>
        <p:txBody>
          <a:bodyPr lIns="0" rIns="0" tIns="0" bIns="0" anchor="t">
            <a:normAutofit/>
          </a:bodyPr>
          <a:p>
            <a:pPr>
              <a:lnSpc>
                <a:spcPct val="100000"/>
              </a:lnSpc>
              <a:buNone/>
            </a:pPr>
            <a:r>
              <a:rPr b="0" lang="en-US" sz="2400" spc="-1" strike="noStrike">
                <a:solidFill>
                  <a:srgbClr val="102d69"/>
                </a:solidFill>
                <a:latin typeface="HSE Sans"/>
              </a:rPr>
              <a:t>Headline may have two or three lines (24 pt)</a:t>
            </a:r>
            <a:endParaRPr b="0" lang="en-RU" sz="2400" spc="-1" strike="noStrike">
              <a:solidFill>
                <a:srgbClr val="0f2c68"/>
              </a:solidFill>
              <a:latin typeface="Calibri"/>
            </a:endParaRPr>
          </a:p>
        </p:txBody>
      </p:sp>
      <p:sp>
        <p:nvSpPr>
          <p:cNvPr id="100" name="PlaceHolder 2"/>
          <p:cNvSpPr>
            <a:spLocks noGrp="1"/>
          </p:cNvSpPr>
          <p:nvPr>
            <p:ph type="body"/>
          </p:nvPr>
        </p:nvSpPr>
        <p:spPr>
          <a:xfrm>
            <a:off x="585720" y="2379600"/>
            <a:ext cx="4322160" cy="2399040"/>
          </a:xfrm>
          <a:prstGeom prst="rect">
            <a:avLst/>
          </a:prstGeom>
          <a:noFill/>
          <a:ln w="0">
            <a:noFill/>
          </a:ln>
        </p:spPr>
        <p:txBody>
          <a:bodyPr lIns="0" rIns="0" tIns="0" bIns="45000" anchor="t">
            <a:normAutofit/>
          </a:bodyPr>
          <a:p>
            <a:pPr>
              <a:lnSpc>
                <a:spcPct val="100000"/>
              </a:lnSpc>
              <a:spcBef>
                <a:spcPts val="1001"/>
              </a:spcBef>
              <a:buNone/>
              <a:tabLst>
                <a:tab algn="l" pos="0"/>
              </a:tabLst>
            </a:pPr>
            <a:r>
              <a:rPr b="0" lang="en-GB" sz="1300" spc="-1" strike="noStrike">
                <a:solidFill>
                  <a:srgbClr val="0e2d69"/>
                </a:solidFill>
                <a:latin typeface="HSE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RU" sz="1300" spc="-1" strike="noStrike">
              <a:solidFill>
                <a:srgbClr val="0f2c68"/>
              </a:solidFill>
              <a:latin typeface="Calibri"/>
            </a:endParaRPr>
          </a:p>
        </p:txBody>
      </p:sp>
      <p:sp>
        <p:nvSpPr>
          <p:cNvPr id="101" name="PlaceHolder 3"/>
          <p:cNvSpPr>
            <a:spLocks noGrp="1"/>
          </p:cNvSpPr>
          <p:nvPr>
            <p:ph type="body"/>
          </p:nvPr>
        </p:nvSpPr>
        <p:spPr>
          <a:xfrm>
            <a:off x="585720" y="5183280"/>
            <a:ext cx="3934080" cy="553680"/>
          </a:xfrm>
          <a:prstGeom prst="rect">
            <a:avLst/>
          </a:prstGeom>
          <a:noFill/>
          <a:ln w="0">
            <a:noFill/>
          </a:ln>
        </p:spPr>
        <p:txBody>
          <a:bodyPr lIns="0" rIns="0" tIns="0" bIns="45000" anchor="t">
            <a:normAutofit/>
          </a:bodyPr>
          <a:p>
            <a:pPr>
              <a:lnSpc>
                <a:spcPct val="100000"/>
              </a:lnSpc>
              <a:spcBef>
                <a:spcPts val="1001"/>
              </a:spcBef>
              <a:buNone/>
              <a:tabLst>
                <a:tab algn="l" pos="0"/>
              </a:tabLst>
            </a:pPr>
            <a:r>
              <a:rPr b="0" lang="en-US" sz="1000" spc="-1" strike="noStrike">
                <a:solidFill>
                  <a:srgbClr val="0e2d69"/>
                </a:solidFill>
                <a:latin typeface="HSE Sans"/>
              </a:rPr>
              <a:t>Notes, other clarifications or additional information should be presented in a smaller size (10 pt)</a:t>
            </a:r>
            <a:endParaRPr b="0" lang="en-RU" sz="1000" spc="-1" strike="noStrike">
              <a:solidFill>
                <a:srgbClr val="0f2c68"/>
              </a:solidFill>
              <a:latin typeface="Calibri"/>
            </a:endParaRPr>
          </a:p>
        </p:txBody>
      </p:sp>
      <p:sp>
        <p:nvSpPr>
          <p:cNvPr id="102" name="PlaceHolder 4"/>
          <p:cNvSpPr>
            <a:spLocks noGrp="1"/>
          </p:cNvSpPr>
          <p:nvPr>
            <p:ph type="body"/>
          </p:nvPr>
        </p:nvSpPr>
        <p:spPr>
          <a:xfrm>
            <a:off x="5272200" y="1447920"/>
            <a:ext cx="6371280" cy="428904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RU" sz="1800" spc="-1" strike="noStrike">
                <a:solidFill>
                  <a:srgbClr val="0f2c68"/>
                </a:solidFill>
                <a:latin typeface="Calibri"/>
              </a:rPr>
              <a:t>Click to edit the outline text format</a:t>
            </a:r>
            <a:endParaRPr b="0" lang="en-RU" sz="1800" spc="-1" strike="noStrike">
              <a:solidFill>
                <a:srgbClr val="0f2c68"/>
              </a:solidFill>
              <a:latin typeface="Calibri"/>
            </a:endParaRPr>
          </a:p>
          <a:p>
            <a:pPr lvl="1" marL="864000" indent="-324000">
              <a:lnSpc>
                <a:spcPct val="90000"/>
              </a:lnSpc>
              <a:spcBef>
                <a:spcPts val="1134"/>
              </a:spcBef>
              <a:buClr>
                <a:srgbClr val="000000"/>
              </a:buClr>
              <a:buSzPct val="75000"/>
              <a:buFont typeface="Symbol" charset="2"/>
              <a:buChar char=""/>
            </a:pPr>
            <a:r>
              <a:rPr b="0" lang="en-RU" sz="1800" spc="-1" strike="noStrike">
                <a:solidFill>
                  <a:srgbClr val="0f2c68"/>
                </a:solidFill>
                <a:latin typeface="Calibri"/>
              </a:rPr>
              <a:t>Second Outline Level</a:t>
            </a:r>
            <a:endParaRPr b="0" lang="en-RU" sz="1800" spc="-1" strike="noStrike">
              <a:solidFill>
                <a:srgbClr val="0f2c68"/>
              </a:solidFill>
              <a:latin typeface="Calibri"/>
            </a:endParaRPr>
          </a:p>
          <a:p>
            <a:pPr lvl="2" marL="1296000" indent="-288000">
              <a:lnSpc>
                <a:spcPct val="90000"/>
              </a:lnSpc>
              <a:spcBef>
                <a:spcPts val="850"/>
              </a:spcBef>
              <a:buClr>
                <a:srgbClr val="000000"/>
              </a:buClr>
              <a:buSzPct val="45000"/>
              <a:buFont typeface="Wingdings" charset="2"/>
              <a:buChar char=""/>
            </a:pPr>
            <a:r>
              <a:rPr b="0" lang="en-RU" sz="1800" spc="-1" strike="noStrike">
                <a:solidFill>
                  <a:srgbClr val="0f2c68"/>
                </a:solidFill>
                <a:latin typeface="Calibri"/>
              </a:rPr>
              <a:t>Third Outline Level</a:t>
            </a:r>
            <a:endParaRPr b="0" lang="en-RU" sz="1800" spc="-1" strike="noStrike">
              <a:solidFill>
                <a:srgbClr val="0f2c68"/>
              </a:solidFill>
              <a:latin typeface="Calibri"/>
            </a:endParaRPr>
          </a:p>
          <a:p>
            <a:pPr lvl="3" marL="1728000" indent="-216000">
              <a:lnSpc>
                <a:spcPct val="90000"/>
              </a:lnSpc>
              <a:spcBef>
                <a:spcPts val="567"/>
              </a:spcBef>
              <a:buClr>
                <a:srgbClr val="000000"/>
              </a:buClr>
              <a:buSzPct val="75000"/>
              <a:buFont typeface="Symbol" charset="2"/>
              <a:buChar char=""/>
            </a:pPr>
            <a:r>
              <a:rPr b="0" lang="en-RU" sz="1800" spc="-1" strike="noStrike">
                <a:solidFill>
                  <a:srgbClr val="0f2c68"/>
                </a:solidFill>
                <a:latin typeface="Calibri"/>
              </a:rPr>
              <a:t>Fourth Outline Level</a:t>
            </a:r>
            <a:endParaRPr b="0" lang="en-RU" sz="1800" spc="-1" strike="noStrike">
              <a:solidFill>
                <a:srgbClr val="0f2c68"/>
              </a:solidFill>
              <a:latin typeface="Calibri"/>
            </a:endParaRPr>
          </a:p>
          <a:p>
            <a:pPr lvl="4" marL="2160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Fifth Outline Level</a:t>
            </a:r>
            <a:endParaRPr b="0" lang="en-RU" sz="1800" spc="-1" strike="noStrike">
              <a:solidFill>
                <a:srgbClr val="0f2c68"/>
              </a:solidFill>
              <a:latin typeface="Calibri"/>
            </a:endParaRPr>
          </a:p>
          <a:p>
            <a:pPr lvl="5" marL="2592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Sixth Outline Level</a:t>
            </a:r>
            <a:endParaRPr b="0" lang="en-RU" sz="1800" spc="-1" strike="noStrike">
              <a:solidFill>
                <a:srgbClr val="0f2c68"/>
              </a:solidFill>
              <a:latin typeface="Calibri"/>
            </a:endParaRPr>
          </a:p>
          <a:p>
            <a:pPr lvl="6" marL="3024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Seventh Outline Level</a:t>
            </a:r>
            <a:endParaRPr b="0" lang="en-RU" sz="1800" spc="-1" strike="noStrike">
              <a:solidFill>
                <a:srgbClr val="0f2c68"/>
              </a:solidFill>
              <a:latin typeface="Calibri"/>
            </a:endParaRPr>
          </a:p>
        </p:txBody>
      </p:sp>
      <p:sp>
        <p:nvSpPr>
          <p:cNvPr id="103" name="PlaceHolder 5"/>
          <p:cNvSpPr>
            <a:spLocks noGrp="1"/>
          </p:cNvSpPr>
          <p:nvPr>
            <p:ph type="body"/>
          </p:nvPr>
        </p:nvSpPr>
        <p:spPr>
          <a:xfrm>
            <a:off x="1143720" y="541080"/>
            <a:ext cx="1901520" cy="415440"/>
          </a:xfrm>
          <a:prstGeom prst="rect">
            <a:avLst/>
          </a:prstGeom>
          <a:noFill/>
          <a:ln w="0">
            <a:noFill/>
          </a:ln>
        </p:spPr>
        <p:txBody>
          <a:bodyPr lIns="0" rIns="0" tIns="0" bIns="0" anchor="t">
            <a:noAutofit/>
          </a:bodyPr>
          <a:p>
            <a:pPr>
              <a:lnSpc>
                <a:spcPct val="100000"/>
              </a:lnSpc>
              <a:buNone/>
              <a:tabLst>
                <a:tab algn="l" pos="0"/>
              </a:tabLst>
            </a:pPr>
            <a:r>
              <a:rPr b="0" lang="en-US" sz="1000" spc="-1" strike="noStrike">
                <a:solidFill>
                  <a:srgbClr val="0f2c68"/>
                </a:solidFill>
                <a:latin typeface="HSE Sans"/>
              </a:rPr>
              <a:t>Name of subdivisions in two or three lines </a:t>
            </a:r>
            <a:r>
              <a:rPr b="0" lang="en-GB" sz="1000" spc="-1" strike="noStrike">
                <a:solidFill>
                  <a:srgbClr val="0f2c68"/>
                </a:solidFill>
                <a:latin typeface="HSE Sans"/>
              </a:rPr>
              <a:t>(10 pt)</a:t>
            </a:r>
            <a:endParaRPr b="0" lang="en-RU" sz="1000" spc="-1" strike="noStrike">
              <a:solidFill>
                <a:srgbClr val="0f2c68"/>
              </a:solidFill>
              <a:latin typeface="Calibri"/>
            </a:endParaRPr>
          </a:p>
        </p:txBody>
      </p:sp>
      <p:sp>
        <p:nvSpPr>
          <p:cNvPr id="104" name="PlaceHolder 6"/>
          <p:cNvSpPr>
            <a:spLocks noGrp="1"/>
          </p:cNvSpPr>
          <p:nvPr>
            <p:ph type="body"/>
          </p:nvPr>
        </p:nvSpPr>
        <p:spPr>
          <a:xfrm>
            <a:off x="34592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
        <p:nvSpPr>
          <p:cNvPr id="105" name="PlaceHolder 7"/>
          <p:cNvSpPr>
            <a:spLocks noGrp="1"/>
          </p:cNvSpPr>
          <p:nvPr>
            <p:ph type="body"/>
          </p:nvPr>
        </p:nvSpPr>
        <p:spPr>
          <a:xfrm>
            <a:off x="62600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42" name="Picture 4" descr="Icon&#10;&#10;Description automatically generated"/>
          <p:cNvPicPr/>
          <p:nvPr/>
        </p:nvPicPr>
        <p:blipFill>
          <a:blip r:embed="rId3"/>
          <a:stretch/>
        </p:blipFill>
        <p:spPr>
          <a:xfrm>
            <a:off x="517320" y="464400"/>
            <a:ext cx="447840" cy="447840"/>
          </a:xfrm>
          <a:prstGeom prst="rect">
            <a:avLst/>
          </a:prstGeom>
          <a:ln w="0">
            <a:noFill/>
          </a:ln>
        </p:spPr>
      </p:pic>
      <p:sp>
        <p:nvSpPr>
          <p:cNvPr id="143" name="Straight Connector 19"/>
          <p:cNvSpPr/>
          <p:nvPr/>
        </p:nvSpPr>
        <p:spPr>
          <a:xfrm>
            <a:off x="329868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144" name="Straight Connector 21"/>
          <p:cNvSpPr/>
          <p:nvPr/>
        </p:nvSpPr>
        <p:spPr>
          <a:xfrm>
            <a:off x="60991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145" name="Straight Connector 25"/>
          <p:cNvSpPr/>
          <p:nvPr/>
        </p:nvSpPr>
        <p:spPr>
          <a:xfrm>
            <a:off x="102769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146" name="TextBox 11"/>
          <p:cNvSpPr/>
          <p:nvPr/>
        </p:nvSpPr>
        <p:spPr>
          <a:xfrm>
            <a:off x="10410120" y="532440"/>
            <a:ext cx="671760" cy="305280"/>
          </a:xfrm>
          <a:prstGeom prst="rect">
            <a:avLst/>
          </a:prstGeom>
          <a:noFill/>
          <a:ln w="0">
            <a:noFill/>
          </a:ln>
        </p:spPr>
        <p:style>
          <a:lnRef idx="0"/>
          <a:fillRef idx="0"/>
          <a:effectRef idx="0"/>
          <a:fontRef idx="minor"/>
        </p:style>
        <p:txBody>
          <a:bodyPr lIns="0" rIns="0" tIns="0" bIns="0" anchor="t">
            <a:spAutoFit/>
          </a:bodyPr>
          <a:p>
            <a:pPr>
              <a:lnSpc>
                <a:spcPct val="100000"/>
              </a:lnSpc>
              <a:buNone/>
            </a:pPr>
            <a:fld id="{3A60B2E1-1E8C-4412-A66B-75F437236770}" type="slidenum">
              <a:rPr b="0" lang="ru-RU" sz="2000" spc="-1" strike="noStrike">
                <a:solidFill>
                  <a:srgbClr val="102d69"/>
                </a:solidFill>
                <a:latin typeface="HSE Sans"/>
              </a:rPr>
              <a:t>&lt;number&gt;</a:t>
            </a:fld>
            <a:endParaRPr b="0" lang="en-US" sz="2000" spc="-1" strike="noStrike">
              <a:latin typeface="Arial"/>
            </a:endParaRPr>
          </a:p>
        </p:txBody>
      </p:sp>
      <p:sp>
        <p:nvSpPr>
          <p:cNvPr id="147" name="Straight Connector 59"/>
          <p:cNvSpPr/>
          <p:nvPr/>
        </p:nvSpPr>
        <p:spPr>
          <a:xfrm>
            <a:off x="1164384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148" name="PlaceHolder 1"/>
          <p:cNvSpPr>
            <a:spLocks noGrp="1"/>
          </p:cNvSpPr>
          <p:nvPr>
            <p:ph type="body"/>
          </p:nvPr>
        </p:nvSpPr>
        <p:spPr>
          <a:xfrm>
            <a:off x="585720" y="5183280"/>
            <a:ext cx="3934080" cy="553680"/>
          </a:xfrm>
          <a:prstGeom prst="rect">
            <a:avLst/>
          </a:prstGeom>
          <a:noFill/>
          <a:ln w="0">
            <a:noFill/>
          </a:ln>
        </p:spPr>
        <p:txBody>
          <a:bodyPr lIns="0" rIns="0" tIns="0" bIns="45000" anchor="t">
            <a:normAutofit/>
          </a:bodyPr>
          <a:p>
            <a:pPr>
              <a:lnSpc>
                <a:spcPct val="100000"/>
              </a:lnSpc>
              <a:spcBef>
                <a:spcPts val="1001"/>
              </a:spcBef>
              <a:buNone/>
              <a:tabLst>
                <a:tab algn="l" pos="0"/>
              </a:tabLst>
            </a:pPr>
            <a:r>
              <a:rPr b="0" lang="ru-RU" sz="1000" spc="-1" strike="noStrike">
                <a:solidFill>
                  <a:srgbClr val="0e2d69"/>
                </a:solidFill>
                <a:latin typeface="HSE Sans"/>
              </a:rPr>
              <a:t>Примечания, или любая другая </a:t>
            </a:r>
            <a:r>
              <a:rPr b="0" lang="ru-RU" sz="1000" spc="-1" strike="noStrike">
                <a:solidFill>
                  <a:srgbClr val="0e2d69"/>
                </a:solidFill>
                <a:latin typeface="HSE Sans"/>
              </a:rPr>
              <a:t>пояснительная или </a:t>
            </a:r>
            <a:r>
              <a:rPr b="0" lang="ru-RU" sz="1000" spc="-1" strike="noStrike">
                <a:solidFill>
                  <a:srgbClr val="0e2d69"/>
                </a:solidFill>
                <a:latin typeface="HSE Sans"/>
              </a:rPr>
              <a:t>дополнительная информация </a:t>
            </a:r>
            <a:r>
              <a:rPr b="0" lang="ru-RU" sz="1000" spc="-1" strike="noStrike">
                <a:solidFill>
                  <a:srgbClr val="0e2d69"/>
                </a:solidFill>
                <a:latin typeface="HSE Sans"/>
              </a:rPr>
              <a:t>набираются шрифтом размером </a:t>
            </a:r>
            <a:r>
              <a:rPr b="0" lang="ru-RU" sz="1000" spc="-1" strike="noStrike">
                <a:solidFill>
                  <a:srgbClr val="0e2d69"/>
                </a:solidFill>
                <a:latin typeface="HSE Sans"/>
              </a:rPr>
              <a:t>10 </a:t>
            </a:r>
            <a:r>
              <a:rPr b="0" lang="en-GB" sz="1000" spc="-1" strike="noStrike">
                <a:solidFill>
                  <a:srgbClr val="0e2d69"/>
                </a:solidFill>
                <a:latin typeface="HSE Sans"/>
              </a:rPr>
              <a:t>pt</a:t>
            </a:r>
            <a:endParaRPr b="0" lang="en-RU" sz="1000" spc="-1" strike="noStrike">
              <a:solidFill>
                <a:srgbClr val="0f2c68"/>
              </a:solidFill>
              <a:latin typeface="Calibri"/>
            </a:endParaRPr>
          </a:p>
        </p:txBody>
      </p:sp>
      <p:sp>
        <p:nvSpPr>
          <p:cNvPr id="149" name="PlaceHolder 2"/>
          <p:cNvSpPr>
            <a:spLocks noGrp="1"/>
          </p:cNvSpPr>
          <p:nvPr>
            <p:ph type="body"/>
          </p:nvPr>
        </p:nvSpPr>
        <p:spPr>
          <a:xfrm>
            <a:off x="5272200" y="1447920"/>
            <a:ext cx="6371280" cy="428904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RU" sz="1800" spc="-1" strike="noStrike">
                <a:solidFill>
                  <a:srgbClr val="0f2c68"/>
                </a:solidFill>
                <a:latin typeface="Calibri"/>
              </a:rPr>
              <a:t>Click to edit the outline text format</a:t>
            </a:r>
            <a:endParaRPr b="0" lang="en-RU" sz="1800" spc="-1" strike="noStrike">
              <a:solidFill>
                <a:srgbClr val="0f2c68"/>
              </a:solidFill>
              <a:latin typeface="Calibri"/>
            </a:endParaRPr>
          </a:p>
          <a:p>
            <a:pPr lvl="1" marL="864000" indent="-324000">
              <a:lnSpc>
                <a:spcPct val="90000"/>
              </a:lnSpc>
              <a:spcBef>
                <a:spcPts val="1134"/>
              </a:spcBef>
              <a:buClr>
                <a:srgbClr val="000000"/>
              </a:buClr>
              <a:buSzPct val="75000"/>
              <a:buFont typeface="Symbol" charset="2"/>
              <a:buChar char=""/>
            </a:pPr>
            <a:r>
              <a:rPr b="0" lang="en-RU" sz="1800" spc="-1" strike="noStrike">
                <a:solidFill>
                  <a:srgbClr val="0f2c68"/>
                </a:solidFill>
                <a:latin typeface="Calibri"/>
              </a:rPr>
              <a:t>Second Outline Level</a:t>
            </a:r>
            <a:endParaRPr b="0" lang="en-RU" sz="1800" spc="-1" strike="noStrike">
              <a:solidFill>
                <a:srgbClr val="0f2c68"/>
              </a:solidFill>
              <a:latin typeface="Calibri"/>
            </a:endParaRPr>
          </a:p>
          <a:p>
            <a:pPr lvl="2" marL="1296000" indent="-288000">
              <a:lnSpc>
                <a:spcPct val="90000"/>
              </a:lnSpc>
              <a:spcBef>
                <a:spcPts val="850"/>
              </a:spcBef>
              <a:buClr>
                <a:srgbClr val="000000"/>
              </a:buClr>
              <a:buSzPct val="45000"/>
              <a:buFont typeface="Wingdings" charset="2"/>
              <a:buChar char=""/>
            </a:pPr>
            <a:r>
              <a:rPr b="0" lang="en-RU" sz="1800" spc="-1" strike="noStrike">
                <a:solidFill>
                  <a:srgbClr val="0f2c68"/>
                </a:solidFill>
                <a:latin typeface="Calibri"/>
              </a:rPr>
              <a:t>Third Outline Level</a:t>
            </a:r>
            <a:endParaRPr b="0" lang="en-RU" sz="1800" spc="-1" strike="noStrike">
              <a:solidFill>
                <a:srgbClr val="0f2c68"/>
              </a:solidFill>
              <a:latin typeface="Calibri"/>
            </a:endParaRPr>
          </a:p>
          <a:p>
            <a:pPr lvl="3" marL="1728000" indent="-216000">
              <a:lnSpc>
                <a:spcPct val="90000"/>
              </a:lnSpc>
              <a:spcBef>
                <a:spcPts val="567"/>
              </a:spcBef>
              <a:buClr>
                <a:srgbClr val="000000"/>
              </a:buClr>
              <a:buSzPct val="75000"/>
              <a:buFont typeface="Symbol" charset="2"/>
              <a:buChar char=""/>
            </a:pPr>
            <a:r>
              <a:rPr b="0" lang="en-RU" sz="1800" spc="-1" strike="noStrike">
                <a:solidFill>
                  <a:srgbClr val="0f2c68"/>
                </a:solidFill>
                <a:latin typeface="Calibri"/>
              </a:rPr>
              <a:t>Fourth Outline Level</a:t>
            </a:r>
            <a:endParaRPr b="0" lang="en-RU" sz="1800" spc="-1" strike="noStrike">
              <a:solidFill>
                <a:srgbClr val="0f2c68"/>
              </a:solidFill>
              <a:latin typeface="Calibri"/>
            </a:endParaRPr>
          </a:p>
          <a:p>
            <a:pPr lvl="4" marL="2160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Fifth Outline Level</a:t>
            </a:r>
            <a:endParaRPr b="0" lang="en-RU" sz="1800" spc="-1" strike="noStrike">
              <a:solidFill>
                <a:srgbClr val="0f2c68"/>
              </a:solidFill>
              <a:latin typeface="Calibri"/>
            </a:endParaRPr>
          </a:p>
          <a:p>
            <a:pPr lvl="5" marL="2592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Sixth Outline Level</a:t>
            </a:r>
            <a:endParaRPr b="0" lang="en-RU" sz="1800" spc="-1" strike="noStrike">
              <a:solidFill>
                <a:srgbClr val="0f2c68"/>
              </a:solidFill>
              <a:latin typeface="Calibri"/>
            </a:endParaRPr>
          </a:p>
          <a:p>
            <a:pPr lvl="6" marL="3024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Seventh Outline Level</a:t>
            </a:r>
            <a:endParaRPr b="0" lang="en-RU" sz="1800" spc="-1" strike="noStrike">
              <a:solidFill>
                <a:srgbClr val="0f2c68"/>
              </a:solidFill>
              <a:latin typeface="Calibri"/>
            </a:endParaRPr>
          </a:p>
        </p:txBody>
      </p:sp>
      <p:sp>
        <p:nvSpPr>
          <p:cNvPr id="150" name="PlaceHolder 3"/>
          <p:cNvSpPr>
            <a:spLocks noGrp="1"/>
          </p:cNvSpPr>
          <p:nvPr>
            <p:ph type="body"/>
          </p:nvPr>
        </p:nvSpPr>
        <p:spPr>
          <a:xfrm>
            <a:off x="585720" y="1447200"/>
            <a:ext cx="4322520" cy="7027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GB" sz="1600" spc="-1" strike="noStrike">
                <a:solidFill>
                  <a:srgbClr val="102d69"/>
                </a:solidFill>
                <a:latin typeface="HSE Sans"/>
              </a:rPr>
              <a:t>Name of graph. </a:t>
            </a:r>
            <a:r>
              <a:rPr b="0" lang="en-GB" sz="1600" spc="-1" strike="noStrike">
                <a:solidFill>
                  <a:srgbClr val="102d69"/>
                </a:solidFill>
                <a:latin typeface="HSE Sans"/>
              </a:rPr>
              <a:t>Please note that table </a:t>
            </a:r>
            <a:r>
              <a:rPr b="0" lang="en-GB" sz="1600" spc="-1" strike="noStrike">
                <a:solidFill>
                  <a:srgbClr val="102d69"/>
                </a:solidFill>
                <a:latin typeface="HSE Sans"/>
              </a:rPr>
              <a:t>titles should be </a:t>
            </a:r>
            <a:r>
              <a:rPr b="0" lang="en-GB" sz="1600" spc="-1" strike="noStrike">
                <a:solidFill>
                  <a:srgbClr val="102d69"/>
                </a:solidFill>
                <a:latin typeface="HSE Sans"/>
              </a:rPr>
              <a:t>smaller than </a:t>
            </a:r>
            <a:r>
              <a:rPr b="0" lang="en-GB" sz="1600" spc="-1" strike="noStrike">
                <a:solidFill>
                  <a:srgbClr val="102d69"/>
                </a:solidFill>
                <a:latin typeface="HSE Sans"/>
              </a:rPr>
              <a:t>headlines (16 pt)</a:t>
            </a:r>
            <a:endParaRPr b="0" lang="en-RU" sz="1600" spc="-1" strike="noStrike">
              <a:solidFill>
                <a:srgbClr val="0f2c68"/>
              </a:solidFill>
              <a:latin typeface="Calibri"/>
            </a:endParaRPr>
          </a:p>
        </p:txBody>
      </p:sp>
      <p:sp>
        <p:nvSpPr>
          <p:cNvPr id="151" name="PlaceHolder 4"/>
          <p:cNvSpPr>
            <a:spLocks noGrp="1"/>
          </p:cNvSpPr>
          <p:nvPr>
            <p:ph type="body"/>
          </p:nvPr>
        </p:nvSpPr>
        <p:spPr>
          <a:xfrm>
            <a:off x="585720" y="2379600"/>
            <a:ext cx="4322160" cy="2399040"/>
          </a:xfrm>
          <a:prstGeom prst="rect">
            <a:avLst/>
          </a:prstGeom>
          <a:noFill/>
          <a:ln w="0">
            <a:noFill/>
          </a:ln>
        </p:spPr>
        <p:txBody>
          <a:bodyPr lIns="0" rIns="0" tIns="0" bIns="45000" anchor="t">
            <a:normAutofit/>
          </a:bodyPr>
          <a:p>
            <a:pPr>
              <a:lnSpc>
                <a:spcPct val="100000"/>
              </a:lnSpc>
              <a:spcBef>
                <a:spcPts val="1001"/>
              </a:spcBef>
              <a:buNone/>
              <a:tabLst>
                <a:tab algn="l" pos="0"/>
              </a:tabLst>
            </a:pPr>
            <a:r>
              <a:rPr b="0" lang="en-GB" sz="1300" spc="-1" strike="noStrike">
                <a:solidFill>
                  <a:srgbClr val="0e2d69"/>
                </a:solidFill>
                <a:latin typeface="HSE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RU" sz="1300" spc="-1" strike="noStrike">
              <a:solidFill>
                <a:srgbClr val="0f2c68"/>
              </a:solidFill>
              <a:latin typeface="Calibri"/>
            </a:endParaRPr>
          </a:p>
        </p:txBody>
      </p:sp>
      <p:sp>
        <p:nvSpPr>
          <p:cNvPr id="152" name="PlaceHolder 5"/>
          <p:cNvSpPr>
            <a:spLocks noGrp="1"/>
          </p:cNvSpPr>
          <p:nvPr>
            <p:ph type="body"/>
          </p:nvPr>
        </p:nvSpPr>
        <p:spPr>
          <a:xfrm>
            <a:off x="1143720" y="541080"/>
            <a:ext cx="1901520" cy="415440"/>
          </a:xfrm>
          <a:prstGeom prst="rect">
            <a:avLst/>
          </a:prstGeom>
          <a:noFill/>
          <a:ln w="0">
            <a:noFill/>
          </a:ln>
        </p:spPr>
        <p:txBody>
          <a:bodyPr lIns="0" rIns="0" tIns="0" bIns="0" anchor="t">
            <a:noAutofit/>
          </a:bodyPr>
          <a:p>
            <a:pPr>
              <a:lnSpc>
                <a:spcPct val="100000"/>
              </a:lnSpc>
              <a:buNone/>
              <a:tabLst>
                <a:tab algn="l" pos="0"/>
              </a:tabLst>
            </a:pPr>
            <a:r>
              <a:rPr b="0" lang="en-US" sz="1000" spc="-1" strike="noStrike">
                <a:solidFill>
                  <a:srgbClr val="0f2c68"/>
                </a:solidFill>
                <a:latin typeface="HSE Sans"/>
              </a:rPr>
              <a:t>Name of subdivisions in two or three lines </a:t>
            </a:r>
            <a:r>
              <a:rPr b="0" lang="en-GB" sz="1000" spc="-1" strike="noStrike">
                <a:solidFill>
                  <a:srgbClr val="0f2c68"/>
                </a:solidFill>
                <a:latin typeface="HSE Sans"/>
              </a:rPr>
              <a:t>(10 pt)</a:t>
            </a:r>
            <a:endParaRPr b="0" lang="en-RU" sz="1000" spc="-1" strike="noStrike">
              <a:solidFill>
                <a:srgbClr val="0f2c68"/>
              </a:solidFill>
              <a:latin typeface="Calibri"/>
            </a:endParaRPr>
          </a:p>
        </p:txBody>
      </p:sp>
      <p:sp>
        <p:nvSpPr>
          <p:cNvPr id="153" name="PlaceHolder 6"/>
          <p:cNvSpPr>
            <a:spLocks noGrp="1"/>
          </p:cNvSpPr>
          <p:nvPr>
            <p:ph type="body"/>
          </p:nvPr>
        </p:nvSpPr>
        <p:spPr>
          <a:xfrm>
            <a:off x="34592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
        <p:nvSpPr>
          <p:cNvPr id="154" name="PlaceHolder 7"/>
          <p:cNvSpPr>
            <a:spLocks noGrp="1"/>
          </p:cNvSpPr>
          <p:nvPr>
            <p:ph type="body"/>
          </p:nvPr>
        </p:nvSpPr>
        <p:spPr>
          <a:xfrm>
            <a:off x="62600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a:t>
            </a:r>
            <a:r>
              <a:rPr b="0" lang="en-GB" sz="1000" spc="-1" strike="noStrike">
                <a:solidFill>
                  <a:srgbClr val="0e2d69"/>
                </a:solidFill>
                <a:latin typeface="HSE Sans"/>
              </a:rPr>
              <a:t>(10 pt)</a:t>
            </a:r>
            <a:endParaRPr b="0" lang="en-RU" sz="1000" spc="-1" strike="noStrike">
              <a:solidFill>
                <a:srgbClr val="0f2c68"/>
              </a:solidFill>
              <a:latin typeface="Calibri"/>
            </a:endParaRPr>
          </a:p>
        </p:txBody>
      </p:sp>
      <p:sp>
        <p:nvSpPr>
          <p:cNvPr id="155" name="PlaceHolder 8"/>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RU" sz="1800" spc="-1" strike="noStrike">
                <a:solidFill>
                  <a:srgbClr val="0f2c68"/>
                </a:solidFill>
                <a:latin typeface="Calibri"/>
              </a:rPr>
              <a:t>Click to edit the title text format</a:t>
            </a:r>
            <a:endParaRPr b="0" lang="en-RU" sz="1800" spc="-1" strike="noStrike">
              <a:solidFill>
                <a:srgbClr val="0f2c68"/>
              </a:solidFill>
              <a:latin typeface="Calibri"/>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92" name="Picture 4" descr="Icon&#10;&#10;Description automatically generated"/>
          <p:cNvPicPr/>
          <p:nvPr/>
        </p:nvPicPr>
        <p:blipFill>
          <a:blip r:embed="rId3"/>
          <a:stretch/>
        </p:blipFill>
        <p:spPr>
          <a:xfrm>
            <a:off x="517320" y="464400"/>
            <a:ext cx="447840" cy="447840"/>
          </a:xfrm>
          <a:prstGeom prst="rect">
            <a:avLst/>
          </a:prstGeom>
          <a:ln w="0">
            <a:noFill/>
          </a:ln>
        </p:spPr>
      </p:pic>
      <p:sp>
        <p:nvSpPr>
          <p:cNvPr id="193" name="Straight Connector 19"/>
          <p:cNvSpPr/>
          <p:nvPr/>
        </p:nvSpPr>
        <p:spPr>
          <a:xfrm>
            <a:off x="329868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194" name="Straight Connector 21"/>
          <p:cNvSpPr/>
          <p:nvPr/>
        </p:nvSpPr>
        <p:spPr>
          <a:xfrm>
            <a:off x="60991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195" name="Straight Connector 25"/>
          <p:cNvSpPr/>
          <p:nvPr/>
        </p:nvSpPr>
        <p:spPr>
          <a:xfrm>
            <a:off x="102769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196" name="TextBox 8"/>
          <p:cNvSpPr/>
          <p:nvPr/>
        </p:nvSpPr>
        <p:spPr>
          <a:xfrm>
            <a:off x="10410120" y="532440"/>
            <a:ext cx="671760" cy="305280"/>
          </a:xfrm>
          <a:prstGeom prst="rect">
            <a:avLst/>
          </a:prstGeom>
          <a:noFill/>
          <a:ln w="0">
            <a:noFill/>
          </a:ln>
        </p:spPr>
        <p:style>
          <a:lnRef idx="0"/>
          <a:fillRef idx="0"/>
          <a:effectRef idx="0"/>
          <a:fontRef idx="minor"/>
        </p:style>
        <p:txBody>
          <a:bodyPr lIns="0" rIns="0" tIns="0" bIns="0" anchor="t">
            <a:spAutoFit/>
          </a:bodyPr>
          <a:p>
            <a:pPr>
              <a:lnSpc>
                <a:spcPct val="100000"/>
              </a:lnSpc>
              <a:buNone/>
            </a:pPr>
            <a:fld id="{4922300B-0F85-4048-A4DC-D21598034D29}" type="slidenum">
              <a:rPr b="0" lang="ru-RU" sz="2000" spc="-1" strike="noStrike">
                <a:solidFill>
                  <a:srgbClr val="102d69"/>
                </a:solidFill>
                <a:latin typeface="HSE Sans"/>
              </a:rPr>
              <a:t>&lt;number&gt;</a:t>
            </a:fld>
            <a:endParaRPr b="0" lang="en-US" sz="2000" spc="-1" strike="noStrike">
              <a:latin typeface="Arial"/>
            </a:endParaRPr>
          </a:p>
        </p:txBody>
      </p:sp>
      <p:sp>
        <p:nvSpPr>
          <p:cNvPr id="197" name="Straight Connector 59"/>
          <p:cNvSpPr/>
          <p:nvPr/>
        </p:nvSpPr>
        <p:spPr>
          <a:xfrm>
            <a:off x="1164384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198" name="PlaceHolder 1"/>
          <p:cNvSpPr>
            <a:spLocks noGrp="1"/>
          </p:cNvSpPr>
          <p:nvPr>
            <p:ph type="body"/>
          </p:nvPr>
        </p:nvSpPr>
        <p:spPr>
          <a:xfrm>
            <a:off x="585720" y="1447200"/>
            <a:ext cx="11057760" cy="30744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1600" spc="-1" strike="noStrike">
                <a:solidFill>
                  <a:srgbClr val="102d69"/>
                </a:solidFill>
                <a:latin typeface="HSE Sans"/>
              </a:rPr>
              <a:t>Name of table</a:t>
            </a:r>
            <a:r>
              <a:rPr b="0" lang="ru-RU" sz="1600" spc="-1" strike="noStrike">
                <a:solidFill>
                  <a:srgbClr val="102d69"/>
                </a:solidFill>
                <a:latin typeface="HSE Sans"/>
              </a:rPr>
              <a:t>. </a:t>
            </a:r>
            <a:r>
              <a:rPr b="0" lang="en-US" sz="1600" spc="-1" strike="noStrike">
                <a:solidFill>
                  <a:srgbClr val="102d69"/>
                </a:solidFill>
                <a:latin typeface="HSE Sans"/>
              </a:rPr>
              <a:t>Please note that the name of the </a:t>
            </a:r>
            <a:r>
              <a:rPr b="0" lang="en-US" sz="1600" spc="-1" strike="noStrike">
                <a:solidFill>
                  <a:srgbClr val="102d69"/>
                </a:solidFill>
                <a:latin typeface="HSE Sans"/>
              </a:rPr>
              <a:t>table should be smaller than headlines (16 pt)</a:t>
            </a:r>
            <a:endParaRPr b="0" lang="en-RU" sz="1600" spc="-1" strike="noStrike">
              <a:solidFill>
                <a:srgbClr val="0f2c68"/>
              </a:solidFill>
              <a:latin typeface="Calibri"/>
            </a:endParaRPr>
          </a:p>
        </p:txBody>
      </p:sp>
      <p:sp>
        <p:nvSpPr>
          <p:cNvPr id="199" name="PlaceHolder 2"/>
          <p:cNvSpPr>
            <a:spLocks noGrp="1"/>
          </p:cNvSpPr>
          <p:nvPr>
            <p:ph type="body"/>
          </p:nvPr>
        </p:nvSpPr>
        <p:spPr>
          <a:xfrm>
            <a:off x="585720" y="5739120"/>
            <a:ext cx="6823800" cy="702720"/>
          </a:xfrm>
          <a:prstGeom prst="rect">
            <a:avLst/>
          </a:prstGeom>
          <a:noFill/>
          <a:ln w="0">
            <a:noFill/>
          </a:ln>
        </p:spPr>
        <p:txBody>
          <a:bodyPr lIns="0" rIns="0" tIns="0" bIns="0" anchor="t">
            <a:normAutofit/>
          </a:bodyPr>
          <a:p>
            <a:pPr>
              <a:lnSpc>
                <a:spcPct val="100000"/>
              </a:lnSpc>
              <a:spcBef>
                <a:spcPts val="601"/>
              </a:spcBef>
              <a:buNone/>
              <a:tabLst>
                <a:tab algn="l" pos="0"/>
              </a:tabLst>
            </a:pPr>
            <a:r>
              <a:rPr b="0" lang="en-US" sz="1300" spc="-1" strike="noStrike">
                <a:solidFill>
                  <a:srgbClr val="0e2d69"/>
                </a:solidFill>
                <a:latin typeface="HSE Sans"/>
              </a:rPr>
              <a:t>We recommend using bold face with due care; try using bold face for important information. Also, try not to use bold face with cell shading; one feature should be sufficient.</a:t>
            </a:r>
            <a:endParaRPr b="0" lang="en-RU" sz="1300" spc="-1" strike="noStrike">
              <a:solidFill>
                <a:srgbClr val="0f2c68"/>
              </a:solidFill>
              <a:latin typeface="Calibri"/>
            </a:endParaRPr>
          </a:p>
        </p:txBody>
      </p:sp>
      <p:sp>
        <p:nvSpPr>
          <p:cNvPr id="200" name="PlaceHolder 3"/>
          <p:cNvSpPr>
            <a:spLocks noGrp="1"/>
          </p:cNvSpPr>
          <p:nvPr>
            <p:ph type="body"/>
          </p:nvPr>
        </p:nvSpPr>
        <p:spPr>
          <a:xfrm>
            <a:off x="585720" y="1983960"/>
            <a:ext cx="11058120" cy="351936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RU" sz="1800" spc="-1" strike="noStrike">
                <a:solidFill>
                  <a:srgbClr val="0f2c68"/>
                </a:solidFill>
                <a:latin typeface="Calibri"/>
              </a:rPr>
              <a:t>Click to edit the outline text format</a:t>
            </a:r>
            <a:endParaRPr b="0" lang="en-RU" sz="1800" spc="-1" strike="noStrike">
              <a:solidFill>
                <a:srgbClr val="0f2c68"/>
              </a:solidFill>
              <a:latin typeface="Calibri"/>
            </a:endParaRPr>
          </a:p>
          <a:p>
            <a:pPr lvl="1" marL="864000" indent="-324000">
              <a:lnSpc>
                <a:spcPct val="90000"/>
              </a:lnSpc>
              <a:spcBef>
                <a:spcPts val="1134"/>
              </a:spcBef>
              <a:buClr>
                <a:srgbClr val="000000"/>
              </a:buClr>
              <a:buSzPct val="75000"/>
              <a:buFont typeface="Symbol" charset="2"/>
              <a:buChar char=""/>
            </a:pPr>
            <a:r>
              <a:rPr b="0" lang="en-RU" sz="1800" spc="-1" strike="noStrike">
                <a:solidFill>
                  <a:srgbClr val="0f2c68"/>
                </a:solidFill>
                <a:latin typeface="Calibri"/>
              </a:rPr>
              <a:t>Second Outline Level</a:t>
            </a:r>
            <a:endParaRPr b="0" lang="en-RU" sz="1800" spc="-1" strike="noStrike">
              <a:solidFill>
                <a:srgbClr val="0f2c68"/>
              </a:solidFill>
              <a:latin typeface="Calibri"/>
            </a:endParaRPr>
          </a:p>
          <a:p>
            <a:pPr lvl="2" marL="1296000" indent="-288000">
              <a:lnSpc>
                <a:spcPct val="90000"/>
              </a:lnSpc>
              <a:spcBef>
                <a:spcPts val="850"/>
              </a:spcBef>
              <a:buClr>
                <a:srgbClr val="000000"/>
              </a:buClr>
              <a:buSzPct val="45000"/>
              <a:buFont typeface="Wingdings" charset="2"/>
              <a:buChar char=""/>
            </a:pPr>
            <a:r>
              <a:rPr b="0" lang="en-RU" sz="1800" spc="-1" strike="noStrike">
                <a:solidFill>
                  <a:srgbClr val="0f2c68"/>
                </a:solidFill>
                <a:latin typeface="Calibri"/>
              </a:rPr>
              <a:t>Third Outline Level</a:t>
            </a:r>
            <a:endParaRPr b="0" lang="en-RU" sz="1800" spc="-1" strike="noStrike">
              <a:solidFill>
                <a:srgbClr val="0f2c68"/>
              </a:solidFill>
              <a:latin typeface="Calibri"/>
            </a:endParaRPr>
          </a:p>
          <a:p>
            <a:pPr lvl="3" marL="1728000" indent="-216000">
              <a:lnSpc>
                <a:spcPct val="90000"/>
              </a:lnSpc>
              <a:spcBef>
                <a:spcPts val="567"/>
              </a:spcBef>
              <a:buClr>
                <a:srgbClr val="000000"/>
              </a:buClr>
              <a:buSzPct val="75000"/>
              <a:buFont typeface="Symbol" charset="2"/>
              <a:buChar char=""/>
            </a:pPr>
            <a:r>
              <a:rPr b="0" lang="en-RU" sz="1800" spc="-1" strike="noStrike">
                <a:solidFill>
                  <a:srgbClr val="0f2c68"/>
                </a:solidFill>
                <a:latin typeface="Calibri"/>
              </a:rPr>
              <a:t>Fourth Outline Level</a:t>
            </a:r>
            <a:endParaRPr b="0" lang="en-RU" sz="1800" spc="-1" strike="noStrike">
              <a:solidFill>
                <a:srgbClr val="0f2c68"/>
              </a:solidFill>
              <a:latin typeface="Calibri"/>
            </a:endParaRPr>
          </a:p>
          <a:p>
            <a:pPr lvl="4" marL="2160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Fifth Outline Level</a:t>
            </a:r>
            <a:endParaRPr b="0" lang="en-RU" sz="1800" spc="-1" strike="noStrike">
              <a:solidFill>
                <a:srgbClr val="0f2c68"/>
              </a:solidFill>
              <a:latin typeface="Calibri"/>
            </a:endParaRPr>
          </a:p>
          <a:p>
            <a:pPr lvl="5" marL="2592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Sixth Outline Level</a:t>
            </a:r>
            <a:endParaRPr b="0" lang="en-RU" sz="1800" spc="-1" strike="noStrike">
              <a:solidFill>
                <a:srgbClr val="0f2c68"/>
              </a:solidFill>
              <a:latin typeface="Calibri"/>
            </a:endParaRPr>
          </a:p>
          <a:p>
            <a:pPr lvl="6" marL="3024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Seventh Outline Level</a:t>
            </a:r>
            <a:endParaRPr b="0" lang="en-RU" sz="1800" spc="-1" strike="noStrike">
              <a:solidFill>
                <a:srgbClr val="0f2c68"/>
              </a:solidFill>
              <a:latin typeface="Calibri"/>
            </a:endParaRPr>
          </a:p>
        </p:txBody>
      </p:sp>
      <p:sp>
        <p:nvSpPr>
          <p:cNvPr id="201" name="PlaceHolder 4"/>
          <p:cNvSpPr>
            <a:spLocks noGrp="1"/>
          </p:cNvSpPr>
          <p:nvPr>
            <p:ph type="body"/>
          </p:nvPr>
        </p:nvSpPr>
        <p:spPr>
          <a:xfrm>
            <a:off x="1143720" y="541080"/>
            <a:ext cx="1901520" cy="415440"/>
          </a:xfrm>
          <a:prstGeom prst="rect">
            <a:avLst/>
          </a:prstGeom>
          <a:noFill/>
          <a:ln w="0">
            <a:noFill/>
          </a:ln>
        </p:spPr>
        <p:txBody>
          <a:bodyPr lIns="0" rIns="0" tIns="0" bIns="0" anchor="t">
            <a:noAutofit/>
          </a:bodyPr>
          <a:p>
            <a:pPr>
              <a:lnSpc>
                <a:spcPct val="100000"/>
              </a:lnSpc>
              <a:buNone/>
              <a:tabLst>
                <a:tab algn="l" pos="0"/>
              </a:tabLst>
            </a:pPr>
            <a:r>
              <a:rPr b="0" lang="en-US" sz="1000" spc="-1" strike="noStrike">
                <a:solidFill>
                  <a:srgbClr val="0f2c68"/>
                </a:solidFill>
                <a:latin typeface="HSE Sans"/>
              </a:rPr>
              <a:t>Name of subdivisions in two or three lines </a:t>
            </a:r>
            <a:r>
              <a:rPr b="0" lang="en-GB" sz="1000" spc="-1" strike="noStrike">
                <a:solidFill>
                  <a:srgbClr val="0f2c68"/>
                </a:solidFill>
                <a:latin typeface="HSE Sans"/>
              </a:rPr>
              <a:t>(10 pt)</a:t>
            </a:r>
            <a:endParaRPr b="0" lang="en-RU" sz="1000" spc="-1" strike="noStrike">
              <a:solidFill>
                <a:srgbClr val="0f2c68"/>
              </a:solidFill>
              <a:latin typeface="Calibri"/>
            </a:endParaRPr>
          </a:p>
        </p:txBody>
      </p:sp>
      <p:sp>
        <p:nvSpPr>
          <p:cNvPr id="202" name="PlaceHolder 5"/>
          <p:cNvSpPr>
            <a:spLocks noGrp="1"/>
          </p:cNvSpPr>
          <p:nvPr>
            <p:ph type="body"/>
          </p:nvPr>
        </p:nvSpPr>
        <p:spPr>
          <a:xfrm>
            <a:off x="34592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
        <p:nvSpPr>
          <p:cNvPr id="203" name="PlaceHolder 6"/>
          <p:cNvSpPr>
            <a:spLocks noGrp="1"/>
          </p:cNvSpPr>
          <p:nvPr>
            <p:ph type="body"/>
          </p:nvPr>
        </p:nvSpPr>
        <p:spPr>
          <a:xfrm>
            <a:off x="62600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
        <p:nvSpPr>
          <p:cNvPr id="204" name="PlaceHolder 7"/>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RU" sz="1800" spc="-1" strike="noStrike">
                <a:solidFill>
                  <a:srgbClr val="0f2c68"/>
                </a:solidFill>
                <a:latin typeface="Calibri"/>
              </a:rPr>
              <a:t>Click to edit the title text format</a:t>
            </a:r>
            <a:endParaRPr b="0" lang="en-RU" sz="1800" spc="-1" strike="noStrike">
              <a:solidFill>
                <a:srgbClr val="0f2c68"/>
              </a:solidFill>
              <a:latin typeface="Calibri"/>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41" name="Picture 4" descr="Icon&#10;&#10;Description automatically generated"/>
          <p:cNvPicPr/>
          <p:nvPr/>
        </p:nvPicPr>
        <p:blipFill>
          <a:blip r:embed="rId3"/>
          <a:stretch/>
        </p:blipFill>
        <p:spPr>
          <a:xfrm>
            <a:off x="517320" y="464400"/>
            <a:ext cx="447840" cy="447840"/>
          </a:xfrm>
          <a:prstGeom prst="rect">
            <a:avLst/>
          </a:prstGeom>
          <a:ln w="0">
            <a:noFill/>
          </a:ln>
        </p:spPr>
      </p:pic>
      <p:sp>
        <p:nvSpPr>
          <p:cNvPr id="242" name="Straight Connector 19"/>
          <p:cNvSpPr/>
          <p:nvPr/>
        </p:nvSpPr>
        <p:spPr>
          <a:xfrm>
            <a:off x="329868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243" name="Straight Connector 21"/>
          <p:cNvSpPr/>
          <p:nvPr/>
        </p:nvSpPr>
        <p:spPr>
          <a:xfrm>
            <a:off x="60991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244" name="Straight Connector 25"/>
          <p:cNvSpPr/>
          <p:nvPr/>
        </p:nvSpPr>
        <p:spPr>
          <a:xfrm>
            <a:off x="102769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245" name="TextBox 11"/>
          <p:cNvSpPr/>
          <p:nvPr/>
        </p:nvSpPr>
        <p:spPr>
          <a:xfrm>
            <a:off x="10410120" y="532440"/>
            <a:ext cx="671760" cy="305280"/>
          </a:xfrm>
          <a:prstGeom prst="rect">
            <a:avLst/>
          </a:prstGeom>
          <a:noFill/>
          <a:ln w="0">
            <a:noFill/>
          </a:ln>
        </p:spPr>
        <p:style>
          <a:lnRef idx="0"/>
          <a:fillRef idx="0"/>
          <a:effectRef idx="0"/>
          <a:fontRef idx="minor"/>
        </p:style>
        <p:txBody>
          <a:bodyPr lIns="0" rIns="0" tIns="0" bIns="0" anchor="t">
            <a:spAutoFit/>
          </a:bodyPr>
          <a:p>
            <a:pPr>
              <a:lnSpc>
                <a:spcPct val="100000"/>
              </a:lnSpc>
              <a:buNone/>
            </a:pPr>
            <a:fld id="{A79FC328-E07D-461D-87E9-6D05DFB24F6E}" type="slidenum">
              <a:rPr b="0" lang="ru-RU" sz="2000" spc="-1" strike="noStrike">
                <a:solidFill>
                  <a:srgbClr val="102d69"/>
                </a:solidFill>
                <a:latin typeface="HSE Sans"/>
              </a:rPr>
              <a:t>&lt;number&gt;</a:t>
            </a:fld>
            <a:endParaRPr b="0" lang="en-US" sz="2000" spc="-1" strike="noStrike">
              <a:latin typeface="Arial"/>
            </a:endParaRPr>
          </a:p>
        </p:txBody>
      </p:sp>
      <p:sp>
        <p:nvSpPr>
          <p:cNvPr id="246" name="Straight Connector 59"/>
          <p:cNvSpPr/>
          <p:nvPr/>
        </p:nvSpPr>
        <p:spPr>
          <a:xfrm>
            <a:off x="1164384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247" name="PlaceHolder 1"/>
          <p:cNvSpPr>
            <a:spLocks noGrp="1"/>
          </p:cNvSpPr>
          <p:nvPr>
            <p:ph type="body"/>
          </p:nvPr>
        </p:nvSpPr>
        <p:spPr>
          <a:xfrm>
            <a:off x="585720" y="1447200"/>
            <a:ext cx="7617600" cy="53676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1600" spc="-1" strike="noStrike">
                <a:solidFill>
                  <a:srgbClr val="102d69"/>
                </a:solidFill>
                <a:latin typeface="HSE Sans"/>
              </a:rPr>
              <a:t>Name of table</a:t>
            </a:r>
            <a:r>
              <a:rPr b="0" lang="ru-RU" sz="1600" spc="-1" strike="noStrike">
                <a:solidFill>
                  <a:srgbClr val="102d69"/>
                </a:solidFill>
                <a:latin typeface="HSE Sans"/>
              </a:rPr>
              <a:t>. </a:t>
            </a:r>
            <a:r>
              <a:rPr b="0" lang="en-US" sz="1600" spc="-1" strike="noStrike">
                <a:solidFill>
                  <a:srgbClr val="102d69"/>
                </a:solidFill>
                <a:latin typeface="HSE Sans"/>
              </a:rPr>
              <a:t>Please note that the name of the table should be smaller than headlines (16 pt)</a:t>
            </a:r>
            <a:endParaRPr b="0" lang="en-RU" sz="1600" spc="-1" strike="noStrike">
              <a:solidFill>
                <a:srgbClr val="0f2c68"/>
              </a:solidFill>
              <a:latin typeface="Calibri"/>
            </a:endParaRPr>
          </a:p>
        </p:txBody>
      </p:sp>
      <p:sp>
        <p:nvSpPr>
          <p:cNvPr id="248" name="PlaceHolder 2"/>
          <p:cNvSpPr>
            <a:spLocks noGrp="1"/>
          </p:cNvSpPr>
          <p:nvPr>
            <p:ph type="body"/>
          </p:nvPr>
        </p:nvSpPr>
        <p:spPr>
          <a:xfrm>
            <a:off x="585720" y="5739120"/>
            <a:ext cx="6823800" cy="702720"/>
          </a:xfrm>
          <a:prstGeom prst="rect">
            <a:avLst/>
          </a:prstGeom>
          <a:noFill/>
          <a:ln w="0">
            <a:noFill/>
          </a:ln>
        </p:spPr>
        <p:txBody>
          <a:bodyPr lIns="0" rIns="0" tIns="0" bIns="0" anchor="t">
            <a:normAutofit/>
          </a:bodyPr>
          <a:p>
            <a:pPr>
              <a:lnSpc>
                <a:spcPct val="100000"/>
              </a:lnSpc>
              <a:spcBef>
                <a:spcPts val="601"/>
              </a:spcBef>
              <a:buNone/>
              <a:tabLst>
                <a:tab algn="l" pos="0"/>
              </a:tabLst>
            </a:pPr>
            <a:r>
              <a:rPr b="0" lang="en-US" sz="1300" spc="-1" strike="noStrike">
                <a:solidFill>
                  <a:srgbClr val="0e2d69"/>
                </a:solidFill>
                <a:latin typeface="HSE Sans"/>
              </a:rPr>
              <a:t>We recommend using bold face with due care; try using bold face for important information. Also, try not to use bold face with cell shading; one feature should be sufficient.</a:t>
            </a:r>
            <a:endParaRPr b="0" lang="en-RU" sz="1300" spc="-1" strike="noStrike">
              <a:solidFill>
                <a:srgbClr val="0f2c68"/>
              </a:solidFill>
              <a:latin typeface="Calibri"/>
            </a:endParaRPr>
          </a:p>
        </p:txBody>
      </p:sp>
      <p:sp>
        <p:nvSpPr>
          <p:cNvPr id="249" name="PlaceHolder 3"/>
          <p:cNvSpPr>
            <a:spLocks noGrp="1"/>
          </p:cNvSpPr>
          <p:nvPr>
            <p:ph type="body"/>
          </p:nvPr>
        </p:nvSpPr>
        <p:spPr>
          <a:xfrm>
            <a:off x="585720" y="2208240"/>
            <a:ext cx="7617600" cy="329508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RU" sz="1800" spc="-1" strike="noStrike">
                <a:solidFill>
                  <a:srgbClr val="0f2c68"/>
                </a:solidFill>
                <a:latin typeface="Calibri"/>
              </a:rPr>
              <a:t>Click to edit the </a:t>
            </a:r>
            <a:r>
              <a:rPr b="0" lang="en-RU" sz="1800" spc="-1" strike="noStrike">
                <a:solidFill>
                  <a:srgbClr val="0f2c68"/>
                </a:solidFill>
                <a:latin typeface="Calibri"/>
              </a:rPr>
              <a:t>outline text format</a:t>
            </a:r>
            <a:endParaRPr b="0" lang="en-RU" sz="1800" spc="-1" strike="noStrike">
              <a:solidFill>
                <a:srgbClr val="0f2c68"/>
              </a:solidFill>
              <a:latin typeface="Calibri"/>
            </a:endParaRPr>
          </a:p>
          <a:p>
            <a:pPr lvl="1" marL="864000" indent="-324000">
              <a:lnSpc>
                <a:spcPct val="90000"/>
              </a:lnSpc>
              <a:spcBef>
                <a:spcPts val="1134"/>
              </a:spcBef>
              <a:buClr>
                <a:srgbClr val="000000"/>
              </a:buClr>
              <a:buSzPct val="75000"/>
              <a:buFont typeface="Symbol" charset="2"/>
              <a:buChar char=""/>
            </a:pPr>
            <a:r>
              <a:rPr b="0" lang="en-RU" sz="1800" spc="-1" strike="noStrike">
                <a:solidFill>
                  <a:srgbClr val="0f2c68"/>
                </a:solidFill>
                <a:latin typeface="Calibri"/>
              </a:rPr>
              <a:t>Second </a:t>
            </a:r>
            <a:r>
              <a:rPr b="0" lang="en-RU" sz="1800" spc="-1" strike="noStrike">
                <a:solidFill>
                  <a:srgbClr val="0f2c68"/>
                </a:solidFill>
                <a:latin typeface="Calibri"/>
              </a:rPr>
              <a:t>Outline Level</a:t>
            </a:r>
            <a:endParaRPr b="0" lang="en-RU" sz="1800" spc="-1" strike="noStrike">
              <a:solidFill>
                <a:srgbClr val="0f2c68"/>
              </a:solidFill>
              <a:latin typeface="Calibri"/>
            </a:endParaRPr>
          </a:p>
          <a:p>
            <a:pPr lvl="2" marL="1296000" indent="-288000">
              <a:lnSpc>
                <a:spcPct val="90000"/>
              </a:lnSpc>
              <a:spcBef>
                <a:spcPts val="850"/>
              </a:spcBef>
              <a:buClr>
                <a:srgbClr val="000000"/>
              </a:buClr>
              <a:buSzPct val="45000"/>
              <a:buFont typeface="Wingdings" charset="2"/>
              <a:buChar char=""/>
            </a:pPr>
            <a:r>
              <a:rPr b="0" lang="en-RU" sz="1800" spc="-1" strike="noStrike">
                <a:solidFill>
                  <a:srgbClr val="0f2c68"/>
                </a:solidFill>
                <a:latin typeface="Calibri"/>
              </a:rPr>
              <a:t>Third </a:t>
            </a:r>
            <a:r>
              <a:rPr b="0" lang="en-RU" sz="1800" spc="-1" strike="noStrike">
                <a:solidFill>
                  <a:srgbClr val="0f2c68"/>
                </a:solidFill>
                <a:latin typeface="Calibri"/>
              </a:rPr>
              <a:t>Outline </a:t>
            </a:r>
            <a:r>
              <a:rPr b="0" lang="en-RU" sz="1800" spc="-1" strike="noStrike">
                <a:solidFill>
                  <a:srgbClr val="0f2c68"/>
                </a:solidFill>
                <a:latin typeface="Calibri"/>
              </a:rPr>
              <a:t>Level</a:t>
            </a:r>
            <a:endParaRPr b="0" lang="en-RU" sz="1800" spc="-1" strike="noStrike">
              <a:solidFill>
                <a:srgbClr val="0f2c68"/>
              </a:solidFill>
              <a:latin typeface="Calibri"/>
            </a:endParaRPr>
          </a:p>
          <a:p>
            <a:pPr lvl="3" marL="1728000" indent="-216000">
              <a:lnSpc>
                <a:spcPct val="90000"/>
              </a:lnSpc>
              <a:spcBef>
                <a:spcPts val="567"/>
              </a:spcBef>
              <a:buClr>
                <a:srgbClr val="000000"/>
              </a:buClr>
              <a:buSzPct val="75000"/>
              <a:buFont typeface="Symbol" charset="2"/>
              <a:buChar char=""/>
            </a:pPr>
            <a:r>
              <a:rPr b="0" lang="en-RU" sz="1800" spc="-1" strike="noStrike">
                <a:solidFill>
                  <a:srgbClr val="0f2c68"/>
                </a:solidFill>
                <a:latin typeface="Calibri"/>
              </a:rPr>
              <a:t>Four</a:t>
            </a:r>
            <a:r>
              <a:rPr b="0" lang="en-RU" sz="1800" spc="-1" strike="noStrike">
                <a:solidFill>
                  <a:srgbClr val="0f2c68"/>
                </a:solidFill>
                <a:latin typeface="Calibri"/>
              </a:rPr>
              <a:t>th </a:t>
            </a:r>
            <a:r>
              <a:rPr b="0" lang="en-RU" sz="1800" spc="-1" strike="noStrike">
                <a:solidFill>
                  <a:srgbClr val="0f2c68"/>
                </a:solidFill>
                <a:latin typeface="Calibri"/>
              </a:rPr>
              <a:t>Outli</a:t>
            </a:r>
            <a:r>
              <a:rPr b="0" lang="en-RU" sz="1800" spc="-1" strike="noStrike">
                <a:solidFill>
                  <a:srgbClr val="0f2c68"/>
                </a:solidFill>
                <a:latin typeface="Calibri"/>
              </a:rPr>
              <a:t>ne </a:t>
            </a:r>
            <a:r>
              <a:rPr b="0" lang="en-RU" sz="1800" spc="-1" strike="noStrike">
                <a:solidFill>
                  <a:srgbClr val="0f2c68"/>
                </a:solidFill>
                <a:latin typeface="Calibri"/>
              </a:rPr>
              <a:t>Level</a:t>
            </a:r>
            <a:endParaRPr b="0" lang="en-RU" sz="1800" spc="-1" strike="noStrike">
              <a:solidFill>
                <a:srgbClr val="0f2c68"/>
              </a:solidFill>
              <a:latin typeface="Calibri"/>
            </a:endParaRPr>
          </a:p>
          <a:p>
            <a:pPr lvl="4" marL="2160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F</a:t>
            </a:r>
            <a:r>
              <a:rPr b="0" lang="en-RU" sz="1800" spc="-1" strike="noStrike">
                <a:solidFill>
                  <a:srgbClr val="0f2c68"/>
                </a:solidFill>
                <a:latin typeface="Calibri"/>
              </a:rPr>
              <a:t>i</a:t>
            </a:r>
            <a:r>
              <a:rPr b="0" lang="en-RU" sz="1800" spc="-1" strike="noStrike">
                <a:solidFill>
                  <a:srgbClr val="0f2c68"/>
                </a:solidFill>
                <a:latin typeface="Calibri"/>
              </a:rPr>
              <a:t>f</a:t>
            </a:r>
            <a:r>
              <a:rPr b="0" lang="en-RU" sz="1800" spc="-1" strike="noStrike">
                <a:solidFill>
                  <a:srgbClr val="0f2c68"/>
                </a:solidFill>
                <a:latin typeface="Calibri"/>
              </a:rPr>
              <a:t>t</a:t>
            </a:r>
            <a:r>
              <a:rPr b="0" lang="en-RU" sz="1800" spc="-1" strike="noStrike">
                <a:solidFill>
                  <a:srgbClr val="0f2c68"/>
                </a:solidFill>
                <a:latin typeface="Calibri"/>
              </a:rPr>
              <a:t>h</a:t>
            </a:r>
            <a:r>
              <a:rPr b="0" lang="en-RU" sz="1800" spc="-1" strike="noStrike">
                <a:solidFill>
                  <a:srgbClr val="0f2c68"/>
                </a:solidFill>
                <a:latin typeface="Calibri"/>
              </a:rPr>
              <a:t> </a:t>
            </a:r>
            <a:r>
              <a:rPr b="0" lang="en-RU" sz="1800" spc="-1" strike="noStrike">
                <a:solidFill>
                  <a:srgbClr val="0f2c68"/>
                </a:solidFill>
                <a:latin typeface="Calibri"/>
              </a:rPr>
              <a:t>O</a:t>
            </a:r>
            <a:r>
              <a:rPr b="0" lang="en-RU" sz="1800" spc="-1" strike="noStrike">
                <a:solidFill>
                  <a:srgbClr val="0f2c68"/>
                </a:solidFill>
                <a:latin typeface="Calibri"/>
              </a:rPr>
              <a:t>u</a:t>
            </a:r>
            <a:r>
              <a:rPr b="0" lang="en-RU" sz="1800" spc="-1" strike="noStrike">
                <a:solidFill>
                  <a:srgbClr val="0f2c68"/>
                </a:solidFill>
                <a:latin typeface="Calibri"/>
              </a:rPr>
              <a:t>t</a:t>
            </a:r>
            <a:r>
              <a:rPr b="0" lang="en-RU" sz="1800" spc="-1" strike="noStrike">
                <a:solidFill>
                  <a:srgbClr val="0f2c68"/>
                </a:solidFill>
                <a:latin typeface="Calibri"/>
              </a:rPr>
              <a:t>l</a:t>
            </a:r>
            <a:r>
              <a:rPr b="0" lang="en-RU" sz="1800" spc="-1" strike="noStrike">
                <a:solidFill>
                  <a:srgbClr val="0f2c68"/>
                </a:solidFill>
                <a:latin typeface="Calibri"/>
              </a:rPr>
              <a:t>i</a:t>
            </a:r>
            <a:r>
              <a:rPr b="0" lang="en-RU" sz="1800" spc="-1" strike="noStrike">
                <a:solidFill>
                  <a:srgbClr val="0f2c68"/>
                </a:solidFill>
                <a:latin typeface="Calibri"/>
              </a:rPr>
              <a:t>n</a:t>
            </a:r>
            <a:r>
              <a:rPr b="0" lang="en-RU" sz="1800" spc="-1" strike="noStrike">
                <a:solidFill>
                  <a:srgbClr val="0f2c68"/>
                </a:solidFill>
                <a:latin typeface="Calibri"/>
              </a:rPr>
              <a:t>e</a:t>
            </a:r>
            <a:r>
              <a:rPr b="0" lang="en-RU" sz="1800" spc="-1" strike="noStrike">
                <a:solidFill>
                  <a:srgbClr val="0f2c68"/>
                </a:solidFill>
                <a:latin typeface="Calibri"/>
              </a:rPr>
              <a:t> </a:t>
            </a:r>
            <a:r>
              <a:rPr b="0" lang="en-RU" sz="1800" spc="-1" strike="noStrike">
                <a:solidFill>
                  <a:srgbClr val="0f2c68"/>
                </a:solidFill>
                <a:latin typeface="Calibri"/>
              </a:rPr>
              <a:t>L</a:t>
            </a:r>
            <a:r>
              <a:rPr b="0" lang="en-RU" sz="1800" spc="-1" strike="noStrike">
                <a:solidFill>
                  <a:srgbClr val="0f2c68"/>
                </a:solidFill>
                <a:latin typeface="Calibri"/>
              </a:rPr>
              <a:t>e</a:t>
            </a:r>
            <a:r>
              <a:rPr b="0" lang="en-RU" sz="1800" spc="-1" strike="noStrike">
                <a:solidFill>
                  <a:srgbClr val="0f2c68"/>
                </a:solidFill>
                <a:latin typeface="Calibri"/>
              </a:rPr>
              <a:t>v</a:t>
            </a:r>
            <a:r>
              <a:rPr b="0" lang="en-RU" sz="1800" spc="-1" strike="noStrike">
                <a:solidFill>
                  <a:srgbClr val="0f2c68"/>
                </a:solidFill>
                <a:latin typeface="Calibri"/>
              </a:rPr>
              <a:t>e</a:t>
            </a:r>
            <a:r>
              <a:rPr b="0" lang="en-RU" sz="1800" spc="-1" strike="noStrike">
                <a:solidFill>
                  <a:srgbClr val="0f2c68"/>
                </a:solidFill>
                <a:latin typeface="Calibri"/>
              </a:rPr>
              <a:t>l</a:t>
            </a:r>
            <a:endParaRPr b="0" lang="en-RU" sz="1800" spc="-1" strike="noStrike">
              <a:solidFill>
                <a:srgbClr val="0f2c68"/>
              </a:solidFill>
              <a:latin typeface="Calibri"/>
            </a:endParaRPr>
          </a:p>
          <a:p>
            <a:pPr lvl="5" marL="2592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S</a:t>
            </a:r>
            <a:r>
              <a:rPr b="0" lang="en-RU" sz="1800" spc="-1" strike="noStrike">
                <a:solidFill>
                  <a:srgbClr val="0f2c68"/>
                </a:solidFill>
                <a:latin typeface="Calibri"/>
              </a:rPr>
              <a:t>i</a:t>
            </a:r>
            <a:r>
              <a:rPr b="0" lang="en-RU" sz="1800" spc="-1" strike="noStrike">
                <a:solidFill>
                  <a:srgbClr val="0f2c68"/>
                </a:solidFill>
                <a:latin typeface="Calibri"/>
              </a:rPr>
              <a:t>x</a:t>
            </a:r>
            <a:r>
              <a:rPr b="0" lang="en-RU" sz="1800" spc="-1" strike="noStrike">
                <a:solidFill>
                  <a:srgbClr val="0f2c68"/>
                </a:solidFill>
                <a:latin typeface="Calibri"/>
              </a:rPr>
              <a:t>t</a:t>
            </a:r>
            <a:r>
              <a:rPr b="0" lang="en-RU" sz="1800" spc="-1" strike="noStrike">
                <a:solidFill>
                  <a:srgbClr val="0f2c68"/>
                </a:solidFill>
                <a:latin typeface="Calibri"/>
              </a:rPr>
              <a:t>h</a:t>
            </a:r>
            <a:r>
              <a:rPr b="0" lang="en-RU" sz="1800" spc="-1" strike="noStrike">
                <a:solidFill>
                  <a:srgbClr val="0f2c68"/>
                </a:solidFill>
                <a:latin typeface="Calibri"/>
              </a:rPr>
              <a:t> </a:t>
            </a:r>
            <a:r>
              <a:rPr b="0" lang="en-RU" sz="1800" spc="-1" strike="noStrike">
                <a:solidFill>
                  <a:srgbClr val="0f2c68"/>
                </a:solidFill>
                <a:latin typeface="Calibri"/>
              </a:rPr>
              <a:t>O</a:t>
            </a:r>
            <a:r>
              <a:rPr b="0" lang="en-RU" sz="1800" spc="-1" strike="noStrike">
                <a:solidFill>
                  <a:srgbClr val="0f2c68"/>
                </a:solidFill>
                <a:latin typeface="Calibri"/>
              </a:rPr>
              <a:t>u</a:t>
            </a:r>
            <a:r>
              <a:rPr b="0" lang="en-RU" sz="1800" spc="-1" strike="noStrike">
                <a:solidFill>
                  <a:srgbClr val="0f2c68"/>
                </a:solidFill>
                <a:latin typeface="Calibri"/>
              </a:rPr>
              <a:t>t</a:t>
            </a:r>
            <a:r>
              <a:rPr b="0" lang="en-RU" sz="1800" spc="-1" strike="noStrike">
                <a:solidFill>
                  <a:srgbClr val="0f2c68"/>
                </a:solidFill>
                <a:latin typeface="Calibri"/>
              </a:rPr>
              <a:t>l</a:t>
            </a:r>
            <a:r>
              <a:rPr b="0" lang="en-RU" sz="1800" spc="-1" strike="noStrike">
                <a:solidFill>
                  <a:srgbClr val="0f2c68"/>
                </a:solidFill>
                <a:latin typeface="Calibri"/>
              </a:rPr>
              <a:t>i</a:t>
            </a:r>
            <a:r>
              <a:rPr b="0" lang="en-RU" sz="1800" spc="-1" strike="noStrike">
                <a:solidFill>
                  <a:srgbClr val="0f2c68"/>
                </a:solidFill>
                <a:latin typeface="Calibri"/>
              </a:rPr>
              <a:t>n</a:t>
            </a:r>
            <a:r>
              <a:rPr b="0" lang="en-RU" sz="1800" spc="-1" strike="noStrike">
                <a:solidFill>
                  <a:srgbClr val="0f2c68"/>
                </a:solidFill>
                <a:latin typeface="Calibri"/>
              </a:rPr>
              <a:t>e</a:t>
            </a:r>
            <a:r>
              <a:rPr b="0" lang="en-RU" sz="1800" spc="-1" strike="noStrike">
                <a:solidFill>
                  <a:srgbClr val="0f2c68"/>
                </a:solidFill>
                <a:latin typeface="Calibri"/>
              </a:rPr>
              <a:t> </a:t>
            </a:r>
            <a:r>
              <a:rPr b="0" lang="en-RU" sz="1800" spc="-1" strike="noStrike">
                <a:solidFill>
                  <a:srgbClr val="0f2c68"/>
                </a:solidFill>
                <a:latin typeface="Calibri"/>
              </a:rPr>
              <a:t>L</a:t>
            </a:r>
            <a:r>
              <a:rPr b="0" lang="en-RU" sz="1800" spc="-1" strike="noStrike">
                <a:solidFill>
                  <a:srgbClr val="0f2c68"/>
                </a:solidFill>
                <a:latin typeface="Calibri"/>
              </a:rPr>
              <a:t>e</a:t>
            </a:r>
            <a:r>
              <a:rPr b="0" lang="en-RU" sz="1800" spc="-1" strike="noStrike">
                <a:solidFill>
                  <a:srgbClr val="0f2c68"/>
                </a:solidFill>
                <a:latin typeface="Calibri"/>
              </a:rPr>
              <a:t>v</a:t>
            </a:r>
            <a:r>
              <a:rPr b="0" lang="en-RU" sz="1800" spc="-1" strike="noStrike">
                <a:solidFill>
                  <a:srgbClr val="0f2c68"/>
                </a:solidFill>
                <a:latin typeface="Calibri"/>
              </a:rPr>
              <a:t>e</a:t>
            </a:r>
            <a:r>
              <a:rPr b="0" lang="en-RU" sz="1800" spc="-1" strike="noStrike">
                <a:solidFill>
                  <a:srgbClr val="0f2c68"/>
                </a:solidFill>
                <a:latin typeface="Calibri"/>
              </a:rPr>
              <a:t>l</a:t>
            </a:r>
            <a:endParaRPr b="0" lang="en-RU" sz="1800" spc="-1" strike="noStrike">
              <a:solidFill>
                <a:srgbClr val="0f2c68"/>
              </a:solidFill>
              <a:latin typeface="Calibri"/>
            </a:endParaRPr>
          </a:p>
          <a:p>
            <a:pPr lvl="6" marL="3024000" indent="-216000">
              <a:lnSpc>
                <a:spcPct val="90000"/>
              </a:lnSpc>
              <a:spcBef>
                <a:spcPts val="283"/>
              </a:spcBef>
              <a:buClr>
                <a:srgbClr val="000000"/>
              </a:buClr>
              <a:buSzPct val="45000"/>
              <a:buFont typeface="Wingdings" charset="2"/>
              <a:buChar char=""/>
            </a:pPr>
            <a:r>
              <a:rPr b="0" lang="en-RU" sz="1800" spc="-1" strike="noStrike">
                <a:solidFill>
                  <a:srgbClr val="0f2c68"/>
                </a:solidFill>
                <a:latin typeface="Calibri"/>
              </a:rPr>
              <a:t>S</a:t>
            </a:r>
            <a:r>
              <a:rPr b="0" lang="en-RU" sz="1800" spc="-1" strike="noStrike">
                <a:solidFill>
                  <a:srgbClr val="0f2c68"/>
                </a:solidFill>
                <a:latin typeface="Calibri"/>
              </a:rPr>
              <a:t>e</a:t>
            </a:r>
            <a:r>
              <a:rPr b="0" lang="en-RU" sz="1800" spc="-1" strike="noStrike">
                <a:solidFill>
                  <a:srgbClr val="0f2c68"/>
                </a:solidFill>
                <a:latin typeface="Calibri"/>
              </a:rPr>
              <a:t>v</a:t>
            </a:r>
            <a:r>
              <a:rPr b="0" lang="en-RU" sz="1800" spc="-1" strike="noStrike">
                <a:solidFill>
                  <a:srgbClr val="0f2c68"/>
                </a:solidFill>
                <a:latin typeface="Calibri"/>
              </a:rPr>
              <a:t>e</a:t>
            </a:r>
            <a:r>
              <a:rPr b="0" lang="en-RU" sz="1800" spc="-1" strike="noStrike">
                <a:solidFill>
                  <a:srgbClr val="0f2c68"/>
                </a:solidFill>
                <a:latin typeface="Calibri"/>
              </a:rPr>
              <a:t>n</a:t>
            </a:r>
            <a:r>
              <a:rPr b="0" lang="en-RU" sz="1800" spc="-1" strike="noStrike">
                <a:solidFill>
                  <a:srgbClr val="0f2c68"/>
                </a:solidFill>
                <a:latin typeface="Calibri"/>
              </a:rPr>
              <a:t>t</a:t>
            </a:r>
            <a:r>
              <a:rPr b="0" lang="en-RU" sz="1800" spc="-1" strike="noStrike">
                <a:solidFill>
                  <a:srgbClr val="0f2c68"/>
                </a:solidFill>
                <a:latin typeface="Calibri"/>
              </a:rPr>
              <a:t>h</a:t>
            </a:r>
            <a:r>
              <a:rPr b="0" lang="en-RU" sz="1800" spc="-1" strike="noStrike">
                <a:solidFill>
                  <a:srgbClr val="0f2c68"/>
                </a:solidFill>
                <a:latin typeface="Calibri"/>
              </a:rPr>
              <a:t> </a:t>
            </a:r>
            <a:r>
              <a:rPr b="0" lang="en-RU" sz="1800" spc="-1" strike="noStrike">
                <a:solidFill>
                  <a:srgbClr val="0f2c68"/>
                </a:solidFill>
                <a:latin typeface="Calibri"/>
              </a:rPr>
              <a:t>O</a:t>
            </a:r>
            <a:r>
              <a:rPr b="0" lang="en-RU" sz="1800" spc="-1" strike="noStrike">
                <a:solidFill>
                  <a:srgbClr val="0f2c68"/>
                </a:solidFill>
                <a:latin typeface="Calibri"/>
              </a:rPr>
              <a:t>u</a:t>
            </a:r>
            <a:r>
              <a:rPr b="0" lang="en-RU" sz="1800" spc="-1" strike="noStrike">
                <a:solidFill>
                  <a:srgbClr val="0f2c68"/>
                </a:solidFill>
                <a:latin typeface="Calibri"/>
              </a:rPr>
              <a:t>t</a:t>
            </a:r>
            <a:r>
              <a:rPr b="0" lang="en-RU" sz="1800" spc="-1" strike="noStrike">
                <a:solidFill>
                  <a:srgbClr val="0f2c68"/>
                </a:solidFill>
                <a:latin typeface="Calibri"/>
              </a:rPr>
              <a:t>l</a:t>
            </a:r>
            <a:r>
              <a:rPr b="0" lang="en-RU" sz="1800" spc="-1" strike="noStrike">
                <a:solidFill>
                  <a:srgbClr val="0f2c68"/>
                </a:solidFill>
                <a:latin typeface="Calibri"/>
              </a:rPr>
              <a:t>i</a:t>
            </a:r>
            <a:r>
              <a:rPr b="0" lang="en-RU" sz="1800" spc="-1" strike="noStrike">
                <a:solidFill>
                  <a:srgbClr val="0f2c68"/>
                </a:solidFill>
                <a:latin typeface="Calibri"/>
              </a:rPr>
              <a:t>n</a:t>
            </a:r>
            <a:r>
              <a:rPr b="0" lang="en-RU" sz="1800" spc="-1" strike="noStrike">
                <a:solidFill>
                  <a:srgbClr val="0f2c68"/>
                </a:solidFill>
                <a:latin typeface="Calibri"/>
              </a:rPr>
              <a:t>e</a:t>
            </a:r>
            <a:r>
              <a:rPr b="0" lang="en-RU" sz="1800" spc="-1" strike="noStrike">
                <a:solidFill>
                  <a:srgbClr val="0f2c68"/>
                </a:solidFill>
                <a:latin typeface="Calibri"/>
              </a:rPr>
              <a:t> </a:t>
            </a:r>
            <a:r>
              <a:rPr b="0" lang="en-RU" sz="1800" spc="-1" strike="noStrike">
                <a:solidFill>
                  <a:srgbClr val="0f2c68"/>
                </a:solidFill>
                <a:latin typeface="Calibri"/>
              </a:rPr>
              <a:t>L</a:t>
            </a:r>
            <a:r>
              <a:rPr b="0" lang="en-RU" sz="1800" spc="-1" strike="noStrike">
                <a:solidFill>
                  <a:srgbClr val="0f2c68"/>
                </a:solidFill>
                <a:latin typeface="Calibri"/>
              </a:rPr>
              <a:t>e</a:t>
            </a:r>
            <a:r>
              <a:rPr b="0" lang="en-RU" sz="1800" spc="-1" strike="noStrike">
                <a:solidFill>
                  <a:srgbClr val="0f2c68"/>
                </a:solidFill>
                <a:latin typeface="Calibri"/>
              </a:rPr>
              <a:t>v</a:t>
            </a:r>
            <a:r>
              <a:rPr b="0" lang="en-RU" sz="1800" spc="-1" strike="noStrike">
                <a:solidFill>
                  <a:srgbClr val="0f2c68"/>
                </a:solidFill>
                <a:latin typeface="Calibri"/>
              </a:rPr>
              <a:t>e</a:t>
            </a:r>
            <a:r>
              <a:rPr b="0" lang="en-RU" sz="1800" spc="-1" strike="noStrike">
                <a:solidFill>
                  <a:srgbClr val="0f2c68"/>
                </a:solidFill>
                <a:latin typeface="Calibri"/>
              </a:rPr>
              <a:t>l</a:t>
            </a:r>
            <a:endParaRPr b="0" lang="en-RU" sz="1800" spc="-1" strike="noStrike">
              <a:solidFill>
                <a:srgbClr val="0f2c68"/>
              </a:solidFill>
              <a:latin typeface="Calibri"/>
            </a:endParaRPr>
          </a:p>
        </p:txBody>
      </p:sp>
      <p:sp>
        <p:nvSpPr>
          <p:cNvPr id="250" name="PlaceHolder 4"/>
          <p:cNvSpPr>
            <a:spLocks noGrp="1"/>
          </p:cNvSpPr>
          <p:nvPr>
            <p:ph type="body"/>
          </p:nvPr>
        </p:nvSpPr>
        <p:spPr>
          <a:xfrm>
            <a:off x="8686800" y="2208240"/>
            <a:ext cx="2930400" cy="2570400"/>
          </a:xfrm>
          <a:prstGeom prst="rect">
            <a:avLst/>
          </a:prstGeom>
          <a:noFill/>
          <a:ln w="0">
            <a:noFill/>
          </a:ln>
        </p:spPr>
        <p:txBody>
          <a:bodyPr lIns="0" rIns="0" tIns="0" bIns="45000" anchor="t">
            <a:normAutofit fontScale="96000"/>
          </a:bodyPr>
          <a:p>
            <a:pPr>
              <a:lnSpc>
                <a:spcPct val="100000"/>
              </a:lnSpc>
              <a:spcBef>
                <a:spcPts val="1001"/>
              </a:spcBef>
              <a:buNone/>
              <a:tabLst>
                <a:tab algn="l" pos="0"/>
              </a:tabLst>
            </a:pPr>
            <a:r>
              <a:rPr b="0" lang="en-GB" sz="1300" spc="-1" strike="noStrike">
                <a:solidFill>
                  <a:srgbClr val="0e2d69"/>
                </a:solidFill>
                <a:latin typeface="HSE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RU" sz="1300" spc="-1" strike="noStrike">
              <a:solidFill>
                <a:srgbClr val="0f2c68"/>
              </a:solidFill>
              <a:latin typeface="Calibri"/>
            </a:endParaRPr>
          </a:p>
        </p:txBody>
      </p:sp>
      <p:sp>
        <p:nvSpPr>
          <p:cNvPr id="251" name="PlaceHolder 5"/>
          <p:cNvSpPr>
            <a:spLocks noGrp="1"/>
          </p:cNvSpPr>
          <p:nvPr>
            <p:ph type="body"/>
          </p:nvPr>
        </p:nvSpPr>
        <p:spPr>
          <a:xfrm>
            <a:off x="1143720" y="541080"/>
            <a:ext cx="1901520" cy="415440"/>
          </a:xfrm>
          <a:prstGeom prst="rect">
            <a:avLst/>
          </a:prstGeom>
          <a:noFill/>
          <a:ln w="0">
            <a:noFill/>
          </a:ln>
        </p:spPr>
        <p:txBody>
          <a:bodyPr lIns="0" rIns="0" tIns="0" bIns="0" anchor="t">
            <a:noAutofit/>
          </a:bodyPr>
          <a:p>
            <a:pPr>
              <a:lnSpc>
                <a:spcPct val="100000"/>
              </a:lnSpc>
              <a:buNone/>
              <a:tabLst>
                <a:tab algn="l" pos="0"/>
              </a:tabLst>
            </a:pPr>
            <a:r>
              <a:rPr b="0" lang="en-US" sz="1000" spc="-1" strike="noStrike">
                <a:solidFill>
                  <a:srgbClr val="0f2c68"/>
                </a:solidFill>
                <a:latin typeface="HSE Sans"/>
              </a:rPr>
              <a:t>Name of subdivisions in two or three lines </a:t>
            </a:r>
            <a:r>
              <a:rPr b="0" lang="en-GB" sz="1000" spc="-1" strike="noStrike">
                <a:solidFill>
                  <a:srgbClr val="0f2c68"/>
                </a:solidFill>
                <a:latin typeface="HSE Sans"/>
              </a:rPr>
              <a:t>(10 pt)</a:t>
            </a:r>
            <a:endParaRPr b="0" lang="en-RU" sz="1000" spc="-1" strike="noStrike">
              <a:solidFill>
                <a:srgbClr val="0f2c68"/>
              </a:solidFill>
              <a:latin typeface="Calibri"/>
            </a:endParaRPr>
          </a:p>
        </p:txBody>
      </p:sp>
      <p:sp>
        <p:nvSpPr>
          <p:cNvPr id="252" name="PlaceHolder 6"/>
          <p:cNvSpPr>
            <a:spLocks noGrp="1"/>
          </p:cNvSpPr>
          <p:nvPr>
            <p:ph type="body"/>
          </p:nvPr>
        </p:nvSpPr>
        <p:spPr>
          <a:xfrm>
            <a:off x="34592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
        <p:nvSpPr>
          <p:cNvPr id="253" name="PlaceHolder 7"/>
          <p:cNvSpPr>
            <a:spLocks noGrp="1"/>
          </p:cNvSpPr>
          <p:nvPr>
            <p:ph type="body"/>
          </p:nvPr>
        </p:nvSpPr>
        <p:spPr>
          <a:xfrm>
            <a:off x="62600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
        <p:nvSpPr>
          <p:cNvPr id="254" name="PlaceHolder 8"/>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RU" sz="1800" spc="-1" strike="noStrike">
                <a:solidFill>
                  <a:srgbClr val="0f2c68"/>
                </a:solidFill>
                <a:latin typeface="Calibri"/>
              </a:rPr>
              <a:t>Click to edit the title text format</a:t>
            </a:r>
            <a:endParaRPr b="0" lang="en-RU" sz="1800" spc="-1" strike="noStrike">
              <a:solidFill>
                <a:srgbClr val="0f2c68"/>
              </a:solidFill>
              <a:latin typeface="Calibri"/>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91" name="Picture 4" descr="Icon&#10;&#10;Description automatically generated"/>
          <p:cNvPicPr/>
          <p:nvPr/>
        </p:nvPicPr>
        <p:blipFill>
          <a:blip r:embed="rId3"/>
          <a:stretch/>
        </p:blipFill>
        <p:spPr>
          <a:xfrm>
            <a:off x="517320" y="464400"/>
            <a:ext cx="447840" cy="447840"/>
          </a:xfrm>
          <a:prstGeom prst="rect">
            <a:avLst/>
          </a:prstGeom>
          <a:ln w="0">
            <a:noFill/>
          </a:ln>
        </p:spPr>
      </p:pic>
      <p:sp>
        <p:nvSpPr>
          <p:cNvPr id="292" name="Straight Connector 19"/>
          <p:cNvSpPr/>
          <p:nvPr/>
        </p:nvSpPr>
        <p:spPr>
          <a:xfrm>
            <a:off x="329868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293" name="Straight Connector 21"/>
          <p:cNvSpPr/>
          <p:nvPr/>
        </p:nvSpPr>
        <p:spPr>
          <a:xfrm>
            <a:off x="60991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294" name="Straight Connector 25"/>
          <p:cNvSpPr/>
          <p:nvPr/>
        </p:nvSpPr>
        <p:spPr>
          <a:xfrm>
            <a:off x="102769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295" name="TextBox 10"/>
          <p:cNvSpPr/>
          <p:nvPr/>
        </p:nvSpPr>
        <p:spPr>
          <a:xfrm>
            <a:off x="10410120" y="532440"/>
            <a:ext cx="671760" cy="305280"/>
          </a:xfrm>
          <a:prstGeom prst="rect">
            <a:avLst/>
          </a:prstGeom>
          <a:noFill/>
          <a:ln w="0">
            <a:noFill/>
          </a:ln>
        </p:spPr>
        <p:style>
          <a:lnRef idx="0"/>
          <a:fillRef idx="0"/>
          <a:effectRef idx="0"/>
          <a:fontRef idx="minor"/>
        </p:style>
        <p:txBody>
          <a:bodyPr lIns="0" rIns="0" tIns="0" bIns="0" anchor="t">
            <a:spAutoFit/>
          </a:bodyPr>
          <a:p>
            <a:pPr>
              <a:lnSpc>
                <a:spcPct val="100000"/>
              </a:lnSpc>
              <a:buNone/>
            </a:pPr>
            <a:fld id="{7DE5F92A-A5EE-4CEE-9ACF-446BF79A3BEB}" type="slidenum">
              <a:rPr b="0" lang="ru-RU" sz="2000" spc="-1" strike="noStrike">
                <a:solidFill>
                  <a:srgbClr val="102d69"/>
                </a:solidFill>
                <a:latin typeface="HSE Sans"/>
              </a:rPr>
              <a:t>&lt;number&gt;</a:t>
            </a:fld>
            <a:endParaRPr b="0" lang="en-US" sz="2000" spc="-1" strike="noStrike">
              <a:latin typeface="Arial"/>
            </a:endParaRPr>
          </a:p>
        </p:txBody>
      </p:sp>
      <p:sp>
        <p:nvSpPr>
          <p:cNvPr id="296" name="Straight Connector 59"/>
          <p:cNvSpPr/>
          <p:nvPr/>
        </p:nvSpPr>
        <p:spPr>
          <a:xfrm>
            <a:off x="1164384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297" name="PlaceHolder 1"/>
          <p:cNvSpPr>
            <a:spLocks noGrp="1"/>
          </p:cNvSpPr>
          <p:nvPr>
            <p:ph type="title"/>
          </p:nvPr>
        </p:nvSpPr>
        <p:spPr>
          <a:xfrm>
            <a:off x="585720" y="1447920"/>
            <a:ext cx="4322160" cy="776520"/>
          </a:xfrm>
          <a:prstGeom prst="rect">
            <a:avLst/>
          </a:prstGeom>
          <a:noFill/>
          <a:ln w="0">
            <a:noFill/>
          </a:ln>
        </p:spPr>
        <p:txBody>
          <a:bodyPr lIns="0" rIns="0" tIns="0" bIns="0" anchor="t">
            <a:normAutofit/>
          </a:bodyPr>
          <a:p>
            <a:pPr>
              <a:lnSpc>
                <a:spcPct val="100000"/>
              </a:lnSpc>
              <a:buNone/>
            </a:pPr>
            <a:r>
              <a:rPr b="0" lang="en-US" sz="2400" spc="-1" strike="noStrike">
                <a:solidFill>
                  <a:srgbClr val="102d69"/>
                </a:solidFill>
                <a:latin typeface="HSE Sans"/>
              </a:rPr>
              <a:t>More colours: palette</a:t>
            </a:r>
            <a:endParaRPr b="0" lang="en-RU" sz="2400" spc="-1" strike="noStrike">
              <a:solidFill>
                <a:srgbClr val="0f2c68"/>
              </a:solidFill>
              <a:latin typeface="Calibri"/>
            </a:endParaRPr>
          </a:p>
        </p:txBody>
      </p:sp>
      <p:sp>
        <p:nvSpPr>
          <p:cNvPr id="298" name="PlaceHolder 2"/>
          <p:cNvSpPr>
            <a:spLocks noGrp="1"/>
          </p:cNvSpPr>
          <p:nvPr>
            <p:ph type="body"/>
          </p:nvPr>
        </p:nvSpPr>
        <p:spPr>
          <a:xfrm>
            <a:off x="585720" y="2379600"/>
            <a:ext cx="4322160" cy="2399040"/>
          </a:xfrm>
          <a:prstGeom prst="rect">
            <a:avLst/>
          </a:prstGeom>
          <a:noFill/>
          <a:ln w="0">
            <a:noFill/>
          </a:ln>
        </p:spPr>
        <p:txBody>
          <a:bodyPr lIns="0" rIns="0" tIns="0" bIns="45000" anchor="t">
            <a:normAutofit/>
          </a:bodyPr>
          <a:p>
            <a:pPr>
              <a:lnSpc>
                <a:spcPct val="100000"/>
              </a:lnSpc>
              <a:spcBef>
                <a:spcPts val="1001"/>
              </a:spcBef>
              <a:buNone/>
              <a:tabLst>
                <a:tab algn="l" pos="0"/>
              </a:tabLst>
            </a:pPr>
            <a:r>
              <a:rPr b="0" lang="en-US" sz="1300" spc="-1" strike="noStrike">
                <a:solidFill>
                  <a:srgbClr val="0e2d69"/>
                </a:solidFill>
                <a:latin typeface="HSE Sans"/>
              </a:rPr>
              <a:t>For tables, graphs , charts and diagrams, you may need to use additional colours; you may correctly ask what colours can be used and where to find them. We advise using HSE University’s official colour scheme for such purposes.</a:t>
            </a:r>
            <a:endParaRPr b="0" lang="en-RU" sz="1300" spc="-1" strike="noStrike">
              <a:solidFill>
                <a:srgbClr val="0f2c68"/>
              </a:solidFill>
              <a:latin typeface="Calibri"/>
            </a:endParaRPr>
          </a:p>
        </p:txBody>
      </p:sp>
      <p:sp>
        <p:nvSpPr>
          <p:cNvPr id="299" name="Oval 5"/>
          <p:cNvSpPr/>
          <p:nvPr/>
        </p:nvSpPr>
        <p:spPr>
          <a:xfrm>
            <a:off x="5393160" y="1447920"/>
            <a:ext cx="830520" cy="830520"/>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p:style>
      </p:sp>
      <p:sp>
        <p:nvSpPr>
          <p:cNvPr id="300" name="Oval 20"/>
          <p:cNvSpPr/>
          <p:nvPr/>
        </p:nvSpPr>
        <p:spPr>
          <a:xfrm>
            <a:off x="6742800" y="1447920"/>
            <a:ext cx="830520" cy="830520"/>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p:style>
      </p:sp>
      <p:sp>
        <p:nvSpPr>
          <p:cNvPr id="301" name="Oval 22"/>
          <p:cNvSpPr/>
          <p:nvPr/>
        </p:nvSpPr>
        <p:spPr>
          <a:xfrm>
            <a:off x="8092800" y="1447920"/>
            <a:ext cx="830520" cy="830520"/>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p:style>
      </p:sp>
      <p:sp>
        <p:nvSpPr>
          <p:cNvPr id="302" name="Oval 23"/>
          <p:cNvSpPr/>
          <p:nvPr/>
        </p:nvSpPr>
        <p:spPr>
          <a:xfrm>
            <a:off x="9442800" y="1447920"/>
            <a:ext cx="830520" cy="830520"/>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p:style>
      </p:sp>
      <p:sp>
        <p:nvSpPr>
          <p:cNvPr id="303" name="Oval 26"/>
          <p:cNvSpPr/>
          <p:nvPr/>
        </p:nvSpPr>
        <p:spPr>
          <a:xfrm>
            <a:off x="10792800" y="1447920"/>
            <a:ext cx="830520" cy="830520"/>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p:style>
      </p:sp>
      <p:sp>
        <p:nvSpPr>
          <p:cNvPr id="304" name="Oval 29"/>
          <p:cNvSpPr/>
          <p:nvPr/>
        </p:nvSpPr>
        <p:spPr>
          <a:xfrm>
            <a:off x="5393160" y="2708640"/>
            <a:ext cx="830520" cy="830520"/>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p:style>
      </p:sp>
      <p:sp>
        <p:nvSpPr>
          <p:cNvPr id="305" name="Oval 33"/>
          <p:cNvSpPr/>
          <p:nvPr/>
        </p:nvSpPr>
        <p:spPr>
          <a:xfrm>
            <a:off x="6742800" y="2708640"/>
            <a:ext cx="830520" cy="830520"/>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p:style>
      </p:sp>
      <p:sp>
        <p:nvSpPr>
          <p:cNvPr id="306" name="Oval 34"/>
          <p:cNvSpPr/>
          <p:nvPr/>
        </p:nvSpPr>
        <p:spPr>
          <a:xfrm>
            <a:off x="8092800" y="2708640"/>
            <a:ext cx="830520" cy="830520"/>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p:style>
      </p:sp>
      <p:sp>
        <p:nvSpPr>
          <p:cNvPr id="307" name="Oval 35"/>
          <p:cNvSpPr/>
          <p:nvPr/>
        </p:nvSpPr>
        <p:spPr>
          <a:xfrm>
            <a:off x="9442800" y="2708640"/>
            <a:ext cx="830520" cy="830520"/>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p:style>
      </p:sp>
      <p:sp>
        <p:nvSpPr>
          <p:cNvPr id="308" name="Oval 36"/>
          <p:cNvSpPr/>
          <p:nvPr/>
        </p:nvSpPr>
        <p:spPr>
          <a:xfrm>
            <a:off x="10792800" y="2708640"/>
            <a:ext cx="830520" cy="830520"/>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p:style>
      </p:sp>
      <p:sp>
        <p:nvSpPr>
          <p:cNvPr id="309" name="Oval 37"/>
          <p:cNvSpPr/>
          <p:nvPr/>
        </p:nvSpPr>
        <p:spPr>
          <a:xfrm>
            <a:off x="5393160" y="3969720"/>
            <a:ext cx="830520" cy="830520"/>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p:style>
      </p:sp>
      <p:sp>
        <p:nvSpPr>
          <p:cNvPr id="310" name="Oval 38"/>
          <p:cNvSpPr/>
          <p:nvPr/>
        </p:nvSpPr>
        <p:spPr>
          <a:xfrm>
            <a:off x="6742800" y="3969720"/>
            <a:ext cx="830520" cy="830520"/>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p:style>
      </p:sp>
      <p:sp>
        <p:nvSpPr>
          <p:cNvPr id="311" name="Oval 39"/>
          <p:cNvSpPr/>
          <p:nvPr/>
        </p:nvSpPr>
        <p:spPr>
          <a:xfrm>
            <a:off x="8092800" y="3969720"/>
            <a:ext cx="830520" cy="830520"/>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p:style>
      </p:sp>
      <p:sp>
        <p:nvSpPr>
          <p:cNvPr id="312" name="Oval 40"/>
          <p:cNvSpPr/>
          <p:nvPr/>
        </p:nvSpPr>
        <p:spPr>
          <a:xfrm>
            <a:off x="9442800" y="3969720"/>
            <a:ext cx="830520" cy="830520"/>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p:style>
      </p:sp>
      <p:sp>
        <p:nvSpPr>
          <p:cNvPr id="313" name="Oval 41"/>
          <p:cNvSpPr/>
          <p:nvPr/>
        </p:nvSpPr>
        <p:spPr>
          <a:xfrm>
            <a:off x="10792800" y="3969720"/>
            <a:ext cx="830520" cy="830520"/>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p:style>
      </p:sp>
      <p:sp>
        <p:nvSpPr>
          <p:cNvPr id="314" name="Oval 42"/>
          <p:cNvSpPr/>
          <p:nvPr/>
        </p:nvSpPr>
        <p:spPr>
          <a:xfrm>
            <a:off x="5393160" y="5249880"/>
            <a:ext cx="830520" cy="830520"/>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p:style>
      </p:sp>
      <p:sp>
        <p:nvSpPr>
          <p:cNvPr id="315" name="Oval 43"/>
          <p:cNvSpPr/>
          <p:nvPr/>
        </p:nvSpPr>
        <p:spPr>
          <a:xfrm>
            <a:off x="6742800" y="5249880"/>
            <a:ext cx="830520" cy="830520"/>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p:style>
      </p:sp>
      <p:sp>
        <p:nvSpPr>
          <p:cNvPr id="316" name="Oval 44"/>
          <p:cNvSpPr/>
          <p:nvPr/>
        </p:nvSpPr>
        <p:spPr>
          <a:xfrm>
            <a:off x="8092800" y="5249880"/>
            <a:ext cx="830520" cy="830520"/>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p:style>
      </p:sp>
      <p:sp>
        <p:nvSpPr>
          <p:cNvPr id="317" name="Oval 45"/>
          <p:cNvSpPr/>
          <p:nvPr/>
        </p:nvSpPr>
        <p:spPr>
          <a:xfrm>
            <a:off x="9442800" y="5249880"/>
            <a:ext cx="830520" cy="830520"/>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p:style>
      </p:sp>
      <p:sp>
        <p:nvSpPr>
          <p:cNvPr id="318" name="Oval 46"/>
          <p:cNvSpPr/>
          <p:nvPr/>
        </p:nvSpPr>
        <p:spPr>
          <a:xfrm>
            <a:off x="10792800" y="5249880"/>
            <a:ext cx="830520" cy="830520"/>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p:style>
      </p:sp>
      <p:sp>
        <p:nvSpPr>
          <p:cNvPr id="319" name="PlaceHolder 3"/>
          <p:cNvSpPr>
            <a:spLocks noGrp="1"/>
          </p:cNvSpPr>
          <p:nvPr>
            <p:ph type="body"/>
          </p:nvPr>
        </p:nvSpPr>
        <p:spPr>
          <a:xfrm>
            <a:off x="1143720" y="541080"/>
            <a:ext cx="1901520" cy="415440"/>
          </a:xfrm>
          <a:prstGeom prst="rect">
            <a:avLst/>
          </a:prstGeom>
          <a:noFill/>
          <a:ln w="0">
            <a:noFill/>
          </a:ln>
        </p:spPr>
        <p:txBody>
          <a:bodyPr lIns="0" rIns="0" tIns="0" bIns="0" anchor="t">
            <a:noAutofit/>
          </a:bodyPr>
          <a:p>
            <a:pPr>
              <a:lnSpc>
                <a:spcPct val="100000"/>
              </a:lnSpc>
              <a:buNone/>
              <a:tabLst>
                <a:tab algn="l" pos="0"/>
              </a:tabLst>
            </a:pPr>
            <a:r>
              <a:rPr b="0" lang="en-US" sz="1000" spc="-1" strike="noStrike">
                <a:solidFill>
                  <a:srgbClr val="0f2c68"/>
                </a:solidFill>
                <a:latin typeface="HSE Sans"/>
              </a:rPr>
              <a:t>Name of subdivisions in two or three lines </a:t>
            </a:r>
            <a:r>
              <a:rPr b="0" lang="en-GB" sz="1000" spc="-1" strike="noStrike">
                <a:solidFill>
                  <a:srgbClr val="0f2c68"/>
                </a:solidFill>
                <a:latin typeface="HSE Sans"/>
              </a:rPr>
              <a:t>(10 pt)</a:t>
            </a:r>
            <a:endParaRPr b="0" lang="en-RU" sz="1000" spc="-1" strike="noStrike">
              <a:solidFill>
                <a:srgbClr val="0f2c68"/>
              </a:solidFill>
              <a:latin typeface="Calibri"/>
            </a:endParaRPr>
          </a:p>
        </p:txBody>
      </p:sp>
      <p:sp>
        <p:nvSpPr>
          <p:cNvPr id="320" name="PlaceHolder 4"/>
          <p:cNvSpPr>
            <a:spLocks noGrp="1"/>
          </p:cNvSpPr>
          <p:nvPr>
            <p:ph type="body"/>
          </p:nvPr>
        </p:nvSpPr>
        <p:spPr>
          <a:xfrm>
            <a:off x="34592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
        <p:nvSpPr>
          <p:cNvPr id="321" name="PlaceHolder 5"/>
          <p:cNvSpPr>
            <a:spLocks noGrp="1"/>
          </p:cNvSpPr>
          <p:nvPr>
            <p:ph type="body"/>
          </p:nvPr>
        </p:nvSpPr>
        <p:spPr>
          <a:xfrm>
            <a:off x="62600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58" name="Picture 4" descr="Icon&#10;&#10;Description automatically generated"/>
          <p:cNvPicPr/>
          <p:nvPr/>
        </p:nvPicPr>
        <p:blipFill>
          <a:blip r:embed="rId3"/>
          <a:stretch/>
        </p:blipFill>
        <p:spPr>
          <a:xfrm>
            <a:off x="517320" y="464400"/>
            <a:ext cx="447840" cy="447840"/>
          </a:xfrm>
          <a:prstGeom prst="rect">
            <a:avLst/>
          </a:prstGeom>
          <a:ln w="0">
            <a:noFill/>
          </a:ln>
        </p:spPr>
      </p:pic>
      <p:sp>
        <p:nvSpPr>
          <p:cNvPr id="359" name="Straight Connector 19"/>
          <p:cNvSpPr/>
          <p:nvPr/>
        </p:nvSpPr>
        <p:spPr>
          <a:xfrm>
            <a:off x="329868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360" name="Straight Connector 21"/>
          <p:cNvSpPr/>
          <p:nvPr/>
        </p:nvSpPr>
        <p:spPr>
          <a:xfrm>
            <a:off x="60991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361" name="Straight Connector 25"/>
          <p:cNvSpPr/>
          <p:nvPr/>
        </p:nvSpPr>
        <p:spPr>
          <a:xfrm>
            <a:off x="1027692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362" name="TextBox 11"/>
          <p:cNvSpPr/>
          <p:nvPr/>
        </p:nvSpPr>
        <p:spPr>
          <a:xfrm>
            <a:off x="10410120" y="532440"/>
            <a:ext cx="671760" cy="305280"/>
          </a:xfrm>
          <a:prstGeom prst="rect">
            <a:avLst/>
          </a:prstGeom>
          <a:noFill/>
          <a:ln w="0">
            <a:noFill/>
          </a:ln>
        </p:spPr>
        <p:style>
          <a:lnRef idx="0"/>
          <a:fillRef idx="0"/>
          <a:effectRef idx="0"/>
          <a:fontRef idx="minor"/>
        </p:style>
        <p:txBody>
          <a:bodyPr lIns="0" rIns="0" tIns="0" bIns="0" anchor="t">
            <a:spAutoFit/>
          </a:bodyPr>
          <a:p>
            <a:pPr>
              <a:lnSpc>
                <a:spcPct val="100000"/>
              </a:lnSpc>
              <a:buNone/>
            </a:pPr>
            <a:fld id="{1D16835D-7894-481C-AD04-451448C26473}" type="slidenum">
              <a:rPr b="0" lang="ru-RU" sz="2000" spc="-1" strike="noStrike">
                <a:solidFill>
                  <a:srgbClr val="102d69"/>
                </a:solidFill>
                <a:latin typeface="HSE Sans"/>
              </a:rPr>
              <a:t>&lt;number&gt;</a:t>
            </a:fld>
            <a:endParaRPr b="0" lang="en-US" sz="2000" spc="-1" strike="noStrike">
              <a:latin typeface="Arial"/>
            </a:endParaRPr>
          </a:p>
        </p:txBody>
      </p:sp>
      <p:sp>
        <p:nvSpPr>
          <p:cNvPr id="363" name="Straight Connector 59"/>
          <p:cNvSpPr/>
          <p:nvPr/>
        </p:nvSpPr>
        <p:spPr>
          <a:xfrm>
            <a:off x="11643840" y="464040"/>
            <a:ext cx="36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364" name="PlaceHolder 1"/>
          <p:cNvSpPr>
            <a:spLocks noGrp="1"/>
          </p:cNvSpPr>
          <p:nvPr>
            <p:ph type="body"/>
          </p:nvPr>
        </p:nvSpPr>
        <p:spPr>
          <a:xfrm>
            <a:off x="1143720" y="541080"/>
            <a:ext cx="1901520" cy="415440"/>
          </a:xfrm>
          <a:prstGeom prst="rect">
            <a:avLst/>
          </a:prstGeom>
          <a:noFill/>
          <a:ln w="0">
            <a:noFill/>
          </a:ln>
        </p:spPr>
        <p:txBody>
          <a:bodyPr lIns="0" rIns="0" tIns="0" bIns="0" anchor="t">
            <a:noAutofit/>
          </a:bodyPr>
          <a:p>
            <a:pPr>
              <a:lnSpc>
                <a:spcPct val="100000"/>
              </a:lnSpc>
              <a:buNone/>
              <a:tabLst>
                <a:tab algn="l" pos="0"/>
              </a:tabLst>
            </a:pPr>
            <a:r>
              <a:rPr b="0" lang="en-US" sz="1000" spc="-1" strike="noStrike">
                <a:solidFill>
                  <a:srgbClr val="0f2c68"/>
                </a:solidFill>
                <a:latin typeface="HSE Sans"/>
              </a:rPr>
              <a:t>Name of subdivisions in two or three lines </a:t>
            </a:r>
            <a:r>
              <a:rPr b="0" lang="en-GB" sz="1000" spc="-1" strike="noStrike">
                <a:solidFill>
                  <a:srgbClr val="0f2c68"/>
                </a:solidFill>
                <a:latin typeface="HSE Sans"/>
              </a:rPr>
              <a:t>(10 pt)</a:t>
            </a:r>
            <a:endParaRPr b="0" lang="en-RU" sz="1000" spc="-1" strike="noStrike">
              <a:solidFill>
                <a:srgbClr val="0f2c68"/>
              </a:solidFill>
              <a:latin typeface="Calibri"/>
            </a:endParaRPr>
          </a:p>
        </p:txBody>
      </p:sp>
      <p:sp>
        <p:nvSpPr>
          <p:cNvPr id="365" name="PlaceHolder 2"/>
          <p:cNvSpPr>
            <a:spLocks noGrp="1"/>
          </p:cNvSpPr>
          <p:nvPr>
            <p:ph type="body"/>
          </p:nvPr>
        </p:nvSpPr>
        <p:spPr>
          <a:xfrm>
            <a:off x="34592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
        <p:nvSpPr>
          <p:cNvPr id="366" name="PlaceHolder 3"/>
          <p:cNvSpPr>
            <a:spLocks noGrp="1"/>
          </p:cNvSpPr>
          <p:nvPr>
            <p:ph type="body"/>
          </p:nvPr>
        </p:nvSpPr>
        <p:spPr>
          <a:xfrm>
            <a:off x="6260040" y="548640"/>
            <a:ext cx="2069640" cy="407880"/>
          </a:xfrm>
          <a:prstGeom prst="rect">
            <a:avLst/>
          </a:prstGeom>
          <a:noFill/>
          <a:ln w="0">
            <a:noFill/>
          </a:ln>
        </p:spPr>
        <p:txBody>
          <a:bodyPr lIns="0" rIns="0" tIns="0" bIns="0" anchor="t">
            <a:noAutofit/>
          </a:bodyPr>
          <a:p>
            <a:pPr>
              <a:lnSpc>
                <a:spcPct val="100000"/>
              </a:lnSpc>
              <a:buNone/>
              <a:tabLst>
                <a:tab algn="l" pos="0"/>
              </a:tabLst>
            </a:pPr>
            <a:r>
              <a:rPr b="0" lang="en-GB" sz="1000" spc="-1" strike="noStrike">
                <a:solidFill>
                  <a:srgbClr val="0e2d69"/>
                </a:solidFill>
                <a:latin typeface="HSE Sans"/>
              </a:rPr>
              <a:t>Name of presentation can be provided in two or three lines (10 pt)</a:t>
            </a:r>
            <a:endParaRPr b="0" lang="en-RU" sz="1000" spc="-1" strike="noStrike">
              <a:solidFill>
                <a:srgbClr val="0f2c68"/>
              </a:solidFill>
              <a:latin typeface="Calibri"/>
            </a:endParaRPr>
          </a:p>
        </p:txBody>
      </p:sp>
      <p:sp>
        <p:nvSpPr>
          <p:cNvPr id="36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RU" sz="1800" spc="-1" strike="noStrike">
                <a:solidFill>
                  <a:srgbClr val="0f2c68"/>
                </a:solidFill>
                <a:latin typeface="Calibri"/>
              </a:rPr>
              <a:t>Click to edit the title text format</a:t>
            </a:r>
            <a:endParaRPr b="0" lang="en-RU" sz="1800" spc="-1" strike="noStrike">
              <a:solidFill>
                <a:srgbClr val="0f2c68"/>
              </a:solidFill>
              <a:latin typeface="Calibri"/>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04" name="Rectangle 1"/>
          <p:cNvSpPr/>
          <p:nvPr/>
        </p:nvSpPr>
        <p:spPr>
          <a:xfrm>
            <a:off x="0" y="0"/>
            <a:ext cx="12191760" cy="6857640"/>
          </a:xfrm>
          <a:prstGeom prst="rect">
            <a:avLst/>
          </a:prstGeom>
          <a:solidFill>
            <a:srgbClr val="0f2c68"/>
          </a:solidFill>
          <a:ln>
            <a:solidFill>
              <a:srgbClr val="0b204c"/>
            </a:solidFill>
          </a:ln>
        </p:spPr>
        <p:style>
          <a:lnRef idx="2">
            <a:schemeClr val="dk1">
              <a:shade val="50000"/>
            </a:schemeClr>
          </a:lnRef>
          <a:fillRef idx="1">
            <a:schemeClr val="dk1"/>
          </a:fillRef>
          <a:effectRef idx="0">
            <a:schemeClr val="dk1"/>
          </a:effectRef>
          <a:fontRef idx="minor"/>
        </p:style>
      </p:sp>
      <p:pic>
        <p:nvPicPr>
          <p:cNvPr id="405" name="Picture 3" descr="A blue circle with white text&#10;&#10;Description automatically generated with low confidence"/>
          <p:cNvPicPr/>
          <p:nvPr/>
        </p:nvPicPr>
        <p:blipFill>
          <a:blip r:embed="rId3"/>
          <a:stretch/>
        </p:blipFill>
        <p:spPr>
          <a:xfrm>
            <a:off x="5310720" y="2643840"/>
            <a:ext cx="1569960" cy="1569960"/>
          </a:xfrm>
          <a:prstGeom prst="rect">
            <a:avLst/>
          </a:prstGeom>
          <a:ln w="0">
            <a:noFill/>
          </a:ln>
        </p:spPr>
      </p:pic>
      <p:sp>
        <p:nvSpPr>
          <p:cNvPr id="4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RU" sz="1800" spc="-1" strike="noStrike">
                <a:solidFill>
                  <a:srgbClr val="0f2c68"/>
                </a:solidFill>
                <a:latin typeface="Calibri"/>
              </a:rPr>
              <a:t>Click to edit the title text format</a:t>
            </a:r>
            <a:endParaRPr b="0" lang="en-RU" sz="1800" spc="-1" strike="noStrike">
              <a:solidFill>
                <a:srgbClr val="0f2c68"/>
              </a:solidFill>
              <a:latin typeface="Calibri"/>
            </a:endParaRPr>
          </a:p>
        </p:txBody>
      </p:sp>
      <p:sp>
        <p:nvSpPr>
          <p:cNvPr id="40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RU" sz="2800" spc="-1" strike="noStrike">
                <a:solidFill>
                  <a:srgbClr val="0f2c68"/>
                </a:solidFill>
                <a:latin typeface="Calibri"/>
              </a:rPr>
              <a:t>Click to edit the outline text format</a:t>
            </a:r>
            <a:endParaRPr b="0" lang="en-RU" sz="2800" spc="-1" strike="noStrike">
              <a:solidFill>
                <a:srgbClr val="0f2c68"/>
              </a:solidFill>
              <a:latin typeface="Calibri"/>
            </a:endParaRPr>
          </a:p>
          <a:p>
            <a:pPr lvl="1" marL="864000" indent="-324000">
              <a:lnSpc>
                <a:spcPct val="90000"/>
              </a:lnSpc>
              <a:spcBef>
                <a:spcPts val="1134"/>
              </a:spcBef>
              <a:buClr>
                <a:srgbClr val="000000"/>
              </a:buClr>
              <a:buSzPct val="75000"/>
              <a:buFont typeface="Symbol" charset="2"/>
              <a:buChar char=""/>
            </a:pPr>
            <a:r>
              <a:rPr b="0" lang="en-RU" sz="2000" spc="-1" strike="noStrike">
                <a:solidFill>
                  <a:srgbClr val="0f2c68"/>
                </a:solidFill>
                <a:latin typeface="Calibri"/>
              </a:rPr>
              <a:t>Second Outline Level</a:t>
            </a:r>
            <a:endParaRPr b="0" lang="en-RU" sz="2000" spc="-1" strike="noStrike">
              <a:solidFill>
                <a:srgbClr val="0f2c68"/>
              </a:solidFill>
              <a:latin typeface="Calibri"/>
            </a:endParaRPr>
          </a:p>
          <a:p>
            <a:pPr lvl="2" marL="1296000" indent="-288000">
              <a:lnSpc>
                <a:spcPct val="90000"/>
              </a:lnSpc>
              <a:spcBef>
                <a:spcPts val="850"/>
              </a:spcBef>
              <a:buClr>
                <a:srgbClr val="000000"/>
              </a:buClr>
              <a:buSzPct val="45000"/>
              <a:buFont typeface="Wingdings" charset="2"/>
              <a:buChar char=""/>
            </a:pPr>
            <a:r>
              <a:rPr b="0" lang="en-RU" sz="1800" spc="-1" strike="noStrike">
                <a:solidFill>
                  <a:srgbClr val="0f2c68"/>
                </a:solidFill>
                <a:latin typeface="Calibri"/>
              </a:rPr>
              <a:t>Third Outline Level</a:t>
            </a:r>
            <a:endParaRPr b="0" lang="en-RU" sz="1800" spc="-1" strike="noStrike">
              <a:solidFill>
                <a:srgbClr val="0f2c68"/>
              </a:solidFill>
              <a:latin typeface="Calibri"/>
            </a:endParaRPr>
          </a:p>
          <a:p>
            <a:pPr lvl="3" marL="1728000" indent="-216000">
              <a:lnSpc>
                <a:spcPct val="90000"/>
              </a:lnSpc>
              <a:spcBef>
                <a:spcPts val="567"/>
              </a:spcBef>
              <a:buClr>
                <a:srgbClr val="000000"/>
              </a:buClr>
              <a:buSzPct val="75000"/>
              <a:buFont typeface="Symbol" charset="2"/>
              <a:buChar char=""/>
            </a:pPr>
            <a:r>
              <a:rPr b="0" lang="en-RU" sz="1800" spc="-1" strike="noStrike">
                <a:solidFill>
                  <a:srgbClr val="0f2c68"/>
                </a:solidFill>
                <a:latin typeface="Calibri"/>
              </a:rPr>
              <a:t>Fourth Outline Level</a:t>
            </a:r>
            <a:endParaRPr b="0" lang="en-RU" sz="1800" spc="-1" strike="noStrike">
              <a:solidFill>
                <a:srgbClr val="0f2c68"/>
              </a:solidFill>
              <a:latin typeface="Calibri"/>
            </a:endParaRPr>
          </a:p>
          <a:p>
            <a:pPr lvl="4" marL="2160000" indent="-216000">
              <a:lnSpc>
                <a:spcPct val="90000"/>
              </a:lnSpc>
              <a:spcBef>
                <a:spcPts val="283"/>
              </a:spcBef>
              <a:buClr>
                <a:srgbClr val="000000"/>
              </a:buClr>
              <a:buSzPct val="45000"/>
              <a:buFont typeface="Wingdings" charset="2"/>
              <a:buChar char=""/>
            </a:pPr>
            <a:r>
              <a:rPr b="0" lang="en-RU" sz="2000" spc="-1" strike="noStrike">
                <a:solidFill>
                  <a:srgbClr val="0f2c68"/>
                </a:solidFill>
                <a:latin typeface="Calibri"/>
              </a:rPr>
              <a:t>Fifth Outline Level</a:t>
            </a:r>
            <a:endParaRPr b="0" lang="en-RU" sz="2000" spc="-1" strike="noStrike">
              <a:solidFill>
                <a:srgbClr val="0f2c68"/>
              </a:solidFill>
              <a:latin typeface="Calibri"/>
            </a:endParaRPr>
          </a:p>
          <a:p>
            <a:pPr lvl="5" marL="2592000" indent="-216000">
              <a:lnSpc>
                <a:spcPct val="90000"/>
              </a:lnSpc>
              <a:spcBef>
                <a:spcPts val="283"/>
              </a:spcBef>
              <a:buClr>
                <a:srgbClr val="000000"/>
              </a:buClr>
              <a:buSzPct val="45000"/>
              <a:buFont typeface="Wingdings" charset="2"/>
              <a:buChar char=""/>
            </a:pPr>
            <a:r>
              <a:rPr b="0" lang="en-RU" sz="2000" spc="-1" strike="noStrike">
                <a:solidFill>
                  <a:srgbClr val="0f2c68"/>
                </a:solidFill>
                <a:latin typeface="Calibri"/>
              </a:rPr>
              <a:t>Sixth Outline Level</a:t>
            </a:r>
            <a:endParaRPr b="0" lang="en-RU" sz="2000" spc="-1" strike="noStrike">
              <a:solidFill>
                <a:srgbClr val="0f2c68"/>
              </a:solidFill>
              <a:latin typeface="Calibri"/>
            </a:endParaRPr>
          </a:p>
          <a:p>
            <a:pPr lvl="6" marL="3024000" indent="-216000">
              <a:lnSpc>
                <a:spcPct val="90000"/>
              </a:lnSpc>
              <a:spcBef>
                <a:spcPts val="283"/>
              </a:spcBef>
              <a:buClr>
                <a:srgbClr val="000000"/>
              </a:buClr>
              <a:buSzPct val="45000"/>
              <a:buFont typeface="Wingdings" charset="2"/>
              <a:buChar char=""/>
            </a:pPr>
            <a:r>
              <a:rPr b="0" lang="en-RU" sz="2000" spc="-1" strike="noStrike">
                <a:solidFill>
                  <a:srgbClr val="0f2c68"/>
                </a:solidFill>
                <a:latin typeface="Calibri"/>
              </a:rPr>
              <a:t>Seventh Outline Level</a:t>
            </a:r>
            <a:endParaRPr b="0" lang="en-RU" sz="2000" spc="-1" strike="noStrike">
              <a:solidFill>
                <a:srgbClr val="0f2c68"/>
              </a:solidFill>
              <a:latin typeface="Calibri"/>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hyperlink" Target="mailto:rbmoskalenko@edu.hse.ru"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p:nvPr>
        </p:nvSpPr>
        <p:spPr>
          <a:xfrm>
            <a:off x="2075040" y="1188000"/>
            <a:ext cx="3848400" cy="434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National Research University "Higher School of Economics"The Moscow Institute of Electronics and Mathematics</a:t>
            </a:r>
            <a:endParaRPr b="0" lang="en-RU" sz="1200" spc="-1" strike="noStrike">
              <a:solidFill>
                <a:srgbClr val="0f2c68"/>
              </a:solidFill>
              <a:latin typeface="Calibri"/>
            </a:endParaRPr>
          </a:p>
        </p:txBody>
      </p:sp>
      <p:sp>
        <p:nvSpPr>
          <p:cNvPr id="445" name="PlaceHolder 2"/>
          <p:cNvSpPr>
            <a:spLocks noGrp="1"/>
          </p:cNvSpPr>
          <p:nvPr>
            <p:ph/>
          </p:nvPr>
        </p:nvSpPr>
        <p:spPr>
          <a:xfrm>
            <a:off x="6259320" y="1173960"/>
            <a:ext cx="2277720" cy="46296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The department of applied Mathematics</a:t>
            </a:r>
            <a:endParaRPr b="0" lang="en-RU" sz="1200" spc="-1" strike="noStrike">
              <a:solidFill>
                <a:srgbClr val="0f2c68"/>
              </a:solidFill>
              <a:latin typeface="Calibri"/>
            </a:endParaRPr>
          </a:p>
        </p:txBody>
      </p:sp>
      <p:sp>
        <p:nvSpPr>
          <p:cNvPr id="446" name="PlaceHolder 3"/>
          <p:cNvSpPr>
            <a:spLocks noGrp="1"/>
          </p:cNvSpPr>
          <p:nvPr>
            <p:ph/>
          </p:nvPr>
        </p:nvSpPr>
        <p:spPr>
          <a:xfrm>
            <a:off x="8786880" y="1173960"/>
            <a:ext cx="2217240" cy="462960"/>
          </a:xfrm>
          <a:prstGeom prst="rect">
            <a:avLst/>
          </a:prstGeom>
          <a:noFill/>
          <a:ln w="0">
            <a:noFill/>
          </a:ln>
        </p:spPr>
        <p:txBody>
          <a:bodyPr lIns="0" rIns="0" tIns="0" bIns="0" anchor="t">
            <a:noAutofit/>
          </a:bodyPr>
          <a:p>
            <a:pPr indent="-324000">
              <a:lnSpc>
                <a:spcPct val="100000"/>
              </a:lnSpc>
              <a:tabLst>
                <a:tab algn="l" pos="0"/>
              </a:tabLst>
            </a:pPr>
            <a:r>
              <a:rPr b="0" lang="en-RU" sz="1200" spc="-1" strike="noStrike">
                <a:solidFill>
                  <a:srgbClr val="0e2d69"/>
                </a:solidFill>
                <a:latin typeface="HSE Sans"/>
              </a:rPr>
              <a:t>Moskow, Russia </a:t>
            </a:r>
            <a:endParaRPr b="0" lang="en-RU" sz="1200" spc="-1" strike="noStrike">
              <a:solidFill>
                <a:srgbClr val="0e2d69"/>
              </a:solidFill>
              <a:latin typeface="HSE Sans"/>
            </a:endParaRPr>
          </a:p>
          <a:p>
            <a:pPr indent="-324000">
              <a:lnSpc>
                <a:spcPct val="100000"/>
              </a:lnSpc>
              <a:tabLst>
                <a:tab algn="l" pos="0"/>
              </a:tabLst>
            </a:pPr>
            <a:r>
              <a:rPr b="0" lang="en-RU" sz="1200" spc="-1" strike="noStrike">
                <a:solidFill>
                  <a:srgbClr val="0e2d69"/>
                </a:solidFill>
                <a:latin typeface="HSE Sans"/>
              </a:rPr>
              <a:t>28.03.2023</a:t>
            </a:r>
            <a:endParaRPr b="0" lang="en-RU" sz="1200" spc="-1" strike="noStrike">
              <a:solidFill>
                <a:srgbClr val="0e2d69"/>
              </a:solidFill>
              <a:latin typeface="HSE Sans"/>
            </a:endParaRPr>
          </a:p>
        </p:txBody>
      </p:sp>
      <p:sp>
        <p:nvSpPr>
          <p:cNvPr id="447" name="PlaceHolder 4"/>
          <p:cNvSpPr>
            <a:spLocks noGrp="1"/>
          </p:cNvSpPr>
          <p:nvPr>
            <p:ph/>
          </p:nvPr>
        </p:nvSpPr>
        <p:spPr>
          <a:xfrm>
            <a:off x="1027800" y="4825080"/>
            <a:ext cx="7624800" cy="652680"/>
          </a:xfrm>
          <a:prstGeom prst="rect">
            <a:avLst/>
          </a:prstGeom>
          <a:noFill/>
          <a:ln w="0">
            <a:noFill/>
          </a:ln>
        </p:spPr>
        <p:txBody>
          <a:bodyPr lIns="0" rIns="0" tIns="0" bIns="0" anchor="t">
            <a:noAutofit/>
          </a:bodyPr>
          <a:p>
            <a:pPr indent="-324000">
              <a:lnSpc>
                <a:spcPct val="100000"/>
              </a:lnSpc>
              <a:tabLst>
                <a:tab algn="l" pos="0"/>
              </a:tabLst>
            </a:pPr>
            <a:r>
              <a:rPr b="0" lang="en-RU" sz="1600" spc="-1" strike="noStrike">
                <a:solidFill>
                  <a:srgbClr val="0e2d69"/>
                </a:solidFill>
                <a:latin typeface="HSE Sans"/>
                <a:ea typeface="Noto Sans CJK SC"/>
              </a:rPr>
              <a:t>Student: Moskalenko Roman, </a:t>
            </a:r>
            <a:r>
              <a:rPr b="0" lang="en-RU" sz="1600" spc="-1" strike="noStrike">
                <a:solidFill>
                  <a:srgbClr val="0e2d69"/>
                </a:solidFill>
                <a:latin typeface="HSE Sans"/>
                <a:hlinkClick r:id="rId1"/>
              </a:rPr>
              <a:t>rbmoskalenko@edu.hse.ru</a:t>
            </a:r>
            <a:endParaRPr b="0" lang="en-RU" sz="1600" spc="-1" strike="noStrike">
              <a:solidFill>
                <a:srgbClr val="0e2d69"/>
              </a:solidFill>
              <a:latin typeface="HSE Sans"/>
            </a:endParaRPr>
          </a:p>
          <a:p>
            <a:pPr indent="-324000">
              <a:lnSpc>
                <a:spcPct val="100000"/>
              </a:lnSpc>
              <a:tabLst>
                <a:tab algn="l" pos="0"/>
              </a:tabLst>
            </a:pPr>
            <a:r>
              <a:rPr b="0" lang="en-RU" sz="1600" spc="-1" strike="noStrike">
                <a:solidFill>
                  <a:srgbClr val="0e2d69"/>
                </a:solidFill>
                <a:latin typeface="HSE Sans"/>
              </a:rPr>
              <a:t>Scientific adviser: Burovsky Evgeny</a:t>
            </a:r>
            <a:endParaRPr b="0" lang="en-RU" sz="1600" spc="-1" strike="noStrike">
              <a:solidFill>
                <a:srgbClr val="0e2d69"/>
              </a:solidFill>
              <a:latin typeface="HSE Sans"/>
            </a:endParaRPr>
          </a:p>
        </p:txBody>
      </p:sp>
      <p:sp>
        <p:nvSpPr>
          <p:cNvPr id="448" name="Заголовок 1"/>
          <p:cNvSpPr txBox="1"/>
          <p:nvPr/>
        </p:nvSpPr>
        <p:spPr>
          <a:xfrm>
            <a:off x="1028160" y="2404800"/>
            <a:ext cx="7633800" cy="1977840"/>
          </a:xfrm>
          <a:prstGeom prst="rect">
            <a:avLst/>
          </a:prstGeom>
          <a:noFill/>
          <a:ln w="0">
            <a:noFill/>
          </a:ln>
        </p:spPr>
        <p:txBody>
          <a:bodyPr lIns="0" rIns="0" tIns="0" bIns="0" anchor="t">
            <a:noAutofit/>
          </a:bodyPr>
          <a:p>
            <a:pPr>
              <a:lnSpc>
                <a:spcPct val="100000"/>
              </a:lnSpc>
              <a:buNone/>
            </a:pPr>
            <a:r>
              <a:rPr b="0" lang="en-RU" sz="4300" spc="-1" strike="noStrike">
                <a:solidFill>
                  <a:srgbClr val="0e2d69"/>
                </a:solidFill>
                <a:latin typeface="HSE Sans"/>
              </a:rPr>
              <a:t>PROPERTIES OF MAGNETIC MODELS ON ENSEMBLES OF CONFORMATIONS</a:t>
            </a:r>
            <a:endParaRPr b="0" lang="en-RU" sz="4300" spc="-1" strike="noStrike">
              <a:solidFill>
                <a:srgbClr val="0e2d69"/>
              </a:solidFill>
              <a:latin typeface="HSE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p:nvPr>
        </p:nvSpPr>
        <p:spPr>
          <a:xfrm>
            <a:off x="685800" y="541080"/>
            <a:ext cx="2359440" cy="41544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National Research University "Higher School of Economics"</a:t>
            </a:r>
            <a:endParaRPr b="0" lang="en-RU" sz="1200" spc="-1" strike="noStrike">
              <a:solidFill>
                <a:srgbClr val="0f2c68"/>
              </a:solidFill>
              <a:latin typeface="Calibri"/>
            </a:endParaRPr>
          </a:p>
        </p:txBody>
      </p:sp>
      <p:sp>
        <p:nvSpPr>
          <p:cNvPr id="450" name="PlaceHolder 2"/>
          <p:cNvSpPr>
            <a:spLocks noGrp="1"/>
          </p:cNvSpPr>
          <p:nvPr>
            <p:ph/>
          </p:nvPr>
        </p:nvSpPr>
        <p:spPr>
          <a:xfrm>
            <a:off x="3459240" y="548640"/>
            <a:ext cx="2069640" cy="407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The department of applied Mathematics</a:t>
            </a:r>
            <a:endParaRPr b="0" lang="en-RU" sz="1200" spc="-1" strike="noStrike">
              <a:solidFill>
                <a:srgbClr val="0f2c68"/>
              </a:solidFill>
              <a:latin typeface="Calibri"/>
            </a:endParaRPr>
          </a:p>
        </p:txBody>
      </p:sp>
      <p:sp>
        <p:nvSpPr>
          <p:cNvPr id="451" name="PlaceHolder 3"/>
          <p:cNvSpPr>
            <a:spLocks noGrp="1"/>
          </p:cNvSpPr>
          <p:nvPr>
            <p:ph/>
          </p:nvPr>
        </p:nvSpPr>
        <p:spPr>
          <a:xfrm>
            <a:off x="6260040" y="548640"/>
            <a:ext cx="2069640" cy="407880"/>
          </a:xfrm>
          <a:prstGeom prst="rect">
            <a:avLst/>
          </a:prstGeom>
          <a:noFill/>
          <a:ln w="0">
            <a:noFill/>
          </a:ln>
        </p:spPr>
        <p:txBody>
          <a:bodyPr lIns="0" rIns="0" tIns="0" bIns="0" anchor="t">
            <a:noAutofit/>
          </a:bodyPr>
          <a:p>
            <a:pPr indent="-324000">
              <a:lnSpc>
                <a:spcPct val="100000"/>
              </a:lnSpc>
              <a:tabLst>
                <a:tab algn="l" pos="0"/>
              </a:tabLst>
            </a:pPr>
            <a:r>
              <a:rPr b="0" lang="en-RU" sz="1200" spc="-1" strike="noStrike">
                <a:solidFill>
                  <a:srgbClr val="0e2d69"/>
                </a:solidFill>
                <a:latin typeface="HSE Sans"/>
              </a:rPr>
              <a:t>Moskow, Russia </a:t>
            </a:r>
            <a:endParaRPr b="0" lang="en-RU" sz="1200" spc="-1" strike="noStrike">
              <a:solidFill>
                <a:srgbClr val="0f2c68"/>
              </a:solidFill>
              <a:latin typeface="Calibri"/>
            </a:endParaRPr>
          </a:p>
          <a:p>
            <a:pPr indent="-324000">
              <a:lnSpc>
                <a:spcPct val="100000"/>
              </a:lnSpc>
              <a:tabLst>
                <a:tab algn="l" pos="0"/>
              </a:tabLst>
            </a:pPr>
            <a:r>
              <a:rPr b="0" lang="en-RU" sz="1200" spc="-1" strike="noStrike">
                <a:solidFill>
                  <a:srgbClr val="0e2d69"/>
                </a:solidFill>
                <a:latin typeface="HSE Sans"/>
              </a:rPr>
              <a:t>28.03.2023</a:t>
            </a:r>
            <a:endParaRPr b="0" lang="en-RU" sz="1200" spc="-1" strike="noStrike">
              <a:solidFill>
                <a:srgbClr val="0f2c68"/>
              </a:solidFill>
              <a:latin typeface="Calibri"/>
            </a:endParaRPr>
          </a:p>
        </p:txBody>
      </p:sp>
      <p:pic>
        <p:nvPicPr>
          <p:cNvPr id="452" name="image7.png 1" descr=""/>
          <p:cNvPicPr/>
          <p:nvPr/>
        </p:nvPicPr>
        <p:blipFill>
          <a:blip r:embed="rId1"/>
          <a:stretch/>
        </p:blipFill>
        <p:spPr>
          <a:xfrm>
            <a:off x="4721040" y="2255040"/>
            <a:ext cx="2600640" cy="1999800"/>
          </a:xfrm>
          <a:prstGeom prst="rect">
            <a:avLst/>
          </a:prstGeom>
          <a:ln w="0">
            <a:noFill/>
          </a:ln>
        </p:spPr>
      </p:pic>
      <p:pic>
        <p:nvPicPr>
          <p:cNvPr id="453" name="image1.png 1" descr=""/>
          <p:cNvPicPr/>
          <p:nvPr/>
        </p:nvPicPr>
        <p:blipFill>
          <a:blip r:embed="rId2"/>
          <a:stretch/>
        </p:blipFill>
        <p:spPr>
          <a:xfrm>
            <a:off x="8007480" y="2122560"/>
            <a:ext cx="3127680" cy="2264760"/>
          </a:xfrm>
          <a:prstGeom prst="rect">
            <a:avLst/>
          </a:prstGeom>
          <a:ln w="0">
            <a:noFill/>
          </a:ln>
        </p:spPr>
      </p:pic>
      <p:sp>
        <p:nvSpPr>
          <p:cNvPr id="454" name="TextBox 63"/>
          <p:cNvSpPr/>
          <p:nvPr/>
        </p:nvSpPr>
        <p:spPr>
          <a:xfrm>
            <a:off x="4423320" y="4387680"/>
            <a:ext cx="3345480" cy="455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ru-RU" sz="2400" spc="-1" strike="noStrike">
                <a:solidFill>
                  <a:srgbClr val="000000"/>
                </a:solidFill>
                <a:latin typeface="HSE Sans"/>
              </a:rPr>
              <a:t>globule</a:t>
            </a:r>
            <a:endParaRPr b="0" lang="en-US" sz="2400" spc="-1" strike="noStrike">
              <a:latin typeface="HSE Sans"/>
            </a:endParaRPr>
          </a:p>
        </p:txBody>
      </p:sp>
      <p:sp>
        <p:nvSpPr>
          <p:cNvPr id="455" name="TextBox 64"/>
          <p:cNvSpPr/>
          <p:nvPr/>
        </p:nvSpPr>
        <p:spPr>
          <a:xfrm>
            <a:off x="8122680" y="4387680"/>
            <a:ext cx="2896920" cy="455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ru-RU" sz="2400" spc="-1" strike="noStrike">
                <a:solidFill>
                  <a:srgbClr val="000000"/>
                </a:solidFill>
                <a:latin typeface="Franklin Gothic Book"/>
              </a:rPr>
              <a:t>coil</a:t>
            </a:r>
            <a:endParaRPr b="0" lang="en-US" sz="2400" spc="-1" strike="noStrike">
              <a:latin typeface="Arial"/>
            </a:endParaRPr>
          </a:p>
        </p:txBody>
      </p:sp>
      <p:sp>
        <p:nvSpPr>
          <p:cNvPr id="456" name="Заголовок 2"/>
          <p:cNvSpPr txBox="1"/>
          <p:nvPr/>
        </p:nvSpPr>
        <p:spPr>
          <a:xfrm>
            <a:off x="585720" y="1448280"/>
            <a:ext cx="5245200" cy="776520"/>
          </a:xfrm>
          <a:prstGeom prst="rect">
            <a:avLst/>
          </a:prstGeom>
          <a:noFill/>
          <a:ln w="0">
            <a:noFill/>
          </a:ln>
        </p:spPr>
        <p:txBody>
          <a:bodyPr lIns="0" rIns="0" tIns="0" bIns="0" anchor="t">
            <a:noAutofit/>
          </a:bodyPr>
          <a:p>
            <a:pPr>
              <a:lnSpc>
                <a:spcPct val="100000"/>
              </a:lnSpc>
              <a:buNone/>
            </a:pPr>
            <a:r>
              <a:rPr b="0" lang="en-RU" sz="2400" spc="-1" strike="noStrike">
                <a:solidFill>
                  <a:srgbClr val="0f2c68"/>
                </a:solidFill>
                <a:latin typeface="HSE Sans"/>
              </a:rPr>
              <a:t>Conformation</a:t>
            </a:r>
            <a:endParaRPr b="0" lang="en-RU" sz="2400" spc="-1" strike="noStrike">
              <a:solidFill>
                <a:srgbClr val="0f2c68"/>
              </a:solidFill>
              <a:latin typeface="HSE Sans"/>
            </a:endParaRPr>
          </a:p>
        </p:txBody>
      </p:sp>
      <p:sp>
        <p:nvSpPr>
          <p:cNvPr id="457" name="Текст 1"/>
          <p:cNvSpPr txBox="1"/>
          <p:nvPr/>
        </p:nvSpPr>
        <p:spPr>
          <a:xfrm>
            <a:off x="585720" y="2379960"/>
            <a:ext cx="5245200" cy="3393000"/>
          </a:xfrm>
          <a:prstGeom prst="rect">
            <a:avLst/>
          </a:prstGeom>
          <a:noFill/>
          <a:ln w="0">
            <a:noFill/>
          </a:ln>
        </p:spPr>
        <p:txBody>
          <a:bodyPr lIns="0" rIns="0" tIns="0" bIns="45000" anchor="t">
            <a:noAutofit/>
          </a:bodyPr>
          <a:p>
            <a:pPr indent="-324000">
              <a:lnSpc>
                <a:spcPct val="100000"/>
              </a:lnSpc>
              <a:spcBef>
                <a:spcPts val="1001"/>
              </a:spcBef>
              <a:tabLst>
                <a:tab algn="l" pos="0"/>
              </a:tabLst>
            </a:pPr>
            <a:r>
              <a:rPr b="0" lang="en-RU" sz="1300" spc="-1" strike="noStrike">
                <a:solidFill>
                  <a:srgbClr val="0e2d69"/>
                </a:solidFill>
                <a:latin typeface="HSE Sans"/>
              </a:rPr>
              <a:t>Self awoiding walk</a:t>
            </a:r>
            <a:endParaRPr b="0" lang="en-RU" sz="1300" spc="-1" strike="noStrike">
              <a:solidFill>
                <a:srgbClr val="0e2d69"/>
              </a:solidFill>
              <a:latin typeface="HSE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p:nvPr>
        </p:nvSpPr>
        <p:spPr>
          <a:xfrm>
            <a:off x="685800" y="541080"/>
            <a:ext cx="2359440" cy="41544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National Research University "Higher School of Economics"</a:t>
            </a:r>
            <a:endParaRPr b="0" lang="en-RU" sz="1200" spc="-1" strike="noStrike">
              <a:solidFill>
                <a:srgbClr val="0f2c68"/>
              </a:solidFill>
              <a:latin typeface="Calibri"/>
            </a:endParaRPr>
          </a:p>
        </p:txBody>
      </p:sp>
      <p:sp>
        <p:nvSpPr>
          <p:cNvPr id="459" name="PlaceHolder 2"/>
          <p:cNvSpPr>
            <a:spLocks noGrp="1"/>
          </p:cNvSpPr>
          <p:nvPr>
            <p:ph/>
          </p:nvPr>
        </p:nvSpPr>
        <p:spPr>
          <a:xfrm>
            <a:off x="3459240" y="548640"/>
            <a:ext cx="2069640" cy="407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The department of applied Mathematics</a:t>
            </a:r>
            <a:endParaRPr b="0" lang="en-RU" sz="1200" spc="-1" strike="noStrike">
              <a:solidFill>
                <a:srgbClr val="0f2c68"/>
              </a:solidFill>
              <a:latin typeface="Calibri"/>
            </a:endParaRPr>
          </a:p>
        </p:txBody>
      </p:sp>
      <p:sp>
        <p:nvSpPr>
          <p:cNvPr id="460" name="PlaceHolder 3"/>
          <p:cNvSpPr>
            <a:spLocks noGrp="1"/>
          </p:cNvSpPr>
          <p:nvPr>
            <p:ph/>
          </p:nvPr>
        </p:nvSpPr>
        <p:spPr>
          <a:xfrm>
            <a:off x="6260040" y="548640"/>
            <a:ext cx="2069640" cy="407880"/>
          </a:xfrm>
          <a:prstGeom prst="rect">
            <a:avLst/>
          </a:prstGeom>
          <a:noFill/>
          <a:ln w="0">
            <a:noFill/>
          </a:ln>
        </p:spPr>
        <p:txBody>
          <a:bodyPr lIns="0" rIns="0" tIns="0" bIns="0" anchor="t">
            <a:noAutofit/>
          </a:bodyPr>
          <a:p>
            <a:pPr indent="-324000">
              <a:lnSpc>
                <a:spcPct val="100000"/>
              </a:lnSpc>
              <a:tabLst>
                <a:tab algn="l" pos="0"/>
              </a:tabLst>
            </a:pPr>
            <a:r>
              <a:rPr b="0" lang="en-RU" sz="1200" spc="-1" strike="noStrike">
                <a:solidFill>
                  <a:srgbClr val="0e2d69"/>
                </a:solidFill>
                <a:latin typeface="HSE Sans"/>
              </a:rPr>
              <a:t>Moskow, Russia </a:t>
            </a:r>
            <a:endParaRPr b="0" lang="en-RU" sz="1200" spc="-1" strike="noStrike">
              <a:solidFill>
                <a:srgbClr val="0f2c68"/>
              </a:solidFill>
              <a:latin typeface="Calibri"/>
            </a:endParaRPr>
          </a:p>
          <a:p>
            <a:pPr indent="-324000">
              <a:lnSpc>
                <a:spcPct val="100000"/>
              </a:lnSpc>
              <a:tabLst>
                <a:tab algn="l" pos="0"/>
              </a:tabLst>
            </a:pPr>
            <a:r>
              <a:rPr b="0" lang="en-RU" sz="1200" spc="-1" strike="noStrike">
                <a:solidFill>
                  <a:srgbClr val="0e2d69"/>
                </a:solidFill>
                <a:latin typeface="HSE Sans"/>
              </a:rPr>
              <a:t>28.03.2023</a:t>
            </a:r>
            <a:endParaRPr b="0" lang="en-RU" sz="1200" spc="-1" strike="noStrike">
              <a:solidFill>
                <a:srgbClr val="0f2c68"/>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p:nvPr>
        </p:nvSpPr>
        <p:spPr>
          <a:xfrm>
            <a:off x="685800" y="541080"/>
            <a:ext cx="2359440" cy="41544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National Research University "Higher School of Economics"</a:t>
            </a:r>
            <a:endParaRPr b="0" lang="en-RU" sz="1200" spc="-1" strike="noStrike">
              <a:solidFill>
                <a:srgbClr val="0f2c68"/>
              </a:solidFill>
              <a:latin typeface="Calibri"/>
            </a:endParaRPr>
          </a:p>
        </p:txBody>
      </p:sp>
      <p:sp>
        <p:nvSpPr>
          <p:cNvPr id="462" name="PlaceHolder 2"/>
          <p:cNvSpPr>
            <a:spLocks noGrp="1"/>
          </p:cNvSpPr>
          <p:nvPr>
            <p:ph/>
          </p:nvPr>
        </p:nvSpPr>
        <p:spPr>
          <a:xfrm>
            <a:off x="3459240" y="548640"/>
            <a:ext cx="2069640" cy="407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The department of applied Mathematics</a:t>
            </a:r>
            <a:endParaRPr b="0" lang="en-RU" sz="1200" spc="-1" strike="noStrike">
              <a:solidFill>
                <a:srgbClr val="0f2c68"/>
              </a:solidFill>
              <a:latin typeface="Calibri"/>
            </a:endParaRPr>
          </a:p>
        </p:txBody>
      </p:sp>
      <p:sp>
        <p:nvSpPr>
          <p:cNvPr id="463" name="PlaceHolder 3"/>
          <p:cNvSpPr>
            <a:spLocks noGrp="1"/>
          </p:cNvSpPr>
          <p:nvPr>
            <p:ph/>
          </p:nvPr>
        </p:nvSpPr>
        <p:spPr>
          <a:xfrm>
            <a:off x="6260040" y="548640"/>
            <a:ext cx="2069640" cy="407880"/>
          </a:xfrm>
          <a:prstGeom prst="rect">
            <a:avLst/>
          </a:prstGeom>
          <a:noFill/>
          <a:ln w="0">
            <a:noFill/>
          </a:ln>
        </p:spPr>
        <p:txBody>
          <a:bodyPr lIns="0" rIns="0" tIns="0" bIns="0" anchor="t">
            <a:noAutofit/>
          </a:bodyPr>
          <a:p>
            <a:pPr indent="-324000">
              <a:lnSpc>
                <a:spcPct val="100000"/>
              </a:lnSpc>
              <a:tabLst>
                <a:tab algn="l" pos="0"/>
              </a:tabLst>
            </a:pPr>
            <a:r>
              <a:rPr b="0" lang="en-RU" sz="1200" spc="-1" strike="noStrike">
                <a:solidFill>
                  <a:srgbClr val="0e2d69"/>
                </a:solidFill>
                <a:latin typeface="HSE Sans"/>
              </a:rPr>
              <a:t>Moskow, Russia </a:t>
            </a:r>
            <a:endParaRPr b="0" lang="en-RU" sz="1200" spc="-1" strike="noStrike">
              <a:solidFill>
                <a:srgbClr val="0f2c68"/>
              </a:solidFill>
              <a:latin typeface="Calibri"/>
            </a:endParaRPr>
          </a:p>
          <a:p>
            <a:pPr indent="-324000">
              <a:lnSpc>
                <a:spcPct val="100000"/>
              </a:lnSpc>
              <a:tabLst>
                <a:tab algn="l" pos="0"/>
              </a:tabLst>
            </a:pPr>
            <a:r>
              <a:rPr b="0" lang="en-RU" sz="1200" spc="-1" strike="noStrike">
                <a:solidFill>
                  <a:srgbClr val="0e2d69"/>
                </a:solidFill>
                <a:latin typeface="HSE Sans"/>
              </a:rPr>
              <a:t>28.03.2023</a:t>
            </a:r>
            <a:endParaRPr b="0" lang="en-RU" sz="1200" spc="-1" strike="noStrike">
              <a:solidFill>
                <a:srgbClr val="0f2c68"/>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p:nvPr>
        </p:nvSpPr>
        <p:spPr>
          <a:xfrm>
            <a:off x="685800" y="541080"/>
            <a:ext cx="2359440" cy="41544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National Research University "Higher School of Economics"</a:t>
            </a:r>
            <a:endParaRPr b="0" lang="en-RU" sz="1200" spc="-1" strike="noStrike">
              <a:solidFill>
                <a:srgbClr val="0f2c68"/>
              </a:solidFill>
              <a:latin typeface="Calibri"/>
            </a:endParaRPr>
          </a:p>
        </p:txBody>
      </p:sp>
      <p:sp>
        <p:nvSpPr>
          <p:cNvPr id="465" name="PlaceHolder 2"/>
          <p:cNvSpPr>
            <a:spLocks noGrp="1"/>
          </p:cNvSpPr>
          <p:nvPr>
            <p:ph/>
          </p:nvPr>
        </p:nvSpPr>
        <p:spPr>
          <a:xfrm>
            <a:off x="3459240" y="548640"/>
            <a:ext cx="2069640" cy="407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The department of applied Mathematics</a:t>
            </a:r>
            <a:endParaRPr b="0" lang="en-RU" sz="1200" spc="-1" strike="noStrike">
              <a:solidFill>
                <a:srgbClr val="0f2c68"/>
              </a:solidFill>
              <a:latin typeface="Calibri"/>
            </a:endParaRPr>
          </a:p>
        </p:txBody>
      </p:sp>
      <p:sp>
        <p:nvSpPr>
          <p:cNvPr id="466" name="PlaceHolder 3"/>
          <p:cNvSpPr>
            <a:spLocks noGrp="1"/>
          </p:cNvSpPr>
          <p:nvPr>
            <p:ph/>
          </p:nvPr>
        </p:nvSpPr>
        <p:spPr>
          <a:xfrm>
            <a:off x="6260040" y="548640"/>
            <a:ext cx="2069640" cy="407880"/>
          </a:xfrm>
          <a:prstGeom prst="rect">
            <a:avLst/>
          </a:prstGeom>
          <a:noFill/>
          <a:ln w="0">
            <a:noFill/>
          </a:ln>
        </p:spPr>
        <p:txBody>
          <a:bodyPr lIns="0" rIns="0" tIns="0" bIns="0" anchor="t">
            <a:noAutofit/>
          </a:bodyPr>
          <a:p>
            <a:pPr indent="-324000">
              <a:lnSpc>
                <a:spcPct val="100000"/>
              </a:lnSpc>
              <a:tabLst>
                <a:tab algn="l" pos="0"/>
              </a:tabLst>
            </a:pPr>
            <a:r>
              <a:rPr b="0" lang="en-RU" sz="1200" spc="-1" strike="noStrike">
                <a:solidFill>
                  <a:srgbClr val="0e2d69"/>
                </a:solidFill>
                <a:latin typeface="HSE Sans"/>
              </a:rPr>
              <a:t>Moskow, Russia </a:t>
            </a:r>
            <a:endParaRPr b="0" lang="en-RU" sz="1200" spc="-1" strike="noStrike">
              <a:solidFill>
                <a:srgbClr val="0f2c68"/>
              </a:solidFill>
              <a:latin typeface="Calibri"/>
            </a:endParaRPr>
          </a:p>
          <a:p>
            <a:pPr indent="-324000">
              <a:lnSpc>
                <a:spcPct val="100000"/>
              </a:lnSpc>
              <a:tabLst>
                <a:tab algn="l" pos="0"/>
              </a:tabLst>
            </a:pPr>
            <a:r>
              <a:rPr b="0" lang="en-RU" sz="1200" spc="-1" strike="noStrike">
                <a:solidFill>
                  <a:srgbClr val="0e2d69"/>
                </a:solidFill>
                <a:latin typeface="HSE Sans"/>
              </a:rPr>
              <a:t>28.03.2023</a:t>
            </a:r>
            <a:endParaRPr b="0" lang="en-RU" sz="1200" spc="-1" strike="noStrike">
              <a:solidFill>
                <a:srgbClr val="0f2c68"/>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p:nvPr>
        </p:nvSpPr>
        <p:spPr>
          <a:xfrm>
            <a:off x="685800" y="541080"/>
            <a:ext cx="2359440" cy="41544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National Research University "Higher School of Economics"</a:t>
            </a:r>
            <a:endParaRPr b="0" lang="en-RU" sz="1200" spc="-1" strike="noStrike">
              <a:solidFill>
                <a:srgbClr val="0f2c68"/>
              </a:solidFill>
              <a:latin typeface="Calibri"/>
            </a:endParaRPr>
          </a:p>
        </p:txBody>
      </p:sp>
      <p:sp>
        <p:nvSpPr>
          <p:cNvPr id="468" name="PlaceHolder 2"/>
          <p:cNvSpPr>
            <a:spLocks noGrp="1"/>
          </p:cNvSpPr>
          <p:nvPr>
            <p:ph/>
          </p:nvPr>
        </p:nvSpPr>
        <p:spPr>
          <a:xfrm>
            <a:off x="3459240" y="548640"/>
            <a:ext cx="2069640" cy="40788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RU" sz="1200" spc="-1" strike="noStrike">
                <a:solidFill>
                  <a:srgbClr val="0f2c68"/>
                </a:solidFill>
                <a:latin typeface="Calibri"/>
              </a:rPr>
              <a:t>The department of applied Mathematics</a:t>
            </a:r>
            <a:endParaRPr b="0" lang="en-RU" sz="1200" spc="-1" strike="noStrike">
              <a:solidFill>
                <a:srgbClr val="0f2c68"/>
              </a:solidFill>
              <a:latin typeface="Calibri"/>
            </a:endParaRPr>
          </a:p>
        </p:txBody>
      </p:sp>
      <p:sp>
        <p:nvSpPr>
          <p:cNvPr id="469" name="PlaceHolder 3"/>
          <p:cNvSpPr>
            <a:spLocks noGrp="1"/>
          </p:cNvSpPr>
          <p:nvPr>
            <p:ph/>
          </p:nvPr>
        </p:nvSpPr>
        <p:spPr>
          <a:xfrm>
            <a:off x="6260040" y="548640"/>
            <a:ext cx="2069640" cy="407880"/>
          </a:xfrm>
          <a:prstGeom prst="rect">
            <a:avLst/>
          </a:prstGeom>
          <a:noFill/>
          <a:ln w="0">
            <a:noFill/>
          </a:ln>
        </p:spPr>
        <p:txBody>
          <a:bodyPr lIns="0" rIns="0" tIns="0" bIns="0" anchor="t">
            <a:noAutofit/>
          </a:bodyPr>
          <a:p>
            <a:pPr indent="-324000">
              <a:lnSpc>
                <a:spcPct val="100000"/>
              </a:lnSpc>
              <a:tabLst>
                <a:tab algn="l" pos="0"/>
              </a:tabLst>
            </a:pPr>
            <a:r>
              <a:rPr b="0" lang="en-RU" sz="1200" spc="-1" strike="noStrike">
                <a:solidFill>
                  <a:srgbClr val="0e2d69"/>
                </a:solidFill>
                <a:latin typeface="HSE Sans"/>
              </a:rPr>
              <a:t>Moskow, Russia </a:t>
            </a:r>
            <a:endParaRPr b="0" lang="en-RU" sz="1200" spc="-1" strike="noStrike">
              <a:solidFill>
                <a:srgbClr val="0f2c68"/>
              </a:solidFill>
              <a:latin typeface="Calibri"/>
            </a:endParaRPr>
          </a:p>
          <a:p>
            <a:pPr indent="-324000">
              <a:lnSpc>
                <a:spcPct val="100000"/>
              </a:lnSpc>
              <a:tabLst>
                <a:tab algn="l" pos="0"/>
              </a:tabLst>
            </a:pPr>
            <a:r>
              <a:rPr b="0" lang="en-RU" sz="1200" spc="-1" strike="noStrike">
                <a:solidFill>
                  <a:srgbClr val="0e2d69"/>
                </a:solidFill>
                <a:latin typeface="HSE Sans"/>
              </a:rPr>
              <a:t>28.03.2023</a:t>
            </a:r>
            <a:endParaRPr b="0" lang="en-RU" sz="1200" spc="-1" strike="noStrike">
              <a:solidFill>
                <a:srgbClr val="0f2c68"/>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2.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384</TotalTime>
  <Application>LibreOffice/7.3.7.2$Linux_X86_64 LibreOffice_project/30$Build-2</Application>
  <AppVersion>15.0000</AppVersion>
  <Words>153</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2021-11-11T08:52:47Z</dcterms:created>
  <dc:creator>Кутьков Юрий Юрьевич</dc:creator>
  <dc:description/>
  <dc:language>en-US</dc:language>
  <cp:lastModifiedBy/>
  <cp:lastPrinted>2021-11-11T13:08:42Z</cp:lastPrinted>
  <dcterms:modified xsi:type="dcterms:W3CDTF">2023-03-26T19:30:33Z</dcterms:modified>
  <cp:revision>19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y fmtid="{D5CDD505-2E9C-101B-9397-08002B2CF9AE}" pid="3" name="PresentationFormat">
    <vt:lpwstr>Widescreen</vt:lpwstr>
  </property>
  <property fmtid="{D5CDD505-2E9C-101B-9397-08002B2CF9AE}" pid="4" name="Slides">
    <vt:i4>13</vt:i4>
  </property>
</Properties>
</file>