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354" r:id="rId2"/>
    <p:sldId id="445" r:id="rId3"/>
    <p:sldId id="452" r:id="rId4"/>
    <p:sldId id="455" r:id="rId5"/>
    <p:sldId id="453" r:id="rId6"/>
    <p:sldId id="366" r:id="rId7"/>
    <p:sldId id="40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702"/>
    <p:restoredTop sz="96291"/>
  </p:normalViewPr>
  <p:slideViewPr>
    <p:cSldViewPr snapToGrid="0">
      <p:cViewPr varScale="1">
        <p:scale>
          <a:sx n="35" d="100"/>
          <a:sy n="35" d="100"/>
        </p:scale>
        <p:origin x="192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FC190-5150-724D-9751-3A6C9F57F6C2}" type="datetimeFigureOut">
              <a:rPr lang="cs-CZ" smtClean="0"/>
              <a:t>16.02.2025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91ED4-01CB-E345-AD17-F26FCE754B1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1568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xfrm>
            <a:off x="3829244" y="9443543"/>
            <a:ext cx="2930500" cy="497494"/>
          </a:xfrm>
          <a:prstGeom prst="rect">
            <a:avLst/>
          </a:prstGeom>
          <a:ln/>
        </p:spPr>
        <p:txBody>
          <a:bodyPr lIns="83677" tIns="41838" rIns="83677" bIns="41838"/>
          <a:lstStyle/>
          <a:p>
            <a:fld id="{0B930762-358F-4A01-A8EA-C12F5C5B1069}" type="slidenum">
              <a:rPr lang="cs-CZ"/>
              <a:pPr/>
              <a:t>6</a:t>
            </a:fld>
            <a:endParaRPr lang="cs-CZ"/>
          </a:p>
        </p:txBody>
      </p:sp>
      <p:sp>
        <p:nvSpPr>
          <p:cNvPr id="163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71438" y="755650"/>
            <a:ext cx="6607175" cy="3717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75833" y="4722509"/>
            <a:ext cx="5399560" cy="4464166"/>
          </a:xfrm>
          <a:prstGeom prst="rect">
            <a:avLst/>
          </a:prstGeom>
          <a:noFill/>
          <a:ln cap="flat">
            <a:round/>
            <a:headEnd/>
            <a:tailEnd/>
          </a:ln>
        </p:spPr>
        <p:txBody>
          <a:bodyPr wrap="none" lIns="83677" tIns="41838" rIns="83677" bIns="41838" anchor="ctr"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FAD1-A11D-BD4E-8694-EC0DB84754A2}" type="datetimeFigureOut">
              <a:rPr lang="cs-CZ" smtClean="0"/>
              <a:t>16.02.2025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8D8E-071C-9443-BBEA-04B62E13F1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084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FAD1-A11D-BD4E-8694-EC0DB84754A2}" type="datetimeFigureOut">
              <a:rPr lang="cs-CZ" smtClean="0"/>
              <a:t>16.02.2025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8D8E-071C-9443-BBEA-04B62E13F1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985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FAD1-A11D-BD4E-8694-EC0DB84754A2}" type="datetimeFigureOut">
              <a:rPr lang="cs-CZ" smtClean="0"/>
              <a:t>16.02.2025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8D8E-071C-9443-BBEA-04B62E13F1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02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FAD1-A11D-BD4E-8694-EC0DB84754A2}" type="datetimeFigureOut">
              <a:rPr lang="cs-CZ" smtClean="0"/>
              <a:t>16.02.2025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8D8E-071C-9443-BBEA-04B62E13F1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995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FAD1-A11D-BD4E-8694-EC0DB84754A2}" type="datetimeFigureOut">
              <a:rPr lang="cs-CZ" smtClean="0"/>
              <a:t>16.02.2025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8D8E-071C-9443-BBEA-04B62E13F1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196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FAD1-A11D-BD4E-8694-EC0DB84754A2}" type="datetimeFigureOut">
              <a:rPr lang="cs-CZ" smtClean="0"/>
              <a:t>16.02.2025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8D8E-071C-9443-BBEA-04B62E13F1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778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FAD1-A11D-BD4E-8694-EC0DB84754A2}" type="datetimeFigureOut">
              <a:rPr lang="cs-CZ" smtClean="0"/>
              <a:t>16.02.2025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8D8E-071C-9443-BBEA-04B62E13F1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535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FAD1-A11D-BD4E-8694-EC0DB84754A2}" type="datetimeFigureOut">
              <a:rPr lang="cs-CZ" smtClean="0"/>
              <a:t>16.02.2025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8D8E-071C-9443-BBEA-04B62E13F1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891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FAD1-A11D-BD4E-8694-EC0DB84754A2}" type="datetimeFigureOut">
              <a:rPr lang="cs-CZ" smtClean="0"/>
              <a:t>16.02.2025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8D8E-071C-9443-BBEA-04B62E13F1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637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FAD1-A11D-BD4E-8694-EC0DB84754A2}" type="datetimeFigureOut">
              <a:rPr lang="cs-CZ" smtClean="0"/>
              <a:t>16.02.2025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8D8E-071C-9443-BBEA-04B62E13F1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5193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7FAD1-A11D-BD4E-8694-EC0DB84754A2}" type="datetimeFigureOut">
              <a:rPr lang="cs-CZ" smtClean="0"/>
              <a:t>16.02.2025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8D8E-071C-9443-BBEA-04B62E13F1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599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7FAD1-A11D-BD4E-8694-EC0DB84754A2}" type="datetimeFigureOut">
              <a:rPr lang="cs-CZ" smtClean="0"/>
              <a:t>16.02.2025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B8D8E-071C-9443-BBEA-04B62E13F1E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0885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0B452E-C7B5-FC5B-ECB5-9AAB2FB53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D573E4C-6D82-55D2-D742-C57BD2B953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796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DF21AEA-9B9D-488E-55D1-ECBDFAFB2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60648"/>
            <a:ext cx="8229600" cy="6597352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Řeka tvé lásky proudí k nám</a:t>
            </a:r>
          </a:p>
          <a:p>
            <a:pPr marL="0" indent="0">
              <a:buNone/>
            </a:pPr>
            <a:r>
              <a:rPr lang="cs-CZ" dirty="0"/>
              <a:t>přes hory i přes oceán</a:t>
            </a:r>
          </a:p>
          <a:p>
            <a:pPr marL="0" indent="0">
              <a:buNone/>
            </a:pPr>
            <a:r>
              <a:rPr lang="cs-CZ" dirty="0"/>
              <a:t>a já své srdce otvírám</a:t>
            </a:r>
          </a:p>
          <a:p>
            <a:pPr marL="0" indent="0">
              <a:buNone/>
            </a:pPr>
            <a:r>
              <a:rPr lang="cs-CZ" dirty="0"/>
              <a:t>ať tvůj Duch dotkne se mě sám.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Mám radost že tvou lásku znám,</a:t>
            </a:r>
          </a:p>
          <a:p>
            <a:pPr marL="0" indent="0">
              <a:buNone/>
            </a:pPr>
            <a:r>
              <a:rPr lang="cs-CZ" dirty="0"/>
              <a:t>že v pravdě můžu chodit dál</a:t>
            </a:r>
          </a:p>
          <a:p>
            <a:pPr marL="0" indent="0">
              <a:buNone/>
            </a:pPr>
            <a:r>
              <a:rPr lang="cs-CZ" dirty="0"/>
              <a:t>proto své dlaně pozvedám a tebe vzývám.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2x O tvé lásce chci stále zpívat</a:t>
            </a:r>
          </a:p>
          <a:p>
            <a:pPr marL="0" indent="0">
              <a:buNone/>
            </a:pPr>
            <a:r>
              <a:rPr lang="cs-CZ" dirty="0"/>
              <a:t>věčně jen o tvé lásce zpívat</a:t>
            </a:r>
          </a:p>
        </p:txBody>
      </p:sp>
    </p:spTree>
    <p:extLst>
      <p:ext uri="{BB962C8B-B14F-4D97-AF65-F5344CB8AC3E}">
        <p14:creationId xmlns:p14="http://schemas.microsoft.com/office/powerpoint/2010/main" val="406357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/>
          </p:cNvSpPr>
          <p:nvPr>
            <p:ph type="subTitle" idx="1"/>
          </p:nvPr>
        </p:nvSpPr>
        <p:spPr>
          <a:xfrm>
            <a:off x="2032000" y="376517"/>
            <a:ext cx="9607774" cy="61211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cs-CZ" dirty="0"/>
              <a:t>Kdo jsem já, </a:t>
            </a:r>
            <a:r>
              <a:rPr lang="cs-CZ" b="1" dirty="0"/>
              <a:t>že by celé země Pán</a:t>
            </a:r>
            <a:r>
              <a:rPr lang="cs-CZ" dirty="0"/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cs-CZ" dirty="0"/>
              <a:t>chtěl moje jméno znát a cítit bolest mou.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cs-CZ" dirty="0"/>
              <a:t>Kdo jsem já, </a:t>
            </a:r>
            <a:r>
              <a:rPr lang="cs-CZ" b="1" dirty="0"/>
              <a:t>že by ta nejjasnější z hvězd</a:t>
            </a:r>
            <a:r>
              <a:rPr lang="cs-CZ" dirty="0"/>
              <a:t>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cs-CZ" dirty="0"/>
              <a:t>chtěla svítit u mých cest pro mé srdce bloudící.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cs-CZ" sz="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cs-CZ" b="1" dirty="0"/>
              <a:t>To vše</a:t>
            </a:r>
            <a:r>
              <a:rPr lang="cs-CZ" dirty="0"/>
              <a:t> není tím kdo jsem, ale tím cos udělal,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cs-CZ" dirty="0"/>
              <a:t>ne že já bych něco dal, pravý důvod jsi ty sám.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cs-CZ" sz="800" dirty="0"/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cs-CZ" dirty="0" err="1"/>
              <a:t>Ref</a:t>
            </a:r>
            <a:r>
              <a:rPr lang="cs-CZ" dirty="0"/>
              <a:t>.: Jsem květ co barvu rychle ztrácí dnes tu je a zítra není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cs-CZ" dirty="0"/>
              <a:t>jsem vlnou v oceánu, větrem hnaný dým.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cs-CZ" dirty="0"/>
              <a:t>Já vím, že slyšíš když tě volám, Pane chytáš mě když padám.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cs-CZ" b="1" i="1" dirty="0" err="1"/>
              <a:t>Tys</a:t>
            </a:r>
            <a:r>
              <a:rPr lang="cs-CZ" b="1" i="1" dirty="0"/>
              <a:t> mě pověděl kdo jsem</a:t>
            </a:r>
            <a:r>
              <a:rPr lang="cs-CZ" dirty="0"/>
              <a:t>, že jsem Tvůj, že jsem Tvůj…..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cs-CZ" dirty="0"/>
              <a:t> 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cs-CZ" dirty="0"/>
              <a:t>Kdo jsem já, </a:t>
            </a:r>
            <a:r>
              <a:rPr lang="cs-CZ" b="1" dirty="0"/>
              <a:t>že mi ten kdo zná můj hřích</a:t>
            </a:r>
            <a:r>
              <a:rPr lang="cs-CZ" dirty="0"/>
              <a:t>,  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cs-CZ" dirty="0"/>
              <a:t>vždy dává lásku svou a pomáhá mi vstát.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cs-CZ" i="1" dirty="0"/>
              <a:t>Kdo jsem já</a:t>
            </a:r>
            <a:r>
              <a:rPr lang="cs-CZ" dirty="0"/>
              <a:t> </a:t>
            </a:r>
            <a:r>
              <a:rPr lang="cs-CZ" b="1" dirty="0"/>
              <a:t>že hlas co moři poručil</a:t>
            </a:r>
            <a:r>
              <a:rPr lang="cs-CZ" dirty="0"/>
              <a:t>,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cs-CZ" dirty="0"/>
              <a:t>mě volá skrze déšť a tiší bouři mou.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2D1AA6-9499-A331-A14F-C1E6448FD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260648"/>
            <a:ext cx="8229600" cy="64807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b="0" i="0" u="none" strike="noStrike" dirty="0">
                <a:effectLst/>
                <a:latin typeface="Helvetica" pitchFamily="2" charset="0"/>
              </a:rPr>
              <a:t>Vydávám Ti vše, Ježíši,</a:t>
            </a:r>
            <a:br>
              <a:rPr lang="cs-CZ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r>
              <a:rPr lang="cs-CZ" b="0" i="0" u="none" strike="noStrike" dirty="0">
                <a:effectLst/>
                <a:latin typeface="Helvetica" pitchFamily="2" charset="0"/>
              </a:rPr>
              <a:t>vše, co jsem, i vše, co mám.</a:t>
            </a:r>
            <a:br>
              <a:rPr lang="cs-CZ" b="0" i="0" u="none" strike="noStrike" dirty="0">
                <a:effectLst/>
                <a:latin typeface="Helvetica" pitchFamily="2" charset="0"/>
              </a:rPr>
            </a:br>
            <a:r>
              <a:rPr lang="cs-CZ" b="0" i="0" u="none" strike="noStrike" dirty="0">
                <a:effectLst/>
                <a:latin typeface="Helvetica" pitchFamily="2" charset="0"/>
              </a:rPr>
              <a:t>Nic si nechci ponechati,</a:t>
            </a:r>
            <a:br>
              <a:rPr lang="cs-CZ" b="0" i="0" u="none" strike="noStrike" dirty="0">
                <a:effectLst/>
                <a:latin typeface="Helvetica" pitchFamily="2" charset="0"/>
              </a:rPr>
            </a:br>
            <a:r>
              <a:rPr lang="cs-CZ" b="0" i="0" u="none" strike="noStrike" dirty="0">
                <a:effectLst/>
                <a:latin typeface="Helvetica" pitchFamily="2" charset="0"/>
              </a:rPr>
              <a:t>dosti mi, že Tebe znám.</a:t>
            </a:r>
          </a:p>
          <a:p>
            <a:pPr marL="0" indent="0">
              <a:buNone/>
            </a:pPr>
            <a:r>
              <a:rPr lang="cs-CZ" b="1" i="1" dirty="0" err="1">
                <a:latin typeface="Helvetica" pitchFamily="2" charset="0"/>
              </a:rPr>
              <a:t>Ref</a:t>
            </a:r>
            <a:r>
              <a:rPr lang="cs-CZ" b="1" i="1" dirty="0">
                <a:latin typeface="Helvetica" pitchFamily="2" charset="0"/>
              </a:rPr>
              <a:t>.:  </a:t>
            </a:r>
            <a:r>
              <a:rPr lang="cs-CZ" b="0" i="1" u="none" strike="noStrike" dirty="0">
                <a:effectLst/>
                <a:latin typeface="Helvetica" pitchFamily="2" charset="0"/>
              </a:rPr>
              <a:t>Vše Ti vydávám, vše Ti vydávám,</a:t>
            </a:r>
            <a:br>
              <a:rPr lang="cs-CZ" b="0" i="1" u="none" strike="noStrike" dirty="0">
                <a:effectLst/>
                <a:latin typeface="Helvetica" pitchFamily="2" charset="0"/>
              </a:rPr>
            </a:br>
            <a:r>
              <a:rPr lang="cs-CZ" b="1" i="1" dirty="0">
                <a:latin typeface="Helvetica" pitchFamily="2" charset="0"/>
              </a:rPr>
              <a:t>	</a:t>
            </a:r>
            <a:r>
              <a:rPr lang="cs-CZ" b="0" i="1" u="none" strike="noStrike" dirty="0">
                <a:effectLst/>
                <a:latin typeface="Helvetica" pitchFamily="2" charset="0"/>
              </a:rPr>
              <a:t>požehnaný Spasiteli, vše Ti vydávám.</a:t>
            </a:r>
          </a:p>
          <a:p>
            <a:pPr algn="l"/>
            <a:r>
              <a:rPr lang="cs-CZ" b="0" i="0" u="none" strike="noStrike" dirty="0">
                <a:effectLst/>
                <a:latin typeface="Helvetica" pitchFamily="2" charset="0"/>
              </a:rPr>
              <a:t>Vydávám Ti vše, Ježíši,</a:t>
            </a:r>
            <a:br>
              <a:rPr lang="cs-CZ" b="0" i="0" u="none" strike="noStrike" dirty="0">
                <a:effectLst/>
                <a:latin typeface="Helvetica" pitchFamily="2" charset="0"/>
              </a:rPr>
            </a:br>
            <a:r>
              <a:rPr lang="cs-CZ" b="0" i="0" u="none" strike="noStrike" dirty="0">
                <a:effectLst/>
                <a:latin typeface="Helvetica" pitchFamily="2" charset="0"/>
              </a:rPr>
              <a:t>Tvým chci býti stůj co stůj,</a:t>
            </a:r>
            <a:br>
              <a:rPr lang="cs-CZ" b="0" i="0" u="none" strike="noStrike" dirty="0">
                <a:effectLst/>
                <a:latin typeface="Helvetica" pitchFamily="2" charset="0"/>
              </a:rPr>
            </a:br>
            <a:r>
              <a:rPr lang="cs-CZ" b="0" i="0" u="none" strike="noStrike" dirty="0">
                <a:effectLst/>
                <a:latin typeface="Helvetica" pitchFamily="2" charset="0"/>
              </a:rPr>
              <a:t>když jen duch Tvůj svědčí mému,</a:t>
            </a:r>
            <a:br>
              <a:rPr lang="cs-CZ" b="0" i="0" u="none" strike="noStrike" dirty="0">
                <a:effectLst/>
                <a:latin typeface="Helvetica" pitchFamily="2" charset="0"/>
              </a:rPr>
            </a:br>
            <a:r>
              <a:rPr lang="cs-CZ" b="0" i="0" u="none" strike="noStrike" dirty="0">
                <a:effectLst/>
                <a:latin typeface="Helvetica" pitchFamily="2" charset="0"/>
              </a:rPr>
              <a:t>že jsem Tvůj a Ty jsi můj.</a:t>
            </a:r>
          </a:p>
          <a:p>
            <a:pPr algn="l"/>
            <a:r>
              <a:rPr lang="cs-CZ" b="0" i="0" u="none" strike="noStrike" dirty="0">
                <a:effectLst/>
                <a:latin typeface="Helvetica" pitchFamily="2" charset="0"/>
              </a:rPr>
              <a:t>Vydávám Ti vše, Ježíši,</a:t>
            </a:r>
            <a:br>
              <a:rPr lang="cs-CZ" b="0" i="0" u="none" strike="noStrike" dirty="0">
                <a:effectLst/>
                <a:latin typeface="Helvetica" pitchFamily="2" charset="0"/>
              </a:rPr>
            </a:br>
            <a:r>
              <a:rPr lang="cs-CZ" b="0" i="0" u="none" strike="noStrike" dirty="0">
                <a:effectLst/>
                <a:latin typeface="Helvetica" pitchFamily="2" charset="0"/>
              </a:rPr>
              <a:t>tělo, ducha, duši svou;</a:t>
            </a:r>
            <a:br>
              <a:rPr lang="cs-CZ" b="0" i="0" u="none" strike="noStrike" dirty="0">
                <a:effectLst/>
                <a:latin typeface="Helvetica" pitchFamily="2" charset="0"/>
              </a:rPr>
            </a:br>
            <a:r>
              <a:rPr lang="cs-CZ" b="0" i="0" u="none" strike="noStrike" dirty="0" err="1">
                <a:effectLst/>
                <a:latin typeface="Helvetica" pitchFamily="2" charset="0"/>
              </a:rPr>
              <a:t>naplniž</a:t>
            </a:r>
            <a:r>
              <a:rPr lang="cs-CZ" b="0" i="0" u="none" strike="noStrike" dirty="0">
                <a:effectLst/>
                <a:latin typeface="Helvetica" pitchFamily="2" charset="0"/>
              </a:rPr>
              <a:t> mne ohněm lásky,</a:t>
            </a:r>
            <a:br>
              <a:rPr lang="cs-CZ" b="0" i="0" u="none" strike="noStrike" dirty="0">
                <a:effectLst/>
                <a:latin typeface="Helvetica" pitchFamily="2" charset="0"/>
              </a:rPr>
            </a:br>
            <a:r>
              <a:rPr lang="cs-CZ" b="0" i="0" u="none" strike="noStrike" dirty="0">
                <a:effectLst/>
                <a:latin typeface="Helvetica" pitchFamily="2" charset="0"/>
              </a:rPr>
              <a:t>vystroj mocí odvážnou.</a:t>
            </a:r>
          </a:p>
          <a:p>
            <a:pPr algn="l"/>
            <a:r>
              <a:rPr lang="cs-CZ" b="0" i="0" u="none" strike="noStrike" dirty="0">
                <a:effectLst/>
                <a:latin typeface="Helvetica" pitchFamily="2" charset="0"/>
              </a:rPr>
              <a:t>Vydávám Ti vše, Ježíši,</a:t>
            </a:r>
            <a:br>
              <a:rPr lang="cs-CZ" b="0" i="0" u="none" strike="noStrike" dirty="0">
                <a:effectLst/>
                <a:latin typeface="Helvetica" pitchFamily="2" charset="0"/>
              </a:rPr>
            </a:br>
            <a:r>
              <a:rPr lang="cs-CZ" b="0" i="0" u="none" strike="noStrike" dirty="0">
                <a:effectLst/>
                <a:latin typeface="Helvetica" pitchFamily="2" charset="0"/>
              </a:rPr>
              <a:t>konej se mnou, co Ty chceš!</a:t>
            </a:r>
            <a:br>
              <a:rPr lang="cs-CZ" b="0" i="0" u="none" strike="noStrike" dirty="0">
                <a:effectLst/>
                <a:latin typeface="Helvetica" pitchFamily="2" charset="0"/>
              </a:rPr>
            </a:br>
            <a:r>
              <a:rPr lang="cs-CZ" b="0" i="0" u="none" strike="noStrike" dirty="0">
                <a:effectLst/>
                <a:latin typeface="Helvetica" pitchFamily="2" charset="0"/>
              </a:rPr>
              <a:t>Vím, ať trním neb po růžích,</a:t>
            </a:r>
            <a:br>
              <a:rPr lang="cs-CZ" b="0" i="0" u="none" strike="noStrike" dirty="0">
                <a:effectLst/>
                <a:latin typeface="Helvetica" pitchFamily="2" charset="0"/>
              </a:rPr>
            </a:br>
            <a:r>
              <a:rPr lang="cs-CZ" b="0" i="0" u="none" strike="noStrike" dirty="0">
                <a:effectLst/>
                <a:latin typeface="Helvetica" pitchFamily="2" charset="0"/>
              </a:rPr>
              <a:t>že mne k cíli dovedeš 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5751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véPole 2">
            <a:extLst>
              <a:ext uri="{FF2B5EF4-FFF2-40B4-BE49-F238E27FC236}">
                <a16:creationId xmlns:a16="http://schemas.microsoft.com/office/drawing/2014/main" id="{49E8930A-3AE3-CC65-9748-4B5389DD7146}"/>
              </a:ext>
            </a:extLst>
          </p:cNvPr>
          <p:cNvSpPr txBox="1"/>
          <p:nvPr/>
        </p:nvSpPr>
        <p:spPr>
          <a:xfrm>
            <a:off x="1847528" y="260648"/>
            <a:ext cx="8568952" cy="6724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Chci s Tebou být, toužím víc tě znát, </a:t>
            </a:r>
          </a:p>
          <a:p>
            <a:r>
              <a:rPr lang="cs-CZ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Tvou lásku mít své srdce chci ti dát,</a:t>
            </a:r>
          </a:p>
          <a:p>
            <a:r>
              <a:rPr lang="cs-CZ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 tebe žít, Ježíši mám tě rád, chci s tebou být, </a:t>
            </a:r>
          </a:p>
          <a:p>
            <a:r>
              <a:rPr lang="cs-CZ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chci s tebou být.</a:t>
            </a:r>
          </a:p>
          <a:p>
            <a:r>
              <a:rPr lang="cs-CZ" sz="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cs-CZ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Více než rozumím, více než v noci sním,</a:t>
            </a:r>
          </a:p>
          <a:p>
            <a:r>
              <a:rPr lang="cs-CZ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více než v představách, Pane ještě víc,</a:t>
            </a:r>
          </a:p>
          <a:p>
            <a:r>
              <a:rPr lang="cs-CZ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když večer usínám, vím že už nejsem sám,</a:t>
            </a:r>
          </a:p>
          <a:p>
            <a:r>
              <a:rPr lang="cs-CZ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Pane já nechci nikdy zpátky kde vládne klam.</a:t>
            </a:r>
          </a:p>
          <a:p>
            <a:r>
              <a:rPr lang="cs-CZ" sz="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cs-CZ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Chci s Tebou být, toužím víc tě znát, </a:t>
            </a:r>
          </a:p>
          <a:p>
            <a:r>
              <a:rPr lang="cs-CZ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Tvou lásku mít své srdce chci ti dát</a:t>
            </a:r>
          </a:p>
          <a:p>
            <a:r>
              <a:rPr lang="cs-CZ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 tebe žít, Ježíši mám tě rád, chci s tebou být, </a:t>
            </a:r>
          </a:p>
          <a:p>
            <a:r>
              <a:rPr lang="cs-CZ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chci s tebou být.</a:t>
            </a:r>
          </a:p>
          <a:p>
            <a:endParaRPr lang="cs-CZ" sz="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cs-CZ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Tam kde jsi přítomný, tam chci být i já</a:t>
            </a:r>
          </a:p>
          <a:p>
            <a:r>
              <a:rPr lang="cs-CZ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Mé zlomené srdce konečně domov má,</a:t>
            </a:r>
          </a:p>
          <a:p>
            <a:r>
              <a:rPr lang="cs-CZ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Teď už nejsem sám.</a:t>
            </a:r>
          </a:p>
          <a:p>
            <a:r>
              <a:rPr lang="cs-CZ" sz="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cs-CZ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Chci s Tebou být…</a:t>
            </a:r>
          </a:p>
          <a:p>
            <a:r>
              <a:rPr lang="cs-CZ" sz="15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13805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idx="1"/>
          </p:nvPr>
        </p:nvSpPr>
        <p:spPr>
          <a:xfrm>
            <a:off x="1860961" y="620688"/>
            <a:ext cx="8218080" cy="5659812"/>
          </a:xfrm>
          <a:ln/>
        </p:spPr>
        <p:txBody>
          <a:bodyPr vert="horz" lIns="91440" tIns="25471" rIns="91440" bIns="41473" rtlCol="0" anchor="t">
            <a:normAutofit/>
          </a:bodyPr>
          <a:lstStyle/>
          <a:p>
            <a:pPr marL="311045" indent="-309605">
              <a:spcAft>
                <a:spcPts val="1282"/>
              </a:spcAft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cs-CZ" sz="2900" dirty="0"/>
              <a:t>Hoden je Beránek nejvyšší chvály, </a:t>
            </a:r>
          </a:p>
          <a:p>
            <a:pPr marL="311045" indent="-309605">
              <a:spcAft>
                <a:spcPts val="1282"/>
              </a:spcAft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cs-CZ" sz="2900" dirty="0"/>
              <a:t>On nás vykoupil Svou krví.</a:t>
            </a:r>
          </a:p>
          <a:p>
            <a:pPr marL="311045" indent="-309605">
              <a:spcAft>
                <a:spcPts val="1282"/>
              </a:spcAft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endParaRPr lang="cs-CZ" sz="2900" dirty="0"/>
          </a:p>
          <a:p>
            <a:pPr marL="311045" indent="-309605">
              <a:spcAft>
                <a:spcPts val="1282"/>
              </a:spcAft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cs-CZ" sz="2900" dirty="0"/>
              <a:t>Jenom Ty jsi navěky král, jenom Tobě patří sláva, </a:t>
            </a:r>
          </a:p>
          <a:p>
            <a:pPr marL="311045" indent="-309605">
              <a:spcAft>
                <a:spcPts val="1282"/>
              </a:spcAft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cs-CZ" sz="2900" dirty="0"/>
              <a:t>Pane náš.</a:t>
            </a:r>
          </a:p>
          <a:p>
            <a:pPr marL="311045" indent="-309605">
              <a:spcAft>
                <a:spcPts val="1282"/>
              </a:spcAft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endParaRPr lang="cs-CZ" sz="2900" dirty="0"/>
          </a:p>
          <a:p>
            <a:pPr marL="311045" indent="-309605">
              <a:spcAft>
                <a:spcPts val="1282"/>
              </a:spcAft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cs-CZ" sz="2900" dirty="0"/>
              <a:t>Budeme jásat nad Tvým vítězstvím, </a:t>
            </a:r>
          </a:p>
          <a:p>
            <a:pPr marL="311045" indent="-309605">
              <a:spcAft>
                <a:spcPts val="1282"/>
              </a:spcAft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r>
              <a:rPr lang="cs-CZ" sz="2900" dirty="0"/>
              <a:t>prapory </a:t>
            </a:r>
            <a:r>
              <a:rPr lang="cs-CZ" sz="2900" dirty="0" err="1"/>
              <a:t>pozdvihnem</a:t>
            </a:r>
            <a:r>
              <a:rPr lang="cs-CZ" sz="2900" dirty="0"/>
              <a:t> ve jménu svého Boha.</a:t>
            </a:r>
          </a:p>
          <a:p>
            <a:pPr marL="311045" indent="-309605">
              <a:spcAft>
                <a:spcPts val="1282"/>
              </a:spcAft>
              <a:tabLst>
                <a:tab pos="311045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</a:pPr>
            <a:endParaRPr lang="cs-CZ" sz="2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5DE2D-8C41-A79A-8EC9-3EF9CC080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F0D4BD-5527-6184-2E41-60F0A1B38C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A4595E7-E91E-C2F7-50C4-8E900F7BE8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081834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 2013–2022">
  <a:themeElements>
    <a:clrScheme name="Motiv Office 2013–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112</TotalTime>
  <Words>535</Words>
  <Application>Microsoft Macintosh PowerPoint</Application>
  <PresentationFormat>Širokoúhlá obrazovka</PresentationFormat>
  <Paragraphs>63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Helvetica</vt:lpstr>
      <vt:lpstr>Motiv Office 2013–2022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Ivo Pospíšil</dc:creator>
  <cp:lastModifiedBy>Ivo Pospíšil</cp:lastModifiedBy>
  <cp:revision>10</cp:revision>
  <dcterms:created xsi:type="dcterms:W3CDTF">2023-11-18T20:26:02Z</dcterms:created>
  <dcterms:modified xsi:type="dcterms:W3CDTF">2025-02-16T07:42:13Z</dcterms:modified>
</cp:coreProperties>
</file>