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notesSlides/notesSlide16.xml" ContentType="application/vnd.openxmlformats-officedocument.presentationml.notesSlide+xml"/>
  <Override PartName="/ppt/slides/slide2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15.xml" ContentType="application/vnd.openxmlformats-officedocument.presentationml.notesSlide+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notesSlides/notesSlide17.xml" ContentType="application/vnd.openxmlformats-officedocument.presentationml.notesSlid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slides/slide19.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notesSlides/notesSlide19.xml" ContentType="application/vnd.openxmlformats-officedocument.presentationml.notes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2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type="screen4x3"/>
  <p:notesSz cx="6858000" cy="9144000"/>
  <p:defaultTextStyle>
    <a:defPPr>
      <a:defRPr lang="cs-CZ"/>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4" d="100"/>
          <a:sy n="84" d="100"/>
        </p:scale>
        <p:origin x="1426" y="72"/>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notesMaster" Target="notesMasters/notesMaster1.xml"/><Relationship Id="rId25" Type="http://schemas.openxmlformats.org/officeDocument/2006/relationships/presProps" Target="presProps.xml" /><Relationship Id="rId26" Type="http://schemas.openxmlformats.org/officeDocument/2006/relationships/tableStyles" Target="tableStyles.xml" /><Relationship Id="rId27"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D92AA2B-5440-4C58-1472-5609E91B20C4}"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97866663" name="Slide Image Placeholder 1"/>
          <p:cNvSpPr>
            <a:spLocks noChangeAspect="1" noGrp="1" noRot="1"/>
          </p:cNvSpPr>
          <p:nvPr>
            <p:ph type="sldImg"/>
          </p:nvPr>
        </p:nvSpPr>
        <p:spPr bwMode="auto"/>
      </p:sp>
      <p:sp>
        <p:nvSpPr>
          <p:cNvPr id="970252136" name="Notes Placeholder 2"/>
          <p:cNvSpPr>
            <a:spLocks noGrp="1"/>
          </p:cNvSpPr>
          <p:nvPr>
            <p:ph type="body" idx="1"/>
          </p:nvPr>
        </p:nvSpPr>
        <p:spPr bwMode="auto"/>
        <p:txBody>
          <a:bodyPr/>
          <a:lstStyle/>
          <a:p>
            <a:pPr>
              <a:defRPr/>
            </a:pPr>
            <a:endParaRPr/>
          </a:p>
        </p:txBody>
      </p:sp>
      <p:sp>
        <p:nvSpPr>
          <p:cNvPr id="1472302519" name="Slide Number Placeholder 3"/>
          <p:cNvSpPr>
            <a:spLocks noGrp="1"/>
          </p:cNvSpPr>
          <p:nvPr>
            <p:ph type="sldNum" sz="quarter" idx="10"/>
          </p:nvPr>
        </p:nvSpPr>
        <p:spPr bwMode="auto"/>
        <p:txBody>
          <a:bodyPr/>
          <a:lstStyle/>
          <a:p>
            <a:pPr>
              <a:defRPr/>
            </a:pPr>
            <a:fld id="{6C744087-AEBB-5679-2C45-7C96941F44BB}"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01632600" name="Slide Image Placeholder 1"/>
          <p:cNvSpPr>
            <a:spLocks noChangeAspect="1" noGrp="1" noRot="1"/>
          </p:cNvSpPr>
          <p:nvPr>
            <p:ph type="sldImg"/>
          </p:nvPr>
        </p:nvSpPr>
        <p:spPr bwMode="auto"/>
      </p:sp>
      <p:sp>
        <p:nvSpPr>
          <p:cNvPr id="1898112970" name="Notes Placeholder 2"/>
          <p:cNvSpPr>
            <a:spLocks noGrp="1"/>
          </p:cNvSpPr>
          <p:nvPr>
            <p:ph type="body" idx="1"/>
          </p:nvPr>
        </p:nvSpPr>
        <p:spPr bwMode="auto"/>
        <p:txBody>
          <a:bodyPr/>
          <a:lstStyle/>
          <a:p>
            <a:pPr>
              <a:defRPr/>
            </a:pPr>
            <a:endParaRPr/>
          </a:p>
        </p:txBody>
      </p:sp>
      <p:sp>
        <p:nvSpPr>
          <p:cNvPr id="2112013562" name="Slide Number Placeholder 3"/>
          <p:cNvSpPr>
            <a:spLocks noGrp="1"/>
          </p:cNvSpPr>
          <p:nvPr>
            <p:ph type="sldNum" sz="quarter" idx="10"/>
          </p:nvPr>
        </p:nvSpPr>
        <p:spPr bwMode="auto"/>
        <p:txBody>
          <a:bodyPr/>
          <a:lstStyle/>
          <a:p>
            <a:pPr>
              <a:defRPr/>
            </a:pPr>
            <a:fld id="{723AB06D-E30F-8A43-C0C1-E58D41BF99AB}"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78985592" name="Slide Image Placeholder 1"/>
          <p:cNvSpPr>
            <a:spLocks noChangeAspect="1" noGrp="1" noRot="1"/>
          </p:cNvSpPr>
          <p:nvPr>
            <p:ph type="sldImg"/>
          </p:nvPr>
        </p:nvSpPr>
        <p:spPr bwMode="auto"/>
      </p:sp>
      <p:sp>
        <p:nvSpPr>
          <p:cNvPr id="1135256807" name="Notes Placeholder 2"/>
          <p:cNvSpPr>
            <a:spLocks noGrp="1"/>
          </p:cNvSpPr>
          <p:nvPr>
            <p:ph type="body" idx="1"/>
          </p:nvPr>
        </p:nvSpPr>
        <p:spPr bwMode="auto"/>
        <p:txBody>
          <a:bodyPr/>
          <a:lstStyle/>
          <a:p>
            <a:pPr>
              <a:defRPr/>
            </a:pPr>
            <a:endParaRPr/>
          </a:p>
        </p:txBody>
      </p:sp>
      <p:sp>
        <p:nvSpPr>
          <p:cNvPr id="1579906210" name="Slide Number Placeholder 3"/>
          <p:cNvSpPr>
            <a:spLocks noGrp="1"/>
          </p:cNvSpPr>
          <p:nvPr>
            <p:ph type="sldNum" sz="quarter" idx="10"/>
          </p:nvPr>
        </p:nvSpPr>
        <p:spPr bwMode="auto"/>
        <p:txBody>
          <a:bodyPr/>
          <a:lstStyle/>
          <a:p>
            <a:pPr>
              <a:defRPr/>
            </a:pPr>
            <a:fld id="{8907562F-6C06-5A55-3E08-6C41D7AA7B66}"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27044352" name="Slide Image Placeholder 1"/>
          <p:cNvSpPr>
            <a:spLocks noChangeAspect="1" noGrp="1" noRot="1"/>
          </p:cNvSpPr>
          <p:nvPr>
            <p:ph type="sldImg"/>
          </p:nvPr>
        </p:nvSpPr>
        <p:spPr bwMode="auto"/>
      </p:sp>
      <p:sp>
        <p:nvSpPr>
          <p:cNvPr id="1330223667" name="Notes Placeholder 2"/>
          <p:cNvSpPr>
            <a:spLocks noGrp="1"/>
          </p:cNvSpPr>
          <p:nvPr>
            <p:ph type="body" idx="1"/>
          </p:nvPr>
        </p:nvSpPr>
        <p:spPr bwMode="auto"/>
        <p:txBody>
          <a:bodyPr/>
          <a:lstStyle/>
          <a:p>
            <a:pPr>
              <a:defRPr/>
            </a:pPr>
            <a:endParaRPr/>
          </a:p>
        </p:txBody>
      </p:sp>
      <p:sp>
        <p:nvSpPr>
          <p:cNvPr id="1486917783" name="Slide Number Placeholder 3"/>
          <p:cNvSpPr>
            <a:spLocks noGrp="1"/>
          </p:cNvSpPr>
          <p:nvPr>
            <p:ph type="sldNum" sz="quarter" idx="10"/>
          </p:nvPr>
        </p:nvSpPr>
        <p:spPr bwMode="auto"/>
        <p:txBody>
          <a:bodyPr/>
          <a:lstStyle/>
          <a:p>
            <a:pPr>
              <a:defRPr/>
            </a:pPr>
            <a:fld id="{FF57F592-7EFA-4FC2-E905-69C160FBAF47}"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52987223" name="Slide Image Placeholder 1"/>
          <p:cNvSpPr>
            <a:spLocks noChangeAspect="1" noGrp="1" noRot="1"/>
          </p:cNvSpPr>
          <p:nvPr>
            <p:ph type="sldImg"/>
          </p:nvPr>
        </p:nvSpPr>
        <p:spPr bwMode="auto"/>
      </p:sp>
      <p:sp>
        <p:nvSpPr>
          <p:cNvPr id="718663770" name="Notes Placeholder 2"/>
          <p:cNvSpPr>
            <a:spLocks noGrp="1"/>
          </p:cNvSpPr>
          <p:nvPr>
            <p:ph type="body" idx="1"/>
          </p:nvPr>
        </p:nvSpPr>
        <p:spPr bwMode="auto"/>
        <p:txBody>
          <a:bodyPr/>
          <a:lstStyle/>
          <a:p>
            <a:pPr>
              <a:defRPr/>
            </a:pPr>
            <a:endParaRPr/>
          </a:p>
        </p:txBody>
      </p:sp>
      <p:sp>
        <p:nvSpPr>
          <p:cNvPr id="324844589" name="Slide Number Placeholder 3"/>
          <p:cNvSpPr>
            <a:spLocks noGrp="1"/>
          </p:cNvSpPr>
          <p:nvPr>
            <p:ph type="sldNum" sz="quarter" idx="10"/>
          </p:nvPr>
        </p:nvSpPr>
        <p:spPr bwMode="auto"/>
        <p:txBody>
          <a:bodyPr/>
          <a:lstStyle/>
          <a:p>
            <a:pPr>
              <a:defRPr/>
            </a:pPr>
            <a:fld id="{C69F6C50-6015-9A0E-44A5-A816AF836EA6}"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09344784" name="Slide Image Placeholder 1"/>
          <p:cNvSpPr>
            <a:spLocks noChangeAspect="1" noGrp="1" noRot="1"/>
          </p:cNvSpPr>
          <p:nvPr>
            <p:ph type="sldImg"/>
          </p:nvPr>
        </p:nvSpPr>
        <p:spPr bwMode="auto"/>
      </p:sp>
      <p:sp>
        <p:nvSpPr>
          <p:cNvPr id="932006804" name="Notes Placeholder 2"/>
          <p:cNvSpPr>
            <a:spLocks noGrp="1"/>
          </p:cNvSpPr>
          <p:nvPr>
            <p:ph type="body" idx="1"/>
          </p:nvPr>
        </p:nvSpPr>
        <p:spPr bwMode="auto"/>
        <p:txBody>
          <a:bodyPr/>
          <a:lstStyle/>
          <a:p>
            <a:pPr>
              <a:defRPr/>
            </a:pPr>
            <a:endParaRPr/>
          </a:p>
        </p:txBody>
      </p:sp>
      <p:sp>
        <p:nvSpPr>
          <p:cNvPr id="1464973322" name="Slide Number Placeholder 3"/>
          <p:cNvSpPr>
            <a:spLocks noGrp="1"/>
          </p:cNvSpPr>
          <p:nvPr>
            <p:ph type="sldNum" sz="quarter" idx="10"/>
          </p:nvPr>
        </p:nvSpPr>
        <p:spPr bwMode="auto"/>
        <p:txBody>
          <a:bodyPr/>
          <a:lstStyle/>
          <a:p>
            <a:pPr>
              <a:defRPr/>
            </a:pPr>
            <a:fld id="{BA12CEE7-C857-06FC-F26C-EF0060827BAD}"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12531576" name="Slide Image Placeholder 1"/>
          <p:cNvSpPr>
            <a:spLocks noChangeAspect="1" noGrp="1" noRot="1"/>
          </p:cNvSpPr>
          <p:nvPr>
            <p:ph type="sldImg"/>
          </p:nvPr>
        </p:nvSpPr>
        <p:spPr bwMode="auto"/>
      </p:sp>
      <p:sp>
        <p:nvSpPr>
          <p:cNvPr id="1163042215" name="Notes Placeholder 2"/>
          <p:cNvSpPr>
            <a:spLocks noGrp="1"/>
          </p:cNvSpPr>
          <p:nvPr>
            <p:ph type="body" idx="1"/>
          </p:nvPr>
        </p:nvSpPr>
        <p:spPr bwMode="auto"/>
        <p:txBody>
          <a:bodyPr/>
          <a:lstStyle/>
          <a:p>
            <a:pPr>
              <a:defRPr/>
            </a:pPr>
            <a:endParaRPr/>
          </a:p>
        </p:txBody>
      </p:sp>
      <p:sp>
        <p:nvSpPr>
          <p:cNvPr id="889137591" name="Slide Number Placeholder 3"/>
          <p:cNvSpPr>
            <a:spLocks noGrp="1"/>
          </p:cNvSpPr>
          <p:nvPr>
            <p:ph type="sldNum" sz="quarter" idx="10"/>
          </p:nvPr>
        </p:nvSpPr>
        <p:spPr bwMode="auto"/>
        <p:txBody>
          <a:bodyPr/>
          <a:lstStyle/>
          <a:p>
            <a:pPr>
              <a:defRPr/>
            </a:pPr>
            <a:fld id="{45D443AD-3216-1EEB-C816-D6C306C38ECF}"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50534664" name="Slide Image Placeholder 1"/>
          <p:cNvSpPr>
            <a:spLocks noChangeAspect="1" noGrp="1" noRot="1"/>
          </p:cNvSpPr>
          <p:nvPr>
            <p:ph type="sldImg"/>
          </p:nvPr>
        </p:nvSpPr>
        <p:spPr bwMode="auto"/>
      </p:sp>
      <p:sp>
        <p:nvSpPr>
          <p:cNvPr id="1662073027" name="Notes Placeholder 2"/>
          <p:cNvSpPr>
            <a:spLocks noGrp="1"/>
          </p:cNvSpPr>
          <p:nvPr>
            <p:ph type="body" idx="1"/>
          </p:nvPr>
        </p:nvSpPr>
        <p:spPr bwMode="auto"/>
        <p:txBody>
          <a:bodyPr/>
          <a:lstStyle/>
          <a:p>
            <a:pPr>
              <a:defRPr/>
            </a:pPr>
            <a:endParaRPr/>
          </a:p>
        </p:txBody>
      </p:sp>
      <p:sp>
        <p:nvSpPr>
          <p:cNvPr id="512547981" name="Slide Number Placeholder 3"/>
          <p:cNvSpPr>
            <a:spLocks noGrp="1"/>
          </p:cNvSpPr>
          <p:nvPr>
            <p:ph type="sldNum" sz="quarter" idx="10"/>
          </p:nvPr>
        </p:nvSpPr>
        <p:spPr bwMode="auto"/>
        <p:txBody>
          <a:bodyPr/>
          <a:lstStyle/>
          <a:p>
            <a:pPr>
              <a:defRPr/>
            </a:pPr>
            <a:fld id="{59BA446B-BA30-1ADD-FE47-FDF2E0FD93D9}"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91650086" name="Slide Image Placeholder 1"/>
          <p:cNvSpPr>
            <a:spLocks noChangeAspect="1" noGrp="1" noRot="1"/>
          </p:cNvSpPr>
          <p:nvPr>
            <p:ph type="sldImg"/>
          </p:nvPr>
        </p:nvSpPr>
        <p:spPr bwMode="auto"/>
      </p:sp>
      <p:sp>
        <p:nvSpPr>
          <p:cNvPr id="2325833" name="Notes Placeholder 2"/>
          <p:cNvSpPr>
            <a:spLocks noGrp="1"/>
          </p:cNvSpPr>
          <p:nvPr>
            <p:ph type="body" idx="1"/>
          </p:nvPr>
        </p:nvSpPr>
        <p:spPr bwMode="auto"/>
        <p:txBody>
          <a:bodyPr/>
          <a:lstStyle/>
          <a:p>
            <a:pPr>
              <a:defRPr/>
            </a:pPr>
            <a:endParaRPr/>
          </a:p>
        </p:txBody>
      </p:sp>
      <p:sp>
        <p:nvSpPr>
          <p:cNvPr id="2046654810" name="Slide Number Placeholder 3"/>
          <p:cNvSpPr>
            <a:spLocks noGrp="1"/>
          </p:cNvSpPr>
          <p:nvPr>
            <p:ph type="sldNum" sz="quarter" idx="10"/>
          </p:nvPr>
        </p:nvSpPr>
        <p:spPr bwMode="auto"/>
        <p:txBody>
          <a:bodyPr/>
          <a:lstStyle/>
          <a:p>
            <a:pPr>
              <a:defRPr/>
            </a:pPr>
            <a:fld id="{CF7EF384-CBB5-5889-2A3C-180ED5806848}"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17350417" name="Slide Image Placeholder 1"/>
          <p:cNvSpPr>
            <a:spLocks noChangeAspect="1" noGrp="1" noRot="1"/>
          </p:cNvSpPr>
          <p:nvPr>
            <p:ph type="sldImg"/>
          </p:nvPr>
        </p:nvSpPr>
        <p:spPr bwMode="auto"/>
      </p:sp>
      <p:sp>
        <p:nvSpPr>
          <p:cNvPr id="2136545453" name="Notes Placeholder 2"/>
          <p:cNvSpPr>
            <a:spLocks noGrp="1"/>
          </p:cNvSpPr>
          <p:nvPr>
            <p:ph type="body" idx="1"/>
          </p:nvPr>
        </p:nvSpPr>
        <p:spPr bwMode="auto"/>
        <p:txBody>
          <a:bodyPr/>
          <a:lstStyle/>
          <a:p>
            <a:pPr>
              <a:defRPr/>
            </a:pPr>
            <a:endParaRPr/>
          </a:p>
        </p:txBody>
      </p:sp>
      <p:sp>
        <p:nvSpPr>
          <p:cNvPr id="2089932417" name="Slide Number Placeholder 3"/>
          <p:cNvSpPr>
            <a:spLocks noGrp="1"/>
          </p:cNvSpPr>
          <p:nvPr>
            <p:ph type="sldNum" sz="quarter" idx="10"/>
          </p:nvPr>
        </p:nvSpPr>
        <p:spPr bwMode="auto"/>
        <p:txBody>
          <a:bodyPr/>
          <a:lstStyle/>
          <a:p>
            <a:pPr>
              <a:defRPr/>
            </a:pPr>
            <a:fld id="{2F14A8F4-5BA3-C99C-C55F-DB490638B89B}"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3F77510-E1E1-61CB-1A6D-449B8F25150C}"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55187279" name="Slide Image Placeholder 1"/>
          <p:cNvSpPr>
            <a:spLocks noChangeAspect="1" noGrp="1" noRot="1"/>
          </p:cNvSpPr>
          <p:nvPr>
            <p:ph type="sldImg"/>
          </p:nvPr>
        </p:nvSpPr>
        <p:spPr bwMode="auto"/>
      </p:sp>
      <p:sp>
        <p:nvSpPr>
          <p:cNvPr id="1222030040" name="Notes Placeholder 2"/>
          <p:cNvSpPr>
            <a:spLocks noGrp="1"/>
          </p:cNvSpPr>
          <p:nvPr>
            <p:ph type="body" idx="1"/>
          </p:nvPr>
        </p:nvSpPr>
        <p:spPr bwMode="auto"/>
        <p:txBody>
          <a:bodyPr/>
          <a:lstStyle/>
          <a:p>
            <a:pPr>
              <a:defRPr/>
            </a:pPr>
            <a:endParaRPr/>
          </a:p>
        </p:txBody>
      </p:sp>
      <p:sp>
        <p:nvSpPr>
          <p:cNvPr id="1481278389" name="Slide Number Placeholder 3"/>
          <p:cNvSpPr>
            <a:spLocks noGrp="1"/>
          </p:cNvSpPr>
          <p:nvPr>
            <p:ph type="sldNum" sz="quarter" idx="10"/>
          </p:nvPr>
        </p:nvSpPr>
        <p:spPr bwMode="auto"/>
        <p:txBody>
          <a:bodyPr/>
          <a:lstStyle/>
          <a:p>
            <a:pPr>
              <a:defRPr/>
            </a:pPr>
            <a:fld id="{41AA07C5-DA73-63ED-E79E-A7B4E3802E95}"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61310560" name="Slide Image Placeholder 1"/>
          <p:cNvSpPr>
            <a:spLocks noChangeAspect="1" noGrp="1" noRot="1"/>
          </p:cNvSpPr>
          <p:nvPr>
            <p:ph type="sldImg"/>
          </p:nvPr>
        </p:nvSpPr>
        <p:spPr bwMode="auto"/>
      </p:sp>
      <p:sp>
        <p:nvSpPr>
          <p:cNvPr id="422042268" name="Notes Placeholder 2"/>
          <p:cNvSpPr>
            <a:spLocks noGrp="1"/>
          </p:cNvSpPr>
          <p:nvPr>
            <p:ph type="body" idx="1"/>
          </p:nvPr>
        </p:nvSpPr>
        <p:spPr bwMode="auto"/>
        <p:txBody>
          <a:bodyPr/>
          <a:lstStyle/>
          <a:p>
            <a:pPr>
              <a:defRPr/>
            </a:pPr>
            <a:endParaRPr/>
          </a:p>
        </p:txBody>
      </p:sp>
      <p:sp>
        <p:nvSpPr>
          <p:cNvPr id="1031580368" name="Slide Number Placeholder 3"/>
          <p:cNvSpPr>
            <a:spLocks noGrp="1"/>
          </p:cNvSpPr>
          <p:nvPr>
            <p:ph type="sldNum" sz="quarter" idx="10"/>
          </p:nvPr>
        </p:nvSpPr>
        <p:spPr bwMode="auto"/>
        <p:txBody>
          <a:bodyPr/>
          <a:lstStyle/>
          <a:p>
            <a:pPr>
              <a:defRPr/>
            </a:pPr>
            <a:fld id="{56F478A6-6EA3-FDB1-A0E8-5D38996B0F5D}"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122441186" name="Slide Image Placeholder 1"/>
          <p:cNvSpPr>
            <a:spLocks noChangeAspect="1" noGrp="1" noRot="1"/>
          </p:cNvSpPr>
          <p:nvPr>
            <p:ph type="sldImg"/>
          </p:nvPr>
        </p:nvSpPr>
        <p:spPr bwMode="auto"/>
      </p:sp>
      <p:sp>
        <p:nvSpPr>
          <p:cNvPr id="1511310341" name="Notes Placeholder 2"/>
          <p:cNvSpPr>
            <a:spLocks noGrp="1"/>
          </p:cNvSpPr>
          <p:nvPr>
            <p:ph type="body" idx="1"/>
          </p:nvPr>
        </p:nvSpPr>
        <p:spPr bwMode="auto"/>
        <p:txBody>
          <a:bodyPr/>
          <a:lstStyle/>
          <a:p>
            <a:pPr>
              <a:defRPr/>
            </a:pPr>
            <a:endParaRPr/>
          </a:p>
        </p:txBody>
      </p:sp>
      <p:sp>
        <p:nvSpPr>
          <p:cNvPr id="44616620" name="Slide Number Placeholder 3"/>
          <p:cNvSpPr>
            <a:spLocks noGrp="1"/>
          </p:cNvSpPr>
          <p:nvPr>
            <p:ph type="sldNum" sz="quarter" idx="10"/>
          </p:nvPr>
        </p:nvSpPr>
        <p:spPr bwMode="auto"/>
        <p:txBody>
          <a:bodyPr/>
          <a:lstStyle/>
          <a:p>
            <a:pPr>
              <a:defRPr/>
            </a:pPr>
            <a:fld id="{7006C3A5-9705-080F-64C2-3000CD31A6F1}"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65815331" name="Slide Image Placeholder 1"/>
          <p:cNvSpPr>
            <a:spLocks noChangeAspect="1" noGrp="1" noRot="1"/>
          </p:cNvSpPr>
          <p:nvPr>
            <p:ph type="sldImg"/>
          </p:nvPr>
        </p:nvSpPr>
        <p:spPr bwMode="auto"/>
      </p:sp>
      <p:sp>
        <p:nvSpPr>
          <p:cNvPr id="1295132617" name="Notes Placeholder 2"/>
          <p:cNvSpPr>
            <a:spLocks noGrp="1"/>
          </p:cNvSpPr>
          <p:nvPr>
            <p:ph type="body" idx="1"/>
          </p:nvPr>
        </p:nvSpPr>
        <p:spPr bwMode="auto"/>
        <p:txBody>
          <a:bodyPr/>
          <a:lstStyle/>
          <a:p>
            <a:pPr>
              <a:defRPr/>
            </a:pPr>
            <a:endParaRPr/>
          </a:p>
        </p:txBody>
      </p:sp>
      <p:sp>
        <p:nvSpPr>
          <p:cNvPr id="1180811667" name="Slide Number Placeholder 3"/>
          <p:cNvSpPr>
            <a:spLocks noGrp="1"/>
          </p:cNvSpPr>
          <p:nvPr>
            <p:ph type="sldNum" sz="quarter" idx="10"/>
          </p:nvPr>
        </p:nvSpPr>
        <p:spPr bwMode="auto"/>
        <p:txBody>
          <a:bodyPr/>
          <a:lstStyle/>
          <a:p>
            <a:pPr>
              <a:defRPr/>
            </a:pPr>
            <a:fld id="{C04BA743-ADF5-85A5-64FF-699745D05E43}"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81249040" name="Slide Image Placeholder 1"/>
          <p:cNvSpPr>
            <a:spLocks noChangeAspect="1" noGrp="1" noRot="1"/>
          </p:cNvSpPr>
          <p:nvPr>
            <p:ph type="sldImg"/>
          </p:nvPr>
        </p:nvSpPr>
        <p:spPr bwMode="auto"/>
      </p:sp>
      <p:sp>
        <p:nvSpPr>
          <p:cNvPr id="1516759342" name="Notes Placeholder 2"/>
          <p:cNvSpPr>
            <a:spLocks noGrp="1"/>
          </p:cNvSpPr>
          <p:nvPr>
            <p:ph type="body" idx="1"/>
          </p:nvPr>
        </p:nvSpPr>
        <p:spPr bwMode="auto"/>
        <p:txBody>
          <a:bodyPr/>
          <a:lstStyle/>
          <a:p>
            <a:pPr>
              <a:defRPr/>
            </a:pPr>
            <a:endParaRPr/>
          </a:p>
        </p:txBody>
      </p:sp>
      <p:sp>
        <p:nvSpPr>
          <p:cNvPr id="1023482429" name="Slide Number Placeholder 3"/>
          <p:cNvSpPr>
            <a:spLocks noGrp="1"/>
          </p:cNvSpPr>
          <p:nvPr>
            <p:ph type="sldNum" sz="quarter" idx="10"/>
          </p:nvPr>
        </p:nvSpPr>
        <p:spPr bwMode="auto"/>
        <p:txBody>
          <a:bodyPr/>
          <a:lstStyle/>
          <a:p>
            <a:pPr>
              <a:defRPr/>
            </a:pPr>
            <a:fld id="{DBDF1761-E66E-B8EE-EBCB-8B894D335558}"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64504327" name="Slide Image Placeholder 1"/>
          <p:cNvSpPr>
            <a:spLocks noChangeAspect="1" noGrp="1" noRot="1"/>
          </p:cNvSpPr>
          <p:nvPr>
            <p:ph type="sldImg"/>
          </p:nvPr>
        </p:nvSpPr>
        <p:spPr bwMode="auto"/>
      </p:sp>
      <p:sp>
        <p:nvSpPr>
          <p:cNvPr id="1222819752" name="Notes Placeholder 2"/>
          <p:cNvSpPr>
            <a:spLocks noGrp="1"/>
          </p:cNvSpPr>
          <p:nvPr>
            <p:ph type="body" idx="1"/>
          </p:nvPr>
        </p:nvSpPr>
        <p:spPr bwMode="auto"/>
        <p:txBody>
          <a:bodyPr/>
          <a:lstStyle/>
          <a:p>
            <a:pPr>
              <a:defRPr/>
            </a:pPr>
            <a:endParaRPr/>
          </a:p>
        </p:txBody>
      </p:sp>
      <p:sp>
        <p:nvSpPr>
          <p:cNvPr id="1770045881" name="Slide Number Placeholder 3"/>
          <p:cNvSpPr>
            <a:spLocks noGrp="1"/>
          </p:cNvSpPr>
          <p:nvPr>
            <p:ph type="sldNum" sz="quarter" idx="10"/>
          </p:nvPr>
        </p:nvSpPr>
        <p:spPr bwMode="auto"/>
        <p:txBody>
          <a:bodyPr/>
          <a:lstStyle/>
          <a:p>
            <a:pPr>
              <a:defRPr/>
            </a:pPr>
            <a:fld id="{07730B9C-B56A-4B1B-9D51-E21A85A1FA66}"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54684492" name="Slide Image Placeholder 1"/>
          <p:cNvSpPr>
            <a:spLocks noChangeAspect="1" noGrp="1" noRot="1"/>
          </p:cNvSpPr>
          <p:nvPr>
            <p:ph type="sldImg"/>
          </p:nvPr>
        </p:nvSpPr>
        <p:spPr bwMode="auto"/>
      </p:sp>
      <p:sp>
        <p:nvSpPr>
          <p:cNvPr id="1211604799" name="Notes Placeholder 2"/>
          <p:cNvSpPr>
            <a:spLocks noGrp="1"/>
          </p:cNvSpPr>
          <p:nvPr>
            <p:ph type="body" idx="1"/>
          </p:nvPr>
        </p:nvSpPr>
        <p:spPr bwMode="auto"/>
        <p:txBody>
          <a:bodyPr/>
          <a:lstStyle/>
          <a:p>
            <a:pPr>
              <a:defRPr/>
            </a:pPr>
            <a:endParaRPr/>
          </a:p>
        </p:txBody>
      </p:sp>
      <p:sp>
        <p:nvSpPr>
          <p:cNvPr id="720081589" name="Slide Number Placeholder 3"/>
          <p:cNvSpPr>
            <a:spLocks noGrp="1"/>
          </p:cNvSpPr>
          <p:nvPr>
            <p:ph type="sldNum" sz="quarter" idx="10"/>
          </p:nvPr>
        </p:nvSpPr>
        <p:spPr bwMode="auto"/>
        <p:txBody>
          <a:bodyPr/>
          <a:lstStyle/>
          <a:p>
            <a:pPr>
              <a:defRPr/>
            </a:pPr>
            <a:fld id="{6DFA3301-E1E2-665F-27B4-816215BB9B0E}"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57305288" name="Slide Image Placeholder 1"/>
          <p:cNvSpPr>
            <a:spLocks noChangeAspect="1" noGrp="1" noRot="1"/>
          </p:cNvSpPr>
          <p:nvPr>
            <p:ph type="sldImg"/>
          </p:nvPr>
        </p:nvSpPr>
        <p:spPr bwMode="auto"/>
      </p:sp>
      <p:sp>
        <p:nvSpPr>
          <p:cNvPr id="390932326" name="Notes Placeholder 2"/>
          <p:cNvSpPr>
            <a:spLocks noGrp="1"/>
          </p:cNvSpPr>
          <p:nvPr>
            <p:ph type="body" idx="1"/>
          </p:nvPr>
        </p:nvSpPr>
        <p:spPr bwMode="auto"/>
        <p:txBody>
          <a:bodyPr/>
          <a:lstStyle/>
          <a:p>
            <a:pPr>
              <a:defRPr/>
            </a:pPr>
            <a:endParaRPr/>
          </a:p>
        </p:txBody>
      </p:sp>
      <p:sp>
        <p:nvSpPr>
          <p:cNvPr id="2120409711" name="Slide Number Placeholder 3"/>
          <p:cNvSpPr>
            <a:spLocks noGrp="1"/>
          </p:cNvSpPr>
          <p:nvPr>
            <p:ph type="sldNum" sz="quarter" idx="10"/>
          </p:nvPr>
        </p:nvSpPr>
        <p:spPr bwMode="auto"/>
        <p:txBody>
          <a:bodyPr/>
          <a:lstStyle/>
          <a:p>
            <a:pPr>
              <a:defRPr/>
            </a:pPr>
            <a:fld id="{512973CE-6899-6A24-F466-1E16E2C494DB}"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Úvodní snímek">
    <p:spTree>
      <p:nvGrpSpPr>
        <p:cNvPr id="1" name=""/>
        <p:cNvGrpSpPr/>
        <p:nvPr/>
      </p:nvGrpSpPr>
      <p:grpSpPr bwMode="auto">
        <a:xfrm>
          <a:off x="0" y="0"/>
          <a:ext cx="0" cy="0"/>
          <a:chOff x="0" y="0"/>
          <a:chExt cx="0" cy="0"/>
        </a:xfrm>
      </p:grpSpPr>
      <p:sp>
        <p:nvSpPr>
          <p:cNvPr id="2" name="Nadpis 1"/>
          <p:cNvSpPr>
            <a:spLocks noGrp="1"/>
          </p:cNvSpPr>
          <p:nvPr>
            <p:ph type="ctrTitle"/>
          </p:nvPr>
        </p:nvSpPr>
        <p:spPr bwMode="auto">
          <a:xfrm>
            <a:off x="685800" y="2130425"/>
            <a:ext cx="7772400" cy="1470025"/>
          </a:xfrm>
        </p:spPr>
        <p:txBody>
          <a:bodyPr/>
          <a:lstStyle/>
          <a:p>
            <a:pPr>
              <a:defRPr/>
            </a:pPr>
            <a:r>
              <a:rPr lang="cs-CZ"/>
              <a:t>Klepnutím lze upravit styl předlohy nadpisů.</a:t>
            </a:r>
            <a:endParaRPr/>
          </a:p>
        </p:txBody>
      </p:sp>
      <p:sp>
        <p:nvSpPr>
          <p:cNvPr id="3" name="Podnadpis 2"/>
          <p:cNvSpPr>
            <a:spLocks noGrp="1"/>
          </p:cNvSpPr>
          <p:nvPr>
            <p:ph type="subTitle" idx="1"/>
          </p:nvPr>
        </p:nvSpPr>
        <p:spPr bwMode="auto">
          <a:xfrm>
            <a:off x="1371600" y="3886200"/>
            <a:ext cx="6400800"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cs-CZ"/>
              <a:t>Klepnutím lze upravit styl předlohy podnadpisů.</a:t>
            </a:r>
            <a:endParaRPr/>
          </a:p>
        </p:txBody>
      </p:sp>
      <p:sp>
        <p:nvSpPr>
          <p:cNvPr id="4" name="Zástupný symbol pro datum 3"/>
          <p:cNvSpPr>
            <a:spLocks noGrp="1"/>
          </p:cNvSpPr>
          <p:nvPr>
            <p:ph type="dt" sz="half" idx="10"/>
          </p:nvPr>
        </p:nvSpPr>
        <p:spPr bwMode="auto"/>
        <p:txBody>
          <a:bodyPr/>
          <a:lstStyle/>
          <a:p>
            <a:pPr>
              <a:defRPr/>
            </a:pPr>
            <a:fld id="{F479B9C8-5E7E-4919-AEF9-316E5F3933EF}" type="datetimeFigureOut">
              <a:rPr lang="cs-CZ"/>
              <a:t>15.02.2025</a:t>
            </a:fld>
            <a:endParaRPr lang="cs-CZ"/>
          </a:p>
        </p:txBody>
      </p:sp>
      <p:sp>
        <p:nvSpPr>
          <p:cNvPr id="5" name="Zástupný symbol pro zápatí 4"/>
          <p:cNvSpPr>
            <a:spLocks noGrp="1"/>
          </p:cNvSpPr>
          <p:nvPr>
            <p:ph type="ftr" sz="quarter" idx="11"/>
          </p:nvPr>
        </p:nvSpPr>
        <p:spPr bwMode="auto"/>
        <p:txBody>
          <a:bodyPr/>
          <a:lstStyle/>
          <a:p>
            <a:pPr>
              <a:defRPr/>
            </a:pPr>
            <a:endParaRPr lang="cs-CZ"/>
          </a:p>
        </p:txBody>
      </p:sp>
      <p:sp>
        <p:nvSpPr>
          <p:cNvPr id="6" name="Zástupný symbol pro číslo snímku 5"/>
          <p:cNvSpPr>
            <a:spLocks noGrp="1"/>
          </p:cNvSpPr>
          <p:nvPr>
            <p:ph type="sldNum" sz="quarter" idx="12"/>
          </p:nvPr>
        </p:nvSpPr>
        <p:spPr bwMode="auto"/>
        <p:txBody>
          <a:bodyPr/>
          <a:lstStyle/>
          <a:p>
            <a:pPr>
              <a:defRPr/>
            </a:pPr>
            <a:fld id="{4BBCCE20-C310-4229-863D-AE132FB840A2}" type="slidenum">
              <a:rPr lang="cs-CZ"/>
              <a:t>‹#›</a:t>
            </a:fld>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Nadpis a svislý text">
    <p:spTree>
      <p:nvGrpSpPr>
        <p:cNvPr id="1" name=""/>
        <p:cNvGrpSpPr/>
        <p:nvPr/>
      </p:nvGrpSpPr>
      <p:grpSpPr bwMode="auto">
        <a:xfrm>
          <a:off x="0" y="0"/>
          <a:ext cx="0" cy="0"/>
          <a:chOff x="0" y="0"/>
          <a:chExt cx="0" cy="0"/>
        </a:xfrm>
      </p:grpSpPr>
      <p:sp>
        <p:nvSpPr>
          <p:cNvPr id="2" name="Nadpis 1"/>
          <p:cNvSpPr>
            <a:spLocks noGrp="1"/>
          </p:cNvSpPr>
          <p:nvPr>
            <p:ph type="title"/>
          </p:nvPr>
        </p:nvSpPr>
        <p:spPr bwMode="auto"/>
        <p:txBody>
          <a:bodyPr/>
          <a:lstStyle/>
          <a:p>
            <a:pPr>
              <a:defRPr/>
            </a:pPr>
            <a:r>
              <a:rPr lang="cs-CZ"/>
              <a:t>Klepnutím lze upravit styl předlohy nadpisů.</a:t>
            </a:r>
            <a:endParaRPr/>
          </a:p>
        </p:txBody>
      </p:sp>
      <p:sp>
        <p:nvSpPr>
          <p:cNvPr id="3" name="Zástupný symbol pro svislý text 2"/>
          <p:cNvSpPr>
            <a:spLocks noGrp="1"/>
          </p:cNvSpPr>
          <p:nvPr>
            <p:ph type="body" orient="vert" idx="1"/>
          </p:nvPr>
        </p:nvSpPr>
        <p:spPr bwMode="auto"/>
        <p:txBody>
          <a:bodyPr vert="eaVert"/>
          <a:lstStyle/>
          <a:p>
            <a:pPr lvl="0">
              <a:defRPr/>
            </a:pPr>
            <a:r>
              <a:rPr lang="cs-CZ"/>
              <a:t>Klepnutím lze upravit styly předlohy textu.</a:t>
            </a:r>
            <a:endParaRPr/>
          </a:p>
          <a:p>
            <a:pPr lvl="1">
              <a:defRPr/>
            </a:pPr>
            <a:r>
              <a:rPr lang="cs-CZ"/>
              <a:t>Druhá úroveň</a:t>
            </a:r>
            <a:endParaRPr/>
          </a:p>
          <a:p>
            <a:pPr lvl="2">
              <a:defRPr/>
            </a:pPr>
            <a:r>
              <a:rPr lang="cs-CZ"/>
              <a:t>Třetí úroveň</a:t>
            </a:r>
            <a:endParaRPr/>
          </a:p>
          <a:p>
            <a:pPr lvl="3">
              <a:defRPr/>
            </a:pPr>
            <a:r>
              <a:rPr lang="cs-CZ"/>
              <a:t>Čtvrtá úroveň</a:t>
            </a:r>
            <a:endParaRPr/>
          </a:p>
          <a:p>
            <a:pPr lvl="4">
              <a:defRPr/>
            </a:pPr>
            <a:r>
              <a:rPr lang="cs-CZ"/>
              <a:t>Pátá úroveň</a:t>
            </a:r>
            <a:endParaRPr/>
          </a:p>
        </p:txBody>
      </p:sp>
      <p:sp>
        <p:nvSpPr>
          <p:cNvPr id="4" name="Zástupný symbol pro datum 3"/>
          <p:cNvSpPr>
            <a:spLocks noGrp="1"/>
          </p:cNvSpPr>
          <p:nvPr>
            <p:ph type="dt" sz="half" idx="10"/>
          </p:nvPr>
        </p:nvSpPr>
        <p:spPr bwMode="auto"/>
        <p:txBody>
          <a:bodyPr/>
          <a:lstStyle/>
          <a:p>
            <a:pPr>
              <a:defRPr/>
            </a:pPr>
            <a:fld id="{F479B9C8-5E7E-4919-AEF9-316E5F3933EF}" type="datetimeFigureOut">
              <a:rPr lang="cs-CZ"/>
              <a:t>15.02.2025</a:t>
            </a:fld>
            <a:endParaRPr lang="cs-CZ"/>
          </a:p>
        </p:txBody>
      </p:sp>
      <p:sp>
        <p:nvSpPr>
          <p:cNvPr id="5" name="Zástupný symbol pro zápatí 4"/>
          <p:cNvSpPr>
            <a:spLocks noGrp="1"/>
          </p:cNvSpPr>
          <p:nvPr>
            <p:ph type="ftr" sz="quarter" idx="11"/>
          </p:nvPr>
        </p:nvSpPr>
        <p:spPr bwMode="auto"/>
        <p:txBody>
          <a:bodyPr/>
          <a:lstStyle/>
          <a:p>
            <a:pPr>
              <a:defRPr/>
            </a:pPr>
            <a:endParaRPr lang="cs-CZ"/>
          </a:p>
        </p:txBody>
      </p:sp>
      <p:sp>
        <p:nvSpPr>
          <p:cNvPr id="6" name="Zástupný symbol pro číslo snímku 5"/>
          <p:cNvSpPr>
            <a:spLocks noGrp="1"/>
          </p:cNvSpPr>
          <p:nvPr>
            <p:ph type="sldNum" sz="quarter" idx="12"/>
          </p:nvPr>
        </p:nvSpPr>
        <p:spPr bwMode="auto"/>
        <p:txBody>
          <a:bodyPr/>
          <a:lstStyle/>
          <a:p>
            <a:pPr>
              <a:defRPr/>
            </a:pPr>
            <a:fld id="{4BBCCE20-C310-4229-863D-AE132FB840A2}" type="slidenum">
              <a:rPr lang="cs-CZ"/>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Svislý nadpis a text">
    <p:spTree>
      <p:nvGrpSpPr>
        <p:cNvPr id="1" name=""/>
        <p:cNvGrpSpPr/>
        <p:nvPr/>
      </p:nvGrpSpPr>
      <p:grpSpPr bwMode="auto">
        <a:xfrm>
          <a:off x="0" y="0"/>
          <a:ext cx="0" cy="0"/>
          <a:chOff x="0" y="0"/>
          <a:chExt cx="0" cy="0"/>
        </a:xfrm>
      </p:grpSpPr>
      <p:sp>
        <p:nvSpPr>
          <p:cNvPr id="2" name="Svislý nadpis 1"/>
          <p:cNvSpPr>
            <a:spLocks noGrp="1"/>
          </p:cNvSpPr>
          <p:nvPr>
            <p:ph type="title" orient="vert"/>
          </p:nvPr>
        </p:nvSpPr>
        <p:spPr bwMode="auto">
          <a:xfrm>
            <a:off x="6629400" y="274638"/>
            <a:ext cx="2057400" cy="5851525"/>
          </a:xfrm>
        </p:spPr>
        <p:txBody>
          <a:bodyPr vert="eaVert"/>
          <a:lstStyle/>
          <a:p>
            <a:pPr>
              <a:defRPr/>
            </a:pPr>
            <a:r>
              <a:rPr lang="cs-CZ"/>
              <a:t>Klepnutím lze upravit styl předlohy nadpisů.</a:t>
            </a:r>
            <a:endParaRPr/>
          </a:p>
        </p:txBody>
      </p:sp>
      <p:sp>
        <p:nvSpPr>
          <p:cNvPr id="3" name="Zástupný symbol pro svislý text 2"/>
          <p:cNvSpPr>
            <a:spLocks noGrp="1"/>
          </p:cNvSpPr>
          <p:nvPr>
            <p:ph type="body" orient="vert" idx="1"/>
          </p:nvPr>
        </p:nvSpPr>
        <p:spPr bwMode="auto">
          <a:xfrm>
            <a:off x="457200" y="274638"/>
            <a:ext cx="6019800" cy="5851525"/>
          </a:xfrm>
        </p:spPr>
        <p:txBody>
          <a:bodyPr vert="eaVert"/>
          <a:lstStyle/>
          <a:p>
            <a:pPr lvl="0">
              <a:defRPr/>
            </a:pPr>
            <a:r>
              <a:rPr lang="cs-CZ"/>
              <a:t>Klepnutím lze upravit styly předlohy textu.</a:t>
            </a:r>
            <a:endParaRPr/>
          </a:p>
          <a:p>
            <a:pPr lvl="1">
              <a:defRPr/>
            </a:pPr>
            <a:r>
              <a:rPr lang="cs-CZ"/>
              <a:t>Druhá úroveň</a:t>
            </a:r>
            <a:endParaRPr/>
          </a:p>
          <a:p>
            <a:pPr lvl="2">
              <a:defRPr/>
            </a:pPr>
            <a:r>
              <a:rPr lang="cs-CZ"/>
              <a:t>Třetí úroveň</a:t>
            </a:r>
            <a:endParaRPr/>
          </a:p>
          <a:p>
            <a:pPr lvl="3">
              <a:defRPr/>
            </a:pPr>
            <a:r>
              <a:rPr lang="cs-CZ"/>
              <a:t>Čtvrtá úroveň</a:t>
            </a:r>
            <a:endParaRPr/>
          </a:p>
          <a:p>
            <a:pPr lvl="4">
              <a:defRPr/>
            </a:pPr>
            <a:r>
              <a:rPr lang="cs-CZ"/>
              <a:t>Pátá úroveň</a:t>
            </a:r>
            <a:endParaRPr/>
          </a:p>
        </p:txBody>
      </p:sp>
      <p:sp>
        <p:nvSpPr>
          <p:cNvPr id="4" name="Zástupný symbol pro datum 3"/>
          <p:cNvSpPr>
            <a:spLocks noGrp="1"/>
          </p:cNvSpPr>
          <p:nvPr>
            <p:ph type="dt" sz="half" idx="10"/>
          </p:nvPr>
        </p:nvSpPr>
        <p:spPr bwMode="auto"/>
        <p:txBody>
          <a:bodyPr/>
          <a:lstStyle/>
          <a:p>
            <a:pPr>
              <a:defRPr/>
            </a:pPr>
            <a:fld id="{F479B9C8-5E7E-4919-AEF9-316E5F3933EF}" type="datetimeFigureOut">
              <a:rPr lang="cs-CZ"/>
              <a:t>15.02.2025</a:t>
            </a:fld>
            <a:endParaRPr lang="cs-CZ"/>
          </a:p>
        </p:txBody>
      </p:sp>
      <p:sp>
        <p:nvSpPr>
          <p:cNvPr id="5" name="Zástupný symbol pro zápatí 4"/>
          <p:cNvSpPr>
            <a:spLocks noGrp="1"/>
          </p:cNvSpPr>
          <p:nvPr>
            <p:ph type="ftr" sz="quarter" idx="11"/>
          </p:nvPr>
        </p:nvSpPr>
        <p:spPr bwMode="auto"/>
        <p:txBody>
          <a:bodyPr/>
          <a:lstStyle/>
          <a:p>
            <a:pPr>
              <a:defRPr/>
            </a:pPr>
            <a:endParaRPr lang="cs-CZ"/>
          </a:p>
        </p:txBody>
      </p:sp>
      <p:sp>
        <p:nvSpPr>
          <p:cNvPr id="6" name="Zástupný symbol pro číslo snímku 5"/>
          <p:cNvSpPr>
            <a:spLocks noGrp="1"/>
          </p:cNvSpPr>
          <p:nvPr>
            <p:ph type="sldNum" sz="quarter" idx="12"/>
          </p:nvPr>
        </p:nvSpPr>
        <p:spPr bwMode="auto"/>
        <p:txBody>
          <a:bodyPr/>
          <a:lstStyle/>
          <a:p>
            <a:pPr>
              <a:defRPr/>
            </a:pPr>
            <a:fld id="{4BBCCE20-C310-4229-863D-AE132FB840A2}" type="slidenum">
              <a:rPr lang="cs-CZ"/>
              <a:t>‹#›</a:t>
            </a:fld>
            <a:endParaRPr lang="cs-C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Nadpis a obsah">
    <p:spTree>
      <p:nvGrpSpPr>
        <p:cNvPr id="1" name=""/>
        <p:cNvGrpSpPr/>
        <p:nvPr/>
      </p:nvGrpSpPr>
      <p:grpSpPr bwMode="auto">
        <a:xfrm>
          <a:off x="0" y="0"/>
          <a:ext cx="0" cy="0"/>
          <a:chOff x="0" y="0"/>
          <a:chExt cx="0" cy="0"/>
        </a:xfrm>
      </p:grpSpPr>
      <p:sp>
        <p:nvSpPr>
          <p:cNvPr id="2" name="Nadpis 1"/>
          <p:cNvSpPr>
            <a:spLocks noGrp="1"/>
          </p:cNvSpPr>
          <p:nvPr>
            <p:ph type="title"/>
          </p:nvPr>
        </p:nvSpPr>
        <p:spPr bwMode="auto"/>
        <p:txBody>
          <a:bodyPr/>
          <a:lstStyle/>
          <a:p>
            <a:pPr>
              <a:defRPr/>
            </a:pPr>
            <a:r>
              <a:rPr lang="cs-CZ"/>
              <a:t>Klepnutím lze upravit styl předlohy nadpisů.</a:t>
            </a:r>
            <a:endParaRPr/>
          </a:p>
        </p:txBody>
      </p:sp>
      <p:sp>
        <p:nvSpPr>
          <p:cNvPr id="3" name="Zástupný symbol pro obsah 2"/>
          <p:cNvSpPr>
            <a:spLocks noGrp="1"/>
          </p:cNvSpPr>
          <p:nvPr>
            <p:ph idx="1"/>
          </p:nvPr>
        </p:nvSpPr>
        <p:spPr bwMode="auto"/>
        <p:txBody>
          <a:bodyPr/>
          <a:lstStyle/>
          <a:p>
            <a:pPr lvl="0">
              <a:defRPr/>
            </a:pPr>
            <a:r>
              <a:rPr lang="cs-CZ"/>
              <a:t>Klepnutím lze upravit styly předlohy textu.</a:t>
            </a:r>
            <a:endParaRPr/>
          </a:p>
          <a:p>
            <a:pPr lvl="1">
              <a:defRPr/>
            </a:pPr>
            <a:r>
              <a:rPr lang="cs-CZ"/>
              <a:t>Druhá úroveň</a:t>
            </a:r>
            <a:endParaRPr/>
          </a:p>
          <a:p>
            <a:pPr lvl="2">
              <a:defRPr/>
            </a:pPr>
            <a:r>
              <a:rPr lang="cs-CZ"/>
              <a:t>Třetí úroveň</a:t>
            </a:r>
            <a:endParaRPr/>
          </a:p>
          <a:p>
            <a:pPr lvl="3">
              <a:defRPr/>
            </a:pPr>
            <a:r>
              <a:rPr lang="cs-CZ"/>
              <a:t>Čtvrtá úroveň</a:t>
            </a:r>
            <a:endParaRPr/>
          </a:p>
          <a:p>
            <a:pPr lvl="4">
              <a:defRPr/>
            </a:pPr>
            <a:r>
              <a:rPr lang="cs-CZ"/>
              <a:t>Pátá úroveň</a:t>
            </a:r>
            <a:endParaRPr/>
          </a:p>
        </p:txBody>
      </p:sp>
      <p:sp>
        <p:nvSpPr>
          <p:cNvPr id="4" name="Zástupný symbol pro datum 3"/>
          <p:cNvSpPr>
            <a:spLocks noGrp="1"/>
          </p:cNvSpPr>
          <p:nvPr>
            <p:ph type="dt" sz="half" idx="10"/>
          </p:nvPr>
        </p:nvSpPr>
        <p:spPr bwMode="auto"/>
        <p:txBody>
          <a:bodyPr/>
          <a:lstStyle/>
          <a:p>
            <a:pPr>
              <a:defRPr/>
            </a:pPr>
            <a:fld id="{F479B9C8-5E7E-4919-AEF9-316E5F3933EF}" type="datetimeFigureOut">
              <a:rPr lang="cs-CZ"/>
              <a:t>15.02.2025</a:t>
            </a:fld>
            <a:endParaRPr lang="cs-CZ"/>
          </a:p>
        </p:txBody>
      </p:sp>
      <p:sp>
        <p:nvSpPr>
          <p:cNvPr id="5" name="Zástupný symbol pro zápatí 4"/>
          <p:cNvSpPr>
            <a:spLocks noGrp="1"/>
          </p:cNvSpPr>
          <p:nvPr>
            <p:ph type="ftr" sz="quarter" idx="11"/>
          </p:nvPr>
        </p:nvSpPr>
        <p:spPr bwMode="auto"/>
        <p:txBody>
          <a:bodyPr/>
          <a:lstStyle/>
          <a:p>
            <a:pPr>
              <a:defRPr/>
            </a:pPr>
            <a:endParaRPr lang="cs-CZ"/>
          </a:p>
        </p:txBody>
      </p:sp>
      <p:sp>
        <p:nvSpPr>
          <p:cNvPr id="6" name="Zástupný symbol pro číslo snímku 5"/>
          <p:cNvSpPr>
            <a:spLocks noGrp="1"/>
          </p:cNvSpPr>
          <p:nvPr>
            <p:ph type="sldNum" sz="quarter" idx="12"/>
          </p:nvPr>
        </p:nvSpPr>
        <p:spPr bwMode="auto"/>
        <p:txBody>
          <a:bodyPr/>
          <a:lstStyle/>
          <a:p>
            <a:pPr>
              <a:defRPr/>
            </a:pPr>
            <a:fld id="{4BBCCE20-C310-4229-863D-AE132FB840A2}" type="slidenum">
              <a:rPr lang="cs-CZ"/>
              <a:t>‹#›</a:t>
            </a:fld>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Záhlaví části">
    <p:spTree>
      <p:nvGrpSpPr>
        <p:cNvPr id="1" name=""/>
        <p:cNvGrpSpPr/>
        <p:nvPr/>
      </p:nvGrpSpPr>
      <p:grpSpPr bwMode="auto">
        <a:xfrm>
          <a:off x="0" y="0"/>
          <a:ext cx="0" cy="0"/>
          <a:chOff x="0" y="0"/>
          <a:chExt cx="0" cy="0"/>
        </a:xfrm>
      </p:grpSpPr>
      <p:sp>
        <p:nvSpPr>
          <p:cNvPr id="2" name="Nadpis 1"/>
          <p:cNvSpPr>
            <a:spLocks noGrp="1"/>
          </p:cNvSpPr>
          <p:nvPr>
            <p:ph type="title"/>
          </p:nvPr>
        </p:nvSpPr>
        <p:spPr bwMode="auto">
          <a:xfrm>
            <a:off x="722313" y="4406900"/>
            <a:ext cx="7772400" cy="1362075"/>
          </a:xfrm>
        </p:spPr>
        <p:txBody>
          <a:bodyPr anchor="t"/>
          <a:lstStyle>
            <a:lvl1pPr algn="l">
              <a:defRPr sz="4000" b="1" cap="all"/>
            </a:lvl1pPr>
          </a:lstStyle>
          <a:p>
            <a:pPr>
              <a:defRPr/>
            </a:pPr>
            <a:r>
              <a:rPr lang="cs-CZ"/>
              <a:t>Klepnutím lze upravit styl předlohy nadpisů.</a:t>
            </a:r>
            <a:endParaRPr/>
          </a:p>
        </p:txBody>
      </p:sp>
      <p:sp>
        <p:nvSpPr>
          <p:cNvPr id="3" name="Zástupný symbol pro text 2"/>
          <p:cNvSpPr>
            <a:spLocks noGrp="1"/>
          </p:cNvSpPr>
          <p:nvPr>
            <p:ph type="body" idx="1"/>
          </p:nvPr>
        </p:nvSpPr>
        <p:spPr bwMode="auto">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cs-CZ"/>
              <a:t>Klepnutím lze upravit styly předlohy textu.</a:t>
            </a:r>
            <a:endParaRPr/>
          </a:p>
        </p:txBody>
      </p:sp>
      <p:sp>
        <p:nvSpPr>
          <p:cNvPr id="4" name="Zástupný symbol pro datum 3"/>
          <p:cNvSpPr>
            <a:spLocks noGrp="1"/>
          </p:cNvSpPr>
          <p:nvPr>
            <p:ph type="dt" sz="half" idx="10"/>
          </p:nvPr>
        </p:nvSpPr>
        <p:spPr bwMode="auto"/>
        <p:txBody>
          <a:bodyPr/>
          <a:lstStyle/>
          <a:p>
            <a:pPr>
              <a:defRPr/>
            </a:pPr>
            <a:fld id="{F479B9C8-5E7E-4919-AEF9-316E5F3933EF}" type="datetimeFigureOut">
              <a:rPr lang="cs-CZ"/>
              <a:t>15.02.2025</a:t>
            </a:fld>
            <a:endParaRPr lang="cs-CZ"/>
          </a:p>
        </p:txBody>
      </p:sp>
      <p:sp>
        <p:nvSpPr>
          <p:cNvPr id="5" name="Zástupný symbol pro zápatí 4"/>
          <p:cNvSpPr>
            <a:spLocks noGrp="1"/>
          </p:cNvSpPr>
          <p:nvPr>
            <p:ph type="ftr" sz="quarter" idx="11"/>
          </p:nvPr>
        </p:nvSpPr>
        <p:spPr bwMode="auto"/>
        <p:txBody>
          <a:bodyPr/>
          <a:lstStyle/>
          <a:p>
            <a:pPr>
              <a:defRPr/>
            </a:pPr>
            <a:endParaRPr lang="cs-CZ"/>
          </a:p>
        </p:txBody>
      </p:sp>
      <p:sp>
        <p:nvSpPr>
          <p:cNvPr id="6" name="Zástupný symbol pro číslo snímku 5"/>
          <p:cNvSpPr>
            <a:spLocks noGrp="1"/>
          </p:cNvSpPr>
          <p:nvPr>
            <p:ph type="sldNum" sz="quarter" idx="12"/>
          </p:nvPr>
        </p:nvSpPr>
        <p:spPr bwMode="auto"/>
        <p:txBody>
          <a:bodyPr/>
          <a:lstStyle/>
          <a:p>
            <a:pPr>
              <a:defRPr/>
            </a:pPr>
            <a:fld id="{4BBCCE20-C310-4229-863D-AE132FB840A2}" type="slidenum">
              <a:rPr lang="cs-CZ"/>
              <a:t>‹#›</a:t>
            </a:fld>
            <a:endParaRPr lang="cs-C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Dva obsahy">
    <p:spTree>
      <p:nvGrpSpPr>
        <p:cNvPr id="1" name=""/>
        <p:cNvGrpSpPr/>
        <p:nvPr/>
      </p:nvGrpSpPr>
      <p:grpSpPr bwMode="auto">
        <a:xfrm>
          <a:off x="0" y="0"/>
          <a:ext cx="0" cy="0"/>
          <a:chOff x="0" y="0"/>
          <a:chExt cx="0" cy="0"/>
        </a:xfrm>
      </p:grpSpPr>
      <p:sp>
        <p:nvSpPr>
          <p:cNvPr id="2" name="Nadpis 1"/>
          <p:cNvSpPr>
            <a:spLocks noGrp="1"/>
          </p:cNvSpPr>
          <p:nvPr>
            <p:ph type="title"/>
          </p:nvPr>
        </p:nvSpPr>
        <p:spPr bwMode="auto"/>
        <p:txBody>
          <a:bodyPr/>
          <a:lstStyle/>
          <a:p>
            <a:pPr>
              <a:defRPr/>
            </a:pPr>
            <a:r>
              <a:rPr lang="cs-CZ"/>
              <a:t>Klepnutím lze upravit styl předlohy nadpisů.</a:t>
            </a:r>
            <a:endParaRPr/>
          </a:p>
        </p:txBody>
      </p:sp>
      <p:sp>
        <p:nvSpPr>
          <p:cNvPr id="3" name="Zástupný symbol pro obsah 2"/>
          <p:cNvSpPr>
            <a:spLocks noGrp="1"/>
          </p:cNvSpPr>
          <p:nvPr>
            <p:ph sz="half" idx="1"/>
          </p:nvPr>
        </p:nvSpPr>
        <p:spPr bwMode="auto">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cs-CZ"/>
              <a:t>Klepnutím lze upravit styly předlohy textu.</a:t>
            </a:r>
            <a:endParaRPr/>
          </a:p>
          <a:p>
            <a:pPr lvl="1">
              <a:defRPr/>
            </a:pPr>
            <a:r>
              <a:rPr lang="cs-CZ"/>
              <a:t>Druhá úroveň</a:t>
            </a:r>
            <a:endParaRPr/>
          </a:p>
          <a:p>
            <a:pPr lvl="2">
              <a:defRPr/>
            </a:pPr>
            <a:r>
              <a:rPr lang="cs-CZ"/>
              <a:t>Třetí úroveň</a:t>
            </a:r>
            <a:endParaRPr/>
          </a:p>
          <a:p>
            <a:pPr lvl="3">
              <a:defRPr/>
            </a:pPr>
            <a:r>
              <a:rPr lang="cs-CZ"/>
              <a:t>Čtvrtá úroveň</a:t>
            </a:r>
            <a:endParaRPr/>
          </a:p>
          <a:p>
            <a:pPr lvl="4">
              <a:defRPr/>
            </a:pPr>
            <a:r>
              <a:rPr lang="cs-CZ"/>
              <a:t>Pátá úroveň</a:t>
            </a:r>
            <a:endParaRPr/>
          </a:p>
        </p:txBody>
      </p:sp>
      <p:sp>
        <p:nvSpPr>
          <p:cNvPr id="4" name="Zástupný symbol pro obsah 3"/>
          <p:cNvSpPr>
            <a:spLocks noGrp="1"/>
          </p:cNvSpPr>
          <p:nvPr>
            <p:ph sz="half" idx="2"/>
          </p:nvPr>
        </p:nvSpPr>
        <p:spPr bwMode="auto">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cs-CZ"/>
              <a:t>Klepnutím lze upravit styly předlohy textu.</a:t>
            </a:r>
            <a:endParaRPr/>
          </a:p>
          <a:p>
            <a:pPr lvl="1">
              <a:defRPr/>
            </a:pPr>
            <a:r>
              <a:rPr lang="cs-CZ"/>
              <a:t>Druhá úroveň</a:t>
            </a:r>
            <a:endParaRPr/>
          </a:p>
          <a:p>
            <a:pPr lvl="2">
              <a:defRPr/>
            </a:pPr>
            <a:r>
              <a:rPr lang="cs-CZ"/>
              <a:t>Třetí úroveň</a:t>
            </a:r>
            <a:endParaRPr/>
          </a:p>
          <a:p>
            <a:pPr lvl="3">
              <a:defRPr/>
            </a:pPr>
            <a:r>
              <a:rPr lang="cs-CZ"/>
              <a:t>Čtvrtá úroveň</a:t>
            </a:r>
            <a:endParaRPr/>
          </a:p>
          <a:p>
            <a:pPr lvl="4">
              <a:defRPr/>
            </a:pPr>
            <a:r>
              <a:rPr lang="cs-CZ"/>
              <a:t>Pátá úroveň</a:t>
            </a:r>
            <a:endParaRPr/>
          </a:p>
        </p:txBody>
      </p:sp>
      <p:sp>
        <p:nvSpPr>
          <p:cNvPr id="5" name="Zástupný symbol pro datum 4"/>
          <p:cNvSpPr>
            <a:spLocks noGrp="1"/>
          </p:cNvSpPr>
          <p:nvPr>
            <p:ph type="dt" sz="half" idx="10"/>
          </p:nvPr>
        </p:nvSpPr>
        <p:spPr bwMode="auto"/>
        <p:txBody>
          <a:bodyPr/>
          <a:lstStyle/>
          <a:p>
            <a:pPr>
              <a:defRPr/>
            </a:pPr>
            <a:fld id="{F479B9C8-5E7E-4919-AEF9-316E5F3933EF}" type="datetimeFigureOut">
              <a:rPr lang="cs-CZ"/>
              <a:t>15.02.2025</a:t>
            </a:fld>
            <a:endParaRPr lang="cs-CZ"/>
          </a:p>
        </p:txBody>
      </p:sp>
      <p:sp>
        <p:nvSpPr>
          <p:cNvPr id="6" name="Zástupný symbol pro zápatí 5"/>
          <p:cNvSpPr>
            <a:spLocks noGrp="1"/>
          </p:cNvSpPr>
          <p:nvPr>
            <p:ph type="ftr" sz="quarter" idx="11"/>
          </p:nvPr>
        </p:nvSpPr>
        <p:spPr bwMode="auto"/>
        <p:txBody>
          <a:bodyPr/>
          <a:lstStyle/>
          <a:p>
            <a:pPr>
              <a:defRPr/>
            </a:pPr>
            <a:endParaRPr lang="cs-CZ"/>
          </a:p>
        </p:txBody>
      </p:sp>
      <p:sp>
        <p:nvSpPr>
          <p:cNvPr id="7" name="Zástupný symbol pro číslo snímku 6"/>
          <p:cNvSpPr>
            <a:spLocks noGrp="1"/>
          </p:cNvSpPr>
          <p:nvPr>
            <p:ph type="sldNum" sz="quarter" idx="12"/>
          </p:nvPr>
        </p:nvSpPr>
        <p:spPr bwMode="auto"/>
        <p:txBody>
          <a:bodyPr/>
          <a:lstStyle/>
          <a:p>
            <a:pPr>
              <a:defRPr/>
            </a:pPr>
            <a:fld id="{4BBCCE20-C310-4229-863D-AE132FB840A2}" type="slidenum">
              <a:rPr lang="cs-CZ"/>
              <a:t>‹#›</a:t>
            </a:fld>
            <a:endParaRPr lang="cs-C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Porovnání">
    <p:spTree>
      <p:nvGrpSpPr>
        <p:cNvPr id="1" name=""/>
        <p:cNvGrpSpPr/>
        <p:nvPr/>
      </p:nvGrpSpPr>
      <p:grpSpPr bwMode="auto">
        <a:xfrm>
          <a:off x="0" y="0"/>
          <a:ext cx="0" cy="0"/>
          <a:chOff x="0" y="0"/>
          <a:chExt cx="0" cy="0"/>
        </a:xfrm>
      </p:grpSpPr>
      <p:sp>
        <p:nvSpPr>
          <p:cNvPr id="2" name="Nadpis 1"/>
          <p:cNvSpPr>
            <a:spLocks noGrp="1"/>
          </p:cNvSpPr>
          <p:nvPr>
            <p:ph type="title"/>
          </p:nvPr>
        </p:nvSpPr>
        <p:spPr bwMode="auto"/>
        <p:txBody>
          <a:bodyPr/>
          <a:lstStyle>
            <a:lvl1pPr>
              <a:defRPr/>
            </a:lvl1pPr>
          </a:lstStyle>
          <a:p>
            <a:pPr>
              <a:defRPr/>
            </a:pPr>
            <a:r>
              <a:rPr lang="cs-CZ"/>
              <a:t>Klepnutím lze upravit styl předlohy nadpisů.</a:t>
            </a:r>
            <a:endParaRPr/>
          </a:p>
        </p:txBody>
      </p:sp>
      <p:sp>
        <p:nvSpPr>
          <p:cNvPr id="3" name="Zástupný symbol pro text 2"/>
          <p:cNvSpPr>
            <a:spLocks noGrp="1"/>
          </p:cNvSpPr>
          <p:nvPr>
            <p:ph type="body" idx="1"/>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cs-CZ"/>
              <a:t>Klepnutím lze upravit styly předlohy textu.</a:t>
            </a:r>
            <a:endParaRPr/>
          </a:p>
        </p:txBody>
      </p:sp>
      <p:sp>
        <p:nvSpPr>
          <p:cNvPr id="4" name="Zástupný symbol pro obsah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cs-CZ"/>
              <a:t>Klepnutím lze upravit styly předlohy textu.</a:t>
            </a:r>
            <a:endParaRPr/>
          </a:p>
          <a:p>
            <a:pPr lvl="1">
              <a:defRPr/>
            </a:pPr>
            <a:r>
              <a:rPr lang="cs-CZ"/>
              <a:t>Druhá úroveň</a:t>
            </a:r>
            <a:endParaRPr/>
          </a:p>
          <a:p>
            <a:pPr lvl="2">
              <a:defRPr/>
            </a:pPr>
            <a:r>
              <a:rPr lang="cs-CZ"/>
              <a:t>Třetí úroveň</a:t>
            </a:r>
            <a:endParaRPr/>
          </a:p>
          <a:p>
            <a:pPr lvl="3">
              <a:defRPr/>
            </a:pPr>
            <a:r>
              <a:rPr lang="cs-CZ"/>
              <a:t>Čtvrtá úroveň</a:t>
            </a:r>
            <a:endParaRPr/>
          </a:p>
          <a:p>
            <a:pPr lvl="4">
              <a:defRPr/>
            </a:pPr>
            <a:r>
              <a:rPr lang="cs-CZ"/>
              <a:t>Pátá úroveň</a:t>
            </a:r>
            <a:endParaRPr/>
          </a:p>
        </p:txBody>
      </p:sp>
      <p:sp>
        <p:nvSpPr>
          <p:cNvPr id="5" name="Zástupný symbol pro text 4"/>
          <p:cNvSpPr>
            <a:spLocks noGrp="1"/>
          </p:cNvSpPr>
          <p:nvPr>
            <p:ph type="body" sz="quarter" idx="3"/>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cs-CZ"/>
              <a:t>Klepnutím lze upravit styly předlohy textu.</a:t>
            </a:r>
            <a:endParaRPr/>
          </a:p>
        </p:txBody>
      </p:sp>
      <p:sp>
        <p:nvSpPr>
          <p:cNvPr id="6" name="Zástupný symbol pro obsah 5"/>
          <p:cNvSpPr>
            <a:spLocks noGrp="1"/>
          </p:cNvSpPr>
          <p:nvPr>
            <p:ph sz="quarter" idx="4"/>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cs-CZ"/>
              <a:t>Klepnutím lze upravit styly předlohy textu.</a:t>
            </a:r>
            <a:endParaRPr/>
          </a:p>
          <a:p>
            <a:pPr lvl="1">
              <a:defRPr/>
            </a:pPr>
            <a:r>
              <a:rPr lang="cs-CZ"/>
              <a:t>Druhá úroveň</a:t>
            </a:r>
            <a:endParaRPr/>
          </a:p>
          <a:p>
            <a:pPr lvl="2">
              <a:defRPr/>
            </a:pPr>
            <a:r>
              <a:rPr lang="cs-CZ"/>
              <a:t>Třetí úroveň</a:t>
            </a:r>
            <a:endParaRPr/>
          </a:p>
          <a:p>
            <a:pPr lvl="3">
              <a:defRPr/>
            </a:pPr>
            <a:r>
              <a:rPr lang="cs-CZ"/>
              <a:t>Čtvrtá úroveň</a:t>
            </a:r>
            <a:endParaRPr/>
          </a:p>
          <a:p>
            <a:pPr lvl="4">
              <a:defRPr/>
            </a:pPr>
            <a:r>
              <a:rPr lang="cs-CZ"/>
              <a:t>Pátá úroveň</a:t>
            </a:r>
            <a:endParaRPr/>
          </a:p>
        </p:txBody>
      </p:sp>
      <p:sp>
        <p:nvSpPr>
          <p:cNvPr id="7" name="Zástupný symbol pro datum 6"/>
          <p:cNvSpPr>
            <a:spLocks noGrp="1"/>
          </p:cNvSpPr>
          <p:nvPr>
            <p:ph type="dt" sz="half" idx="10"/>
          </p:nvPr>
        </p:nvSpPr>
        <p:spPr bwMode="auto"/>
        <p:txBody>
          <a:bodyPr/>
          <a:lstStyle/>
          <a:p>
            <a:pPr>
              <a:defRPr/>
            </a:pPr>
            <a:fld id="{F479B9C8-5E7E-4919-AEF9-316E5F3933EF}" type="datetimeFigureOut">
              <a:rPr lang="cs-CZ"/>
              <a:t>15.02.2025</a:t>
            </a:fld>
            <a:endParaRPr lang="cs-CZ"/>
          </a:p>
        </p:txBody>
      </p:sp>
      <p:sp>
        <p:nvSpPr>
          <p:cNvPr id="8" name="Zástupný symbol pro zápatí 7"/>
          <p:cNvSpPr>
            <a:spLocks noGrp="1"/>
          </p:cNvSpPr>
          <p:nvPr>
            <p:ph type="ftr" sz="quarter" idx="11"/>
          </p:nvPr>
        </p:nvSpPr>
        <p:spPr bwMode="auto"/>
        <p:txBody>
          <a:bodyPr/>
          <a:lstStyle/>
          <a:p>
            <a:pPr>
              <a:defRPr/>
            </a:pPr>
            <a:endParaRPr lang="cs-CZ"/>
          </a:p>
        </p:txBody>
      </p:sp>
      <p:sp>
        <p:nvSpPr>
          <p:cNvPr id="9" name="Zástupný symbol pro číslo snímku 8"/>
          <p:cNvSpPr>
            <a:spLocks noGrp="1"/>
          </p:cNvSpPr>
          <p:nvPr>
            <p:ph type="sldNum" sz="quarter" idx="12"/>
          </p:nvPr>
        </p:nvSpPr>
        <p:spPr bwMode="auto"/>
        <p:txBody>
          <a:bodyPr/>
          <a:lstStyle/>
          <a:p>
            <a:pPr>
              <a:defRPr/>
            </a:pPr>
            <a:fld id="{4BBCCE20-C310-4229-863D-AE132FB840A2}" type="slidenum">
              <a:rPr lang="cs-CZ"/>
              <a:t>‹#›</a:t>
            </a:fld>
            <a:endParaRPr lang="cs-C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Pouze nadpis">
    <p:spTree>
      <p:nvGrpSpPr>
        <p:cNvPr id="1" name=""/>
        <p:cNvGrpSpPr/>
        <p:nvPr/>
      </p:nvGrpSpPr>
      <p:grpSpPr bwMode="auto">
        <a:xfrm>
          <a:off x="0" y="0"/>
          <a:ext cx="0" cy="0"/>
          <a:chOff x="0" y="0"/>
          <a:chExt cx="0" cy="0"/>
        </a:xfrm>
      </p:grpSpPr>
      <p:sp>
        <p:nvSpPr>
          <p:cNvPr id="2" name="Nadpis 1"/>
          <p:cNvSpPr>
            <a:spLocks noGrp="1"/>
          </p:cNvSpPr>
          <p:nvPr>
            <p:ph type="title"/>
          </p:nvPr>
        </p:nvSpPr>
        <p:spPr bwMode="auto"/>
        <p:txBody>
          <a:bodyPr/>
          <a:lstStyle/>
          <a:p>
            <a:pPr>
              <a:defRPr/>
            </a:pPr>
            <a:r>
              <a:rPr lang="cs-CZ"/>
              <a:t>Klepnutím lze upravit styl předlohy nadpisů.</a:t>
            </a:r>
            <a:endParaRPr/>
          </a:p>
        </p:txBody>
      </p:sp>
      <p:sp>
        <p:nvSpPr>
          <p:cNvPr id="3" name="Zástupný symbol pro datum 2"/>
          <p:cNvSpPr>
            <a:spLocks noGrp="1"/>
          </p:cNvSpPr>
          <p:nvPr>
            <p:ph type="dt" sz="half" idx="10"/>
          </p:nvPr>
        </p:nvSpPr>
        <p:spPr bwMode="auto"/>
        <p:txBody>
          <a:bodyPr/>
          <a:lstStyle/>
          <a:p>
            <a:pPr>
              <a:defRPr/>
            </a:pPr>
            <a:fld id="{F479B9C8-5E7E-4919-AEF9-316E5F3933EF}" type="datetimeFigureOut">
              <a:rPr lang="cs-CZ"/>
              <a:t>15.02.2025</a:t>
            </a:fld>
            <a:endParaRPr lang="cs-CZ"/>
          </a:p>
        </p:txBody>
      </p:sp>
      <p:sp>
        <p:nvSpPr>
          <p:cNvPr id="4" name="Zástupný symbol pro zápatí 3"/>
          <p:cNvSpPr>
            <a:spLocks noGrp="1"/>
          </p:cNvSpPr>
          <p:nvPr>
            <p:ph type="ftr" sz="quarter" idx="11"/>
          </p:nvPr>
        </p:nvSpPr>
        <p:spPr bwMode="auto"/>
        <p:txBody>
          <a:bodyPr/>
          <a:lstStyle/>
          <a:p>
            <a:pPr>
              <a:defRPr/>
            </a:pPr>
            <a:endParaRPr lang="cs-CZ"/>
          </a:p>
        </p:txBody>
      </p:sp>
      <p:sp>
        <p:nvSpPr>
          <p:cNvPr id="5" name="Zástupný symbol pro číslo snímku 4"/>
          <p:cNvSpPr>
            <a:spLocks noGrp="1"/>
          </p:cNvSpPr>
          <p:nvPr>
            <p:ph type="sldNum" sz="quarter" idx="12"/>
          </p:nvPr>
        </p:nvSpPr>
        <p:spPr bwMode="auto"/>
        <p:txBody>
          <a:bodyPr/>
          <a:lstStyle/>
          <a:p>
            <a:pPr>
              <a:defRPr/>
            </a:pPr>
            <a:fld id="{4BBCCE20-C310-4229-863D-AE132FB840A2}" type="slidenum">
              <a:rPr lang="cs-CZ"/>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Prázdný">
    <p:spTree>
      <p:nvGrpSpPr>
        <p:cNvPr id="1" name=""/>
        <p:cNvGrpSpPr/>
        <p:nvPr/>
      </p:nvGrpSpPr>
      <p:grpSpPr bwMode="auto">
        <a:xfrm>
          <a:off x="0" y="0"/>
          <a:ext cx="0" cy="0"/>
          <a:chOff x="0" y="0"/>
          <a:chExt cx="0" cy="0"/>
        </a:xfrm>
      </p:grpSpPr>
      <p:sp>
        <p:nvSpPr>
          <p:cNvPr id="2" name="Zástupný symbol pro datum 1"/>
          <p:cNvSpPr>
            <a:spLocks noGrp="1"/>
          </p:cNvSpPr>
          <p:nvPr>
            <p:ph type="dt" sz="half" idx="10"/>
          </p:nvPr>
        </p:nvSpPr>
        <p:spPr bwMode="auto"/>
        <p:txBody>
          <a:bodyPr/>
          <a:lstStyle/>
          <a:p>
            <a:pPr>
              <a:defRPr/>
            </a:pPr>
            <a:fld id="{F479B9C8-5E7E-4919-AEF9-316E5F3933EF}" type="datetimeFigureOut">
              <a:rPr lang="cs-CZ"/>
              <a:t>15.02.2025</a:t>
            </a:fld>
            <a:endParaRPr lang="cs-CZ"/>
          </a:p>
        </p:txBody>
      </p:sp>
      <p:sp>
        <p:nvSpPr>
          <p:cNvPr id="3" name="Zástupný symbol pro zápatí 2"/>
          <p:cNvSpPr>
            <a:spLocks noGrp="1"/>
          </p:cNvSpPr>
          <p:nvPr>
            <p:ph type="ftr" sz="quarter" idx="11"/>
          </p:nvPr>
        </p:nvSpPr>
        <p:spPr bwMode="auto"/>
        <p:txBody>
          <a:bodyPr/>
          <a:lstStyle/>
          <a:p>
            <a:pPr>
              <a:defRPr/>
            </a:pPr>
            <a:endParaRPr lang="cs-CZ"/>
          </a:p>
        </p:txBody>
      </p:sp>
      <p:sp>
        <p:nvSpPr>
          <p:cNvPr id="4" name="Zástupný symbol pro číslo snímku 3"/>
          <p:cNvSpPr>
            <a:spLocks noGrp="1"/>
          </p:cNvSpPr>
          <p:nvPr>
            <p:ph type="sldNum" sz="quarter" idx="12"/>
          </p:nvPr>
        </p:nvSpPr>
        <p:spPr bwMode="auto"/>
        <p:txBody>
          <a:bodyPr/>
          <a:lstStyle/>
          <a:p>
            <a:pPr>
              <a:defRPr/>
            </a:pPr>
            <a:fld id="{4BBCCE20-C310-4229-863D-AE132FB840A2}" type="slidenum">
              <a:rPr lang="cs-CZ"/>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Obsah s titulkem">
    <p:spTree>
      <p:nvGrpSpPr>
        <p:cNvPr id="1" name=""/>
        <p:cNvGrpSpPr/>
        <p:nvPr/>
      </p:nvGrpSpPr>
      <p:grpSpPr bwMode="auto">
        <a:xfrm>
          <a:off x="0" y="0"/>
          <a:ext cx="0" cy="0"/>
          <a:chOff x="0" y="0"/>
          <a:chExt cx="0" cy="0"/>
        </a:xfrm>
      </p:grpSpPr>
      <p:sp>
        <p:nvSpPr>
          <p:cNvPr id="2" name="Nadpis 1"/>
          <p:cNvSpPr>
            <a:spLocks noGrp="1"/>
          </p:cNvSpPr>
          <p:nvPr>
            <p:ph type="title"/>
          </p:nvPr>
        </p:nvSpPr>
        <p:spPr bwMode="auto">
          <a:xfrm>
            <a:off x="457200" y="273050"/>
            <a:ext cx="3008313" cy="1162050"/>
          </a:xfrm>
        </p:spPr>
        <p:txBody>
          <a:bodyPr anchor="b"/>
          <a:lstStyle>
            <a:lvl1pPr algn="l">
              <a:defRPr sz="2000" b="1"/>
            </a:lvl1pPr>
          </a:lstStyle>
          <a:p>
            <a:pPr>
              <a:defRPr/>
            </a:pPr>
            <a:r>
              <a:rPr lang="cs-CZ"/>
              <a:t>Klepnutím lze upravit styl předlohy nadpisů.</a:t>
            </a:r>
            <a:endParaRPr/>
          </a:p>
        </p:txBody>
      </p:sp>
      <p:sp>
        <p:nvSpPr>
          <p:cNvPr id="3" name="Zástupný symbol pro obsah 2"/>
          <p:cNvSpPr>
            <a:spLocks noGrp="1"/>
          </p:cNvSpPr>
          <p:nvPr>
            <p:ph idx="1"/>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cs-CZ"/>
              <a:t>Klepnutím lze upravit styly předlohy textu.</a:t>
            </a:r>
            <a:endParaRPr/>
          </a:p>
          <a:p>
            <a:pPr lvl="1">
              <a:defRPr/>
            </a:pPr>
            <a:r>
              <a:rPr lang="cs-CZ"/>
              <a:t>Druhá úroveň</a:t>
            </a:r>
            <a:endParaRPr/>
          </a:p>
          <a:p>
            <a:pPr lvl="2">
              <a:defRPr/>
            </a:pPr>
            <a:r>
              <a:rPr lang="cs-CZ"/>
              <a:t>Třetí úroveň</a:t>
            </a:r>
            <a:endParaRPr/>
          </a:p>
          <a:p>
            <a:pPr lvl="3">
              <a:defRPr/>
            </a:pPr>
            <a:r>
              <a:rPr lang="cs-CZ"/>
              <a:t>Čtvrtá úroveň</a:t>
            </a:r>
            <a:endParaRPr/>
          </a:p>
          <a:p>
            <a:pPr lvl="4">
              <a:defRPr/>
            </a:pPr>
            <a:r>
              <a:rPr lang="cs-CZ"/>
              <a:t>Pátá úroveň</a:t>
            </a:r>
            <a:endParaRPr/>
          </a:p>
        </p:txBody>
      </p:sp>
      <p:sp>
        <p:nvSpPr>
          <p:cNvPr id="4" name="Zástupný symbol pro text 3"/>
          <p:cNvSpPr>
            <a:spLocks noGrp="1"/>
          </p:cNvSpPr>
          <p:nvPr>
            <p:ph type="body" sz="half" idx="2"/>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cs-CZ"/>
              <a:t>Klepnutím lze upravit styly předlohy textu.</a:t>
            </a:r>
            <a:endParaRPr/>
          </a:p>
        </p:txBody>
      </p:sp>
      <p:sp>
        <p:nvSpPr>
          <p:cNvPr id="5" name="Zástupný symbol pro datum 4"/>
          <p:cNvSpPr>
            <a:spLocks noGrp="1"/>
          </p:cNvSpPr>
          <p:nvPr>
            <p:ph type="dt" sz="half" idx="10"/>
          </p:nvPr>
        </p:nvSpPr>
        <p:spPr bwMode="auto"/>
        <p:txBody>
          <a:bodyPr/>
          <a:lstStyle/>
          <a:p>
            <a:pPr>
              <a:defRPr/>
            </a:pPr>
            <a:fld id="{F479B9C8-5E7E-4919-AEF9-316E5F3933EF}" type="datetimeFigureOut">
              <a:rPr lang="cs-CZ"/>
              <a:t>15.02.2025</a:t>
            </a:fld>
            <a:endParaRPr lang="cs-CZ"/>
          </a:p>
        </p:txBody>
      </p:sp>
      <p:sp>
        <p:nvSpPr>
          <p:cNvPr id="6" name="Zástupný symbol pro zápatí 5"/>
          <p:cNvSpPr>
            <a:spLocks noGrp="1"/>
          </p:cNvSpPr>
          <p:nvPr>
            <p:ph type="ftr" sz="quarter" idx="11"/>
          </p:nvPr>
        </p:nvSpPr>
        <p:spPr bwMode="auto"/>
        <p:txBody>
          <a:bodyPr/>
          <a:lstStyle/>
          <a:p>
            <a:pPr>
              <a:defRPr/>
            </a:pPr>
            <a:endParaRPr lang="cs-CZ"/>
          </a:p>
        </p:txBody>
      </p:sp>
      <p:sp>
        <p:nvSpPr>
          <p:cNvPr id="7" name="Zástupný symbol pro číslo snímku 6"/>
          <p:cNvSpPr>
            <a:spLocks noGrp="1"/>
          </p:cNvSpPr>
          <p:nvPr>
            <p:ph type="sldNum" sz="quarter" idx="12"/>
          </p:nvPr>
        </p:nvSpPr>
        <p:spPr bwMode="auto"/>
        <p:txBody>
          <a:bodyPr/>
          <a:lstStyle/>
          <a:p>
            <a:pPr>
              <a:defRPr/>
            </a:pPr>
            <a:fld id="{4BBCCE20-C310-4229-863D-AE132FB840A2}" type="slidenum">
              <a:rPr lang="cs-CZ"/>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Obrázek s titulkem">
    <p:spTree>
      <p:nvGrpSpPr>
        <p:cNvPr id="1" name=""/>
        <p:cNvGrpSpPr/>
        <p:nvPr/>
      </p:nvGrpSpPr>
      <p:grpSpPr bwMode="auto">
        <a:xfrm>
          <a:off x="0" y="0"/>
          <a:ext cx="0" cy="0"/>
          <a:chOff x="0" y="0"/>
          <a:chExt cx="0" cy="0"/>
        </a:xfrm>
      </p:grpSpPr>
      <p:sp>
        <p:nvSpPr>
          <p:cNvPr id="2" name="Nadpis 1"/>
          <p:cNvSpPr>
            <a:spLocks noGrp="1"/>
          </p:cNvSpPr>
          <p:nvPr>
            <p:ph type="title"/>
          </p:nvPr>
        </p:nvSpPr>
        <p:spPr bwMode="auto">
          <a:xfrm>
            <a:off x="1792288" y="4800600"/>
            <a:ext cx="5486400" cy="566738"/>
          </a:xfrm>
        </p:spPr>
        <p:txBody>
          <a:bodyPr anchor="b"/>
          <a:lstStyle>
            <a:lvl1pPr algn="l">
              <a:defRPr sz="2000" b="1"/>
            </a:lvl1pPr>
          </a:lstStyle>
          <a:p>
            <a:pPr>
              <a:defRPr/>
            </a:pPr>
            <a:r>
              <a:rPr lang="cs-CZ"/>
              <a:t>Klepnutím lze upravit styl předlohy nadpisů.</a:t>
            </a:r>
            <a:endParaRPr/>
          </a:p>
        </p:txBody>
      </p:sp>
      <p:sp>
        <p:nvSpPr>
          <p:cNvPr id="3" name="Zástupný symbol pro obrázek 2"/>
          <p:cNvSpPr>
            <a:spLocks noGrp="1"/>
          </p:cNvSpPr>
          <p:nvPr>
            <p:ph type="pic" idx="1"/>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cs-CZ"/>
          </a:p>
        </p:txBody>
      </p:sp>
      <p:sp>
        <p:nvSpPr>
          <p:cNvPr id="4" name="Zástupný symbol pro text 3"/>
          <p:cNvSpPr>
            <a:spLocks noGrp="1"/>
          </p:cNvSpPr>
          <p:nvPr>
            <p:ph type="body" sz="half" idx="2"/>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cs-CZ"/>
              <a:t>Klepnutím lze upravit styly předlohy textu.</a:t>
            </a:r>
            <a:endParaRPr/>
          </a:p>
        </p:txBody>
      </p:sp>
      <p:sp>
        <p:nvSpPr>
          <p:cNvPr id="5" name="Zástupný symbol pro datum 4"/>
          <p:cNvSpPr>
            <a:spLocks noGrp="1"/>
          </p:cNvSpPr>
          <p:nvPr>
            <p:ph type="dt" sz="half" idx="10"/>
          </p:nvPr>
        </p:nvSpPr>
        <p:spPr bwMode="auto"/>
        <p:txBody>
          <a:bodyPr/>
          <a:lstStyle/>
          <a:p>
            <a:pPr>
              <a:defRPr/>
            </a:pPr>
            <a:fld id="{F479B9C8-5E7E-4919-AEF9-316E5F3933EF}" type="datetimeFigureOut">
              <a:rPr lang="cs-CZ"/>
              <a:t>15.02.2025</a:t>
            </a:fld>
            <a:endParaRPr lang="cs-CZ"/>
          </a:p>
        </p:txBody>
      </p:sp>
      <p:sp>
        <p:nvSpPr>
          <p:cNvPr id="6" name="Zástupný symbol pro zápatí 5"/>
          <p:cNvSpPr>
            <a:spLocks noGrp="1"/>
          </p:cNvSpPr>
          <p:nvPr>
            <p:ph type="ftr" sz="quarter" idx="11"/>
          </p:nvPr>
        </p:nvSpPr>
        <p:spPr bwMode="auto"/>
        <p:txBody>
          <a:bodyPr/>
          <a:lstStyle/>
          <a:p>
            <a:pPr>
              <a:defRPr/>
            </a:pPr>
            <a:endParaRPr lang="cs-CZ"/>
          </a:p>
        </p:txBody>
      </p:sp>
      <p:sp>
        <p:nvSpPr>
          <p:cNvPr id="7" name="Zástupný symbol pro číslo snímku 6"/>
          <p:cNvSpPr>
            <a:spLocks noGrp="1"/>
          </p:cNvSpPr>
          <p:nvPr>
            <p:ph type="sldNum" sz="quarter" idx="12"/>
          </p:nvPr>
        </p:nvSpPr>
        <p:spPr bwMode="auto"/>
        <p:txBody>
          <a:bodyPr/>
          <a:lstStyle/>
          <a:p>
            <a:pPr>
              <a:defRPr/>
            </a:pPr>
            <a:fld id="{4BBCCE20-C310-4229-863D-AE132FB840A2}" type="slidenum">
              <a:rPr lang="cs-CZ"/>
              <a:t>‹#›</a:t>
            </a:fld>
            <a:endParaRPr lang="cs-CZ"/>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Zástupný symbol pro nadpis 1"/>
          <p:cNvSpPr>
            <a:spLocks noGrp="1"/>
          </p:cNvSpPr>
          <p:nvPr>
            <p:ph type="title"/>
          </p:nvPr>
        </p:nvSpPr>
        <p:spPr bwMode="auto">
          <a:xfrm>
            <a:off x="457200" y="274638"/>
            <a:ext cx="8229600" cy="1143000"/>
          </a:xfrm>
          <a:prstGeom prst="rect">
            <a:avLst/>
          </a:prstGeom>
        </p:spPr>
        <p:txBody>
          <a:bodyPr vert="horz" lIns="91440" tIns="45720" rIns="91440" bIns="45720" rtlCol="0" anchor="ctr">
            <a:normAutofit/>
          </a:bodyPr>
          <a:lstStyle/>
          <a:p>
            <a:pPr>
              <a:defRPr/>
            </a:pPr>
            <a:r>
              <a:rPr lang="cs-CZ"/>
              <a:t>Klepnutím lze upravit styl předlohy nadpisů.</a:t>
            </a:r>
            <a:endParaRPr/>
          </a:p>
        </p:txBody>
      </p:sp>
      <p:sp>
        <p:nvSpPr>
          <p:cNvPr id="3" name="Zástupný symbol pro text 2"/>
          <p:cNvSpPr>
            <a:spLocks noGrp="1"/>
          </p:cNvSpPr>
          <p:nvPr>
            <p:ph type="body" idx="1"/>
          </p:nvPr>
        </p:nvSpPr>
        <p:spPr bwMode="auto">
          <a:xfrm>
            <a:off x="457200" y="1600200"/>
            <a:ext cx="8229600" cy="4525963"/>
          </a:xfrm>
          <a:prstGeom prst="rect">
            <a:avLst/>
          </a:prstGeom>
        </p:spPr>
        <p:txBody>
          <a:bodyPr vert="horz" lIns="91440" tIns="45720" rIns="91440" bIns="45720" rtlCol="0">
            <a:normAutofit/>
          </a:bodyPr>
          <a:lstStyle/>
          <a:p>
            <a:pPr lvl="0">
              <a:defRPr/>
            </a:pPr>
            <a:r>
              <a:rPr lang="cs-CZ"/>
              <a:t>Klepnutím lze upravit styly předlohy textu.</a:t>
            </a:r>
            <a:endParaRPr/>
          </a:p>
          <a:p>
            <a:pPr lvl="1">
              <a:defRPr/>
            </a:pPr>
            <a:r>
              <a:rPr lang="cs-CZ"/>
              <a:t>Druhá úroveň</a:t>
            </a:r>
            <a:endParaRPr/>
          </a:p>
          <a:p>
            <a:pPr lvl="2">
              <a:defRPr/>
            </a:pPr>
            <a:r>
              <a:rPr lang="cs-CZ"/>
              <a:t>Třetí úroveň</a:t>
            </a:r>
            <a:endParaRPr/>
          </a:p>
          <a:p>
            <a:pPr lvl="3">
              <a:defRPr/>
            </a:pPr>
            <a:r>
              <a:rPr lang="cs-CZ"/>
              <a:t>Čtvrtá úroveň</a:t>
            </a:r>
            <a:endParaRPr/>
          </a:p>
          <a:p>
            <a:pPr lvl="4">
              <a:defRPr/>
            </a:pPr>
            <a:r>
              <a:rPr lang="cs-CZ"/>
              <a:t>Pátá úroveň</a:t>
            </a:r>
            <a:endParaRPr/>
          </a:p>
        </p:txBody>
      </p:sp>
      <p:sp>
        <p:nvSpPr>
          <p:cNvPr id="4" name="Zástupný symbol pro datum 3"/>
          <p:cNvSpPr>
            <a:spLocks noGrp="1"/>
          </p:cNvSpPr>
          <p:nvPr>
            <p:ph type="dt" sz="half" idx="2"/>
          </p:nvPr>
        </p:nvSpPr>
        <p:spPr bwMode="auto">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479B9C8-5E7E-4919-AEF9-316E5F3933EF}" type="datetimeFigureOut">
              <a:rPr lang="cs-CZ"/>
              <a:t>15.02.2025</a:t>
            </a:fld>
            <a:endParaRPr lang="cs-CZ"/>
          </a:p>
        </p:txBody>
      </p:sp>
      <p:sp>
        <p:nvSpPr>
          <p:cNvPr id="5" name="Zástupný symbol pro zápatí 4"/>
          <p:cNvSpPr>
            <a:spLocks noGrp="1"/>
          </p:cNvSpPr>
          <p:nvPr>
            <p:ph type="ftr" sz="quarter" idx="3"/>
          </p:nvPr>
        </p:nvSpPr>
        <p:spPr bwMode="auto">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cs-CZ"/>
          </a:p>
        </p:txBody>
      </p:sp>
      <p:sp>
        <p:nvSpPr>
          <p:cNvPr id="6" name="Zástupný symbol pro číslo snímku 5"/>
          <p:cNvSpPr>
            <a:spLocks noGrp="1"/>
          </p:cNvSpPr>
          <p:nvPr>
            <p:ph type="sldNum" sz="quarter" idx="4"/>
          </p:nvPr>
        </p:nvSpPr>
        <p:spPr bwMode="auto">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BBCCE20-C310-4229-863D-AE132FB840A2}" type="slidenum">
              <a:rPr lang="cs-CZ"/>
              <a:t>‹#›</a:t>
            </a:fld>
            <a:endParaRPr lang="cs-C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cs-CZ"/>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solidFill>
      </p:bgPr>
    </p:bg>
    <p:spTree>
      <p:nvGrpSpPr>
        <p:cNvPr id="1" name=""/>
        <p:cNvGrpSpPr/>
        <p:nvPr/>
      </p:nvGrpSpPr>
      <p:grpSpPr bwMode="auto">
        <a:xfrm>
          <a:off x="0" y="0"/>
          <a:ext cx="0" cy="0"/>
          <a:chOff x="0" y="0"/>
          <a:chExt cx="0" cy="0"/>
        </a:xfrm>
      </p:grpSpPr>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solidFill>
      </p:bgPr>
    </p:bg>
    <p:spTree>
      <p:nvGrpSpPr>
        <p:cNvPr id="1" name=""/>
        <p:cNvGrpSpPr/>
        <p:nvPr/>
      </p:nvGrpSpPr>
      <p:grpSpPr bwMode="auto">
        <a:xfrm>
          <a:off x="0" y="0"/>
          <a:ext cx="0" cy="0"/>
          <a:chOff x="0" y="0"/>
          <a:chExt cx="0" cy="0"/>
        </a:xfrm>
      </p:grpSpPr>
      <p:sp>
        <p:nvSpPr>
          <p:cNvPr id="865620641" name="Obdélník 4"/>
          <p:cNvSpPr/>
          <p:nvPr/>
        </p:nvSpPr>
        <p:spPr bwMode="auto">
          <a:xfrm>
            <a:off x="4644007" y="3140967"/>
            <a:ext cx="4499991" cy="3717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831971721" name="Obdélník 6"/>
          <p:cNvSpPr/>
          <p:nvPr/>
        </p:nvSpPr>
        <p:spPr bwMode="auto">
          <a:xfrm>
            <a:off x="0" y="5661247"/>
            <a:ext cx="4644007" cy="11967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698068662" name="Podnadpis 2"/>
          <p:cNvSpPr>
            <a:spLocks noGrp="1"/>
          </p:cNvSpPr>
          <p:nvPr>
            <p:ph type="subTitle" idx="1"/>
          </p:nvPr>
        </p:nvSpPr>
        <p:spPr bwMode="auto">
          <a:xfrm>
            <a:off x="251519" y="548679"/>
            <a:ext cx="8568951" cy="5040559"/>
          </a:xfrm>
        </p:spPr>
        <p:txBody>
          <a:bodyPr>
            <a:normAutofit/>
          </a:bodyPr>
          <a:lstStyle/>
          <a:p>
            <a:pPr marL="438080" indent="-438080">
              <a:buFont typeface="Arial"/>
              <a:buAutoNum type="arabicPeriod"/>
              <a:defRPr/>
            </a:pPr>
            <a:r>
              <a:rPr b="0">
                <a:solidFill>
                  <a:schemeClr val="bg1"/>
                </a:solidFill>
              </a:rPr>
              <a:t>Bůh je hoden chvály za to co vykonal</a:t>
            </a:r>
            <a:endParaRPr>
              <a:solidFill>
                <a:schemeClr val="bg1"/>
              </a:solidFill>
            </a:endParaRPr>
          </a:p>
        </p:txBody>
      </p:sp>
      <p:sp>
        <p:nvSpPr>
          <p:cNvPr id="701922881" name="Nadpis 7"/>
          <p:cNvSpPr txBox="1"/>
          <p:nvPr/>
        </p:nvSpPr>
        <p:spPr bwMode="auto">
          <a:xfrm>
            <a:off x="5652119" y="116631"/>
            <a:ext cx="3315359" cy="535497"/>
          </a:xfrm>
          <a:prstGeom prst="rect">
            <a:avLst/>
          </a:prstGeom>
        </p:spPr>
        <p:txBody>
          <a:bodyPr vert="horz" lIns="91440" tIns="45720" rIns="91440" bIns="45720" rtlCol="0" anchor="ctr">
            <a:noAutofit/>
          </a:bodyPr>
          <a:lstStyle>
            <a:lvl1pPr algn="l" defTabSz="914400">
              <a:lnSpc>
                <a:spcPct val="90000"/>
              </a:lnSpc>
              <a:spcBef>
                <a:spcPts val="0"/>
              </a:spcBef>
              <a:buNone/>
              <a:defRPr sz="4400">
                <a:solidFill>
                  <a:schemeClr val="tx1"/>
                </a:solidFill>
                <a:latin typeface="+mj-lt"/>
                <a:ea typeface="+mj-ea"/>
                <a:cs typeface="+mj-cs"/>
              </a:defRPr>
            </a:lvl1pPr>
          </a:lstStyle>
          <a:p>
            <a:pPr algn="ctr">
              <a:lnSpc>
                <a:spcPts val="3999"/>
              </a:lnSpc>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solidFill>
      </p:bgPr>
    </p:bg>
    <p:spTree>
      <p:nvGrpSpPr>
        <p:cNvPr id="1" name=""/>
        <p:cNvGrpSpPr/>
        <p:nvPr/>
      </p:nvGrpSpPr>
      <p:grpSpPr bwMode="auto">
        <a:xfrm>
          <a:off x="0" y="0"/>
          <a:ext cx="0" cy="0"/>
          <a:chOff x="0" y="0"/>
          <a:chExt cx="0" cy="0"/>
        </a:xfrm>
      </p:grpSpPr>
      <p:sp>
        <p:nvSpPr>
          <p:cNvPr id="343192667" name="Obdélník 4"/>
          <p:cNvSpPr/>
          <p:nvPr/>
        </p:nvSpPr>
        <p:spPr bwMode="auto">
          <a:xfrm>
            <a:off x="4644007" y="3140967"/>
            <a:ext cx="4499991" cy="3717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214964492" name="Obdélník 6"/>
          <p:cNvSpPr/>
          <p:nvPr/>
        </p:nvSpPr>
        <p:spPr bwMode="auto">
          <a:xfrm>
            <a:off x="0" y="5661247"/>
            <a:ext cx="4644007" cy="11967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761242703" name="Podnadpis 2"/>
          <p:cNvSpPr>
            <a:spLocks noGrp="1"/>
          </p:cNvSpPr>
          <p:nvPr>
            <p:ph type="subTitle" idx="1"/>
          </p:nvPr>
        </p:nvSpPr>
        <p:spPr bwMode="auto">
          <a:xfrm>
            <a:off x="251519" y="548679"/>
            <a:ext cx="8568951" cy="5040559"/>
          </a:xfrm>
        </p:spPr>
        <p:txBody>
          <a:bodyPr>
            <a:normAutofit/>
          </a:bodyPr>
          <a:lstStyle/>
          <a:p>
            <a:pPr algn="l">
              <a:defRPr/>
            </a:pPr>
            <a:r>
              <a:rPr sz="2800" b="0">
                <a:solidFill>
                  <a:schemeClr val="bg1"/>
                </a:solidFill>
              </a:rPr>
              <a:t>Soucitný a milostivý je Hospodin, pomalý k hněvu a v</a:t>
            </a:r>
            <a:r>
              <a:rPr sz="2800" b="0">
                <a:solidFill>
                  <a:schemeClr val="bg1"/>
                </a:solidFill>
              </a:rPr>
              <a:t>e</a:t>
            </a:r>
            <a:r>
              <a:rPr sz="2800" b="0">
                <a:solidFill>
                  <a:schemeClr val="bg1"/>
                </a:solidFill>
              </a:rPr>
              <a:t>lkého milosrdenství. Nebude se pořád přít a nebude se hněvat věčně. Nenakládá s námi podle našich hříchů, neodplácí nám podle našich provinění. Vždyť jak vysoko jsou nebesa nad zemí, tak mocné je jeho milosrdenství nad těmi, kdo se ho bojí. </a:t>
            </a:r>
            <a:endParaRPr sz="2800">
              <a:solidFill>
                <a:schemeClr val="bg1"/>
              </a:solidFill>
            </a:endParaRPr>
          </a:p>
        </p:txBody>
      </p:sp>
      <p:sp>
        <p:nvSpPr>
          <p:cNvPr id="417579808" name="Nadpis 7"/>
          <p:cNvSpPr txBox="1"/>
          <p:nvPr/>
        </p:nvSpPr>
        <p:spPr bwMode="auto">
          <a:xfrm>
            <a:off x="5652119" y="116631"/>
            <a:ext cx="3315359" cy="535497"/>
          </a:xfrm>
          <a:prstGeom prst="rect">
            <a:avLst/>
          </a:prstGeom>
        </p:spPr>
        <p:txBody>
          <a:bodyPr vert="horz" lIns="91440" tIns="45720" rIns="91440" bIns="45720" rtlCol="0" anchor="ctr">
            <a:noAutofit/>
          </a:bodyPr>
          <a:lstStyle>
            <a:lvl1pPr algn="l" defTabSz="914400">
              <a:lnSpc>
                <a:spcPct val="90000"/>
              </a:lnSpc>
              <a:spcBef>
                <a:spcPts val="0"/>
              </a:spcBef>
              <a:buNone/>
              <a:defRPr sz="4400">
                <a:solidFill>
                  <a:schemeClr val="tx1"/>
                </a:solidFill>
                <a:latin typeface="+mj-lt"/>
                <a:ea typeface="+mj-ea"/>
                <a:cs typeface="+mj-cs"/>
              </a:defRPr>
            </a:lvl1pPr>
          </a:lstStyle>
          <a:p>
            <a:pPr algn="ctr">
              <a:lnSpc>
                <a:spcPts val="3999"/>
              </a:lnSpc>
              <a:defRPr/>
            </a:pPr>
            <a:r>
              <a:rPr lang="cs-CZ" sz="2400" i="1">
                <a:solidFill>
                  <a:schemeClr val="bg1"/>
                </a:solidFill>
                <a:latin typeface="Calibri"/>
              </a:rPr>
              <a:t>Žalm 103 8-18</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solidFill>
      </p:bgPr>
    </p:bg>
    <p:spTree>
      <p:nvGrpSpPr>
        <p:cNvPr id="1" name=""/>
        <p:cNvGrpSpPr/>
        <p:nvPr/>
      </p:nvGrpSpPr>
      <p:grpSpPr bwMode="auto">
        <a:xfrm>
          <a:off x="0" y="0"/>
          <a:ext cx="0" cy="0"/>
          <a:chOff x="0" y="0"/>
          <a:chExt cx="0" cy="0"/>
        </a:xfrm>
      </p:grpSpPr>
      <p:sp>
        <p:nvSpPr>
          <p:cNvPr id="299336737" name="Obdélník 4"/>
          <p:cNvSpPr/>
          <p:nvPr/>
        </p:nvSpPr>
        <p:spPr bwMode="auto">
          <a:xfrm>
            <a:off x="4644007" y="3140967"/>
            <a:ext cx="4499991" cy="3717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954606807" name="Obdélník 6"/>
          <p:cNvSpPr/>
          <p:nvPr/>
        </p:nvSpPr>
        <p:spPr bwMode="auto">
          <a:xfrm>
            <a:off x="0" y="5661247"/>
            <a:ext cx="4644007" cy="11967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796736076" name="Podnadpis 2"/>
          <p:cNvSpPr>
            <a:spLocks noGrp="1"/>
          </p:cNvSpPr>
          <p:nvPr>
            <p:ph type="subTitle" idx="1"/>
          </p:nvPr>
        </p:nvSpPr>
        <p:spPr bwMode="auto">
          <a:xfrm>
            <a:off x="251519" y="548679"/>
            <a:ext cx="8568951" cy="5040559"/>
          </a:xfrm>
        </p:spPr>
        <p:txBody>
          <a:bodyPr>
            <a:normAutofit/>
          </a:bodyPr>
          <a:lstStyle/>
          <a:p>
            <a:pPr algn="l">
              <a:defRPr/>
            </a:pPr>
            <a:r>
              <a:rPr sz="2800" b="0">
                <a:solidFill>
                  <a:schemeClr val="bg1"/>
                </a:solidFill>
              </a:rPr>
              <a:t>Jak daleko je v</a:t>
            </a:r>
            <a:r>
              <a:rPr sz="2800" b="0">
                <a:solidFill>
                  <a:schemeClr val="bg1"/>
                </a:solidFill>
              </a:rPr>
              <a:t>ý</a:t>
            </a:r>
            <a:r>
              <a:rPr sz="2800" b="0">
                <a:solidFill>
                  <a:schemeClr val="bg1"/>
                </a:solidFill>
              </a:rPr>
              <a:t>chod od západu, tak od nás vzdálil naše přestoupení. Jako má otec soucit se svými syny, tak se slitovává Hospodin nad těmi, kdo se ho bojí. On přece ví, jak jsme utvořeni, pamatuje, že jsme prach. Dny člověka jsou jako tráva, rozkvétá jako polní květ. </a:t>
            </a:r>
            <a:endParaRPr sz="2800">
              <a:solidFill>
                <a:schemeClr val="bg1"/>
              </a:solidFill>
            </a:endParaRPr>
          </a:p>
        </p:txBody>
      </p:sp>
      <p:sp>
        <p:nvSpPr>
          <p:cNvPr id="470398816" name="Nadpis 7"/>
          <p:cNvSpPr txBox="1"/>
          <p:nvPr/>
        </p:nvSpPr>
        <p:spPr bwMode="auto">
          <a:xfrm>
            <a:off x="5652119" y="116631"/>
            <a:ext cx="3315359" cy="535497"/>
          </a:xfrm>
          <a:prstGeom prst="rect">
            <a:avLst/>
          </a:prstGeom>
        </p:spPr>
        <p:txBody>
          <a:bodyPr vert="horz" lIns="91440" tIns="45720" rIns="91440" bIns="45720" rtlCol="0" anchor="ctr">
            <a:noAutofit/>
          </a:bodyPr>
          <a:lstStyle>
            <a:lvl1pPr algn="l" defTabSz="914400">
              <a:lnSpc>
                <a:spcPct val="90000"/>
              </a:lnSpc>
              <a:spcBef>
                <a:spcPts val="0"/>
              </a:spcBef>
              <a:buNone/>
              <a:defRPr sz="4400">
                <a:solidFill>
                  <a:schemeClr val="tx1"/>
                </a:solidFill>
                <a:latin typeface="+mj-lt"/>
                <a:ea typeface="+mj-ea"/>
                <a:cs typeface="+mj-cs"/>
              </a:defRPr>
            </a:lvl1pPr>
          </a:lstStyle>
          <a:p>
            <a:pPr algn="ctr">
              <a:lnSpc>
                <a:spcPts val="3999"/>
              </a:lnSpc>
              <a:defRPr/>
            </a:pPr>
            <a:r>
              <a:rPr lang="cs-CZ" sz="2400" i="1">
                <a:solidFill>
                  <a:schemeClr val="bg1"/>
                </a:solidFill>
                <a:latin typeface="Calibri"/>
              </a:rPr>
              <a:t>Žalm 103 8-18</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solidFill>
      </p:bgPr>
    </p:bg>
    <p:spTree>
      <p:nvGrpSpPr>
        <p:cNvPr id="1" name=""/>
        <p:cNvGrpSpPr/>
        <p:nvPr/>
      </p:nvGrpSpPr>
      <p:grpSpPr bwMode="auto">
        <a:xfrm>
          <a:off x="0" y="0"/>
          <a:ext cx="0" cy="0"/>
          <a:chOff x="0" y="0"/>
          <a:chExt cx="0" cy="0"/>
        </a:xfrm>
      </p:grpSpPr>
      <p:sp>
        <p:nvSpPr>
          <p:cNvPr id="1748922724" name="Obdélník 4"/>
          <p:cNvSpPr/>
          <p:nvPr/>
        </p:nvSpPr>
        <p:spPr bwMode="auto">
          <a:xfrm>
            <a:off x="4644007" y="3140967"/>
            <a:ext cx="4499991" cy="3717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01964028" name="Obdélník 6"/>
          <p:cNvSpPr/>
          <p:nvPr/>
        </p:nvSpPr>
        <p:spPr bwMode="auto">
          <a:xfrm>
            <a:off x="0" y="5661247"/>
            <a:ext cx="4644007" cy="11967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320775929" name="Podnadpis 2"/>
          <p:cNvSpPr>
            <a:spLocks noGrp="1"/>
          </p:cNvSpPr>
          <p:nvPr>
            <p:ph type="subTitle" idx="1"/>
          </p:nvPr>
        </p:nvSpPr>
        <p:spPr bwMode="auto">
          <a:xfrm>
            <a:off x="251519" y="548679"/>
            <a:ext cx="8568951" cy="5040559"/>
          </a:xfrm>
        </p:spPr>
        <p:txBody>
          <a:bodyPr>
            <a:normAutofit/>
          </a:bodyPr>
          <a:lstStyle/>
          <a:p>
            <a:pPr algn="l">
              <a:defRPr/>
            </a:pPr>
            <a:r>
              <a:rPr sz="2800" b="0">
                <a:solidFill>
                  <a:schemeClr val="bg1"/>
                </a:solidFill>
              </a:rPr>
              <a:t>Vítr</a:t>
            </a:r>
            <a:r>
              <a:rPr sz="2800" b="0">
                <a:solidFill>
                  <a:schemeClr val="bg1"/>
                </a:solidFill>
              </a:rPr>
              <a:t> </a:t>
            </a:r>
            <a:r>
              <a:rPr sz="2800" b="0">
                <a:solidFill>
                  <a:schemeClr val="bg1"/>
                </a:solidFill>
              </a:rPr>
              <a:t>na něho zafouká a je po něm, a už si nepovšimnou, že tu není. Ale Hospodinovo milosrdenství je od věků až navěky nad těmi, kdo se ho bojí, a jeho spravedlnost nad syny jeho synů, nad těmi, kdo zachovávají jeho smlouvu a pamatují na jeho přikázání, aby je p</a:t>
            </a:r>
            <a:r>
              <a:rPr sz="2800" b="0">
                <a:solidFill>
                  <a:schemeClr val="bg1"/>
                </a:solidFill>
              </a:rPr>
              <a:t>l</a:t>
            </a:r>
            <a:r>
              <a:rPr sz="2800" b="0">
                <a:solidFill>
                  <a:schemeClr val="bg1"/>
                </a:solidFill>
              </a:rPr>
              <a:t>nili.</a:t>
            </a:r>
            <a:endParaRPr sz="2800">
              <a:solidFill>
                <a:schemeClr val="bg1"/>
              </a:solidFill>
            </a:endParaRPr>
          </a:p>
        </p:txBody>
      </p:sp>
      <p:sp>
        <p:nvSpPr>
          <p:cNvPr id="1814636751" name="Nadpis 7"/>
          <p:cNvSpPr txBox="1"/>
          <p:nvPr/>
        </p:nvSpPr>
        <p:spPr bwMode="auto">
          <a:xfrm>
            <a:off x="5652119" y="116631"/>
            <a:ext cx="3315359" cy="535497"/>
          </a:xfrm>
          <a:prstGeom prst="rect">
            <a:avLst/>
          </a:prstGeom>
        </p:spPr>
        <p:txBody>
          <a:bodyPr vert="horz" lIns="91440" tIns="45720" rIns="91440" bIns="45720" rtlCol="0" anchor="ctr">
            <a:noAutofit/>
          </a:bodyPr>
          <a:lstStyle>
            <a:lvl1pPr algn="l" defTabSz="914400">
              <a:lnSpc>
                <a:spcPct val="90000"/>
              </a:lnSpc>
              <a:spcBef>
                <a:spcPts val="0"/>
              </a:spcBef>
              <a:buNone/>
              <a:defRPr sz="4400">
                <a:solidFill>
                  <a:schemeClr val="tx1"/>
                </a:solidFill>
                <a:latin typeface="+mj-lt"/>
                <a:ea typeface="+mj-ea"/>
                <a:cs typeface="+mj-cs"/>
              </a:defRPr>
            </a:lvl1pPr>
          </a:lstStyle>
          <a:p>
            <a:pPr algn="ctr">
              <a:lnSpc>
                <a:spcPts val="3999"/>
              </a:lnSpc>
              <a:defRPr/>
            </a:pPr>
            <a:r>
              <a:rPr lang="cs-CZ" sz="2400" i="1">
                <a:solidFill>
                  <a:schemeClr val="bg1"/>
                </a:solidFill>
                <a:latin typeface="Calibri"/>
              </a:rPr>
              <a:t>Žalm 103 8-18</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solidFill>
      </p:bgPr>
    </p:bg>
    <p:spTree>
      <p:nvGrpSpPr>
        <p:cNvPr id="1" name=""/>
        <p:cNvGrpSpPr/>
        <p:nvPr/>
      </p:nvGrpSpPr>
      <p:grpSpPr bwMode="auto">
        <a:xfrm>
          <a:off x="0" y="0"/>
          <a:ext cx="0" cy="0"/>
          <a:chOff x="0" y="0"/>
          <a:chExt cx="0" cy="0"/>
        </a:xfrm>
      </p:grpSpPr>
      <p:sp>
        <p:nvSpPr>
          <p:cNvPr id="904330306" name="Obdélník 4"/>
          <p:cNvSpPr/>
          <p:nvPr/>
        </p:nvSpPr>
        <p:spPr bwMode="auto">
          <a:xfrm>
            <a:off x="4644007" y="3140967"/>
            <a:ext cx="4499991" cy="3717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032337021" name="Obdélník 6"/>
          <p:cNvSpPr/>
          <p:nvPr/>
        </p:nvSpPr>
        <p:spPr bwMode="auto">
          <a:xfrm>
            <a:off x="0" y="5661247"/>
            <a:ext cx="4644007" cy="11967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037773714" name="Podnadpis 2"/>
          <p:cNvSpPr>
            <a:spLocks noGrp="1"/>
          </p:cNvSpPr>
          <p:nvPr>
            <p:ph type="subTitle" idx="1"/>
          </p:nvPr>
        </p:nvSpPr>
        <p:spPr bwMode="auto">
          <a:xfrm>
            <a:off x="251519" y="548679"/>
            <a:ext cx="8568951" cy="5040559"/>
          </a:xfrm>
        </p:spPr>
        <p:txBody>
          <a:bodyPr>
            <a:normAutofit/>
          </a:bodyPr>
          <a:lstStyle/>
          <a:p>
            <a:pPr algn="ctr">
              <a:defRPr/>
            </a:pPr>
            <a:r>
              <a:rPr b="0">
                <a:solidFill>
                  <a:schemeClr val="bg1"/>
                </a:solidFill>
              </a:rPr>
              <a:t>2. Bůh je hoden chvály za to jaký je</a:t>
            </a:r>
            <a:endParaRPr sz="2800">
              <a:solidFill>
                <a:schemeClr val="bg1"/>
              </a:solidFill>
            </a:endParaRPr>
          </a:p>
        </p:txBody>
      </p:sp>
      <p:sp>
        <p:nvSpPr>
          <p:cNvPr id="2011340155" name="Nadpis 7"/>
          <p:cNvSpPr txBox="1"/>
          <p:nvPr/>
        </p:nvSpPr>
        <p:spPr bwMode="auto">
          <a:xfrm>
            <a:off x="5652119" y="116631"/>
            <a:ext cx="3315359" cy="535497"/>
          </a:xfrm>
          <a:prstGeom prst="rect">
            <a:avLst/>
          </a:prstGeom>
        </p:spPr>
        <p:txBody>
          <a:bodyPr vert="horz" lIns="91440" tIns="45720" rIns="91440" bIns="45720" rtlCol="0" anchor="ctr">
            <a:noAutofit/>
          </a:bodyPr>
          <a:lstStyle>
            <a:lvl1pPr algn="l" defTabSz="914400">
              <a:lnSpc>
                <a:spcPct val="90000"/>
              </a:lnSpc>
              <a:spcBef>
                <a:spcPts val="0"/>
              </a:spcBef>
              <a:buNone/>
              <a:defRPr sz="4400">
                <a:solidFill>
                  <a:schemeClr val="tx1"/>
                </a:solidFill>
                <a:latin typeface="+mj-lt"/>
                <a:ea typeface="+mj-ea"/>
                <a:cs typeface="+mj-cs"/>
              </a:defRPr>
            </a:lvl1pPr>
          </a:lstStyle>
          <a:p>
            <a:pPr algn="ctr">
              <a:lnSpc>
                <a:spcPts val="3999"/>
              </a:lnSpc>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solidFill>
      </p:bgPr>
    </p:bg>
    <p:spTree>
      <p:nvGrpSpPr>
        <p:cNvPr id="1" name=""/>
        <p:cNvGrpSpPr/>
        <p:nvPr/>
      </p:nvGrpSpPr>
      <p:grpSpPr bwMode="auto">
        <a:xfrm>
          <a:off x="0" y="0"/>
          <a:ext cx="0" cy="0"/>
          <a:chOff x="0" y="0"/>
          <a:chExt cx="0" cy="0"/>
        </a:xfrm>
      </p:grpSpPr>
      <p:sp>
        <p:nvSpPr>
          <p:cNvPr id="1880266619" name="Obdélník 4"/>
          <p:cNvSpPr/>
          <p:nvPr/>
        </p:nvSpPr>
        <p:spPr bwMode="auto">
          <a:xfrm>
            <a:off x="4644007" y="3140967"/>
            <a:ext cx="4499991" cy="3717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193361709" name="Obdélník 6"/>
          <p:cNvSpPr/>
          <p:nvPr/>
        </p:nvSpPr>
        <p:spPr bwMode="auto">
          <a:xfrm>
            <a:off x="0" y="5661247"/>
            <a:ext cx="4644007" cy="11967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298667383" name="Podnadpis 2"/>
          <p:cNvSpPr>
            <a:spLocks noGrp="1"/>
          </p:cNvSpPr>
          <p:nvPr>
            <p:ph type="subTitle" idx="1"/>
          </p:nvPr>
        </p:nvSpPr>
        <p:spPr bwMode="auto">
          <a:xfrm>
            <a:off x="251519" y="548679"/>
            <a:ext cx="8568951" cy="5040559"/>
          </a:xfrm>
        </p:spPr>
        <p:txBody>
          <a:bodyPr>
            <a:normAutofit/>
          </a:bodyPr>
          <a:lstStyle/>
          <a:p>
            <a:pPr algn="l">
              <a:defRPr/>
            </a:pPr>
            <a:r>
              <a:rPr sz="2800" b="0">
                <a:solidFill>
                  <a:schemeClr val="bg1"/>
                </a:solidFill>
              </a:rPr>
              <a:t>"I vás, kteří jste byli mrtví v přestupcích a v neobřízce svého těla, oživil spolu s ním, když nám odpustil všechny přestupky. Vymazal dlužní úpis, který byl proti nám, a vymazal ho tím, že ho přibil na kříž."</a:t>
            </a:r>
            <a:endParaRPr sz="2800">
              <a:solidFill>
                <a:schemeClr val="bg1"/>
              </a:solidFill>
            </a:endParaRPr>
          </a:p>
        </p:txBody>
      </p:sp>
      <p:sp>
        <p:nvSpPr>
          <p:cNvPr id="701486439" name="Nadpis 7"/>
          <p:cNvSpPr txBox="1"/>
          <p:nvPr/>
        </p:nvSpPr>
        <p:spPr bwMode="auto">
          <a:xfrm>
            <a:off x="5652119" y="116631"/>
            <a:ext cx="3315359" cy="535497"/>
          </a:xfrm>
          <a:prstGeom prst="rect">
            <a:avLst/>
          </a:prstGeom>
        </p:spPr>
        <p:txBody>
          <a:bodyPr vert="horz" lIns="91440" tIns="45720" rIns="91440" bIns="45720" rtlCol="0" anchor="ctr">
            <a:noAutofit/>
          </a:bodyPr>
          <a:lstStyle>
            <a:lvl1pPr algn="l" defTabSz="914400">
              <a:lnSpc>
                <a:spcPct val="90000"/>
              </a:lnSpc>
              <a:spcBef>
                <a:spcPts val="0"/>
              </a:spcBef>
              <a:buNone/>
              <a:defRPr sz="4400">
                <a:solidFill>
                  <a:schemeClr val="tx1"/>
                </a:solidFill>
                <a:latin typeface="+mj-lt"/>
                <a:ea typeface="+mj-ea"/>
                <a:cs typeface="+mj-cs"/>
              </a:defRPr>
            </a:lvl1pPr>
          </a:lstStyle>
          <a:p>
            <a:pPr algn="ctr">
              <a:lnSpc>
                <a:spcPts val="3999"/>
              </a:lnSpc>
              <a:defRPr/>
            </a:pPr>
            <a:r>
              <a:rPr lang="cs-CZ" sz="2400" b="0" i="0" u="none" strike="noStrike" cap="none" spc="0">
                <a:solidFill>
                  <a:schemeClr val="bg1"/>
                </a:solidFill>
                <a:latin typeface="+mj-lt"/>
                <a:ea typeface="+mj-ea"/>
                <a:cs typeface="+mj-cs"/>
              </a:rPr>
              <a:t>Koloským 2:13-14</a:t>
            </a:r>
            <a:endParaRPr>
              <a:solidFill>
                <a:schemeClr val="bg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solidFill>
      </p:bgPr>
    </p:bg>
    <p:spTree>
      <p:nvGrpSpPr>
        <p:cNvPr id="1" name=""/>
        <p:cNvGrpSpPr/>
        <p:nvPr/>
      </p:nvGrpSpPr>
      <p:grpSpPr bwMode="auto">
        <a:xfrm>
          <a:off x="0" y="0"/>
          <a:ext cx="0" cy="0"/>
          <a:chOff x="0" y="0"/>
          <a:chExt cx="0" cy="0"/>
        </a:xfrm>
      </p:grpSpPr>
      <p:sp>
        <p:nvSpPr>
          <p:cNvPr id="1388733661" name="Obdélník 4"/>
          <p:cNvSpPr/>
          <p:nvPr/>
        </p:nvSpPr>
        <p:spPr bwMode="auto">
          <a:xfrm>
            <a:off x="4644007" y="3140967"/>
            <a:ext cx="4499991" cy="3717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290029159" name="Obdélník 6"/>
          <p:cNvSpPr/>
          <p:nvPr/>
        </p:nvSpPr>
        <p:spPr bwMode="auto">
          <a:xfrm>
            <a:off x="0" y="5661247"/>
            <a:ext cx="4644007" cy="11967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904396577" name="Podnadpis 2"/>
          <p:cNvSpPr>
            <a:spLocks noGrp="1"/>
          </p:cNvSpPr>
          <p:nvPr>
            <p:ph type="subTitle" idx="1"/>
          </p:nvPr>
        </p:nvSpPr>
        <p:spPr bwMode="auto">
          <a:xfrm>
            <a:off x="251519" y="548679"/>
            <a:ext cx="8568951" cy="5040559"/>
          </a:xfrm>
        </p:spPr>
        <p:txBody>
          <a:bodyPr>
            <a:normAutofit/>
          </a:bodyPr>
          <a:lstStyle/>
          <a:p>
            <a:pPr algn="ctr">
              <a:defRPr/>
            </a:pPr>
            <a:r>
              <a:rPr b="0">
                <a:solidFill>
                  <a:schemeClr val="bg1"/>
                </a:solidFill>
              </a:rPr>
              <a:t>2. Bůh je hoden chvály za to jaký je</a:t>
            </a:r>
            <a:endParaRPr sz="2800">
              <a:solidFill>
                <a:schemeClr val="bg1"/>
              </a:solidFill>
            </a:endParaRPr>
          </a:p>
        </p:txBody>
      </p:sp>
      <p:sp>
        <p:nvSpPr>
          <p:cNvPr id="329624766" name="Nadpis 7"/>
          <p:cNvSpPr txBox="1"/>
          <p:nvPr/>
        </p:nvSpPr>
        <p:spPr bwMode="auto">
          <a:xfrm>
            <a:off x="5652119" y="116631"/>
            <a:ext cx="3315359" cy="535497"/>
          </a:xfrm>
          <a:prstGeom prst="rect">
            <a:avLst/>
          </a:prstGeom>
        </p:spPr>
        <p:txBody>
          <a:bodyPr vert="horz" lIns="91440" tIns="45720" rIns="91440" bIns="45720" rtlCol="0" anchor="ctr">
            <a:noAutofit/>
          </a:bodyPr>
          <a:lstStyle>
            <a:lvl1pPr algn="l" defTabSz="914400">
              <a:lnSpc>
                <a:spcPct val="90000"/>
              </a:lnSpc>
              <a:spcBef>
                <a:spcPts val="0"/>
              </a:spcBef>
              <a:buNone/>
              <a:defRPr sz="4400">
                <a:solidFill>
                  <a:schemeClr val="tx1"/>
                </a:solidFill>
                <a:latin typeface="+mj-lt"/>
                <a:ea typeface="+mj-ea"/>
                <a:cs typeface="+mj-cs"/>
              </a:defRPr>
            </a:lvl1pPr>
          </a:lstStyle>
          <a:p>
            <a:pPr algn="ctr">
              <a:lnSpc>
                <a:spcPts val="3999"/>
              </a:lnSpc>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solidFill>
      </p:bgPr>
    </p:bg>
    <p:spTree>
      <p:nvGrpSpPr>
        <p:cNvPr id="1" name=""/>
        <p:cNvGrpSpPr/>
        <p:nvPr/>
      </p:nvGrpSpPr>
      <p:grpSpPr bwMode="auto">
        <a:xfrm>
          <a:off x="0" y="0"/>
          <a:ext cx="0" cy="0"/>
          <a:chOff x="0" y="0"/>
          <a:chExt cx="0" cy="0"/>
        </a:xfrm>
      </p:grpSpPr>
      <p:sp>
        <p:nvSpPr>
          <p:cNvPr id="403534905" name="Obdélník 4"/>
          <p:cNvSpPr/>
          <p:nvPr/>
        </p:nvSpPr>
        <p:spPr bwMode="auto">
          <a:xfrm>
            <a:off x="4644007" y="3140967"/>
            <a:ext cx="4499991" cy="3717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314860243" name="Obdélník 6"/>
          <p:cNvSpPr/>
          <p:nvPr/>
        </p:nvSpPr>
        <p:spPr bwMode="auto">
          <a:xfrm>
            <a:off x="0" y="5661247"/>
            <a:ext cx="4644007" cy="11967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483693408" name="Podnadpis 2"/>
          <p:cNvSpPr>
            <a:spLocks noGrp="1"/>
          </p:cNvSpPr>
          <p:nvPr>
            <p:ph type="subTitle" idx="1"/>
          </p:nvPr>
        </p:nvSpPr>
        <p:spPr bwMode="auto">
          <a:xfrm>
            <a:off x="251519" y="548679"/>
            <a:ext cx="8568951" cy="5040559"/>
          </a:xfrm>
        </p:spPr>
        <p:txBody>
          <a:bodyPr>
            <a:normAutofit/>
          </a:bodyPr>
          <a:lstStyle/>
          <a:p>
            <a:pPr algn="l">
              <a:defRPr/>
            </a:pPr>
            <a:r>
              <a:rPr sz="2800" b="0">
                <a:solidFill>
                  <a:schemeClr val="bg1"/>
                </a:solidFill>
              </a:rPr>
              <a:t>Hospodin upevnil svůj trůn na nebesích a jeho kralování vládne všemu. Dobrořečte Hospodinu, jeho andělé, vy mocní hrdinové, kteří činíte jeho slovo, poslušní jeho slova! Dobrořečte Hospodinu všechny jeho zástupy, vy , kdo mu sloužíte a činíte, v čem </a:t>
            </a:r>
            <a:r>
              <a:rPr sz="2800" b="0">
                <a:solidFill>
                  <a:schemeClr val="bg1"/>
                </a:solidFill>
              </a:rPr>
              <a:t>má zalíbení. Dobrořečte Hospodinu všechny jeho skutky -- na všech místech jeho vlády! Dobrořeč, má duše, Hospodinu!</a:t>
            </a:r>
            <a:endParaRPr sz="2800">
              <a:solidFill>
                <a:schemeClr val="bg1"/>
              </a:solidFill>
            </a:endParaRPr>
          </a:p>
        </p:txBody>
      </p:sp>
      <p:sp>
        <p:nvSpPr>
          <p:cNvPr id="352057809" name="Nadpis 7"/>
          <p:cNvSpPr txBox="1"/>
          <p:nvPr/>
        </p:nvSpPr>
        <p:spPr bwMode="auto">
          <a:xfrm>
            <a:off x="5652119" y="116631"/>
            <a:ext cx="3315359" cy="535497"/>
          </a:xfrm>
          <a:prstGeom prst="rect">
            <a:avLst/>
          </a:prstGeom>
        </p:spPr>
        <p:txBody>
          <a:bodyPr vert="horz" lIns="91440" tIns="45720" rIns="91440" bIns="45720" rtlCol="0" anchor="ctr">
            <a:noAutofit/>
          </a:bodyPr>
          <a:lstStyle>
            <a:lvl1pPr algn="l" defTabSz="914400">
              <a:lnSpc>
                <a:spcPct val="90000"/>
              </a:lnSpc>
              <a:spcBef>
                <a:spcPts val="0"/>
              </a:spcBef>
              <a:buNone/>
              <a:defRPr sz="4400">
                <a:solidFill>
                  <a:schemeClr val="tx1"/>
                </a:solidFill>
                <a:latin typeface="+mj-lt"/>
                <a:ea typeface="+mj-ea"/>
                <a:cs typeface="+mj-cs"/>
              </a:defRPr>
            </a:lvl1pPr>
          </a:lstStyle>
          <a:p>
            <a:pPr algn="ctr">
              <a:defRPr/>
            </a:pPr>
            <a:r>
              <a:rPr sz="2400" b="0">
                <a:solidFill>
                  <a:schemeClr val="bg1"/>
                </a:solidFill>
              </a:rPr>
              <a:t>Žalm 103 19-</a:t>
            </a:r>
            <a:r>
              <a:rPr sz="2400" b="0">
                <a:solidFill>
                  <a:schemeClr val="bg1"/>
                </a:solidFill>
              </a:rPr>
              <a:t>22</a:t>
            </a:r>
            <a:endParaRPr sz="2400">
              <a:solidFill>
                <a:schemeClr val="bg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solidFill>
      </p:bgPr>
    </p:bg>
    <p:spTree>
      <p:nvGrpSpPr>
        <p:cNvPr id="1" name=""/>
        <p:cNvGrpSpPr/>
        <p:nvPr/>
      </p:nvGrpSpPr>
      <p:grpSpPr bwMode="auto">
        <a:xfrm>
          <a:off x="0" y="0"/>
          <a:ext cx="0" cy="0"/>
          <a:chOff x="0" y="0"/>
          <a:chExt cx="0" cy="0"/>
        </a:xfrm>
      </p:grpSpPr>
      <p:sp>
        <p:nvSpPr>
          <p:cNvPr id="902004372" name="Obdélník 4"/>
          <p:cNvSpPr/>
          <p:nvPr/>
        </p:nvSpPr>
        <p:spPr bwMode="auto">
          <a:xfrm>
            <a:off x="4644007" y="3140967"/>
            <a:ext cx="4499991" cy="3717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758470848" name="Obdélník 6"/>
          <p:cNvSpPr/>
          <p:nvPr/>
        </p:nvSpPr>
        <p:spPr bwMode="auto">
          <a:xfrm>
            <a:off x="0" y="5661247"/>
            <a:ext cx="4644007" cy="11967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642990910" name="Podnadpis 2"/>
          <p:cNvSpPr>
            <a:spLocks noGrp="1"/>
          </p:cNvSpPr>
          <p:nvPr>
            <p:ph type="subTitle" idx="1"/>
          </p:nvPr>
        </p:nvSpPr>
        <p:spPr bwMode="auto">
          <a:xfrm>
            <a:off x="251519" y="548679"/>
            <a:ext cx="8568951" cy="5040559"/>
          </a:xfrm>
        </p:spPr>
        <p:txBody>
          <a:bodyPr>
            <a:normAutofit/>
          </a:bodyPr>
          <a:lstStyle/>
          <a:p>
            <a:pPr>
              <a:defRPr/>
            </a:pPr>
            <a:r>
              <a:rPr b="0">
                <a:solidFill>
                  <a:schemeClr val="bg1"/>
                </a:solidFill>
              </a:rPr>
              <a:t>3. Bůh je hoden chvály pro to kým je </a:t>
            </a:r>
            <a:endParaRPr>
              <a:solidFill>
                <a:schemeClr val="bg1"/>
              </a:solidFill>
            </a:endParaRPr>
          </a:p>
        </p:txBody>
      </p:sp>
      <p:sp>
        <p:nvSpPr>
          <p:cNvPr id="1425190967" name="Nadpis 7"/>
          <p:cNvSpPr txBox="1"/>
          <p:nvPr/>
        </p:nvSpPr>
        <p:spPr bwMode="auto">
          <a:xfrm>
            <a:off x="5652119" y="116631"/>
            <a:ext cx="3315359" cy="535497"/>
          </a:xfrm>
          <a:prstGeom prst="rect">
            <a:avLst/>
          </a:prstGeom>
        </p:spPr>
        <p:txBody>
          <a:bodyPr vert="horz" lIns="91440" tIns="45720" rIns="91440" bIns="45720" rtlCol="0" anchor="ctr">
            <a:noAutofit/>
          </a:bodyPr>
          <a:lstStyle>
            <a:lvl1pPr algn="l" defTabSz="914400">
              <a:lnSpc>
                <a:spcPct val="90000"/>
              </a:lnSpc>
              <a:spcBef>
                <a:spcPts val="0"/>
              </a:spcBef>
              <a:buNone/>
              <a:defRPr sz="4400">
                <a:solidFill>
                  <a:schemeClr val="tx1"/>
                </a:solidFill>
                <a:latin typeface="+mj-lt"/>
                <a:ea typeface="+mj-ea"/>
                <a:cs typeface="+mj-cs"/>
              </a:defRPr>
            </a:lvl1pPr>
          </a:lstStyle>
          <a:p>
            <a:pPr algn="ctr">
              <a:lnSpc>
                <a:spcPts val="3999"/>
              </a:lnSpc>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solidFill>
      </p:bgPr>
    </p:bg>
    <p:spTree>
      <p:nvGrpSpPr>
        <p:cNvPr id="1" name=""/>
        <p:cNvGrpSpPr/>
        <p:nvPr/>
      </p:nvGrpSpPr>
      <p:grpSpPr bwMode="auto">
        <a:xfrm>
          <a:off x="0" y="0"/>
          <a:ext cx="0" cy="0"/>
          <a:chOff x="0" y="0"/>
          <a:chExt cx="0" cy="0"/>
        </a:xfrm>
      </p:grpSpPr>
      <p:sp>
        <p:nvSpPr>
          <p:cNvPr id="2124421666" name="Obdélník 4"/>
          <p:cNvSpPr/>
          <p:nvPr/>
        </p:nvSpPr>
        <p:spPr bwMode="auto">
          <a:xfrm>
            <a:off x="4644007" y="3140967"/>
            <a:ext cx="4499991" cy="3717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744058733" name="Obdélník 6"/>
          <p:cNvSpPr/>
          <p:nvPr/>
        </p:nvSpPr>
        <p:spPr bwMode="auto">
          <a:xfrm>
            <a:off x="0" y="5661247"/>
            <a:ext cx="4644007" cy="11967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919533453" name="Podnadpis 2"/>
          <p:cNvSpPr>
            <a:spLocks noGrp="1"/>
          </p:cNvSpPr>
          <p:nvPr>
            <p:ph type="subTitle" idx="1"/>
          </p:nvPr>
        </p:nvSpPr>
        <p:spPr bwMode="auto">
          <a:xfrm>
            <a:off x="251519" y="548679"/>
            <a:ext cx="8568951" cy="5040559"/>
          </a:xfrm>
        </p:spPr>
        <p:txBody>
          <a:bodyPr>
            <a:normAutofit/>
          </a:bodyPr>
          <a:lstStyle/>
          <a:p>
            <a:pPr algn="l">
              <a:defRPr/>
            </a:pPr>
            <a:r>
              <a:rPr sz="2800" b="0">
                <a:solidFill>
                  <a:schemeClr val="bg1"/>
                </a:solidFill>
              </a:rPr>
              <a:t>'</a:t>
            </a:r>
            <a:r>
              <a:rPr sz="2800" b="0">
                <a:solidFill>
                  <a:schemeClr val="bg1"/>
                </a:solidFill>
              </a:rPr>
              <a:t>Budouli bratr nebo sestra nazí a budou mít nedostatek denní obživy, Co je platné, moji bratři, říkáli někdo, že má víru, ale nemá skutky? Může ho ta ková víra zachránit? a někdo z vás jim řekne: "Odejděte v pokoji,zahřejte se a nasyťte se," a přitom jim ne</a:t>
            </a:r>
            <a:r>
              <a:rPr sz="2800" b="0">
                <a:solidFill>
                  <a:schemeClr val="bg1"/>
                </a:solidFill>
              </a:rPr>
              <a:t>dáte to , co potřebují pro své tělo, co je to platné? Tak i víra: nemáli skutky, je sama o sobě mrtvá.'</a:t>
            </a:r>
            <a:endParaRPr sz="2800">
              <a:solidFill>
                <a:schemeClr val="bg1"/>
              </a:solidFill>
            </a:endParaRPr>
          </a:p>
        </p:txBody>
      </p:sp>
      <p:sp>
        <p:nvSpPr>
          <p:cNvPr id="1814825538" name="Nadpis 7"/>
          <p:cNvSpPr txBox="1"/>
          <p:nvPr/>
        </p:nvSpPr>
        <p:spPr bwMode="auto">
          <a:xfrm>
            <a:off x="5652119" y="116631"/>
            <a:ext cx="3315359" cy="535497"/>
          </a:xfrm>
          <a:prstGeom prst="rect">
            <a:avLst/>
          </a:prstGeom>
        </p:spPr>
        <p:txBody>
          <a:bodyPr vert="horz" lIns="91440" tIns="45720" rIns="91440" bIns="45720" rtlCol="0" anchor="ctr">
            <a:noAutofit/>
          </a:bodyPr>
          <a:lstStyle>
            <a:lvl1pPr algn="l" defTabSz="914400">
              <a:lnSpc>
                <a:spcPct val="90000"/>
              </a:lnSpc>
              <a:spcBef>
                <a:spcPts val="0"/>
              </a:spcBef>
              <a:buNone/>
              <a:defRPr sz="4400">
                <a:solidFill>
                  <a:schemeClr val="tx1"/>
                </a:solidFill>
                <a:latin typeface="+mj-lt"/>
                <a:ea typeface="+mj-ea"/>
                <a:cs typeface="+mj-cs"/>
              </a:defRPr>
            </a:lvl1pPr>
          </a:lstStyle>
          <a:p>
            <a:pPr algn="ctr">
              <a:lnSpc>
                <a:spcPts val="3999"/>
              </a:lnSpc>
              <a:defRPr/>
            </a:pPr>
            <a:r>
              <a:rPr sz="2400" b="0">
                <a:solidFill>
                  <a:schemeClr val="bg1"/>
                </a:solidFill>
              </a:rPr>
              <a:t>Jakub 2:14-17</a:t>
            </a:r>
            <a:r>
              <a:rPr sz="2400" b="0">
                <a:solidFill>
                  <a:schemeClr val="bg1"/>
                </a:solidFill>
              </a:rPr>
              <a:t> </a:t>
            </a:r>
            <a:endParaRPr sz="2400">
              <a:solidFill>
                <a:schemeClr val="bg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solidFill>
      </p:bgPr>
    </p:bg>
    <p:spTree>
      <p:nvGrpSpPr>
        <p:cNvPr id="1" name=""/>
        <p:cNvGrpSpPr/>
        <p:nvPr/>
      </p:nvGrpSpPr>
      <p:grpSpPr bwMode="auto">
        <a:xfrm>
          <a:off x="0" y="0"/>
          <a:ext cx="0" cy="0"/>
          <a:chOff x="0" y="0"/>
          <a:chExt cx="0" cy="0"/>
        </a:xfrm>
      </p:grpSpPr>
      <p:sp>
        <p:nvSpPr>
          <p:cNvPr id="5" name="Obdélník 4"/>
          <p:cNvSpPr/>
          <p:nvPr/>
        </p:nvSpPr>
        <p:spPr bwMode="auto">
          <a:xfrm>
            <a:off x="4644008" y="3140968"/>
            <a:ext cx="4499992" cy="3717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7" name="Obdélník 6"/>
          <p:cNvSpPr/>
          <p:nvPr/>
        </p:nvSpPr>
        <p:spPr bwMode="auto">
          <a:xfrm>
            <a:off x="0" y="5661248"/>
            <a:ext cx="4644008" cy="11967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0" name="Podnadpis 2"/>
          <p:cNvSpPr>
            <a:spLocks noGrp="1"/>
          </p:cNvSpPr>
          <p:nvPr>
            <p:ph type="subTitle" idx="1"/>
          </p:nvPr>
        </p:nvSpPr>
        <p:spPr bwMode="auto">
          <a:xfrm>
            <a:off x="251520" y="548680"/>
            <a:ext cx="8568952" cy="5040560"/>
          </a:xfrm>
        </p:spPr>
        <p:txBody>
          <a:bodyPr>
            <a:normAutofit/>
          </a:bodyPr>
          <a:lstStyle/>
          <a:p>
            <a:pPr algn="l">
              <a:defRPr/>
            </a:pPr>
            <a:r>
              <a:rPr sz="2800" b="0">
                <a:solidFill>
                  <a:schemeClr val="bg1"/>
                </a:solidFill>
              </a:rPr>
              <a:t>'</a:t>
            </a:r>
            <a:r>
              <a:rPr sz="2800" b="0">
                <a:solidFill>
                  <a:schemeClr val="bg1"/>
                </a:solidFill>
              </a:rPr>
              <a:t>Davidův. Dobrořeč, má duše, Hospodinu, a celé mé nitro jeho svatému jménu! Dobrořeč, má duše, Hospodinu, a nezapomínej, co vše vykonal. On odpouští všechny tvé viny, on uzdravuje všechny tvé nemoci.</a:t>
            </a:r>
            <a:r>
              <a:rPr sz="2800" b="0">
                <a:solidFill>
                  <a:schemeClr val="bg1"/>
                </a:solidFill>
              </a:rPr>
              <a:t>On vykupuje z jámy tvůj život, korunuje tě milosrdenstvím</a:t>
            </a:r>
            <a:r>
              <a:rPr sz="2800" b="0">
                <a:solidFill>
                  <a:schemeClr val="bg1"/>
                </a:solidFill>
              </a:rPr>
              <a:t> </a:t>
            </a:r>
            <a:r>
              <a:rPr sz="2800" b="0">
                <a:solidFill>
                  <a:schemeClr val="bg1"/>
                </a:solidFill>
              </a:rPr>
              <a:t>a slitováním. On napájí tvé trvání dobrem, tvé mládí se obnovuje jako mládí orla.</a:t>
            </a:r>
            <a:endParaRPr sz="2800">
              <a:solidFill>
                <a:schemeClr val="bg1"/>
              </a:solidFill>
            </a:endParaRPr>
          </a:p>
        </p:txBody>
      </p:sp>
      <p:sp>
        <p:nvSpPr>
          <p:cNvPr id="6" name="Nadpis 7"/>
          <p:cNvSpPr txBox="1"/>
          <p:nvPr/>
        </p:nvSpPr>
        <p:spPr bwMode="auto">
          <a:xfrm>
            <a:off x="5652120" y="116632"/>
            <a:ext cx="3315360" cy="535498"/>
          </a:xfrm>
          <a:prstGeom prst="rect">
            <a:avLst/>
          </a:prstGeom>
        </p:spPr>
        <p:txBody>
          <a:bodyPr vert="horz" lIns="91440" tIns="45720" rIns="91440" bIns="45720" rtlCol="0" anchor="ctr">
            <a:noAutofit/>
          </a:bodyPr>
          <a:lstStyle>
            <a:lvl1pPr algn="l" defTabSz="914400">
              <a:lnSpc>
                <a:spcPct val="90000"/>
              </a:lnSpc>
              <a:spcBef>
                <a:spcPts val="0"/>
              </a:spcBef>
              <a:buNone/>
              <a:defRPr sz="4400">
                <a:solidFill>
                  <a:schemeClr val="tx1"/>
                </a:solidFill>
                <a:latin typeface="+mj-lt"/>
                <a:ea typeface="+mj-ea"/>
                <a:cs typeface="+mj-cs"/>
              </a:defRPr>
            </a:lvl1pPr>
          </a:lstStyle>
          <a:p>
            <a:pPr algn="ctr">
              <a:lnSpc>
                <a:spcPts val="4000"/>
              </a:lnSpc>
              <a:defRPr/>
            </a:pPr>
            <a:r>
              <a:rPr lang="cs-CZ" sz="2400" i="1">
                <a:solidFill>
                  <a:schemeClr val="bg1"/>
                </a:solidFill>
                <a:latin typeface="+mn-lt"/>
              </a:rPr>
              <a:t>Žalm 103 1-22</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solidFill>
      </p:bgPr>
    </p:bg>
    <p:spTree>
      <p:nvGrpSpPr>
        <p:cNvPr id="1" name=""/>
        <p:cNvGrpSpPr/>
        <p:nvPr/>
      </p:nvGrpSpPr>
      <p:grpSpPr bwMode="auto">
        <a:xfrm>
          <a:off x="0" y="0"/>
          <a:ext cx="0" cy="0"/>
          <a:chOff x="0" y="0"/>
          <a:chExt cx="0" cy="0"/>
        </a:xfrm>
      </p:grpSpPr>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solidFill>
      </p:bgPr>
    </p:bg>
    <p:spTree>
      <p:nvGrpSpPr>
        <p:cNvPr id="1" name=""/>
        <p:cNvGrpSpPr/>
        <p:nvPr/>
      </p:nvGrpSpPr>
      <p:grpSpPr bwMode="auto">
        <a:xfrm>
          <a:off x="0" y="0"/>
          <a:ext cx="0" cy="0"/>
          <a:chOff x="0" y="0"/>
          <a:chExt cx="0" cy="0"/>
        </a:xfrm>
      </p:grpSpPr>
      <p:sp>
        <p:nvSpPr>
          <p:cNvPr id="45709512" name="Obdélník 4"/>
          <p:cNvSpPr/>
          <p:nvPr/>
        </p:nvSpPr>
        <p:spPr bwMode="auto">
          <a:xfrm>
            <a:off x="4644007" y="3140967"/>
            <a:ext cx="4499991" cy="3717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633423348" name="Obdélník 6"/>
          <p:cNvSpPr/>
          <p:nvPr/>
        </p:nvSpPr>
        <p:spPr bwMode="auto">
          <a:xfrm>
            <a:off x="0" y="5661247"/>
            <a:ext cx="4644007" cy="11967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347952277" name="Podnadpis 2"/>
          <p:cNvSpPr>
            <a:spLocks noGrp="1"/>
          </p:cNvSpPr>
          <p:nvPr>
            <p:ph type="subTitle" idx="1"/>
          </p:nvPr>
        </p:nvSpPr>
        <p:spPr bwMode="auto">
          <a:xfrm>
            <a:off x="251519" y="548679"/>
            <a:ext cx="8568951" cy="5040559"/>
          </a:xfrm>
        </p:spPr>
        <p:txBody>
          <a:bodyPr>
            <a:normAutofit/>
          </a:bodyPr>
          <a:lstStyle/>
          <a:p>
            <a:pPr algn="l">
              <a:defRPr/>
            </a:pPr>
            <a:r>
              <a:rPr sz="2800" b="0">
                <a:solidFill>
                  <a:schemeClr val="bg1"/>
                </a:solidFill>
              </a:rPr>
              <a:t>Hospodin zjednává spravedlnost, zjednává právo všem utlačovaným. Dal poznat své cesty Mojžíšovi a synům Izraele své činy. Soucitný a milostivý je Hospodin, pomalý k hněvu a v</a:t>
            </a:r>
            <a:r>
              <a:rPr sz="2800" b="0">
                <a:solidFill>
                  <a:schemeClr val="bg1"/>
                </a:solidFill>
              </a:rPr>
              <a:t>e</a:t>
            </a:r>
            <a:r>
              <a:rPr sz="2800" b="0">
                <a:solidFill>
                  <a:schemeClr val="bg1"/>
                </a:solidFill>
              </a:rPr>
              <a:t>lkého milosrdenství. Nebude se pořád přít a nebude se hněvat věčně.</a:t>
            </a:r>
            <a:endParaRPr sz="2800">
              <a:solidFill>
                <a:schemeClr val="bg1"/>
              </a:solidFill>
            </a:endParaRPr>
          </a:p>
        </p:txBody>
      </p:sp>
      <p:sp>
        <p:nvSpPr>
          <p:cNvPr id="201258084" name="Nadpis 7"/>
          <p:cNvSpPr txBox="1"/>
          <p:nvPr/>
        </p:nvSpPr>
        <p:spPr bwMode="auto">
          <a:xfrm>
            <a:off x="5652119" y="116631"/>
            <a:ext cx="3315359" cy="535497"/>
          </a:xfrm>
          <a:prstGeom prst="rect">
            <a:avLst/>
          </a:prstGeom>
        </p:spPr>
        <p:txBody>
          <a:bodyPr vert="horz" lIns="91440" tIns="45720" rIns="91440" bIns="45720" rtlCol="0" anchor="ctr">
            <a:noAutofit/>
          </a:bodyPr>
          <a:lstStyle>
            <a:lvl1pPr algn="l" defTabSz="914400">
              <a:lnSpc>
                <a:spcPct val="90000"/>
              </a:lnSpc>
              <a:spcBef>
                <a:spcPts val="0"/>
              </a:spcBef>
              <a:buNone/>
              <a:defRPr sz="4400">
                <a:solidFill>
                  <a:schemeClr val="tx1"/>
                </a:solidFill>
                <a:latin typeface="+mj-lt"/>
                <a:ea typeface="+mj-ea"/>
                <a:cs typeface="+mj-cs"/>
              </a:defRPr>
            </a:lvl1pPr>
          </a:lstStyle>
          <a:p>
            <a:pPr algn="ctr">
              <a:lnSpc>
                <a:spcPts val="3999"/>
              </a:lnSpc>
              <a:defRPr/>
            </a:pPr>
            <a:r>
              <a:rPr lang="cs-CZ" sz="2400" i="1">
                <a:solidFill>
                  <a:schemeClr val="bg1"/>
                </a:solidFill>
                <a:latin typeface="Calibri"/>
              </a:rPr>
              <a:t>Žalm 103 1-22</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solidFill>
      </p:bgPr>
    </p:bg>
    <p:spTree>
      <p:nvGrpSpPr>
        <p:cNvPr id="1" name=""/>
        <p:cNvGrpSpPr/>
        <p:nvPr/>
      </p:nvGrpSpPr>
      <p:grpSpPr bwMode="auto">
        <a:xfrm>
          <a:off x="0" y="0"/>
          <a:ext cx="0" cy="0"/>
          <a:chOff x="0" y="0"/>
          <a:chExt cx="0" cy="0"/>
        </a:xfrm>
      </p:grpSpPr>
      <p:sp>
        <p:nvSpPr>
          <p:cNvPr id="1524619260" name="Obdélník 4"/>
          <p:cNvSpPr/>
          <p:nvPr/>
        </p:nvSpPr>
        <p:spPr bwMode="auto">
          <a:xfrm>
            <a:off x="4644007" y="3140967"/>
            <a:ext cx="4499991" cy="3717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006620873" name="Obdélník 6"/>
          <p:cNvSpPr/>
          <p:nvPr/>
        </p:nvSpPr>
        <p:spPr bwMode="auto">
          <a:xfrm>
            <a:off x="0" y="5661247"/>
            <a:ext cx="4644007" cy="11967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329720473" name="Podnadpis 2"/>
          <p:cNvSpPr>
            <a:spLocks noGrp="1"/>
          </p:cNvSpPr>
          <p:nvPr>
            <p:ph type="subTitle" idx="1"/>
          </p:nvPr>
        </p:nvSpPr>
        <p:spPr bwMode="auto">
          <a:xfrm>
            <a:off x="251519" y="548679"/>
            <a:ext cx="8568951" cy="5040559"/>
          </a:xfrm>
        </p:spPr>
        <p:txBody>
          <a:bodyPr>
            <a:normAutofit/>
          </a:bodyPr>
          <a:lstStyle/>
          <a:p>
            <a:pPr algn="l">
              <a:defRPr/>
            </a:pPr>
            <a:r>
              <a:rPr sz="2800" b="0">
                <a:solidFill>
                  <a:schemeClr val="bg1"/>
                </a:solidFill>
              </a:rPr>
              <a:t>Nenakládá s námi podle našich hříchů, neodplácí nám podle našich provinění. Vždyť jak vysoko jsou nebesa nad zemí, tak mocné je jeho milosrdenství nad těmi, kdo se ho bojí. Jak daleko je v</a:t>
            </a:r>
            <a:r>
              <a:rPr sz="2800" b="0">
                <a:solidFill>
                  <a:schemeClr val="bg1"/>
                </a:solidFill>
              </a:rPr>
              <a:t>ý</a:t>
            </a:r>
            <a:r>
              <a:rPr sz="2800" b="0">
                <a:solidFill>
                  <a:schemeClr val="bg1"/>
                </a:solidFill>
              </a:rPr>
              <a:t>chod od západu, tak od nás vzdálil naše přestoupení.</a:t>
            </a:r>
            <a:endParaRPr sz="2800">
              <a:solidFill>
                <a:schemeClr val="bg1"/>
              </a:solidFill>
            </a:endParaRPr>
          </a:p>
        </p:txBody>
      </p:sp>
      <p:sp>
        <p:nvSpPr>
          <p:cNvPr id="2072398604" name="Nadpis 7"/>
          <p:cNvSpPr txBox="1"/>
          <p:nvPr/>
        </p:nvSpPr>
        <p:spPr bwMode="auto">
          <a:xfrm>
            <a:off x="5652119" y="116631"/>
            <a:ext cx="3315359" cy="535497"/>
          </a:xfrm>
          <a:prstGeom prst="rect">
            <a:avLst/>
          </a:prstGeom>
        </p:spPr>
        <p:txBody>
          <a:bodyPr vert="horz" lIns="91440" tIns="45720" rIns="91440" bIns="45720" rtlCol="0" anchor="ctr">
            <a:noAutofit/>
          </a:bodyPr>
          <a:lstStyle>
            <a:lvl1pPr algn="l" defTabSz="914400">
              <a:lnSpc>
                <a:spcPct val="90000"/>
              </a:lnSpc>
              <a:spcBef>
                <a:spcPts val="0"/>
              </a:spcBef>
              <a:buNone/>
              <a:defRPr sz="4400">
                <a:solidFill>
                  <a:schemeClr val="tx1"/>
                </a:solidFill>
                <a:latin typeface="+mj-lt"/>
                <a:ea typeface="+mj-ea"/>
                <a:cs typeface="+mj-cs"/>
              </a:defRPr>
            </a:lvl1pPr>
          </a:lstStyle>
          <a:p>
            <a:pPr algn="ctr">
              <a:lnSpc>
                <a:spcPts val="3999"/>
              </a:lnSpc>
              <a:defRPr/>
            </a:pPr>
            <a:r>
              <a:rPr lang="cs-CZ" sz="2400" i="1">
                <a:solidFill>
                  <a:schemeClr val="bg1"/>
                </a:solidFill>
                <a:latin typeface="Calibri"/>
              </a:rPr>
              <a:t>Žalm 103 1-22</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solidFill>
      </p:bgPr>
    </p:bg>
    <p:spTree>
      <p:nvGrpSpPr>
        <p:cNvPr id="1" name=""/>
        <p:cNvGrpSpPr/>
        <p:nvPr/>
      </p:nvGrpSpPr>
      <p:grpSpPr bwMode="auto">
        <a:xfrm>
          <a:off x="0" y="0"/>
          <a:ext cx="0" cy="0"/>
          <a:chOff x="0" y="0"/>
          <a:chExt cx="0" cy="0"/>
        </a:xfrm>
      </p:grpSpPr>
      <p:sp>
        <p:nvSpPr>
          <p:cNvPr id="1879059660" name="Obdélník 4"/>
          <p:cNvSpPr/>
          <p:nvPr/>
        </p:nvSpPr>
        <p:spPr bwMode="auto">
          <a:xfrm>
            <a:off x="4644007" y="3140967"/>
            <a:ext cx="4499991" cy="3717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322656643" name="Obdélník 6"/>
          <p:cNvSpPr/>
          <p:nvPr/>
        </p:nvSpPr>
        <p:spPr bwMode="auto">
          <a:xfrm>
            <a:off x="0" y="5661247"/>
            <a:ext cx="4644007" cy="11967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676108708" name="Podnadpis 2"/>
          <p:cNvSpPr>
            <a:spLocks noGrp="1"/>
          </p:cNvSpPr>
          <p:nvPr>
            <p:ph type="subTitle" idx="1"/>
          </p:nvPr>
        </p:nvSpPr>
        <p:spPr bwMode="auto">
          <a:xfrm>
            <a:off x="251519" y="548679"/>
            <a:ext cx="8568951" cy="5040559"/>
          </a:xfrm>
        </p:spPr>
        <p:txBody>
          <a:bodyPr>
            <a:normAutofit/>
          </a:bodyPr>
          <a:lstStyle/>
          <a:p>
            <a:pPr algn="l">
              <a:defRPr/>
            </a:pPr>
            <a:r>
              <a:rPr sz="2800" b="0">
                <a:solidFill>
                  <a:schemeClr val="bg1"/>
                </a:solidFill>
              </a:rPr>
              <a:t>Jako má otec soucit se svými syny, tak se slitovává Hospodin nad těmi, kdo se ho bojí. On přece ví, jak jsme utvořeni, pamatuje, že jsme prach. Dny člověka jsou jako tráva, rozkvétá jako polní květ. Vítr</a:t>
            </a:r>
            <a:r>
              <a:rPr sz="2800" b="0">
                <a:solidFill>
                  <a:schemeClr val="bg1"/>
                </a:solidFill>
              </a:rPr>
              <a:t> </a:t>
            </a:r>
            <a:r>
              <a:rPr sz="2800" b="0">
                <a:solidFill>
                  <a:schemeClr val="bg1"/>
                </a:solidFill>
              </a:rPr>
              <a:t>na něho zafouká a je po něm, a už si nepovšimnou, že tu není.</a:t>
            </a:r>
            <a:endParaRPr sz="2800" b="1">
              <a:solidFill>
                <a:schemeClr val="bg1"/>
              </a:solidFill>
            </a:endParaRPr>
          </a:p>
        </p:txBody>
      </p:sp>
      <p:sp>
        <p:nvSpPr>
          <p:cNvPr id="536767256" name="Nadpis 7"/>
          <p:cNvSpPr txBox="1"/>
          <p:nvPr/>
        </p:nvSpPr>
        <p:spPr bwMode="auto">
          <a:xfrm>
            <a:off x="5652119" y="116631"/>
            <a:ext cx="3315359" cy="535497"/>
          </a:xfrm>
          <a:prstGeom prst="rect">
            <a:avLst/>
          </a:prstGeom>
        </p:spPr>
        <p:txBody>
          <a:bodyPr vert="horz" lIns="91440" tIns="45720" rIns="91440" bIns="45720" rtlCol="0" anchor="ctr">
            <a:noAutofit/>
          </a:bodyPr>
          <a:lstStyle>
            <a:lvl1pPr algn="l" defTabSz="914400">
              <a:lnSpc>
                <a:spcPct val="90000"/>
              </a:lnSpc>
              <a:spcBef>
                <a:spcPts val="0"/>
              </a:spcBef>
              <a:buNone/>
              <a:defRPr sz="4400">
                <a:solidFill>
                  <a:schemeClr val="tx1"/>
                </a:solidFill>
                <a:latin typeface="+mj-lt"/>
                <a:ea typeface="+mj-ea"/>
                <a:cs typeface="+mj-cs"/>
              </a:defRPr>
            </a:lvl1pPr>
          </a:lstStyle>
          <a:p>
            <a:pPr algn="ctr">
              <a:lnSpc>
                <a:spcPts val="3999"/>
              </a:lnSpc>
              <a:defRPr/>
            </a:pPr>
            <a:r>
              <a:rPr lang="cs-CZ" sz="2400" i="1">
                <a:solidFill>
                  <a:schemeClr val="bg1"/>
                </a:solidFill>
                <a:latin typeface="Calibri"/>
              </a:rPr>
              <a:t>Žalm 103 1-22</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solidFill>
      </p:bgPr>
    </p:bg>
    <p:spTree>
      <p:nvGrpSpPr>
        <p:cNvPr id="1" name=""/>
        <p:cNvGrpSpPr/>
        <p:nvPr/>
      </p:nvGrpSpPr>
      <p:grpSpPr bwMode="auto">
        <a:xfrm>
          <a:off x="0" y="0"/>
          <a:ext cx="0" cy="0"/>
          <a:chOff x="0" y="0"/>
          <a:chExt cx="0" cy="0"/>
        </a:xfrm>
      </p:grpSpPr>
      <p:sp>
        <p:nvSpPr>
          <p:cNvPr id="744336309" name="Obdélník 4"/>
          <p:cNvSpPr/>
          <p:nvPr/>
        </p:nvSpPr>
        <p:spPr bwMode="auto">
          <a:xfrm>
            <a:off x="4644007" y="3140967"/>
            <a:ext cx="4499991" cy="3717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259052478" name="Obdélník 6"/>
          <p:cNvSpPr/>
          <p:nvPr/>
        </p:nvSpPr>
        <p:spPr bwMode="auto">
          <a:xfrm>
            <a:off x="0" y="5661247"/>
            <a:ext cx="4644007" cy="11967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294127758" name="Podnadpis 2"/>
          <p:cNvSpPr>
            <a:spLocks noGrp="1"/>
          </p:cNvSpPr>
          <p:nvPr>
            <p:ph type="subTitle" idx="1"/>
          </p:nvPr>
        </p:nvSpPr>
        <p:spPr bwMode="auto">
          <a:xfrm>
            <a:off x="251519" y="548679"/>
            <a:ext cx="8568951" cy="5040559"/>
          </a:xfrm>
        </p:spPr>
        <p:txBody>
          <a:bodyPr>
            <a:normAutofit/>
          </a:bodyPr>
          <a:lstStyle/>
          <a:p>
            <a:pPr algn="l">
              <a:defRPr/>
            </a:pPr>
            <a:r>
              <a:rPr sz="2800" b="0">
                <a:solidFill>
                  <a:schemeClr val="bg1"/>
                </a:solidFill>
              </a:rPr>
              <a:t>Ale Hospodinovo milosrdenství je od věků až navěky nad těmi, kdo se ho bojí, a jeho spravedlnost nad syny jeho synů, nad těmi, kdo zachovávají jeho smlouvu a pamatují na jeho přikázání, aby je p</a:t>
            </a:r>
            <a:r>
              <a:rPr sz="2800" b="0">
                <a:solidFill>
                  <a:schemeClr val="bg1"/>
                </a:solidFill>
              </a:rPr>
              <a:t>l</a:t>
            </a:r>
            <a:r>
              <a:rPr sz="2800" b="0">
                <a:solidFill>
                  <a:schemeClr val="bg1"/>
                </a:solidFill>
              </a:rPr>
              <a:t>nili. Hospodin upevnil svůj trůn na nebesích a jeho kralování vládne všemu. </a:t>
            </a:r>
            <a:endParaRPr sz="2800">
              <a:solidFill>
                <a:schemeClr val="bg1"/>
              </a:solidFill>
            </a:endParaRPr>
          </a:p>
        </p:txBody>
      </p:sp>
      <p:sp>
        <p:nvSpPr>
          <p:cNvPr id="437413642" name="Nadpis 7"/>
          <p:cNvSpPr txBox="1"/>
          <p:nvPr/>
        </p:nvSpPr>
        <p:spPr bwMode="auto">
          <a:xfrm>
            <a:off x="5652119" y="116631"/>
            <a:ext cx="3315359" cy="535497"/>
          </a:xfrm>
          <a:prstGeom prst="rect">
            <a:avLst/>
          </a:prstGeom>
        </p:spPr>
        <p:txBody>
          <a:bodyPr vert="horz" lIns="91440" tIns="45720" rIns="91440" bIns="45720" rtlCol="0" anchor="ctr">
            <a:noAutofit/>
          </a:bodyPr>
          <a:lstStyle>
            <a:lvl1pPr algn="l" defTabSz="914400">
              <a:lnSpc>
                <a:spcPct val="90000"/>
              </a:lnSpc>
              <a:spcBef>
                <a:spcPts val="0"/>
              </a:spcBef>
              <a:buNone/>
              <a:defRPr sz="4400">
                <a:solidFill>
                  <a:schemeClr val="tx1"/>
                </a:solidFill>
                <a:latin typeface="+mj-lt"/>
                <a:ea typeface="+mj-ea"/>
                <a:cs typeface="+mj-cs"/>
              </a:defRPr>
            </a:lvl1pPr>
          </a:lstStyle>
          <a:p>
            <a:pPr algn="ctr">
              <a:lnSpc>
                <a:spcPts val="3999"/>
              </a:lnSpc>
              <a:defRPr/>
            </a:pPr>
            <a:r>
              <a:rPr lang="cs-CZ" sz="2400" i="1">
                <a:solidFill>
                  <a:schemeClr val="bg1"/>
                </a:solidFill>
                <a:latin typeface="Calibri"/>
              </a:rPr>
              <a:t>Žalm 103 1-22</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solidFill>
      </p:bgPr>
    </p:bg>
    <p:spTree>
      <p:nvGrpSpPr>
        <p:cNvPr id="1" name=""/>
        <p:cNvGrpSpPr/>
        <p:nvPr/>
      </p:nvGrpSpPr>
      <p:grpSpPr bwMode="auto">
        <a:xfrm>
          <a:off x="0" y="0"/>
          <a:ext cx="0" cy="0"/>
          <a:chOff x="0" y="0"/>
          <a:chExt cx="0" cy="0"/>
        </a:xfrm>
      </p:grpSpPr>
      <p:sp>
        <p:nvSpPr>
          <p:cNvPr id="379622853" name="Obdélník 4"/>
          <p:cNvSpPr/>
          <p:nvPr/>
        </p:nvSpPr>
        <p:spPr bwMode="auto">
          <a:xfrm>
            <a:off x="4644007" y="3140967"/>
            <a:ext cx="4499991" cy="3717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894102550" name="Obdélník 6"/>
          <p:cNvSpPr/>
          <p:nvPr/>
        </p:nvSpPr>
        <p:spPr bwMode="auto">
          <a:xfrm>
            <a:off x="0" y="5661247"/>
            <a:ext cx="4644007" cy="11967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2109220836" name="Podnadpis 2"/>
          <p:cNvSpPr>
            <a:spLocks noGrp="1"/>
          </p:cNvSpPr>
          <p:nvPr>
            <p:ph type="subTitle" idx="1"/>
          </p:nvPr>
        </p:nvSpPr>
        <p:spPr bwMode="auto">
          <a:xfrm>
            <a:off x="251519" y="548679"/>
            <a:ext cx="8568951" cy="5040559"/>
          </a:xfrm>
        </p:spPr>
        <p:txBody>
          <a:bodyPr>
            <a:normAutofit/>
          </a:bodyPr>
          <a:lstStyle/>
          <a:p>
            <a:pPr algn="l">
              <a:defRPr/>
            </a:pPr>
            <a:r>
              <a:rPr sz="2800" b="0">
                <a:solidFill>
                  <a:schemeClr val="bg1"/>
                </a:solidFill>
              </a:rPr>
              <a:t>Dobrořečte Hospodinu, jeho andělé, vy mocní hrdinové, kteří činíte jeho slovo, poslušní jeho slova! Dobrořečte Hospodinu všechny jeho zástupy, vy , kdo mu sloužíte a činíte, v čem </a:t>
            </a:r>
            <a:r>
              <a:rPr sz="2800" b="0">
                <a:solidFill>
                  <a:schemeClr val="bg1"/>
                </a:solidFill>
              </a:rPr>
              <a:t>má zalíbení. Dobrořečte Hospodinu všechny jeho skutky -- na všech místech jeho vlády! Dobrořeč, má duše, Hospodinu!</a:t>
            </a:r>
            <a:endParaRPr sz="2800">
              <a:solidFill>
                <a:schemeClr val="bg1"/>
              </a:solidFill>
            </a:endParaRPr>
          </a:p>
        </p:txBody>
      </p:sp>
      <p:sp>
        <p:nvSpPr>
          <p:cNvPr id="729694086" name="Nadpis 7"/>
          <p:cNvSpPr txBox="1"/>
          <p:nvPr/>
        </p:nvSpPr>
        <p:spPr bwMode="auto">
          <a:xfrm>
            <a:off x="5652119" y="116631"/>
            <a:ext cx="3315359" cy="535497"/>
          </a:xfrm>
          <a:prstGeom prst="rect">
            <a:avLst/>
          </a:prstGeom>
        </p:spPr>
        <p:txBody>
          <a:bodyPr vert="horz" lIns="91440" tIns="45720" rIns="91440" bIns="45720" rtlCol="0" anchor="ctr">
            <a:noAutofit/>
          </a:bodyPr>
          <a:lstStyle>
            <a:lvl1pPr algn="l" defTabSz="914400">
              <a:lnSpc>
                <a:spcPct val="90000"/>
              </a:lnSpc>
              <a:spcBef>
                <a:spcPts val="0"/>
              </a:spcBef>
              <a:buNone/>
              <a:defRPr sz="4400">
                <a:solidFill>
                  <a:schemeClr val="tx1"/>
                </a:solidFill>
                <a:latin typeface="+mj-lt"/>
                <a:ea typeface="+mj-ea"/>
                <a:cs typeface="+mj-cs"/>
              </a:defRPr>
            </a:lvl1pPr>
          </a:lstStyle>
          <a:p>
            <a:pPr algn="ctr">
              <a:lnSpc>
                <a:spcPts val="3999"/>
              </a:lnSpc>
              <a:defRPr/>
            </a:pPr>
            <a:r>
              <a:rPr lang="cs-CZ" sz="2400" i="1">
                <a:solidFill>
                  <a:schemeClr val="bg1"/>
                </a:solidFill>
                <a:latin typeface="Calibri"/>
              </a:rPr>
              <a:t>Žalm 103 1-22</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solidFill>
      </p:bgPr>
    </p:bg>
    <p:spTree>
      <p:nvGrpSpPr>
        <p:cNvPr id="1" name=""/>
        <p:cNvGrpSpPr/>
        <p:nvPr/>
      </p:nvGrpSpPr>
      <p:grpSpPr bwMode="auto">
        <a:xfrm>
          <a:off x="0" y="0"/>
          <a:ext cx="0" cy="0"/>
          <a:chOff x="0" y="0"/>
          <a:chExt cx="0" cy="0"/>
        </a:xfrm>
      </p:grpSpPr>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solidFill>
      </p:bgPr>
    </p:bg>
    <p:spTree>
      <p:nvGrpSpPr>
        <p:cNvPr id="1" name=""/>
        <p:cNvGrpSpPr/>
        <p:nvPr/>
      </p:nvGrpSpPr>
      <p:grpSpPr bwMode="auto">
        <a:xfrm>
          <a:off x="0" y="0"/>
          <a:ext cx="0" cy="0"/>
          <a:chOff x="0" y="0"/>
          <a:chExt cx="0" cy="0"/>
        </a:xfrm>
      </p:grpSpPr>
      <p:sp>
        <p:nvSpPr>
          <p:cNvPr id="1738221994" name="Obdélník 4"/>
          <p:cNvSpPr/>
          <p:nvPr/>
        </p:nvSpPr>
        <p:spPr bwMode="auto">
          <a:xfrm>
            <a:off x="4644007" y="3140967"/>
            <a:ext cx="4499991" cy="3717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109490685" name="Obdélník 6"/>
          <p:cNvSpPr/>
          <p:nvPr/>
        </p:nvSpPr>
        <p:spPr bwMode="auto">
          <a:xfrm>
            <a:off x="0" y="5661247"/>
            <a:ext cx="4644007" cy="11967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cs-CZ"/>
          </a:p>
        </p:txBody>
      </p:sp>
      <p:sp>
        <p:nvSpPr>
          <p:cNvPr id="1093842723" name="Podnadpis 2"/>
          <p:cNvSpPr>
            <a:spLocks noGrp="1"/>
          </p:cNvSpPr>
          <p:nvPr>
            <p:ph type="subTitle" idx="1"/>
          </p:nvPr>
        </p:nvSpPr>
        <p:spPr bwMode="auto">
          <a:xfrm>
            <a:off x="251519" y="548679"/>
            <a:ext cx="8568951" cy="5040559"/>
          </a:xfrm>
        </p:spPr>
        <p:txBody>
          <a:bodyPr>
            <a:normAutofit/>
          </a:bodyPr>
          <a:lstStyle/>
          <a:p>
            <a:pPr algn="l">
              <a:defRPr/>
            </a:pPr>
            <a:r>
              <a:rPr sz="2800" b="0">
                <a:solidFill>
                  <a:schemeClr val="bg1"/>
                </a:solidFill>
              </a:rPr>
              <a:t>'</a:t>
            </a:r>
            <a:r>
              <a:rPr sz="2800" b="0">
                <a:solidFill>
                  <a:schemeClr val="bg1"/>
                </a:solidFill>
              </a:rPr>
              <a:t>Davidův. Dobrořeč, má duše, Hospodinu, a celé mé nitro jeho svatému jménu! Dobrořeč, má duše, Hospodinu, a nezapomínej, co vše vykonal. On odpouští všechny tvé viny, on uzdravuje všechny tvé nemoci. On vykupuje z jámy tvůj život, korunuje tě milosrdenstvím</a:t>
            </a:r>
            <a:r>
              <a:rPr sz="2800" b="0">
                <a:solidFill>
                  <a:schemeClr val="bg1"/>
                </a:solidFill>
              </a:rPr>
              <a:t> a slitováním. On napájí tvé trvání dobrem, tvé mládí se obnovuje jako mládí orla. Hospodin zjednává spravedlnost, zjednává právo všem utlačovaným. Dal poznat své ces</a:t>
            </a:r>
            <a:r>
              <a:rPr sz="2800" b="0">
                <a:solidFill>
                  <a:schemeClr val="bg1"/>
                </a:solidFill>
              </a:rPr>
              <a:t>ty Mojžíšovi a synům Izraele své činy.</a:t>
            </a:r>
            <a:endParaRPr sz="2800">
              <a:solidFill>
                <a:schemeClr val="bg1"/>
              </a:solidFill>
            </a:endParaRPr>
          </a:p>
        </p:txBody>
      </p:sp>
      <p:sp>
        <p:nvSpPr>
          <p:cNvPr id="624502151" name="Nadpis 7"/>
          <p:cNvSpPr txBox="1"/>
          <p:nvPr/>
        </p:nvSpPr>
        <p:spPr bwMode="auto">
          <a:xfrm>
            <a:off x="5652119" y="116631"/>
            <a:ext cx="3315359" cy="535497"/>
          </a:xfrm>
          <a:prstGeom prst="rect">
            <a:avLst/>
          </a:prstGeom>
        </p:spPr>
        <p:txBody>
          <a:bodyPr vert="horz" lIns="91440" tIns="45720" rIns="91440" bIns="45720" rtlCol="0" anchor="ctr">
            <a:noAutofit/>
          </a:bodyPr>
          <a:lstStyle>
            <a:lvl1pPr algn="l" defTabSz="914400">
              <a:lnSpc>
                <a:spcPct val="90000"/>
              </a:lnSpc>
              <a:spcBef>
                <a:spcPts val="0"/>
              </a:spcBef>
              <a:buNone/>
              <a:defRPr sz="4400">
                <a:solidFill>
                  <a:schemeClr val="tx1"/>
                </a:solidFill>
                <a:latin typeface="+mj-lt"/>
                <a:ea typeface="+mj-ea"/>
                <a:cs typeface="+mj-cs"/>
              </a:defRPr>
            </a:lvl1pPr>
          </a:lstStyle>
          <a:p>
            <a:pPr algn="ctr">
              <a:lnSpc>
                <a:spcPts val="3999"/>
              </a:lnSpc>
              <a:defRPr/>
            </a:pPr>
            <a:r>
              <a:rPr lang="cs-CZ" sz="2400" i="1">
                <a:solidFill>
                  <a:schemeClr val="bg1"/>
                </a:solidFill>
                <a:latin typeface="Calibri"/>
              </a:rPr>
              <a:t>Žalm 103 1-7</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Arial"/>
        <a:cs typeface="Arial"/>
      </a:majorFont>
      <a:minorFont>
        <a:latin typeface="Calibri"/>
        <a:ea typeface="Arial"/>
        <a:cs typeface="Arial"/>
      </a:minorFont>
    </a:fontScheme>
    <a:fmtScheme name="Kancelář">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Calibri"/>
        <a:ea typeface="Arial"/>
        <a:cs typeface="Arial"/>
      </a:majorFont>
      <a:minorFont>
        <a:latin typeface="Calibri"/>
        <a:ea typeface="Arial"/>
        <a:cs typeface="Arial"/>
      </a:minorFont>
    </a:fontScheme>
    <a:fmtScheme name="Kancelář">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ONLYOFFICE/8.2.2.22</Application>
  <PresentationFormat>On-screen Show (4:3)</PresentationFormat>
  <Paragraphs>0</Paragraphs>
  <Slides>20</Slides>
  <Notes>20</Notes>
  <HiddenSlides>0</HiddenSlides>
  <MMClips>2</MMClips>
  <ScaleCrop>0</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Snímek 1</dc:title>
  <dc:creator>BJB sál</dc:creator>
  <cp:lastModifiedBy/>
  <cp:revision>29</cp:revision>
  <dcterms:created xsi:type="dcterms:W3CDTF">2021-04-02T14:45:53Z</dcterms:created>
  <dcterms:modified xsi:type="dcterms:W3CDTF">2025-02-15T19:42:54Z</dcterms:modified>
</cp:coreProperties>
</file>